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svg" ContentType="image/svg+xml"/>
  <Default Extension="wmf" ContentType="image/x-wmf"/>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theme/theme2.xml" ContentType="application/vnd.openxmlformats-officedocument.theme+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theme/theme3.xml" ContentType="application/vnd.openxmlformats-officedocument.theme+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theme/theme4.xml" ContentType="application/vnd.openxmlformats-officedocument.theme+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theme/theme5.xml" ContentType="application/vnd.openxmlformats-officedocument.theme+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theme/theme6.xml" ContentType="application/vnd.openxmlformats-officedocument.theme+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theme/theme7.xml" ContentType="application/vnd.openxmlformats-officedocument.theme+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theme/theme8.xml" ContentType="application/vnd.openxmlformats-officedocument.theme+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theme/theme9.xml" ContentType="application/vnd.openxmlformats-officedocument.theme+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theme/theme10.xml" ContentType="application/vnd.openxmlformats-officedocument.theme+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theme/theme11.xml" ContentType="application/vnd.openxmlformats-officedocument.theme+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theme/theme12.xml" ContentType="application/vnd.openxmlformats-officedocument.theme+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theme/theme13.xml" ContentType="application/vnd.openxmlformats-officedocument.theme+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theme/theme14.xml" ContentType="application/vnd.openxmlformats-officedocument.theme+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theme/theme15.xml" ContentType="application/vnd.openxmlformats-officedocument.theme+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theme/theme16.xml" ContentType="application/vnd.openxmlformats-officedocument.theme+xml"/>
  <Override PartName="/ppt/slideLayouts/slideLayout412.xml" ContentType="application/vnd.openxmlformats-officedocument.presentationml.slideLayout+xml"/>
  <Override PartName="/ppt/theme/theme17.xml" ContentType="application/vnd.openxmlformats-officedocument.theme+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theme/theme18.xml" ContentType="application/vnd.openxmlformats-officedocument.theme+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theme/theme19.xml" ContentType="application/vnd.openxmlformats-officedocument.theme+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theme/theme20.xml" ContentType="application/vnd.openxmlformats-officedocument.theme+xml"/>
  <Override PartName="/ppt/theme/theme21.xml" ContentType="application/vnd.openxmlformats-officedocument.theme+xml"/>
  <Override PartName="/ppt/theme/theme22.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18.xml" ContentType="application/vnd.openxmlformats-officedocument.presentationml.notesSlide+xml"/>
  <Override PartName="/ppt/notesSlides/notesSlide1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removePersonalInfoOnSave="1" saveSubsetFonts="1">
  <p:sldMasterIdLst>
    <p:sldMasterId id="2147483822" r:id="rId4"/>
    <p:sldMasterId id="2147483892" r:id="rId5"/>
    <p:sldMasterId id="2147483968" r:id="rId6"/>
    <p:sldMasterId id="2147484003" r:id="rId7"/>
    <p:sldMasterId id="2147484023" r:id="rId8"/>
    <p:sldMasterId id="2147484053" r:id="rId9"/>
    <p:sldMasterId id="2147484083" r:id="rId10"/>
    <p:sldMasterId id="2147484101" r:id="rId11"/>
    <p:sldMasterId id="2147484146" r:id="rId12"/>
    <p:sldMasterId id="2147484163" r:id="rId13"/>
    <p:sldMasterId id="2147484194" r:id="rId14"/>
    <p:sldMasterId id="2147484223" r:id="rId15"/>
    <p:sldMasterId id="2147484241" r:id="rId16"/>
    <p:sldMasterId id="2147484292" r:id="rId17"/>
    <p:sldMasterId id="2147484324" r:id="rId18"/>
    <p:sldMasterId id="2147484340" r:id="rId19"/>
    <p:sldMasterId id="2147484347" r:id="rId20"/>
    <p:sldMasterId id="2147484349" r:id="rId21"/>
    <p:sldMasterId id="2147484352" r:id="rId22"/>
    <p:sldMasterId id="2147484367" r:id="rId23"/>
  </p:sldMasterIdLst>
  <p:notesMasterIdLst>
    <p:notesMasterId r:id="rId64"/>
  </p:notesMasterIdLst>
  <p:handoutMasterIdLst>
    <p:handoutMasterId r:id="rId65"/>
  </p:handoutMasterIdLst>
  <p:sldIdLst>
    <p:sldId id="1245" r:id="rId24"/>
    <p:sldId id="280" r:id="rId25"/>
    <p:sldId id="423" r:id="rId26"/>
    <p:sldId id="381" r:id="rId27"/>
    <p:sldId id="3317" r:id="rId28"/>
    <p:sldId id="571" r:id="rId29"/>
    <p:sldId id="3339" r:id="rId30"/>
    <p:sldId id="3318" r:id="rId31"/>
    <p:sldId id="3329" r:id="rId32"/>
    <p:sldId id="3330" r:id="rId33"/>
    <p:sldId id="488" r:id="rId34"/>
    <p:sldId id="3321" r:id="rId35"/>
    <p:sldId id="3332" r:id="rId36"/>
    <p:sldId id="516" r:id="rId37"/>
    <p:sldId id="3333" r:id="rId38"/>
    <p:sldId id="493" r:id="rId39"/>
    <p:sldId id="3334" r:id="rId40"/>
    <p:sldId id="3340" r:id="rId41"/>
    <p:sldId id="517" r:id="rId42"/>
    <p:sldId id="3336" r:id="rId43"/>
    <p:sldId id="470" r:id="rId44"/>
    <p:sldId id="323" r:id="rId45"/>
    <p:sldId id="434" r:id="rId46"/>
    <p:sldId id="327" r:id="rId47"/>
    <p:sldId id="295" r:id="rId48"/>
    <p:sldId id="3341" r:id="rId49"/>
    <p:sldId id="1270" r:id="rId50"/>
    <p:sldId id="339" r:id="rId51"/>
    <p:sldId id="3322" r:id="rId52"/>
    <p:sldId id="1255" r:id="rId53"/>
    <p:sldId id="1254" r:id="rId54"/>
    <p:sldId id="1261" r:id="rId55"/>
    <p:sldId id="1213" r:id="rId56"/>
    <p:sldId id="1285" r:id="rId57"/>
    <p:sldId id="464" r:id="rId58"/>
    <p:sldId id="3247" r:id="rId59"/>
    <p:sldId id="1272" r:id="rId60"/>
    <p:sldId id="463" r:id="rId61"/>
    <p:sldId id="357" r:id="rId62"/>
    <p:sldId id="3338" r:id="rId63"/>
  </p:sldIdLst>
  <p:sldSz cx="12198350" cy="6858000"/>
  <p:notesSz cx="6950075" cy="9236075"/>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15:guide id="1" orient="horz" pos="2909">
          <p15:clr>
            <a:srgbClr val="A4A3A4"/>
          </p15:clr>
        </p15:guide>
        <p15:guide id="2" pos="2189">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2" name="Author" initials="A" lastIdx="513" clrIdx="1"/>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2E2E38"/>
    <a:srgbClr val="FFFFFF"/>
    <a:srgbClr val="C4C4CD"/>
    <a:srgbClr val="747480"/>
    <a:srgbClr val="FFE600"/>
    <a:srgbClr val="808080"/>
    <a:srgbClr val="000000"/>
    <a:srgbClr val="FF9A91"/>
    <a:srgbClr val="FF00FF"/>
    <a:srgbClr val="FF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8799B23B-EC83-4686-B30A-512413B5E67A}" styleName="Light Style 3 - Accent 3">
    <a:wholeTbl>
      <a:tcTxStyle>
        <a:fontRef idx="minor">
          <a:scrgbClr r="0" g="0" b="0"/>
        </a:fontRef>
        <a:schemeClr val="tx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noFill/>
        </a:fill>
      </a:tcStyle>
    </a:wholeTbl>
    <a:band1H>
      <a:tcStyle>
        <a:tcBdr/>
        <a:fill>
          <a:solidFill>
            <a:schemeClr val="accent3">
              <a:alpha val="20000"/>
            </a:schemeClr>
          </a:solidFill>
        </a:fill>
      </a:tcStyle>
    </a:band1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noFill/>
        </a:fill>
      </a:tcStyle>
    </a:lastRow>
    <a:firstRow>
      <a:tcTxStyle b="on"/>
      <a:tcStyle>
        <a:tcBdr>
          <a:bottom>
            <a:ln w="25400" cmpd="sng">
              <a:solidFill>
                <a:schemeClr val="accent3"/>
              </a:solidFill>
            </a:ln>
          </a:bottom>
        </a:tcBdr>
        <a:fill>
          <a:noFill/>
        </a:fill>
      </a:tcStyle>
    </a:firstRow>
  </a:tblStyle>
  <a:tblStyle styleId="{BC89EF96-8CEA-46FF-86C4-4CE0E7609802}" styleName="Light Style 3 - Accent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5" autoAdjust="0"/>
    <p:restoredTop sz="95013" autoAdjust="0"/>
  </p:normalViewPr>
  <p:slideViewPr>
    <p:cSldViewPr snapToGrid="0" snapToObjects="1" showGuides="1">
      <p:cViewPr varScale="1">
        <p:scale>
          <a:sx n="82" d="100"/>
          <a:sy n="82" d="100"/>
        </p:scale>
        <p:origin x="643" y="72"/>
      </p:cViewPr>
      <p:guideLst/>
    </p:cSldViewPr>
  </p:slideViewPr>
  <p:outlineViewPr>
    <p:cViewPr>
      <p:scale>
        <a:sx n="33" d="100"/>
        <a:sy n="33" d="100"/>
      </p:scale>
      <p:origin x="0" y="-7090"/>
    </p:cViewPr>
  </p:outlineViewPr>
  <p:notesTextViewPr>
    <p:cViewPr>
      <p:scale>
        <a:sx n="50" d="100"/>
        <a:sy n="50" d="100"/>
      </p:scale>
      <p:origin x="0" y="0"/>
    </p:cViewPr>
  </p:notesTextViewPr>
  <p:sorterViewPr>
    <p:cViewPr>
      <p:scale>
        <a:sx n="50" d="100"/>
        <a:sy n="50" d="100"/>
      </p:scale>
      <p:origin x="0" y="-1570"/>
    </p:cViewPr>
  </p:sorterViewPr>
  <p:notesViewPr>
    <p:cSldViewPr snapToGrid="0" snapToObjects="1" showGuides="1">
      <p:cViewPr varScale="1">
        <p:scale>
          <a:sx n="80" d="100"/>
          <a:sy n="80" d="100"/>
        </p:scale>
        <p:origin x="-2004" y="-96"/>
      </p:cViewPr>
      <p:guideLst>
        <p:guide orient="horz" pos="2909"/>
        <p:guide pos="2189"/>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0.xml"/><Relationship Id="rId18" Type="http://schemas.openxmlformats.org/officeDocument/2006/relationships/slideMaster" Target="slideMasters/slideMaster15.xml"/><Relationship Id="rId26" Type="http://schemas.openxmlformats.org/officeDocument/2006/relationships/slide" Target="slides/slide3.xml"/><Relationship Id="rId39" Type="http://schemas.openxmlformats.org/officeDocument/2006/relationships/slide" Target="slides/slide16.xml"/><Relationship Id="rId21" Type="http://schemas.openxmlformats.org/officeDocument/2006/relationships/slideMaster" Target="slideMasters/slideMaster18.xml"/><Relationship Id="rId34" Type="http://schemas.openxmlformats.org/officeDocument/2006/relationships/slide" Target="slides/slide11.xml"/><Relationship Id="rId42" Type="http://schemas.openxmlformats.org/officeDocument/2006/relationships/slide" Target="slides/slide19.xml"/><Relationship Id="rId47" Type="http://schemas.openxmlformats.org/officeDocument/2006/relationships/slide" Target="slides/slide24.xml"/><Relationship Id="rId50" Type="http://schemas.openxmlformats.org/officeDocument/2006/relationships/slide" Target="slides/slide27.xml"/><Relationship Id="rId55" Type="http://schemas.openxmlformats.org/officeDocument/2006/relationships/slide" Target="slides/slide32.xml"/><Relationship Id="rId63" Type="http://schemas.openxmlformats.org/officeDocument/2006/relationships/slide" Target="slides/slide40.xml"/><Relationship Id="rId68" Type="http://schemas.openxmlformats.org/officeDocument/2006/relationships/viewProps" Target="viewProps.xml"/><Relationship Id="rId7" Type="http://schemas.openxmlformats.org/officeDocument/2006/relationships/slideMaster" Target="slideMasters/slideMaster4.xml"/><Relationship Id="rId2" Type="http://schemas.openxmlformats.org/officeDocument/2006/relationships/customXml" Target="../customXml/item2.xml"/><Relationship Id="rId16" Type="http://schemas.openxmlformats.org/officeDocument/2006/relationships/slideMaster" Target="slideMasters/slideMaster13.xml"/><Relationship Id="rId29" Type="http://schemas.openxmlformats.org/officeDocument/2006/relationships/slide" Target="slides/slide6.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Master" Target="slideMasters/slideMaster8.xml"/><Relationship Id="rId24" Type="http://schemas.openxmlformats.org/officeDocument/2006/relationships/slide" Target="slides/slide1.xml"/><Relationship Id="rId32" Type="http://schemas.openxmlformats.org/officeDocument/2006/relationships/slide" Target="slides/slide9.xml"/><Relationship Id="rId37" Type="http://schemas.openxmlformats.org/officeDocument/2006/relationships/slide" Target="slides/slide14.xml"/><Relationship Id="rId40" Type="http://schemas.openxmlformats.org/officeDocument/2006/relationships/slide" Target="slides/slide17.xml"/><Relationship Id="rId45" Type="http://schemas.openxmlformats.org/officeDocument/2006/relationships/slide" Target="slides/slide22.xml"/><Relationship Id="rId53" Type="http://schemas.openxmlformats.org/officeDocument/2006/relationships/slide" Target="slides/slide30.xml"/><Relationship Id="rId58" Type="http://schemas.openxmlformats.org/officeDocument/2006/relationships/slide" Target="slides/slide35.xml"/><Relationship Id="rId66" Type="http://schemas.openxmlformats.org/officeDocument/2006/relationships/commentAuthors" Target="commentAuthors.xml"/><Relationship Id="rId5" Type="http://schemas.openxmlformats.org/officeDocument/2006/relationships/slideMaster" Target="slideMasters/slideMaster2.xml"/><Relationship Id="rId15" Type="http://schemas.openxmlformats.org/officeDocument/2006/relationships/slideMaster" Target="slideMasters/slideMaster12.xml"/><Relationship Id="rId23" Type="http://schemas.openxmlformats.org/officeDocument/2006/relationships/slideMaster" Target="slideMasters/slideMaster20.xml"/><Relationship Id="rId28" Type="http://schemas.openxmlformats.org/officeDocument/2006/relationships/slide" Target="slides/slide5.xml"/><Relationship Id="rId36" Type="http://schemas.openxmlformats.org/officeDocument/2006/relationships/slide" Target="slides/slide13.xml"/><Relationship Id="rId49" Type="http://schemas.openxmlformats.org/officeDocument/2006/relationships/slide" Target="slides/slide26.xml"/><Relationship Id="rId57" Type="http://schemas.openxmlformats.org/officeDocument/2006/relationships/slide" Target="slides/slide34.xml"/><Relationship Id="rId61" Type="http://schemas.openxmlformats.org/officeDocument/2006/relationships/slide" Target="slides/slide38.xml"/><Relationship Id="rId10" Type="http://schemas.openxmlformats.org/officeDocument/2006/relationships/slideMaster" Target="slideMasters/slideMaster7.xml"/><Relationship Id="rId19" Type="http://schemas.openxmlformats.org/officeDocument/2006/relationships/slideMaster" Target="slideMasters/slideMaster16.xml"/><Relationship Id="rId31" Type="http://schemas.openxmlformats.org/officeDocument/2006/relationships/slide" Target="slides/slide8.xml"/><Relationship Id="rId44" Type="http://schemas.openxmlformats.org/officeDocument/2006/relationships/slide" Target="slides/slide21.xml"/><Relationship Id="rId52" Type="http://schemas.openxmlformats.org/officeDocument/2006/relationships/slide" Target="slides/slide29.xml"/><Relationship Id="rId60" Type="http://schemas.openxmlformats.org/officeDocument/2006/relationships/slide" Target="slides/slide37.xml"/><Relationship Id="rId65" Type="http://schemas.openxmlformats.org/officeDocument/2006/relationships/handoutMaster" Target="handoutMasters/handoutMaster1.xml"/><Relationship Id="rId4" Type="http://schemas.openxmlformats.org/officeDocument/2006/relationships/slideMaster" Target="slideMasters/slideMaster1.xml"/><Relationship Id="rId9" Type="http://schemas.openxmlformats.org/officeDocument/2006/relationships/slideMaster" Target="slideMasters/slideMaster6.xml"/><Relationship Id="rId14" Type="http://schemas.openxmlformats.org/officeDocument/2006/relationships/slideMaster" Target="slideMasters/slideMaster11.xml"/><Relationship Id="rId22" Type="http://schemas.openxmlformats.org/officeDocument/2006/relationships/slideMaster" Target="slideMasters/slideMaster19.xml"/><Relationship Id="rId27" Type="http://schemas.openxmlformats.org/officeDocument/2006/relationships/slide" Target="slides/slide4.xml"/><Relationship Id="rId30" Type="http://schemas.openxmlformats.org/officeDocument/2006/relationships/slide" Target="slides/slide7.xml"/><Relationship Id="rId35" Type="http://schemas.openxmlformats.org/officeDocument/2006/relationships/slide" Target="slides/slide12.xml"/><Relationship Id="rId43" Type="http://schemas.openxmlformats.org/officeDocument/2006/relationships/slide" Target="slides/slide20.xml"/><Relationship Id="rId48" Type="http://schemas.openxmlformats.org/officeDocument/2006/relationships/slide" Target="slides/slide25.xml"/><Relationship Id="rId56" Type="http://schemas.openxmlformats.org/officeDocument/2006/relationships/slide" Target="slides/slide33.xml"/><Relationship Id="rId64" Type="http://schemas.openxmlformats.org/officeDocument/2006/relationships/notesMaster" Target="notesMasters/notesMaster1.xml"/><Relationship Id="rId69" Type="http://schemas.openxmlformats.org/officeDocument/2006/relationships/theme" Target="theme/theme1.xml"/><Relationship Id="rId8" Type="http://schemas.openxmlformats.org/officeDocument/2006/relationships/slideMaster" Target="slideMasters/slideMaster5.xml"/><Relationship Id="rId51" Type="http://schemas.openxmlformats.org/officeDocument/2006/relationships/slide" Target="slides/slide28.xml"/><Relationship Id="rId3" Type="http://schemas.openxmlformats.org/officeDocument/2006/relationships/customXml" Target="../customXml/item3.xml"/><Relationship Id="rId12" Type="http://schemas.openxmlformats.org/officeDocument/2006/relationships/slideMaster" Target="slideMasters/slideMaster9.xml"/><Relationship Id="rId17" Type="http://schemas.openxmlformats.org/officeDocument/2006/relationships/slideMaster" Target="slideMasters/slideMaster14.xml"/><Relationship Id="rId25" Type="http://schemas.openxmlformats.org/officeDocument/2006/relationships/slide" Target="slides/slide2.xml"/><Relationship Id="rId33" Type="http://schemas.openxmlformats.org/officeDocument/2006/relationships/slide" Target="slides/slide10.xml"/><Relationship Id="rId38" Type="http://schemas.openxmlformats.org/officeDocument/2006/relationships/slide" Target="slides/slide15.xml"/><Relationship Id="rId46" Type="http://schemas.openxmlformats.org/officeDocument/2006/relationships/slide" Target="slides/slide23.xml"/><Relationship Id="rId59" Type="http://schemas.openxmlformats.org/officeDocument/2006/relationships/slide" Target="slides/slide36.xml"/><Relationship Id="rId67" Type="http://schemas.openxmlformats.org/officeDocument/2006/relationships/presProps" Target="presProps.xml"/><Relationship Id="rId20" Type="http://schemas.openxmlformats.org/officeDocument/2006/relationships/slideMaster" Target="slideMasters/slideMaster17.xml"/><Relationship Id="rId41" Type="http://schemas.openxmlformats.org/officeDocument/2006/relationships/slide" Target="slides/slide18.xml"/><Relationship Id="rId54" Type="http://schemas.openxmlformats.org/officeDocument/2006/relationships/slide" Target="slides/slide31.xml"/><Relationship Id="rId62" Type="http://schemas.openxmlformats.org/officeDocument/2006/relationships/slide" Target="slides/slide39.xml"/><Relationship Id="rId70" Type="http://schemas.openxmlformats.org/officeDocument/2006/relationships/tableStyles" Target="tableStyles.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col"/>
        <c:grouping val="standard"/>
        <c:varyColors val="0"/>
        <c:ser>
          <c:idx val="0"/>
          <c:order val="0"/>
          <c:tx>
            <c:strRef>
              <c:f>Sheet1!$B$1</c:f>
              <c:strCache>
                <c:ptCount val="1"/>
                <c:pt idx="0">
                  <c:v>  </c:v>
                </c:pt>
              </c:strCache>
            </c:strRef>
          </c:tx>
          <c:spPr>
            <a:solidFill>
              <a:schemeClr val="accent2"/>
            </a:solidFill>
            <a:ln>
              <a:noFill/>
            </a:ln>
            <a:effectLst/>
            <a:sp3d/>
          </c:spPr>
          <c:invertIfNegative val="0"/>
          <c:dLbls>
            <c:dLbl>
              <c:idx val="0"/>
              <c:layout>
                <c:manualLayout>
                  <c:x val="-1.909700161202999E-17"/>
                  <c:y val="7.812499999999994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A775-49FC-9FF7-AE4B9F4A9557}"/>
                </c:ext>
              </c:extLst>
            </c:dLbl>
            <c:dLbl>
              <c:idx val="1"/>
              <c:layout>
                <c:manualLayout>
                  <c:x val="0"/>
                  <c:y val="8.437500000000000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A775-49FC-9FF7-AE4B9F4A9557}"/>
                </c:ext>
              </c:extLst>
            </c:dLbl>
            <c:dLbl>
              <c:idx val="2"/>
              <c:layout>
                <c:manualLayout>
                  <c:x val="-4.1666666666666666E-3"/>
                  <c:y val="6.875000000000000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A775-49FC-9FF7-AE4B9F4A9557}"/>
                </c:ext>
              </c:extLst>
            </c:dLbl>
            <c:dLbl>
              <c:idx val="3"/>
              <c:layout>
                <c:manualLayout>
                  <c:x val="-7.638800644811996E-17"/>
                  <c:y val="8.125000000000000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A775-49FC-9FF7-AE4B9F4A9557}"/>
                </c:ext>
              </c:extLst>
            </c:dLbl>
            <c:dLbl>
              <c:idx val="4"/>
              <c:layout>
                <c:manualLayout>
                  <c:x val="0"/>
                  <c:y val="8.124999999999989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A775-49FC-9FF7-AE4B9F4A9557}"/>
                </c:ext>
              </c:extLst>
            </c:dLbl>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Apr '18 - Jun '18</c:v>
                </c:pt>
                <c:pt idx="1">
                  <c:v>Jul '18 - Sep '18</c:v>
                </c:pt>
                <c:pt idx="2">
                  <c:v>Oct '18 - Dec '18</c:v>
                </c:pt>
                <c:pt idx="3">
                  <c:v>Jan '19 - Mar '19</c:v>
                </c:pt>
                <c:pt idx="4">
                  <c:v>Apr '19 - Jun '19</c:v>
                </c:pt>
              </c:strCache>
            </c:strRef>
          </c:cat>
          <c:val>
            <c:numRef>
              <c:f>Sheet1!$B$2:$B$6</c:f>
              <c:numCache>
                <c:formatCode>General</c:formatCode>
                <c:ptCount val="5"/>
                <c:pt idx="0">
                  <c:v>8</c:v>
                </c:pt>
                <c:pt idx="1">
                  <c:v>7</c:v>
                </c:pt>
                <c:pt idx="2">
                  <c:v>6.6</c:v>
                </c:pt>
                <c:pt idx="3">
                  <c:v>5.8</c:v>
                </c:pt>
                <c:pt idx="4">
                  <c:v>5</c:v>
                </c:pt>
              </c:numCache>
            </c:numRef>
          </c:val>
          <c:extLst>
            <c:ext xmlns:c16="http://schemas.microsoft.com/office/drawing/2014/chart" uri="{C3380CC4-5D6E-409C-BE32-E72D297353CC}">
              <c16:uniqueId val="{00000000-A775-49FC-9FF7-AE4B9F4A9557}"/>
            </c:ext>
          </c:extLst>
        </c:ser>
        <c:dLbls>
          <c:showLegendKey val="0"/>
          <c:showVal val="1"/>
          <c:showCatName val="0"/>
          <c:showSerName val="0"/>
          <c:showPercent val="0"/>
          <c:showBubbleSize val="0"/>
        </c:dLbls>
        <c:gapWidth val="150"/>
        <c:shape val="box"/>
        <c:axId val="581269904"/>
        <c:axId val="581264984"/>
        <c:axId val="566375464"/>
      </c:bar3DChart>
      <c:catAx>
        <c:axId val="581269904"/>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1" i="0" u="none" strike="noStrike" kern="1200" baseline="0">
                <a:solidFill>
                  <a:schemeClr val="tx1"/>
                </a:solidFill>
                <a:latin typeface="+mn-lt"/>
                <a:ea typeface="+mn-ea"/>
                <a:cs typeface="+mn-cs"/>
              </a:defRPr>
            </a:pPr>
            <a:endParaRPr lang="en-US"/>
          </a:p>
        </c:txPr>
        <c:crossAx val="581264984"/>
        <c:crosses val="autoZero"/>
        <c:auto val="1"/>
        <c:lblAlgn val="ctr"/>
        <c:lblOffset val="100"/>
        <c:noMultiLvlLbl val="0"/>
      </c:catAx>
      <c:valAx>
        <c:axId val="58126498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581269904"/>
        <c:crosses val="autoZero"/>
        <c:crossBetween val="between"/>
      </c:valAx>
      <c:serAx>
        <c:axId val="566375464"/>
        <c:scaling>
          <c:orientation val="minMax"/>
        </c:scaling>
        <c:delete val="0"/>
        <c:axPos val="b"/>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581264984"/>
        <c:crosses val="autoZero"/>
      </c:ser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2">
  <a:schemeClr val="accent2"/>
  <a:schemeClr val="accent4"/>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CCFB02D3-6671-4094-9731-F52563F3AD72}" type="doc">
      <dgm:prSet loTypeId="urn:diagrams.loki3.com/VaryingWidthList" loCatId="list" qsTypeId="urn:microsoft.com/office/officeart/2005/8/quickstyle/simple1" qsCatId="simple" csTypeId="urn:microsoft.com/office/officeart/2005/8/colors/colorful3" csCatId="colorful" phldr="1"/>
      <dgm:spPr/>
    </dgm:pt>
    <dgm:pt modelId="{37486D78-428B-442D-BE3A-0172FB137273}">
      <dgm:prSet phldrT="[Text]" custT="1"/>
      <dgm:spPr>
        <a:xfrm>
          <a:off x="0" y="15580"/>
          <a:ext cx="1105426" cy="242923"/>
        </a:xfrm>
        <a:prstGeom prst="flowChartOffpageConnector">
          <a:avLst/>
        </a:prstGeom>
        <a:solidFill>
          <a:srgbClr val="999999">
            <a:hueOff val="0"/>
            <a:satOff val="0"/>
            <a:lumOff val="0"/>
            <a:alphaOff val="0"/>
          </a:srgbClr>
        </a:solidFill>
        <a:ln w="3175" cap="flat" cmpd="sng" algn="ctr">
          <a:noFill/>
          <a:prstDash val="solid"/>
        </a:ln>
        <a:effectLst/>
      </dgm:spPr>
      <dgm:t>
        <a:bodyPr/>
        <a:lstStyle/>
        <a:p>
          <a:pPr>
            <a:buNone/>
          </a:pPr>
          <a:r>
            <a:rPr lang="en-IN" sz="1200" dirty="0">
              <a:solidFill>
                <a:srgbClr val="646464"/>
              </a:solidFill>
              <a:latin typeface="EYInterstate" panose="02000503020000020004" pitchFamily="2" charset="0"/>
              <a:ea typeface="+mn-ea"/>
              <a:cs typeface="+mn-cs"/>
            </a:rPr>
            <a:t>Japan</a:t>
          </a:r>
        </a:p>
      </dgm:t>
    </dgm:pt>
    <dgm:pt modelId="{CD2C3757-A348-403F-8524-A439CC140960}" type="parTrans" cxnId="{42CAA76F-4C67-4FC8-B63F-C4D75C624AD5}">
      <dgm:prSet/>
      <dgm:spPr/>
      <dgm:t>
        <a:bodyPr/>
        <a:lstStyle/>
        <a:p>
          <a:endParaRPr lang="en-IN">
            <a:solidFill>
              <a:schemeClr val="tx2"/>
            </a:solidFill>
          </a:endParaRPr>
        </a:p>
      </dgm:t>
    </dgm:pt>
    <dgm:pt modelId="{D8CF4E5A-33D9-474A-94B5-3B2494807676}" type="sibTrans" cxnId="{42CAA76F-4C67-4FC8-B63F-C4D75C624AD5}">
      <dgm:prSet/>
      <dgm:spPr/>
      <dgm:t>
        <a:bodyPr/>
        <a:lstStyle/>
        <a:p>
          <a:endParaRPr lang="en-IN">
            <a:solidFill>
              <a:schemeClr val="tx2"/>
            </a:solidFill>
          </a:endParaRPr>
        </a:p>
      </dgm:t>
    </dgm:pt>
    <dgm:pt modelId="{F5CA5907-FE5C-418F-81D9-47641F5CAD5E}">
      <dgm:prSet phldrT="[Text]" custT="1"/>
      <dgm:spPr>
        <a:xfrm>
          <a:off x="0" y="248749"/>
          <a:ext cx="1105426" cy="242923"/>
        </a:xfrm>
        <a:prstGeom prst="flowChartOffpageConnector">
          <a:avLst/>
        </a:prstGeom>
        <a:solidFill>
          <a:srgbClr val="999999">
            <a:hueOff val="0"/>
            <a:satOff val="0"/>
            <a:lumOff val="5686"/>
            <a:alphaOff val="0"/>
          </a:srgbClr>
        </a:solidFill>
        <a:ln w="25400" cap="flat" cmpd="sng" algn="ctr">
          <a:noFill/>
          <a:prstDash val="solid"/>
        </a:ln>
        <a:effectLst/>
      </dgm:spPr>
      <dgm:t>
        <a:bodyPr/>
        <a:lstStyle/>
        <a:p>
          <a:pPr>
            <a:buNone/>
          </a:pPr>
          <a:r>
            <a:rPr lang="en-IN" sz="1200" dirty="0">
              <a:solidFill>
                <a:srgbClr val="646464"/>
              </a:solidFill>
              <a:latin typeface="EYInterstate" panose="02000503020000020004" pitchFamily="2" charset="0"/>
              <a:ea typeface="+mn-ea"/>
              <a:cs typeface="+mn-cs"/>
            </a:rPr>
            <a:t>Korea</a:t>
          </a:r>
        </a:p>
      </dgm:t>
    </dgm:pt>
    <dgm:pt modelId="{94E7CCE6-0C7B-4FC5-9583-3EC7C26A020C}" type="parTrans" cxnId="{A3FB49C4-A0F7-42A8-9EED-FFFEA1977032}">
      <dgm:prSet/>
      <dgm:spPr/>
      <dgm:t>
        <a:bodyPr/>
        <a:lstStyle/>
        <a:p>
          <a:endParaRPr lang="en-IN">
            <a:solidFill>
              <a:schemeClr val="tx2"/>
            </a:solidFill>
          </a:endParaRPr>
        </a:p>
      </dgm:t>
    </dgm:pt>
    <dgm:pt modelId="{2F81F132-2E31-4C15-AAF5-44234A393D54}" type="sibTrans" cxnId="{A3FB49C4-A0F7-42A8-9EED-FFFEA1977032}">
      <dgm:prSet/>
      <dgm:spPr/>
      <dgm:t>
        <a:bodyPr/>
        <a:lstStyle/>
        <a:p>
          <a:endParaRPr lang="en-IN">
            <a:solidFill>
              <a:schemeClr val="tx2"/>
            </a:solidFill>
          </a:endParaRPr>
        </a:p>
      </dgm:t>
    </dgm:pt>
    <dgm:pt modelId="{3F6F898D-70ED-43CC-A3F4-78617FF88671}">
      <dgm:prSet phldrT="[Text]" custT="1"/>
      <dgm:spPr>
        <a:xfrm>
          <a:off x="0" y="497477"/>
          <a:ext cx="1105426" cy="242923"/>
        </a:xfrm>
        <a:prstGeom prst="flowChartOffpageConnector">
          <a:avLst/>
        </a:prstGeom>
        <a:solidFill>
          <a:srgbClr val="999999">
            <a:hueOff val="0"/>
            <a:satOff val="0"/>
            <a:lumOff val="11373"/>
            <a:alphaOff val="0"/>
          </a:srgbClr>
        </a:solidFill>
        <a:ln w="25400" cap="flat" cmpd="sng" algn="ctr">
          <a:noFill/>
          <a:prstDash val="solid"/>
        </a:ln>
        <a:effectLst/>
      </dgm:spPr>
      <dgm:t>
        <a:bodyPr/>
        <a:lstStyle/>
        <a:p>
          <a:pPr>
            <a:buNone/>
          </a:pPr>
          <a:r>
            <a:rPr lang="en-IN" sz="1200" dirty="0">
              <a:solidFill>
                <a:srgbClr val="646464"/>
              </a:solidFill>
              <a:latin typeface="EYInterstate" panose="02000503020000020004" pitchFamily="2" charset="0"/>
              <a:ea typeface="+mn-ea"/>
              <a:cs typeface="+mn-cs"/>
            </a:rPr>
            <a:t>China</a:t>
          </a:r>
        </a:p>
      </dgm:t>
    </dgm:pt>
    <dgm:pt modelId="{D04D93CF-0604-4F5B-B60D-0E3B477C6E59}" type="parTrans" cxnId="{59292539-7937-488B-84E0-0A03DAB406D3}">
      <dgm:prSet/>
      <dgm:spPr/>
      <dgm:t>
        <a:bodyPr/>
        <a:lstStyle/>
        <a:p>
          <a:endParaRPr lang="en-IN">
            <a:solidFill>
              <a:schemeClr val="tx2"/>
            </a:solidFill>
          </a:endParaRPr>
        </a:p>
      </dgm:t>
    </dgm:pt>
    <dgm:pt modelId="{4E0B4845-16FC-4323-82A7-958D33D63287}" type="sibTrans" cxnId="{59292539-7937-488B-84E0-0A03DAB406D3}">
      <dgm:prSet/>
      <dgm:spPr/>
      <dgm:t>
        <a:bodyPr/>
        <a:lstStyle/>
        <a:p>
          <a:endParaRPr lang="en-IN">
            <a:solidFill>
              <a:schemeClr val="tx2"/>
            </a:solidFill>
          </a:endParaRPr>
        </a:p>
      </dgm:t>
    </dgm:pt>
    <dgm:pt modelId="{6D6F41BB-FBA6-4F27-9D72-F89D4F622E8D}">
      <dgm:prSet custT="1"/>
      <dgm:spPr>
        <a:xfrm>
          <a:off x="0" y="747096"/>
          <a:ext cx="1105426" cy="242923"/>
        </a:xfrm>
        <a:prstGeom prst="flowChartOffpageConnector">
          <a:avLst/>
        </a:prstGeom>
        <a:solidFill>
          <a:srgbClr val="999999">
            <a:hueOff val="0"/>
            <a:satOff val="0"/>
            <a:lumOff val="17059"/>
            <a:alphaOff val="0"/>
          </a:srgbClr>
        </a:solidFill>
        <a:ln w="25400" cap="flat" cmpd="sng" algn="ctr">
          <a:noFill/>
          <a:prstDash val="solid"/>
        </a:ln>
        <a:effectLst/>
      </dgm:spPr>
      <dgm:t>
        <a:bodyPr/>
        <a:lstStyle/>
        <a:p>
          <a:pPr>
            <a:buNone/>
          </a:pPr>
          <a:r>
            <a:rPr lang="en-IN" sz="1200" dirty="0">
              <a:solidFill>
                <a:srgbClr val="646464"/>
              </a:solidFill>
              <a:latin typeface="EYInterstate" panose="02000503020000020004" pitchFamily="2" charset="0"/>
              <a:ea typeface="+mn-ea"/>
              <a:cs typeface="+mn-cs"/>
            </a:rPr>
            <a:t>Singapore</a:t>
          </a:r>
        </a:p>
      </dgm:t>
    </dgm:pt>
    <dgm:pt modelId="{2AC71E04-04A4-42FD-84CF-6405DC1B600D}" type="parTrans" cxnId="{7EFEC7D0-80F8-410E-9902-7C2946C1EA95}">
      <dgm:prSet/>
      <dgm:spPr/>
      <dgm:t>
        <a:bodyPr/>
        <a:lstStyle/>
        <a:p>
          <a:endParaRPr lang="en-IN">
            <a:solidFill>
              <a:schemeClr val="tx2"/>
            </a:solidFill>
          </a:endParaRPr>
        </a:p>
      </dgm:t>
    </dgm:pt>
    <dgm:pt modelId="{9CDF8EA1-1F8F-4867-802A-2F2681EC94AE}" type="sibTrans" cxnId="{7EFEC7D0-80F8-410E-9902-7C2946C1EA95}">
      <dgm:prSet/>
      <dgm:spPr/>
      <dgm:t>
        <a:bodyPr/>
        <a:lstStyle/>
        <a:p>
          <a:endParaRPr lang="en-IN">
            <a:solidFill>
              <a:schemeClr val="tx2"/>
            </a:solidFill>
          </a:endParaRPr>
        </a:p>
      </dgm:t>
    </dgm:pt>
    <dgm:pt modelId="{DB360752-7AA4-4AAC-80AA-7F6A40F28FD2}">
      <dgm:prSet custT="1"/>
      <dgm:spPr>
        <a:xfrm>
          <a:off x="0" y="995824"/>
          <a:ext cx="1105426" cy="242923"/>
        </a:xfrm>
        <a:prstGeom prst="flowChartOffpageConnector">
          <a:avLst/>
        </a:prstGeom>
        <a:solidFill>
          <a:srgbClr val="999999">
            <a:hueOff val="0"/>
            <a:satOff val="0"/>
            <a:lumOff val="22745"/>
            <a:alphaOff val="0"/>
          </a:srgbClr>
        </a:solidFill>
        <a:ln w="25400" cap="flat" cmpd="sng" algn="ctr">
          <a:noFill/>
          <a:prstDash val="solid"/>
        </a:ln>
        <a:effectLst/>
      </dgm:spPr>
      <dgm:t>
        <a:bodyPr/>
        <a:lstStyle/>
        <a:p>
          <a:pPr>
            <a:buNone/>
          </a:pPr>
          <a:r>
            <a:rPr lang="en-IN" sz="1200" dirty="0">
              <a:solidFill>
                <a:srgbClr val="646464"/>
              </a:solidFill>
              <a:latin typeface="EYInterstate" panose="02000503020000020004" pitchFamily="2" charset="0"/>
              <a:ea typeface="+mn-ea"/>
              <a:cs typeface="+mn-cs"/>
            </a:rPr>
            <a:t>Indonesia</a:t>
          </a:r>
        </a:p>
      </dgm:t>
    </dgm:pt>
    <dgm:pt modelId="{AB6F9108-A2EB-4372-B3A7-F24558F79BFB}" type="parTrans" cxnId="{5868D933-58B1-41BD-B8FA-372B29F95356}">
      <dgm:prSet/>
      <dgm:spPr/>
      <dgm:t>
        <a:bodyPr/>
        <a:lstStyle/>
        <a:p>
          <a:endParaRPr lang="en-IN">
            <a:solidFill>
              <a:schemeClr val="tx2"/>
            </a:solidFill>
          </a:endParaRPr>
        </a:p>
      </dgm:t>
    </dgm:pt>
    <dgm:pt modelId="{0256B4F1-440D-4FD0-B62B-DF6EBDF383FF}" type="sibTrans" cxnId="{5868D933-58B1-41BD-B8FA-372B29F95356}">
      <dgm:prSet/>
      <dgm:spPr/>
      <dgm:t>
        <a:bodyPr/>
        <a:lstStyle/>
        <a:p>
          <a:endParaRPr lang="en-IN">
            <a:solidFill>
              <a:schemeClr val="tx2"/>
            </a:solidFill>
          </a:endParaRPr>
        </a:p>
      </dgm:t>
    </dgm:pt>
    <dgm:pt modelId="{FA134A70-7454-40B9-884A-7EFE8BEF6213}">
      <dgm:prSet custT="1"/>
      <dgm:spPr>
        <a:xfrm>
          <a:off x="0" y="1244551"/>
          <a:ext cx="1105426" cy="242923"/>
        </a:xfrm>
        <a:prstGeom prst="flowChartOffpageConnector">
          <a:avLst/>
        </a:prstGeom>
        <a:solidFill>
          <a:srgbClr val="999999">
            <a:hueOff val="0"/>
            <a:satOff val="0"/>
            <a:lumOff val="28432"/>
            <a:alphaOff val="0"/>
          </a:srgbClr>
        </a:solidFill>
        <a:ln w="25400" cap="flat" cmpd="sng" algn="ctr">
          <a:noFill/>
          <a:prstDash val="solid"/>
        </a:ln>
        <a:effectLst/>
      </dgm:spPr>
      <dgm:t>
        <a:bodyPr/>
        <a:lstStyle/>
        <a:p>
          <a:pPr>
            <a:buNone/>
          </a:pPr>
          <a:r>
            <a:rPr lang="en-IN" sz="1200" dirty="0">
              <a:solidFill>
                <a:srgbClr val="646464"/>
              </a:solidFill>
              <a:latin typeface="EYInterstate" panose="02000503020000020004" pitchFamily="2" charset="0"/>
              <a:ea typeface="+mn-ea"/>
              <a:cs typeface="+mn-cs"/>
            </a:rPr>
            <a:t>Malaysia</a:t>
          </a:r>
        </a:p>
      </dgm:t>
    </dgm:pt>
    <dgm:pt modelId="{292E1372-FD19-4128-903B-25B3F89148BA}" type="parTrans" cxnId="{4C510C6E-417F-4F0D-81D5-95E213188CCD}">
      <dgm:prSet/>
      <dgm:spPr/>
      <dgm:t>
        <a:bodyPr/>
        <a:lstStyle/>
        <a:p>
          <a:endParaRPr lang="en-IN">
            <a:solidFill>
              <a:schemeClr val="tx2"/>
            </a:solidFill>
          </a:endParaRPr>
        </a:p>
      </dgm:t>
    </dgm:pt>
    <dgm:pt modelId="{EE384FCE-7866-4B48-88AC-A3F7E964D30C}" type="sibTrans" cxnId="{4C510C6E-417F-4F0D-81D5-95E213188CCD}">
      <dgm:prSet/>
      <dgm:spPr/>
      <dgm:t>
        <a:bodyPr/>
        <a:lstStyle/>
        <a:p>
          <a:endParaRPr lang="en-IN">
            <a:solidFill>
              <a:schemeClr val="tx2"/>
            </a:solidFill>
          </a:endParaRPr>
        </a:p>
      </dgm:t>
    </dgm:pt>
    <dgm:pt modelId="{70DEE229-171B-40A8-9A88-15C88A3FAC83}">
      <dgm:prSet custT="1"/>
      <dgm:spPr>
        <a:xfrm>
          <a:off x="0" y="1493279"/>
          <a:ext cx="1105426" cy="242923"/>
        </a:xfrm>
        <a:prstGeom prst="flowChartOffpageConnector">
          <a:avLst/>
        </a:prstGeom>
        <a:solidFill>
          <a:srgbClr val="999999">
            <a:hueOff val="0"/>
            <a:satOff val="0"/>
            <a:lumOff val="34118"/>
            <a:alphaOff val="0"/>
          </a:srgbClr>
        </a:solidFill>
        <a:ln w="25400" cap="flat" cmpd="sng" algn="ctr">
          <a:noFill/>
          <a:prstDash val="solid"/>
        </a:ln>
        <a:effectLst/>
      </dgm:spPr>
      <dgm:t>
        <a:bodyPr/>
        <a:lstStyle/>
        <a:p>
          <a:pPr>
            <a:buNone/>
          </a:pPr>
          <a:r>
            <a:rPr lang="en-IN" sz="1200" dirty="0">
              <a:solidFill>
                <a:srgbClr val="646464"/>
              </a:solidFill>
              <a:latin typeface="EYInterstate" panose="02000503020000020004" pitchFamily="2" charset="0"/>
              <a:ea typeface="+mn-ea"/>
              <a:cs typeface="+mn-cs"/>
            </a:rPr>
            <a:t>Philippines</a:t>
          </a:r>
        </a:p>
      </dgm:t>
    </dgm:pt>
    <dgm:pt modelId="{41D0125A-52FF-4F06-9F70-C89364657E86}" type="parTrans" cxnId="{55D6692A-6E8D-4261-93C3-FB439EA7CFF0}">
      <dgm:prSet/>
      <dgm:spPr/>
      <dgm:t>
        <a:bodyPr/>
        <a:lstStyle/>
        <a:p>
          <a:endParaRPr lang="en-IN">
            <a:solidFill>
              <a:schemeClr val="tx2"/>
            </a:solidFill>
          </a:endParaRPr>
        </a:p>
      </dgm:t>
    </dgm:pt>
    <dgm:pt modelId="{BF0D8250-7DF1-4AB8-A5AA-D514058D4B37}" type="sibTrans" cxnId="{55D6692A-6E8D-4261-93C3-FB439EA7CFF0}">
      <dgm:prSet/>
      <dgm:spPr/>
      <dgm:t>
        <a:bodyPr/>
        <a:lstStyle/>
        <a:p>
          <a:endParaRPr lang="en-IN">
            <a:solidFill>
              <a:schemeClr val="tx2"/>
            </a:solidFill>
          </a:endParaRPr>
        </a:p>
      </dgm:t>
    </dgm:pt>
    <dgm:pt modelId="{63B6AA2E-F2BF-4F91-B679-1510DC3A3972}" type="pres">
      <dgm:prSet presAssocID="{CCFB02D3-6671-4094-9731-F52563F3AD72}" presName="Name0" presStyleCnt="0">
        <dgm:presLayoutVars>
          <dgm:resizeHandles/>
        </dgm:presLayoutVars>
      </dgm:prSet>
      <dgm:spPr/>
    </dgm:pt>
    <dgm:pt modelId="{1ED2E94D-C964-47C8-B6DB-6A515679B149}" type="pres">
      <dgm:prSet presAssocID="{37486D78-428B-442D-BE3A-0172FB137273}" presName="text" presStyleLbl="node1" presStyleIdx="0" presStyleCnt="7" custScaleX="200000" custScaleY="209254" custLinFactY="7634" custLinFactNeighborY="100000">
        <dgm:presLayoutVars>
          <dgm:bulletEnabled val="1"/>
        </dgm:presLayoutVars>
      </dgm:prSet>
      <dgm:spPr>
        <a:prstGeom prst="flowChartOffpageConnector">
          <a:avLst/>
        </a:prstGeom>
      </dgm:spPr>
    </dgm:pt>
    <dgm:pt modelId="{C96450AA-8541-4BC1-8E52-E234FD26B86F}" type="pres">
      <dgm:prSet presAssocID="{D8CF4E5A-33D9-474A-94B5-3B2494807676}" presName="space" presStyleCnt="0"/>
      <dgm:spPr/>
    </dgm:pt>
    <dgm:pt modelId="{45160A0E-63E0-4F77-954C-DEACE48AD80E}" type="pres">
      <dgm:prSet presAssocID="{F5CA5907-FE5C-418F-81D9-47641F5CAD5E}" presName="text" presStyleLbl="node1" presStyleIdx="1" presStyleCnt="7" custScaleX="200000" custScaleY="209254" custLinFactNeighborX="0" custLinFactNeighborY="-15355">
        <dgm:presLayoutVars>
          <dgm:bulletEnabled val="1"/>
        </dgm:presLayoutVars>
      </dgm:prSet>
      <dgm:spPr>
        <a:prstGeom prst="flowChartOffpageConnector">
          <a:avLst/>
        </a:prstGeom>
      </dgm:spPr>
    </dgm:pt>
    <dgm:pt modelId="{3D426730-6474-4E83-B30E-1C7928AA3BB2}" type="pres">
      <dgm:prSet presAssocID="{2F81F132-2E31-4C15-AAF5-44234A393D54}" presName="space" presStyleCnt="0"/>
      <dgm:spPr/>
    </dgm:pt>
    <dgm:pt modelId="{0D876B00-EAA9-410F-BE29-686753BCA8CE}" type="pres">
      <dgm:prSet presAssocID="{3F6F898D-70ED-43CC-A3F4-78617FF88671}" presName="text" presStyleLbl="node1" presStyleIdx="2" presStyleCnt="7" custScaleX="200000" custScaleY="209254" custLinFactNeighborX="0" custLinFactNeighborY="-15355">
        <dgm:presLayoutVars>
          <dgm:bulletEnabled val="1"/>
        </dgm:presLayoutVars>
      </dgm:prSet>
      <dgm:spPr>
        <a:prstGeom prst="flowChartOffpageConnector">
          <a:avLst/>
        </a:prstGeom>
      </dgm:spPr>
    </dgm:pt>
    <dgm:pt modelId="{956A6483-21A9-4C7F-B9EB-DD7D5FAFCAD9}" type="pres">
      <dgm:prSet presAssocID="{4E0B4845-16FC-4323-82A7-958D33D63287}" presName="space" presStyleCnt="0"/>
      <dgm:spPr/>
    </dgm:pt>
    <dgm:pt modelId="{29A1B37C-17D8-4F14-94D6-39B159BD594B}" type="pres">
      <dgm:prSet presAssocID="{6D6F41BB-FBA6-4F27-9D72-F89D4F622E8D}" presName="text" presStyleLbl="node1" presStyleIdx="3" presStyleCnt="7" custScaleX="177695" custScaleY="209254">
        <dgm:presLayoutVars>
          <dgm:bulletEnabled val="1"/>
        </dgm:presLayoutVars>
      </dgm:prSet>
      <dgm:spPr>
        <a:prstGeom prst="flowChartOffpageConnector">
          <a:avLst/>
        </a:prstGeom>
      </dgm:spPr>
    </dgm:pt>
    <dgm:pt modelId="{17D9A56D-E324-4513-BB43-820ECB2B5096}" type="pres">
      <dgm:prSet presAssocID="{9CDF8EA1-1F8F-4867-802A-2F2681EC94AE}" presName="space" presStyleCnt="0"/>
      <dgm:spPr/>
    </dgm:pt>
    <dgm:pt modelId="{40EA332C-3BE6-4CCB-8B6A-45EFAC225C73}" type="pres">
      <dgm:prSet presAssocID="{DB360752-7AA4-4AAC-80AA-7F6A40F28FD2}" presName="text" presStyleLbl="node1" presStyleIdx="4" presStyleCnt="7" custScaleX="188464" custScaleY="209254">
        <dgm:presLayoutVars>
          <dgm:bulletEnabled val="1"/>
        </dgm:presLayoutVars>
      </dgm:prSet>
      <dgm:spPr>
        <a:prstGeom prst="flowChartOffpageConnector">
          <a:avLst/>
        </a:prstGeom>
      </dgm:spPr>
    </dgm:pt>
    <dgm:pt modelId="{6EE04550-ABB0-4D8D-B427-704749355E90}" type="pres">
      <dgm:prSet presAssocID="{0256B4F1-440D-4FD0-B62B-DF6EBDF383FF}" presName="space" presStyleCnt="0"/>
      <dgm:spPr/>
    </dgm:pt>
    <dgm:pt modelId="{B10B4DEE-8BFA-4520-AE32-BA3908455D2E}" type="pres">
      <dgm:prSet presAssocID="{FA134A70-7454-40B9-884A-7EFE8BEF6213}" presName="text" presStyleLbl="node1" presStyleIdx="5" presStyleCnt="7" custScaleX="194354" custScaleY="209254">
        <dgm:presLayoutVars>
          <dgm:bulletEnabled val="1"/>
        </dgm:presLayoutVars>
      </dgm:prSet>
      <dgm:spPr>
        <a:prstGeom prst="flowChartOffpageConnector">
          <a:avLst/>
        </a:prstGeom>
      </dgm:spPr>
    </dgm:pt>
    <dgm:pt modelId="{52401708-4AB2-4708-A496-E1A6B7D95012}" type="pres">
      <dgm:prSet presAssocID="{EE384FCE-7866-4B48-88AC-A3F7E964D30C}" presName="space" presStyleCnt="0"/>
      <dgm:spPr/>
    </dgm:pt>
    <dgm:pt modelId="{FDA975F0-53FE-4AC3-A183-D79C1921A797}" type="pres">
      <dgm:prSet presAssocID="{70DEE229-171B-40A8-9A88-15C88A3FAC83}" presName="text" presStyleLbl="node1" presStyleIdx="6" presStyleCnt="7" custScaleX="168090" custScaleY="209254">
        <dgm:presLayoutVars>
          <dgm:bulletEnabled val="1"/>
        </dgm:presLayoutVars>
      </dgm:prSet>
      <dgm:spPr>
        <a:prstGeom prst="flowChartOffpageConnector">
          <a:avLst/>
        </a:prstGeom>
      </dgm:spPr>
    </dgm:pt>
  </dgm:ptLst>
  <dgm:cxnLst>
    <dgm:cxn modelId="{4F434F01-312B-4FA5-A6BF-D7325BC6A0DB}" type="presOf" srcId="{DB360752-7AA4-4AAC-80AA-7F6A40F28FD2}" destId="{40EA332C-3BE6-4CCB-8B6A-45EFAC225C73}" srcOrd="0" destOrd="0" presId="urn:diagrams.loki3.com/VaryingWidthList"/>
    <dgm:cxn modelId="{A6B29A0A-602E-4AFF-AACE-91238AC11216}" type="presOf" srcId="{70DEE229-171B-40A8-9A88-15C88A3FAC83}" destId="{FDA975F0-53FE-4AC3-A183-D79C1921A797}" srcOrd="0" destOrd="0" presId="urn:diagrams.loki3.com/VaryingWidthList"/>
    <dgm:cxn modelId="{1D4A5520-292F-4AE0-9CC0-706FA25587F9}" type="presOf" srcId="{F5CA5907-FE5C-418F-81D9-47641F5CAD5E}" destId="{45160A0E-63E0-4F77-954C-DEACE48AD80E}" srcOrd="0" destOrd="0" presId="urn:diagrams.loki3.com/VaryingWidthList"/>
    <dgm:cxn modelId="{55D6692A-6E8D-4261-93C3-FB439EA7CFF0}" srcId="{CCFB02D3-6671-4094-9731-F52563F3AD72}" destId="{70DEE229-171B-40A8-9A88-15C88A3FAC83}" srcOrd="6" destOrd="0" parTransId="{41D0125A-52FF-4F06-9F70-C89364657E86}" sibTransId="{BF0D8250-7DF1-4AB8-A5AA-D514058D4B37}"/>
    <dgm:cxn modelId="{5868D933-58B1-41BD-B8FA-372B29F95356}" srcId="{CCFB02D3-6671-4094-9731-F52563F3AD72}" destId="{DB360752-7AA4-4AAC-80AA-7F6A40F28FD2}" srcOrd="4" destOrd="0" parTransId="{AB6F9108-A2EB-4372-B3A7-F24558F79BFB}" sibTransId="{0256B4F1-440D-4FD0-B62B-DF6EBDF383FF}"/>
    <dgm:cxn modelId="{AA846137-C2FB-43A0-844D-403DA546492F}" type="presOf" srcId="{37486D78-428B-442D-BE3A-0172FB137273}" destId="{1ED2E94D-C964-47C8-B6DB-6A515679B149}" srcOrd="0" destOrd="0" presId="urn:diagrams.loki3.com/VaryingWidthList"/>
    <dgm:cxn modelId="{59292539-7937-488B-84E0-0A03DAB406D3}" srcId="{CCFB02D3-6671-4094-9731-F52563F3AD72}" destId="{3F6F898D-70ED-43CC-A3F4-78617FF88671}" srcOrd="2" destOrd="0" parTransId="{D04D93CF-0604-4F5B-B60D-0E3B477C6E59}" sibTransId="{4E0B4845-16FC-4323-82A7-958D33D63287}"/>
    <dgm:cxn modelId="{AEADA35E-209D-471A-B836-270F5A19EB13}" type="presOf" srcId="{FA134A70-7454-40B9-884A-7EFE8BEF6213}" destId="{B10B4DEE-8BFA-4520-AE32-BA3908455D2E}" srcOrd="0" destOrd="0" presId="urn:diagrams.loki3.com/VaryingWidthList"/>
    <dgm:cxn modelId="{4C510C6E-417F-4F0D-81D5-95E213188CCD}" srcId="{CCFB02D3-6671-4094-9731-F52563F3AD72}" destId="{FA134A70-7454-40B9-884A-7EFE8BEF6213}" srcOrd="5" destOrd="0" parTransId="{292E1372-FD19-4128-903B-25B3F89148BA}" sibTransId="{EE384FCE-7866-4B48-88AC-A3F7E964D30C}"/>
    <dgm:cxn modelId="{42CAA76F-4C67-4FC8-B63F-C4D75C624AD5}" srcId="{CCFB02D3-6671-4094-9731-F52563F3AD72}" destId="{37486D78-428B-442D-BE3A-0172FB137273}" srcOrd="0" destOrd="0" parTransId="{CD2C3757-A348-403F-8524-A439CC140960}" sibTransId="{D8CF4E5A-33D9-474A-94B5-3B2494807676}"/>
    <dgm:cxn modelId="{1844CB50-A222-40A8-AE7C-415286990F69}" type="presOf" srcId="{CCFB02D3-6671-4094-9731-F52563F3AD72}" destId="{63B6AA2E-F2BF-4F91-B679-1510DC3A3972}" srcOrd="0" destOrd="0" presId="urn:diagrams.loki3.com/VaryingWidthList"/>
    <dgm:cxn modelId="{3F52B5AC-325C-434A-A49A-87EA335C12E3}" type="presOf" srcId="{6D6F41BB-FBA6-4F27-9D72-F89D4F622E8D}" destId="{29A1B37C-17D8-4F14-94D6-39B159BD594B}" srcOrd="0" destOrd="0" presId="urn:diagrams.loki3.com/VaryingWidthList"/>
    <dgm:cxn modelId="{A3FB49C4-A0F7-42A8-9EED-FFFEA1977032}" srcId="{CCFB02D3-6671-4094-9731-F52563F3AD72}" destId="{F5CA5907-FE5C-418F-81D9-47641F5CAD5E}" srcOrd="1" destOrd="0" parTransId="{94E7CCE6-0C7B-4FC5-9583-3EC7C26A020C}" sibTransId="{2F81F132-2E31-4C15-AAF5-44234A393D54}"/>
    <dgm:cxn modelId="{7EFEC7D0-80F8-410E-9902-7C2946C1EA95}" srcId="{CCFB02D3-6671-4094-9731-F52563F3AD72}" destId="{6D6F41BB-FBA6-4F27-9D72-F89D4F622E8D}" srcOrd="3" destOrd="0" parTransId="{2AC71E04-04A4-42FD-84CF-6405DC1B600D}" sibTransId="{9CDF8EA1-1F8F-4867-802A-2F2681EC94AE}"/>
    <dgm:cxn modelId="{8C88EADF-8984-4053-9A36-306E2663F697}" type="presOf" srcId="{3F6F898D-70ED-43CC-A3F4-78617FF88671}" destId="{0D876B00-EAA9-410F-BE29-686753BCA8CE}" srcOrd="0" destOrd="0" presId="urn:diagrams.loki3.com/VaryingWidthList"/>
    <dgm:cxn modelId="{431C9095-7506-4554-B618-11A8E6E022D9}" type="presParOf" srcId="{63B6AA2E-F2BF-4F91-B679-1510DC3A3972}" destId="{1ED2E94D-C964-47C8-B6DB-6A515679B149}" srcOrd="0" destOrd="0" presId="urn:diagrams.loki3.com/VaryingWidthList"/>
    <dgm:cxn modelId="{E4F6808F-2D93-4F87-AC43-97556219E675}" type="presParOf" srcId="{63B6AA2E-F2BF-4F91-B679-1510DC3A3972}" destId="{C96450AA-8541-4BC1-8E52-E234FD26B86F}" srcOrd="1" destOrd="0" presId="urn:diagrams.loki3.com/VaryingWidthList"/>
    <dgm:cxn modelId="{FCD729A1-B808-4128-8BB0-851E85630BD4}" type="presParOf" srcId="{63B6AA2E-F2BF-4F91-B679-1510DC3A3972}" destId="{45160A0E-63E0-4F77-954C-DEACE48AD80E}" srcOrd="2" destOrd="0" presId="urn:diagrams.loki3.com/VaryingWidthList"/>
    <dgm:cxn modelId="{9E9E3D94-1BC0-4F5C-865C-F1052F2D5450}" type="presParOf" srcId="{63B6AA2E-F2BF-4F91-B679-1510DC3A3972}" destId="{3D426730-6474-4E83-B30E-1C7928AA3BB2}" srcOrd="3" destOrd="0" presId="urn:diagrams.loki3.com/VaryingWidthList"/>
    <dgm:cxn modelId="{26AE89DB-C64D-447B-BCC8-11FC4756EA8D}" type="presParOf" srcId="{63B6AA2E-F2BF-4F91-B679-1510DC3A3972}" destId="{0D876B00-EAA9-410F-BE29-686753BCA8CE}" srcOrd="4" destOrd="0" presId="urn:diagrams.loki3.com/VaryingWidthList"/>
    <dgm:cxn modelId="{B88E6063-2536-422F-9A8E-CEED922C9B03}" type="presParOf" srcId="{63B6AA2E-F2BF-4F91-B679-1510DC3A3972}" destId="{956A6483-21A9-4C7F-B9EB-DD7D5FAFCAD9}" srcOrd="5" destOrd="0" presId="urn:diagrams.loki3.com/VaryingWidthList"/>
    <dgm:cxn modelId="{E80219CA-FFB0-4E4F-B4DF-7124F02D10C7}" type="presParOf" srcId="{63B6AA2E-F2BF-4F91-B679-1510DC3A3972}" destId="{29A1B37C-17D8-4F14-94D6-39B159BD594B}" srcOrd="6" destOrd="0" presId="urn:diagrams.loki3.com/VaryingWidthList"/>
    <dgm:cxn modelId="{54DBB7BA-F290-43C8-AF28-5FACA7E82721}" type="presParOf" srcId="{63B6AA2E-F2BF-4F91-B679-1510DC3A3972}" destId="{17D9A56D-E324-4513-BB43-820ECB2B5096}" srcOrd="7" destOrd="0" presId="urn:diagrams.loki3.com/VaryingWidthList"/>
    <dgm:cxn modelId="{F9A945FA-0D11-48CF-BAD6-E0DECBBC4191}" type="presParOf" srcId="{63B6AA2E-F2BF-4F91-B679-1510DC3A3972}" destId="{40EA332C-3BE6-4CCB-8B6A-45EFAC225C73}" srcOrd="8" destOrd="0" presId="urn:diagrams.loki3.com/VaryingWidthList"/>
    <dgm:cxn modelId="{3AB45466-165F-46A3-9FA2-48A739C3BE39}" type="presParOf" srcId="{63B6AA2E-F2BF-4F91-B679-1510DC3A3972}" destId="{6EE04550-ABB0-4D8D-B427-704749355E90}" srcOrd="9" destOrd="0" presId="urn:diagrams.loki3.com/VaryingWidthList"/>
    <dgm:cxn modelId="{29C6098F-082B-490B-B096-DA764303A41B}" type="presParOf" srcId="{63B6AA2E-F2BF-4F91-B679-1510DC3A3972}" destId="{B10B4DEE-8BFA-4520-AE32-BA3908455D2E}" srcOrd="10" destOrd="0" presId="urn:diagrams.loki3.com/VaryingWidthList"/>
    <dgm:cxn modelId="{ED902A6E-2D45-41C4-8701-35C3FBE5EF36}" type="presParOf" srcId="{63B6AA2E-F2BF-4F91-B679-1510DC3A3972}" destId="{52401708-4AB2-4708-A496-E1A6B7D95012}" srcOrd="11" destOrd="0" presId="urn:diagrams.loki3.com/VaryingWidthList"/>
    <dgm:cxn modelId="{B771D79B-3812-4181-8925-4FA54A806E06}" type="presParOf" srcId="{63B6AA2E-F2BF-4F91-B679-1510DC3A3972}" destId="{FDA975F0-53FE-4AC3-A183-D79C1921A797}" srcOrd="12" destOrd="0" presId="urn:diagrams.loki3.com/VaryingWidthList"/>
  </dgm:cxnLst>
  <dgm:bg/>
  <dgm:whole>
    <a:ln w="3175">
      <a:noFill/>
    </a:ln>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4CF45677-078A-40E7-B9C6-4031411C243E}" type="doc">
      <dgm:prSet loTypeId="urn:microsoft.com/office/officeart/2005/8/layout/hList1" loCatId="list" qsTypeId="urn:microsoft.com/office/officeart/2005/8/quickstyle/simple1" qsCatId="simple" csTypeId="urn:microsoft.com/office/officeart/2005/8/colors/accent1_2" csCatId="accent1" phldr="1"/>
      <dgm:spPr/>
      <dgm:t>
        <a:bodyPr/>
        <a:lstStyle/>
        <a:p>
          <a:endParaRPr lang="en-IN"/>
        </a:p>
      </dgm:t>
    </dgm:pt>
    <dgm:pt modelId="{56BAD0A1-E777-4EA0-8FEC-1256E26573C1}">
      <dgm:prSet phldrT="[Text]" custT="1"/>
      <dgm:spPr>
        <a:solidFill>
          <a:schemeClr val="bg1"/>
        </a:solidFill>
        <a:ln>
          <a:solidFill>
            <a:schemeClr val="tx1"/>
          </a:solidFill>
        </a:ln>
      </dgm:spPr>
      <dgm:t>
        <a:bodyPr/>
        <a:lstStyle/>
        <a:p>
          <a:pPr>
            <a:buClr>
              <a:srgbClr val="27ACAA"/>
            </a:buClr>
            <a:buSzPct val="70000"/>
            <a:buFontTx/>
            <a:buNone/>
          </a:pPr>
          <a:r>
            <a:rPr kumimoji="0" lang="en-US" sz="1600" b="1" i="0" u="none" strike="noStrike"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R&amp;D deductions</a:t>
          </a:r>
          <a:endParaRPr lang="en-IN" sz="1600" dirty="0">
            <a:latin typeface="Arial" panose="020B0604020202020204" pitchFamily="34" charset="0"/>
            <a:cs typeface="Arial" panose="020B0604020202020204" pitchFamily="34" charset="0"/>
          </a:endParaRPr>
        </a:p>
      </dgm:t>
    </dgm:pt>
    <dgm:pt modelId="{C0B7B24A-4793-4116-BA7E-152D3D13307E}" type="parTrans" cxnId="{7DBB5B8E-1B2F-4BF6-8BE3-9D95D19ACAEA}">
      <dgm:prSet/>
      <dgm:spPr/>
      <dgm:t>
        <a:bodyPr/>
        <a:lstStyle/>
        <a:p>
          <a:endParaRPr lang="en-IN"/>
        </a:p>
      </dgm:t>
    </dgm:pt>
    <dgm:pt modelId="{0A4C987C-1805-4981-8CC5-0BCC794F8F83}" type="sibTrans" cxnId="{7DBB5B8E-1B2F-4BF6-8BE3-9D95D19ACAEA}">
      <dgm:prSet/>
      <dgm:spPr/>
      <dgm:t>
        <a:bodyPr/>
        <a:lstStyle/>
        <a:p>
          <a:endParaRPr lang="en-IN"/>
        </a:p>
      </dgm:t>
    </dgm:pt>
    <dgm:pt modelId="{1CD7ED7D-54A0-49F9-94BD-8FE9B01F3CEE}">
      <dgm:prSet phldrT="[Text]" custT="1"/>
      <dgm:spPr>
        <a:solidFill>
          <a:schemeClr val="bg1">
            <a:lumMod val="20000"/>
            <a:lumOff val="80000"/>
            <a:alpha val="90000"/>
          </a:schemeClr>
        </a:solidFill>
        <a:ln>
          <a:solidFill>
            <a:schemeClr val="tx1"/>
          </a:solidFill>
        </a:ln>
      </dgm:spPr>
      <dgm:t>
        <a:bodyPr/>
        <a:lstStyle/>
        <a:p>
          <a:pPr marL="176213" marR="0" lvl="0" indent="-176213" algn="l" defTabSz="914400" rtl="0" eaLnBrk="1" fontAlgn="auto" latinLnBrk="0" hangingPunct="1">
            <a:lnSpc>
              <a:spcPct val="95000"/>
            </a:lnSpc>
            <a:spcBef>
              <a:spcPct val="0"/>
            </a:spcBef>
            <a:spcAft>
              <a:spcPts val="0"/>
            </a:spcAft>
            <a:buClr>
              <a:srgbClr val="FFE600"/>
            </a:buClr>
            <a:buSzPct val="70000"/>
            <a:buFont typeface="Arial" pitchFamily="34" charset="0"/>
            <a:buChar char="►"/>
            <a:tabLst/>
            <a:defRPr/>
          </a:pPr>
          <a:r>
            <a:rPr kumimoji="0" lang="en-IN" sz="1400" b="0" i="0" u="none" strike="noStrike" kern="0" cap="none" spc="0" normalizeH="0" baseline="0" dirty="0">
              <a:ln>
                <a:noFill/>
              </a:ln>
              <a:solidFill>
                <a:srgbClr val="2E2E38"/>
              </a:solidFill>
              <a:effectLst/>
              <a:uLnTx/>
              <a:uFillTx/>
              <a:latin typeface="Arial" panose="020B0604020202020204" pitchFamily="34" charset="0"/>
              <a:ea typeface="+mn-ea"/>
              <a:cs typeface="Arial" panose="020B0604020202020204" pitchFamily="34" charset="0"/>
            </a:rPr>
            <a:t>In-house R&amp;D facility eligible for deduction at 150%</a:t>
          </a:r>
        </a:p>
      </dgm:t>
    </dgm:pt>
    <dgm:pt modelId="{A4335406-52BF-412F-B041-E37171258FD2}" type="parTrans" cxnId="{391164F1-5602-4471-8920-8941415E5E42}">
      <dgm:prSet/>
      <dgm:spPr/>
      <dgm:t>
        <a:bodyPr/>
        <a:lstStyle/>
        <a:p>
          <a:endParaRPr lang="en-IN"/>
        </a:p>
      </dgm:t>
    </dgm:pt>
    <dgm:pt modelId="{19B912A6-99E9-4625-AF29-825EA973F6CD}" type="sibTrans" cxnId="{391164F1-5602-4471-8920-8941415E5E42}">
      <dgm:prSet/>
      <dgm:spPr/>
      <dgm:t>
        <a:bodyPr/>
        <a:lstStyle/>
        <a:p>
          <a:endParaRPr lang="en-IN"/>
        </a:p>
      </dgm:t>
    </dgm:pt>
    <dgm:pt modelId="{913B4084-0F7C-4D1B-9A30-F4DFCB6AC110}">
      <dgm:prSet phldrT="[Text]" custT="1"/>
      <dgm:spPr>
        <a:solidFill>
          <a:schemeClr val="bg1"/>
        </a:solidFill>
        <a:ln>
          <a:solidFill>
            <a:schemeClr val="tx1"/>
          </a:solidFill>
        </a:ln>
      </dgm:spPr>
      <dgm:t>
        <a:bodyPr/>
        <a:lstStyle/>
        <a:p>
          <a:pPr marL="0" lvl="0" indent="0" algn="ctr" defTabSz="711200">
            <a:lnSpc>
              <a:spcPct val="90000"/>
            </a:lnSpc>
            <a:spcBef>
              <a:spcPct val="0"/>
            </a:spcBef>
            <a:spcAft>
              <a:spcPct val="35000"/>
            </a:spcAft>
            <a:buClr>
              <a:srgbClr val="27ACAA"/>
            </a:buClr>
            <a:buSzPct val="70000"/>
            <a:buFontTx/>
            <a:buNone/>
          </a:pPr>
          <a:r>
            <a:rPr kumimoji="0" lang="en-IN" sz="1600" b="1" i="0" u="none" strike="noStrike" kern="1200" cap="none" spc="0" normalizeH="0" baseline="0" dirty="0">
              <a:ln>
                <a:noFill/>
              </a:ln>
              <a:solidFill>
                <a:srgbClr val="FFFFFF"/>
              </a:solidFill>
              <a:effectLst/>
              <a:uLnTx/>
              <a:uFillTx/>
              <a:latin typeface="Arial" panose="020B0604020202020204" pitchFamily="34" charset="0"/>
              <a:ea typeface="+mn-ea"/>
              <a:cs typeface="Arial" panose="020B0604020202020204" pitchFamily="34" charset="0"/>
            </a:rPr>
            <a:t>Payroll deductions</a:t>
          </a:r>
        </a:p>
      </dgm:t>
    </dgm:pt>
    <dgm:pt modelId="{A97F8163-8292-4950-A79B-23DE66FF6776}" type="parTrans" cxnId="{DD3393B6-3BEC-4280-9043-66A7D671C0FF}">
      <dgm:prSet/>
      <dgm:spPr/>
      <dgm:t>
        <a:bodyPr/>
        <a:lstStyle/>
        <a:p>
          <a:endParaRPr lang="en-IN"/>
        </a:p>
      </dgm:t>
    </dgm:pt>
    <dgm:pt modelId="{68EB25EB-1743-4C6F-A2F4-1763333447E5}" type="sibTrans" cxnId="{DD3393B6-3BEC-4280-9043-66A7D671C0FF}">
      <dgm:prSet/>
      <dgm:spPr/>
      <dgm:t>
        <a:bodyPr/>
        <a:lstStyle/>
        <a:p>
          <a:endParaRPr lang="en-IN"/>
        </a:p>
      </dgm:t>
    </dgm:pt>
    <dgm:pt modelId="{E55AB758-2C03-42E3-B998-0DF0594D4141}">
      <dgm:prSet phldrT="[Text]" custT="1"/>
      <dgm:spPr>
        <a:solidFill>
          <a:schemeClr val="bg1">
            <a:lumMod val="20000"/>
            <a:lumOff val="80000"/>
            <a:alpha val="90000"/>
          </a:schemeClr>
        </a:solidFill>
        <a:ln>
          <a:solidFill>
            <a:schemeClr val="tx1"/>
          </a:solidFill>
        </a:ln>
      </dgm:spPr>
      <dgm:t>
        <a:bodyPr/>
        <a:lstStyle/>
        <a:p>
          <a:pPr marL="176213" marR="0" lvl="0" indent="-176213" algn="l" defTabSz="914400" rtl="0" eaLnBrk="1" fontAlgn="auto" latinLnBrk="0" hangingPunct="1">
            <a:lnSpc>
              <a:spcPct val="95000"/>
            </a:lnSpc>
            <a:spcBef>
              <a:spcPct val="0"/>
            </a:spcBef>
            <a:spcAft>
              <a:spcPts val="0"/>
            </a:spcAft>
            <a:buClr>
              <a:srgbClr val="FFE600"/>
            </a:buClr>
            <a:buSzPct val="70000"/>
            <a:buFont typeface="Arial" pitchFamily="34" charset="0"/>
            <a:buChar char="►"/>
            <a:tabLst/>
            <a:defRPr/>
          </a:pPr>
          <a:r>
            <a:rPr kumimoji="0" lang="en-IN" sz="1400" b="0" i="0" u="none" strike="noStrike" kern="0" cap="none" spc="0" normalizeH="0" baseline="0" dirty="0">
              <a:ln>
                <a:noFill/>
              </a:ln>
              <a:solidFill>
                <a:srgbClr val="2E2E38"/>
              </a:solidFill>
              <a:effectLst/>
              <a:uLnTx/>
              <a:uFillTx/>
              <a:latin typeface="Arial" panose="020B0604020202020204" pitchFamily="34" charset="0"/>
              <a:ea typeface="+mn-ea"/>
              <a:cs typeface="Arial" panose="020B0604020202020204" pitchFamily="34" charset="0"/>
            </a:rPr>
            <a:t>30% additional deduction for salary</a:t>
          </a:r>
        </a:p>
      </dgm:t>
    </dgm:pt>
    <dgm:pt modelId="{D20B8657-1B79-4D67-97AA-EAFF19A46F04}" type="parTrans" cxnId="{93200C2B-27A3-4375-9B0D-C8D27258194D}">
      <dgm:prSet/>
      <dgm:spPr/>
      <dgm:t>
        <a:bodyPr/>
        <a:lstStyle/>
        <a:p>
          <a:endParaRPr lang="en-IN"/>
        </a:p>
      </dgm:t>
    </dgm:pt>
    <dgm:pt modelId="{088843B4-8F44-4CEC-9524-F5BC76D6765A}" type="sibTrans" cxnId="{93200C2B-27A3-4375-9B0D-C8D27258194D}">
      <dgm:prSet/>
      <dgm:spPr/>
      <dgm:t>
        <a:bodyPr/>
        <a:lstStyle/>
        <a:p>
          <a:endParaRPr lang="en-IN"/>
        </a:p>
      </dgm:t>
    </dgm:pt>
    <dgm:pt modelId="{D305AA07-43F9-4961-B9FE-05130BBF1E26}">
      <dgm:prSet phldrT="[Text]" custT="1"/>
      <dgm:spPr>
        <a:solidFill>
          <a:schemeClr val="bg1">
            <a:alpha val="90000"/>
          </a:schemeClr>
        </a:solidFill>
        <a:ln>
          <a:solidFill>
            <a:schemeClr val="tx1"/>
          </a:solidFill>
        </a:ln>
      </dgm:spPr>
      <dgm:t>
        <a:bodyPr/>
        <a:lstStyle/>
        <a:p>
          <a:pPr marL="0" lvl="0" indent="0" algn="ctr" defTabSz="711200">
            <a:lnSpc>
              <a:spcPct val="90000"/>
            </a:lnSpc>
            <a:spcBef>
              <a:spcPct val="0"/>
            </a:spcBef>
            <a:spcAft>
              <a:spcPct val="35000"/>
            </a:spcAft>
            <a:buClr>
              <a:srgbClr val="27ACAA"/>
            </a:buClr>
            <a:buSzPct val="70000"/>
            <a:buFontTx/>
            <a:buNone/>
          </a:pPr>
          <a:r>
            <a:rPr kumimoji="0" lang="en-IN" sz="1600" b="1" i="0" u="none" strike="noStrike" kern="1200" cap="none" spc="0" normalizeH="0" baseline="0" dirty="0">
              <a:ln>
                <a:noFill/>
              </a:ln>
              <a:solidFill>
                <a:srgbClr val="FFFFFF"/>
              </a:solidFill>
              <a:effectLst/>
              <a:uLnTx/>
              <a:uFillTx/>
              <a:latin typeface="Arial" panose="020B0604020202020204" pitchFamily="34" charset="0"/>
              <a:ea typeface="+mn-ea"/>
              <a:cs typeface="Arial" panose="020B0604020202020204" pitchFamily="34" charset="0"/>
            </a:rPr>
            <a:t>Start-up deductions</a:t>
          </a:r>
        </a:p>
      </dgm:t>
    </dgm:pt>
    <dgm:pt modelId="{40C27B08-4BC7-463B-817C-CBB642F511BE}" type="parTrans" cxnId="{33EBB522-2228-4667-B110-658520DE2837}">
      <dgm:prSet/>
      <dgm:spPr/>
      <dgm:t>
        <a:bodyPr/>
        <a:lstStyle/>
        <a:p>
          <a:endParaRPr lang="en-IN"/>
        </a:p>
      </dgm:t>
    </dgm:pt>
    <dgm:pt modelId="{6EC96D02-59B1-49D7-8499-89CD0817A530}" type="sibTrans" cxnId="{33EBB522-2228-4667-B110-658520DE2837}">
      <dgm:prSet/>
      <dgm:spPr/>
      <dgm:t>
        <a:bodyPr/>
        <a:lstStyle/>
        <a:p>
          <a:endParaRPr lang="en-IN"/>
        </a:p>
      </dgm:t>
    </dgm:pt>
    <dgm:pt modelId="{CDC00ECF-799E-45DC-8A0B-4BF7D879C002}">
      <dgm:prSet custT="1"/>
      <dgm:spPr/>
      <dgm:t>
        <a:bodyPr/>
        <a:lstStyle/>
        <a:p>
          <a:pPr marL="176213" marR="0" lvl="0" indent="-176213" algn="l" defTabSz="914400" rtl="0" eaLnBrk="1" fontAlgn="auto" latinLnBrk="0" hangingPunct="1">
            <a:lnSpc>
              <a:spcPct val="95000"/>
            </a:lnSpc>
            <a:spcBef>
              <a:spcPct val="0"/>
            </a:spcBef>
            <a:spcAft>
              <a:spcPts val="0"/>
            </a:spcAft>
            <a:buClr>
              <a:srgbClr val="FFE600"/>
            </a:buClr>
            <a:buSzPct val="70000"/>
            <a:buFont typeface="Arial" pitchFamily="34" charset="0"/>
            <a:buChar char="►"/>
            <a:tabLst/>
            <a:defRPr/>
          </a:pPr>
          <a:r>
            <a:rPr kumimoji="0" lang="en-IN" sz="1400" b="0" i="0" u="none" strike="noStrike" kern="0" cap="none" spc="0" normalizeH="0" baseline="0" dirty="0">
              <a:ln>
                <a:noFill/>
              </a:ln>
              <a:solidFill>
                <a:srgbClr val="2E2E38"/>
              </a:solidFill>
              <a:effectLst/>
              <a:uLnTx/>
              <a:uFillTx/>
              <a:latin typeface="Arial" panose="020B0604020202020204" pitchFamily="34" charset="0"/>
              <a:ea typeface="+mn-ea"/>
              <a:cs typeface="Arial" panose="020B0604020202020204" pitchFamily="34" charset="0"/>
            </a:rPr>
            <a:t>100% after 31 March 2020</a:t>
          </a:r>
        </a:p>
      </dgm:t>
    </dgm:pt>
    <dgm:pt modelId="{461341DB-B1E9-42E7-BF73-835680C2C0EE}" type="parTrans" cxnId="{610ED24C-3704-4BC6-A16D-41FA81DB6B93}">
      <dgm:prSet/>
      <dgm:spPr/>
      <dgm:t>
        <a:bodyPr/>
        <a:lstStyle/>
        <a:p>
          <a:endParaRPr lang="en-IN"/>
        </a:p>
      </dgm:t>
    </dgm:pt>
    <dgm:pt modelId="{E84CAEAE-62E2-4B38-A86C-1768944AFF67}" type="sibTrans" cxnId="{610ED24C-3704-4BC6-A16D-41FA81DB6B93}">
      <dgm:prSet/>
      <dgm:spPr/>
      <dgm:t>
        <a:bodyPr/>
        <a:lstStyle/>
        <a:p>
          <a:endParaRPr lang="en-IN"/>
        </a:p>
      </dgm:t>
    </dgm:pt>
    <dgm:pt modelId="{C7902D83-C75E-444D-B3F6-1A11A043831A}">
      <dgm:prSet custT="1"/>
      <dgm:spPr/>
      <dgm:t>
        <a:bodyPr/>
        <a:lstStyle/>
        <a:p>
          <a:pPr marL="176213" marR="0" lvl="0" indent="-176213" algn="l" defTabSz="914400" rtl="0" eaLnBrk="1" fontAlgn="auto" latinLnBrk="0" hangingPunct="1">
            <a:lnSpc>
              <a:spcPct val="95000"/>
            </a:lnSpc>
            <a:spcBef>
              <a:spcPct val="0"/>
            </a:spcBef>
            <a:spcAft>
              <a:spcPts val="0"/>
            </a:spcAft>
            <a:buClr>
              <a:srgbClr val="FFE600"/>
            </a:buClr>
            <a:buSzPct val="70000"/>
            <a:buFont typeface="Arial" pitchFamily="34" charset="0"/>
            <a:buChar char="►"/>
            <a:tabLst/>
            <a:defRPr/>
          </a:pPr>
          <a:r>
            <a:rPr kumimoji="0" lang="en-IN" sz="1400" b="0" i="0" u="none" strike="noStrike" kern="0" cap="none" spc="0" normalizeH="0" baseline="0" dirty="0">
              <a:ln>
                <a:noFill/>
              </a:ln>
              <a:solidFill>
                <a:srgbClr val="2E2E38"/>
              </a:solidFill>
              <a:effectLst/>
              <a:uLnTx/>
              <a:uFillTx/>
              <a:latin typeface="Arial" panose="020B0604020202020204" pitchFamily="34" charset="0"/>
              <a:ea typeface="+mn-ea"/>
              <a:cs typeface="Arial" panose="020B0604020202020204" pitchFamily="34" charset="0"/>
            </a:rPr>
            <a:t>Applicable to new employees for a three year period</a:t>
          </a:r>
        </a:p>
      </dgm:t>
    </dgm:pt>
    <dgm:pt modelId="{E405C707-19BF-48E0-B4C8-1B171D2DBE6B}" type="parTrans" cxnId="{FC4089A1-BA9D-42B2-8A09-C1D8EA7B3F1C}">
      <dgm:prSet/>
      <dgm:spPr/>
      <dgm:t>
        <a:bodyPr/>
        <a:lstStyle/>
        <a:p>
          <a:endParaRPr lang="en-IN"/>
        </a:p>
      </dgm:t>
    </dgm:pt>
    <dgm:pt modelId="{DEE4CC14-8C00-4B80-B693-3C78DF11D253}" type="sibTrans" cxnId="{FC4089A1-BA9D-42B2-8A09-C1D8EA7B3F1C}">
      <dgm:prSet/>
      <dgm:spPr/>
      <dgm:t>
        <a:bodyPr/>
        <a:lstStyle/>
        <a:p>
          <a:endParaRPr lang="en-IN"/>
        </a:p>
      </dgm:t>
    </dgm:pt>
    <dgm:pt modelId="{95442F67-BE89-4989-AB7F-B46864908C41}">
      <dgm:prSet phldrT="[Text]" custT="1"/>
      <dgm:spPr>
        <a:solidFill>
          <a:schemeClr val="bg1">
            <a:lumMod val="20000"/>
            <a:lumOff val="80000"/>
            <a:alpha val="90000"/>
          </a:schemeClr>
        </a:solidFill>
        <a:ln>
          <a:solidFill>
            <a:schemeClr val="tx1"/>
          </a:solidFill>
        </a:ln>
      </dgm:spPr>
      <dgm:t>
        <a:bodyPr/>
        <a:lstStyle/>
        <a:p>
          <a:pPr marL="176213" marR="0" lvl="0" indent="-176213" algn="l" defTabSz="914400" rtl="0" eaLnBrk="1" fontAlgn="auto" latinLnBrk="0" hangingPunct="1">
            <a:lnSpc>
              <a:spcPct val="95000"/>
            </a:lnSpc>
            <a:spcBef>
              <a:spcPct val="0"/>
            </a:spcBef>
            <a:spcAft>
              <a:spcPts val="0"/>
            </a:spcAft>
            <a:buClr>
              <a:srgbClr val="FFE600"/>
            </a:buClr>
            <a:buSzPct val="70000"/>
            <a:buFont typeface="Arial" pitchFamily="34" charset="0"/>
            <a:buChar char="►"/>
            <a:tabLst/>
            <a:defRPr/>
          </a:pPr>
          <a:r>
            <a:rPr kumimoji="0" lang="en-IN" sz="1400" b="0" i="0" u="none" strike="noStrike" kern="0" cap="none" spc="0" normalizeH="0" baseline="0" dirty="0">
              <a:ln>
                <a:noFill/>
              </a:ln>
              <a:solidFill>
                <a:srgbClr val="2E2E38"/>
              </a:solidFill>
              <a:effectLst/>
              <a:uLnTx/>
              <a:uFillTx/>
              <a:latin typeface="Arial" panose="020B0604020202020204" pitchFamily="34" charset="0"/>
              <a:ea typeface="+mn-ea"/>
              <a:cs typeface="Arial" panose="020B0604020202020204" pitchFamily="34" charset="0"/>
            </a:rPr>
            <a:t>100% tax deduction</a:t>
          </a:r>
        </a:p>
      </dgm:t>
    </dgm:pt>
    <dgm:pt modelId="{0C65AFDB-39CF-4037-95AB-56A41101E7CC}" type="parTrans" cxnId="{649F063E-5CC6-4DF5-AB4C-4FE613306FD5}">
      <dgm:prSet/>
      <dgm:spPr/>
      <dgm:t>
        <a:bodyPr/>
        <a:lstStyle/>
        <a:p>
          <a:endParaRPr lang="en-IN"/>
        </a:p>
      </dgm:t>
    </dgm:pt>
    <dgm:pt modelId="{B5C5C125-1864-489F-BF9C-C43E44B04934}" type="sibTrans" cxnId="{649F063E-5CC6-4DF5-AB4C-4FE613306FD5}">
      <dgm:prSet/>
      <dgm:spPr/>
      <dgm:t>
        <a:bodyPr/>
        <a:lstStyle/>
        <a:p>
          <a:endParaRPr lang="en-IN"/>
        </a:p>
      </dgm:t>
    </dgm:pt>
    <dgm:pt modelId="{5A02C24F-524E-4389-9A2D-21C7948669E7}">
      <dgm:prSet custT="1"/>
      <dgm:spPr>
        <a:solidFill>
          <a:schemeClr val="bg1">
            <a:lumMod val="20000"/>
            <a:lumOff val="80000"/>
            <a:alpha val="90000"/>
          </a:schemeClr>
        </a:solidFill>
      </dgm:spPr>
      <dgm:t>
        <a:bodyPr/>
        <a:lstStyle/>
        <a:p>
          <a:pPr marL="176213" marR="0" lvl="0" indent="-176213" algn="l" defTabSz="914400" rtl="0" eaLnBrk="1" fontAlgn="auto" latinLnBrk="0" hangingPunct="1">
            <a:lnSpc>
              <a:spcPct val="95000"/>
            </a:lnSpc>
            <a:spcBef>
              <a:spcPct val="0"/>
            </a:spcBef>
            <a:spcAft>
              <a:spcPts val="0"/>
            </a:spcAft>
            <a:buClr>
              <a:srgbClr val="FFE600"/>
            </a:buClr>
            <a:buSzPct val="70000"/>
            <a:buFont typeface="Arial" pitchFamily="34" charset="0"/>
            <a:buChar char="►"/>
            <a:tabLst/>
            <a:defRPr/>
          </a:pPr>
          <a:r>
            <a:rPr kumimoji="0" lang="en-IN" sz="1400" b="0" i="0" u="none" strike="noStrike" kern="0" cap="none" spc="0" normalizeH="0" baseline="0" dirty="0">
              <a:ln>
                <a:noFill/>
              </a:ln>
              <a:solidFill>
                <a:srgbClr val="2E2E38"/>
              </a:solidFill>
              <a:effectLst/>
              <a:uLnTx/>
              <a:uFillTx/>
              <a:latin typeface="Arial" panose="020B0604020202020204" pitchFamily="34" charset="0"/>
              <a:ea typeface="+mn-ea"/>
              <a:cs typeface="Arial" panose="020B0604020202020204" pitchFamily="34" charset="0"/>
            </a:rPr>
            <a:t>Applicable to certain eligible start-ups for 3 out of 10 consecutive years</a:t>
          </a:r>
        </a:p>
      </dgm:t>
    </dgm:pt>
    <dgm:pt modelId="{F7D496C0-78F0-4A70-84F8-085BE6F4B3B3}" type="parTrans" cxnId="{239B7E5B-C992-45C1-B887-38A30AE66DE7}">
      <dgm:prSet/>
      <dgm:spPr/>
      <dgm:t>
        <a:bodyPr/>
        <a:lstStyle/>
        <a:p>
          <a:endParaRPr lang="en-IN"/>
        </a:p>
      </dgm:t>
    </dgm:pt>
    <dgm:pt modelId="{19FCE363-7334-41B2-9475-8CCB39215885}" type="sibTrans" cxnId="{239B7E5B-C992-45C1-B887-38A30AE66DE7}">
      <dgm:prSet/>
      <dgm:spPr/>
      <dgm:t>
        <a:bodyPr/>
        <a:lstStyle/>
        <a:p>
          <a:endParaRPr lang="en-IN"/>
        </a:p>
      </dgm:t>
    </dgm:pt>
    <dgm:pt modelId="{89459069-8793-49A7-A3A6-ADD8796098C4}" type="pres">
      <dgm:prSet presAssocID="{4CF45677-078A-40E7-B9C6-4031411C243E}" presName="Name0" presStyleCnt="0">
        <dgm:presLayoutVars>
          <dgm:dir/>
          <dgm:animLvl val="lvl"/>
          <dgm:resizeHandles val="exact"/>
        </dgm:presLayoutVars>
      </dgm:prSet>
      <dgm:spPr/>
    </dgm:pt>
    <dgm:pt modelId="{AFCB3E4D-E6D5-4CD5-88C3-2F22269671CB}" type="pres">
      <dgm:prSet presAssocID="{56BAD0A1-E777-4EA0-8FEC-1256E26573C1}" presName="composite" presStyleCnt="0"/>
      <dgm:spPr/>
    </dgm:pt>
    <dgm:pt modelId="{87524782-18ED-43CC-9C59-4D437E3878C8}" type="pres">
      <dgm:prSet presAssocID="{56BAD0A1-E777-4EA0-8FEC-1256E26573C1}" presName="parTx" presStyleLbl="alignNode1" presStyleIdx="0" presStyleCnt="3">
        <dgm:presLayoutVars>
          <dgm:chMax val="0"/>
          <dgm:chPref val="0"/>
          <dgm:bulletEnabled val="1"/>
        </dgm:presLayoutVars>
      </dgm:prSet>
      <dgm:spPr/>
    </dgm:pt>
    <dgm:pt modelId="{9CEF134B-4118-4BE9-BF53-A43A74D1462F}" type="pres">
      <dgm:prSet presAssocID="{56BAD0A1-E777-4EA0-8FEC-1256E26573C1}" presName="desTx" presStyleLbl="alignAccFollowNode1" presStyleIdx="0" presStyleCnt="3">
        <dgm:presLayoutVars>
          <dgm:bulletEnabled val="1"/>
        </dgm:presLayoutVars>
      </dgm:prSet>
      <dgm:spPr/>
    </dgm:pt>
    <dgm:pt modelId="{90FB84CF-2D43-4B60-9910-3112CFE13C3C}" type="pres">
      <dgm:prSet presAssocID="{0A4C987C-1805-4981-8CC5-0BCC794F8F83}" presName="space" presStyleCnt="0"/>
      <dgm:spPr/>
    </dgm:pt>
    <dgm:pt modelId="{8BB5687D-70E7-465B-B079-93C97237BF44}" type="pres">
      <dgm:prSet presAssocID="{913B4084-0F7C-4D1B-9A30-F4DFCB6AC110}" presName="composite" presStyleCnt="0"/>
      <dgm:spPr/>
    </dgm:pt>
    <dgm:pt modelId="{73FCD3D7-03FE-48D9-864B-24BEF6FB790F}" type="pres">
      <dgm:prSet presAssocID="{913B4084-0F7C-4D1B-9A30-F4DFCB6AC110}" presName="parTx" presStyleLbl="alignNode1" presStyleIdx="1" presStyleCnt="3">
        <dgm:presLayoutVars>
          <dgm:chMax val="0"/>
          <dgm:chPref val="0"/>
          <dgm:bulletEnabled val="1"/>
        </dgm:presLayoutVars>
      </dgm:prSet>
      <dgm:spPr/>
    </dgm:pt>
    <dgm:pt modelId="{ACC89B7E-B826-433C-893D-30CF237AB37E}" type="pres">
      <dgm:prSet presAssocID="{913B4084-0F7C-4D1B-9A30-F4DFCB6AC110}" presName="desTx" presStyleLbl="alignAccFollowNode1" presStyleIdx="1" presStyleCnt="3">
        <dgm:presLayoutVars>
          <dgm:bulletEnabled val="1"/>
        </dgm:presLayoutVars>
      </dgm:prSet>
      <dgm:spPr/>
    </dgm:pt>
    <dgm:pt modelId="{B9C482DB-C7F8-446A-83C6-8303822A0FA8}" type="pres">
      <dgm:prSet presAssocID="{68EB25EB-1743-4C6F-A2F4-1763333447E5}" presName="space" presStyleCnt="0"/>
      <dgm:spPr/>
    </dgm:pt>
    <dgm:pt modelId="{BCB0DA8D-3709-4240-88EE-28A56A847E1F}" type="pres">
      <dgm:prSet presAssocID="{D305AA07-43F9-4961-B9FE-05130BBF1E26}" presName="composite" presStyleCnt="0"/>
      <dgm:spPr/>
    </dgm:pt>
    <dgm:pt modelId="{D9EDED59-AE75-4385-BB41-3BAD89A0B64A}" type="pres">
      <dgm:prSet presAssocID="{D305AA07-43F9-4961-B9FE-05130BBF1E26}" presName="parTx" presStyleLbl="alignNode1" presStyleIdx="2" presStyleCnt="3">
        <dgm:presLayoutVars>
          <dgm:chMax val="0"/>
          <dgm:chPref val="0"/>
          <dgm:bulletEnabled val="1"/>
        </dgm:presLayoutVars>
      </dgm:prSet>
      <dgm:spPr/>
    </dgm:pt>
    <dgm:pt modelId="{69C9973B-4BCF-4E3D-B72C-C46F1EF138A7}" type="pres">
      <dgm:prSet presAssocID="{D305AA07-43F9-4961-B9FE-05130BBF1E26}" presName="desTx" presStyleLbl="alignAccFollowNode1" presStyleIdx="2" presStyleCnt="3">
        <dgm:presLayoutVars>
          <dgm:bulletEnabled val="1"/>
        </dgm:presLayoutVars>
      </dgm:prSet>
      <dgm:spPr/>
    </dgm:pt>
  </dgm:ptLst>
  <dgm:cxnLst>
    <dgm:cxn modelId="{C2A7BC0B-B43C-4F74-A03D-5068983BCBC5}" type="presOf" srcId="{95442F67-BE89-4989-AB7F-B46864908C41}" destId="{69C9973B-4BCF-4E3D-B72C-C46F1EF138A7}" srcOrd="0" destOrd="0" presId="urn:microsoft.com/office/officeart/2005/8/layout/hList1"/>
    <dgm:cxn modelId="{C3879620-E455-423B-A4A0-3C1D4AC3A125}" type="presOf" srcId="{C7902D83-C75E-444D-B3F6-1A11A043831A}" destId="{ACC89B7E-B826-433C-893D-30CF237AB37E}" srcOrd="0" destOrd="1" presId="urn:microsoft.com/office/officeart/2005/8/layout/hList1"/>
    <dgm:cxn modelId="{33EBB522-2228-4667-B110-658520DE2837}" srcId="{4CF45677-078A-40E7-B9C6-4031411C243E}" destId="{D305AA07-43F9-4961-B9FE-05130BBF1E26}" srcOrd="2" destOrd="0" parTransId="{40C27B08-4BC7-463B-817C-CBB642F511BE}" sibTransId="{6EC96D02-59B1-49D7-8499-89CD0817A530}"/>
    <dgm:cxn modelId="{93200C2B-27A3-4375-9B0D-C8D27258194D}" srcId="{913B4084-0F7C-4D1B-9A30-F4DFCB6AC110}" destId="{E55AB758-2C03-42E3-B998-0DF0594D4141}" srcOrd="0" destOrd="0" parTransId="{D20B8657-1B79-4D67-97AA-EAFF19A46F04}" sibTransId="{088843B4-8F44-4CEC-9524-F5BC76D6765A}"/>
    <dgm:cxn modelId="{EAC9C02D-8E25-4C07-9306-BD375E350FF4}" type="presOf" srcId="{1CD7ED7D-54A0-49F9-94BD-8FE9B01F3CEE}" destId="{9CEF134B-4118-4BE9-BF53-A43A74D1462F}" srcOrd="0" destOrd="0" presId="urn:microsoft.com/office/officeart/2005/8/layout/hList1"/>
    <dgm:cxn modelId="{E3F6A733-CDF1-4845-B56F-332843BC589D}" type="presOf" srcId="{56BAD0A1-E777-4EA0-8FEC-1256E26573C1}" destId="{87524782-18ED-43CC-9C59-4D437E3878C8}" srcOrd="0" destOrd="0" presId="urn:microsoft.com/office/officeart/2005/8/layout/hList1"/>
    <dgm:cxn modelId="{649F063E-5CC6-4DF5-AB4C-4FE613306FD5}" srcId="{D305AA07-43F9-4961-B9FE-05130BBF1E26}" destId="{95442F67-BE89-4989-AB7F-B46864908C41}" srcOrd="0" destOrd="0" parTransId="{0C65AFDB-39CF-4037-95AB-56A41101E7CC}" sibTransId="{B5C5C125-1864-489F-BF9C-C43E44B04934}"/>
    <dgm:cxn modelId="{239B7E5B-C992-45C1-B887-38A30AE66DE7}" srcId="{D305AA07-43F9-4961-B9FE-05130BBF1E26}" destId="{5A02C24F-524E-4389-9A2D-21C7948669E7}" srcOrd="1" destOrd="0" parTransId="{F7D496C0-78F0-4A70-84F8-085BE6F4B3B3}" sibTransId="{19FCE363-7334-41B2-9475-8CCB39215885}"/>
    <dgm:cxn modelId="{8A8FF569-436B-48D1-A94D-78C42E5E16BB}" type="presOf" srcId="{CDC00ECF-799E-45DC-8A0B-4BF7D879C002}" destId="{9CEF134B-4118-4BE9-BF53-A43A74D1462F}" srcOrd="0" destOrd="1" presId="urn:microsoft.com/office/officeart/2005/8/layout/hList1"/>
    <dgm:cxn modelId="{610ED24C-3704-4BC6-A16D-41FA81DB6B93}" srcId="{56BAD0A1-E777-4EA0-8FEC-1256E26573C1}" destId="{CDC00ECF-799E-45DC-8A0B-4BF7D879C002}" srcOrd="1" destOrd="0" parTransId="{461341DB-B1E9-42E7-BF73-835680C2C0EE}" sibTransId="{E84CAEAE-62E2-4B38-A86C-1768944AFF67}"/>
    <dgm:cxn modelId="{13F2517E-A09C-4496-B9E1-87F615FEF346}" type="presOf" srcId="{D305AA07-43F9-4961-B9FE-05130BBF1E26}" destId="{D9EDED59-AE75-4385-BB41-3BAD89A0B64A}" srcOrd="0" destOrd="0" presId="urn:microsoft.com/office/officeart/2005/8/layout/hList1"/>
    <dgm:cxn modelId="{7DBB5B8E-1B2F-4BF6-8BE3-9D95D19ACAEA}" srcId="{4CF45677-078A-40E7-B9C6-4031411C243E}" destId="{56BAD0A1-E777-4EA0-8FEC-1256E26573C1}" srcOrd="0" destOrd="0" parTransId="{C0B7B24A-4793-4116-BA7E-152D3D13307E}" sibTransId="{0A4C987C-1805-4981-8CC5-0BCC794F8F83}"/>
    <dgm:cxn modelId="{800D299C-DBE3-4366-98D6-92DF21A97511}" type="presOf" srcId="{4CF45677-078A-40E7-B9C6-4031411C243E}" destId="{89459069-8793-49A7-A3A6-ADD8796098C4}" srcOrd="0" destOrd="0" presId="urn:microsoft.com/office/officeart/2005/8/layout/hList1"/>
    <dgm:cxn modelId="{FC4089A1-BA9D-42B2-8A09-C1D8EA7B3F1C}" srcId="{913B4084-0F7C-4D1B-9A30-F4DFCB6AC110}" destId="{C7902D83-C75E-444D-B3F6-1A11A043831A}" srcOrd="1" destOrd="0" parTransId="{E405C707-19BF-48E0-B4C8-1B171D2DBE6B}" sibTransId="{DEE4CC14-8C00-4B80-B693-3C78DF11D253}"/>
    <dgm:cxn modelId="{E95647AA-E28B-40D1-8DB2-ABF30BB33F5D}" type="presOf" srcId="{E55AB758-2C03-42E3-B998-0DF0594D4141}" destId="{ACC89B7E-B826-433C-893D-30CF237AB37E}" srcOrd="0" destOrd="0" presId="urn:microsoft.com/office/officeart/2005/8/layout/hList1"/>
    <dgm:cxn modelId="{DD3393B6-3BEC-4280-9043-66A7D671C0FF}" srcId="{4CF45677-078A-40E7-B9C6-4031411C243E}" destId="{913B4084-0F7C-4D1B-9A30-F4DFCB6AC110}" srcOrd="1" destOrd="0" parTransId="{A97F8163-8292-4950-A79B-23DE66FF6776}" sibTransId="{68EB25EB-1743-4C6F-A2F4-1763333447E5}"/>
    <dgm:cxn modelId="{4689EEC7-11D6-42E0-B527-BC5F254956E8}" type="presOf" srcId="{5A02C24F-524E-4389-9A2D-21C7948669E7}" destId="{69C9973B-4BCF-4E3D-B72C-C46F1EF138A7}" srcOrd="0" destOrd="1" presId="urn:microsoft.com/office/officeart/2005/8/layout/hList1"/>
    <dgm:cxn modelId="{713B04E6-7B19-4894-B0BC-7A652BC91483}" type="presOf" srcId="{913B4084-0F7C-4D1B-9A30-F4DFCB6AC110}" destId="{73FCD3D7-03FE-48D9-864B-24BEF6FB790F}" srcOrd="0" destOrd="0" presId="urn:microsoft.com/office/officeart/2005/8/layout/hList1"/>
    <dgm:cxn modelId="{391164F1-5602-4471-8920-8941415E5E42}" srcId="{56BAD0A1-E777-4EA0-8FEC-1256E26573C1}" destId="{1CD7ED7D-54A0-49F9-94BD-8FE9B01F3CEE}" srcOrd="0" destOrd="0" parTransId="{A4335406-52BF-412F-B041-E37171258FD2}" sibTransId="{19B912A6-99E9-4625-AF29-825EA973F6CD}"/>
    <dgm:cxn modelId="{6D821B0C-8D56-4849-97FD-5C7CF3A69FC3}" type="presParOf" srcId="{89459069-8793-49A7-A3A6-ADD8796098C4}" destId="{AFCB3E4D-E6D5-4CD5-88C3-2F22269671CB}" srcOrd="0" destOrd="0" presId="urn:microsoft.com/office/officeart/2005/8/layout/hList1"/>
    <dgm:cxn modelId="{D26A7543-B259-4A56-9ABB-EC8FFA0BE7E0}" type="presParOf" srcId="{AFCB3E4D-E6D5-4CD5-88C3-2F22269671CB}" destId="{87524782-18ED-43CC-9C59-4D437E3878C8}" srcOrd="0" destOrd="0" presId="urn:microsoft.com/office/officeart/2005/8/layout/hList1"/>
    <dgm:cxn modelId="{13DFB309-9A67-4B44-A7D1-C9321EE8C7AE}" type="presParOf" srcId="{AFCB3E4D-E6D5-4CD5-88C3-2F22269671CB}" destId="{9CEF134B-4118-4BE9-BF53-A43A74D1462F}" srcOrd="1" destOrd="0" presId="urn:microsoft.com/office/officeart/2005/8/layout/hList1"/>
    <dgm:cxn modelId="{A1961C0B-AE4D-4E9C-9593-032F6EE2B76F}" type="presParOf" srcId="{89459069-8793-49A7-A3A6-ADD8796098C4}" destId="{90FB84CF-2D43-4B60-9910-3112CFE13C3C}" srcOrd="1" destOrd="0" presId="urn:microsoft.com/office/officeart/2005/8/layout/hList1"/>
    <dgm:cxn modelId="{126919D3-EA94-48C0-A112-70C802BBFA0D}" type="presParOf" srcId="{89459069-8793-49A7-A3A6-ADD8796098C4}" destId="{8BB5687D-70E7-465B-B079-93C97237BF44}" srcOrd="2" destOrd="0" presId="urn:microsoft.com/office/officeart/2005/8/layout/hList1"/>
    <dgm:cxn modelId="{2CA50995-1FEE-445B-8572-ECAE17CB8C15}" type="presParOf" srcId="{8BB5687D-70E7-465B-B079-93C97237BF44}" destId="{73FCD3D7-03FE-48D9-864B-24BEF6FB790F}" srcOrd="0" destOrd="0" presId="urn:microsoft.com/office/officeart/2005/8/layout/hList1"/>
    <dgm:cxn modelId="{08E6F507-32F5-4E83-A9A1-AE9EBBF1692F}" type="presParOf" srcId="{8BB5687D-70E7-465B-B079-93C97237BF44}" destId="{ACC89B7E-B826-433C-893D-30CF237AB37E}" srcOrd="1" destOrd="0" presId="urn:microsoft.com/office/officeart/2005/8/layout/hList1"/>
    <dgm:cxn modelId="{756D66A9-2764-4EF0-B902-8571F8DE4107}" type="presParOf" srcId="{89459069-8793-49A7-A3A6-ADD8796098C4}" destId="{B9C482DB-C7F8-446A-83C6-8303822A0FA8}" srcOrd="3" destOrd="0" presId="urn:microsoft.com/office/officeart/2005/8/layout/hList1"/>
    <dgm:cxn modelId="{8ECD19A2-3D93-4FAF-A658-8BCECCB8B2C7}" type="presParOf" srcId="{89459069-8793-49A7-A3A6-ADD8796098C4}" destId="{BCB0DA8D-3709-4240-88EE-28A56A847E1F}" srcOrd="4" destOrd="0" presId="urn:microsoft.com/office/officeart/2005/8/layout/hList1"/>
    <dgm:cxn modelId="{DF1C0996-2579-43D3-8983-029D1D2D1861}" type="presParOf" srcId="{BCB0DA8D-3709-4240-88EE-28A56A847E1F}" destId="{D9EDED59-AE75-4385-BB41-3BAD89A0B64A}" srcOrd="0" destOrd="0" presId="urn:microsoft.com/office/officeart/2005/8/layout/hList1"/>
    <dgm:cxn modelId="{578874D5-13E6-4EC8-BE06-6F90CF96520B}" type="presParOf" srcId="{BCB0DA8D-3709-4240-88EE-28A56A847E1F}" destId="{69C9973B-4BCF-4E3D-B72C-C46F1EF138A7}" srcOrd="1" destOrd="0" presId="urn:microsoft.com/office/officeart/2005/8/layout/hLis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4CF45677-078A-40E7-B9C6-4031411C243E}" type="doc">
      <dgm:prSet loTypeId="urn:microsoft.com/office/officeart/2005/8/layout/hList1" loCatId="list" qsTypeId="urn:microsoft.com/office/officeart/2005/8/quickstyle/simple1" qsCatId="simple" csTypeId="urn:microsoft.com/office/officeart/2005/8/colors/accent1_2" csCatId="accent1" phldr="1"/>
      <dgm:spPr/>
      <dgm:t>
        <a:bodyPr/>
        <a:lstStyle/>
        <a:p>
          <a:endParaRPr lang="en-IN"/>
        </a:p>
      </dgm:t>
    </dgm:pt>
    <dgm:pt modelId="{56BAD0A1-E777-4EA0-8FEC-1256E26573C1}">
      <dgm:prSet phldrT="[Text]" custT="1"/>
      <dgm:spPr>
        <a:solidFill>
          <a:schemeClr val="bg1"/>
        </a:solidFill>
        <a:ln>
          <a:solidFill>
            <a:schemeClr val="tx1"/>
          </a:solidFill>
        </a:ln>
      </dgm:spPr>
      <dgm:t>
        <a:bodyPr/>
        <a:lstStyle/>
        <a:p>
          <a:pPr marL="0" lvl="0" indent="0" algn="ctr" defTabSz="711200">
            <a:lnSpc>
              <a:spcPct val="90000"/>
            </a:lnSpc>
            <a:spcBef>
              <a:spcPct val="0"/>
            </a:spcBef>
            <a:spcAft>
              <a:spcPct val="35000"/>
            </a:spcAft>
            <a:buClr>
              <a:srgbClr val="27ACAA"/>
            </a:buClr>
            <a:buSzPct val="70000"/>
            <a:buFontTx/>
            <a:buNone/>
          </a:pPr>
          <a: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Patent box</a:t>
          </a:r>
          <a:endParaRPr kumimoji="0" lang="en-IN" sz="1600" b="1" i="0" u="none" strike="noStrike" kern="1200" cap="none" spc="0" normalizeH="0" baseline="0" dirty="0">
            <a:ln>
              <a:noFill/>
            </a:ln>
            <a:solidFill>
              <a:srgbClr val="FFFFFF"/>
            </a:solidFill>
            <a:effectLst/>
            <a:uLnTx/>
            <a:uFillTx/>
            <a:latin typeface="Arial" panose="020B0604020202020204" pitchFamily="34" charset="0"/>
            <a:ea typeface="+mn-ea"/>
            <a:cs typeface="Arial" panose="020B0604020202020204" pitchFamily="34" charset="0"/>
          </a:endParaRPr>
        </a:p>
      </dgm:t>
    </dgm:pt>
    <dgm:pt modelId="{C0B7B24A-4793-4116-BA7E-152D3D13307E}" type="parTrans" cxnId="{7DBB5B8E-1B2F-4BF6-8BE3-9D95D19ACAEA}">
      <dgm:prSet/>
      <dgm:spPr/>
      <dgm:t>
        <a:bodyPr/>
        <a:lstStyle/>
        <a:p>
          <a:endParaRPr lang="en-IN"/>
        </a:p>
      </dgm:t>
    </dgm:pt>
    <dgm:pt modelId="{0A4C987C-1805-4981-8CC5-0BCC794F8F83}" type="sibTrans" cxnId="{7DBB5B8E-1B2F-4BF6-8BE3-9D95D19ACAEA}">
      <dgm:prSet/>
      <dgm:spPr/>
      <dgm:t>
        <a:bodyPr/>
        <a:lstStyle/>
        <a:p>
          <a:endParaRPr lang="en-IN"/>
        </a:p>
      </dgm:t>
    </dgm:pt>
    <dgm:pt modelId="{1CD7ED7D-54A0-49F9-94BD-8FE9B01F3CEE}">
      <dgm:prSet phldrT="[Text]" custT="1"/>
      <dgm:spPr>
        <a:solidFill>
          <a:schemeClr val="bg1">
            <a:lumMod val="20000"/>
            <a:lumOff val="80000"/>
            <a:alpha val="90000"/>
          </a:schemeClr>
        </a:solidFill>
        <a:ln>
          <a:solidFill>
            <a:schemeClr val="tx1"/>
          </a:solidFill>
        </a:ln>
      </dgm:spPr>
      <dgm:t>
        <a:bodyPr/>
        <a:lstStyle/>
        <a:p>
          <a:pPr marL="176213" marR="0" lvl="0" indent="-176213" algn="l" defTabSz="914400" rtl="0" eaLnBrk="1" fontAlgn="auto" latinLnBrk="0" hangingPunct="1">
            <a:lnSpc>
              <a:spcPct val="95000"/>
            </a:lnSpc>
            <a:spcBef>
              <a:spcPct val="0"/>
            </a:spcBef>
            <a:spcAft>
              <a:spcPts val="0"/>
            </a:spcAft>
            <a:buClr>
              <a:srgbClr val="FFE600"/>
            </a:buClr>
            <a:buSzPct val="70000"/>
            <a:buFont typeface="Arial" pitchFamily="34" charset="0"/>
            <a:buChar char="►"/>
            <a:tabLst/>
            <a:defRPr/>
          </a:pPr>
          <a:r>
            <a:rPr kumimoji="0" lang="en-US" sz="1400" b="0" i="0" u="none" strike="noStrike" kern="0" cap="none" spc="0" normalizeH="0" baseline="0" dirty="0">
              <a:ln>
                <a:noFill/>
              </a:ln>
              <a:solidFill>
                <a:srgbClr val="2E2E38"/>
              </a:solidFill>
              <a:effectLst/>
              <a:uLnTx/>
              <a:uFillTx/>
              <a:latin typeface="Arial" panose="020B0604020202020204" pitchFamily="34" charset="0"/>
              <a:ea typeface="+mn-ea"/>
              <a:cs typeface="Arial" panose="020B0604020202020204" pitchFamily="34" charset="0"/>
            </a:rPr>
            <a:t>Concessional tax rate of 10% on royalty income </a:t>
          </a:r>
          <a:endParaRPr kumimoji="0" lang="en-IN" sz="1400" b="0" i="0" u="none" strike="noStrike" kern="0" cap="none" spc="0" normalizeH="0" baseline="0" dirty="0">
            <a:ln>
              <a:noFill/>
            </a:ln>
            <a:solidFill>
              <a:srgbClr val="2E2E38"/>
            </a:solidFill>
            <a:effectLst/>
            <a:uLnTx/>
            <a:uFillTx/>
            <a:latin typeface="Arial" panose="020B0604020202020204" pitchFamily="34" charset="0"/>
            <a:ea typeface="+mn-ea"/>
            <a:cs typeface="Arial" panose="020B0604020202020204" pitchFamily="34" charset="0"/>
          </a:endParaRPr>
        </a:p>
      </dgm:t>
    </dgm:pt>
    <dgm:pt modelId="{A4335406-52BF-412F-B041-E37171258FD2}" type="parTrans" cxnId="{391164F1-5602-4471-8920-8941415E5E42}">
      <dgm:prSet/>
      <dgm:spPr/>
      <dgm:t>
        <a:bodyPr/>
        <a:lstStyle/>
        <a:p>
          <a:endParaRPr lang="en-IN"/>
        </a:p>
      </dgm:t>
    </dgm:pt>
    <dgm:pt modelId="{19B912A6-99E9-4625-AF29-825EA973F6CD}" type="sibTrans" cxnId="{391164F1-5602-4471-8920-8941415E5E42}">
      <dgm:prSet/>
      <dgm:spPr/>
      <dgm:t>
        <a:bodyPr/>
        <a:lstStyle/>
        <a:p>
          <a:endParaRPr lang="en-IN"/>
        </a:p>
      </dgm:t>
    </dgm:pt>
    <dgm:pt modelId="{913B4084-0F7C-4D1B-9A30-F4DFCB6AC110}">
      <dgm:prSet phldrT="[Text]" custT="1"/>
      <dgm:spPr>
        <a:solidFill>
          <a:schemeClr val="bg1"/>
        </a:solidFill>
        <a:ln>
          <a:solidFill>
            <a:schemeClr val="tx1"/>
          </a:solidFill>
        </a:ln>
      </dgm:spPr>
      <dgm:t>
        <a:bodyPr/>
        <a:lstStyle/>
        <a:p>
          <a:pPr marL="0" lvl="0" indent="0" algn="ctr" defTabSz="711200">
            <a:lnSpc>
              <a:spcPct val="90000"/>
            </a:lnSpc>
            <a:spcBef>
              <a:spcPct val="0"/>
            </a:spcBef>
            <a:spcAft>
              <a:spcPct val="35000"/>
            </a:spcAft>
            <a:buClr>
              <a:srgbClr val="27ACAA"/>
            </a:buClr>
            <a:buSzPct val="70000"/>
            <a:buFontTx/>
            <a:buNone/>
          </a:pPr>
          <a:r>
            <a:rPr kumimoji="0" lang="en-IN" sz="1600" b="1" i="0" u="none" strike="noStrike" kern="1200" cap="none" spc="0" normalizeH="0" baseline="0" dirty="0">
              <a:ln>
                <a:noFill/>
              </a:ln>
              <a:solidFill>
                <a:srgbClr val="FFFFFF"/>
              </a:solidFill>
              <a:effectLst/>
              <a:uLnTx/>
              <a:uFillTx/>
              <a:latin typeface="Arial" panose="020B0604020202020204" pitchFamily="34" charset="0"/>
              <a:ea typeface="+mn-ea"/>
              <a:cs typeface="Arial" panose="020B0604020202020204" pitchFamily="34" charset="0"/>
            </a:rPr>
            <a:t>Specified businesses</a:t>
          </a:r>
        </a:p>
      </dgm:t>
    </dgm:pt>
    <dgm:pt modelId="{A97F8163-8292-4950-A79B-23DE66FF6776}" type="parTrans" cxnId="{DD3393B6-3BEC-4280-9043-66A7D671C0FF}">
      <dgm:prSet/>
      <dgm:spPr/>
      <dgm:t>
        <a:bodyPr/>
        <a:lstStyle/>
        <a:p>
          <a:endParaRPr lang="en-IN"/>
        </a:p>
      </dgm:t>
    </dgm:pt>
    <dgm:pt modelId="{68EB25EB-1743-4C6F-A2F4-1763333447E5}" type="sibTrans" cxnId="{DD3393B6-3BEC-4280-9043-66A7D671C0FF}">
      <dgm:prSet/>
      <dgm:spPr/>
      <dgm:t>
        <a:bodyPr/>
        <a:lstStyle/>
        <a:p>
          <a:endParaRPr lang="en-IN"/>
        </a:p>
      </dgm:t>
    </dgm:pt>
    <dgm:pt modelId="{E55AB758-2C03-42E3-B998-0DF0594D4141}">
      <dgm:prSet phldrT="[Text]" custT="1"/>
      <dgm:spPr>
        <a:solidFill>
          <a:schemeClr val="bg1">
            <a:lumMod val="20000"/>
            <a:lumOff val="80000"/>
            <a:alpha val="90000"/>
          </a:schemeClr>
        </a:solidFill>
        <a:ln>
          <a:solidFill>
            <a:schemeClr val="tx1"/>
          </a:solidFill>
        </a:ln>
      </dgm:spPr>
      <dgm:t>
        <a:bodyPr/>
        <a:lstStyle/>
        <a:p>
          <a:pPr marL="176213" marR="0" lvl="0" indent="-176213" algn="l" defTabSz="914400" rtl="0" eaLnBrk="1" fontAlgn="auto" latinLnBrk="0" hangingPunct="1">
            <a:lnSpc>
              <a:spcPct val="95000"/>
            </a:lnSpc>
            <a:spcBef>
              <a:spcPct val="0"/>
            </a:spcBef>
            <a:spcAft>
              <a:spcPts val="0"/>
            </a:spcAft>
            <a:buClr>
              <a:srgbClr val="FFE600"/>
            </a:buClr>
            <a:buSzPct val="70000"/>
            <a:buFont typeface="Arial" pitchFamily="34" charset="0"/>
            <a:buChar char="►"/>
            <a:tabLst/>
            <a:defRPr/>
          </a:pPr>
          <a:r>
            <a:rPr kumimoji="0" lang="en-US" sz="1400" b="0" i="0" u="none" strike="noStrike" kern="0" cap="none" spc="0" normalizeH="0" baseline="0" dirty="0">
              <a:ln>
                <a:noFill/>
              </a:ln>
              <a:solidFill>
                <a:srgbClr val="2E2E38"/>
              </a:solidFill>
              <a:effectLst/>
              <a:uLnTx/>
              <a:uFillTx/>
              <a:latin typeface="Arial" panose="020B0604020202020204" pitchFamily="34" charset="0"/>
              <a:ea typeface="+mn-ea"/>
              <a:cs typeface="Arial" panose="020B0604020202020204" pitchFamily="34" charset="0"/>
            </a:rPr>
            <a:t>100% deduction of certain capital expenditure incurred on specified business</a:t>
          </a:r>
          <a:endParaRPr kumimoji="0" lang="en-IN" sz="1400" b="0" i="0" u="none" strike="noStrike" kern="0" cap="none" spc="0" normalizeH="0" baseline="0" dirty="0">
            <a:ln>
              <a:noFill/>
            </a:ln>
            <a:solidFill>
              <a:srgbClr val="2E2E38"/>
            </a:solidFill>
            <a:effectLst/>
            <a:uLnTx/>
            <a:uFillTx/>
            <a:latin typeface="Arial" panose="020B0604020202020204" pitchFamily="34" charset="0"/>
            <a:ea typeface="+mn-ea"/>
            <a:cs typeface="Arial" panose="020B0604020202020204" pitchFamily="34" charset="0"/>
          </a:endParaRPr>
        </a:p>
      </dgm:t>
    </dgm:pt>
    <dgm:pt modelId="{D20B8657-1B79-4D67-97AA-EAFF19A46F04}" type="parTrans" cxnId="{93200C2B-27A3-4375-9B0D-C8D27258194D}">
      <dgm:prSet/>
      <dgm:spPr/>
      <dgm:t>
        <a:bodyPr/>
        <a:lstStyle/>
        <a:p>
          <a:endParaRPr lang="en-IN"/>
        </a:p>
      </dgm:t>
    </dgm:pt>
    <dgm:pt modelId="{088843B4-8F44-4CEC-9524-F5BC76D6765A}" type="sibTrans" cxnId="{93200C2B-27A3-4375-9B0D-C8D27258194D}">
      <dgm:prSet/>
      <dgm:spPr/>
      <dgm:t>
        <a:bodyPr/>
        <a:lstStyle/>
        <a:p>
          <a:endParaRPr lang="en-IN"/>
        </a:p>
      </dgm:t>
    </dgm:pt>
    <dgm:pt modelId="{8E34F5B4-B4C6-47F8-9034-9A409CB478D6}">
      <dgm:prSet phldrT="[Text]" custT="1"/>
      <dgm:spPr>
        <a:solidFill>
          <a:schemeClr val="bg1">
            <a:lumMod val="20000"/>
            <a:lumOff val="80000"/>
            <a:alpha val="90000"/>
          </a:schemeClr>
        </a:solidFill>
        <a:ln>
          <a:solidFill>
            <a:schemeClr val="tx1"/>
          </a:solidFill>
        </a:ln>
      </dgm:spPr>
      <dgm:t>
        <a:bodyPr/>
        <a:lstStyle/>
        <a:p>
          <a:pPr marL="176213" marR="0" lvl="0" indent="-176213" algn="l" defTabSz="914400" rtl="0" eaLnBrk="1" fontAlgn="auto" latinLnBrk="0" hangingPunct="1">
            <a:lnSpc>
              <a:spcPct val="95000"/>
            </a:lnSpc>
            <a:spcBef>
              <a:spcPct val="0"/>
            </a:spcBef>
            <a:spcAft>
              <a:spcPts val="0"/>
            </a:spcAft>
            <a:buClr>
              <a:srgbClr val="FFE600"/>
            </a:buClr>
            <a:buSzPct val="70000"/>
            <a:buFont typeface="Arial" pitchFamily="34" charset="0"/>
            <a:buChar char="►"/>
            <a:tabLst/>
            <a:defRPr/>
          </a:pPr>
          <a:r>
            <a:rPr kumimoji="0" lang="en-IN" sz="1400" b="0" i="0" u="none" strike="noStrike" kern="0" cap="none" spc="0" normalizeH="0" baseline="0" dirty="0">
              <a:ln>
                <a:noFill/>
              </a:ln>
              <a:solidFill>
                <a:srgbClr val="2E2E38"/>
              </a:solidFill>
              <a:effectLst/>
              <a:uLnTx/>
              <a:uFillTx/>
              <a:latin typeface="Arial" panose="020B0604020202020204" pitchFamily="34" charset="0"/>
              <a:ea typeface="+mn-ea"/>
              <a:cs typeface="Arial" panose="020B0604020202020204" pitchFamily="34" charset="0"/>
            </a:rPr>
            <a:t>Applicable to </a:t>
          </a:r>
          <a:r>
            <a:rPr kumimoji="0" lang="en-US" sz="1400" b="0" i="0" u="none" strike="noStrike" kern="0" cap="none" spc="0" normalizeH="0" baseline="0" dirty="0">
              <a:ln>
                <a:noFill/>
              </a:ln>
              <a:solidFill>
                <a:srgbClr val="2E2E38"/>
              </a:solidFill>
              <a:effectLst/>
              <a:uLnTx/>
              <a:uFillTx/>
              <a:latin typeface="Arial" panose="020B0604020202020204" pitchFamily="34" charset="0"/>
              <a:ea typeface="+mn-ea"/>
              <a:cs typeface="Arial" panose="020B0604020202020204" pitchFamily="34" charset="0"/>
            </a:rPr>
            <a:t>royalty income earned from eligible patents</a:t>
          </a:r>
          <a:endParaRPr kumimoji="0" lang="en-IN" sz="1400" b="0" i="0" u="none" strike="noStrike" kern="0" cap="none" spc="0" normalizeH="0" baseline="0" dirty="0">
            <a:ln>
              <a:noFill/>
            </a:ln>
            <a:solidFill>
              <a:srgbClr val="2E2E38"/>
            </a:solidFill>
            <a:effectLst/>
            <a:uLnTx/>
            <a:uFillTx/>
            <a:latin typeface="Arial" panose="020B0604020202020204" pitchFamily="34" charset="0"/>
            <a:ea typeface="+mn-ea"/>
            <a:cs typeface="Arial" panose="020B0604020202020204" pitchFamily="34" charset="0"/>
          </a:endParaRPr>
        </a:p>
      </dgm:t>
    </dgm:pt>
    <dgm:pt modelId="{29F03033-25D6-42A8-AE40-B373AD598579}" type="parTrans" cxnId="{EA558E80-5C0F-4645-8087-E684A93CF5E5}">
      <dgm:prSet/>
      <dgm:spPr/>
      <dgm:t>
        <a:bodyPr/>
        <a:lstStyle/>
        <a:p>
          <a:endParaRPr lang="en-IN"/>
        </a:p>
      </dgm:t>
    </dgm:pt>
    <dgm:pt modelId="{55E7C65F-33DC-4731-94CB-6A75B5BAC5A9}" type="sibTrans" cxnId="{EA558E80-5C0F-4645-8087-E684A93CF5E5}">
      <dgm:prSet/>
      <dgm:spPr/>
      <dgm:t>
        <a:bodyPr/>
        <a:lstStyle/>
        <a:p>
          <a:endParaRPr lang="en-IN"/>
        </a:p>
      </dgm:t>
    </dgm:pt>
    <dgm:pt modelId="{89459069-8793-49A7-A3A6-ADD8796098C4}" type="pres">
      <dgm:prSet presAssocID="{4CF45677-078A-40E7-B9C6-4031411C243E}" presName="Name0" presStyleCnt="0">
        <dgm:presLayoutVars>
          <dgm:dir/>
          <dgm:animLvl val="lvl"/>
          <dgm:resizeHandles val="exact"/>
        </dgm:presLayoutVars>
      </dgm:prSet>
      <dgm:spPr/>
    </dgm:pt>
    <dgm:pt modelId="{AFCB3E4D-E6D5-4CD5-88C3-2F22269671CB}" type="pres">
      <dgm:prSet presAssocID="{56BAD0A1-E777-4EA0-8FEC-1256E26573C1}" presName="composite" presStyleCnt="0"/>
      <dgm:spPr/>
    </dgm:pt>
    <dgm:pt modelId="{87524782-18ED-43CC-9C59-4D437E3878C8}" type="pres">
      <dgm:prSet presAssocID="{56BAD0A1-E777-4EA0-8FEC-1256E26573C1}" presName="parTx" presStyleLbl="alignNode1" presStyleIdx="0" presStyleCnt="2">
        <dgm:presLayoutVars>
          <dgm:chMax val="0"/>
          <dgm:chPref val="0"/>
          <dgm:bulletEnabled val="1"/>
        </dgm:presLayoutVars>
      </dgm:prSet>
      <dgm:spPr/>
    </dgm:pt>
    <dgm:pt modelId="{9CEF134B-4118-4BE9-BF53-A43A74D1462F}" type="pres">
      <dgm:prSet presAssocID="{56BAD0A1-E777-4EA0-8FEC-1256E26573C1}" presName="desTx" presStyleLbl="alignAccFollowNode1" presStyleIdx="0" presStyleCnt="2">
        <dgm:presLayoutVars>
          <dgm:bulletEnabled val="1"/>
        </dgm:presLayoutVars>
      </dgm:prSet>
      <dgm:spPr/>
    </dgm:pt>
    <dgm:pt modelId="{90FB84CF-2D43-4B60-9910-3112CFE13C3C}" type="pres">
      <dgm:prSet presAssocID="{0A4C987C-1805-4981-8CC5-0BCC794F8F83}" presName="space" presStyleCnt="0"/>
      <dgm:spPr/>
    </dgm:pt>
    <dgm:pt modelId="{8BB5687D-70E7-465B-B079-93C97237BF44}" type="pres">
      <dgm:prSet presAssocID="{913B4084-0F7C-4D1B-9A30-F4DFCB6AC110}" presName="composite" presStyleCnt="0"/>
      <dgm:spPr/>
    </dgm:pt>
    <dgm:pt modelId="{73FCD3D7-03FE-48D9-864B-24BEF6FB790F}" type="pres">
      <dgm:prSet presAssocID="{913B4084-0F7C-4D1B-9A30-F4DFCB6AC110}" presName="parTx" presStyleLbl="alignNode1" presStyleIdx="1" presStyleCnt="2">
        <dgm:presLayoutVars>
          <dgm:chMax val="0"/>
          <dgm:chPref val="0"/>
          <dgm:bulletEnabled val="1"/>
        </dgm:presLayoutVars>
      </dgm:prSet>
      <dgm:spPr/>
    </dgm:pt>
    <dgm:pt modelId="{ACC89B7E-B826-433C-893D-30CF237AB37E}" type="pres">
      <dgm:prSet presAssocID="{913B4084-0F7C-4D1B-9A30-F4DFCB6AC110}" presName="desTx" presStyleLbl="alignAccFollowNode1" presStyleIdx="1" presStyleCnt="2">
        <dgm:presLayoutVars>
          <dgm:bulletEnabled val="1"/>
        </dgm:presLayoutVars>
      </dgm:prSet>
      <dgm:spPr/>
    </dgm:pt>
  </dgm:ptLst>
  <dgm:cxnLst>
    <dgm:cxn modelId="{71B52810-6896-4D01-A854-07BD346211BD}" type="presOf" srcId="{8E34F5B4-B4C6-47F8-9034-9A409CB478D6}" destId="{9CEF134B-4118-4BE9-BF53-A43A74D1462F}" srcOrd="0" destOrd="1" presId="urn:microsoft.com/office/officeart/2005/8/layout/hList1"/>
    <dgm:cxn modelId="{93200C2B-27A3-4375-9B0D-C8D27258194D}" srcId="{913B4084-0F7C-4D1B-9A30-F4DFCB6AC110}" destId="{E55AB758-2C03-42E3-B998-0DF0594D4141}" srcOrd="0" destOrd="0" parTransId="{D20B8657-1B79-4D67-97AA-EAFF19A46F04}" sibTransId="{088843B4-8F44-4CEC-9524-F5BC76D6765A}"/>
    <dgm:cxn modelId="{EAC9C02D-8E25-4C07-9306-BD375E350FF4}" type="presOf" srcId="{1CD7ED7D-54A0-49F9-94BD-8FE9B01F3CEE}" destId="{9CEF134B-4118-4BE9-BF53-A43A74D1462F}" srcOrd="0" destOrd="0" presId="urn:microsoft.com/office/officeart/2005/8/layout/hList1"/>
    <dgm:cxn modelId="{E3F6A733-CDF1-4845-B56F-332843BC589D}" type="presOf" srcId="{56BAD0A1-E777-4EA0-8FEC-1256E26573C1}" destId="{87524782-18ED-43CC-9C59-4D437E3878C8}" srcOrd="0" destOrd="0" presId="urn:microsoft.com/office/officeart/2005/8/layout/hList1"/>
    <dgm:cxn modelId="{EA558E80-5C0F-4645-8087-E684A93CF5E5}" srcId="{56BAD0A1-E777-4EA0-8FEC-1256E26573C1}" destId="{8E34F5B4-B4C6-47F8-9034-9A409CB478D6}" srcOrd="1" destOrd="0" parTransId="{29F03033-25D6-42A8-AE40-B373AD598579}" sibTransId="{55E7C65F-33DC-4731-94CB-6A75B5BAC5A9}"/>
    <dgm:cxn modelId="{7DBB5B8E-1B2F-4BF6-8BE3-9D95D19ACAEA}" srcId="{4CF45677-078A-40E7-B9C6-4031411C243E}" destId="{56BAD0A1-E777-4EA0-8FEC-1256E26573C1}" srcOrd="0" destOrd="0" parTransId="{C0B7B24A-4793-4116-BA7E-152D3D13307E}" sibTransId="{0A4C987C-1805-4981-8CC5-0BCC794F8F83}"/>
    <dgm:cxn modelId="{800D299C-DBE3-4366-98D6-92DF21A97511}" type="presOf" srcId="{4CF45677-078A-40E7-B9C6-4031411C243E}" destId="{89459069-8793-49A7-A3A6-ADD8796098C4}" srcOrd="0" destOrd="0" presId="urn:microsoft.com/office/officeart/2005/8/layout/hList1"/>
    <dgm:cxn modelId="{E95647AA-E28B-40D1-8DB2-ABF30BB33F5D}" type="presOf" srcId="{E55AB758-2C03-42E3-B998-0DF0594D4141}" destId="{ACC89B7E-B826-433C-893D-30CF237AB37E}" srcOrd="0" destOrd="0" presId="urn:microsoft.com/office/officeart/2005/8/layout/hList1"/>
    <dgm:cxn modelId="{DD3393B6-3BEC-4280-9043-66A7D671C0FF}" srcId="{4CF45677-078A-40E7-B9C6-4031411C243E}" destId="{913B4084-0F7C-4D1B-9A30-F4DFCB6AC110}" srcOrd="1" destOrd="0" parTransId="{A97F8163-8292-4950-A79B-23DE66FF6776}" sibTransId="{68EB25EB-1743-4C6F-A2F4-1763333447E5}"/>
    <dgm:cxn modelId="{713B04E6-7B19-4894-B0BC-7A652BC91483}" type="presOf" srcId="{913B4084-0F7C-4D1B-9A30-F4DFCB6AC110}" destId="{73FCD3D7-03FE-48D9-864B-24BEF6FB790F}" srcOrd="0" destOrd="0" presId="urn:microsoft.com/office/officeart/2005/8/layout/hList1"/>
    <dgm:cxn modelId="{391164F1-5602-4471-8920-8941415E5E42}" srcId="{56BAD0A1-E777-4EA0-8FEC-1256E26573C1}" destId="{1CD7ED7D-54A0-49F9-94BD-8FE9B01F3CEE}" srcOrd="0" destOrd="0" parTransId="{A4335406-52BF-412F-B041-E37171258FD2}" sibTransId="{19B912A6-99E9-4625-AF29-825EA973F6CD}"/>
    <dgm:cxn modelId="{6D821B0C-8D56-4849-97FD-5C7CF3A69FC3}" type="presParOf" srcId="{89459069-8793-49A7-A3A6-ADD8796098C4}" destId="{AFCB3E4D-E6D5-4CD5-88C3-2F22269671CB}" srcOrd="0" destOrd="0" presId="urn:microsoft.com/office/officeart/2005/8/layout/hList1"/>
    <dgm:cxn modelId="{D26A7543-B259-4A56-9ABB-EC8FFA0BE7E0}" type="presParOf" srcId="{AFCB3E4D-E6D5-4CD5-88C3-2F22269671CB}" destId="{87524782-18ED-43CC-9C59-4D437E3878C8}" srcOrd="0" destOrd="0" presId="urn:microsoft.com/office/officeart/2005/8/layout/hList1"/>
    <dgm:cxn modelId="{13DFB309-9A67-4B44-A7D1-C9321EE8C7AE}" type="presParOf" srcId="{AFCB3E4D-E6D5-4CD5-88C3-2F22269671CB}" destId="{9CEF134B-4118-4BE9-BF53-A43A74D1462F}" srcOrd="1" destOrd="0" presId="urn:microsoft.com/office/officeart/2005/8/layout/hList1"/>
    <dgm:cxn modelId="{A1961C0B-AE4D-4E9C-9593-032F6EE2B76F}" type="presParOf" srcId="{89459069-8793-49A7-A3A6-ADD8796098C4}" destId="{90FB84CF-2D43-4B60-9910-3112CFE13C3C}" srcOrd="1" destOrd="0" presId="urn:microsoft.com/office/officeart/2005/8/layout/hList1"/>
    <dgm:cxn modelId="{126919D3-EA94-48C0-A112-70C802BBFA0D}" type="presParOf" srcId="{89459069-8793-49A7-A3A6-ADD8796098C4}" destId="{8BB5687D-70E7-465B-B079-93C97237BF44}" srcOrd="2" destOrd="0" presId="urn:microsoft.com/office/officeart/2005/8/layout/hList1"/>
    <dgm:cxn modelId="{2CA50995-1FEE-445B-8572-ECAE17CB8C15}" type="presParOf" srcId="{8BB5687D-70E7-465B-B079-93C97237BF44}" destId="{73FCD3D7-03FE-48D9-864B-24BEF6FB790F}" srcOrd="0" destOrd="0" presId="urn:microsoft.com/office/officeart/2005/8/layout/hList1"/>
    <dgm:cxn modelId="{08E6F507-32F5-4E83-A9A1-AE9EBBF1692F}" type="presParOf" srcId="{8BB5687D-70E7-465B-B079-93C97237BF44}" destId="{ACC89B7E-B826-433C-893D-30CF237AB37E}" srcOrd="1" destOrd="0" presId="urn:microsoft.com/office/officeart/2005/8/layout/hList1"/>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ED2E94D-C964-47C8-B6DB-6A515679B149}">
      <dsp:nvSpPr>
        <dsp:cNvPr id="0" name=""/>
        <dsp:cNvSpPr/>
      </dsp:nvSpPr>
      <dsp:spPr>
        <a:xfrm>
          <a:off x="0" y="15143"/>
          <a:ext cx="828638" cy="236105"/>
        </a:xfrm>
        <a:prstGeom prst="flowChartOffpageConnector">
          <a:avLst/>
        </a:prstGeom>
        <a:solidFill>
          <a:srgbClr val="999999">
            <a:hueOff val="0"/>
            <a:satOff val="0"/>
            <a:lumOff val="0"/>
            <a:alphaOff val="0"/>
          </a:srgbClr>
        </a:solidFill>
        <a:ln w="3175"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marL="0" lvl="0" indent="0" algn="ctr" defTabSz="533400">
            <a:lnSpc>
              <a:spcPct val="90000"/>
            </a:lnSpc>
            <a:spcBef>
              <a:spcPct val="0"/>
            </a:spcBef>
            <a:spcAft>
              <a:spcPct val="35000"/>
            </a:spcAft>
            <a:buNone/>
          </a:pPr>
          <a:r>
            <a:rPr lang="en-IN" sz="1200" kern="1200" dirty="0">
              <a:solidFill>
                <a:srgbClr val="646464"/>
              </a:solidFill>
              <a:latin typeface="EYInterstate" panose="02000503020000020004" pitchFamily="2" charset="0"/>
              <a:ea typeface="+mn-ea"/>
              <a:cs typeface="+mn-cs"/>
            </a:rPr>
            <a:t>Japan</a:t>
          </a:r>
        </a:p>
      </dsp:txBody>
      <dsp:txXfrm>
        <a:off x="0" y="15143"/>
        <a:ext cx="828638" cy="188884"/>
      </dsp:txXfrm>
    </dsp:sp>
    <dsp:sp modelId="{45160A0E-63E0-4F77-954C-DEACE48AD80E}">
      <dsp:nvSpPr>
        <dsp:cNvPr id="0" name=""/>
        <dsp:cNvSpPr/>
      </dsp:nvSpPr>
      <dsp:spPr>
        <a:xfrm>
          <a:off x="0" y="241768"/>
          <a:ext cx="828638" cy="236105"/>
        </a:xfrm>
        <a:prstGeom prst="flowChartOffpageConnector">
          <a:avLst/>
        </a:prstGeom>
        <a:solidFill>
          <a:srgbClr val="999999">
            <a:hueOff val="0"/>
            <a:satOff val="0"/>
            <a:lumOff val="5686"/>
            <a:alphaOff val="0"/>
          </a:srgbClr>
        </a:solid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marL="0" lvl="0" indent="0" algn="ctr" defTabSz="533400">
            <a:lnSpc>
              <a:spcPct val="90000"/>
            </a:lnSpc>
            <a:spcBef>
              <a:spcPct val="0"/>
            </a:spcBef>
            <a:spcAft>
              <a:spcPct val="35000"/>
            </a:spcAft>
            <a:buNone/>
          </a:pPr>
          <a:r>
            <a:rPr lang="en-IN" sz="1200" kern="1200" dirty="0">
              <a:solidFill>
                <a:srgbClr val="646464"/>
              </a:solidFill>
              <a:latin typeface="EYInterstate" panose="02000503020000020004" pitchFamily="2" charset="0"/>
              <a:ea typeface="+mn-ea"/>
              <a:cs typeface="+mn-cs"/>
            </a:rPr>
            <a:t>Korea</a:t>
          </a:r>
        </a:p>
      </dsp:txBody>
      <dsp:txXfrm>
        <a:off x="0" y="241768"/>
        <a:ext cx="828638" cy="188884"/>
      </dsp:txXfrm>
    </dsp:sp>
    <dsp:sp modelId="{0D876B00-EAA9-410F-BE29-686753BCA8CE}">
      <dsp:nvSpPr>
        <dsp:cNvPr id="0" name=""/>
        <dsp:cNvSpPr/>
      </dsp:nvSpPr>
      <dsp:spPr>
        <a:xfrm>
          <a:off x="0" y="483515"/>
          <a:ext cx="828638" cy="236105"/>
        </a:xfrm>
        <a:prstGeom prst="flowChartOffpageConnector">
          <a:avLst/>
        </a:prstGeom>
        <a:solidFill>
          <a:srgbClr val="999999">
            <a:hueOff val="0"/>
            <a:satOff val="0"/>
            <a:lumOff val="11373"/>
            <a:alphaOff val="0"/>
          </a:srgbClr>
        </a:solid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marL="0" lvl="0" indent="0" algn="ctr" defTabSz="533400">
            <a:lnSpc>
              <a:spcPct val="90000"/>
            </a:lnSpc>
            <a:spcBef>
              <a:spcPct val="0"/>
            </a:spcBef>
            <a:spcAft>
              <a:spcPct val="35000"/>
            </a:spcAft>
            <a:buNone/>
          </a:pPr>
          <a:r>
            <a:rPr lang="en-IN" sz="1200" kern="1200" dirty="0">
              <a:solidFill>
                <a:srgbClr val="646464"/>
              </a:solidFill>
              <a:latin typeface="EYInterstate" panose="02000503020000020004" pitchFamily="2" charset="0"/>
              <a:ea typeface="+mn-ea"/>
              <a:cs typeface="+mn-cs"/>
            </a:rPr>
            <a:t>China</a:t>
          </a:r>
        </a:p>
      </dsp:txBody>
      <dsp:txXfrm>
        <a:off x="0" y="483515"/>
        <a:ext cx="828638" cy="188884"/>
      </dsp:txXfrm>
    </dsp:sp>
    <dsp:sp modelId="{29A1B37C-17D8-4F14-94D6-39B159BD594B}">
      <dsp:nvSpPr>
        <dsp:cNvPr id="0" name=""/>
        <dsp:cNvSpPr/>
      </dsp:nvSpPr>
      <dsp:spPr>
        <a:xfrm>
          <a:off x="0" y="726128"/>
          <a:ext cx="828638" cy="236105"/>
        </a:xfrm>
        <a:prstGeom prst="flowChartOffpageConnector">
          <a:avLst/>
        </a:prstGeom>
        <a:solidFill>
          <a:srgbClr val="999999">
            <a:hueOff val="0"/>
            <a:satOff val="0"/>
            <a:lumOff val="17059"/>
            <a:alphaOff val="0"/>
          </a:srgbClr>
        </a:solid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marL="0" lvl="0" indent="0" algn="ctr" defTabSz="533400">
            <a:lnSpc>
              <a:spcPct val="90000"/>
            </a:lnSpc>
            <a:spcBef>
              <a:spcPct val="0"/>
            </a:spcBef>
            <a:spcAft>
              <a:spcPct val="35000"/>
            </a:spcAft>
            <a:buNone/>
          </a:pPr>
          <a:r>
            <a:rPr lang="en-IN" sz="1200" kern="1200" dirty="0">
              <a:solidFill>
                <a:srgbClr val="646464"/>
              </a:solidFill>
              <a:latin typeface="EYInterstate" panose="02000503020000020004" pitchFamily="2" charset="0"/>
              <a:ea typeface="+mn-ea"/>
              <a:cs typeface="+mn-cs"/>
            </a:rPr>
            <a:t>Singapore</a:t>
          </a:r>
        </a:p>
      </dsp:txBody>
      <dsp:txXfrm>
        <a:off x="0" y="726128"/>
        <a:ext cx="828638" cy="188884"/>
      </dsp:txXfrm>
    </dsp:sp>
    <dsp:sp modelId="{40EA332C-3BE6-4CCB-8B6A-45EFAC225C73}">
      <dsp:nvSpPr>
        <dsp:cNvPr id="0" name=""/>
        <dsp:cNvSpPr/>
      </dsp:nvSpPr>
      <dsp:spPr>
        <a:xfrm>
          <a:off x="0" y="967875"/>
          <a:ext cx="828638" cy="236105"/>
        </a:xfrm>
        <a:prstGeom prst="flowChartOffpageConnector">
          <a:avLst/>
        </a:prstGeom>
        <a:solidFill>
          <a:srgbClr val="999999">
            <a:hueOff val="0"/>
            <a:satOff val="0"/>
            <a:lumOff val="22745"/>
            <a:alphaOff val="0"/>
          </a:srgbClr>
        </a:solid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marL="0" lvl="0" indent="0" algn="ctr" defTabSz="533400">
            <a:lnSpc>
              <a:spcPct val="90000"/>
            </a:lnSpc>
            <a:spcBef>
              <a:spcPct val="0"/>
            </a:spcBef>
            <a:spcAft>
              <a:spcPct val="35000"/>
            </a:spcAft>
            <a:buNone/>
          </a:pPr>
          <a:r>
            <a:rPr lang="en-IN" sz="1200" kern="1200" dirty="0">
              <a:solidFill>
                <a:srgbClr val="646464"/>
              </a:solidFill>
              <a:latin typeface="EYInterstate" panose="02000503020000020004" pitchFamily="2" charset="0"/>
              <a:ea typeface="+mn-ea"/>
              <a:cs typeface="+mn-cs"/>
            </a:rPr>
            <a:t>Indonesia</a:t>
          </a:r>
        </a:p>
      </dsp:txBody>
      <dsp:txXfrm>
        <a:off x="0" y="967875"/>
        <a:ext cx="828638" cy="188884"/>
      </dsp:txXfrm>
    </dsp:sp>
    <dsp:sp modelId="{B10B4DEE-8BFA-4520-AE32-BA3908455D2E}">
      <dsp:nvSpPr>
        <dsp:cNvPr id="0" name=""/>
        <dsp:cNvSpPr/>
      </dsp:nvSpPr>
      <dsp:spPr>
        <a:xfrm>
          <a:off x="0" y="1209622"/>
          <a:ext cx="828638" cy="236105"/>
        </a:xfrm>
        <a:prstGeom prst="flowChartOffpageConnector">
          <a:avLst/>
        </a:prstGeom>
        <a:solidFill>
          <a:srgbClr val="999999">
            <a:hueOff val="0"/>
            <a:satOff val="0"/>
            <a:lumOff val="28432"/>
            <a:alphaOff val="0"/>
          </a:srgbClr>
        </a:solid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marL="0" lvl="0" indent="0" algn="ctr" defTabSz="533400">
            <a:lnSpc>
              <a:spcPct val="90000"/>
            </a:lnSpc>
            <a:spcBef>
              <a:spcPct val="0"/>
            </a:spcBef>
            <a:spcAft>
              <a:spcPct val="35000"/>
            </a:spcAft>
            <a:buNone/>
          </a:pPr>
          <a:r>
            <a:rPr lang="en-IN" sz="1200" kern="1200" dirty="0">
              <a:solidFill>
                <a:srgbClr val="646464"/>
              </a:solidFill>
              <a:latin typeface="EYInterstate" panose="02000503020000020004" pitchFamily="2" charset="0"/>
              <a:ea typeface="+mn-ea"/>
              <a:cs typeface="+mn-cs"/>
            </a:rPr>
            <a:t>Malaysia</a:t>
          </a:r>
        </a:p>
      </dsp:txBody>
      <dsp:txXfrm>
        <a:off x="0" y="1209622"/>
        <a:ext cx="828638" cy="188884"/>
      </dsp:txXfrm>
    </dsp:sp>
    <dsp:sp modelId="{FDA975F0-53FE-4AC3-A183-D79C1921A797}">
      <dsp:nvSpPr>
        <dsp:cNvPr id="0" name=""/>
        <dsp:cNvSpPr/>
      </dsp:nvSpPr>
      <dsp:spPr>
        <a:xfrm>
          <a:off x="0" y="1451369"/>
          <a:ext cx="828638" cy="236105"/>
        </a:xfrm>
        <a:prstGeom prst="flowChartOffpageConnector">
          <a:avLst/>
        </a:prstGeom>
        <a:solidFill>
          <a:srgbClr val="999999">
            <a:hueOff val="0"/>
            <a:satOff val="0"/>
            <a:lumOff val="34118"/>
            <a:alphaOff val="0"/>
          </a:srgbClr>
        </a:solid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marL="0" lvl="0" indent="0" algn="ctr" defTabSz="533400">
            <a:lnSpc>
              <a:spcPct val="90000"/>
            </a:lnSpc>
            <a:spcBef>
              <a:spcPct val="0"/>
            </a:spcBef>
            <a:spcAft>
              <a:spcPct val="35000"/>
            </a:spcAft>
            <a:buNone/>
          </a:pPr>
          <a:r>
            <a:rPr lang="en-IN" sz="1200" kern="1200" dirty="0">
              <a:solidFill>
                <a:srgbClr val="646464"/>
              </a:solidFill>
              <a:latin typeface="EYInterstate" panose="02000503020000020004" pitchFamily="2" charset="0"/>
              <a:ea typeface="+mn-ea"/>
              <a:cs typeface="+mn-cs"/>
            </a:rPr>
            <a:t>Philippines</a:t>
          </a:r>
        </a:p>
      </dsp:txBody>
      <dsp:txXfrm>
        <a:off x="0" y="1451369"/>
        <a:ext cx="828638" cy="188884"/>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7524782-18ED-43CC-9C59-4D437E3878C8}">
      <dsp:nvSpPr>
        <dsp:cNvPr id="0" name=""/>
        <dsp:cNvSpPr/>
      </dsp:nvSpPr>
      <dsp:spPr>
        <a:xfrm>
          <a:off x="3433" y="27732"/>
          <a:ext cx="3347264" cy="748800"/>
        </a:xfrm>
        <a:prstGeom prst="rect">
          <a:avLst/>
        </a:prstGeom>
        <a:solidFill>
          <a:schemeClr val="bg1"/>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3792" tIns="65024" rIns="113792" bIns="65024" numCol="1" spcCol="1270" anchor="ctr" anchorCtr="0">
          <a:noAutofit/>
        </a:bodyPr>
        <a:lstStyle/>
        <a:p>
          <a:pPr marL="0" lvl="0" indent="0" algn="ctr" defTabSz="711200">
            <a:lnSpc>
              <a:spcPct val="90000"/>
            </a:lnSpc>
            <a:spcBef>
              <a:spcPct val="0"/>
            </a:spcBef>
            <a:spcAft>
              <a:spcPct val="35000"/>
            </a:spcAft>
            <a:buClr>
              <a:srgbClr val="27ACAA"/>
            </a:buClr>
            <a:buSzPct val="70000"/>
            <a:buFontTx/>
            <a:buNone/>
          </a:pPr>
          <a:r>
            <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R&amp;D deductions</a:t>
          </a:r>
          <a:endParaRPr lang="en-IN" sz="1600" kern="1200" dirty="0">
            <a:latin typeface="Arial" panose="020B0604020202020204" pitchFamily="34" charset="0"/>
            <a:cs typeface="Arial" panose="020B0604020202020204" pitchFamily="34" charset="0"/>
          </a:endParaRPr>
        </a:p>
      </dsp:txBody>
      <dsp:txXfrm>
        <a:off x="3433" y="27732"/>
        <a:ext cx="3347264" cy="748800"/>
      </dsp:txXfrm>
    </dsp:sp>
    <dsp:sp modelId="{9CEF134B-4118-4BE9-BF53-A43A74D1462F}">
      <dsp:nvSpPr>
        <dsp:cNvPr id="0" name=""/>
        <dsp:cNvSpPr/>
      </dsp:nvSpPr>
      <dsp:spPr>
        <a:xfrm>
          <a:off x="3433" y="776532"/>
          <a:ext cx="3347264" cy="1141920"/>
        </a:xfrm>
        <a:prstGeom prst="rect">
          <a:avLst/>
        </a:prstGeom>
        <a:solidFill>
          <a:schemeClr val="bg1">
            <a:lumMod val="20000"/>
            <a:lumOff val="80000"/>
            <a:alpha val="9000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dsp:style>
      <dsp:txBody>
        <a:bodyPr spcFirstLastPara="0" vert="horz" wrap="square" lIns="74676" tIns="74676" rIns="99568" bIns="112014" numCol="1" spcCol="1270" anchor="t" anchorCtr="0">
          <a:noAutofit/>
        </a:bodyPr>
        <a:lstStyle/>
        <a:p>
          <a:pPr marL="176213" marR="0" lvl="0" indent="-176213" algn="l" defTabSz="914400" rtl="0" eaLnBrk="1" fontAlgn="auto" latinLnBrk="0" hangingPunct="1">
            <a:lnSpc>
              <a:spcPct val="95000"/>
            </a:lnSpc>
            <a:spcBef>
              <a:spcPct val="0"/>
            </a:spcBef>
            <a:spcAft>
              <a:spcPts val="0"/>
            </a:spcAft>
            <a:buClr>
              <a:srgbClr val="FFE600"/>
            </a:buClr>
            <a:buSzPct val="70000"/>
            <a:buFont typeface="Arial" pitchFamily="34" charset="0"/>
            <a:buChar char="►"/>
            <a:tabLst/>
            <a:defRPr/>
          </a:pPr>
          <a:r>
            <a:rPr kumimoji="0" lang="en-IN" sz="1400" b="0" i="0" u="none" strike="noStrike" kern="0" cap="none" spc="0" normalizeH="0" baseline="0" dirty="0">
              <a:ln>
                <a:noFill/>
              </a:ln>
              <a:solidFill>
                <a:srgbClr val="2E2E38"/>
              </a:solidFill>
              <a:effectLst/>
              <a:uLnTx/>
              <a:uFillTx/>
              <a:latin typeface="Arial" panose="020B0604020202020204" pitchFamily="34" charset="0"/>
              <a:ea typeface="+mn-ea"/>
              <a:cs typeface="Arial" panose="020B0604020202020204" pitchFamily="34" charset="0"/>
            </a:rPr>
            <a:t>In-house R&amp;D facility eligible for deduction at 150%</a:t>
          </a:r>
        </a:p>
        <a:p>
          <a:pPr marL="176213" marR="0" lvl="0" indent="-176213" algn="l" defTabSz="914400" rtl="0" eaLnBrk="1" fontAlgn="auto" latinLnBrk="0" hangingPunct="1">
            <a:lnSpc>
              <a:spcPct val="95000"/>
            </a:lnSpc>
            <a:spcBef>
              <a:spcPct val="0"/>
            </a:spcBef>
            <a:spcAft>
              <a:spcPts val="0"/>
            </a:spcAft>
            <a:buClr>
              <a:srgbClr val="FFE600"/>
            </a:buClr>
            <a:buSzPct val="70000"/>
            <a:buFont typeface="Arial" pitchFamily="34" charset="0"/>
            <a:buChar char="►"/>
            <a:tabLst/>
            <a:defRPr/>
          </a:pPr>
          <a:r>
            <a:rPr kumimoji="0" lang="en-IN" sz="1400" b="0" i="0" u="none" strike="noStrike" kern="0" cap="none" spc="0" normalizeH="0" baseline="0" dirty="0">
              <a:ln>
                <a:noFill/>
              </a:ln>
              <a:solidFill>
                <a:srgbClr val="2E2E38"/>
              </a:solidFill>
              <a:effectLst/>
              <a:uLnTx/>
              <a:uFillTx/>
              <a:latin typeface="Arial" panose="020B0604020202020204" pitchFamily="34" charset="0"/>
              <a:ea typeface="+mn-ea"/>
              <a:cs typeface="Arial" panose="020B0604020202020204" pitchFamily="34" charset="0"/>
            </a:rPr>
            <a:t>100% after 31 March 2020</a:t>
          </a:r>
        </a:p>
      </dsp:txBody>
      <dsp:txXfrm>
        <a:off x="3433" y="776532"/>
        <a:ext cx="3347264" cy="1141920"/>
      </dsp:txXfrm>
    </dsp:sp>
    <dsp:sp modelId="{73FCD3D7-03FE-48D9-864B-24BEF6FB790F}">
      <dsp:nvSpPr>
        <dsp:cNvPr id="0" name=""/>
        <dsp:cNvSpPr/>
      </dsp:nvSpPr>
      <dsp:spPr>
        <a:xfrm>
          <a:off x="3819314" y="27732"/>
          <a:ext cx="3347264" cy="748800"/>
        </a:xfrm>
        <a:prstGeom prst="rect">
          <a:avLst/>
        </a:prstGeom>
        <a:solidFill>
          <a:schemeClr val="bg1"/>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3792" tIns="65024" rIns="113792" bIns="65024" numCol="1" spcCol="1270" anchor="ctr" anchorCtr="0">
          <a:noAutofit/>
        </a:bodyPr>
        <a:lstStyle/>
        <a:p>
          <a:pPr marL="0" lvl="0" indent="0" algn="ctr" defTabSz="711200">
            <a:lnSpc>
              <a:spcPct val="90000"/>
            </a:lnSpc>
            <a:spcBef>
              <a:spcPct val="0"/>
            </a:spcBef>
            <a:spcAft>
              <a:spcPct val="35000"/>
            </a:spcAft>
            <a:buClr>
              <a:srgbClr val="27ACAA"/>
            </a:buClr>
            <a:buSzPct val="70000"/>
            <a:buFontTx/>
            <a:buNone/>
          </a:pPr>
          <a:r>
            <a:rPr kumimoji="0" lang="en-IN" sz="1600" b="1" i="0" u="none" strike="noStrike" kern="1200" cap="none" spc="0" normalizeH="0" baseline="0" dirty="0">
              <a:ln>
                <a:noFill/>
              </a:ln>
              <a:solidFill>
                <a:srgbClr val="FFFFFF"/>
              </a:solidFill>
              <a:effectLst/>
              <a:uLnTx/>
              <a:uFillTx/>
              <a:latin typeface="Arial" panose="020B0604020202020204" pitchFamily="34" charset="0"/>
              <a:ea typeface="+mn-ea"/>
              <a:cs typeface="Arial" panose="020B0604020202020204" pitchFamily="34" charset="0"/>
            </a:rPr>
            <a:t>Payroll deductions</a:t>
          </a:r>
        </a:p>
      </dsp:txBody>
      <dsp:txXfrm>
        <a:off x="3819314" y="27732"/>
        <a:ext cx="3347264" cy="748800"/>
      </dsp:txXfrm>
    </dsp:sp>
    <dsp:sp modelId="{ACC89B7E-B826-433C-893D-30CF237AB37E}">
      <dsp:nvSpPr>
        <dsp:cNvPr id="0" name=""/>
        <dsp:cNvSpPr/>
      </dsp:nvSpPr>
      <dsp:spPr>
        <a:xfrm>
          <a:off x="3819314" y="776532"/>
          <a:ext cx="3347264" cy="1141920"/>
        </a:xfrm>
        <a:prstGeom prst="rect">
          <a:avLst/>
        </a:prstGeom>
        <a:solidFill>
          <a:schemeClr val="bg1">
            <a:lumMod val="20000"/>
            <a:lumOff val="80000"/>
            <a:alpha val="9000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dsp:style>
      <dsp:txBody>
        <a:bodyPr spcFirstLastPara="0" vert="horz" wrap="square" lIns="74676" tIns="74676" rIns="99568" bIns="112014" numCol="1" spcCol="1270" anchor="t" anchorCtr="0">
          <a:noAutofit/>
        </a:bodyPr>
        <a:lstStyle/>
        <a:p>
          <a:pPr marL="176213" marR="0" lvl="0" indent="-176213" algn="l" defTabSz="914400" rtl="0" eaLnBrk="1" fontAlgn="auto" latinLnBrk="0" hangingPunct="1">
            <a:lnSpc>
              <a:spcPct val="95000"/>
            </a:lnSpc>
            <a:spcBef>
              <a:spcPct val="0"/>
            </a:spcBef>
            <a:spcAft>
              <a:spcPts val="0"/>
            </a:spcAft>
            <a:buClr>
              <a:srgbClr val="FFE600"/>
            </a:buClr>
            <a:buSzPct val="70000"/>
            <a:buFont typeface="Arial" pitchFamily="34" charset="0"/>
            <a:buChar char="►"/>
            <a:tabLst/>
            <a:defRPr/>
          </a:pPr>
          <a:r>
            <a:rPr kumimoji="0" lang="en-IN" sz="1400" b="0" i="0" u="none" strike="noStrike" kern="0" cap="none" spc="0" normalizeH="0" baseline="0" dirty="0">
              <a:ln>
                <a:noFill/>
              </a:ln>
              <a:solidFill>
                <a:srgbClr val="2E2E38"/>
              </a:solidFill>
              <a:effectLst/>
              <a:uLnTx/>
              <a:uFillTx/>
              <a:latin typeface="Arial" panose="020B0604020202020204" pitchFamily="34" charset="0"/>
              <a:ea typeface="+mn-ea"/>
              <a:cs typeface="Arial" panose="020B0604020202020204" pitchFamily="34" charset="0"/>
            </a:rPr>
            <a:t>30% additional deduction for salary</a:t>
          </a:r>
        </a:p>
        <a:p>
          <a:pPr marL="176213" marR="0" lvl="0" indent="-176213" algn="l" defTabSz="914400" rtl="0" eaLnBrk="1" fontAlgn="auto" latinLnBrk="0" hangingPunct="1">
            <a:lnSpc>
              <a:spcPct val="95000"/>
            </a:lnSpc>
            <a:spcBef>
              <a:spcPct val="0"/>
            </a:spcBef>
            <a:spcAft>
              <a:spcPts val="0"/>
            </a:spcAft>
            <a:buClr>
              <a:srgbClr val="FFE600"/>
            </a:buClr>
            <a:buSzPct val="70000"/>
            <a:buFont typeface="Arial" pitchFamily="34" charset="0"/>
            <a:buChar char="►"/>
            <a:tabLst/>
            <a:defRPr/>
          </a:pPr>
          <a:r>
            <a:rPr kumimoji="0" lang="en-IN" sz="1400" b="0" i="0" u="none" strike="noStrike" kern="0" cap="none" spc="0" normalizeH="0" baseline="0" dirty="0">
              <a:ln>
                <a:noFill/>
              </a:ln>
              <a:solidFill>
                <a:srgbClr val="2E2E38"/>
              </a:solidFill>
              <a:effectLst/>
              <a:uLnTx/>
              <a:uFillTx/>
              <a:latin typeface="Arial" panose="020B0604020202020204" pitchFamily="34" charset="0"/>
              <a:ea typeface="+mn-ea"/>
              <a:cs typeface="Arial" panose="020B0604020202020204" pitchFamily="34" charset="0"/>
            </a:rPr>
            <a:t>Applicable to new employees for a three year period</a:t>
          </a:r>
        </a:p>
      </dsp:txBody>
      <dsp:txXfrm>
        <a:off x="3819314" y="776532"/>
        <a:ext cx="3347264" cy="1141920"/>
      </dsp:txXfrm>
    </dsp:sp>
    <dsp:sp modelId="{D9EDED59-AE75-4385-BB41-3BAD89A0B64A}">
      <dsp:nvSpPr>
        <dsp:cNvPr id="0" name=""/>
        <dsp:cNvSpPr/>
      </dsp:nvSpPr>
      <dsp:spPr>
        <a:xfrm>
          <a:off x="7635196" y="27732"/>
          <a:ext cx="3347264" cy="748800"/>
        </a:xfrm>
        <a:prstGeom prst="rect">
          <a:avLst/>
        </a:prstGeom>
        <a:solidFill>
          <a:schemeClr val="bg1">
            <a:alpha val="9000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3792" tIns="65024" rIns="113792" bIns="65024" numCol="1" spcCol="1270" anchor="ctr" anchorCtr="0">
          <a:noAutofit/>
        </a:bodyPr>
        <a:lstStyle/>
        <a:p>
          <a:pPr marL="0" lvl="0" indent="0" algn="ctr" defTabSz="711200">
            <a:lnSpc>
              <a:spcPct val="90000"/>
            </a:lnSpc>
            <a:spcBef>
              <a:spcPct val="0"/>
            </a:spcBef>
            <a:spcAft>
              <a:spcPct val="35000"/>
            </a:spcAft>
            <a:buClr>
              <a:srgbClr val="27ACAA"/>
            </a:buClr>
            <a:buSzPct val="70000"/>
            <a:buFontTx/>
            <a:buNone/>
          </a:pPr>
          <a:r>
            <a:rPr kumimoji="0" lang="en-IN" sz="1600" b="1" i="0" u="none" strike="noStrike" kern="1200" cap="none" spc="0" normalizeH="0" baseline="0" dirty="0">
              <a:ln>
                <a:noFill/>
              </a:ln>
              <a:solidFill>
                <a:srgbClr val="FFFFFF"/>
              </a:solidFill>
              <a:effectLst/>
              <a:uLnTx/>
              <a:uFillTx/>
              <a:latin typeface="Arial" panose="020B0604020202020204" pitchFamily="34" charset="0"/>
              <a:ea typeface="+mn-ea"/>
              <a:cs typeface="Arial" panose="020B0604020202020204" pitchFamily="34" charset="0"/>
            </a:rPr>
            <a:t>Start-up deductions</a:t>
          </a:r>
        </a:p>
      </dsp:txBody>
      <dsp:txXfrm>
        <a:off x="7635196" y="27732"/>
        <a:ext cx="3347264" cy="748800"/>
      </dsp:txXfrm>
    </dsp:sp>
    <dsp:sp modelId="{69C9973B-4BCF-4E3D-B72C-C46F1EF138A7}">
      <dsp:nvSpPr>
        <dsp:cNvPr id="0" name=""/>
        <dsp:cNvSpPr/>
      </dsp:nvSpPr>
      <dsp:spPr>
        <a:xfrm>
          <a:off x="7635196" y="776532"/>
          <a:ext cx="3347264" cy="1141920"/>
        </a:xfrm>
        <a:prstGeom prst="rect">
          <a:avLst/>
        </a:prstGeom>
        <a:solidFill>
          <a:schemeClr val="bg1">
            <a:lumMod val="20000"/>
            <a:lumOff val="80000"/>
            <a:alpha val="9000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dsp:style>
      <dsp:txBody>
        <a:bodyPr spcFirstLastPara="0" vert="horz" wrap="square" lIns="74676" tIns="74676" rIns="99568" bIns="112014" numCol="1" spcCol="1270" anchor="t" anchorCtr="0">
          <a:noAutofit/>
        </a:bodyPr>
        <a:lstStyle/>
        <a:p>
          <a:pPr marL="176213" marR="0" lvl="0" indent="-176213" algn="l" defTabSz="914400" rtl="0" eaLnBrk="1" fontAlgn="auto" latinLnBrk="0" hangingPunct="1">
            <a:lnSpc>
              <a:spcPct val="95000"/>
            </a:lnSpc>
            <a:spcBef>
              <a:spcPct val="0"/>
            </a:spcBef>
            <a:spcAft>
              <a:spcPts val="0"/>
            </a:spcAft>
            <a:buClr>
              <a:srgbClr val="FFE600"/>
            </a:buClr>
            <a:buSzPct val="70000"/>
            <a:buFont typeface="Arial" pitchFamily="34" charset="0"/>
            <a:buChar char="►"/>
            <a:tabLst/>
            <a:defRPr/>
          </a:pPr>
          <a:r>
            <a:rPr kumimoji="0" lang="en-IN" sz="1400" b="0" i="0" u="none" strike="noStrike" kern="0" cap="none" spc="0" normalizeH="0" baseline="0" dirty="0">
              <a:ln>
                <a:noFill/>
              </a:ln>
              <a:solidFill>
                <a:srgbClr val="2E2E38"/>
              </a:solidFill>
              <a:effectLst/>
              <a:uLnTx/>
              <a:uFillTx/>
              <a:latin typeface="Arial" panose="020B0604020202020204" pitchFamily="34" charset="0"/>
              <a:ea typeface="+mn-ea"/>
              <a:cs typeface="Arial" panose="020B0604020202020204" pitchFamily="34" charset="0"/>
            </a:rPr>
            <a:t>100% tax deduction</a:t>
          </a:r>
        </a:p>
        <a:p>
          <a:pPr marL="176213" marR="0" lvl="0" indent="-176213" algn="l" defTabSz="914400" rtl="0" eaLnBrk="1" fontAlgn="auto" latinLnBrk="0" hangingPunct="1">
            <a:lnSpc>
              <a:spcPct val="95000"/>
            </a:lnSpc>
            <a:spcBef>
              <a:spcPct val="0"/>
            </a:spcBef>
            <a:spcAft>
              <a:spcPts val="0"/>
            </a:spcAft>
            <a:buClr>
              <a:srgbClr val="FFE600"/>
            </a:buClr>
            <a:buSzPct val="70000"/>
            <a:buFont typeface="Arial" pitchFamily="34" charset="0"/>
            <a:buChar char="►"/>
            <a:tabLst/>
            <a:defRPr/>
          </a:pPr>
          <a:r>
            <a:rPr kumimoji="0" lang="en-IN" sz="1400" b="0" i="0" u="none" strike="noStrike" kern="0" cap="none" spc="0" normalizeH="0" baseline="0" dirty="0">
              <a:ln>
                <a:noFill/>
              </a:ln>
              <a:solidFill>
                <a:srgbClr val="2E2E38"/>
              </a:solidFill>
              <a:effectLst/>
              <a:uLnTx/>
              <a:uFillTx/>
              <a:latin typeface="Arial" panose="020B0604020202020204" pitchFamily="34" charset="0"/>
              <a:ea typeface="+mn-ea"/>
              <a:cs typeface="Arial" panose="020B0604020202020204" pitchFamily="34" charset="0"/>
            </a:rPr>
            <a:t>Applicable to certain eligible start-ups for 3 out of 10 consecutive years</a:t>
          </a:r>
        </a:p>
      </dsp:txBody>
      <dsp:txXfrm>
        <a:off x="7635196" y="776532"/>
        <a:ext cx="3347264" cy="1141920"/>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7524782-18ED-43CC-9C59-4D437E3878C8}">
      <dsp:nvSpPr>
        <dsp:cNvPr id="0" name=""/>
        <dsp:cNvSpPr/>
      </dsp:nvSpPr>
      <dsp:spPr>
        <a:xfrm>
          <a:off x="35" y="21420"/>
          <a:ext cx="3390243" cy="806400"/>
        </a:xfrm>
        <a:prstGeom prst="rect">
          <a:avLst/>
        </a:prstGeom>
        <a:solidFill>
          <a:schemeClr val="bg1"/>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3792" tIns="65024" rIns="113792" bIns="65024" numCol="1" spcCol="1270" anchor="ctr" anchorCtr="0">
          <a:noAutofit/>
        </a:bodyPr>
        <a:lstStyle/>
        <a:p>
          <a:pPr marL="0" lvl="0" indent="0" algn="ctr" defTabSz="711200">
            <a:lnSpc>
              <a:spcPct val="90000"/>
            </a:lnSpc>
            <a:spcBef>
              <a:spcPct val="0"/>
            </a:spcBef>
            <a:spcAft>
              <a:spcPct val="35000"/>
            </a:spcAft>
            <a:buClr>
              <a:srgbClr val="27ACAA"/>
            </a:buClr>
            <a:buSzPct val="70000"/>
            <a:buFontTx/>
            <a:buNone/>
          </a:pPr>
          <a: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Patent box</a:t>
          </a:r>
          <a:endParaRPr kumimoji="0" lang="en-IN" sz="1600" b="1" i="0" u="none" strike="noStrike" kern="1200" cap="none" spc="0" normalizeH="0" baseline="0" dirty="0">
            <a:ln>
              <a:noFill/>
            </a:ln>
            <a:solidFill>
              <a:srgbClr val="FFFFFF"/>
            </a:solidFill>
            <a:effectLst/>
            <a:uLnTx/>
            <a:uFillTx/>
            <a:latin typeface="Arial" panose="020B0604020202020204" pitchFamily="34" charset="0"/>
            <a:ea typeface="+mn-ea"/>
            <a:cs typeface="Arial" panose="020B0604020202020204" pitchFamily="34" charset="0"/>
          </a:endParaRPr>
        </a:p>
      </dsp:txBody>
      <dsp:txXfrm>
        <a:off x="35" y="21420"/>
        <a:ext cx="3390243" cy="806400"/>
      </dsp:txXfrm>
    </dsp:sp>
    <dsp:sp modelId="{9CEF134B-4118-4BE9-BF53-A43A74D1462F}">
      <dsp:nvSpPr>
        <dsp:cNvPr id="0" name=""/>
        <dsp:cNvSpPr/>
      </dsp:nvSpPr>
      <dsp:spPr>
        <a:xfrm>
          <a:off x="35" y="827821"/>
          <a:ext cx="3390243" cy="1229759"/>
        </a:xfrm>
        <a:prstGeom prst="rect">
          <a:avLst/>
        </a:prstGeom>
        <a:solidFill>
          <a:schemeClr val="bg1">
            <a:lumMod val="20000"/>
            <a:lumOff val="80000"/>
            <a:alpha val="9000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dsp:style>
      <dsp:txBody>
        <a:bodyPr spcFirstLastPara="0" vert="horz" wrap="square" lIns="74676" tIns="74676" rIns="99568" bIns="112014" numCol="1" spcCol="1270" anchor="t" anchorCtr="0">
          <a:noAutofit/>
        </a:bodyPr>
        <a:lstStyle/>
        <a:p>
          <a:pPr marL="176213" marR="0" lvl="0" indent="-176213" algn="l" defTabSz="914400" rtl="0" eaLnBrk="1" fontAlgn="auto" latinLnBrk="0" hangingPunct="1">
            <a:lnSpc>
              <a:spcPct val="95000"/>
            </a:lnSpc>
            <a:spcBef>
              <a:spcPct val="0"/>
            </a:spcBef>
            <a:spcAft>
              <a:spcPts val="0"/>
            </a:spcAft>
            <a:buClr>
              <a:srgbClr val="FFE600"/>
            </a:buClr>
            <a:buSzPct val="70000"/>
            <a:buFont typeface="Arial" pitchFamily="34" charset="0"/>
            <a:buChar char="►"/>
            <a:tabLst/>
            <a:defRPr/>
          </a:pPr>
          <a:r>
            <a:rPr kumimoji="0" lang="en-US" sz="1400" b="0" i="0" u="none" strike="noStrike" kern="0" cap="none" spc="0" normalizeH="0" baseline="0" dirty="0">
              <a:ln>
                <a:noFill/>
              </a:ln>
              <a:solidFill>
                <a:srgbClr val="2E2E38"/>
              </a:solidFill>
              <a:effectLst/>
              <a:uLnTx/>
              <a:uFillTx/>
              <a:latin typeface="Arial" panose="020B0604020202020204" pitchFamily="34" charset="0"/>
              <a:ea typeface="+mn-ea"/>
              <a:cs typeface="Arial" panose="020B0604020202020204" pitchFamily="34" charset="0"/>
            </a:rPr>
            <a:t>Concessional tax rate of 10% on royalty income </a:t>
          </a:r>
          <a:endParaRPr kumimoji="0" lang="en-IN" sz="1400" b="0" i="0" u="none" strike="noStrike" kern="0" cap="none" spc="0" normalizeH="0" baseline="0" dirty="0">
            <a:ln>
              <a:noFill/>
            </a:ln>
            <a:solidFill>
              <a:srgbClr val="2E2E38"/>
            </a:solidFill>
            <a:effectLst/>
            <a:uLnTx/>
            <a:uFillTx/>
            <a:latin typeface="Arial" panose="020B0604020202020204" pitchFamily="34" charset="0"/>
            <a:ea typeface="+mn-ea"/>
            <a:cs typeface="Arial" panose="020B0604020202020204" pitchFamily="34" charset="0"/>
          </a:endParaRPr>
        </a:p>
        <a:p>
          <a:pPr marL="176213" marR="0" lvl="0" indent="-176213" algn="l" defTabSz="914400" rtl="0" eaLnBrk="1" fontAlgn="auto" latinLnBrk="0" hangingPunct="1">
            <a:lnSpc>
              <a:spcPct val="95000"/>
            </a:lnSpc>
            <a:spcBef>
              <a:spcPct val="0"/>
            </a:spcBef>
            <a:spcAft>
              <a:spcPts val="0"/>
            </a:spcAft>
            <a:buClr>
              <a:srgbClr val="FFE600"/>
            </a:buClr>
            <a:buSzPct val="70000"/>
            <a:buFont typeface="Arial" pitchFamily="34" charset="0"/>
            <a:buChar char="►"/>
            <a:tabLst/>
            <a:defRPr/>
          </a:pPr>
          <a:r>
            <a:rPr kumimoji="0" lang="en-IN" sz="1400" b="0" i="0" u="none" strike="noStrike" kern="0" cap="none" spc="0" normalizeH="0" baseline="0" dirty="0">
              <a:ln>
                <a:noFill/>
              </a:ln>
              <a:solidFill>
                <a:srgbClr val="2E2E38"/>
              </a:solidFill>
              <a:effectLst/>
              <a:uLnTx/>
              <a:uFillTx/>
              <a:latin typeface="Arial" panose="020B0604020202020204" pitchFamily="34" charset="0"/>
              <a:ea typeface="+mn-ea"/>
              <a:cs typeface="Arial" panose="020B0604020202020204" pitchFamily="34" charset="0"/>
            </a:rPr>
            <a:t>Applicable to </a:t>
          </a:r>
          <a:r>
            <a:rPr kumimoji="0" lang="en-US" sz="1400" b="0" i="0" u="none" strike="noStrike" kern="0" cap="none" spc="0" normalizeH="0" baseline="0" dirty="0">
              <a:ln>
                <a:noFill/>
              </a:ln>
              <a:solidFill>
                <a:srgbClr val="2E2E38"/>
              </a:solidFill>
              <a:effectLst/>
              <a:uLnTx/>
              <a:uFillTx/>
              <a:latin typeface="Arial" panose="020B0604020202020204" pitchFamily="34" charset="0"/>
              <a:ea typeface="+mn-ea"/>
              <a:cs typeface="Arial" panose="020B0604020202020204" pitchFamily="34" charset="0"/>
            </a:rPr>
            <a:t>royalty income earned from eligible patents</a:t>
          </a:r>
          <a:endParaRPr kumimoji="0" lang="en-IN" sz="1400" b="0" i="0" u="none" strike="noStrike" kern="0" cap="none" spc="0" normalizeH="0" baseline="0" dirty="0">
            <a:ln>
              <a:noFill/>
            </a:ln>
            <a:solidFill>
              <a:srgbClr val="2E2E38"/>
            </a:solidFill>
            <a:effectLst/>
            <a:uLnTx/>
            <a:uFillTx/>
            <a:latin typeface="Arial" panose="020B0604020202020204" pitchFamily="34" charset="0"/>
            <a:ea typeface="+mn-ea"/>
            <a:cs typeface="Arial" panose="020B0604020202020204" pitchFamily="34" charset="0"/>
          </a:endParaRPr>
        </a:p>
      </dsp:txBody>
      <dsp:txXfrm>
        <a:off x="35" y="827821"/>
        <a:ext cx="3390243" cy="1229759"/>
      </dsp:txXfrm>
    </dsp:sp>
    <dsp:sp modelId="{73FCD3D7-03FE-48D9-864B-24BEF6FB790F}">
      <dsp:nvSpPr>
        <dsp:cNvPr id="0" name=""/>
        <dsp:cNvSpPr/>
      </dsp:nvSpPr>
      <dsp:spPr>
        <a:xfrm>
          <a:off x="3864913" y="21420"/>
          <a:ext cx="3390243" cy="806400"/>
        </a:xfrm>
        <a:prstGeom prst="rect">
          <a:avLst/>
        </a:prstGeom>
        <a:solidFill>
          <a:schemeClr val="bg1"/>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3792" tIns="65024" rIns="113792" bIns="65024" numCol="1" spcCol="1270" anchor="ctr" anchorCtr="0">
          <a:noAutofit/>
        </a:bodyPr>
        <a:lstStyle/>
        <a:p>
          <a:pPr marL="0" lvl="0" indent="0" algn="ctr" defTabSz="711200">
            <a:lnSpc>
              <a:spcPct val="90000"/>
            </a:lnSpc>
            <a:spcBef>
              <a:spcPct val="0"/>
            </a:spcBef>
            <a:spcAft>
              <a:spcPct val="35000"/>
            </a:spcAft>
            <a:buClr>
              <a:srgbClr val="27ACAA"/>
            </a:buClr>
            <a:buSzPct val="70000"/>
            <a:buFontTx/>
            <a:buNone/>
          </a:pPr>
          <a:r>
            <a:rPr kumimoji="0" lang="en-IN" sz="1600" b="1" i="0" u="none" strike="noStrike" kern="1200" cap="none" spc="0" normalizeH="0" baseline="0" dirty="0">
              <a:ln>
                <a:noFill/>
              </a:ln>
              <a:solidFill>
                <a:srgbClr val="FFFFFF"/>
              </a:solidFill>
              <a:effectLst/>
              <a:uLnTx/>
              <a:uFillTx/>
              <a:latin typeface="Arial" panose="020B0604020202020204" pitchFamily="34" charset="0"/>
              <a:ea typeface="+mn-ea"/>
              <a:cs typeface="Arial" panose="020B0604020202020204" pitchFamily="34" charset="0"/>
            </a:rPr>
            <a:t>Specified businesses</a:t>
          </a:r>
        </a:p>
      </dsp:txBody>
      <dsp:txXfrm>
        <a:off x="3864913" y="21420"/>
        <a:ext cx="3390243" cy="806400"/>
      </dsp:txXfrm>
    </dsp:sp>
    <dsp:sp modelId="{ACC89B7E-B826-433C-893D-30CF237AB37E}">
      <dsp:nvSpPr>
        <dsp:cNvPr id="0" name=""/>
        <dsp:cNvSpPr/>
      </dsp:nvSpPr>
      <dsp:spPr>
        <a:xfrm>
          <a:off x="3864913" y="827821"/>
          <a:ext cx="3390243" cy="1229759"/>
        </a:xfrm>
        <a:prstGeom prst="rect">
          <a:avLst/>
        </a:prstGeom>
        <a:solidFill>
          <a:schemeClr val="bg1">
            <a:lumMod val="20000"/>
            <a:lumOff val="80000"/>
            <a:alpha val="9000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dsp:style>
      <dsp:txBody>
        <a:bodyPr spcFirstLastPara="0" vert="horz" wrap="square" lIns="74676" tIns="74676" rIns="99568" bIns="112014" numCol="1" spcCol="1270" anchor="t" anchorCtr="0">
          <a:noAutofit/>
        </a:bodyPr>
        <a:lstStyle/>
        <a:p>
          <a:pPr marL="176213" marR="0" lvl="0" indent="-176213" algn="l" defTabSz="914400" rtl="0" eaLnBrk="1" fontAlgn="auto" latinLnBrk="0" hangingPunct="1">
            <a:lnSpc>
              <a:spcPct val="95000"/>
            </a:lnSpc>
            <a:spcBef>
              <a:spcPct val="0"/>
            </a:spcBef>
            <a:spcAft>
              <a:spcPts val="0"/>
            </a:spcAft>
            <a:buClr>
              <a:srgbClr val="FFE600"/>
            </a:buClr>
            <a:buSzPct val="70000"/>
            <a:buFont typeface="Arial" pitchFamily="34" charset="0"/>
            <a:buChar char="►"/>
            <a:tabLst/>
            <a:defRPr/>
          </a:pPr>
          <a:r>
            <a:rPr kumimoji="0" lang="en-US" sz="1400" b="0" i="0" u="none" strike="noStrike" kern="0" cap="none" spc="0" normalizeH="0" baseline="0" dirty="0">
              <a:ln>
                <a:noFill/>
              </a:ln>
              <a:solidFill>
                <a:srgbClr val="2E2E38"/>
              </a:solidFill>
              <a:effectLst/>
              <a:uLnTx/>
              <a:uFillTx/>
              <a:latin typeface="Arial" panose="020B0604020202020204" pitchFamily="34" charset="0"/>
              <a:ea typeface="+mn-ea"/>
              <a:cs typeface="Arial" panose="020B0604020202020204" pitchFamily="34" charset="0"/>
            </a:rPr>
            <a:t>100% deduction of certain capital expenditure incurred on specified business</a:t>
          </a:r>
          <a:endParaRPr kumimoji="0" lang="en-IN" sz="1400" b="0" i="0" u="none" strike="noStrike" kern="0" cap="none" spc="0" normalizeH="0" baseline="0" dirty="0">
            <a:ln>
              <a:noFill/>
            </a:ln>
            <a:solidFill>
              <a:srgbClr val="2E2E38"/>
            </a:solidFill>
            <a:effectLst/>
            <a:uLnTx/>
            <a:uFillTx/>
            <a:latin typeface="Arial" panose="020B0604020202020204" pitchFamily="34" charset="0"/>
            <a:ea typeface="+mn-ea"/>
            <a:cs typeface="Arial" panose="020B0604020202020204" pitchFamily="34" charset="0"/>
          </a:endParaRPr>
        </a:p>
      </dsp:txBody>
      <dsp:txXfrm>
        <a:off x="3864913" y="827821"/>
        <a:ext cx="3390243" cy="1229759"/>
      </dsp:txXfrm>
    </dsp:sp>
  </dsp:spTree>
</dsp:drawing>
</file>

<file path=ppt/diagrams/layout1.xml><?xml version="1.0" encoding="utf-8"?>
<dgm:layoutDef xmlns:dgm="http://schemas.openxmlformats.org/drawingml/2006/diagram" xmlns:a="http://schemas.openxmlformats.org/drawingml/2006/main" uniqueId="urn:diagrams.loki3.com/VaryingWidthList">
  <dgm:title val="Varying Width List"/>
  <dgm:desc val="Use for emphasizing items of different weights.  Good for large amounts of Level 1 text.  The width of each shape is independently determined based on its text."/>
  <dgm:catLst>
    <dgm:cat type="list" pri="4160"/>
    <dgm:cat type="officeonline" pri="5000"/>
  </dgm:catLst>
  <dgm:sampData useDef="1">
    <dgm:dataModel>
      <dgm:ptLst/>
      <dgm:bg/>
      <dgm:whole/>
    </dgm:dataModel>
  </dgm:sampData>
  <dgm:styleData useDef="1">
    <dgm:dataModel>
      <dgm:ptLst/>
      <dgm:bg/>
      <dgm:whole/>
    </dgm:dataModel>
  </dgm:styleData>
  <dgm:clrData useDef="1">
    <dgm:dataModel>
      <dgm:ptLst/>
      <dgm:bg/>
      <dgm:whole/>
    </dgm:dataModel>
  </dgm:clrData>
  <dgm:layoutNode name="Name0">
    <dgm:varLst>
      <dgm:resizeHandles/>
    </dgm:varLst>
    <dgm:alg type="lin">
      <dgm:param type="linDir" val="fromT"/>
    </dgm:alg>
    <dgm:shape xmlns:r="http://schemas.openxmlformats.org/officeDocument/2006/relationships" r:blip="">
      <dgm:adjLst/>
    </dgm:shape>
    <dgm:presOf/>
    <dgm:constrLst>
      <dgm:constr type="w" for="ch" forName="text" val="20"/>
      <dgm:constr type="h" for="ch" forName="text" refType="h"/>
      <dgm:constr type="primFontSz" for="ch" forName="text" op="equ" val="65"/>
      <dgm:constr type="h" for="ch" forName="space" refType="h" fact="0.05"/>
    </dgm:constrLst>
    <dgm:forEach name="Name1" axis="ch" ptType="node">
      <dgm:layoutNode name="text" styleLbl="node1">
        <dgm:varLst>
          <dgm:bulletEnabled val="1"/>
        </dgm:varLst>
        <dgm:alg type="tx"/>
        <dgm:shape xmlns:r="http://schemas.openxmlformats.org/officeDocument/2006/relationships" type="rect" r:blip="">
          <dgm:adjLst/>
        </dgm:shape>
        <dgm:presOf axis="desOrSelf" ptType="node"/>
        <dgm:constrLst>
          <dgm:constr type="tMarg" refType="primFontSz" fact="0.2"/>
          <dgm:constr type="bMarg" refType="primFontSz" fact="0.2"/>
          <dgm:constr type="lMarg" refType="primFontSz" fact="0.2"/>
          <dgm:constr type="rMarg" refType="primFontSz" fact="0.2"/>
        </dgm:constrLst>
        <dgm:ruleLst>
          <dgm:rule type="w" val="INF" fact="NaN" max="NaN"/>
          <dgm:rule type="primFontSz" val="5" fact="NaN" max="NaN"/>
        </dgm:ruleLst>
      </dgm:layoutNode>
      <dgm:choose name="Name2">
        <dgm:if name="Name3" axis="par ch" ptType="doc node" func="cnt" op="gte" val="2">
          <dgm:forEach name="Name4" axis="followSib" ptType="sibTrans" cnt="1">
            <dgm:layoutNode name="space">
              <dgm:alg type="sp"/>
              <dgm:shape xmlns:r="http://schemas.openxmlformats.org/officeDocument/2006/relationships" r:blip="">
                <dgm:adjLst/>
              </dgm:shape>
              <dgm:presOf/>
            </dgm:layoutNode>
          </dgm:forEach>
        </dgm:if>
        <dgm:else name="Name5"/>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hList1">
  <dgm:title val=""/>
  <dgm:desc val=""/>
  <dgm:catLst>
    <dgm:cat type="list" pri="5000"/>
    <dgm:cat type="convert" pri="5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0.8"/>
      <dgm:constr type="h" for="des" forName="desTx" refType="primFontSz" refFor="des" refForName="parTx" fact="1.22"/>
      <dgm:constr type="w" for="ch" forName="space" refType="w" refFor="ch" refForName="composite" op="equ" fact="0.14"/>
    </dgm:constrLst>
    <dgm:ruleLst>
      <dgm:rule type="w" for="ch" forName="composite" val="0" fact="NaN" max="NaN"/>
      <dgm:rule type="primFontSz" for="des" forName="parTx" val="5" fact="NaN" max="NaN"/>
    </dgm:ruleLst>
    <dgm:forEach name="Name4" axis="ch" ptType="node">
      <dgm:layoutNode name="composite">
        <dgm:alg type="composite"/>
        <dgm:shape xmlns:r="http://schemas.openxmlformats.org/officeDocument/2006/relationships" r:blip="">
          <dgm:adjLst/>
        </dgm:shape>
        <dgm:presOf/>
        <dgm:constrLst>
          <dgm:constr type="l" for="ch" forName="parTx"/>
          <dgm:constr type="w" for="ch" forName="parTx" refType="w"/>
          <dgm:constr type="t" for="ch" forName="parTx"/>
          <dgm:constr type="l" for="ch" forName="desTx"/>
          <dgm:constr type="w" for="ch" forName="desTx" refType="w" refFor="ch" refForName="parTx"/>
          <dgm:constr type="t" for="ch" forName="desTx" refType="h" refFor="ch" refForName="parTx"/>
        </dgm:constrLst>
        <dgm:ruleLst>
          <dgm:rule type="h" val="INF" fact="NaN" max="NaN"/>
        </dgm:ruleLst>
        <dgm:layoutNode name="parTx" styleLbl="alignNode1">
          <dgm:varLst>
            <dgm:chMax val="0"/>
            <dgm:chPref val="0"/>
            <dgm:bulletEnabled val="1"/>
          </dgm:varLst>
          <dgm:alg type="tx"/>
          <dgm:shape xmlns:r="http://schemas.openxmlformats.org/officeDocument/2006/relationships" type="rect" r:blip="">
            <dgm:adjLst/>
          </dgm:shape>
          <dgm:presOf axis="self" ptType="node"/>
          <dgm:constrLst>
            <dgm:constr type="h" refType="w" op="lte" fact="0.4"/>
            <dgm:constr type="h"/>
            <dgm:constr type="tMarg" refType="primFontSz" fact="0.32"/>
            <dgm:constr type="bMarg" refType="primFontSz" fact="0.32"/>
          </dgm:constrLst>
          <dgm:ruleLst>
            <dgm:rule type="h" val="INF" fact="NaN" max="NaN"/>
          </dgm:ruleLst>
        </dgm:layoutNode>
        <dgm:layoutNode name="desTx" styleLbl="alignAccFollowNode1">
          <dgm:varLst>
            <dgm:bulletEnabled val="1"/>
          </dgm:varLst>
          <dgm:alg type="tx">
            <dgm:param type="stBulletLvl" val="1"/>
          </dgm:alg>
          <dgm:shape xmlns:r="http://schemas.openxmlformats.org/officeDocument/2006/relationships" type="rect" r:blip="">
            <dgm:adjLst/>
          </dgm:shape>
          <dgm:presOf axis="des" ptType="node"/>
          <dgm:constrLst>
            <dgm:constr type="secFontSz" val="65"/>
            <dgm:constr type="primFontSz" refType="secFontSz"/>
            <dgm:constr type="h"/>
            <dgm:constr type="lMarg" refType="primFontSz" fact="0.42"/>
            <dgm:constr type="tMarg" refType="primFontSz" fact="0.42"/>
            <dgm:constr type="bMarg" refType="primFontSz" fact="0.63"/>
          </dgm:constrLst>
          <dgm:ruleLst>
            <dgm:rule type="h" val="INF" fact="NaN" max="NaN"/>
          </dgm:ruleLst>
        </dgm:layoutNode>
      </dgm:layoutNode>
      <dgm:forEach name="Name5"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hList1">
  <dgm:title val=""/>
  <dgm:desc val=""/>
  <dgm:catLst>
    <dgm:cat type="list" pri="5000"/>
    <dgm:cat type="convert" pri="5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0.8"/>
      <dgm:constr type="h" for="des" forName="desTx" refType="primFontSz" refFor="des" refForName="parTx" fact="1.22"/>
      <dgm:constr type="w" for="ch" forName="space" refType="w" refFor="ch" refForName="composite" op="equ" fact="0.14"/>
    </dgm:constrLst>
    <dgm:ruleLst>
      <dgm:rule type="w" for="ch" forName="composite" val="0" fact="NaN" max="NaN"/>
      <dgm:rule type="primFontSz" for="des" forName="parTx" val="5" fact="NaN" max="NaN"/>
    </dgm:ruleLst>
    <dgm:forEach name="Name4" axis="ch" ptType="node">
      <dgm:layoutNode name="composite">
        <dgm:alg type="composite"/>
        <dgm:shape xmlns:r="http://schemas.openxmlformats.org/officeDocument/2006/relationships" r:blip="">
          <dgm:adjLst/>
        </dgm:shape>
        <dgm:presOf/>
        <dgm:constrLst>
          <dgm:constr type="l" for="ch" forName="parTx"/>
          <dgm:constr type="w" for="ch" forName="parTx" refType="w"/>
          <dgm:constr type="t" for="ch" forName="parTx"/>
          <dgm:constr type="l" for="ch" forName="desTx"/>
          <dgm:constr type="w" for="ch" forName="desTx" refType="w" refFor="ch" refForName="parTx"/>
          <dgm:constr type="t" for="ch" forName="desTx" refType="h" refFor="ch" refForName="parTx"/>
        </dgm:constrLst>
        <dgm:ruleLst>
          <dgm:rule type="h" val="INF" fact="NaN" max="NaN"/>
        </dgm:ruleLst>
        <dgm:layoutNode name="parTx" styleLbl="alignNode1">
          <dgm:varLst>
            <dgm:chMax val="0"/>
            <dgm:chPref val="0"/>
            <dgm:bulletEnabled val="1"/>
          </dgm:varLst>
          <dgm:alg type="tx"/>
          <dgm:shape xmlns:r="http://schemas.openxmlformats.org/officeDocument/2006/relationships" type="rect" r:blip="">
            <dgm:adjLst/>
          </dgm:shape>
          <dgm:presOf axis="self" ptType="node"/>
          <dgm:constrLst>
            <dgm:constr type="h" refType="w" op="lte" fact="0.4"/>
            <dgm:constr type="h"/>
            <dgm:constr type="tMarg" refType="primFontSz" fact="0.32"/>
            <dgm:constr type="bMarg" refType="primFontSz" fact="0.32"/>
          </dgm:constrLst>
          <dgm:ruleLst>
            <dgm:rule type="h" val="INF" fact="NaN" max="NaN"/>
          </dgm:ruleLst>
        </dgm:layoutNode>
        <dgm:layoutNode name="desTx" styleLbl="alignAccFollowNode1">
          <dgm:varLst>
            <dgm:bulletEnabled val="1"/>
          </dgm:varLst>
          <dgm:alg type="tx">
            <dgm:param type="stBulletLvl" val="1"/>
          </dgm:alg>
          <dgm:shape xmlns:r="http://schemas.openxmlformats.org/officeDocument/2006/relationships" type="rect" r:blip="">
            <dgm:adjLst/>
          </dgm:shape>
          <dgm:presOf axis="des" ptType="node"/>
          <dgm:constrLst>
            <dgm:constr type="secFontSz" val="65"/>
            <dgm:constr type="primFontSz" refType="secFontSz"/>
            <dgm:constr type="h"/>
            <dgm:constr type="lMarg" refType="primFontSz" fact="0.42"/>
            <dgm:constr type="tMarg" refType="primFontSz" fact="0.42"/>
            <dgm:constr type="bMarg" refType="primFontSz" fact="0.63"/>
          </dgm:constrLst>
          <dgm:ruleLst>
            <dgm:rule type="h" val="INF" fact="NaN" max="NaN"/>
          </dgm:ruleLst>
        </dgm:layoutNode>
      </dgm:layoutNode>
      <dgm:forEach name="Name5"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22.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11699" cy="461804"/>
          </a:xfrm>
          <a:prstGeom prst="rect">
            <a:avLst/>
          </a:prstGeom>
        </p:spPr>
        <p:txBody>
          <a:bodyPr vert="horz" lIns="92492" tIns="46246" rIns="92492" bIns="46246" rtlCol="0"/>
          <a:lstStyle>
            <a:lvl1pPr algn="l">
              <a:defRPr sz="1200"/>
            </a:lvl1pPr>
          </a:lstStyle>
          <a:p>
            <a:endParaRPr lang="en-GB" dirty="0">
              <a:latin typeface="EYInterstate Light" panose="02000506000000020004" pitchFamily="2" charset="0"/>
            </a:endParaRPr>
          </a:p>
        </p:txBody>
      </p:sp>
      <p:sp>
        <p:nvSpPr>
          <p:cNvPr id="3" name="Date Placeholder 2"/>
          <p:cNvSpPr>
            <a:spLocks noGrp="1"/>
          </p:cNvSpPr>
          <p:nvPr>
            <p:ph type="dt" sz="quarter" idx="1"/>
          </p:nvPr>
        </p:nvSpPr>
        <p:spPr>
          <a:xfrm>
            <a:off x="3936768" y="0"/>
            <a:ext cx="3011699" cy="461804"/>
          </a:xfrm>
          <a:prstGeom prst="rect">
            <a:avLst/>
          </a:prstGeom>
        </p:spPr>
        <p:txBody>
          <a:bodyPr vert="horz" lIns="92492" tIns="46246" rIns="92492" bIns="46246" rtlCol="0"/>
          <a:lstStyle>
            <a:lvl1pPr algn="r">
              <a:defRPr sz="1200"/>
            </a:lvl1pPr>
          </a:lstStyle>
          <a:p>
            <a:fld id="{75A85089-C692-4DEA-AC49-04CF34D4FE14}" type="datetimeFigureOut">
              <a:rPr lang="en-GB" smtClean="0">
                <a:latin typeface="EYInterstate Light" panose="02000506000000020004" pitchFamily="2" charset="0"/>
              </a:rPr>
              <a:pPr/>
              <a:t>19/04/2021</a:t>
            </a:fld>
            <a:endParaRPr lang="en-GB" dirty="0">
              <a:latin typeface="EYInterstate Light" panose="02000506000000020004" pitchFamily="2" charset="0"/>
            </a:endParaRPr>
          </a:p>
        </p:txBody>
      </p:sp>
      <p:sp>
        <p:nvSpPr>
          <p:cNvPr id="4" name="Footer Placeholder 3"/>
          <p:cNvSpPr>
            <a:spLocks noGrp="1"/>
          </p:cNvSpPr>
          <p:nvPr>
            <p:ph type="ftr" sz="quarter" idx="2"/>
          </p:nvPr>
        </p:nvSpPr>
        <p:spPr>
          <a:xfrm>
            <a:off x="0" y="8772668"/>
            <a:ext cx="3011699" cy="461804"/>
          </a:xfrm>
          <a:prstGeom prst="rect">
            <a:avLst/>
          </a:prstGeom>
        </p:spPr>
        <p:txBody>
          <a:bodyPr vert="horz" lIns="92492" tIns="46246" rIns="92492" bIns="46246" rtlCol="0" anchor="b"/>
          <a:lstStyle>
            <a:lvl1pPr algn="l">
              <a:defRPr sz="1200"/>
            </a:lvl1pPr>
          </a:lstStyle>
          <a:p>
            <a:endParaRPr lang="en-GB" dirty="0">
              <a:latin typeface="EYInterstate Light" panose="02000506000000020004" pitchFamily="2" charset="0"/>
            </a:endParaRPr>
          </a:p>
        </p:txBody>
      </p:sp>
      <p:sp>
        <p:nvSpPr>
          <p:cNvPr id="5" name="Slide Number Placeholder 4"/>
          <p:cNvSpPr>
            <a:spLocks noGrp="1"/>
          </p:cNvSpPr>
          <p:nvPr>
            <p:ph type="sldNum" sz="quarter" idx="3"/>
          </p:nvPr>
        </p:nvSpPr>
        <p:spPr>
          <a:xfrm>
            <a:off x="3936768" y="8772668"/>
            <a:ext cx="3011699" cy="461804"/>
          </a:xfrm>
          <a:prstGeom prst="rect">
            <a:avLst/>
          </a:prstGeom>
        </p:spPr>
        <p:txBody>
          <a:bodyPr vert="horz" lIns="92492" tIns="46246" rIns="92492" bIns="46246" rtlCol="0" anchor="b"/>
          <a:lstStyle>
            <a:lvl1pPr algn="r">
              <a:defRPr sz="1200"/>
            </a:lvl1pPr>
          </a:lstStyle>
          <a:p>
            <a:fld id="{D3A5C721-4BB5-4DB6-AD65-4BA2A62B05B6}" type="slidenum">
              <a:rPr lang="en-GB" smtClean="0">
                <a:latin typeface="EYInterstate Light" panose="02000506000000020004" pitchFamily="2" charset="0"/>
              </a:rPr>
              <a:pPr/>
              <a:t>‹#›</a:t>
            </a:fld>
            <a:endParaRPr lang="en-GB" dirty="0">
              <a:latin typeface="EYInterstate Light" panose="02000506000000020004" pitchFamily="2" charset="0"/>
            </a:endParaRPr>
          </a:p>
        </p:txBody>
      </p:sp>
    </p:spTree>
    <p:extLst>
      <p:ext uri="{BB962C8B-B14F-4D97-AF65-F5344CB8AC3E}">
        <p14:creationId xmlns:p14="http://schemas.microsoft.com/office/powerpoint/2010/main" val="1991632396"/>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11699" cy="461804"/>
          </a:xfrm>
          <a:prstGeom prst="rect">
            <a:avLst/>
          </a:prstGeom>
        </p:spPr>
        <p:txBody>
          <a:bodyPr vert="horz" lIns="92492" tIns="46246" rIns="92492" bIns="46246" rtlCol="0"/>
          <a:lstStyle>
            <a:lvl1pPr algn="l">
              <a:defRPr sz="1200">
                <a:latin typeface="EYInterstate Light" panose="02000506000000020004" pitchFamily="2" charset="0"/>
              </a:defRPr>
            </a:lvl1pPr>
          </a:lstStyle>
          <a:p>
            <a:endParaRPr lang="en-GB" dirty="0"/>
          </a:p>
        </p:txBody>
      </p:sp>
      <p:sp>
        <p:nvSpPr>
          <p:cNvPr id="3" name="Date Placeholder 2"/>
          <p:cNvSpPr>
            <a:spLocks noGrp="1"/>
          </p:cNvSpPr>
          <p:nvPr>
            <p:ph type="dt" idx="1"/>
          </p:nvPr>
        </p:nvSpPr>
        <p:spPr>
          <a:xfrm>
            <a:off x="3936768" y="0"/>
            <a:ext cx="3011699" cy="461804"/>
          </a:xfrm>
          <a:prstGeom prst="rect">
            <a:avLst/>
          </a:prstGeom>
        </p:spPr>
        <p:txBody>
          <a:bodyPr vert="horz" lIns="92492" tIns="46246" rIns="92492" bIns="46246" rtlCol="0"/>
          <a:lstStyle>
            <a:lvl1pPr algn="r">
              <a:defRPr sz="1200">
                <a:latin typeface="EYInterstate Light" panose="02000506000000020004" pitchFamily="2" charset="0"/>
              </a:defRPr>
            </a:lvl1pPr>
          </a:lstStyle>
          <a:p>
            <a:fld id="{8045EBA9-A28D-4849-BFEA-AA04F6A21B63}" type="datetimeFigureOut">
              <a:rPr lang="en-GB" smtClean="0"/>
              <a:pPr/>
              <a:t>19/04/2021</a:t>
            </a:fld>
            <a:endParaRPr lang="en-GB" dirty="0"/>
          </a:p>
        </p:txBody>
      </p:sp>
      <p:sp>
        <p:nvSpPr>
          <p:cNvPr id="4" name="Slide Image Placeholder 3"/>
          <p:cNvSpPr>
            <a:spLocks noGrp="1" noRot="1" noChangeAspect="1"/>
          </p:cNvSpPr>
          <p:nvPr>
            <p:ph type="sldImg" idx="2"/>
          </p:nvPr>
        </p:nvSpPr>
        <p:spPr>
          <a:xfrm>
            <a:off x="393700" y="692150"/>
            <a:ext cx="6162675" cy="3463925"/>
          </a:xfrm>
          <a:prstGeom prst="rect">
            <a:avLst/>
          </a:prstGeom>
          <a:noFill/>
          <a:ln w="12700">
            <a:solidFill>
              <a:prstClr val="black"/>
            </a:solidFill>
          </a:ln>
        </p:spPr>
        <p:txBody>
          <a:bodyPr vert="horz" lIns="92492" tIns="46246" rIns="92492" bIns="46246" rtlCol="0" anchor="ctr"/>
          <a:lstStyle/>
          <a:p>
            <a:endParaRPr lang="en-GB" dirty="0"/>
          </a:p>
        </p:txBody>
      </p:sp>
      <p:sp>
        <p:nvSpPr>
          <p:cNvPr id="5" name="Notes Placeholder 4"/>
          <p:cNvSpPr>
            <a:spLocks noGrp="1"/>
          </p:cNvSpPr>
          <p:nvPr>
            <p:ph type="body" sz="quarter" idx="3"/>
          </p:nvPr>
        </p:nvSpPr>
        <p:spPr>
          <a:xfrm>
            <a:off x="695008" y="4387136"/>
            <a:ext cx="5560060" cy="4156234"/>
          </a:xfrm>
          <a:prstGeom prst="rect">
            <a:avLst/>
          </a:prstGeom>
        </p:spPr>
        <p:txBody>
          <a:bodyPr vert="horz" lIns="92492" tIns="46246" rIns="92492" bIns="46246"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6" name="Footer Placeholder 5"/>
          <p:cNvSpPr>
            <a:spLocks noGrp="1"/>
          </p:cNvSpPr>
          <p:nvPr>
            <p:ph type="ftr" sz="quarter" idx="4"/>
          </p:nvPr>
        </p:nvSpPr>
        <p:spPr>
          <a:xfrm>
            <a:off x="0" y="8772668"/>
            <a:ext cx="3011699" cy="461804"/>
          </a:xfrm>
          <a:prstGeom prst="rect">
            <a:avLst/>
          </a:prstGeom>
        </p:spPr>
        <p:txBody>
          <a:bodyPr vert="horz" lIns="92492" tIns="46246" rIns="92492" bIns="46246" rtlCol="0" anchor="b"/>
          <a:lstStyle>
            <a:lvl1pPr algn="l">
              <a:defRPr sz="1200">
                <a:latin typeface="EYInterstate Light" panose="02000506000000020004" pitchFamily="2" charset="0"/>
              </a:defRPr>
            </a:lvl1pPr>
          </a:lstStyle>
          <a:p>
            <a:endParaRPr lang="en-GB" dirty="0"/>
          </a:p>
        </p:txBody>
      </p:sp>
      <p:sp>
        <p:nvSpPr>
          <p:cNvPr id="7" name="Slide Number Placeholder 6"/>
          <p:cNvSpPr>
            <a:spLocks noGrp="1"/>
          </p:cNvSpPr>
          <p:nvPr>
            <p:ph type="sldNum" sz="quarter" idx="5"/>
          </p:nvPr>
        </p:nvSpPr>
        <p:spPr>
          <a:xfrm>
            <a:off x="3936768" y="8772668"/>
            <a:ext cx="3011699" cy="461804"/>
          </a:xfrm>
          <a:prstGeom prst="rect">
            <a:avLst/>
          </a:prstGeom>
        </p:spPr>
        <p:txBody>
          <a:bodyPr vert="horz" lIns="92492" tIns="46246" rIns="92492" bIns="46246" rtlCol="0" anchor="b"/>
          <a:lstStyle>
            <a:lvl1pPr algn="r">
              <a:defRPr sz="1200">
                <a:latin typeface="EYInterstate Light" panose="02000506000000020004" pitchFamily="2" charset="0"/>
              </a:defRPr>
            </a:lvl1pPr>
          </a:lstStyle>
          <a:p>
            <a:fld id="{5B43D19E-BFDB-4C92-8EDD-32EDDA8F41DF}" type="slidenum">
              <a:rPr lang="en-GB" smtClean="0"/>
              <a:pPr/>
              <a:t>‹#›</a:t>
            </a:fld>
            <a:endParaRPr lang="en-GB" dirty="0"/>
          </a:p>
        </p:txBody>
      </p:sp>
    </p:spTree>
    <p:extLst>
      <p:ext uri="{BB962C8B-B14F-4D97-AF65-F5344CB8AC3E}">
        <p14:creationId xmlns:p14="http://schemas.microsoft.com/office/powerpoint/2010/main" val="160627034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EYInterstate Light" panose="02000506000000020004" pitchFamily="2" charset="0"/>
        <a:ea typeface="+mn-ea"/>
        <a:cs typeface="+mn-cs"/>
      </a:defRPr>
    </a:lvl1pPr>
    <a:lvl2pPr marL="457200" algn="l" defTabSz="914400" rtl="0" eaLnBrk="1" latinLnBrk="0" hangingPunct="1">
      <a:defRPr sz="1200" kern="1200">
        <a:solidFill>
          <a:schemeClr val="tx1"/>
        </a:solidFill>
        <a:latin typeface="EYInterstate Light" panose="02000506000000020004" pitchFamily="2" charset="0"/>
        <a:ea typeface="+mn-ea"/>
        <a:cs typeface="+mn-cs"/>
      </a:defRPr>
    </a:lvl2pPr>
    <a:lvl3pPr marL="914400" algn="l" defTabSz="914400" rtl="0" eaLnBrk="1" latinLnBrk="0" hangingPunct="1">
      <a:defRPr sz="1200" kern="1200">
        <a:solidFill>
          <a:schemeClr val="tx1"/>
        </a:solidFill>
        <a:latin typeface="EYInterstate Light" panose="02000506000000020004" pitchFamily="2" charset="0"/>
        <a:ea typeface="+mn-ea"/>
        <a:cs typeface="+mn-cs"/>
      </a:defRPr>
    </a:lvl3pPr>
    <a:lvl4pPr marL="1371600" algn="l" defTabSz="914400" rtl="0" eaLnBrk="1" latinLnBrk="0" hangingPunct="1">
      <a:defRPr sz="1200" kern="1200">
        <a:solidFill>
          <a:schemeClr val="tx1"/>
        </a:solidFill>
        <a:latin typeface="EYInterstate Light" panose="02000506000000020004" pitchFamily="2" charset="0"/>
        <a:ea typeface="+mn-ea"/>
        <a:cs typeface="+mn-cs"/>
      </a:defRPr>
    </a:lvl4pPr>
    <a:lvl5pPr marL="1828800" algn="l" defTabSz="914400" rtl="0" eaLnBrk="1" latinLnBrk="0" hangingPunct="1">
      <a:defRPr sz="1200" kern="1200">
        <a:solidFill>
          <a:schemeClr val="tx1"/>
        </a:solidFill>
        <a:latin typeface="EYInterstate Light" panose="02000506000000020004" pitchFamily="2"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4925" y="709613"/>
            <a:ext cx="6302375" cy="3544887"/>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12EE8EA-C253-437D-87DE-9C078F6FCEED}" type="slidenum">
              <a:rPr kumimoji="0" lang="en-GB" sz="13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GB" sz="13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382890601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4925" y="709613"/>
            <a:ext cx="6302375" cy="3544887"/>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12EE8EA-C253-437D-87DE-9C078F6FCEED}" type="slidenum">
              <a:rPr kumimoji="0" lang="en-GB" sz="13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GB" sz="13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396098791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4925" y="709613"/>
            <a:ext cx="6302375" cy="3544887"/>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12EE8EA-C253-437D-87DE-9C078F6FCEED}" type="slidenum">
              <a:rPr kumimoji="0" lang="en-GB" sz="13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GB" sz="13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5" name="Footer Placeholder 4">
            <a:extLst>
              <a:ext uri="{FF2B5EF4-FFF2-40B4-BE49-F238E27FC236}">
                <a16:creationId xmlns:a16="http://schemas.microsoft.com/office/drawing/2014/main" id="{93857841-D048-4F8F-BD9C-AED27FFB9C2E}"/>
              </a:ext>
            </a:extLst>
          </p:cNvPr>
          <p:cNvSpPr>
            <a:spLocks noGrp="1"/>
          </p:cNvSpPr>
          <p:nvPr>
            <p:ph type="ftr" sz="quarter" idx="4"/>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00" b="0" i="0" u="none" strike="noStrike" kern="1200" cap="none" spc="0" normalizeH="0" baseline="0" noProof="0">
                <a:ln>
                  <a:noFill/>
                </a:ln>
                <a:solidFill>
                  <a:prstClr val="black"/>
                </a:solidFill>
                <a:effectLst/>
                <a:uLnTx/>
                <a:uFillTx/>
                <a:latin typeface="Arial" pitchFamily="34" charset="0"/>
                <a:ea typeface="+mn-ea"/>
                <a:cs typeface="+mn-cs"/>
              </a:rPr>
              <a:t>NOT FOR CIRCULATION</a:t>
            </a:r>
            <a:endParaRPr kumimoji="0" lang="en-GB" sz="13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174655502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4925" y="709613"/>
            <a:ext cx="6302375" cy="3544887"/>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12EE8EA-C253-437D-87DE-9C078F6FCEED}" type="slidenum">
              <a:rPr kumimoji="0" lang="en-GB" sz="13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GB" sz="13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5" name="Footer Placeholder 4">
            <a:extLst>
              <a:ext uri="{FF2B5EF4-FFF2-40B4-BE49-F238E27FC236}">
                <a16:creationId xmlns:a16="http://schemas.microsoft.com/office/drawing/2014/main" id="{93857841-D048-4F8F-BD9C-AED27FFB9C2E}"/>
              </a:ext>
            </a:extLst>
          </p:cNvPr>
          <p:cNvSpPr>
            <a:spLocks noGrp="1"/>
          </p:cNvSpPr>
          <p:nvPr>
            <p:ph type="ftr" sz="quarter" idx="4"/>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00" b="0" i="0" u="none" strike="noStrike" kern="1200" cap="none" spc="0" normalizeH="0" baseline="0" noProof="0">
                <a:ln>
                  <a:noFill/>
                </a:ln>
                <a:solidFill>
                  <a:prstClr val="black"/>
                </a:solidFill>
                <a:effectLst/>
                <a:uLnTx/>
                <a:uFillTx/>
                <a:latin typeface="Arial" pitchFamily="34" charset="0"/>
                <a:ea typeface="+mn-ea"/>
                <a:cs typeface="+mn-cs"/>
              </a:rPr>
              <a:t>NOT FOR CIRCULATION</a:t>
            </a:r>
            <a:endParaRPr kumimoji="0" lang="en-GB" sz="13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34596390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EYInterstate Light" panose="02000506000000020004" pitchFamily="2"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GB" sz="1200" b="0" i="0" u="none" strike="noStrike" kern="1200" cap="none" spc="0" normalizeH="0" baseline="0" noProof="0" dirty="0">
              <a:ln>
                <a:noFill/>
              </a:ln>
              <a:solidFill>
                <a:prstClr val="black"/>
              </a:solidFill>
              <a:effectLst/>
              <a:uLnTx/>
              <a:uFillTx/>
              <a:latin typeface="EYInterstate Light" panose="02000506000000020004" pitchFamily="2" charset="0"/>
              <a:ea typeface="+mn-ea"/>
              <a:cs typeface="+mn-cs"/>
            </a:endParaRPr>
          </a:p>
        </p:txBody>
      </p:sp>
    </p:spTree>
    <p:extLst>
      <p:ext uri="{BB962C8B-B14F-4D97-AF65-F5344CB8AC3E}">
        <p14:creationId xmlns:p14="http://schemas.microsoft.com/office/powerpoint/2010/main" val="216876237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GB" sz="12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252409129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79413" y="685800"/>
            <a:ext cx="6099175"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12EE8EA-C253-437D-87DE-9C078F6FCEED}" type="slidenum">
              <a:rPr kumimoji="0" lang="en-GB" sz="13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GB" sz="13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174655502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GB" sz="12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3858512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EYInterstate Light" panose="02000506000000020004" pitchFamily="2"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GB" sz="1200" b="0" i="0" u="none" strike="noStrike" kern="1200" cap="none" spc="0" normalizeH="0" baseline="0" noProof="0" dirty="0">
              <a:ln>
                <a:noFill/>
              </a:ln>
              <a:solidFill>
                <a:prstClr val="black"/>
              </a:solidFill>
              <a:effectLst/>
              <a:uLnTx/>
              <a:uFillTx/>
              <a:latin typeface="EYInterstate Light" panose="02000506000000020004" pitchFamily="2" charset="0"/>
              <a:ea typeface="+mn-ea"/>
              <a:cs typeface="+mn-cs"/>
            </a:endParaRPr>
          </a:p>
        </p:txBody>
      </p:sp>
    </p:spTree>
    <p:extLst>
      <p:ext uri="{BB962C8B-B14F-4D97-AF65-F5344CB8AC3E}">
        <p14:creationId xmlns:p14="http://schemas.microsoft.com/office/powerpoint/2010/main" val="217353179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79413" y="685800"/>
            <a:ext cx="6099175"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12EE8EA-C253-437D-87DE-9C078F6FCEED}" type="slidenum">
              <a:rPr kumimoji="0" lang="en-GB" sz="13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GB" sz="13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284490645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F2E087C-ABCA-4222-9EA5-3E9DA472497A}" type="slidenum">
              <a:rPr kumimoji="0" lang="en-GB" sz="1300" b="0" i="0" u="none" strike="noStrike" kern="1200" cap="none" spc="0" normalizeH="0" baseline="0" noProof="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GB" sz="13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51202" name="Rectangle 2"/>
          <p:cNvSpPr>
            <a:spLocks noGrp="1" noRot="1" noChangeAspect="1" noChangeArrowheads="1" noTextEdit="1"/>
          </p:cNvSpPr>
          <p:nvPr>
            <p:ph type="sldImg"/>
          </p:nvPr>
        </p:nvSpPr>
        <p:spPr>
          <a:xfrm>
            <a:off x="34925" y="709613"/>
            <a:ext cx="6302375" cy="3544887"/>
          </a:xfrm>
          <a:ln/>
        </p:spPr>
      </p:sp>
      <p:sp>
        <p:nvSpPr>
          <p:cNvPr id="51203" name="Rectangle 3"/>
          <p:cNvSpPr>
            <a:spLocks noGrp="1" noChangeArrowheads="1"/>
          </p:cNvSpPr>
          <p:nvPr>
            <p:ph type="body" idx="1"/>
          </p:nvPr>
        </p:nvSpPr>
        <p:spPr/>
        <p:txBody>
          <a:bodyPr/>
          <a:lstStyle/>
          <a:p>
            <a:pPr>
              <a:lnSpc>
                <a:spcPct val="90000"/>
              </a:lnSpc>
            </a:pPr>
            <a:endParaRPr lang="en-GB" dirty="0"/>
          </a:p>
        </p:txBody>
      </p:sp>
      <p:sp>
        <p:nvSpPr>
          <p:cNvPr id="2" name="Footer Placeholder 1">
            <a:extLst>
              <a:ext uri="{FF2B5EF4-FFF2-40B4-BE49-F238E27FC236}">
                <a16:creationId xmlns:a16="http://schemas.microsoft.com/office/drawing/2014/main" id="{F052022D-ECA1-4D55-952C-6CCA0DD7CD7D}"/>
              </a:ext>
            </a:extLst>
          </p:cNvPr>
          <p:cNvSpPr>
            <a:spLocks noGrp="1"/>
          </p:cNvSpPr>
          <p:nvPr>
            <p:ph type="ftr" sz="quarter" idx="4"/>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00" b="0" i="0" u="none" strike="noStrike" kern="1200" cap="none" spc="0" normalizeH="0" baseline="0" noProof="0">
                <a:ln>
                  <a:noFill/>
                </a:ln>
                <a:solidFill>
                  <a:prstClr val="black"/>
                </a:solidFill>
                <a:effectLst/>
                <a:uLnTx/>
                <a:uFillTx/>
                <a:latin typeface="Arial" pitchFamily="34" charset="0"/>
                <a:ea typeface="+mn-ea"/>
                <a:cs typeface="+mn-cs"/>
              </a:rPr>
              <a:t>NOT FOR CIRCULATION</a:t>
            </a:r>
            <a:endParaRPr kumimoji="0" lang="en-GB" sz="13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156964471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GB"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24475938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GB"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87324009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4925" y="709613"/>
            <a:ext cx="6302375" cy="3544887"/>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12EE8EA-C253-437D-87DE-9C078F6FCEED}" type="slidenum">
              <a:rPr kumimoji="0" lang="en-GB" sz="13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GB" sz="13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218467060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GB"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96986171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4925" y="709613"/>
            <a:ext cx="6302375" cy="3544887"/>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12EE8EA-C253-437D-87DE-9C078F6FCEED}" type="slidenum">
              <a:rPr kumimoji="0" lang="en-GB" sz="13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GB" sz="13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114560479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92500"/>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IN" dirty="0"/>
              <a:t>For Point </a:t>
            </a:r>
            <a:r>
              <a:rPr lang="en-IN" sz="1200" dirty="0">
                <a:solidFill>
                  <a:schemeClr val="tx1"/>
                </a:solidFill>
              </a:rPr>
              <a:t>Collateral-free credit:  Prima facie the offer looks conditional not to make it available to past commitments and existing liabilities. </a:t>
            </a: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lang="en-IN" sz="1200" dirty="0"/>
              <a:t>Does this mean that the emergency credit availability is restricted to 20% of the existing limit as on 29.02.2020? What if there is a credit balance available on the day or the limit is not fully utilised in the accounts?</a:t>
            </a: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lang="en-IN" sz="1200" dirty="0">
                <a:solidFill>
                  <a:schemeClr val="tx1"/>
                </a:solidFill>
              </a:rPr>
              <a:t>What about the borrowers having outstanding more than Rs.25 crores and Turn Over more than Rs.100 crores coming under MSME category? Why this discrimination?</a:t>
            </a:r>
          </a:p>
          <a:p>
            <a:pPr marL="228600" marR="0" lvl="0" indent="-228600" algn="l" defTabSz="914400" rtl="0" eaLnBrk="1" fontAlgn="auto" latinLnBrk="0" hangingPunct="1">
              <a:lnSpc>
                <a:spcPct val="100000"/>
              </a:lnSpc>
              <a:spcBef>
                <a:spcPts val="0"/>
              </a:spcBef>
              <a:spcAft>
                <a:spcPts val="0"/>
              </a:spcAft>
              <a:buClrTx/>
              <a:buSzTx/>
              <a:buFontTx/>
              <a:buAutoNum type="arabicPeriod" startAt="4"/>
              <a:tabLst/>
              <a:defRPr/>
            </a:pPr>
            <a:r>
              <a:rPr lang="en-IN" sz="1200" dirty="0">
                <a:solidFill>
                  <a:schemeClr val="tx1"/>
                </a:solidFill>
              </a:rPr>
              <a:t>It seems that existing terms loans, if any, will continue with the same terms and conditions of the then sanction. If so, how the cash flow is to be ensured to fulfil the repayment of all the term loans?</a:t>
            </a:r>
          </a:p>
          <a:p>
            <a:pPr marL="228600" marR="0" lvl="0" indent="-228600" algn="l" defTabSz="914400" rtl="0" eaLnBrk="1" fontAlgn="auto" latinLnBrk="0" hangingPunct="1">
              <a:lnSpc>
                <a:spcPct val="100000"/>
              </a:lnSpc>
              <a:spcBef>
                <a:spcPts val="0"/>
              </a:spcBef>
              <a:spcAft>
                <a:spcPts val="0"/>
              </a:spcAft>
              <a:buClrTx/>
              <a:buSzTx/>
              <a:buFontTx/>
              <a:buAutoNum type="arabicPeriod" startAt="4"/>
              <a:tabLst/>
              <a:defRPr/>
            </a:pPr>
            <a:r>
              <a:rPr lang="en-IN" sz="1200" dirty="0">
                <a:solidFill>
                  <a:schemeClr val="tx1"/>
                </a:solidFill>
              </a:rPr>
              <a:t>If so, whether uniform rate of interest will be charged by all banks and NBFCs and whether rate of interest will be on fixed basis or floating basis to be paid as and when charged. Will NBFCs be able to charge the same interest as that of banks?</a:t>
            </a:r>
          </a:p>
          <a:p>
            <a:pPr marL="228600" marR="0" lvl="0" indent="-228600" algn="l" defTabSz="914400" rtl="0" eaLnBrk="1" fontAlgn="auto" latinLnBrk="0" hangingPunct="1">
              <a:lnSpc>
                <a:spcPct val="100000"/>
              </a:lnSpc>
              <a:spcBef>
                <a:spcPts val="0"/>
              </a:spcBef>
              <a:spcAft>
                <a:spcPts val="0"/>
              </a:spcAft>
              <a:buClrTx/>
              <a:buSzTx/>
              <a:buFontTx/>
              <a:buAutoNum type="arabicPeriod" startAt="4"/>
              <a:tabLst/>
              <a:defRPr/>
            </a:pPr>
            <a:endParaRPr lang="en-IN"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IN" sz="1200" dirty="0">
                <a:solidFill>
                  <a:schemeClr val="tx1"/>
                </a:solidFill>
              </a:rPr>
              <a:t>For Subordinate Debt: </a:t>
            </a: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lang="en-IN" sz="1200" dirty="0"/>
              <a:t>How the Government is going to facilitate the provision of the amount as subordinate debt is not clear. The definition of functioning NPA is not made out. Does it include accounts classified as NPA and legal action initiated already but is functioning unit? </a:t>
            </a: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lang="en-IN" sz="1200" dirty="0">
                <a:solidFill>
                  <a:schemeClr val="tx1"/>
                </a:solidFill>
              </a:rPr>
              <a:t>How the banks are going to implement the scheme under partial support from CGTMSE in the background of the reluctance of the banks to sanction collateral free loan up to Rs. 2 crores already available under the existing CGTMSE guarantee cover</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IN"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IN"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IN" sz="1200" dirty="0">
              <a:solidFill>
                <a:schemeClr val="tx1"/>
              </a:solidFill>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3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GB" sz="13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249371590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4925" y="709613"/>
            <a:ext cx="6302375" cy="3544887"/>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12EE8EA-C253-437D-87DE-9C078F6FCEED}" type="slidenum">
              <a:rPr kumimoji="0" lang="en-GB" sz="13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GB" sz="13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61341861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92500"/>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IN" dirty="0"/>
              <a:t>For Point </a:t>
            </a:r>
            <a:r>
              <a:rPr lang="en-IN" sz="1200" dirty="0">
                <a:solidFill>
                  <a:schemeClr val="tx1"/>
                </a:solidFill>
              </a:rPr>
              <a:t>Collateral-free credit:  Prima facie the offer looks conditional not to make it available to past commitments and existing liabilities. </a:t>
            </a: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lang="en-IN" sz="1200" dirty="0"/>
              <a:t>Does this mean that the emergency credit availability is restricted to 20% of the existing limit as on 29.02.2020? What if there is a credit balance available on the day or the limit is not fully utilised in the accounts?</a:t>
            </a: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lang="en-IN" sz="1200" dirty="0">
                <a:solidFill>
                  <a:schemeClr val="tx1"/>
                </a:solidFill>
              </a:rPr>
              <a:t>What about the borrowers having outstanding more than Rs.25 crores and Turn Over more than Rs.100 crores coming under MSME category? Why this discrimination?</a:t>
            </a:r>
          </a:p>
          <a:p>
            <a:pPr marL="228600" marR="0" lvl="0" indent="-228600" algn="l" defTabSz="914400" rtl="0" eaLnBrk="1" fontAlgn="auto" latinLnBrk="0" hangingPunct="1">
              <a:lnSpc>
                <a:spcPct val="100000"/>
              </a:lnSpc>
              <a:spcBef>
                <a:spcPts val="0"/>
              </a:spcBef>
              <a:spcAft>
                <a:spcPts val="0"/>
              </a:spcAft>
              <a:buClrTx/>
              <a:buSzTx/>
              <a:buFontTx/>
              <a:buAutoNum type="arabicPeriod" startAt="4"/>
              <a:tabLst/>
              <a:defRPr/>
            </a:pPr>
            <a:r>
              <a:rPr lang="en-IN" sz="1200" dirty="0">
                <a:solidFill>
                  <a:schemeClr val="tx1"/>
                </a:solidFill>
              </a:rPr>
              <a:t>It seems that existing terms loans, if any, will continue with the same terms and conditions of the then sanction. If so, how the cash flow is to be ensured to fulfil the repayment of all the term loans?</a:t>
            </a:r>
          </a:p>
          <a:p>
            <a:pPr marL="228600" marR="0" lvl="0" indent="-228600" algn="l" defTabSz="914400" rtl="0" eaLnBrk="1" fontAlgn="auto" latinLnBrk="0" hangingPunct="1">
              <a:lnSpc>
                <a:spcPct val="100000"/>
              </a:lnSpc>
              <a:spcBef>
                <a:spcPts val="0"/>
              </a:spcBef>
              <a:spcAft>
                <a:spcPts val="0"/>
              </a:spcAft>
              <a:buClrTx/>
              <a:buSzTx/>
              <a:buFontTx/>
              <a:buAutoNum type="arabicPeriod" startAt="4"/>
              <a:tabLst/>
              <a:defRPr/>
            </a:pPr>
            <a:r>
              <a:rPr lang="en-IN" sz="1200" dirty="0">
                <a:solidFill>
                  <a:schemeClr val="tx1"/>
                </a:solidFill>
              </a:rPr>
              <a:t>If so, whether uniform rate of interest will be charged by all banks and NBFCs and whether rate of interest will be on fixed basis or floating basis to be paid as and when charged. Will NBFCs be able to charge the same interest as that of banks?</a:t>
            </a:r>
          </a:p>
          <a:p>
            <a:pPr marL="228600" marR="0" lvl="0" indent="-228600" algn="l" defTabSz="914400" rtl="0" eaLnBrk="1" fontAlgn="auto" latinLnBrk="0" hangingPunct="1">
              <a:lnSpc>
                <a:spcPct val="100000"/>
              </a:lnSpc>
              <a:spcBef>
                <a:spcPts val="0"/>
              </a:spcBef>
              <a:spcAft>
                <a:spcPts val="0"/>
              </a:spcAft>
              <a:buClrTx/>
              <a:buSzTx/>
              <a:buFontTx/>
              <a:buAutoNum type="arabicPeriod" startAt="4"/>
              <a:tabLst/>
              <a:defRPr/>
            </a:pPr>
            <a:endParaRPr lang="en-IN"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IN" sz="1200" dirty="0">
                <a:solidFill>
                  <a:schemeClr val="tx1"/>
                </a:solidFill>
              </a:rPr>
              <a:t>For Subordinate Debt: </a:t>
            </a: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lang="en-IN" sz="1200" dirty="0"/>
              <a:t>How the Government is going to facilitate the provision of the amount as subordinate debt is not clear. The definition of functioning NPA is not made out. Does it include accounts classified as NPA and legal action initiated already but is functioning unit? </a:t>
            </a: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lang="en-IN" sz="1200" dirty="0">
                <a:solidFill>
                  <a:schemeClr val="tx1"/>
                </a:solidFill>
              </a:rPr>
              <a:t>How the banks are going to implement the scheme under partial support from CGTMSE in the background of the reluctance of the banks to sanction collateral free loan up to Rs. 2 crores already available under the existing CGTMSE guarantee cover</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IN"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IN"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IN" sz="1200" dirty="0">
              <a:solidFill>
                <a:schemeClr val="tx1"/>
              </a:solidFill>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3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GB" sz="13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17068874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1.xml.rels><?xml version="1.0" encoding="UTF-8" standalone="yes"?>
<Relationships xmlns="http://schemas.openxmlformats.org/package/2006/relationships"><Relationship Id="rId3" Type="http://schemas.openxmlformats.org/officeDocument/2006/relationships/image" Target="../media/image8.wmf"/><Relationship Id="rId2" Type="http://schemas.openxmlformats.org/officeDocument/2006/relationships/image" Target="../media/image1.jpeg"/><Relationship Id="rId1" Type="http://schemas.openxmlformats.org/officeDocument/2006/relationships/slideMaster" Target="../slideMasters/slideMaster3.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14.wmf"/><Relationship Id="rId1" Type="http://schemas.openxmlformats.org/officeDocument/2006/relationships/slideMaster" Target="../slideMasters/slideMaster4.xml"/></Relationships>
</file>

<file path=ppt/slideLayouts/_rels/slideLayout113.xml.rels><?xml version="1.0" encoding="UTF-8" standalone="yes"?>
<Relationships xmlns="http://schemas.openxmlformats.org/package/2006/relationships"><Relationship Id="rId3" Type="http://schemas.openxmlformats.org/officeDocument/2006/relationships/image" Target="../media/image16.emf"/><Relationship Id="rId2" Type="http://schemas.openxmlformats.org/officeDocument/2006/relationships/image" Target="../media/image15.emf"/><Relationship Id="rId1" Type="http://schemas.openxmlformats.org/officeDocument/2006/relationships/slideMaster" Target="../slideMasters/slideMaster4.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4.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4.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8.xml.rels><?xml version="1.0" encoding="UTF-8" standalone="yes"?>
<Relationships xmlns="http://schemas.openxmlformats.org/package/2006/relationships"><Relationship Id="rId3" Type="http://schemas.openxmlformats.org/officeDocument/2006/relationships/image" Target="../media/image8.wmf"/><Relationship Id="rId2" Type="http://schemas.openxmlformats.org/officeDocument/2006/relationships/image" Target="../media/image18.jpeg"/><Relationship Id="rId1" Type="http://schemas.openxmlformats.org/officeDocument/2006/relationships/slideMaster" Target="../slideMasters/slideMaster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9.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7.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34.xml.rels><?xml version="1.0" encoding="UTF-8" standalone="yes"?>
<Relationships xmlns="http://schemas.openxmlformats.org/package/2006/relationships"><Relationship Id="rId2" Type="http://schemas.openxmlformats.org/officeDocument/2006/relationships/image" Target="../media/image14.wmf"/><Relationship Id="rId1" Type="http://schemas.openxmlformats.org/officeDocument/2006/relationships/slideMaster" Target="../slideMasters/slideMaster9.xml"/></Relationships>
</file>

<file path=ppt/slideLayouts/_rels/slideLayout235.xml.rels><?xml version="1.0" encoding="UTF-8" standalone="yes"?>
<Relationships xmlns="http://schemas.openxmlformats.org/package/2006/relationships"><Relationship Id="rId3" Type="http://schemas.openxmlformats.org/officeDocument/2006/relationships/image" Target="../media/image16.emf"/><Relationship Id="rId2" Type="http://schemas.openxmlformats.org/officeDocument/2006/relationships/image" Target="../media/image15.emf"/><Relationship Id="rId1" Type="http://schemas.openxmlformats.org/officeDocument/2006/relationships/slideMaster" Target="../slideMasters/slideMaster9.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6.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9.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2.xml.rels><?xml version="1.0" encoding="UTF-8" standalone="yes"?>
<Relationships xmlns="http://schemas.openxmlformats.org/package/2006/relationships"><Relationship Id="rId3" Type="http://schemas.openxmlformats.org/officeDocument/2006/relationships/image" Target="../media/image10.emf"/><Relationship Id="rId2" Type="http://schemas.openxmlformats.org/officeDocument/2006/relationships/image" Target="../media/image9.wmf"/><Relationship Id="rId1" Type="http://schemas.openxmlformats.org/officeDocument/2006/relationships/slideMaster" Target="../slideMasters/slideMaster10.xml"/></Relationships>
</file>

<file path=ppt/slideLayouts/_rels/slideLayout253.xml.rels><?xml version="1.0" encoding="UTF-8" standalone="yes"?>
<Relationships xmlns="http://schemas.openxmlformats.org/package/2006/relationships"><Relationship Id="rId3" Type="http://schemas.openxmlformats.org/officeDocument/2006/relationships/image" Target="../media/image10.emf"/><Relationship Id="rId2" Type="http://schemas.openxmlformats.org/officeDocument/2006/relationships/image" Target="../media/image11.wmf"/><Relationship Id="rId1" Type="http://schemas.openxmlformats.org/officeDocument/2006/relationships/slideMaster" Target="../slideMasters/slideMaster10.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4.xml.rels><?xml version="1.0" encoding="UTF-8" standalone="yes"?>
<Relationships xmlns="http://schemas.openxmlformats.org/package/2006/relationships"><Relationship Id="rId2" Type="http://schemas.openxmlformats.org/officeDocument/2006/relationships/image" Target="../media/image12.wmf"/><Relationship Id="rId1" Type="http://schemas.openxmlformats.org/officeDocument/2006/relationships/slideMaster" Target="../slideMasters/slideMaster10.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6.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10.xml"/></Relationships>
</file>

<file path=ppt/slideLayouts/_rels/slideLayout277.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0.xml"/></Relationships>
</file>

<file path=ppt/slideLayouts/_rels/slideLayout278.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10.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08.xml.rels><?xml version="1.0" encoding="UTF-8" standalone="yes"?>
<Relationships xmlns="http://schemas.openxmlformats.org/package/2006/relationships"><Relationship Id="rId3" Type="http://schemas.openxmlformats.org/officeDocument/2006/relationships/image" Target="../media/image8.wmf"/><Relationship Id="rId2" Type="http://schemas.openxmlformats.org/officeDocument/2006/relationships/image" Target="../media/image18.jpeg"/><Relationship Id="rId1" Type="http://schemas.openxmlformats.org/officeDocument/2006/relationships/slideMaster" Target="../slideMasters/slideMaster12.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19.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1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26.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3.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2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eg"/><Relationship Id="rId1" Type="http://schemas.openxmlformats.org/officeDocument/2006/relationships/slideMaster" Target="../slideMasters/slideMaster13.xml"/><Relationship Id="rId4" Type="http://schemas.openxmlformats.org/officeDocument/2006/relationships/image" Target="../media/image4.svg"/></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3.xml"/></Relationships>
</file>

<file path=ppt/slideLayouts/_rels/slideLayout35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3.xml"/></Relationships>
</file>

<file path=ppt/slideLayouts/_rels/slideLayout35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3.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92.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5.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e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15.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19.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29.xml.rels><?xml version="1.0" encoding="UTF-8" standalone="yes"?>
<Relationships xmlns="http://schemas.openxmlformats.org/package/2006/relationships"><Relationship Id="rId2" Type="http://schemas.openxmlformats.org/officeDocument/2006/relationships/image" Target="../media/image14.wmf"/><Relationship Id="rId1" Type="http://schemas.openxmlformats.org/officeDocument/2006/relationships/slideMaster" Target="../slideMasters/slideMaster20.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0.xml.rels><?xml version="1.0" encoding="UTF-8" standalone="yes"?>
<Relationships xmlns="http://schemas.openxmlformats.org/package/2006/relationships"><Relationship Id="rId3" Type="http://schemas.openxmlformats.org/officeDocument/2006/relationships/image" Target="../media/image16.emf"/><Relationship Id="rId2" Type="http://schemas.openxmlformats.org/officeDocument/2006/relationships/image" Target="../media/image15.emf"/><Relationship Id="rId1" Type="http://schemas.openxmlformats.org/officeDocument/2006/relationships/slideMaster" Target="../slideMasters/slideMaster20.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41.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20.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45.xml.rels><?xml version="1.0" encoding="UTF-8" standalone="yes"?>
<Relationships xmlns="http://schemas.openxmlformats.org/package/2006/relationships"><Relationship Id="rId3" Type="http://schemas.openxmlformats.org/officeDocument/2006/relationships/image" Target="../media/image28.wmf"/><Relationship Id="rId2" Type="http://schemas.openxmlformats.org/officeDocument/2006/relationships/image" Target="../media/image27.jpeg"/><Relationship Id="rId1" Type="http://schemas.openxmlformats.org/officeDocument/2006/relationships/slideMaster" Target="../slideMasters/slideMaster20.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3" Type="http://schemas.openxmlformats.org/officeDocument/2006/relationships/image" Target="../media/image8.wmf"/><Relationship Id="rId2" Type="http://schemas.openxmlformats.org/officeDocument/2006/relationships/image" Target="../media/image1.jpeg"/><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3" Type="http://schemas.openxmlformats.org/officeDocument/2006/relationships/image" Target="../media/image10.emf"/><Relationship Id="rId2" Type="http://schemas.openxmlformats.org/officeDocument/2006/relationships/image" Target="../media/image9.wmf"/><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3" Type="http://schemas.openxmlformats.org/officeDocument/2006/relationships/image" Target="../media/image10.emf"/><Relationship Id="rId2" Type="http://schemas.openxmlformats.org/officeDocument/2006/relationships/image" Target="../media/image11.wmf"/><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12.wmf"/><Relationship Id="rId1" Type="http://schemas.openxmlformats.org/officeDocument/2006/relationships/slideMaster" Target="../slideMasters/slideMaster3.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userDrawn="1">
  <p:cSld name="1_Cover">
    <p:spTree>
      <p:nvGrpSpPr>
        <p:cNvPr id="1" name=""/>
        <p:cNvGrpSpPr/>
        <p:nvPr/>
      </p:nvGrpSpPr>
      <p:grpSpPr>
        <a:xfrm>
          <a:off x="0" y="0"/>
          <a:ext cx="0" cy="0"/>
          <a:chOff x="0" y="0"/>
          <a:chExt cx="0" cy="0"/>
        </a:xfrm>
      </p:grpSpPr>
      <p:sp>
        <p:nvSpPr>
          <p:cNvPr id="16" name="Freeform 56">
            <a:extLst>
              <a:ext uri="{FF2B5EF4-FFF2-40B4-BE49-F238E27FC236}">
                <a16:creationId xmlns:a16="http://schemas.microsoft.com/office/drawing/2014/main" id="{13A7AC18-CF42-4EC5-8D40-441EAE30A06C}"/>
              </a:ext>
            </a:extLst>
          </p:cNvPr>
          <p:cNvSpPr/>
          <p:nvPr userDrawn="1"/>
        </p:nvSpPr>
        <p:spPr>
          <a:xfrm>
            <a:off x="498115" y="795662"/>
            <a:ext cx="4930412" cy="3581484"/>
          </a:xfrm>
          <a:custGeom>
            <a:avLst/>
            <a:gdLst>
              <a:gd name="connsiteX0" fmla="*/ 4238387 w 4257675"/>
              <a:gd name="connsiteY0" fmla="*/ 0 h 3092804"/>
              <a:gd name="connsiteX1" fmla="*/ 4257675 w 4257675"/>
              <a:gd name="connsiteY1" fmla="*/ 0 h 3092804"/>
              <a:gd name="connsiteX2" fmla="*/ 4257675 w 4257675"/>
              <a:gd name="connsiteY2" fmla="*/ 3092804 h 3092804"/>
              <a:gd name="connsiteX3" fmla="*/ 0 w 4257675"/>
              <a:gd name="connsiteY3" fmla="*/ 3092804 h 3092804"/>
              <a:gd name="connsiteX4" fmla="*/ 0 w 4257675"/>
              <a:gd name="connsiteY4" fmla="*/ 747342 h 309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7675" h="3092804">
                <a:moveTo>
                  <a:pt x="4238387" y="0"/>
                </a:moveTo>
                <a:lnTo>
                  <a:pt x="4257675" y="0"/>
                </a:lnTo>
                <a:lnTo>
                  <a:pt x="4257675" y="3092804"/>
                </a:lnTo>
                <a:lnTo>
                  <a:pt x="0" y="3092804"/>
                </a:lnTo>
                <a:lnTo>
                  <a:pt x="0" y="747342"/>
                </a:lnTo>
                <a:close/>
              </a:path>
            </a:pathLst>
          </a:custGeom>
          <a:solidFill>
            <a:srgbClr val="FFE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p:cNvSpPr>
            <a:spLocks noGrp="1"/>
          </p:cNvSpPr>
          <p:nvPr>
            <p:ph type="ctrTitle"/>
          </p:nvPr>
        </p:nvSpPr>
        <p:spPr>
          <a:xfrm>
            <a:off x="775504" y="1954221"/>
            <a:ext cx="4328932" cy="979702"/>
          </a:xfrm>
        </p:spPr>
        <p:txBody>
          <a:bodyPr/>
          <a:lstStyle>
            <a:lvl1pPr>
              <a:defRPr sz="3000" b="0">
                <a:solidFill>
                  <a:schemeClr val="tx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12" name="Subtitle 2"/>
          <p:cNvSpPr>
            <a:spLocks noGrp="1"/>
          </p:cNvSpPr>
          <p:nvPr>
            <p:ph type="subTitle" idx="1"/>
          </p:nvPr>
        </p:nvSpPr>
        <p:spPr>
          <a:xfrm>
            <a:off x="775504" y="3046158"/>
            <a:ext cx="4328932" cy="1046323"/>
          </a:xfrm>
        </p:spPr>
        <p:txBody>
          <a:bodyPr/>
          <a:lstStyle>
            <a:lvl1pPr marL="0" indent="0" algn="l">
              <a:spcAft>
                <a:spcPts val="1200"/>
              </a:spcAft>
              <a:buNone/>
              <a:defRPr sz="2000">
                <a:solidFill>
                  <a:schemeClr val="tx1"/>
                </a:solidFill>
                <a:latin typeface="EYInterstate" panose="02000503020000020004" pitchFamily="2" charset="0"/>
                <a:cs typeface="Arial" pitchFamily="34" charset="0"/>
              </a:defRPr>
            </a:lvl1pPr>
            <a:lvl2pPr marL="0" indent="0" algn="l">
              <a:buNone/>
              <a:defRPr sz="1600" b="1">
                <a:solidFill>
                  <a:srgbClr val="404040"/>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dirty="0"/>
              <a:t>Click to edit Master subtitle style</a:t>
            </a:r>
            <a:endParaRPr lang="en-GB" dirty="0"/>
          </a:p>
        </p:txBody>
      </p:sp>
      <p:cxnSp>
        <p:nvCxnSpPr>
          <p:cNvPr id="7" name="Straight Connector 6">
            <a:extLst>
              <a:ext uri="{FF2B5EF4-FFF2-40B4-BE49-F238E27FC236}">
                <a16:creationId xmlns:a16="http://schemas.microsoft.com/office/drawing/2014/main" id="{F93BD223-2224-476C-AB5C-300C248C1618}"/>
              </a:ext>
            </a:extLst>
          </p:cNvPr>
          <p:cNvCxnSpPr>
            <a:cxnSpLocks/>
          </p:cNvCxnSpPr>
          <p:nvPr userDrawn="1"/>
        </p:nvCxnSpPr>
        <p:spPr>
          <a:xfrm>
            <a:off x="1333184" y="5709060"/>
            <a:ext cx="8122101" cy="0"/>
          </a:xfrm>
          <a:prstGeom prst="line">
            <a:avLst/>
          </a:prstGeom>
          <a:ln>
            <a:solidFill>
              <a:srgbClr val="828290"/>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651B4C43-E5F8-400E-A971-58A3766B1BF0}"/>
              </a:ext>
            </a:extLst>
          </p:cNvPr>
          <p:cNvSpPr txBox="1"/>
          <p:nvPr userDrawn="1"/>
        </p:nvSpPr>
        <p:spPr>
          <a:xfrm>
            <a:off x="461984" y="5605200"/>
            <a:ext cx="1045073" cy="197581"/>
          </a:xfrm>
          <a:prstGeom prst="rect">
            <a:avLst/>
          </a:prstGeom>
          <a:noFill/>
        </p:spPr>
        <p:txBody>
          <a:bodyPr wrap="square" lIns="0" tIns="0" rIns="0" bIns="0" rtlCol="0" anchor="ctr" anchorCtr="0">
            <a:noAutofit/>
          </a:bodyPr>
          <a:lstStyle/>
          <a:p>
            <a:r>
              <a:rPr lang="en-GB" sz="1200" dirty="0">
                <a:solidFill>
                  <a:srgbClr val="828290"/>
                </a:solidFill>
                <a:latin typeface="EYInterstate Light" panose="02000506000000020004" pitchFamily="2" charset="0"/>
              </a:rPr>
              <a:t>Written by</a:t>
            </a:r>
          </a:p>
        </p:txBody>
      </p:sp>
      <p:sp>
        <p:nvSpPr>
          <p:cNvPr id="10" name="Text Placeholder 16">
            <a:extLst>
              <a:ext uri="{FF2B5EF4-FFF2-40B4-BE49-F238E27FC236}">
                <a16:creationId xmlns:a16="http://schemas.microsoft.com/office/drawing/2014/main" id="{A9465B6B-DFD4-4E0C-9ACE-E88CA2220464}"/>
              </a:ext>
            </a:extLst>
          </p:cNvPr>
          <p:cNvSpPr>
            <a:spLocks noGrp="1"/>
          </p:cNvSpPr>
          <p:nvPr>
            <p:ph type="body" sz="quarter" idx="14" hasCustomPrompt="1"/>
          </p:nvPr>
        </p:nvSpPr>
        <p:spPr>
          <a:xfrm>
            <a:off x="1333184" y="6019189"/>
            <a:ext cx="3089275" cy="180000"/>
          </a:xfrm>
        </p:spPr>
        <p:txBody>
          <a:bodyPr/>
          <a:lstStyle>
            <a:lvl1pPr marL="0" indent="0">
              <a:buNone/>
              <a:defRPr sz="1200">
                <a:solidFill>
                  <a:schemeClr val="tx2"/>
                </a:solidFill>
              </a:defRPr>
            </a:lvl1pPr>
          </a:lstStyle>
          <a:p>
            <a:pPr lvl="0"/>
            <a:r>
              <a:rPr lang="en-US" dirty="0"/>
              <a:t>Name Surname</a:t>
            </a:r>
            <a:endParaRPr lang="en-GB" dirty="0"/>
          </a:p>
        </p:txBody>
      </p:sp>
      <p:sp>
        <p:nvSpPr>
          <p:cNvPr id="13" name="Text Placeholder 16">
            <a:extLst>
              <a:ext uri="{FF2B5EF4-FFF2-40B4-BE49-F238E27FC236}">
                <a16:creationId xmlns:a16="http://schemas.microsoft.com/office/drawing/2014/main" id="{A1F2ED22-5637-4AB8-ABD8-3693A6EA55FD}"/>
              </a:ext>
            </a:extLst>
          </p:cNvPr>
          <p:cNvSpPr>
            <a:spLocks noGrp="1"/>
          </p:cNvSpPr>
          <p:nvPr>
            <p:ph type="body" sz="quarter" idx="15" hasCustomPrompt="1"/>
          </p:nvPr>
        </p:nvSpPr>
        <p:spPr>
          <a:xfrm>
            <a:off x="1333184" y="6216807"/>
            <a:ext cx="3089275" cy="180000"/>
          </a:xfrm>
        </p:spPr>
        <p:txBody>
          <a:bodyPr/>
          <a:lstStyle>
            <a:lvl1pPr marL="0" indent="0">
              <a:buNone/>
              <a:defRPr sz="1200">
                <a:solidFill>
                  <a:schemeClr val="bg1"/>
                </a:solidFill>
              </a:defRPr>
            </a:lvl1pPr>
          </a:lstStyle>
          <a:p>
            <a:pPr lvl="0"/>
            <a:r>
              <a:rPr lang="en-US" dirty="0"/>
              <a:t>Job Title</a:t>
            </a:r>
            <a:endParaRPr lang="en-GB" dirty="0"/>
          </a:p>
        </p:txBody>
      </p:sp>
      <p:sp>
        <p:nvSpPr>
          <p:cNvPr id="14" name="Picture Placeholder 19">
            <a:extLst>
              <a:ext uri="{FF2B5EF4-FFF2-40B4-BE49-F238E27FC236}">
                <a16:creationId xmlns:a16="http://schemas.microsoft.com/office/drawing/2014/main" id="{29A5E1BC-8F6B-43EF-9FF6-8242E7708BDA}"/>
              </a:ext>
            </a:extLst>
          </p:cNvPr>
          <p:cNvSpPr>
            <a:spLocks noGrp="1"/>
          </p:cNvSpPr>
          <p:nvPr>
            <p:ph type="pic" sz="quarter" idx="16"/>
          </p:nvPr>
        </p:nvSpPr>
        <p:spPr>
          <a:xfrm>
            <a:off x="461983" y="5914642"/>
            <a:ext cx="576000" cy="576000"/>
          </a:xfrm>
          <a:prstGeom prst="ellipse">
            <a:avLst/>
          </a:prstGeom>
        </p:spPr>
        <p:txBody>
          <a:bodyPr anchor="ctr"/>
          <a:lstStyle>
            <a:lvl1pPr marL="0" indent="0" algn="ctr">
              <a:buNone/>
              <a:defRPr sz="900">
                <a:solidFill>
                  <a:schemeClr val="bg1"/>
                </a:solidFill>
              </a:defRPr>
            </a:lvl1pPr>
          </a:lstStyle>
          <a:p>
            <a:endParaRPr lang="en-GB" dirty="0"/>
          </a:p>
        </p:txBody>
      </p:sp>
      <p:grpSp>
        <p:nvGrpSpPr>
          <p:cNvPr id="15" name="Group 4">
            <a:extLst>
              <a:ext uri="{FF2B5EF4-FFF2-40B4-BE49-F238E27FC236}">
                <a16:creationId xmlns:a16="http://schemas.microsoft.com/office/drawing/2014/main" id="{6B891F47-1BBE-4926-81DF-B17907D2F8E1}"/>
              </a:ext>
            </a:extLst>
          </p:cNvPr>
          <p:cNvGrpSpPr>
            <a:grpSpLocks noChangeAspect="1"/>
          </p:cNvGrpSpPr>
          <p:nvPr userDrawn="1"/>
        </p:nvGrpSpPr>
        <p:grpSpPr bwMode="auto">
          <a:xfrm>
            <a:off x="10364788" y="4960938"/>
            <a:ext cx="1225550" cy="1435100"/>
            <a:chOff x="6529" y="3125"/>
            <a:chExt cx="772" cy="904"/>
          </a:xfrm>
        </p:grpSpPr>
        <p:sp>
          <p:nvSpPr>
            <p:cNvPr id="17" name="Freeform 5">
              <a:extLst>
                <a:ext uri="{FF2B5EF4-FFF2-40B4-BE49-F238E27FC236}">
                  <a16:creationId xmlns:a16="http://schemas.microsoft.com/office/drawing/2014/main" id="{0A2A4AEF-C603-4360-9387-8879E71862A6}"/>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8" name="Freeform 6">
              <a:extLst>
                <a:ext uri="{FF2B5EF4-FFF2-40B4-BE49-F238E27FC236}">
                  <a16:creationId xmlns:a16="http://schemas.microsoft.com/office/drawing/2014/main" id="{54797EE6-BAEA-4DA7-95C2-6B09B77D317C}"/>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2738769847"/>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2" userDrawn="1">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3_Standard slide_no bullets">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B697C43D-4F1B-43DA-A0C6-DA6B6708E161}"/>
              </a:ext>
            </a:extLst>
          </p:cNvPr>
          <p:cNvSpPr>
            <a:spLocks noGrp="1"/>
          </p:cNvSpPr>
          <p:nvPr>
            <p:ph type="body" sz="quarter" idx="10" hasCustomPrompt="1"/>
          </p:nvPr>
        </p:nvSpPr>
        <p:spPr>
          <a:xfrm>
            <a:off x="352800" y="2851522"/>
            <a:ext cx="4447800" cy="1202318"/>
          </a:xfrm>
        </p:spPr>
        <p:txBody>
          <a:bodyPr vert="horz" lIns="0" tIns="0" rIns="0" bIns="0" rtlCol="0" anchor="ctr" anchorCtr="0">
            <a:noAutofit/>
          </a:bodyPr>
          <a:lstStyle>
            <a:lvl1pPr marL="0" indent="0">
              <a:buNone/>
              <a:defRPr kumimoji="0" lang="en-IN" sz="3600" b="0" i="0" u="none" strike="noStrike" cap="none" spc="0" normalizeH="0" baseline="0" dirty="0">
                <a:ln>
                  <a:noFill/>
                </a:ln>
                <a:solidFill>
                  <a:srgbClr val="FFFFFF"/>
                </a:solidFill>
                <a:effectLst/>
                <a:uLnTx/>
                <a:uFillTx/>
                <a:latin typeface="EYInterstate Light" panose="02000506000000020004" pitchFamily="2" charset="0"/>
                <a:ea typeface="+mj-ea"/>
                <a:cs typeface="+mj-cs"/>
              </a:defRPr>
            </a:lvl1pPr>
          </a:lstStyle>
          <a:p>
            <a:pPr marL="356616" marR="0" lvl="0" indent="-356616" defTabSz="1007887" fontAlgn="auto">
              <a:lnSpc>
                <a:spcPct val="100000"/>
              </a:lnSpc>
              <a:spcBef>
                <a:spcPct val="0"/>
              </a:spcBef>
              <a:spcAft>
                <a:spcPts val="0"/>
              </a:spcAft>
              <a:buClrTx/>
              <a:buSzTx/>
              <a:tabLst/>
            </a:pPr>
            <a:r>
              <a:rPr lang="en-US" dirty="0"/>
              <a:t>Chapter Title</a:t>
            </a:r>
            <a:endParaRPr lang="en-IN" dirty="0"/>
          </a:p>
        </p:txBody>
      </p:sp>
      <p:sp>
        <p:nvSpPr>
          <p:cNvPr id="2" name="Date Placeholder 1">
            <a:extLst>
              <a:ext uri="{FF2B5EF4-FFF2-40B4-BE49-F238E27FC236}">
                <a16:creationId xmlns:a16="http://schemas.microsoft.com/office/drawing/2014/main" id="{984443D1-37A3-4969-A6D3-4E99E05604B9}"/>
              </a:ext>
            </a:extLst>
          </p:cNvPr>
          <p:cNvSpPr>
            <a:spLocks noGrp="1"/>
          </p:cNvSpPr>
          <p:nvPr>
            <p:ph type="dt" sz="half" idx="11"/>
          </p:nvPr>
        </p:nvSpPr>
        <p:spPr/>
        <p:txBody>
          <a:bodyPr/>
          <a:lstStyle/>
          <a:p>
            <a:fld id="{C1498488-8765-4B8D-9D72-8E71718AE3EF}" type="datetime3">
              <a:rPr lang="en-US" smtClean="0"/>
              <a:t>19 April 2021</a:t>
            </a:fld>
            <a:endParaRPr lang="en-IN" dirty="0"/>
          </a:p>
        </p:txBody>
      </p:sp>
      <p:sp>
        <p:nvSpPr>
          <p:cNvPr id="3" name="Footer Placeholder 2">
            <a:extLst>
              <a:ext uri="{FF2B5EF4-FFF2-40B4-BE49-F238E27FC236}">
                <a16:creationId xmlns:a16="http://schemas.microsoft.com/office/drawing/2014/main" id="{61AB04F4-59F4-4102-9BBD-DB62B48E184D}"/>
              </a:ext>
            </a:extLst>
          </p:cNvPr>
          <p:cNvSpPr>
            <a:spLocks noGrp="1"/>
          </p:cNvSpPr>
          <p:nvPr>
            <p:ph type="ftr" sz="quarter" idx="12"/>
          </p:nvPr>
        </p:nvSpPr>
        <p:spPr/>
        <p:txBody>
          <a:bodyPr/>
          <a:lstStyle/>
          <a:p>
            <a:r>
              <a:rPr lang="en-US"/>
              <a:t>Presentation title</a:t>
            </a:r>
            <a:endParaRPr lang="en-US" dirty="0"/>
          </a:p>
        </p:txBody>
      </p:sp>
      <p:sp>
        <p:nvSpPr>
          <p:cNvPr id="4" name="Slide Number Placeholder 3">
            <a:extLst>
              <a:ext uri="{FF2B5EF4-FFF2-40B4-BE49-F238E27FC236}">
                <a16:creationId xmlns:a16="http://schemas.microsoft.com/office/drawing/2014/main" id="{E499AB0A-887B-46B8-BA72-781970F002C7}"/>
              </a:ext>
            </a:extLst>
          </p:cNvPr>
          <p:cNvSpPr>
            <a:spLocks noGrp="1"/>
          </p:cNvSpPr>
          <p:nvPr>
            <p:ph type="sldNum" sz="quarter" idx="13"/>
          </p:nvPr>
        </p:nvSpPr>
        <p:spPr/>
        <p:txBody>
          <a:bodyPr/>
          <a:lstStyle/>
          <a:p>
            <a:r>
              <a:rPr lang="en-GB"/>
              <a:t>Page </a:t>
            </a:r>
            <a:fld id="{F1BC30E3-FFE5-4B91-AA19-87A149EBB9EE}" type="slidenum">
              <a:rPr smtClean="0"/>
              <a:pPr/>
              <a:t>‹#›</a:t>
            </a:fld>
            <a:endParaRPr dirty="0"/>
          </a:p>
        </p:txBody>
      </p:sp>
    </p:spTree>
    <p:extLst>
      <p:ext uri="{BB962C8B-B14F-4D97-AF65-F5344CB8AC3E}">
        <p14:creationId xmlns:p14="http://schemas.microsoft.com/office/powerpoint/2010/main" val="3893704491"/>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p:cSld name="Key statement">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E3B7547C-9236-44B2-927D-EE1C7DF06D31}"/>
              </a:ext>
            </a:extLst>
          </p:cNvPr>
          <p:cNvSpPr>
            <a:spLocks noGrp="1"/>
          </p:cNvSpPr>
          <p:nvPr>
            <p:ph type="dt" sz="half" idx="10"/>
          </p:nvPr>
        </p:nvSpPr>
        <p:spPr/>
        <p:txBody>
          <a:bodyPr/>
          <a:lstStyle/>
          <a:p>
            <a:fld id="{05D0B1AC-0B8C-40CC-9B36-B9B2DB76B79B}" type="datetime3">
              <a:rPr lang="en-US" smtClean="0"/>
              <a:t>19 April 2021</a:t>
            </a:fld>
            <a:endParaRPr lang="en-IN" dirty="0"/>
          </a:p>
        </p:txBody>
      </p:sp>
      <p:sp>
        <p:nvSpPr>
          <p:cNvPr id="3" name="Footer Placeholder 2">
            <a:extLst>
              <a:ext uri="{FF2B5EF4-FFF2-40B4-BE49-F238E27FC236}">
                <a16:creationId xmlns:a16="http://schemas.microsoft.com/office/drawing/2014/main" id="{7FE2AC0F-F4F4-46F1-8E38-470CA213226A}"/>
              </a:ext>
            </a:extLst>
          </p:cNvPr>
          <p:cNvSpPr>
            <a:spLocks noGrp="1"/>
          </p:cNvSpPr>
          <p:nvPr>
            <p:ph type="ftr" sz="quarter" idx="11"/>
          </p:nvPr>
        </p:nvSpPr>
        <p:spPr/>
        <p:txBody>
          <a:bodyPr/>
          <a:lstStyle/>
          <a:p>
            <a:r>
              <a:rPr lang="en-IN"/>
              <a:t>Presentation title</a:t>
            </a:r>
            <a:endParaRPr lang="en-IN" dirty="0"/>
          </a:p>
        </p:txBody>
      </p:sp>
      <p:sp>
        <p:nvSpPr>
          <p:cNvPr id="4" name="Slide Number Placeholder 3">
            <a:extLst>
              <a:ext uri="{FF2B5EF4-FFF2-40B4-BE49-F238E27FC236}">
                <a16:creationId xmlns:a16="http://schemas.microsoft.com/office/drawing/2014/main" id="{C3B301A4-CE65-4914-B017-DED28C25B268}"/>
              </a:ext>
            </a:extLst>
          </p:cNvPr>
          <p:cNvSpPr>
            <a:spLocks noGrp="1"/>
          </p:cNvSpPr>
          <p:nvPr>
            <p:ph type="sldNum" sz="quarter" idx="12"/>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1119111862"/>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p:cSld name="Focused data">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A03A9D79-13D5-4189-B325-32C1E30071D2}"/>
              </a:ext>
            </a:extLst>
          </p:cNvPr>
          <p:cNvSpPr>
            <a:spLocks noGrp="1"/>
          </p:cNvSpPr>
          <p:nvPr>
            <p:ph type="dt" sz="half" idx="10"/>
          </p:nvPr>
        </p:nvSpPr>
        <p:spPr/>
        <p:txBody>
          <a:bodyPr/>
          <a:lstStyle/>
          <a:p>
            <a:fld id="{87C6314C-751B-4148-8198-F20956044432}" type="datetime3">
              <a:rPr lang="en-US" smtClean="0"/>
              <a:t>19 April 2021</a:t>
            </a:fld>
            <a:endParaRPr lang="en-IN" dirty="0"/>
          </a:p>
        </p:txBody>
      </p:sp>
      <p:sp>
        <p:nvSpPr>
          <p:cNvPr id="3" name="Footer Placeholder 2">
            <a:extLst>
              <a:ext uri="{FF2B5EF4-FFF2-40B4-BE49-F238E27FC236}">
                <a16:creationId xmlns:a16="http://schemas.microsoft.com/office/drawing/2014/main" id="{35690CD3-106E-4E37-A338-7D12BDB87EB2}"/>
              </a:ext>
            </a:extLst>
          </p:cNvPr>
          <p:cNvSpPr>
            <a:spLocks noGrp="1"/>
          </p:cNvSpPr>
          <p:nvPr>
            <p:ph type="ftr" sz="quarter" idx="11"/>
          </p:nvPr>
        </p:nvSpPr>
        <p:spPr/>
        <p:txBody>
          <a:bodyPr/>
          <a:lstStyle/>
          <a:p>
            <a:r>
              <a:rPr lang="en-IN"/>
              <a:t>Presentation title</a:t>
            </a:r>
            <a:endParaRPr lang="en-IN" dirty="0"/>
          </a:p>
        </p:txBody>
      </p:sp>
      <p:sp>
        <p:nvSpPr>
          <p:cNvPr id="4" name="Slide Number Placeholder 3">
            <a:extLst>
              <a:ext uri="{FF2B5EF4-FFF2-40B4-BE49-F238E27FC236}">
                <a16:creationId xmlns:a16="http://schemas.microsoft.com/office/drawing/2014/main" id="{6C97AA2E-8C14-46B6-80A1-837B7775D6E6}"/>
              </a:ext>
            </a:extLst>
          </p:cNvPr>
          <p:cNvSpPr>
            <a:spLocks noGrp="1"/>
          </p:cNvSpPr>
          <p:nvPr>
            <p:ph type="sldNum" sz="quarter" idx="12"/>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1694241401"/>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p:cSld name="Divider 1">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18813CB0-F911-4F63-ADF4-31E748E46E91}"/>
              </a:ext>
            </a:extLst>
          </p:cNvPr>
          <p:cNvSpPr>
            <a:spLocks noGrp="1"/>
          </p:cNvSpPr>
          <p:nvPr>
            <p:ph type="dt" sz="half" idx="10"/>
          </p:nvPr>
        </p:nvSpPr>
        <p:spPr/>
        <p:txBody>
          <a:bodyPr/>
          <a:lstStyle/>
          <a:p>
            <a:fld id="{D005AA61-9193-44AF-B668-28B8BC11A486}" type="datetime3">
              <a:rPr lang="en-US" smtClean="0"/>
              <a:t>19 April 2021</a:t>
            </a:fld>
            <a:endParaRPr lang="en-IN" dirty="0"/>
          </a:p>
        </p:txBody>
      </p:sp>
      <p:sp>
        <p:nvSpPr>
          <p:cNvPr id="3" name="Footer Placeholder 2">
            <a:extLst>
              <a:ext uri="{FF2B5EF4-FFF2-40B4-BE49-F238E27FC236}">
                <a16:creationId xmlns:a16="http://schemas.microsoft.com/office/drawing/2014/main" id="{B6E00D68-E42E-4E18-97BC-09F3CC3C7191}"/>
              </a:ext>
            </a:extLst>
          </p:cNvPr>
          <p:cNvSpPr>
            <a:spLocks noGrp="1"/>
          </p:cNvSpPr>
          <p:nvPr>
            <p:ph type="ftr" sz="quarter" idx="11"/>
          </p:nvPr>
        </p:nvSpPr>
        <p:spPr/>
        <p:txBody>
          <a:bodyPr/>
          <a:lstStyle/>
          <a:p>
            <a:r>
              <a:rPr lang="en-IN"/>
              <a:t>Presentation title</a:t>
            </a:r>
            <a:endParaRPr lang="en-IN" dirty="0"/>
          </a:p>
        </p:txBody>
      </p:sp>
      <p:sp>
        <p:nvSpPr>
          <p:cNvPr id="4" name="Slide Number Placeholder 3">
            <a:extLst>
              <a:ext uri="{FF2B5EF4-FFF2-40B4-BE49-F238E27FC236}">
                <a16:creationId xmlns:a16="http://schemas.microsoft.com/office/drawing/2014/main" id="{E909C18C-4659-4936-9B48-47D916992927}"/>
              </a:ext>
            </a:extLst>
          </p:cNvPr>
          <p:cNvSpPr>
            <a:spLocks noGrp="1"/>
          </p:cNvSpPr>
          <p:nvPr>
            <p:ph type="sldNum" sz="quarter" idx="12"/>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3683238566"/>
      </p:ext>
    </p:extLst>
  </p:cSld>
  <p:clrMapOvr>
    <a:masterClrMapping/>
  </p:clrMapOvr>
  <p:extLst>
    <p:ext uri="{DCECCB84-F9BA-43D5-87BE-67443E8EF086}">
      <p15:sldGuideLst xmlns:p15="http://schemas.microsoft.com/office/powerpoint/2012/main"/>
    </p:ext>
  </p:extLst>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p:cSld name="Divider 3">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61F7CA26-2B7B-4622-93A8-93EC10CCBE9D}"/>
              </a:ext>
            </a:extLst>
          </p:cNvPr>
          <p:cNvSpPr>
            <a:spLocks noGrp="1"/>
          </p:cNvSpPr>
          <p:nvPr>
            <p:ph type="dt" sz="half" idx="10"/>
          </p:nvPr>
        </p:nvSpPr>
        <p:spPr/>
        <p:txBody>
          <a:bodyPr/>
          <a:lstStyle/>
          <a:p>
            <a:fld id="{FB3F5D69-F807-4D09-B66E-06AAE28FCE57}" type="datetime3">
              <a:rPr lang="en-US" smtClean="0"/>
              <a:t>19 April 2021</a:t>
            </a:fld>
            <a:endParaRPr lang="en-IN" dirty="0"/>
          </a:p>
        </p:txBody>
      </p:sp>
      <p:sp>
        <p:nvSpPr>
          <p:cNvPr id="3" name="Footer Placeholder 2">
            <a:extLst>
              <a:ext uri="{FF2B5EF4-FFF2-40B4-BE49-F238E27FC236}">
                <a16:creationId xmlns:a16="http://schemas.microsoft.com/office/drawing/2014/main" id="{60E24E25-AADE-42B5-BB07-A8C5FC7FBF20}"/>
              </a:ext>
            </a:extLst>
          </p:cNvPr>
          <p:cNvSpPr>
            <a:spLocks noGrp="1"/>
          </p:cNvSpPr>
          <p:nvPr>
            <p:ph type="ftr" sz="quarter" idx="11"/>
          </p:nvPr>
        </p:nvSpPr>
        <p:spPr/>
        <p:txBody>
          <a:bodyPr/>
          <a:lstStyle/>
          <a:p>
            <a:r>
              <a:rPr lang="en-IN"/>
              <a:t>Presentation title</a:t>
            </a:r>
            <a:endParaRPr lang="en-IN" dirty="0"/>
          </a:p>
        </p:txBody>
      </p:sp>
      <p:sp>
        <p:nvSpPr>
          <p:cNvPr id="4" name="Slide Number Placeholder 3">
            <a:extLst>
              <a:ext uri="{FF2B5EF4-FFF2-40B4-BE49-F238E27FC236}">
                <a16:creationId xmlns:a16="http://schemas.microsoft.com/office/drawing/2014/main" id="{AF9B93A4-EF49-4605-8E7D-22AB1304F10E}"/>
              </a:ext>
            </a:extLst>
          </p:cNvPr>
          <p:cNvSpPr>
            <a:spLocks noGrp="1"/>
          </p:cNvSpPr>
          <p:nvPr>
            <p:ph type="sldNum" sz="quarter" idx="12"/>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3875225778"/>
      </p:ext>
    </p:extLst>
  </p:cSld>
  <p:clrMapOvr>
    <a:masterClrMapping/>
  </p:clrMapOvr>
  <p:extLst>
    <p:ext uri="{DCECCB84-F9BA-43D5-87BE-67443E8EF086}">
      <p15:sldGuideLst xmlns:p15="http://schemas.microsoft.com/office/powerpoint/2012/main"/>
    </p:ext>
  </p:extLst>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p:cSld name="Empty">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958AD78-6C49-405F-80BD-8F5F9CFAD79D}"/>
              </a:ext>
            </a:extLst>
          </p:cNvPr>
          <p:cNvSpPr>
            <a:spLocks noGrp="1"/>
          </p:cNvSpPr>
          <p:nvPr>
            <p:ph type="dt" sz="half" idx="10"/>
          </p:nvPr>
        </p:nvSpPr>
        <p:spPr/>
        <p:txBody>
          <a:bodyPr/>
          <a:lstStyle/>
          <a:p>
            <a:fld id="{1E449CCB-2F74-4AE7-9D2F-AB617BC2C6DE}" type="datetime3">
              <a:rPr lang="en-US" smtClean="0"/>
              <a:t>19 April 2021</a:t>
            </a:fld>
            <a:endParaRPr lang="en-IN" dirty="0"/>
          </a:p>
        </p:txBody>
      </p:sp>
      <p:sp>
        <p:nvSpPr>
          <p:cNvPr id="3" name="Footer Placeholder 2">
            <a:extLst>
              <a:ext uri="{FF2B5EF4-FFF2-40B4-BE49-F238E27FC236}">
                <a16:creationId xmlns:a16="http://schemas.microsoft.com/office/drawing/2014/main" id="{FA3A6C55-F277-42AF-8500-E16F039B9A4F}"/>
              </a:ext>
            </a:extLst>
          </p:cNvPr>
          <p:cNvSpPr>
            <a:spLocks noGrp="1"/>
          </p:cNvSpPr>
          <p:nvPr>
            <p:ph type="ftr" sz="quarter" idx="11"/>
          </p:nvPr>
        </p:nvSpPr>
        <p:spPr/>
        <p:txBody>
          <a:bodyPr/>
          <a:lstStyle/>
          <a:p>
            <a:r>
              <a:rPr lang="en-IN"/>
              <a:t>Presentation title</a:t>
            </a:r>
            <a:endParaRPr lang="en-IN" dirty="0"/>
          </a:p>
        </p:txBody>
      </p:sp>
      <p:sp>
        <p:nvSpPr>
          <p:cNvPr id="4" name="Slide Number Placeholder 3">
            <a:extLst>
              <a:ext uri="{FF2B5EF4-FFF2-40B4-BE49-F238E27FC236}">
                <a16:creationId xmlns:a16="http://schemas.microsoft.com/office/drawing/2014/main" id="{36368E36-B58F-4FD6-B92E-04754A1D8354}"/>
              </a:ext>
            </a:extLst>
          </p:cNvPr>
          <p:cNvSpPr>
            <a:spLocks noGrp="1"/>
          </p:cNvSpPr>
          <p:nvPr>
            <p:ph type="sldNum" sz="quarter" idx="12"/>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2648280240"/>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p:cSld name="1_Empty">
    <p:spTree>
      <p:nvGrpSpPr>
        <p:cNvPr id="1" name=""/>
        <p:cNvGrpSpPr/>
        <p:nvPr/>
      </p:nvGrpSpPr>
      <p:grpSpPr>
        <a:xfrm>
          <a:off x="0" y="0"/>
          <a:ext cx="0" cy="0"/>
          <a:chOff x="0" y="0"/>
          <a:chExt cx="0" cy="0"/>
        </a:xfrm>
      </p:grpSpPr>
      <p:sp>
        <p:nvSpPr>
          <p:cNvPr id="3" name="Media Placeholder 2">
            <a:extLst>
              <a:ext uri="{FF2B5EF4-FFF2-40B4-BE49-F238E27FC236}">
                <a16:creationId xmlns:a16="http://schemas.microsoft.com/office/drawing/2014/main" id="{0052CFA6-7CF5-41BD-9D94-2D0DAE108428}"/>
              </a:ext>
            </a:extLst>
          </p:cNvPr>
          <p:cNvSpPr>
            <a:spLocks noGrp="1"/>
          </p:cNvSpPr>
          <p:nvPr>
            <p:ph type="media" sz="quarter" idx="10" hasCustomPrompt="1"/>
          </p:nvPr>
        </p:nvSpPr>
        <p:spPr>
          <a:xfrm>
            <a:off x="0" y="0"/>
            <a:ext cx="12198350" cy="6858000"/>
          </a:xfrm>
        </p:spPr>
        <p:txBody>
          <a:bodyPr anchor="ctr"/>
          <a:lstStyle>
            <a:lvl1pPr marL="0" indent="0" algn="ctr">
              <a:buNone/>
              <a:defRPr/>
            </a:lvl1pPr>
          </a:lstStyle>
          <a:p>
            <a:r>
              <a:rPr lang="en-IN" dirty="0"/>
              <a:t>Video</a:t>
            </a:r>
          </a:p>
        </p:txBody>
      </p:sp>
      <p:sp>
        <p:nvSpPr>
          <p:cNvPr id="2" name="Date Placeholder 1">
            <a:extLst>
              <a:ext uri="{FF2B5EF4-FFF2-40B4-BE49-F238E27FC236}">
                <a16:creationId xmlns:a16="http://schemas.microsoft.com/office/drawing/2014/main" id="{4E480A10-F3A8-4482-9A96-E4A2985059D6}"/>
              </a:ext>
            </a:extLst>
          </p:cNvPr>
          <p:cNvSpPr>
            <a:spLocks noGrp="1"/>
          </p:cNvSpPr>
          <p:nvPr>
            <p:ph type="dt" sz="half" idx="11"/>
          </p:nvPr>
        </p:nvSpPr>
        <p:spPr/>
        <p:txBody>
          <a:bodyPr/>
          <a:lstStyle/>
          <a:p>
            <a:fld id="{116756D8-28B7-4B79-8118-E321541624B0}" type="datetime3">
              <a:rPr lang="en-US" smtClean="0"/>
              <a:t>19 April 2021</a:t>
            </a:fld>
            <a:endParaRPr lang="en-IN" dirty="0"/>
          </a:p>
        </p:txBody>
      </p:sp>
      <p:sp>
        <p:nvSpPr>
          <p:cNvPr id="4" name="Footer Placeholder 3">
            <a:extLst>
              <a:ext uri="{FF2B5EF4-FFF2-40B4-BE49-F238E27FC236}">
                <a16:creationId xmlns:a16="http://schemas.microsoft.com/office/drawing/2014/main" id="{8D942338-84D5-44C7-ADEC-04C9C56CF23A}"/>
              </a:ext>
            </a:extLst>
          </p:cNvPr>
          <p:cNvSpPr>
            <a:spLocks noGrp="1"/>
          </p:cNvSpPr>
          <p:nvPr>
            <p:ph type="ftr" sz="quarter" idx="12"/>
          </p:nvPr>
        </p:nvSpPr>
        <p:spPr/>
        <p:txBody>
          <a:bodyPr/>
          <a:lstStyle/>
          <a:p>
            <a:r>
              <a:rPr lang="en-IN"/>
              <a:t>Presentation title</a:t>
            </a:r>
            <a:endParaRPr lang="en-IN" dirty="0"/>
          </a:p>
        </p:txBody>
      </p:sp>
      <p:sp>
        <p:nvSpPr>
          <p:cNvPr id="5" name="Slide Number Placeholder 4">
            <a:extLst>
              <a:ext uri="{FF2B5EF4-FFF2-40B4-BE49-F238E27FC236}">
                <a16:creationId xmlns:a16="http://schemas.microsoft.com/office/drawing/2014/main" id="{4FAC4917-7B6B-475D-AAE6-8F714438F257}"/>
              </a:ext>
            </a:extLst>
          </p:cNvPr>
          <p:cNvSpPr>
            <a:spLocks noGrp="1"/>
          </p:cNvSpPr>
          <p:nvPr>
            <p:ph type="sldNum" sz="quarter" idx="13"/>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2951117242"/>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preserve="1">
  <p:cSld name="Final legal text">
    <p:spTree>
      <p:nvGrpSpPr>
        <p:cNvPr id="1" name=""/>
        <p:cNvGrpSpPr/>
        <p:nvPr/>
      </p:nvGrpSpPr>
      <p:grpSpPr>
        <a:xfrm>
          <a:off x="0" y="0"/>
          <a:ext cx="0" cy="0"/>
          <a:chOff x="0" y="0"/>
          <a:chExt cx="0" cy="0"/>
        </a:xfrm>
      </p:grpSpPr>
      <p:sp>
        <p:nvSpPr>
          <p:cNvPr id="8" name="Content Placeholder 2"/>
          <p:cNvSpPr>
            <a:spLocks noGrp="1"/>
          </p:cNvSpPr>
          <p:nvPr>
            <p:ph idx="1"/>
          </p:nvPr>
        </p:nvSpPr>
        <p:spPr>
          <a:xfrm>
            <a:off x="607799" y="719139"/>
            <a:ext cx="4677635" cy="5210062"/>
          </a:xfrm>
        </p:spPr>
        <p:txBody>
          <a:bodyPr/>
          <a:lstStyle>
            <a:lvl1pPr marL="0" indent="0" algn="l" defTabSz="746124" rtl="0" fontAlgn="base">
              <a:lnSpc>
                <a:spcPct val="100000"/>
              </a:lnSpc>
              <a:spcBef>
                <a:spcPct val="70000"/>
              </a:spcBef>
              <a:spcAft>
                <a:spcPct val="0"/>
              </a:spcAft>
              <a:buSzPct val="100000"/>
              <a:buNone/>
              <a:defRPr lang="en-US" sz="900" kern="1200" noProof="0" dirty="0" smtClean="0">
                <a:solidFill>
                  <a:schemeClr val="bg1"/>
                </a:solidFill>
                <a:latin typeface="EYInterstate Light" panose="02000506000000020004" pitchFamily="2" charset="0"/>
                <a:ea typeface="+mn-ea"/>
                <a:cs typeface="Arial" pitchFamily="34" charset="0"/>
              </a:defRPr>
            </a:lvl1pPr>
            <a:lvl2pPr marL="0" indent="0" algn="l" defTabSz="746124" rtl="0" fontAlgn="base">
              <a:lnSpc>
                <a:spcPct val="100000"/>
              </a:lnSpc>
              <a:spcBef>
                <a:spcPct val="0"/>
              </a:spcBef>
              <a:spcAft>
                <a:spcPct val="0"/>
              </a:spcAft>
              <a:buSzPct val="100000"/>
              <a:buNone/>
              <a:defRPr lang="en-US" sz="675" b="1" kern="1200" noProof="0" dirty="0" smtClean="0">
                <a:solidFill>
                  <a:schemeClr val="bg1"/>
                </a:solidFill>
                <a:latin typeface="EYInterstate Light" panose="02000506000000020004" pitchFamily="2" charset="0"/>
                <a:ea typeface="+mn-ea"/>
                <a:cs typeface="Arial" pitchFamily="34" charset="0"/>
              </a:defRPr>
            </a:lvl2pPr>
            <a:lvl3pPr marL="132089" indent="-132089" algn="l" defTabSz="746124" rtl="0" fontAlgn="base">
              <a:lnSpc>
                <a:spcPct val="100000"/>
              </a:lnSpc>
              <a:spcBef>
                <a:spcPct val="0"/>
              </a:spcBef>
              <a:spcAft>
                <a:spcPct val="0"/>
              </a:spcAft>
              <a:buClr>
                <a:schemeClr val="tx2"/>
              </a:buClr>
              <a:buSzPct val="70000"/>
              <a:buFont typeface="Arial" pitchFamily="34" charset="0"/>
              <a:buChar char="►"/>
              <a:defRPr lang="en-US" sz="675" b="1" kern="1200" noProof="0" dirty="0" smtClean="0">
                <a:solidFill>
                  <a:schemeClr val="bg1"/>
                </a:solidFill>
                <a:latin typeface="EYInterstate Light" panose="02000506000000020004" pitchFamily="2" charset="0"/>
                <a:ea typeface="+mn-ea"/>
                <a:cs typeface="Arial" pitchFamily="34" charset="0"/>
              </a:defRPr>
            </a:lvl3pPr>
            <a:lvl4pPr marL="0" indent="0" algn="l" defTabSz="746124" rtl="0" fontAlgn="base">
              <a:lnSpc>
                <a:spcPct val="100000"/>
              </a:lnSpc>
              <a:spcBef>
                <a:spcPct val="0"/>
              </a:spcBef>
              <a:spcAft>
                <a:spcPct val="0"/>
              </a:spcAft>
              <a:buSzPct val="100000"/>
              <a:buNone/>
              <a:defRPr lang="en-US" sz="600" kern="1200" noProof="0" dirty="0" smtClean="0">
                <a:solidFill>
                  <a:schemeClr val="bg1"/>
                </a:solidFill>
                <a:latin typeface="EYInterstate Light" panose="02000506000000020004" pitchFamily="2" charset="0"/>
                <a:ea typeface="+mn-ea"/>
                <a:cs typeface="Arial" pitchFamily="34" charset="0"/>
              </a:defRPr>
            </a:lvl4pPr>
            <a:lvl5pPr marL="141609" indent="-141609" algn="l" defTabSz="746124" rtl="0" fontAlgn="base">
              <a:lnSpc>
                <a:spcPct val="100000"/>
              </a:lnSpc>
              <a:spcBef>
                <a:spcPct val="0"/>
              </a:spcBef>
              <a:spcAft>
                <a:spcPct val="0"/>
              </a:spcAft>
              <a:buClr>
                <a:schemeClr val="tx2"/>
              </a:buClr>
              <a:buSzPct val="70000"/>
              <a:buFont typeface="Arial" pitchFamily="34" charset="0"/>
              <a:buChar char="►"/>
              <a:defRPr lang="en-US" sz="600" kern="1200" noProof="0" dirty="0">
                <a:solidFill>
                  <a:schemeClr val="bg1"/>
                </a:solidFill>
                <a:latin typeface="EYInterstate Light" panose="02000506000000020004" pitchFamily="2" charset="0"/>
                <a:ea typeface="+mn-ea"/>
                <a:cs typeface="Arial" pitchFamily="34" charset="0"/>
              </a:defRPr>
            </a:lvl5pPr>
          </a:lstStyle>
          <a:p>
            <a:pPr lvl="0"/>
            <a:r>
              <a:rPr lang="en-US" noProof="0" dirty="0"/>
              <a:t>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Tree>
    <p:extLst>
      <p:ext uri="{BB962C8B-B14F-4D97-AF65-F5344CB8AC3E}">
        <p14:creationId xmlns:p14="http://schemas.microsoft.com/office/powerpoint/2010/main" val="4151504874"/>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530205171"/>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09918" y="201600"/>
            <a:ext cx="10978515" cy="594360"/>
          </a:xfrm>
        </p:spPr>
        <p:txBody>
          <a:bodyPr/>
          <a:lstStyle>
            <a:lvl1pPr>
              <a:defRPr sz="2400">
                <a:solidFill>
                  <a:schemeClr val="bg1"/>
                </a:solidFill>
                <a:latin typeface="EYInterstate Light" panose="02000506000000020004" pitchFamily="2" charset="0"/>
              </a:defRPr>
            </a:lvl1pPr>
          </a:lstStyle>
          <a:p>
            <a:r>
              <a:rPr lang="en-US" dirty="0"/>
              <a:t>Click to edit Master title style</a:t>
            </a:r>
            <a:endParaRPr lang="en-GB" dirty="0"/>
          </a:p>
        </p:txBody>
      </p:sp>
      <p:sp>
        <p:nvSpPr>
          <p:cNvPr id="13" name="Table Placeholder 4">
            <a:extLst>
              <a:ext uri="{FF2B5EF4-FFF2-40B4-BE49-F238E27FC236}">
                <a16:creationId xmlns:a16="http://schemas.microsoft.com/office/drawing/2014/main" id="{C5AC4C92-885D-49C5-B704-597DE68FC006}"/>
              </a:ext>
            </a:extLst>
          </p:cNvPr>
          <p:cNvSpPr txBox="1">
            <a:spLocks/>
          </p:cNvSpPr>
          <p:nvPr userDrawn="1"/>
        </p:nvSpPr>
        <p:spPr>
          <a:xfrm>
            <a:off x="813647" y="1137921"/>
            <a:ext cx="6613449" cy="4267457"/>
          </a:xfrm>
          <a:prstGeom prst="rect">
            <a:avLst/>
          </a:prstGeom>
        </p:spPr>
        <p:txBody>
          <a:bodyPr vert="horz" lIns="0" tIns="0" rIns="0" bIns="0" rtlCol="0" anchor="t" anchorCtr="0">
            <a:noAutofit/>
          </a:bodyPr>
          <a:lstStyle>
            <a:lvl1pPr marL="356616"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356616" marR="0" lvl="0" indent="-356616" algn="l" defTabSz="914400" rtl="0" eaLnBrk="1" fontAlgn="auto" latinLnBrk="0" hangingPunct="1">
              <a:lnSpc>
                <a:spcPct val="100000"/>
              </a:lnSpc>
              <a:spcBef>
                <a:spcPct val="20000"/>
              </a:spcBef>
              <a:spcAft>
                <a:spcPts val="0"/>
              </a:spcAft>
              <a:buClr>
                <a:srgbClr val="FFE600"/>
              </a:buClr>
              <a:buSzPct val="70000"/>
              <a:buFont typeface="Arial" pitchFamily="34" charset="0"/>
              <a:buChar char="►"/>
              <a:tabLst/>
              <a:defRPr/>
            </a:pPr>
            <a:endParaRPr kumimoji="0" lang="en-IN" sz="2000" b="0" i="0" u="none" strike="noStrike" kern="1200" cap="none" spc="0" normalizeH="0" baseline="0" noProof="0">
              <a:ln>
                <a:noFill/>
              </a:ln>
              <a:solidFill>
                <a:sysClr val="window" lastClr="FFFFFF"/>
              </a:solidFill>
              <a:effectLst/>
              <a:uLnTx/>
              <a:uFillTx/>
              <a:latin typeface="EYInterstate Light" panose="02000506000000020004" pitchFamily="2" charset="0"/>
              <a:ea typeface="+mn-ea"/>
              <a:cs typeface="+mn-cs"/>
            </a:endParaRPr>
          </a:p>
        </p:txBody>
      </p:sp>
      <p:sp>
        <p:nvSpPr>
          <p:cNvPr id="5" name="Line 10">
            <a:extLst>
              <a:ext uri="{FF2B5EF4-FFF2-40B4-BE49-F238E27FC236}">
                <a16:creationId xmlns:a16="http://schemas.microsoft.com/office/drawing/2014/main" id="{04A2E968-DBA8-4BD3-8F8F-9B23825BC4DF}"/>
              </a:ext>
            </a:extLst>
          </p:cNvPr>
          <p:cNvSpPr>
            <a:spLocks noChangeShapeType="1"/>
          </p:cNvSpPr>
          <p:nvPr userDrawn="1"/>
        </p:nvSpPr>
        <p:spPr bwMode="auto">
          <a:xfrm>
            <a:off x="609919" y="907750"/>
            <a:ext cx="11017445"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dirty="0">
              <a:solidFill>
                <a:schemeClr val="bg1"/>
              </a:solidFill>
            </a:endParaRPr>
          </a:p>
        </p:txBody>
      </p:sp>
      <p:sp>
        <p:nvSpPr>
          <p:cNvPr id="3" name="Date Placeholder 2">
            <a:extLst>
              <a:ext uri="{FF2B5EF4-FFF2-40B4-BE49-F238E27FC236}">
                <a16:creationId xmlns:a16="http://schemas.microsoft.com/office/drawing/2014/main" id="{2775A018-27C1-411C-A8B7-4C4E26852F9E}"/>
              </a:ext>
            </a:extLst>
          </p:cNvPr>
          <p:cNvSpPr>
            <a:spLocks noGrp="1"/>
          </p:cNvSpPr>
          <p:nvPr>
            <p:ph type="dt" sz="half" idx="10"/>
          </p:nvPr>
        </p:nvSpPr>
        <p:spPr/>
        <p:txBody>
          <a:bodyPr/>
          <a:lstStyle/>
          <a:p>
            <a:fld id="{C132A426-2D75-48A7-BFCD-382E65B0A3F4}" type="datetime3">
              <a:rPr lang="en-US" smtClean="0"/>
              <a:t>19 April 2021</a:t>
            </a:fld>
            <a:endParaRPr lang="en-IN" dirty="0"/>
          </a:p>
        </p:txBody>
      </p:sp>
      <p:sp>
        <p:nvSpPr>
          <p:cNvPr id="4" name="Footer Placeholder 3">
            <a:extLst>
              <a:ext uri="{FF2B5EF4-FFF2-40B4-BE49-F238E27FC236}">
                <a16:creationId xmlns:a16="http://schemas.microsoft.com/office/drawing/2014/main" id="{BEE722F2-E6B5-4B92-988F-82639B0BF352}"/>
              </a:ext>
            </a:extLst>
          </p:cNvPr>
          <p:cNvSpPr>
            <a:spLocks noGrp="1"/>
          </p:cNvSpPr>
          <p:nvPr>
            <p:ph type="ftr" sz="quarter" idx="11"/>
          </p:nvPr>
        </p:nvSpPr>
        <p:spPr/>
        <p:txBody>
          <a:bodyPr/>
          <a:lstStyle/>
          <a:p>
            <a:r>
              <a:rPr lang="en-IN"/>
              <a:t>Presentation title</a:t>
            </a:r>
            <a:endParaRPr lang="en-IN" dirty="0"/>
          </a:p>
        </p:txBody>
      </p:sp>
      <p:sp>
        <p:nvSpPr>
          <p:cNvPr id="6" name="Slide Number Placeholder 5">
            <a:extLst>
              <a:ext uri="{FF2B5EF4-FFF2-40B4-BE49-F238E27FC236}">
                <a16:creationId xmlns:a16="http://schemas.microsoft.com/office/drawing/2014/main" id="{D8D948EC-D865-4954-9EBD-9C30DCDD1C4E}"/>
              </a:ext>
            </a:extLst>
          </p:cNvPr>
          <p:cNvSpPr>
            <a:spLocks noGrp="1"/>
          </p:cNvSpPr>
          <p:nvPr>
            <p:ph type="sldNum" sz="quarter" idx="12"/>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3002865163"/>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userDrawn="1">
  <p:cSld name="6_Standard slide_no bullets">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28F8CDB-776D-4811-AE2C-217236ECDECA}"/>
              </a:ext>
            </a:extLst>
          </p:cNvPr>
          <p:cNvSpPr>
            <a:spLocks noGrp="1"/>
          </p:cNvSpPr>
          <p:nvPr>
            <p:ph type="pic" sz="quarter" idx="12"/>
          </p:nvPr>
        </p:nvSpPr>
        <p:spPr>
          <a:xfrm>
            <a:off x="6227180" y="0"/>
            <a:ext cx="5971170" cy="6858000"/>
          </a:xfrm>
        </p:spPr>
        <p:txBody>
          <a:bodyPr/>
          <a:lstStyle/>
          <a:p>
            <a:endParaRPr lang="en-IN"/>
          </a:p>
        </p:txBody>
      </p:sp>
      <p:sp>
        <p:nvSpPr>
          <p:cNvPr id="5" name="Text Placeholder 4">
            <a:extLst>
              <a:ext uri="{FF2B5EF4-FFF2-40B4-BE49-F238E27FC236}">
                <a16:creationId xmlns:a16="http://schemas.microsoft.com/office/drawing/2014/main" id="{626E96BA-E9E4-496B-8CA5-6DA27B8AD7E4}"/>
              </a:ext>
            </a:extLst>
          </p:cNvPr>
          <p:cNvSpPr>
            <a:spLocks noGrp="1"/>
          </p:cNvSpPr>
          <p:nvPr>
            <p:ph type="body" sz="quarter" idx="10" hasCustomPrompt="1"/>
          </p:nvPr>
        </p:nvSpPr>
        <p:spPr>
          <a:xfrm>
            <a:off x="776319" y="2050889"/>
            <a:ext cx="4537960" cy="1055708"/>
          </a:xfrm>
        </p:spPr>
        <p:txBody>
          <a:bodyPr/>
          <a:lstStyle>
            <a:lvl1pPr marL="0" indent="0">
              <a:buNone/>
              <a:defRPr sz="2249"/>
            </a:lvl1pPr>
          </a:lstStyle>
          <a:p>
            <a:pPr lvl="0"/>
            <a:r>
              <a:rPr lang="en-IN" dirty="0"/>
              <a:t>Chapter Title</a:t>
            </a:r>
          </a:p>
          <a:p>
            <a:pPr lvl="0"/>
            <a:r>
              <a:rPr lang="en-IN" dirty="0"/>
              <a:t>EY Interstate Light</a:t>
            </a:r>
          </a:p>
        </p:txBody>
      </p:sp>
      <p:sp>
        <p:nvSpPr>
          <p:cNvPr id="14" name="Text Placeholder 4">
            <a:extLst>
              <a:ext uri="{FF2B5EF4-FFF2-40B4-BE49-F238E27FC236}">
                <a16:creationId xmlns:a16="http://schemas.microsoft.com/office/drawing/2014/main" id="{1173C8A3-BA2F-497B-A214-45B02D73AF20}"/>
              </a:ext>
            </a:extLst>
          </p:cNvPr>
          <p:cNvSpPr>
            <a:spLocks noGrp="1"/>
          </p:cNvSpPr>
          <p:nvPr>
            <p:ph type="body" sz="quarter" idx="11" hasCustomPrompt="1"/>
          </p:nvPr>
        </p:nvSpPr>
        <p:spPr>
          <a:xfrm>
            <a:off x="776319" y="3312530"/>
            <a:ext cx="4537960" cy="1055708"/>
          </a:xfrm>
        </p:spPr>
        <p:txBody>
          <a:bodyPr/>
          <a:lstStyle>
            <a:lvl1pPr marL="0" indent="0">
              <a:buNone/>
              <a:defRPr sz="1199"/>
            </a:lvl1pPr>
          </a:lstStyle>
          <a:p>
            <a:pPr lvl="0"/>
            <a:r>
              <a:rPr lang="en-IN" dirty="0"/>
              <a:t>text</a:t>
            </a:r>
          </a:p>
        </p:txBody>
      </p:sp>
      <p:sp>
        <p:nvSpPr>
          <p:cNvPr id="2" name="Date Placeholder 1">
            <a:extLst>
              <a:ext uri="{FF2B5EF4-FFF2-40B4-BE49-F238E27FC236}">
                <a16:creationId xmlns:a16="http://schemas.microsoft.com/office/drawing/2014/main" id="{4E59B594-94BE-43F4-8A51-56A02D3520A9}"/>
              </a:ext>
            </a:extLst>
          </p:cNvPr>
          <p:cNvSpPr>
            <a:spLocks noGrp="1"/>
          </p:cNvSpPr>
          <p:nvPr>
            <p:ph type="dt" sz="half" idx="13"/>
          </p:nvPr>
        </p:nvSpPr>
        <p:spPr/>
        <p:txBody>
          <a:bodyPr/>
          <a:lstStyle/>
          <a:p>
            <a:fld id="{51924332-F73B-4D42-A29E-DA0724CA7F63}" type="datetime3">
              <a:rPr lang="en-US" smtClean="0"/>
              <a:t>19 April 2021</a:t>
            </a:fld>
            <a:endParaRPr lang="en-IN" dirty="0"/>
          </a:p>
        </p:txBody>
      </p:sp>
      <p:sp>
        <p:nvSpPr>
          <p:cNvPr id="3" name="Footer Placeholder 2">
            <a:extLst>
              <a:ext uri="{FF2B5EF4-FFF2-40B4-BE49-F238E27FC236}">
                <a16:creationId xmlns:a16="http://schemas.microsoft.com/office/drawing/2014/main" id="{93D76FF3-5668-471F-96BC-86222958B48B}"/>
              </a:ext>
            </a:extLst>
          </p:cNvPr>
          <p:cNvSpPr>
            <a:spLocks noGrp="1"/>
          </p:cNvSpPr>
          <p:nvPr>
            <p:ph type="ftr" sz="quarter" idx="14"/>
          </p:nvPr>
        </p:nvSpPr>
        <p:spPr/>
        <p:txBody>
          <a:bodyPr/>
          <a:lstStyle/>
          <a:p>
            <a:r>
              <a:rPr lang="en-IN"/>
              <a:t>Presentation title</a:t>
            </a:r>
            <a:endParaRPr lang="en-IN" dirty="0"/>
          </a:p>
        </p:txBody>
      </p:sp>
      <p:sp>
        <p:nvSpPr>
          <p:cNvPr id="4" name="Slide Number Placeholder 3">
            <a:extLst>
              <a:ext uri="{FF2B5EF4-FFF2-40B4-BE49-F238E27FC236}">
                <a16:creationId xmlns:a16="http://schemas.microsoft.com/office/drawing/2014/main" id="{D5C144E7-F1A6-43D5-9337-069D87B113F1}"/>
              </a:ext>
            </a:extLst>
          </p:cNvPr>
          <p:cNvSpPr>
            <a:spLocks noGrp="1"/>
          </p:cNvSpPr>
          <p:nvPr>
            <p:ph type="sldNum" sz="quarter" idx="15"/>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261034291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2_Standard slide_no bullets">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28F8CDB-776D-4811-AE2C-217236ECDECA}"/>
              </a:ext>
            </a:extLst>
          </p:cNvPr>
          <p:cNvSpPr>
            <a:spLocks noGrp="1"/>
          </p:cNvSpPr>
          <p:nvPr>
            <p:ph type="pic" sz="quarter" idx="12"/>
          </p:nvPr>
        </p:nvSpPr>
        <p:spPr>
          <a:xfrm>
            <a:off x="6227180" y="0"/>
            <a:ext cx="5971170" cy="6858000"/>
          </a:xfrm>
        </p:spPr>
        <p:txBody>
          <a:bodyPr/>
          <a:lstStyle/>
          <a:p>
            <a:endParaRPr lang="en-IN"/>
          </a:p>
        </p:txBody>
      </p:sp>
      <p:sp>
        <p:nvSpPr>
          <p:cNvPr id="5" name="Text Placeholder 4">
            <a:extLst>
              <a:ext uri="{FF2B5EF4-FFF2-40B4-BE49-F238E27FC236}">
                <a16:creationId xmlns:a16="http://schemas.microsoft.com/office/drawing/2014/main" id="{626E96BA-E9E4-496B-8CA5-6DA27B8AD7E4}"/>
              </a:ext>
            </a:extLst>
          </p:cNvPr>
          <p:cNvSpPr>
            <a:spLocks noGrp="1"/>
          </p:cNvSpPr>
          <p:nvPr>
            <p:ph type="body" sz="quarter" idx="10" hasCustomPrompt="1"/>
          </p:nvPr>
        </p:nvSpPr>
        <p:spPr>
          <a:xfrm>
            <a:off x="369705" y="2578743"/>
            <a:ext cx="4537959" cy="1055708"/>
          </a:xfrm>
        </p:spPr>
        <p:txBody>
          <a:bodyPr/>
          <a:lstStyle>
            <a:lvl1pPr marL="0" indent="0">
              <a:buNone/>
              <a:defRPr sz="3000"/>
            </a:lvl1pPr>
          </a:lstStyle>
          <a:p>
            <a:pPr lvl="0"/>
            <a:r>
              <a:rPr lang="en-IN" dirty="0"/>
              <a:t>Chapter Title</a:t>
            </a:r>
          </a:p>
          <a:p>
            <a:pPr lvl="0"/>
            <a:r>
              <a:rPr lang="en-IN" dirty="0"/>
              <a:t>EY Interstate Light</a:t>
            </a:r>
          </a:p>
        </p:txBody>
      </p:sp>
      <p:sp>
        <p:nvSpPr>
          <p:cNvPr id="14" name="Text Placeholder 4">
            <a:extLst>
              <a:ext uri="{FF2B5EF4-FFF2-40B4-BE49-F238E27FC236}">
                <a16:creationId xmlns:a16="http://schemas.microsoft.com/office/drawing/2014/main" id="{1173C8A3-BA2F-497B-A214-45B02D73AF20}"/>
              </a:ext>
            </a:extLst>
          </p:cNvPr>
          <p:cNvSpPr>
            <a:spLocks noGrp="1"/>
          </p:cNvSpPr>
          <p:nvPr>
            <p:ph type="body" sz="quarter" idx="11" hasCustomPrompt="1"/>
          </p:nvPr>
        </p:nvSpPr>
        <p:spPr>
          <a:xfrm>
            <a:off x="369705" y="3840384"/>
            <a:ext cx="4537959" cy="1055708"/>
          </a:xfrm>
        </p:spPr>
        <p:txBody>
          <a:bodyPr/>
          <a:lstStyle>
            <a:lvl1pPr marL="0" indent="0">
              <a:buNone/>
              <a:defRPr sz="1600"/>
            </a:lvl1pPr>
          </a:lstStyle>
          <a:p>
            <a:pPr lvl="0"/>
            <a:r>
              <a:rPr lang="en-IN" dirty="0"/>
              <a:t>text</a:t>
            </a:r>
          </a:p>
        </p:txBody>
      </p:sp>
      <p:sp>
        <p:nvSpPr>
          <p:cNvPr id="2" name="Date Placeholder 1">
            <a:extLst>
              <a:ext uri="{FF2B5EF4-FFF2-40B4-BE49-F238E27FC236}">
                <a16:creationId xmlns:a16="http://schemas.microsoft.com/office/drawing/2014/main" id="{F656DB61-969F-46BA-942C-3600269FA4D1}"/>
              </a:ext>
            </a:extLst>
          </p:cNvPr>
          <p:cNvSpPr>
            <a:spLocks noGrp="1"/>
          </p:cNvSpPr>
          <p:nvPr>
            <p:ph type="dt" sz="half" idx="13"/>
          </p:nvPr>
        </p:nvSpPr>
        <p:spPr/>
        <p:txBody>
          <a:bodyPr/>
          <a:lstStyle/>
          <a:p>
            <a:fld id="{70698E0F-C516-4EA3-9B7A-A60925844285}" type="datetime3">
              <a:rPr lang="en-US" smtClean="0"/>
              <a:t>19 April 2021</a:t>
            </a:fld>
            <a:endParaRPr lang="en-IN" dirty="0"/>
          </a:p>
        </p:txBody>
      </p:sp>
      <p:sp>
        <p:nvSpPr>
          <p:cNvPr id="3" name="Footer Placeholder 2">
            <a:extLst>
              <a:ext uri="{FF2B5EF4-FFF2-40B4-BE49-F238E27FC236}">
                <a16:creationId xmlns:a16="http://schemas.microsoft.com/office/drawing/2014/main" id="{C7C562FF-E912-4424-B259-AED677C026AF}"/>
              </a:ext>
            </a:extLst>
          </p:cNvPr>
          <p:cNvSpPr>
            <a:spLocks noGrp="1"/>
          </p:cNvSpPr>
          <p:nvPr>
            <p:ph type="ftr" sz="quarter" idx="14"/>
          </p:nvPr>
        </p:nvSpPr>
        <p:spPr/>
        <p:txBody>
          <a:bodyPr/>
          <a:lstStyle/>
          <a:p>
            <a:r>
              <a:rPr lang="en-US"/>
              <a:t>Presentation title</a:t>
            </a:r>
            <a:endParaRPr lang="en-US" dirty="0"/>
          </a:p>
        </p:txBody>
      </p:sp>
      <p:sp>
        <p:nvSpPr>
          <p:cNvPr id="4" name="Slide Number Placeholder 3">
            <a:extLst>
              <a:ext uri="{FF2B5EF4-FFF2-40B4-BE49-F238E27FC236}">
                <a16:creationId xmlns:a16="http://schemas.microsoft.com/office/drawing/2014/main" id="{E82C1B82-1A85-4CFD-98C3-C21698A96B67}"/>
              </a:ext>
            </a:extLst>
          </p:cNvPr>
          <p:cNvSpPr>
            <a:spLocks noGrp="1"/>
          </p:cNvSpPr>
          <p:nvPr>
            <p:ph type="sldNum" sz="quarter" idx="15"/>
          </p:nvPr>
        </p:nvSpPr>
        <p:spPr/>
        <p:txBody>
          <a:bodyPr/>
          <a:lstStyle/>
          <a:p>
            <a:r>
              <a:rPr lang="en-GB"/>
              <a:t>Page </a:t>
            </a:r>
            <a:fld id="{F1BC30E3-FFE5-4B91-AA19-87A149EBB9EE}" type="slidenum">
              <a:rPr smtClean="0"/>
              <a:pPr/>
              <a:t>‹#›</a:t>
            </a:fld>
            <a:endParaRPr dirty="0"/>
          </a:p>
        </p:txBody>
      </p:sp>
    </p:spTree>
    <p:extLst>
      <p:ext uri="{BB962C8B-B14F-4D97-AF65-F5344CB8AC3E}">
        <p14:creationId xmlns:p14="http://schemas.microsoft.com/office/powerpoint/2010/main" val="1580524688"/>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userDrawn="1">
  <p:cSld name="7_Standard slide_no bullets">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B697C43D-4F1B-43DA-A0C6-DA6B6708E161}"/>
              </a:ext>
            </a:extLst>
          </p:cNvPr>
          <p:cNvSpPr>
            <a:spLocks noGrp="1"/>
          </p:cNvSpPr>
          <p:nvPr>
            <p:ph type="body" sz="quarter" idx="10" hasCustomPrompt="1"/>
          </p:nvPr>
        </p:nvSpPr>
        <p:spPr>
          <a:xfrm>
            <a:off x="827183" y="2504281"/>
            <a:ext cx="4447799" cy="1202318"/>
          </a:xfrm>
        </p:spPr>
        <p:txBody>
          <a:bodyPr vert="horz" lIns="0" tIns="0" rIns="0" bIns="0" rtlCol="0" anchor="ctr" anchorCtr="0">
            <a:noAutofit/>
          </a:bodyPr>
          <a:lstStyle>
            <a:lvl1pPr marL="0" indent="0">
              <a:buNone/>
              <a:defRPr kumimoji="0" lang="en-IN" sz="3600" b="0" i="0" u="none" strike="noStrike" cap="none" spc="0" normalizeH="0" baseline="0" dirty="0">
                <a:ln>
                  <a:noFill/>
                </a:ln>
                <a:solidFill>
                  <a:srgbClr val="FFFFFF"/>
                </a:solidFill>
                <a:effectLst/>
                <a:uLnTx/>
                <a:uFillTx/>
                <a:latin typeface="EYInterstate Light" panose="02000506000000020004" pitchFamily="2" charset="0"/>
                <a:ea typeface="+mj-ea"/>
                <a:cs typeface="+mj-cs"/>
              </a:defRPr>
            </a:lvl1pPr>
          </a:lstStyle>
          <a:p>
            <a:pPr marL="267319" marR="0" lvl="0" indent="-267319" defTabSz="755512" fontAlgn="auto">
              <a:lnSpc>
                <a:spcPct val="100000"/>
              </a:lnSpc>
              <a:spcBef>
                <a:spcPct val="0"/>
              </a:spcBef>
              <a:spcAft>
                <a:spcPts val="0"/>
              </a:spcAft>
              <a:buClrTx/>
              <a:buSzTx/>
              <a:tabLst/>
            </a:pPr>
            <a:r>
              <a:rPr lang="en-US" dirty="0"/>
              <a:t>Chapter Title</a:t>
            </a:r>
            <a:endParaRPr lang="en-IN" dirty="0"/>
          </a:p>
        </p:txBody>
      </p:sp>
      <p:sp>
        <p:nvSpPr>
          <p:cNvPr id="2" name="Date Placeholder 1">
            <a:extLst>
              <a:ext uri="{FF2B5EF4-FFF2-40B4-BE49-F238E27FC236}">
                <a16:creationId xmlns:a16="http://schemas.microsoft.com/office/drawing/2014/main" id="{542413CE-C4D0-4ABD-A496-80941F07BDB0}"/>
              </a:ext>
            </a:extLst>
          </p:cNvPr>
          <p:cNvSpPr>
            <a:spLocks noGrp="1"/>
          </p:cNvSpPr>
          <p:nvPr>
            <p:ph type="dt" sz="half" idx="11"/>
          </p:nvPr>
        </p:nvSpPr>
        <p:spPr/>
        <p:txBody>
          <a:bodyPr/>
          <a:lstStyle/>
          <a:p>
            <a:fld id="{698D45B8-0674-473C-A4E9-F3FF22E7F741}" type="datetime3">
              <a:rPr lang="en-US" smtClean="0"/>
              <a:t>19 April 2021</a:t>
            </a:fld>
            <a:endParaRPr lang="en-IN" dirty="0"/>
          </a:p>
        </p:txBody>
      </p:sp>
      <p:sp>
        <p:nvSpPr>
          <p:cNvPr id="3" name="Footer Placeholder 2">
            <a:extLst>
              <a:ext uri="{FF2B5EF4-FFF2-40B4-BE49-F238E27FC236}">
                <a16:creationId xmlns:a16="http://schemas.microsoft.com/office/drawing/2014/main" id="{C6AF2A22-94A3-41BF-9F87-44E3FEF33B47}"/>
              </a:ext>
            </a:extLst>
          </p:cNvPr>
          <p:cNvSpPr>
            <a:spLocks noGrp="1"/>
          </p:cNvSpPr>
          <p:nvPr>
            <p:ph type="ftr" sz="quarter" idx="12"/>
          </p:nvPr>
        </p:nvSpPr>
        <p:spPr/>
        <p:txBody>
          <a:bodyPr/>
          <a:lstStyle/>
          <a:p>
            <a:r>
              <a:rPr lang="en-IN"/>
              <a:t>Presentation title</a:t>
            </a:r>
            <a:endParaRPr lang="en-IN" dirty="0"/>
          </a:p>
        </p:txBody>
      </p:sp>
      <p:sp>
        <p:nvSpPr>
          <p:cNvPr id="4" name="Slide Number Placeholder 3">
            <a:extLst>
              <a:ext uri="{FF2B5EF4-FFF2-40B4-BE49-F238E27FC236}">
                <a16:creationId xmlns:a16="http://schemas.microsoft.com/office/drawing/2014/main" id="{F35C79A1-12F2-4F8B-A8F3-F46D58F4CB37}"/>
              </a:ext>
            </a:extLst>
          </p:cNvPr>
          <p:cNvSpPr>
            <a:spLocks noGrp="1"/>
          </p:cNvSpPr>
          <p:nvPr>
            <p:ph type="sldNum" sz="quarter" idx="13"/>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2108216173"/>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showMasterSp="0" userDrawn="1">
  <p:cSld name="2_Cover alternate">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188EA5E8-D5CE-4885-9BCF-B4EBD809736B}"/>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l="2750" r="22250"/>
          <a:stretch/>
        </p:blipFill>
        <p:spPr>
          <a:xfrm>
            <a:off x="0" y="0"/>
            <a:ext cx="12198350" cy="6858000"/>
          </a:xfrm>
          <a:prstGeom prst="rect">
            <a:avLst/>
          </a:prstGeom>
        </p:spPr>
      </p:pic>
      <p:pic>
        <p:nvPicPr>
          <p:cNvPr id="8" name="Picture 7">
            <a:extLst>
              <a:ext uri="{FF2B5EF4-FFF2-40B4-BE49-F238E27FC236}">
                <a16:creationId xmlns:a16="http://schemas.microsoft.com/office/drawing/2014/main" id="{E945AD81-9D09-493D-94B8-1CAA625F68C3}"/>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0285836" y="5340096"/>
            <a:ext cx="1317422" cy="1156968"/>
          </a:xfrm>
          <a:prstGeom prst="rect">
            <a:avLst/>
          </a:prstGeom>
        </p:spPr>
      </p:pic>
      <p:sp>
        <p:nvSpPr>
          <p:cNvPr id="7" name="Freeform 5">
            <a:extLst>
              <a:ext uri="{FF2B5EF4-FFF2-40B4-BE49-F238E27FC236}">
                <a16:creationId xmlns:a16="http://schemas.microsoft.com/office/drawing/2014/main" id="{B7F2A12E-7729-47A0-BC4C-937A569C1503}"/>
              </a:ext>
            </a:extLst>
          </p:cNvPr>
          <p:cNvSpPr>
            <a:spLocks noChangeAspect="1"/>
          </p:cNvSpPr>
          <p:nvPr userDrawn="1"/>
        </p:nvSpPr>
        <p:spPr bwMode="gray">
          <a:xfrm rot="10800000">
            <a:off x="627066" y="457199"/>
            <a:ext cx="6012542" cy="3805316"/>
          </a:xfrm>
          <a:custGeom>
            <a:avLst/>
            <a:gdLst>
              <a:gd name="connsiteX0" fmla="*/ 0 w 10000"/>
              <a:gd name="connsiteY0" fmla="*/ 0 h 9745"/>
              <a:gd name="connsiteX1" fmla="*/ 921 w 10000"/>
              <a:gd name="connsiteY1" fmla="*/ 9745 h 9745"/>
              <a:gd name="connsiteX2" fmla="*/ 10000 w 10000"/>
              <a:gd name="connsiteY2" fmla="*/ 7201 h 9745"/>
              <a:gd name="connsiteX3" fmla="*/ 10000 w 10000"/>
              <a:gd name="connsiteY3" fmla="*/ 0 h 9745"/>
              <a:gd name="connsiteX4" fmla="*/ 0 w 10000"/>
              <a:gd name="connsiteY4" fmla="*/ 0 h 9745"/>
              <a:gd name="connsiteX0" fmla="*/ 0 w 9079"/>
              <a:gd name="connsiteY0" fmla="*/ 0 h 10000"/>
              <a:gd name="connsiteX1" fmla="*/ 0 w 9079"/>
              <a:gd name="connsiteY1" fmla="*/ 10000 h 10000"/>
              <a:gd name="connsiteX2" fmla="*/ 9079 w 9079"/>
              <a:gd name="connsiteY2" fmla="*/ 7389 h 10000"/>
              <a:gd name="connsiteX3" fmla="*/ 9079 w 9079"/>
              <a:gd name="connsiteY3" fmla="*/ 0 h 10000"/>
              <a:gd name="connsiteX4" fmla="*/ 0 w 9079"/>
              <a:gd name="connsiteY4" fmla="*/ 0 h 10000"/>
              <a:gd name="connsiteX0" fmla="*/ 5 w 10000"/>
              <a:gd name="connsiteY0" fmla="*/ 2555 h 10000"/>
              <a:gd name="connsiteX1" fmla="*/ 0 w 10000"/>
              <a:gd name="connsiteY1" fmla="*/ 10000 h 10000"/>
              <a:gd name="connsiteX2" fmla="*/ 10000 w 10000"/>
              <a:gd name="connsiteY2" fmla="*/ 7389 h 10000"/>
              <a:gd name="connsiteX3" fmla="*/ 10000 w 10000"/>
              <a:gd name="connsiteY3" fmla="*/ 0 h 10000"/>
              <a:gd name="connsiteX4" fmla="*/ 5 w 10000"/>
              <a:gd name="connsiteY4" fmla="*/ 2555 h 10000"/>
              <a:gd name="connsiteX0" fmla="*/ 5 w 10000"/>
              <a:gd name="connsiteY0" fmla="*/ 0 h 7445"/>
              <a:gd name="connsiteX1" fmla="*/ 0 w 10000"/>
              <a:gd name="connsiteY1" fmla="*/ 7445 h 7445"/>
              <a:gd name="connsiteX2" fmla="*/ 10000 w 10000"/>
              <a:gd name="connsiteY2" fmla="*/ 4834 h 7445"/>
              <a:gd name="connsiteX3" fmla="*/ 10000 w 10000"/>
              <a:gd name="connsiteY3" fmla="*/ 7 h 7445"/>
              <a:gd name="connsiteX4" fmla="*/ 5 w 10000"/>
              <a:gd name="connsiteY4" fmla="*/ 0 h 7445"/>
              <a:gd name="connsiteX0" fmla="*/ 5 w 10000"/>
              <a:gd name="connsiteY0" fmla="*/ 0 h 10000"/>
              <a:gd name="connsiteX1" fmla="*/ 0 w 10000"/>
              <a:gd name="connsiteY1" fmla="*/ 10000 h 10000"/>
              <a:gd name="connsiteX2" fmla="*/ 8453 w 10000"/>
              <a:gd name="connsiteY2" fmla="*/ 7036 h 10000"/>
              <a:gd name="connsiteX3" fmla="*/ 10000 w 10000"/>
              <a:gd name="connsiteY3" fmla="*/ 9 h 10000"/>
              <a:gd name="connsiteX4" fmla="*/ 5 w 10000"/>
              <a:gd name="connsiteY4" fmla="*/ 0 h 10000"/>
              <a:gd name="connsiteX0" fmla="*/ 5 w 8453"/>
              <a:gd name="connsiteY0" fmla="*/ 4143 h 14143"/>
              <a:gd name="connsiteX1" fmla="*/ 0 w 8453"/>
              <a:gd name="connsiteY1" fmla="*/ 14143 h 14143"/>
              <a:gd name="connsiteX2" fmla="*/ 8453 w 8453"/>
              <a:gd name="connsiteY2" fmla="*/ 11179 h 14143"/>
              <a:gd name="connsiteX3" fmla="*/ 8453 w 8453"/>
              <a:gd name="connsiteY3" fmla="*/ 0 h 14143"/>
              <a:gd name="connsiteX4" fmla="*/ 5 w 8453"/>
              <a:gd name="connsiteY4" fmla="*/ 4143 h 14143"/>
              <a:gd name="connsiteX0" fmla="*/ 6 w 10000"/>
              <a:gd name="connsiteY0" fmla="*/ 0 h 10007"/>
              <a:gd name="connsiteX1" fmla="*/ 0 w 10000"/>
              <a:gd name="connsiteY1" fmla="*/ 10007 h 10007"/>
              <a:gd name="connsiteX2" fmla="*/ 10000 w 10000"/>
              <a:gd name="connsiteY2" fmla="*/ 7911 h 10007"/>
              <a:gd name="connsiteX3" fmla="*/ 10000 w 10000"/>
              <a:gd name="connsiteY3" fmla="*/ 7 h 10007"/>
              <a:gd name="connsiteX4" fmla="*/ 6 w 10000"/>
              <a:gd name="connsiteY4" fmla="*/ 0 h 1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7">
                <a:moveTo>
                  <a:pt x="6" y="0"/>
                </a:moveTo>
                <a:cubicBezTo>
                  <a:pt x="4" y="2358"/>
                  <a:pt x="2" y="7650"/>
                  <a:pt x="0" y="10007"/>
                </a:cubicBezTo>
                <a:lnTo>
                  <a:pt x="10000" y="7911"/>
                </a:lnTo>
                <a:lnTo>
                  <a:pt x="10000" y="7"/>
                </a:lnTo>
                <a:lnTo>
                  <a:pt x="6" y="0"/>
                </a:lnTo>
                <a:close/>
              </a:path>
            </a:pathLst>
          </a:custGeom>
          <a:solidFill>
            <a:srgbClr val="FFE600"/>
          </a:solidFill>
          <a:ln w="9525">
            <a:noFill/>
            <a:round/>
            <a:headEnd/>
            <a:tailEnd/>
          </a:ln>
        </p:spPr>
        <p:txBody>
          <a:bodyPr vert="horz" wrap="square" lIns="91440" tIns="45720" rIns="91440" bIns="45720" numCol="1" anchor="t" anchorCtr="0" compatLnSpc="1">
            <a:prstTxWarp prst="textNoShape">
              <a:avLst/>
            </a:prstTxWarp>
          </a:bodyPr>
          <a:lstStyle/>
          <a:p>
            <a:endParaRPr lang="en-GB" sz="1800"/>
          </a:p>
        </p:txBody>
      </p:sp>
      <p:sp>
        <p:nvSpPr>
          <p:cNvPr id="9" name="Title 1">
            <a:extLst>
              <a:ext uri="{FF2B5EF4-FFF2-40B4-BE49-F238E27FC236}">
                <a16:creationId xmlns:a16="http://schemas.microsoft.com/office/drawing/2014/main" id="{9306FE6B-2888-42EC-9409-22E0C44C3EFB}"/>
              </a:ext>
            </a:extLst>
          </p:cNvPr>
          <p:cNvSpPr>
            <a:spLocks noGrp="1"/>
          </p:cNvSpPr>
          <p:nvPr>
            <p:ph type="ctrTitle" hasCustomPrompt="1"/>
          </p:nvPr>
        </p:nvSpPr>
        <p:spPr>
          <a:xfrm>
            <a:off x="915579" y="1476597"/>
            <a:ext cx="5422755" cy="860400"/>
          </a:xfrm>
        </p:spPr>
        <p:txBody>
          <a:bodyPr/>
          <a:lstStyle>
            <a:lvl1pPr>
              <a:defRPr sz="3000" b="0">
                <a:solidFill>
                  <a:srgbClr val="404040"/>
                </a:solidFill>
                <a:latin typeface="EYInterstate Light" panose="02000506000000020004" pitchFamily="2" charset="0"/>
                <a:cs typeface="Arial" pitchFamily="34" charset="0"/>
              </a:defRPr>
            </a:lvl1pPr>
          </a:lstStyle>
          <a:p>
            <a:r>
              <a:rPr lang="en-GB" dirty="0"/>
              <a:t>Title (EY Interstate Light 30 point)</a:t>
            </a:r>
          </a:p>
        </p:txBody>
      </p:sp>
      <p:sp>
        <p:nvSpPr>
          <p:cNvPr id="10" name="Subtitle 2">
            <a:extLst>
              <a:ext uri="{FF2B5EF4-FFF2-40B4-BE49-F238E27FC236}">
                <a16:creationId xmlns:a16="http://schemas.microsoft.com/office/drawing/2014/main" id="{62FC3DF6-2861-4293-9E33-F3E405EF9FAB}"/>
              </a:ext>
            </a:extLst>
          </p:cNvPr>
          <p:cNvSpPr>
            <a:spLocks noGrp="1"/>
          </p:cNvSpPr>
          <p:nvPr>
            <p:ph type="subTitle" idx="1" hasCustomPrompt="1"/>
          </p:nvPr>
        </p:nvSpPr>
        <p:spPr>
          <a:xfrm>
            <a:off x="915580" y="2422865"/>
            <a:ext cx="5422755" cy="391225"/>
          </a:xfrm>
        </p:spPr>
        <p:txBody>
          <a:bodyPr/>
          <a:lstStyle>
            <a:lvl1pPr marL="0" marR="0" indent="0" algn="l" defTabSz="914400" rtl="0" eaLnBrk="1" fontAlgn="auto" latinLnBrk="0" hangingPunct="1">
              <a:lnSpc>
                <a:spcPct val="100000"/>
              </a:lnSpc>
              <a:spcBef>
                <a:spcPct val="20000"/>
              </a:spcBef>
              <a:spcAft>
                <a:spcPts val="1200"/>
              </a:spcAft>
              <a:buClr>
                <a:schemeClr val="accent2"/>
              </a:buClr>
              <a:buSzPct val="70000"/>
              <a:buFont typeface="Arial" pitchFamily="34" charset="0"/>
              <a:buNone/>
              <a:tabLst/>
              <a:defRPr sz="1600" b="0">
                <a:solidFill>
                  <a:srgbClr val="404040"/>
                </a:solidFill>
                <a:latin typeface="EYInterstate" panose="02000503020000020004" pitchFamily="2" charset="0"/>
                <a:cs typeface="Arial" pitchFamily="34" charset="0"/>
              </a:defRPr>
            </a:lvl1pPr>
            <a:lvl2pPr marL="0" indent="0" algn="l">
              <a:buNone/>
              <a:defRPr sz="1600">
                <a:solidFill>
                  <a:srgbClr val="404040"/>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GB" sz="1600" dirty="0"/>
              <a:t>Subtitle (EY Interstate 16 point)</a:t>
            </a:r>
          </a:p>
          <a:p>
            <a:pPr marL="0" marR="0" lvl="0" indent="0" algn="l" defTabSz="914400" rtl="0" eaLnBrk="1" fontAlgn="auto" latinLnBrk="0" hangingPunct="1">
              <a:lnSpc>
                <a:spcPct val="100000"/>
              </a:lnSpc>
              <a:spcBef>
                <a:spcPct val="20000"/>
              </a:spcBef>
              <a:spcAft>
                <a:spcPts val="1200"/>
              </a:spcAft>
              <a:buClr>
                <a:schemeClr val="accent2"/>
              </a:buClr>
              <a:buSzPct val="70000"/>
              <a:buFont typeface="Arial" pitchFamily="34" charset="0"/>
              <a:buNone/>
              <a:tabLst/>
              <a:defRPr/>
            </a:pPr>
            <a:r>
              <a:rPr lang="en-IN" b="1" dirty="0"/>
              <a:t>XX Month 200X (EY Interstate bold 16 point)</a:t>
            </a:r>
          </a:p>
        </p:txBody>
      </p:sp>
    </p:spTree>
    <p:extLst>
      <p:ext uri="{BB962C8B-B14F-4D97-AF65-F5344CB8AC3E}">
        <p14:creationId xmlns:p14="http://schemas.microsoft.com/office/powerpoint/2010/main" val="3351419710"/>
      </p:ext>
    </p:extLst>
  </p:cSld>
  <p:clrMapOvr>
    <a:masterClrMapping/>
  </p:clrMapOvr>
  <p:extLst>
    <p:ext uri="{DCECCB84-F9BA-43D5-87BE-67443E8EF086}">
      <p15:sldGuideLst xmlns:p15="http://schemas.microsoft.com/office/powerpoint/2012/main">
        <p15:guide id="1" orient="horz" pos="2160">
          <p15:clr>
            <a:srgbClr val="FBAE40"/>
          </p15:clr>
        </p15:guide>
        <p15:guide id="2" pos="3842">
          <p15:clr>
            <a:srgbClr val="FBAE40"/>
          </p15:clr>
        </p15:guide>
      </p15:sldGuideLst>
    </p:ext>
  </p:extLst>
</p:sldLayout>
</file>

<file path=ppt/slideLayouts/slideLayout112.xml><?xml version="1.0" encoding="utf-8"?>
<p:sldLayout xmlns:a="http://schemas.openxmlformats.org/drawingml/2006/main" xmlns:r="http://schemas.openxmlformats.org/officeDocument/2006/relationships" xmlns:p="http://schemas.openxmlformats.org/presentationml/2006/main" showMasterSp="0" preserve="1" userDrawn="1">
  <p:cSld name="Cover">
    <p:spTree>
      <p:nvGrpSpPr>
        <p:cNvPr id="1" name=""/>
        <p:cNvGrpSpPr/>
        <p:nvPr/>
      </p:nvGrpSpPr>
      <p:grpSpPr>
        <a:xfrm>
          <a:off x="0" y="0"/>
          <a:ext cx="0" cy="0"/>
          <a:chOff x="0" y="0"/>
          <a:chExt cx="0" cy="0"/>
        </a:xfrm>
      </p:grpSpPr>
      <p:sp>
        <p:nvSpPr>
          <p:cNvPr id="13" name="Rectangle 1"/>
          <p:cNvSpPr>
            <a:spLocks noChangeAspect="1"/>
          </p:cNvSpPr>
          <p:nvPr userDrawn="1"/>
        </p:nvSpPr>
        <p:spPr>
          <a:xfrm>
            <a:off x="3853963" y="615950"/>
            <a:ext cx="7735824" cy="3575304"/>
          </a:xfrm>
          <a:custGeom>
            <a:avLst/>
            <a:gdLst>
              <a:gd name="connsiteX0" fmla="*/ 0 w 6753225"/>
              <a:gd name="connsiteY0" fmla="*/ 0 h 3400425"/>
              <a:gd name="connsiteX1" fmla="*/ 6753225 w 6753225"/>
              <a:gd name="connsiteY1" fmla="*/ 0 h 3400425"/>
              <a:gd name="connsiteX2" fmla="*/ 6753225 w 6753225"/>
              <a:gd name="connsiteY2" fmla="*/ 3400425 h 3400425"/>
              <a:gd name="connsiteX3" fmla="*/ 0 w 6753225"/>
              <a:gd name="connsiteY3" fmla="*/ 3400425 h 3400425"/>
              <a:gd name="connsiteX4" fmla="*/ 0 w 6753225"/>
              <a:gd name="connsiteY4" fmla="*/ 0 h 3400425"/>
              <a:gd name="connsiteX0" fmla="*/ 0 w 6755607"/>
              <a:gd name="connsiteY0" fmla="*/ 1197768 h 3400425"/>
              <a:gd name="connsiteX1" fmla="*/ 6755607 w 6755607"/>
              <a:gd name="connsiteY1" fmla="*/ 0 h 3400425"/>
              <a:gd name="connsiteX2" fmla="*/ 6755607 w 6755607"/>
              <a:gd name="connsiteY2" fmla="*/ 3400425 h 3400425"/>
              <a:gd name="connsiteX3" fmla="*/ 2382 w 6755607"/>
              <a:gd name="connsiteY3" fmla="*/ 3400425 h 3400425"/>
              <a:gd name="connsiteX4" fmla="*/ 0 w 6755607"/>
              <a:gd name="connsiteY4" fmla="*/ 1197768 h 3400425"/>
              <a:gd name="connsiteX0" fmla="*/ 3182 w 6753225"/>
              <a:gd name="connsiteY0" fmla="*/ 1312615 h 3400425"/>
              <a:gd name="connsiteX1" fmla="*/ 6753225 w 6753225"/>
              <a:gd name="connsiteY1" fmla="*/ 0 h 3400425"/>
              <a:gd name="connsiteX2" fmla="*/ 6753225 w 6753225"/>
              <a:gd name="connsiteY2" fmla="*/ 3400425 h 3400425"/>
              <a:gd name="connsiteX3" fmla="*/ 0 w 6753225"/>
              <a:gd name="connsiteY3" fmla="*/ 3400425 h 3400425"/>
              <a:gd name="connsiteX4" fmla="*/ 3182 w 6753225"/>
              <a:gd name="connsiteY4" fmla="*/ 1312615 h 3400425"/>
              <a:gd name="connsiteX0" fmla="*/ 3182 w 6753225"/>
              <a:gd name="connsiteY0" fmla="*/ 67426 h 2155236"/>
              <a:gd name="connsiteX1" fmla="*/ 6619689 w 6753225"/>
              <a:gd name="connsiteY1" fmla="*/ 0 h 2155236"/>
              <a:gd name="connsiteX2" fmla="*/ 6753225 w 6753225"/>
              <a:gd name="connsiteY2" fmla="*/ 2155236 h 2155236"/>
              <a:gd name="connsiteX3" fmla="*/ 0 w 6753225"/>
              <a:gd name="connsiteY3" fmla="*/ 2155236 h 2155236"/>
              <a:gd name="connsiteX4" fmla="*/ 3182 w 6753225"/>
              <a:gd name="connsiteY4" fmla="*/ 67426 h 2155236"/>
              <a:gd name="connsiteX0" fmla="*/ 3182 w 6769917"/>
              <a:gd name="connsiteY0" fmla="*/ 1306570 h 3394380"/>
              <a:gd name="connsiteX1" fmla="*/ 6769917 w 6769917"/>
              <a:gd name="connsiteY1" fmla="*/ 0 h 3394380"/>
              <a:gd name="connsiteX2" fmla="*/ 6753225 w 6769917"/>
              <a:gd name="connsiteY2" fmla="*/ 3394380 h 3394380"/>
              <a:gd name="connsiteX3" fmla="*/ 0 w 6769917"/>
              <a:gd name="connsiteY3" fmla="*/ 3394380 h 3394380"/>
              <a:gd name="connsiteX4" fmla="*/ 3182 w 6769917"/>
              <a:gd name="connsiteY4" fmla="*/ 1306570 h 3394380"/>
              <a:gd name="connsiteX0" fmla="*/ 223 w 6771131"/>
              <a:gd name="connsiteY0" fmla="*/ 1297504 h 3394380"/>
              <a:gd name="connsiteX1" fmla="*/ 6771131 w 6771131"/>
              <a:gd name="connsiteY1" fmla="*/ 0 h 3394380"/>
              <a:gd name="connsiteX2" fmla="*/ 6754439 w 6771131"/>
              <a:gd name="connsiteY2" fmla="*/ 3394380 h 3394380"/>
              <a:gd name="connsiteX3" fmla="*/ 1214 w 6771131"/>
              <a:gd name="connsiteY3" fmla="*/ 3394380 h 3394380"/>
              <a:gd name="connsiteX4" fmla="*/ 223 w 6771131"/>
              <a:gd name="connsiteY4" fmla="*/ 1297504 h 3394380"/>
              <a:gd name="connsiteX0" fmla="*/ 105 w 6775185"/>
              <a:gd name="connsiteY0" fmla="*/ 1297505 h 3394380"/>
              <a:gd name="connsiteX1" fmla="*/ 6775185 w 6775185"/>
              <a:gd name="connsiteY1" fmla="*/ 0 h 3394380"/>
              <a:gd name="connsiteX2" fmla="*/ 6758493 w 6775185"/>
              <a:gd name="connsiteY2" fmla="*/ 3394380 h 3394380"/>
              <a:gd name="connsiteX3" fmla="*/ 5268 w 6775185"/>
              <a:gd name="connsiteY3" fmla="*/ 3394380 h 3394380"/>
              <a:gd name="connsiteX4" fmla="*/ 105 w 6775185"/>
              <a:gd name="connsiteY4" fmla="*/ 1297505 h 3394380"/>
              <a:gd name="connsiteX0" fmla="*/ 105 w 6775185"/>
              <a:gd name="connsiteY0" fmla="*/ 1297505 h 3394380"/>
              <a:gd name="connsiteX1" fmla="*/ 6775185 w 6775185"/>
              <a:gd name="connsiteY1" fmla="*/ 0 h 3394380"/>
              <a:gd name="connsiteX2" fmla="*/ 6769621 w 6775185"/>
              <a:gd name="connsiteY2" fmla="*/ 3394380 h 3394380"/>
              <a:gd name="connsiteX3" fmla="*/ 5268 w 6775185"/>
              <a:gd name="connsiteY3" fmla="*/ 3394380 h 3394380"/>
              <a:gd name="connsiteX4" fmla="*/ 105 w 6775185"/>
              <a:gd name="connsiteY4" fmla="*/ 1297505 h 3394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5185" h="3394380">
                <a:moveTo>
                  <a:pt x="105" y="1297505"/>
                </a:moveTo>
                <a:lnTo>
                  <a:pt x="6775185" y="0"/>
                </a:lnTo>
                <a:cubicBezTo>
                  <a:pt x="6773330" y="1131460"/>
                  <a:pt x="6771476" y="2262920"/>
                  <a:pt x="6769621" y="3394380"/>
                </a:cubicBezTo>
                <a:lnTo>
                  <a:pt x="5268" y="3394380"/>
                </a:lnTo>
                <a:cubicBezTo>
                  <a:pt x="6329" y="2698443"/>
                  <a:pt x="-956" y="1993442"/>
                  <a:pt x="105" y="1297505"/>
                </a:cubicBezTo>
                <a:close/>
              </a:path>
            </a:pathLst>
          </a:cu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dirty="0">
              <a:solidFill>
                <a:srgbClr val="000000"/>
              </a:solidFill>
              <a:latin typeface="EYInterstate Light" panose="02000506000000020004" pitchFamily="2" charset="0"/>
            </a:endParaRPr>
          </a:p>
        </p:txBody>
      </p:sp>
      <p:sp>
        <p:nvSpPr>
          <p:cNvPr id="8" name="Title 1"/>
          <p:cNvSpPr>
            <a:spLocks noGrp="1"/>
          </p:cNvSpPr>
          <p:nvPr>
            <p:ph type="ctrTitle"/>
          </p:nvPr>
        </p:nvSpPr>
        <p:spPr>
          <a:xfrm>
            <a:off x="4151376" y="2240280"/>
            <a:ext cx="7223760" cy="860400"/>
          </a:xfrm>
        </p:spPr>
        <p:txBody>
          <a:bodyPr/>
          <a:lstStyle>
            <a:lvl1pPr>
              <a:defRPr>
                <a:solidFill>
                  <a:srgbClr val="404040"/>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10" name="Subtitle 2"/>
          <p:cNvSpPr>
            <a:spLocks noGrp="1"/>
          </p:cNvSpPr>
          <p:nvPr>
            <p:ph type="subTitle" idx="1"/>
          </p:nvPr>
        </p:nvSpPr>
        <p:spPr>
          <a:xfrm>
            <a:off x="4151376" y="3218688"/>
            <a:ext cx="7223760" cy="645742"/>
          </a:xfrm>
        </p:spPr>
        <p:txBody>
          <a:bodyPr/>
          <a:lstStyle>
            <a:lvl1pPr marL="0" indent="0" algn="l">
              <a:buNone/>
              <a:defRPr sz="2000">
                <a:solidFill>
                  <a:srgbClr val="404040"/>
                </a:solidFill>
                <a:latin typeface="EYInterstate Light" panose="02000506000000020004" pitchFamily="2" charset="0"/>
                <a:cs typeface="Arial" pitchFamily="34" charset="0"/>
              </a:defRPr>
            </a:lvl1pPr>
            <a:lvl2pPr marL="0" indent="0" algn="l">
              <a:buNone/>
              <a:defRPr sz="1600">
                <a:solidFill>
                  <a:srgbClr val="404040"/>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dirty="0"/>
              <a:t>Click to edit Master subtitle style</a:t>
            </a:r>
            <a:endParaRPr lang="en-GB" dirty="0"/>
          </a:p>
        </p:txBody>
      </p:sp>
      <p:pic>
        <p:nvPicPr>
          <p:cNvPr id="14" name="Picture 1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0581676" y="5339038"/>
            <a:ext cx="987552" cy="1156968"/>
          </a:xfrm>
          <a:prstGeom prst="rect">
            <a:avLst/>
          </a:prstGeom>
        </p:spPr>
      </p:pic>
    </p:spTree>
    <p:extLst>
      <p:ext uri="{BB962C8B-B14F-4D97-AF65-F5344CB8AC3E}">
        <p14:creationId xmlns:p14="http://schemas.microsoft.com/office/powerpoint/2010/main" val="1755411967"/>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preserve="1" userDrawn="1">
  <p:cSld name="Cover with beam (legacy)">
    <p:spTree>
      <p:nvGrpSpPr>
        <p:cNvPr id="1" name=""/>
        <p:cNvGrpSpPr/>
        <p:nvPr/>
      </p:nvGrpSpPr>
      <p:grpSpPr>
        <a:xfrm>
          <a:off x="0" y="0"/>
          <a:ext cx="0" cy="0"/>
          <a:chOff x="0" y="0"/>
          <a:chExt cx="0" cy="0"/>
        </a:xfrm>
      </p:grpSpPr>
      <p:grpSp>
        <p:nvGrpSpPr>
          <p:cNvPr id="10" name="Group 9"/>
          <p:cNvGrpSpPr/>
          <p:nvPr userDrawn="1"/>
        </p:nvGrpSpPr>
        <p:grpSpPr>
          <a:xfrm>
            <a:off x="0" y="1628775"/>
            <a:ext cx="12198350" cy="4469625"/>
            <a:chOff x="0" y="1628775"/>
            <a:chExt cx="12198350" cy="4469625"/>
          </a:xfrm>
        </p:grpSpPr>
        <p:sp>
          <p:nvSpPr>
            <p:cNvPr id="12" name="Freeform 8"/>
            <p:cNvSpPr>
              <a:spLocks/>
            </p:cNvSpPr>
            <p:nvPr userDrawn="1"/>
          </p:nvSpPr>
          <p:spPr bwMode="gray">
            <a:xfrm>
              <a:off x="3072661" y="1628775"/>
              <a:ext cx="9125689" cy="3318440"/>
            </a:xfrm>
            <a:custGeom>
              <a:avLst/>
              <a:gdLst/>
              <a:ahLst/>
              <a:cxnLst>
                <a:cxn ang="0">
                  <a:pos x="0" y="2464"/>
                </a:cxn>
                <a:cxn ang="0">
                  <a:pos x="6761" y="0"/>
                </a:cxn>
                <a:cxn ang="0">
                  <a:pos x="6761" y="1290"/>
                </a:cxn>
                <a:cxn ang="0">
                  <a:pos x="0" y="2464"/>
                </a:cxn>
              </a:cxnLst>
              <a:rect l="0" t="0" r="r" b="b"/>
              <a:pathLst>
                <a:path w="6761" h="2464">
                  <a:moveTo>
                    <a:pt x="0" y="2464"/>
                  </a:moveTo>
                  <a:lnTo>
                    <a:pt x="6761" y="0"/>
                  </a:lnTo>
                  <a:lnTo>
                    <a:pt x="6761" y="1290"/>
                  </a:lnTo>
                  <a:lnTo>
                    <a:pt x="0" y="2464"/>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GB" dirty="0">
                <a:solidFill>
                  <a:srgbClr val="646464"/>
                </a:solidFill>
                <a:latin typeface="EYInterstate Light" panose="02000506000000020004" pitchFamily="2" charset="0"/>
              </a:endParaRPr>
            </a:p>
          </p:txBody>
        </p:sp>
        <p:pic>
          <p:nvPicPr>
            <p:cNvPr id="14" name="Picture 2"/>
            <p:cNvPicPr>
              <a:picLocks noChangeAspect="1" noChangeArrowheads="1"/>
            </p:cNvPicPr>
            <p:nvPr userDrawn="1"/>
          </p:nvPicPr>
          <p:blipFill>
            <a:blip r:embed="rId2" cstate="print"/>
            <a:srcRect/>
            <a:stretch>
              <a:fillRect/>
            </a:stretch>
          </p:blipFill>
          <p:spPr bwMode="auto">
            <a:xfrm>
              <a:off x="0" y="4291200"/>
              <a:ext cx="3078523" cy="1807200"/>
            </a:xfrm>
            <a:prstGeom prst="rect">
              <a:avLst/>
            </a:prstGeom>
            <a:noFill/>
            <a:ln w="9525">
              <a:noFill/>
              <a:miter lim="800000"/>
              <a:headEnd/>
              <a:tailEnd/>
            </a:ln>
            <a:effectLst/>
          </p:spPr>
        </p:pic>
      </p:grpSp>
      <p:sp>
        <p:nvSpPr>
          <p:cNvPr id="8" name="Title 1"/>
          <p:cNvSpPr>
            <a:spLocks noGrp="1"/>
          </p:cNvSpPr>
          <p:nvPr>
            <p:ph type="ctrTitle"/>
          </p:nvPr>
        </p:nvSpPr>
        <p:spPr>
          <a:xfrm>
            <a:off x="3081528" y="777600"/>
            <a:ext cx="8509385" cy="860400"/>
          </a:xfrm>
        </p:spPr>
        <p:txBody>
          <a:bodyPr/>
          <a:lstStyle>
            <a:lvl1pPr>
              <a:defRPr>
                <a:solidFill>
                  <a:schemeClr val="bg1"/>
                </a:solidFill>
              </a:defRPr>
            </a:lvl1pPr>
          </a:lstStyle>
          <a:p>
            <a:r>
              <a:rPr lang="en-US" dirty="0"/>
              <a:t>Click to edit Master title style</a:t>
            </a:r>
            <a:endParaRPr lang="en-GB" dirty="0"/>
          </a:p>
        </p:txBody>
      </p:sp>
      <p:sp>
        <p:nvSpPr>
          <p:cNvPr id="9" name="Subtitle 2"/>
          <p:cNvSpPr>
            <a:spLocks noGrp="1"/>
          </p:cNvSpPr>
          <p:nvPr>
            <p:ph type="subTitle" idx="1"/>
          </p:nvPr>
        </p:nvSpPr>
        <p:spPr>
          <a:xfrm>
            <a:off x="3081528" y="1731938"/>
            <a:ext cx="6222953" cy="968400"/>
          </a:xfrm>
        </p:spPr>
        <p:txBody>
          <a:bodyPr/>
          <a:lstStyle>
            <a:lvl1pPr marL="0" indent="0" algn="l">
              <a:buNone/>
              <a:defRPr sz="2000">
                <a:solidFill>
                  <a:schemeClr val="bg1"/>
                </a:solidFill>
              </a:defRPr>
            </a:lvl1pPr>
            <a:lvl2pPr marL="0" indent="0" algn="l">
              <a:buNone/>
              <a:defRPr sz="1600">
                <a:solidFill>
                  <a:schemeClr val="bg1"/>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dirty="0"/>
              <a:t>Click to edit Master subtitle style</a:t>
            </a:r>
            <a:endParaRPr lang="en-GB" dirty="0"/>
          </a:p>
        </p:txBody>
      </p:sp>
      <p:pic>
        <p:nvPicPr>
          <p:cNvPr id="15" name="Picture 14"/>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081528" y="5751576"/>
            <a:ext cx="989153" cy="749808"/>
          </a:xfrm>
          <a:prstGeom prst="rect">
            <a:avLst/>
          </a:prstGeom>
        </p:spPr>
      </p:pic>
    </p:spTree>
    <p:extLst>
      <p:ext uri="{BB962C8B-B14F-4D97-AF65-F5344CB8AC3E}">
        <p14:creationId xmlns:p14="http://schemas.microsoft.com/office/powerpoint/2010/main" val="2406440325"/>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obj" preserve="1">
  <p:cSld name="Standard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dirty="0"/>
              <a:t>Click to edit Master title style</a:t>
            </a:r>
            <a:endParaRPr lang="en-GB" dirty="0"/>
          </a:p>
        </p:txBody>
      </p:sp>
      <p:sp>
        <p:nvSpPr>
          <p:cNvPr id="3" name="Content Placeholder 2"/>
          <p:cNvSpPr>
            <a:spLocks noGrp="1"/>
          </p:cNvSpPr>
          <p:nvPr>
            <p:ph idx="1"/>
          </p:nvPr>
        </p:nvSpPr>
        <p:spPr>
          <a:xfrm>
            <a:off x="609918" y="1425600"/>
            <a:ext cx="10978515" cy="470001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7"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solidFill>
                <a:srgbClr val="646464"/>
              </a:solidFill>
              <a:latin typeface="EYInterstate Light" panose="02000506000000020004" pitchFamily="2" charset="0"/>
            </a:endParaRPr>
          </a:p>
        </p:txBody>
      </p:sp>
      <p:sp>
        <p:nvSpPr>
          <p:cNvPr id="8" name="Line 11"/>
          <p:cNvSpPr>
            <a:spLocks noChangeShapeType="1"/>
          </p:cNvSpPr>
          <p:nvPr userDrawn="1"/>
        </p:nvSpPr>
        <p:spPr bwMode="auto">
          <a:xfrm>
            <a:off x="609918" y="6245352"/>
            <a:ext cx="10978515" cy="0"/>
          </a:xfrm>
          <a:prstGeom prst="line">
            <a:avLst/>
          </a:prstGeom>
          <a:noFill/>
          <a:ln w="3175">
            <a:solidFill>
              <a:srgbClr val="808080"/>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solidFill>
                <a:srgbClr val="646464"/>
              </a:solidFill>
              <a:latin typeface="EYInterstate Light" panose="02000506000000020004" pitchFamily="2" charset="0"/>
            </a:endParaRPr>
          </a:p>
        </p:txBody>
      </p:sp>
    </p:spTree>
    <p:extLst>
      <p:ext uri="{BB962C8B-B14F-4D97-AF65-F5344CB8AC3E}">
        <p14:creationId xmlns:p14="http://schemas.microsoft.com/office/powerpoint/2010/main" val="4004202030"/>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obj" preserve="1">
  <p:cSld name="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dirty="0"/>
              <a:t>Click to edit Master title style</a:t>
            </a:r>
            <a:endParaRPr lang="en-GB" dirty="0"/>
          </a:p>
        </p:txBody>
      </p:sp>
      <p:sp>
        <p:nvSpPr>
          <p:cNvPr id="3" name="Content Placeholder 2"/>
          <p:cNvSpPr>
            <a:spLocks noGrp="1"/>
          </p:cNvSpPr>
          <p:nvPr>
            <p:ph idx="1"/>
          </p:nvPr>
        </p:nvSpPr>
        <p:spPr/>
        <p:txBody>
          <a:bodyPr/>
          <a:lstStyle>
            <a:lvl1pPr marL="0" indent="0">
              <a:spcBef>
                <a:spcPts val="0"/>
              </a:spcBef>
              <a:buNone/>
              <a:defRPr/>
            </a:lvl1pPr>
            <a:lvl2pPr marL="0" indent="0">
              <a:spcBef>
                <a:spcPts val="0"/>
              </a:spcBef>
              <a:buNone/>
              <a:defRPr/>
            </a:lvl2pPr>
            <a:lvl3pPr marL="0" indent="0">
              <a:spcBef>
                <a:spcPts val="0"/>
              </a:spcBef>
              <a:buNone/>
              <a:defRPr/>
            </a:lvl3pPr>
            <a:lvl4pPr marL="0" indent="0">
              <a:spcBef>
                <a:spcPts val="0"/>
              </a:spcBef>
              <a:buNone/>
              <a:defRPr/>
            </a:lvl4pPr>
            <a:lvl5pPr marL="0" indent="0">
              <a:spcBef>
                <a:spcPts val="0"/>
              </a:spcBef>
              <a:buNone/>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7"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solidFill>
                <a:srgbClr val="646464"/>
              </a:solidFill>
              <a:latin typeface="EYInterstate Light" panose="02000506000000020004" pitchFamily="2" charset="0"/>
            </a:endParaRPr>
          </a:p>
        </p:txBody>
      </p:sp>
      <p:sp>
        <p:nvSpPr>
          <p:cNvPr id="8" name="Line 11"/>
          <p:cNvSpPr>
            <a:spLocks noChangeShapeType="1"/>
          </p:cNvSpPr>
          <p:nvPr userDrawn="1"/>
        </p:nvSpPr>
        <p:spPr bwMode="auto">
          <a:xfrm>
            <a:off x="609918" y="6245352"/>
            <a:ext cx="10978515" cy="0"/>
          </a:xfrm>
          <a:prstGeom prst="line">
            <a:avLst/>
          </a:prstGeom>
          <a:noFill/>
          <a:ln w="3175">
            <a:solidFill>
              <a:srgbClr val="808080"/>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solidFill>
                <a:srgbClr val="646464"/>
              </a:solidFill>
              <a:latin typeface="EYInterstate Light" panose="02000506000000020004" pitchFamily="2" charset="0"/>
            </a:endParaRPr>
          </a:p>
        </p:txBody>
      </p:sp>
    </p:spTree>
    <p:extLst>
      <p:ext uri="{BB962C8B-B14F-4D97-AF65-F5344CB8AC3E}">
        <p14:creationId xmlns:p14="http://schemas.microsoft.com/office/powerpoint/2010/main" val="2769354681"/>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obj" preserve="1">
  <p:cSld name="Standard slide_no_first_level_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dirty="0"/>
              <a:t>Click to edit Master title style</a:t>
            </a:r>
            <a:endParaRPr lang="en-GB" dirty="0"/>
          </a:p>
        </p:txBody>
      </p:sp>
      <p:sp>
        <p:nvSpPr>
          <p:cNvPr id="3" name="Content Placeholder 2"/>
          <p:cNvSpPr>
            <a:spLocks noGrp="1"/>
          </p:cNvSpPr>
          <p:nvPr>
            <p:ph idx="1"/>
          </p:nvPr>
        </p:nvSpPr>
        <p:spPr/>
        <p:txBody>
          <a:bodyPr/>
          <a:lstStyle>
            <a:lvl1pPr marL="0" indent="0">
              <a:buNone/>
              <a:defRPr/>
            </a:lvl1pPr>
            <a:lvl2pPr marL="356616">
              <a:defRPr/>
            </a:lvl2pPr>
            <a:lvl3pPr marL="713232">
              <a:defRPr/>
            </a:lvl3pPr>
            <a:lvl4pPr marL="1069848">
              <a:defRPr/>
            </a:lvl4pPr>
            <a:lvl5pPr marL="1426464">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7"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solidFill>
                <a:srgbClr val="646464"/>
              </a:solidFill>
              <a:latin typeface="EYInterstate Light" panose="02000506000000020004" pitchFamily="2" charset="0"/>
            </a:endParaRPr>
          </a:p>
        </p:txBody>
      </p:sp>
      <p:sp>
        <p:nvSpPr>
          <p:cNvPr id="8" name="Line 11"/>
          <p:cNvSpPr>
            <a:spLocks noChangeShapeType="1"/>
          </p:cNvSpPr>
          <p:nvPr userDrawn="1"/>
        </p:nvSpPr>
        <p:spPr bwMode="auto">
          <a:xfrm>
            <a:off x="609918" y="6245352"/>
            <a:ext cx="10978515" cy="0"/>
          </a:xfrm>
          <a:prstGeom prst="line">
            <a:avLst/>
          </a:prstGeom>
          <a:noFill/>
          <a:ln w="3175">
            <a:solidFill>
              <a:srgbClr val="808080"/>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solidFill>
                <a:srgbClr val="646464"/>
              </a:solidFill>
              <a:latin typeface="EYInterstate Light" panose="02000506000000020004" pitchFamily="2" charset="0"/>
            </a:endParaRPr>
          </a:p>
        </p:txBody>
      </p:sp>
    </p:spTree>
    <p:extLst>
      <p:ext uri="{BB962C8B-B14F-4D97-AF65-F5344CB8AC3E}">
        <p14:creationId xmlns:p14="http://schemas.microsoft.com/office/powerpoint/2010/main" val="2430525059"/>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bg1"/>
                </a:solidFill>
              </a:defRPr>
            </a:lvl1pPr>
          </a:lstStyle>
          <a:p>
            <a:r>
              <a:rPr lang="en-US" dirty="0"/>
              <a:t>Click to edit Master title style</a:t>
            </a:r>
            <a:endParaRPr lang="en-GB" dirty="0"/>
          </a:p>
        </p:txBody>
      </p:sp>
      <p:sp>
        <p:nvSpPr>
          <p:cNvPr id="7"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solidFill>
                <a:srgbClr val="646464"/>
              </a:solidFill>
              <a:latin typeface="EYInterstate Light" panose="02000506000000020004" pitchFamily="2" charset="0"/>
            </a:endParaRPr>
          </a:p>
        </p:txBody>
      </p:sp>
      <p:sp>
        <p:nvSpPr>
          <p:cNvPr id="8" name="Line 11"/>
          <p:cNvSpPr>
            <a:spLocks noChangeShapeType="1"/>
          </p:cNvSpPr>
          <p:nvPr userDrawn="1"/>
        </p:nvSpPr>
        <p:spPr bwMode="auto">
          <a:xfrm>
            <a:off x="609918" y="6245352"/>
            <a:ext cx="10978515" cy="0"/>
          </a:xfrm>
          <a:prstGeom prst="line">
            <a:avLst/>
          </a:prstGeom>
          <a:noFill/>
          <a:ln w="3175">
            <a:solidFill>
              <a:srgbClr val="808080"/>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solidFill>
                <a:srgbClr val="646464"/>
              </a:solidFill>
              <a:latin typeface="EYInterstate Light" panose="02000506000000020004" pitchFamily="2" charset="0"/>
            </a:endParaRPr>
          </a:p>
        </p:txBody>
      </p:sp>
    </p:spTree>
    <p:extLst>
      <p:ext uri="{BB962C8B-B14F-4D97-AF65-F5344CB8AC3E}">
        <p14:creationId xmlns:p14="http://schemas.microsoft.com/office/powerpoint/2010/main" val="3590915536"/>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Title only, no lin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bg1"/>
                </a:solidFill>
              </a:defRPr>
            </a:lvl1pPr>
          </a:lstStyle>
          <a:p>
            <a:r>
              <a:rPr lang="en-US" dirty="0"/>
              <a:t>Click to edit Master title style</a:t>
            </a:r>
            <a:endParaRPr lang="en-GB" dirty="0"/>
          </a:p>
        </p:txBody>
      </p:sp>
      <p:sp>
        <p:nvSpPr>
          <p:cNvPr id="8" name="Line 11"/>
          <p:cNvSpPr>
            <a:spLocks noChangeShapeType="1"/>
          </p:cNvSpPr>
          <p:nvPr userDrawn="1"/>
        </p:nvSpPr>
        <p:spPr bwMode="auto">
          <a:xfrm>
            <a:off x="609918" y="6245352"/>
            <a:ext cx="10978515" cy="0"/>
          </a:xfrm>
          <a:prstGeom prst="line">
            <a:avLst/>
          </a:prstGeom>
          <a:noFill/>
          <a:ln w="3175">
            <a:solidFill>
              <a:srgbClr val="808080"/>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solidFill>
                <a:srgbClr val="646464"/>
              </a:solidFill>
              <a:latin typeface="EYInterstate Light" panose="02000506000000020004" pitchFamily="2" charset="0"/>
            </a:endParaRPr>
          </a:p>
        </p:txBody>
      </p:sp>
    </p:spTree>
    <p:extLst>
      <p:ext uri="{BB962C8B-B14F-4D97-AF65-F5344CB8AC3E}">
        <p14:creationId xmlns:p14="http://schemas.microsoft.com/office/powerpoint/2010/main" val="1457966446"/>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woObj" preserve="1">
  <p:cSld name="Two columns, no heading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bg1"/>
                </a:solidFill>
              </a:defRPr>
            </a:lvl1pPr>
          </a:lstStyle>
          <a:p>
            <a:r>
              <a:rPr lang="en-US" dirty="0"/>
              <a:t>Click to edit Master title style</a:t>
            </a:r>
            <a:endParaRPr lang="en-GB" dirty="0"/>
          </a:p>
        </p:txBody>
      </p:sp>
      <p:sp>
        <p:nvSpPr>
          <p:cNvPr id="3" name="Content Placeholder 2"/>
          <p:cNvSpPr>
            <a:spLocks noGrp="1"/>
          </p:cNvSpPr>
          <p:nvPr>
            <p:ph sz="half" idx="1"/>
          </p:nvPr>
        </p:nvSpPr>
        <p:spPr>
          <a:xfrm>
            <a:off x="609917" y="1425575"/>
            <a:ext cx="5387605" cy="4700589"/>
          </a:xfrm>
        </p:spPr>
        <p:txBody>
          <a:bodyPr/>
          <a:lstStyle>
            <a:lvl1pPr>
              <a:defRPr sz="2400">
                <a:solidFill>
                  <a:schemeClr val="bg1"/>
                </a:solidFill>
              </a:defRPr>
            </a:lvl1pPr>
            <a:lvl2pPr>
              <a:defRPr sz="2400">
                <a:solidFill>
                  <a:schemeClr val="bg1"/>
                </a:solidFill>
              </a:defRPr>
            </a:lvl2pPr>
            <a:lvl3pPr>
              <a:defRPr sz="2000">
                <a:solidFill>
                  <a:schemeClr val="bg1"/>
                </a:solidFill>
              </a:defRPr>
            </a:lvl3pPr>
            <a:lvl4pPr>
              <a:defRPr sz="1800">
                <a:solidFill>
                  <a:schemeClr val="bg1"/>
                </a:solidFill>
              </a:defRPr>
            </a:lvl4pPr>
            <a:lvl5pPr>
              <a:defRPr sz="1800">
                <a:solidFill>
                  <a:schemeClr val="bg1"/>
                </a:solidFill>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4" name="Content Placeholder 3"/>
          <p:cNvSpPr>
            <a:spLocks noGrp="1"/>
          </p:cNvSpPr>
          <p:nvPr>
            <p:ph sz="half" idx="2"/>
          </p:nvPr>
        </p:nvSpPr>
        <p:spPr>
          <a:xfrm>
            <a:off x="6200828" y="1425575"/>
            <a:ext cx="5387605" cy="4700589"/>
          </a:xfrm>
        </p:spPr>
        <p:txBody>
          <a:bodyPr/>
          <a:lstStyle>
            <a:lvl1pPr marL="356616" indent="-356616" algn="l" defTabSz="914400" rtl="0" eaLnBrk="1" latinLnBrk="0" hangingPunct="1">
              <a:spcBef>
                <a:spcPct val="20000"/>
              </a:spcBef>
              <a:buClr>
                <a:schemeClr val="accent2"/>
              </a:buClr>
              <a:buSzPct val="70000"/>
              <a:buFont typeface="Arial" pitchFamily="34" charset="0"/>
              <a:buChar char="►"/>
              <a:defRPr lang="en-US" sz="2400" kern="1200" dirty="0" smtClean="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accent2"/>
              </a:buClr>
              <a:buSzPct val="70000"/>
              <a:buFont typeface="Arial" pitchFamily="34" charset="0"/>
              <a:buChar char="►"/>
              <a:defRPr lang="en-US" sz="2400" kern="1200" dirty="0" smtClean="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accent2"/>
              </a:buClr>
              <a:buSzPct val="70000"/>
              <a:buFont typeface="Arial" pitchFamily="34" charset="0"/>
              <a:buChar char="►"/>
              <a:defRPr lang="en-US" sz="2000" kern="1200" dirty="0" smtClean="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accent2"/>
              </a:buClr>
              <a:buSzPct val="70000"/>
              <a:buFont typeface="Arial" pitchFamily="34" charset="0"/>
              <a:buChar char="►"/>
              <a:defRPr lang="en-US" sz="1800" kern="1200" dirty="0" smtClean="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accent2"/>
              </a:buClr>
              <a:buSzPct val="70000"/>
              <a:buFont typeface="Arial" pitchFamily="34" charset="0"/>
              <a:buChar char="►"/>
              <a:defRPr lang="en-GB" sz="1800" kern="1200" dirty="0">
                <a:solidFill>
                  <a:schemeClr val="bg1"/>
                </a:solidFill>
                <a:latin typeface="EYInterstate Light" panose="02000506000000020004" pitchFamily="2" charset="0"/>
                <a:ea typeface="+mn-ea"/>
                <a:cs typeface="+mn-cs"/>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8"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solidFill>
                <a:srgbClr val="646464"/>
              </a:solidFill>
              <a:latin typeface="EYInterstate Light" panose="02000506000000020004" pitchFamily="2" charset="0"/>
            </a:endParaRPr>
          </a:p>
        </p:txBody>
      </p:sp>
      <p:sp>
        <p:nvSpPr>
          <p:cNvPr id="12" name="Line 11"/>
          <p:cNvSpPr>
            <a:spLocks noChangeShapeType="1"/>
          </p:cNvSpPr>
          <p:nvPr userDrawn="1"/>
        </p:nvSpPr>
        <p:spPr bwMode="auto">
          <a:xfrm>
            <a:off x="609918" y="6245352"/>
            <a:ext cx="10978515" cy="0"/>
          </a:xfrm>
          <a:prstGeom prst="line">
            <a:avLst/>
          </a:prstGeom>
          <a:noFill/>
          <a:ln w="3175">
            <a:solidFill>
              <a:srgbClr val="808080"/>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solidFill>
                <a:srgbClr val="646464"/>
              </a:solidFill>
              <a:latin typeface="EYInterstate Light" panose="02000506000000020004" pitchFamily="2" charset="0"/>
            </a:endParaRPr>
          </a:p>
        </p:txBody>
      </p:sp>
    </p:spTree>
    <p:extLst>
      <p:ext uri="{BB962C8B-B14F-4D97-AF65-F5344CB8AC3E}">
        <p14:creationId xmlns:p14="http://schemas.microsoft.com/office/powerpoint/2010/main" val="230903265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_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a:solidFill>
                  <a:schemeClr val="bg1"/>
                </a:solidFill>
              </a:defRPr>
            </a:lvl1pPr>
          </a:lstStyle>
          <a:p>
            <a:r>
              <a:rPr lang="en-US" dirty="0"/>
              <a:t>Click to edit Master title style</a:t>
            </a:r>
            <a:endParaRPr lang="en-GB" dirty="0"/>
          </a:p>
        </p:txBody>
      </p:sp>
      <p:sp>
        <p:nvSpPr>
          <p:cNvPr id="5" name="Table Placeholder 4">
            <a:extLst>
              <a:ext uri="{FF2B5EF4-FFF2-40B4-BE49-F238E27FC236}">
                <a16:creationId xmlns:a16="http://schemas.microsoft.com/office/drawing/2014/main" id="{95A2BE92-ABF7-4A82-BC35-00F28F500FED}"/>
              </a:ext>
            </a:extLst>
          </p:cNvPr>
          <p:cNvSpPr>
            <a:spLocks noGrp="1"/>
          </p:cNvSpPr>
          <p:nvPr>
            <p:ph type="tbl" sz="quarter" idx="10"/>
          </p:nvPr>
        </p:nvSpPr>
        <p:spPr>
          <a:xfrm>
            <a:off x="609917" y="1137920"/>
            <a:ext cx="4957505" cy="4267457"/>
          </a:xfrm>
        </p:spPr>
        <p:txBody>
          <a:bodyPr/>
          <a:lstStyle/>
          <a:p>
            <a:endParaRPr lang="en-IN"/>
          </a:p>
        </p:txBody>
      </p:sp>
      <p:sp>
        <p:nvSpPr>
          <p:cNvPr id="10" name="Text Placeholder 16">
            <a:extLst>
              <a:ext uri="{FF2B5EF4-FFF2-40B4-BE49-F238E27FC236}">
                <a16:creationId xmlns:a16="http://schemas.microsoft.com/office/drawing/2014/main" id="{DA81FCAA-64D2-4A9C-B16E-9C4E3BB431BB}"/>
              </a:ext>
            </a:extLst>
          </p:cNvPr>
          <p:cNvSpPr>
            <a:spLocks noGrp="1"/>
          </p:cNvSpPr>
          <p:nvPr>
            <p:ph type="body" sz="quarter" idx="14" hasCustomPrompt="1"/>
          </p:nvPr>
        </p:nvSpPr>
        <p:spPr>
          <a:xfrm>
            <a:off x="7133461" y="3813288"/>
            <a:ext cx="3089275" cy="180000"/>
          </a:xfrm>
        </p:spPr>
        <p:txBody>
          <a:bodyPr/>
          <a:lstStyle>
            <a:lvl1pPr marL="0" indent="0">
              <a:buNone/>
              <a:defRPr sz="1200">
                <a:solidFill>
                  <a:schemeClr val="bg1"/>
                </a:solidFill>
              </a:defRPr>
            </a:lvl1pPr>
          </a:lstStyle>
          <a:p>
            <a:pPr lvl="0"/>
            <a:r>
              <a:rPr lang="en-US" dirty="0"/>
              <a:t>Name Surname</a:t>
            </a:r>
            <a:endParaRPr lang="en-GB" dirty="0"/>
          </a:p>
        </p:txBody>
      </p:sp>
      <p:sp>
        <p:nvSpPr>
          <p:cNvPr id="11" name="Text Placeholder 16">
            <a:extLst>
              <a:ext uri="{FF2B5EF4-FFF2-40B4-BE49-F238E27FC236}">
                <a16:creationId xmlns:a16="http://schemas.microsoft.com/office/drawing/2014/main" id="{03CDC117-35F2-47B2-85B2-29CB8EE7E096}"/>
              </a:ext>
            </a:extLst>
          </p:cNvPr>
          <p:cNvSpPr>
            <a:spLocks noGrp="1"/>
          </p:cNvSpPr>
          <p:nvPr>
            <p:ph type="body" sz="quarter" idx="15" hasCustomPrompt="1"/>
          </p:nvPr>
        </p:nvSpPr>
        <p:spPr>
          <a:xfrm>
            <a:off x="7133461" y="4055931"/>
            <a:ext cx="3089275" cy="180000"/>
          </a:xfrm>
        </p:spPr>
        <p:txBody>
          <a:bodyPr/>
          <a:lstStyle>
            <a:lvl1pPr marL="0" indent="0">
              <a:buNone/>
              <a:defRPr sz="1200">
                <a:solidFill>
                  <a:schemeClr val="bg1"/>
                </a:solidFill>
              </a:defRPr>
            </a:lvl1pPr>
          </a:lstStyle>
          <a:p>
            <a:pPr lvl="0"/>
            <a:r>
              <a:rPr lang="en-US" dirty="0"/>
              <a:t>Job Title to go here</a:t>
            </a:r>
            <a:endParaRPr lang="en-GB" dirty="0"/>
          </a:p>
        </p:txBody>
      </p:sp>
      <p:sp>
        <p:nvSpPr>
          <p:cNvPr id="14" name="Picture Placeholder 19">
            <a:extLst>
              <a:ext uri="{FF2B5EF4-FFF2-40B4-BE49-F238E27FC236}">
                <a16:creationId xmlns:a16="http://schemas.microsoft.com/office/drawing/2014/main" id="{00A15EA9-2372-4E06-83C2-1E13AB1FA626}"/>
              </a:ext>
            </a:extLst>
          </p:cNvPr>
          <p:cNvSpPr>
            <a:spLocks noGrp="1"/>
          </p:cNvSpPr>
          <p:nvPr>
            <p:ph type="pic" sz="quarter" idx="16"/>
          </p:nvPr>
        </p:nvSpPr>
        <p:spPr>
          <a:xfrm>
            <a:off x="6123007" y="3578083"/>
            <a:ext cx="778959" cy="778959"/>
          </a:xfrm>
          <a:prstGeom prst="ellipse">
            <a:avLst/>
          </a:prstGeom>
        </p:spPr>
        <p:txBody>
          <a:bodyPr anchor="ctr"/>
          <a:lstStyle>
            <a:lvl1pPr marL="0" indent="0" algn="ctr">
              <a:buNone/>
              <a:defRPr sz="900">
                <a:solidFill>
                  <a:schemeClr val="bg1"/>
                </a:solidFill>
              </a:defRPr>
            </a:lvl1pPr>
          </a:lstStyle>
          <a:p>
            <a:endParaRPr lang="en-GB" dirty="0"/>
          </a:p>
        </p:txBody>
      </p:sp>
      <p:sp>
        <p:nvSpPr>
          <p:cNvPr id="9" name="Text Placeholder 8">
            <a:extLst>
              <a:ext uri="{FF2B5EF4-FFF2-40B4-BE49-F238E27FC236}">
                <a16:creationId xmlns:a16="http://schemas.microsoft.com/office/drawing/2014/main" id="{5DB83DAE-9FEB-4E9C-85BA-A34BD239275A}"/>
              </a:ext>
            </a:extLst>
          </p:cNvPr>
          <p:cNvSpPr>
            <a:spLocks noGrp="1"/>
          </p:cNvSpPr>
          <p:nvPr>
            <p:ph type="body" sz="quarter" idx="17" hasCustomPrompt="1"/>
          </p:nvPr>
        </p:nvSpPr>
        <p:spPr>
          <a:xfrm>
            <a:off x="6123008" y="1137920"/>
            <a:ext cx="5465425" cy="373807"/>
          </a:xfrm>
        </p:spPr>
        <p:txBody>
          <a:bodyPr/>
          <a:lstStyle>
            <a:lvl1pPr marL="0" indent="0">
              <a:buNone/>
              <a:defRPr/>
            </a:lvl1pPr>
          </a:lstStyle>
          <a:p>
            <a:pPr lvl="0"/>
            <a:r>
              <a:rPr lang="en-US" dirty="0"/>
              <a:t>Key Takeaways</a:t>
            </a:r>
          </a:p>
        </p:txBody>
      </p:sp>
      <p:sp>
        <p:nvSpPr>
          <p:cNvPr id="15" name="Text Placeholder 8">
            <a:extLst>
              <a:ext uri="{FF2B5EF4-FFF2-40B4-BE49-F238E27FC236}">
                <a16:creationId xmlns:a16="http://schemas.microsoft.com/office/drawing/2014/main" id="{C1ABE303-7041-4312-AD03-0E872AEF99BE}"/>
              </a:ext>
            </a:extLst>
          </p:cNvPr>
          <p:cNvSpPr>
            <a:spLocks noGrp="1"/>
          </p:cNvSpPr>
          <p:nvPr>
            <p:ph type="body" sz="quarter" idx="18" hasCustomPrompt="1"/>
          </p:nvPr>
        </p:nvSpPr>
        <p:spPr>
          <a:xfrm>
            <a:off x="6123008" y="1635009"/>
            <a:ext cx="5465425" cy="1611554"/>
          </a:xfrm>
        </p:spPr>
        <p:txBody>
          <a:bodyPr/>
          <a:lstStyle>
            <a:lvl1pPr marL="0" indent="0">
              <a:buNone/>
              <a:defRPr sz="1600"/>
            </a:lvl1pPr>
          </a:lstStyle>
          <a:p>
            <a:pPr lvl="0"/>
            <a:r>
              <a:rPr lang="en-US" dirty="0"/>
              <a:t>Content EY Interstate Light, 16pt, Lorem ipsum dolor, 12pt, </a:t>
            </a:r>
            <a:r>
              <a:rPr lang="en-US" dirty="0" err="1"/>
              <a:t>Utinam</a:t>
            </a:r>
            <a:r>
              <a:rPr lang="en-US" dirty="0"/>
              <a:t> </a:t>
            </a:r>
            <a:r>
              <a:rPr lang="en-US" dirty="0" err="1"/>
              <a:t>nonumy</a:t>
            </a:r>
            <a:r>
              <a:rPr lang="en-US" dirty="0"/>
              <a:t> </a:t>
            </a:r>
            <a:r>
              <a:rPr lang="en-US" dirty="0" err="1"/>
              <a:t>abhorreant</a:t>
            </a:r>
            <a:r>
              <a:rPr lang="en-US" dirty="0"/>
              <a:t> </a:t>
            </a:r>
            <a:r>
              <a:rPr lang="en-US" dirty="0" err="1"/>
              <a:t>sead</a:t>
            </a:r>
            <a:r>
              <a:rPr lang="en-US" dirty="0"/>
              <a:t>. </a:t>
            </a:r>
            <a:r>
              <a:rPr lang="en-US" dirty="0" err="1"/>
              <a:t>Putant</a:t>
            </a:r>
            <a:r>
              <a:rPr lang="en-US" dirty="0"/>
              <a:t> </a:t>
            </a:r>
            <a:r>
              <a:rPr lang="en-US" dirty="0" err="1"/>
              <a:t>probatus</a:t>
            </a:r>
            <a:r>
              <a:rPr lang="en-US" dirty="0"/>
              <a:t> id vis, ad his </a:t>
            </a:r>
            <a:r>
              <a:rPr lang="en-US" dirty="0" err="1"/>
              <a:t>meis</a:t>
            </a:r>
            <a:r>
              <a:rPr lang="en-US" dirty="0"/>
              <a:t> </a:t>
            </a:r>
            <a:r>
              <a:rPr lang="en-US" dirty="0" err="1"/>
              <a:t>habemus</a:t>
            </a:r>
            <a:r>
              <a:rPr lang="en-US" dirty="0"/>
              <a:t> </a:t>
            </a:r>
            <a:r>
              <a:rPr lang="en-US" dirty="0" err="1"/>
              <a:t>repudiare</a:t>
            </a:r>
            <a:r>
              <a:rPr lang="en-US" dirty="0"/>
              <a:t>, has an </a:t>
            </a:r>
            <a:r>
              <a:rPr lang="en-US" dirty="0" err="1"/>
              <a:t>pericula</a:t>
            </a:r>
            <a:r>
              <a:rPr lang="en-US" dirty="0"/>
              <a:t> </a:t>
            </a:r>
            <a:r>
              <a:rPr lang="en-US" dirty="0" err="1"/>
              <a:t>tractatos</a:t>
            </a:r>
            <a:r>
              <a:rPr lang="en-US" dirty="0"/>
              <a:t>. </a:t>
            </a:r>
            <a:r>
              <a:rPr lang="en-US" dirty="0" err="1"/>
              <a:t>Nec</a:t>
            </a:r>
            <a:r>
              <a:rPr lang="en-US" dirty="0"/>
              <a:t> </a:t>
            </a:r>
            <a:r>
              <a:rPr lang="en-US" dirty="0" err="1"/>
              <a:t>debitis</a:t>
            </a:r>
            <a:r>
              <a:rPr lang="en-US" dirty="0"/>
              <a:t> </a:t>
            </a:r>
            <a:r>
              <a:rPr lang="en-US" dirty="0" err="1"/>
              <a:t>dissentias</a:t>
            </a:r>
            <a:r>
              <a:rPr lang="en-US" dirty="0"/>
              <a:t> ad. </a:t>
            </a:r>
            <a:r>
              <a:rPr lang="en-US" dirty="0" err="1"/>
              <a:t>Patrioque</a:t>
            </a:r>
            <a:r>
              <a:rPr lang="en-US" dirty="0"/>
              <a:t> </a:t>
            </a:r>
            <a:r>
              <a:rPr lang="en-US" dirty="0" err="1"/>
              <a:t>voluptatum</a:t>
            </a:r>
            <a:r>
              <a:rPr lang="en-US" dirty="0"/>
              <a:t> </a:t>
            </a:r>
            <a:r>
              <a:rPr lang="en-US" dirty="0" err="1"/>
              <a:t>sed</a:t>
            </a:r>
            <a:r>
              <a:rPr lang="en-US" dirty="0"/>
              <a:t> ex, id </a:t>
            </a:r>
            <a:r>
              <a:rPr lang="en-US" dirty="0" err="1"/>
              <a:t>admodum</a:t>
            </a:r>
            <a:r>
              <a:rPr lang="en-US" dirty="0"/>
              <a:t>.</a:t>
            </a:r>
          </a:p>
          <a:p>
            <a:pPr lvl="0"/>
            <a:endParaRPr lang="en-US" dirty="0"/>
          </a:p>
        </p:txBody>
      </p:sp>
      <p:sp>
        <p:nvSpPr>
          <p:cNvPr id="20" name="Line 10">
            <a:extLst>
              <a:ext uri="{FF2B5EF4-FFF2-40B4-BE49-F238E27FC236}">
                <a16:creationId xmlns:a16="http://schemas.microsoft.com/office/drawing/2014/main" id="{B69EB865-6B86-419B-923C-F7DDC68C9C66}"/>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
        <p:nvSpPr>
          <p:cNvPr id="3" name="Date Placeholder 2">
            <a:extLst>
              <a:ext uri="{FF2B5EF4-FFF2-40B4-BE49-F238E27FC236}">
                <a16:creationId xmlns:a16="http://schemas.microsoft.com/office/drawing/2014/main" id="{C5822E28-B24F-4CF6-8F50-70ED7C22A114}"/>
              </a:ext>
            </a:extLst>
          </p:cNvPr>
          <p:cNvSpPr>
            <a:spLocks noGrp="1"/>
          </p:cNvSpPr>
          <p:nvPr>
            <p:ph type="dt" sz="half" idx="19"/>
          </p:nvPr>
        </p:nvSpPr>
        <p:spPr/>
        <p:txBody>
          <a:bodyPr/>
          <a:lstStyle/>
          <a:p>
            <a:fld id="{A30B5B11-3029-4BDF-9283-90F5215BC815}" type="datetime3">
              <a:rPr lang="en-US" smtClean="0"/>
              <a:t>19 April 2021</a:t>
            </a:fld>
            <a:endParaRPr lang="en-IN" dirty="0"/>
          </a:p>
        </p:txBody>
      </p:sp>
      <p:sp>
        <p:nvSpPr>
          <p:cNvPr id="4" name="Footer Placeholder 3">
            <a:extLst>
              <a:ext uri="{FF2B5EF4-FFF2-40B4-BE49-F238E27FC236}">
                <a16:creationId xmlns:a16="http://schemas.microsoft.com/office/drawing/2014/main" id="{6865E1CD-A05B-41DC-B488-E4BA204E7AE5}"/>
              </a:ext>
            </a:extLst>
          </p:cNvPr>
          <p:cNvSpPr>
            <a:spLocks noGrp="1"/>
          </p:cNvSpPr>
          <p:nvPr>
            <p:ph type="ftr" sz="quarter" idx="20"/>
          </p:nvPr>
        </p:nvSpPr>
        <p:spPr/>
        <p:txBody>
          <a:bodyPr/>
          <a:lstStyle/>
          <a:p>
            <a:r>
              <a:rPr lang="en-US"/>
              <a:t>Presentation title</a:t>
            </a:r>
            <a:endParaRPr lang="en-US" dirty="0"/>
          </a:p>
        </p:txBody>
      </p:sp>
      <p:sp>
        <p:nvSpPr>
          <p:cNvPr id="6" name="Slide Number Placeholder 5">
            <a:extLst>
              <a:ext uri="{FF2B5EF4-FFF2-40B4-BE49-F238E27FC236}">
                <a16:creationId xmlns:a16="http://schemas.microsoft.com/office/drawing/2014/main" id="{5716ABDB-CF45-4001-9487-F3BA3DD8DACD}"/>
              </a:ext>
            </a:extLst>
          </p:cNvPr>
          <p:cNvSpPr>
            <a:spLocks noGrp="1"/>
          </p:cNvSpPr>
          <p:nvPr>
            <p:ph type="sldNum" sz="quarter" idx="21"/>
          </p:nvPr>
        </p:nvSpPr>
        <p:spPr/>
        <p:txBody>
          <a:bodyPr/>
          <a:lstStyle/>
          <a:p>
            <a:r>
              <a:rPr lang="en-GB"/>
              <a:t>Page </a:t>
            </a:r>
            <a:fld id="{F1BC30E3-FFE5-4B91-AA19-87A149EBB9EE}" type="slidenum">
              <a:rPr smtClean="0"/>
              <a:pPr/>
              <a:t>‹#›</a:t>
            </a:fld>
            <a:endParaRPr dirty="0"/>
          </a:p>
        </p:txBody>
      </p:sp>
    </p:spTree>
    <p:extLst>
      <p:ext uri="{BB962C8B-B14F-4D97-AF65-F5344CB8AC3E}">
        <p14:creationId xmlns:p14="http://schemas.microsoft.com/office/powerpoint/2010/main" val="2833100981"/>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Two columns with heading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dirty="0"/>
              <a:t>Click to edit Master title style</a:t>
            </a:r>
            <a:endParaRPr lang="en-GB" dirty="0"/>
          </a:p>
        </p:txBody>
      </p:sp>
      <p:sp>
        <p:nvSpPr>
          <p:cNvPr id="3" name="Content Placeholder 2"/>
          <p:cNvSpPr>
            <a:spLocks noGrp="1"/>
          </p:cNvSpPr>
          <p:nvPr>
            <p:ph sz="half" idx="1"/>
          </p:nvPr>
        </p:nvSpPr>
        <p:spPr>
          <a:xfrm>
            <a:off x="612648" y="2130551"/>
            <a:ext cx="5393208" cy="3995928"/>
          </a:xfrm>
        </p:spPr>
        <p:txBody>
          <a:bodyPr/>
          <a:lstStyle>
            <a:lvl1pPr>
              <a:defRPr sz="2400"/>
            </a:lvl1pPr>
            <a:lvl2pPr>
              <a:defRPr sz="2400"/>
            </a:lvl2pPr>
            <a:lvl3pPr marL="1081088" indent="-357188">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4" name="Content Placeholder 3"/>
          <p:cNvSpPr>
            <a:spLocks noGrp="1"/>
          </p:cNvSpPr>
          <p:nvPr>
            <p:ph sz="half" idx="2"/>
          </p:nvPr>
        </p:nvSpPr>
        <p:spPr>
          <a:xfrm>
            <a:off x="6199632" y="2130551"/>
            <a:ext cx="5393208" cy="3995928"/>
          </a:xfrm>
        </p:spPr>
        <p:txBody>
          <a:bodyPr/>
          <a:lstStyle>
            <a:lvl1pPr>
              <a:defRPr sz="24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8"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solidFill>
                <a:srgbClr val="646464"/>
              </a:solidFill>
              <a:latin typeface="EYInterstate Light" panose="02000506000000020004" pitchFamily="2" charset="0"/>
            </a:endParaRPr>
          </a:p>
        </p:txBody>
      </p:sp>
      <p:sp>
        <p:nvSpPr>
          <p:cNvPr id="10" name="Text Placeholder 9"/>
          <p:cNvSpPr>
            <a:spLocks noGrp="1"/>
          </p:cNvSpPr>
          <p:nvPr>
            <p:ph type="body" sz="quarter" idx="12"/>
          </p:nvPr>
        </p:nvSpPr>
        <p:spPr>
          <a:xfrm>
            <a:off x="612648" y="1427144"/>
            <a:ext cx="5393208" cy="640800"/>
          </a:xfrm>
        </p:spPr>
        <p:txBody>
          <a:bodyPr anchor="t" anchorCtr="0"/>
          <a:lstStyle>
            <a:lvl1pPr>
              <a:buNone/>
              <a:defRPr b="1"/>
            </a:lvl1pPr>
          </a:lstStyle>
          <a:p>
            <a:pPr lvl="0"/>
            <a:r>
              <a:rPr lang="en-US"/>
              <a:t>Click to edit Master text styles</a:t>
            </a:r>
          </a:p>
        </p:txBody>
      </p:sp>
      <p:sp>
        <p:nvSpPr>
          <p:cNvPr id="11" name="Text Placeholder 9"/>
          <p:cNvSpPr>
            <a:spLocks noGrp="1"/>
          </p:cNvSpPr>
          <p:nvPr>
            <p:ph type="body" sz="quarter" idx="13"/>
          </p:nvPr>
        </p:nvSpPr>
        <p:spPr>
          <a:xfrm>
            <a:off x="6199632" y="1427144"/>
            <a:ext cx="5393208" cy="640800"/>
          </a:xfrm>
        </p:spPr>
        <p:txBody>
          <a:bodyPr anchor="t" anchorCtr="0"/>
          <a:lstStyle>
            <a:lvl1pPr>
              <a:buNone/>
              <a:defRPr b="1"/>
            </a:lvl1pPr>
          </a:lstStyle>
          <a:p>
            <a:pPr lvl="0"/>
            <a:r>
              <a:rPr lang="en-US"/>
              <a:t>Click to edit Master text styles</a:t>
            </a:r>
          </a:p>
        </p:txBody>
      </p:sp>
      <p:sp>
        <p:nvSpPr>
          <p:cNvPr id="9" name="Line 11"/>
          <p:cNvSpPr>
            <a:spLocks noChangeShapeType="1"/>
          </p:cNvSpPr>
          <p:nvPr userDrawn="1"/>
        </p:nvSpPr>
        <p:spPr bwMode="auto">
          <a:xfrm>
            <a:off x="609918" y="6245352"/>
            <a:ext cx="10978515" cy="0"/>
          </a:xfrm>
          <a:prstGeom prst="line">
            <a:avLst/>
          </a:prstGeom>
          <a:noFill/>
          <a:ln w="3175">
            <a:solidFill>
              <a:srgbClr val="808080"/>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solidFill>
                <a:srgbClr val="646464"/>
              </a:solidFill>
              <a:latin typeface="EYInterstate Light" panose="02000506000000020004" pitchFamily="2" charset="0"/>
            </a:endParaRPr>
          </a:p>
        </p:txBody>
      </p:sp>
    </p:spTree>
    <p:extLst>
      <p:ext uri="{BB962C8B-B14F-4D97-AF65-F5344CB8AC3E}">
        <p14:creationId xmlns:p14="http://schemas.microsoft.com/office/powerpoint/2010/main" val="4192888025"/>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Key statement">
    <p:spTree>
      <p:nvGrpSpPr>
        <p:cNvPr id="1" name=""/>
        <p:cNvGrpSpPr/>
        <p:nvPr/>
      </p:nvGrpSpPr>
      <p:grpSpPr>
        <a:xfrm>
          <a:off x="0" y="0"/>
          <a:ext cx="0" cy="0"/>
          <a:chOff x="0" y="0"/>
          <a:chExt cx="0" cy="0"/>
        </a:xfrm>
      </p:grpSpPr>
      <p:sp>
        <p:nvSpPr>
          <p:cNvPr id="3" name="Text Placeholder 2"/>
          <p:cNvSpPr>
            <a:spLocks noGrp="1"/>
          </p:cNvSpPr>
          <p:nvPr>
            <p:ph type="body" sz="quarter" idx="11"/>
          </p:nvPr>
        </p:nvSpPr>
        <p:spPr>
          <a:xfrm>
            <a:off x="607802" y="1025526"/>
            <a:ext cx="10978515" cy="1643063"/>
          </a:xfrm>
        </p:spPr>
        <p:txBody>
          <a:bodyPr/>
          <a:lstStyle>
            <a:lvl1pPr marL="0" indent="0" algn="l">
              <a:lnSpc>
                <a:spcPct val="85000"/>
              </a:lnSpc>
              <a:spcBef>
                <a:spcPts val="0"/>
              </a:spcBef>
              <a:buNone/>
              <a:defRPr sz="5000" b="1">
                <a:solidFill>
                  <a:schemeClr val="bg2"/>
                </a:solidFill>
                <a:latin typeface="EYInterstate Light" panose="02000506000000020004" pitchFamily="2" charset="0"/>
              </a:defRPr>
            </a:lvl1pPr>
            <a:lvl2pPr marL="0" indent="0">
              <a:buNone/>
              <a:defRPr/>
            </a:lvl2pPr>
            <a:lvl3pPr marL="0" indent="0">
              <a:buNone/>
              <a:defRPr/>
            </a:lvl3pPr>
            <a:lvl4pPr marL="0" indent="0">
              <a:buNone/>
              <a:defRPr/>
            </a:lvl4pPr>
            <a:lvl5pPr marL="0" indent="0">
              <a:buNone/>
              <a:defRPr/>
            </a:lvl5pPr>
          </a:lstStyle>
          <a:p>
            <a:pPr lvl="0"/>
            <a:r>
              <a:rPr lang="en-US" dirty="0"/>
              <a:t>Click to edit Master text styles</a:t>
            </a:r>
          </a:p>
        </p:txBody>
      </p:sp>
      <p:sp>
        <p:nvSpPr>
          <p:cNvPr id="5" name="Line 11"/>
          <p:cNvSpPr>
            <a:spLocks noChangeShapeType="1"/>
          </p:cNvSpPr>
          <p:nvPr userDrawn="1"/>
        </p:nvSpPr>
        <p:spPr bwMode="auto">
          <a:xfrm>
            <a:off x="609918" y="6245352"/>
            <a:ext cx="10978515" cy="0"/>
          </a:xfrm>
          <a:prstGeom prst="line">
            <a:avLst/>
          </a:prstGeom>
          <a:noFill/>
          <a:ln w="3175">
            <a:solidFill>
              <a:srgbClr val="808080"/>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solidFill>
                <a:srgbClr val="646464"/>
              </a:solidFill>
              <a:latin typeface="EYInterstate Light" panose="02000506000000020004" pitchFamily="2" charset="0"/>
            </a:endParaRPr>
          </a:p>
        </p:txBody>
      </p:sp>
    </p:spTree>
    <p:extLst>
      <p:ext uri="{BB962C8B-B14F-4D97-AF65-F5344CB8AC3E}">
        <p14:creationId xmlns:p14="http://schemas.microsoft.com/office/powerpoint/2010/main" val="575261016"/>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Divider 1">
    <p:spTree>
      <p:nvGrpSpPr>
        <p:cNvPr id="1" name=""/>
        <p:cNvGrpSpPr/>
        <p:nvPr/>
      </p:nvGrpSpPr>
      <p:grpSpPr>
        <a:xfrm>
          <a:off x="0" y="0"/>
          <a:ext cx="0" cy="0"/>
          <a:chOff x="0" y="0"/>
          <a:chExt cx="0" cy="0"/>
        </a:xfrm>
      </p:grpSpPr>
      <p:sp>
        <p:nvSpPr>
          <p:cNvPr id="4" name="Title Placeholder 1"/>
          <p:cNvSpPr>
            <a:spLocks noGrp="1"/>
          </p:cNvSpPr>
          <p:nvPr>
            <p:ph type="title"/>
          </p:nvPr>
        </p:nvSpPr>
        <p:spPr>
          <a:xfrm>
            <a:off x="609918" y="201168"/>
            <a:ext cx="10978515" cy="804672"/>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algn="l">
              <a:defRPr>
                <a:solidFill>
                  <a:schemeClr val="bg1"/>
                </a:solidFill>
              </a:defRPr>
            </a:lvl1pPr>
          </a:lstStyle>
          <a:p>
            <a:pPr lvl="0" algn="l" fontAlgn="base">
              <a:lnSpc>
                <a:spcPct val="85000"/>
              </a:lnSpc>
              <a:spcAft>
                <a:spcPct val="0"/>
              </a:spcAft>
            </a:pPr>
            <a:r>
              <a:rPr lang="en-US" dirty="0"/>
              <a:t>Click to edit Master title style</a:t>
            </a:r>
          </a:p>
        </p:txBody>
      </p:sp>
      <p:sp>
        <p:nvSpPr>
          <p:cNvPr id="4102" name="Freeform 6"/>
          <p:cNvSpPr>
            <a:spLocks/>
          </p:cNvSpPr>
          <p:nvPr userDrawn="1"/>
        </p:nvSpPr>
        <p:spPr bwMode="gray">
          <a:xfrm>
            <a:off x="598488" y="1057275"/>
            <a:ext cx="10993437" cy="5195888"/>
          </a:xfrm>
          <a:custGeom>
            <a:avLst/>
            <a:gdLst/>
            <a:ahLst/>
            <a:cxnLst>
              <a:cxn ang="0">
                <a:pos x="0" y="0"/>
              </a:cxn>
              <a:cxn ang="0">
                <a:pos x="6925" y="0"/>
              </a:cxn>
              <a:cxn ang="0">
                <a:pos x="6925" y="2053"/>
              </a:cxn>
              <a:cxn ang="0">
                <a:pos x="0" y="3273"/>
              </a:cxn>
              <a:cxn ang="0">
                <a:pos x="0" y="0"/>
              </a:cxn>
            </a:cxnLst>
            <a:rect l="0" t="0" r="r" b="b"/>
            <a:pathLst>
              <a:path w="6925" h="3273">
                <a:moveTo>
                  <a:pt x="0" y="0"/>
                </a:moveTo>
                <a:lnTo>
                  <a:pt x="6925" y="0"/>
                </a:lnTo>
                <a:lnTo>
                  <a:pt x="6925" y="2053"/>
                </a:lnTo>
                <a:lnTo>
                  <a:pt x="0" y="3273"/>
                </a:lnTo>
                <a:lnTo>
                  <a:pt x="0" y="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GB" dirty="0">
              <a:solidFill>
                <a:srgbClr val="646464"/>
              </a:solidFill>
              <a:latin typeface="EYInterstate Light" panose="02000506000000020004" pitchFamily="2" charset="0"/>
            </a:endParaRPr>
          </a:p>
        </p:txBody>
      </p:sp>
    </p:spTree>
    <p:extLst>
      <p:ext uri="{BB962C8B-B14F-4D97-AF65-F5344CB8AC3E}">
        <p14:creationId xmlns:p14="http://schemas.microsoft.com/office/powerpoint/2010/main" val="2490844275"/>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Divider 2">
    <p:spTree>
      <p:nvGrpSpPr>
        <p:cNvPr id="1" name=""/>
        <p:cNvGrpSpPr/>
        <p:nvPr/>
      </p:nvGrpSpPr>
      <p:grpSpPr>
        <a:xfrm>
          <a:off x="0" y="0"/>
          <a:ext cx="0" cy="0"/>
          <a:chOff x="0" y="0"/>
          <a:chExt cx="0" cy="0"/>
        </a:xfrm>
      </p:grpSpPr>
      <p:sp>
        <p:nvSpPr>
          <p:cNvPr id="4" name="Title Placeholder 1"/>
          <p:cNvSpPr>
            <a:spLocks noGrp="1"/>
          </p:cNvSpPr>
          <p:nvPr>
            <p:ph type="title"/>
          </p:nvPr>
        </p:nvSpPr>
        <p:spPr>
          <a:xfrm>
            <a:off x="609918" y="201168"/>
            <a:ext cx="10978515" cy="804672"/>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algn="l">
              <a:defRPr>
                <a:solidFill>
                  <a:schemeClr val="bg1"/>
                </a:solidFill>
              </a:defRPr>
            </a:lvl1pPr>
          </a:lstStyle>
          <a:p>
            <a:pPr lvl="0" algn="l" fontAlgn="base">
              <a:lnSpc>
                <a:spcPct val="85000"/>
              </a:lnSpc>
              <a:spcAft>
                <a:spcPct val="0"/>
              </a:spcAft>
            </a:pPr>
            <a:r>
              <a:rPr lang="en-US" dirty="0"/>
              <a:t>Click to edit Master title style</a:t>
            </a:r>
          </a:p>
        </p:txBody>
      </p:sp>
      <p:sp>
        <p:nvSpPr>
          <p:cNvPr id="7" name="Freeform 6"/>
          <p:cNvSpPr>
            <a:spLocks/>
          </p:cNvSpPr>
          <p:nvPr userDrawn="1"/>
        </p:nvSpPr>
        <p:spPr bwMode="gray">
          <a:xfrm>
            <a:off x="598488" y="1057275"/>
            <a:ext cx="10993437" cy="5195888"/>
          </a:xfrm>
          <a:custGeom>
            <a:avLst/>
            <a:gdLst/>
            <a:ahLst/>
            <a:cxnLst>
              <a:cxn ang="0">
                <a:pos x="0" y="0"/>
              </a:cxn>
              <a:cxn ang="0">
                <a:pos x="6925" y="0"/>
              </a:cxn>
              <a:cxn ang="0">
                <a:pos x="6925" y="2053"/>
              </a:cxn>
              <a:cxn ang="0">
                <a:pos x="0" y="3273"/>
              </a:cxn>
              <a:cxn ang="0">
                <a:pos x="0" y="0"/>
              </a:cxn>
            </a:cxnLst>
            <a:rect l="0" t="0" r="r" b="b"/>
            <a:pathLst>
              <a:path w="6925" h="3273">
                <a:moveTo>
                  <a:pt x="0" y="0"/>
                </a:moveTo>
                <a:lnTo>
                  <a:pt x="6925" y="0"/>
                </a:lnTo>
                <a:lnTo>
                  <a:pt x="6925" y="2053"/>
                </a:lnTo>
                <a:lnTo>
                  <a:pt x="0" y="3273"/>
                </a:lnTo>
                <a:lnTo>
                  <a:pt x="0"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GB" dirty="0">
              <a:solidFill>
                <a:srgbClr val="646464"/>
              </a:solidFill>
              <a:latin typeface="EYInterstate Light" panose="02000506000000020004" pitchFamily="2" charset="0"/>
            </a:endParaRPr>
          </a:p>
        </p:txBody>
      </p:sp>
    </p:spTree>
    <p:extLst>
      <p:ext uri="{BB962C8B-B14F-4D97-AF65-F5344CB8AC3E}">
        <p14:creationId xmlns:p14="http://schemas.microsoft.com/office/powerpoint/2010/main" val="2931195924"/>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Divider 3">
    <p:spTree>
      <p:nvGrpSpPr>
        <p:cNvPr id="1" name=""/>
        <p:cNvGrpSpPr/>
        <p:nvPr/>
      </p:nvGrpSpPr>
      <p:grpSpPr>
        <a:xfrm>
          <a:off x="0" y="0"/>
          <a:ext cx="0" cy="0"/>
          <a:chOff x="0" y="0"/>
          <a:chExt cx="0" cy="0"/>
        </a:xfrm>
      </p:grpSpPr>
      <p:sp>
        <p:nvSpPr>
          <p:cNvPr id="4" name="Title Placeholder 1"/>
          <p:cNvSpPr>
            <a:spLocks noGrp="1"/>
          </p:cNvSpPr>
          <p:nvPr>
            <p:ph type="title"/>
          </p:nvPr>
        </p:nvSpPr>
        <p:spPr>
          <a:xfrm>
            <a:off x="609918" y="201168"/>
            <a:ext cx="10978515" cy="804672"/>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algn="l">
              <a:defRPr/>
            </a:lvl1pPr>
          </a:lstStyle>
          <a:p>
            <a:pPr lvl="0" algn="l" fontAlgn="base">
              <a:lnSpc>
                <a:spcPct val="85000"/>
              </a:lnSpc>
              <a:spcAft>
                <a:spcPct val="0"/>
              </a:spcAft>
            </a:pPr>
            <a:r>
              <a:rPr lang="en-US" dirty="0"/>
              <a:t>Click to edit Master title style</a:t>
            </a:r>
          </a:p>
        </p:txBody>
      </p:sp>
      <p:sp>
        <p:nvSpPr>
          <p:cNvPr id="7" name="Freeform 6"/>
          <p:cNvSpPr>
            <a:spLocks/>
          </p:cNvSpPr>
          <p:nvPr userDrawn="1"/>
        </p:nvSpPr>
        <p:spPr bwMode="gray">
          <a:xfrm>
            <a:off x="598488" y="1057275"/>
            <a:ext cx="10993437" cy="5195888"/>
          </a:xfrm>
          <a:custGeom>
            <a:avLst/>
            <a:gdLst/>
            <a:ahLst/>
            <a:cxnLst>
              <a:cxn ang="0">
                <a:pos x="0" y="0"/>
              </a:cxn>
              <a:cxn ang="0">
                <a:pos x="6925" y="0"/>
              </a:cxn>
              <a:cxn ang="0">
                <a:pos x="6925" y="2053"/>
              </a:cxn>
              <a:cxn ang="0">
                <a:pos x="0" y="3273"/>
              </a:cxn>
              <a:cxn ang="0">
                <a:pos x="0" y="0"/>
              </a:cxn>
            </a:cxnLst>
            <a:rect l="0" t="0" r="r" b="b"/>
            <a:pathLst>
              <a:path w="6925" h="3273">
                <a:moveTo>
                  <a:pt x="0" y="0"/>
                </a:moveTo>
                <a:lnTo>
                  <a:pt x="6925" y="0"/>
                </a:lnTo>
                <a:lnTo>
                  <a:pt x="6925" y="2053"/>
                </a:lnTo>
                <a:lnTo>
                  <a:pt x="0" y="3273"/>
                </a:lnTo>
                <a:lnTo>
                  <a:pt x="0" y="0"/>
                </a:lnTo>
                <a:close/>
              </a:path>
            </a:pathLst>
          </a:custGeom>
          <a:blipFill dpi="0" rotWithShape="1">
            <a:blip r:embed="rId2" cstate="print"/>
            <a:srcRect/>
            <a:tile tx="0" ty="0" sx="100000" sy="100000" flip="none" algn="tl"/>
          </a:blipFill>
          <a:ln w="9525">
            <a:noFill/>
            <a:round/>
            <a:headEnd/>
            <a:tailEnd/>
          </a:ln>
        </p:spPr>
        <p:txBody>
          <a:bodyPr vert="horz" wrap="square" lIns="91440" tIns="45720" rIns="91440" bIns="45720" numCol="1" anchor="t" anchorCtr="0" compatLnSpc="1">
            <a:prstTxWarp prst="textNoShape">
              <a:avLst/>
            </a:prstTxWarp>
          </a:bodyPr>
          <a:lstStyle/>
          <a:p>
            <a:endParaRPr lang="en-GB" dirty="0">
              <a:solidFill>
                <a:srgbClr val="000000"/>
              </a:solidFill>
              <a:latin typeface="EYInterstate Light" panose="02000506000000020004" pitchFamily="2" charset="0"/>
            </a:endParaRPr>
          </a:p>
        </p:txBody>
      </p:sp>
    </p:spTree>
    <p:extLst>
      <p:ext uri="{BB962C8B-B14F-4D97-AF65-F5344CB8AC3E}">
        <p14:creationId xmlns:p14="http://schemas.microsoft.com/office/powerpoint/2010/main" val="2961036799"/>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Empty">
    <p:spTree>
      <p:nvGrpSpPr>
        <p:cNvPr id="1" name=""/>
        <p:cNvGrpSpPr/>
        <p:nvPr/>
      </p:nvGrpSpPr>
      <p:grpSpPr>
        <a:xfrm>
          <a:off x="0" y="0"/>
          <a:ext cx="0" cy="0"/>
          <a:chOff x="0" y="0"/>
          <a:chExt cx="0" cy="0"/>
        </a:xfrm>
      </p:grpSpPr>
      <p:sp>
        <p:nvSpPr>
          <p:cNvPr id="7" name="Line 11"/>
          <p:cNvSpPr>
            <a:spLocks noChangeShapeType="1"/>
          </p:cNvSpPr>
          <p:nvPr userDrawn="1"/>
        </p:nvSpPr>
        <p:spPr bwMode="auto">
          <a:xfrm>
            <a:off x="607800" y="6245352"/>
            <a:ext cx="10978515" cy="0"/>
          </a:xfrm>
          <a:prstGeom prst="line">
            <a:avLst/>
          </a:prstGeom>
          <a:noFill/>
          <a:ln w="3175">
            <a:solidFill>
              <a:srgbClr val="808080"/>
            </a:solidFill>
            <a:round/>
            <a:headEnd/>
            <a:tailEnd/>
          </a:ln>
          <a:effectLst/>
        </p:spPr>
        <p:txBody>
          <a:bodyPr wrap="none" anchor="ctr"/>
          <a:lstStyle/>
          <a:p>
            <a:endParaRPr lang="en-US" dirty="0">
              <a:solidFill>
                <a:srgbClr val="646464"/>
              </a:solidFill>
              <a:latin typeface="EYInterstate Light" panose="02000506000000020004" pitchFamily="2" charset="0"/>
            </a:endParaRPr>
          </a:p>
        </p:txBody>
      </p:sp>
    </p:spTree>
    <p:extLst>
      <p:ext uri="{BB962C8B-B14F-4D97-AF65-F5344CB8AC3E}">
        <p14:creationId xmlns:p14="http://schemas.microsoft.com/office/powerpoint/2010/main" val="3878727369"/>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preserve="1" userDrawn="1">
  <p:cSld name="Final legal text">
    <p:spTree>
      <p:nvGrpSpPr>
        <p:cNvPr id="1" name=""/>
        <p:cNvGrpSpPr/>
        <p:nvPr/>
      </p:nvGrpSpPr>
      <p:grpSpPr>
        <a:xfrm>
          <a:off x="0" y="0"/>
          <a:ext cx="0" cy="0"/>
          <a:chOff x="0" y="0"/>
          <a:chExt cx="0" cy="0"/>
        </a:xfrm>
      </p:grpSpPr>
      <p:sp>
        <p:nvSpPr>
          <p:cNvPr id="8" name="Content Placeholder 2"/>
          <p:cNvSpPr>
            <a:spLocks noGrp="1"/>
          </p:cNvSpPr>
          <p:nvPr>
            <p:ph idx="1"/>
          </p:nvPr>
        </p:nvSpPr>
        <p:spPr>
          <a:xfrm>
            <a:off x="607799" y="719139"/>
            <a:ext cx="4677635" cy="5210062"/>
          </a:xfrm>
        </p:spPr>
        <p:txBody>
          <a:bodyPr/>
          <a:lstStyle>
            <a:lvl1pPr marL="0" indent="0" algn="l" defTabSz="995363" rtl="0" fontAlgn="base">
              <a:lnSpc>
                <a:spcPct val="100000"/>
              </a:lnSpc>
              <a:spcBef>
                <a:spcPct val="70000"/>
              </a:spcBef>
              <a:spcAft>
                <a:spcPct val="0"/>
              </a:spcAft>
              <a:buSzPct val="100000"/>
              <a:buNone/>
              <a:defRPr lang="en-US" sz="1200" kern="1200" noProof="0" dirty="0" smtClean="0">
                <a:solidFill>
                  <a:schemeClr val="bg1"/>
                </a:solidFill>
                <a:latin typeface="EYInterstate Light" panose="02000506000000020004" pitchFamily="2" charset="0"/>
                <a:ea typeface="+mn-ea"/>
                <a:cs typeface="Arial" pitchFamily="34" charset="0"/>
              </a:defRPr>
            </a:lvl1pPr>
            <a:lvl2pPr marL="0" indent="0" algn="l" defTabSz="995363" rtl="0" fontAlgn="base">
              <a:lnSpc>
                <a:spcPct val="100000"/>
              </a:lnSpc>
              <a:spcBef>
                <a:spcPct val="0"/>
              </a:spcBef>
              <a:spcAft>
                <a:spcPct val="0"/>
              </a:spcAft>
              <a:buSzPct val="100000"/>
              <a:buNone/>
              <a:defRPr lang="en-US" sz="900" b="1" kern="1200" noProof="0" dirty="0" smtClean="0">
                <a:solidFill>
                  <a:schemeClr val="bg1"/>
                </a:solidFill>
                <a:latin typeface="EYInterstate Light" panose="02000506000000020004" pitchFamily="2" charset="0"/>
                <a:ea typeface="+mn-ea"/>
                <a:cs typeface="Arial" pitchFamily="34" charset="0"/>
              </a:defRPr>
            </a:lvl2pPr>
            <a:lvl3pPr marL="176213" indent="-176213" algn="l" defTabSz="995363" rtl="0" fontAlgn="base">
              <a:lnSpc>
                <a:spcPct val="100000"/>
              </a:lnSpc>
              <a:spcBef>
                <a:spcPct val="0"/>
              </a:spcBef>
              <a:spcAft>
                <a:spcPct val="0"/>
              </a:spcAft>
              <a:buClr>
                <a:schemeClr val="accent2"/>
              </a:buClr>
              <a:buSzPct val="70000"/>
              <a:buFont typeface="Arial" pitchFamily="34" charset="0"/>
              <a:buChar char="►"/>
              <a:defRPr lang="en-US" sz="900" b="1" kern="1200" noProof="0" dirty="0" smtClean="0">
                <a:solidFill>
                  <a:schemeClr val="bg1"/>
                </a:solidFill>
                <a:latin typeface="EYInterstate Light" panose="02000506000000020004" pitchFamily="2" charset="0"/>
                <a:ea typeface="+mn-ea"/>
                <a:cs typeface="Arial" pitchFamily="34" charset="0"/>
              </a:defRPr>
            </a:lvl3pPr>
            <a:lvl4pPr marL="0" indent="0" algn="l" defTabSz="995363" rtl="0" fontAlgn="base">
              <a:lnSpc>
                <a:spcPct val="100000"/>
              </a:lnSpc>
              <a:spcBef>
                <a:spcPct val="0"/>
              </a:spcBef>
              <a:spcAft>
                <a:spcPct val="0"/>
              </a:spcAft>
              <a:buSzPct val="100000"/>
              <a:buNone/>
              <a:defRPr lang="en-US" sz="800" kern="1200" noProof="0" dirty="0" smtClean="0">
                <a:solidFill>
                  <a:schemeClr val="bg1"/>
                </a:solidFill>
                <a:latin typeface="EYInterstate Light" panose="02000506000000020004" pitchFamily="2" charset="0"/>
                <a:ea typeface="+mn-ea"/>
                <a:cs typeface="Arial" pitchFamily="34" charset="0"/>
              </a:defRPr>
            </a:lvl4pPr>
            <a:lvl5pPr marL="188913" indent="-188913" algn="l" defTabSz="995363" rtl="0" fontAlgn="base">
              <a:lnSpc>
                <a:spcPct val="100000"/>
              </a:lnSpc>
              <a:spcBef>
                <a:spcPct val="0"/>
              </a:spcBef>
              <a:spcAft>
                <a:spcPct val="0"/>
              </a:spcAft>
              <a:buClr>
                <a:schemeClr val="accent2"/>
              </a:buClr>
              <a:buSzPct val="70000"/>
              <a:buFont typeface="Arial" pitchFamily="34" charset="0"/>
              <a:buChar char="►"/>
              <a:defRPr lang="en-US" sz="800" kern="1200" noProof="0" dirty="0">
                <a:solidFill>
                  <a:schemeClr val="bg1"/>
                </a:solidFill>
                <a:latin typeface="EYInterstate Light" panose="02000506000000020004" pitchFamily="2" charset="0"/>
                <a:ea typeface="+mn-ea"/>
                <a:cs typeface="Arial" pitchFamily="34" charset="0"/>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Tree>
    <p:extLst>
      <p:ext uri="{BB962C8B-B14F-4D97-AF65-F5344CB8AC3E}">
        <p14:creationId xmlns:p14="http://schemas.microsoft.com/office/powerpoint/2010/main" val="2873763183"/>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489974579"/>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3" name="Line 10"/>
          <p:cNvSpPr>
            <a:spLocks noChangeShapeType="1"/>
          </p:cNvSpPr>
          <p:nvPr userDrawn="1"/>
        </p:nvSpPr>
        <p:spPr bwMode="auto">
          <a:xfrm>
            <a:off x="609918" y="1044575"/>
            <a:ext cx="10978515" cy="0"/>
          </a:xfrm>
          <a:prstGeom prst="line">
            <a:avLst/>
          </a:prstGeom>
          <a:noFill/>
          <a:ln w="19050">
            <a:solidFill>
              <a:schemeClr val="accent2"/>
            </a:solidFill>
            <a:round/>
            <a:headEnd/>
            <a:tailEnd/>
          </a:ln>
          <a:effectLst/>
        </p:spPr>
        <p:txBody>
          <a:bodyPr wrap="none" lIns="93853" tIns="46924" rIns="93853" bIns="46924"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sz="1633" dirty="0">
              <a:solidFill>
                <a:srgbClr val="646464"/>
              </a:solidFill>
              <a:latin typeface="EYInterstate Light" panose="02000506000000020004" pitchFamily="2" charset="0"/>
            </a:endParaRPr>
          </a:p>
        </p:txBody>
      </p:sp>
      <p:sp>
        <p:nvSpPr>
          <p:cNvPr id="2" name="Title 1"/>
          <p:cNvSpPr>
            <a:spLocks noGrp="1"/>
          </p:cNvSpPr>
          <p:nvPr>
            <p:ph type="title"/>
          </p:nvPr>
        </p:nvSpPr>
        <p:spPr/>
        <p:txBody>
          <a:bodyPr/>
          <a:lstStyle>
            <a:lvl1pPr>
              <a:defRPr/>
            </a:lvl1pPr>
          </a:lstStyle>
          <a:p>
            <a:r>
              <a:rPr lang="en-US" dirty="0"/>
              <a:t>Click to edit Master title style</a:t>
            </a:r>
            <a:endParaRPr lang="en-GB" dirty="0"/>
          </a:p>
        </p:txBody>
      </p:sp>
    </p:spTree>
    <p:extLst>
      <p:ext uri="{BB962C8B-B14F-4D97-AF65-F5344CB8AC3E}">
        <p14:creationId xmlns:p14="http://schemas.microsoft.com/office/powerpoint/2010/main" val="133755831"/>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userDrawn="1">
  <p:cSld name="3_Key statement">
    <p:spTree>
      <p:nvGrpSpPr>
        <p:cNvPr id="1" name=""/>
        <p:cNvGrpSpPr/>
        <p:nvPr/>
      </p:nvGrpSpPr>
      <p:grpSpPr>
        <a:xfrm>
          <a:off x="0" y="0"/>
          <a:ext cx="0" cy="0"/>
          <a:chOff x="0" y="0"/>
          <a:chExt cx="0" cy="0"/>
        </a:xfrm>
      </p:grpSpPr>
      <p:sp>
        <p:nvSpPr>
          <p:cNvPr id="5" name="Date Placeholder 4">
            <a:extLst>
              <a:ext uri="{FF2B5EF4-FFF2-40B4-BE49-F238E27FC236}">
                <a16:creationId xmlns:a16="http://schemas.microsoft.com/office/drawing/2014/main" id="{C37B5C6B-B98B-4A4C-A8A7-B006989B59BC}"/>
              </a:ext>
            </a:extLst>
          </p:cNvPr>
          <p:cNvSpPr>
            <a:spLocks noGrp="1"/>
          </p:cNvSpPr>
          <p:nvPr>
            <p:ph type="dt" sz="half" idx="10"/>
          </p:nvPr>
        </p:nvSpPr>
        <p:spPr>
          <a:xfrm>
            <a:off x="1428928" y="6471244"/>
            <a:ext cx="1191258" cy="180000"/>
          </a:xfrm>
          <a:prstGeom prst="rect">
            <a:avLst/>
          </a:prstGeom>
        </p:spPr>
        <p:txBody>
          <a:bodyPr/>
          <a:lstStyle>
            <a:lvl1pPr>
              <a:defRPr>
                <a:latin typeface="EYInterstate Light" panose="02000506000000020004" pitchFamily="2" charset="0"/>
              </a:defRPr>
            </a:lvl1pPr>
          </a:lstStyle>
          <a:p>
            <a:fld id="{2A7C88E1-FE33-48AD-9218-9258D62CDCC4}" type="datetime3">
              <a:rPr lang="en-US" smtClean="0">
                <a:solidFill>
                  <a:srgbClr val="000000"/>
                </a:solidFill>
              </a:rPr>
              <a:pPr/>
              <a:t>19 April 2021</a:t>
            </a:fld>
            <a:endParaRPr lang="en-IN" dirty="0">
              <a:solidFill>
                <a:srgbClr val="000000"/>
              </a:solidFill>
            </a:endParaRPr>
          </a:p>
        </p:txBody>
      </p:sp>
      <p:sp>
        <p:nvSpPr>
          <p:cNvPr id="6" name="Footer Placeholder 5">
            <a:extLst>
              <a:ext uri="{FF2B5EF4-FFF2-40B4-BE49-F238E27FC236}">
                <a16:creationId xmlns:a16="http://schemas.microsoft.com/office/drawing/2014/main" id="{3CEF6675-2050-4038-B9E1-B80DB63D730E}"/>
              </a:ext>
            </a:extLst>
          </p:cNvPr>
          <p:cNvSpPr>
            <a:spLocks noGrp="1"/>
          </p:cNvSpPr>
          <p:nvPr>
            <p:ph type="ftr" sz="quarter" idx="11"/>
          </p:nvPr>
        </p:nvSpPr>
        <p:spPr>
          <a:xfrm>
            <a:off x="3239188" y="6471244"/>
            <a:ext cx="3086100" cy="180000"/>
          </a:xfrm>
          <a:prstGeom prst="rect">
            <a:avLst/>
          </a:prstGeom>
        </p:spPr>
        <p:txBody>
          <a:bodyPr/>
          <a:lstStyle>
            <a:lvl1pPr>
              <a:defRPr>
                <a:latin typeface="EYInterstate Light" panose="02000506000000020004" pitchFamily="2" charset="0"/>
              </a:defRPr>
            </a:lvl1pPr>
          </a:lstStyle>
          <a:p>
            <a:r>
              <a:rPr lang="en-IN" dirty="0">
                <a:solidFill>
                  <a:srgbClr val="000000"/>
                </a:solidFill>
              </a:rPr>
              <a:t>Presentation title</a:t>
            </a:r>
          </a:p>
        </p:txBody>
      </p:sp>
      <p:sp>
        <p:nvSpPr>
          <p:cNvPr id="7" name="Slide Number Placeholder 6">
            <a:extLst>
              <a:ext uri="{FF2B5EF4-FFF2-40B4-BE49-F238E27FC236}">
                <a16:creationId xmlns:a16="http://schemas.microsoft.com/office/drawing/2014/main" id="{BBA4D6F3-1431-4069-B814-25584667728F}"/>
              </a:ext>
            </a:extLst>
          </p:cNvPr>
          <p:cNvSpPr>
            <a:spLocks noGrp="1"/>
          </p:cNvSpPr>
          <p:nvPr>
            <p:ph type="sldNum" sz="quarter" idx="12"/>
          </p:nvPr>
        </p:nvSpPr>
        <p:spPr>
          <a:xfrm>
            <a:off x="617221" y="6471244"/>
            <a:ext cx="663066" cy="180000"/>
          </a:xfrm>
          <a:prstGeom prst="rect">
            <a:avLst/>
          </a:prstGeom>
        </p:spPr>
        <p:txBody>
          <a:bodyPr/>
          <a:lstStyle/>
          <a:p>
            <a:r>
              <a:rPr lang="en-IN" dirty="0">
                <a:solidFill>
                  <a:srgbClr val="000000"/>
                </a:solidFill>
                <a:latin typeface="EYInterstate Light" panose="02000506000000020004" pitchFamily="2" charset="0"/>
              </a:rPr>
              <a:t>Page </a:t>
            </a:r>
            <a:fld id="{F1BC30E3-FFE5-4B91-AA19-87A149EBB9EE}" type="slidenum">
              <a:rPr smtClean="0">
                <a:solidFill>
                  <a:srgbClr val="000000"/>
                </a:solidFill>
                <a:latin typeface="EYInterstate Light" panose="02000506000000020004" pitchFamily="2" charset="0"/>
              </a:rPr>
              <a:pPr/>
              <a:t>‹#›</a:t>
            </a:fld>
            <a:endParaRPr dirty="0">
              <a:solidFill>
                <a:srgbClr val="000000"/>
              </a:solidFill>
              <a:latin typeface="EYInterstate Light" panose="02000506000000020004" pitchFamily="2" charset="0"/>
            </a:endParaRPr>
          </a:p>
        </p:txBody>
      </p:sp>
    </p:spTree>
    <p:extLst>
      <p:ext uri="{BB962C8B-B14F-4D97-AF65-F5344CB8AC3E}">
        <p14:creationId xmlns:p14="http://schemas.microsoft.com/office/powerpoint/2010/main" val="194381430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Standard slide_Quotes">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1CD06B42-27A8-4223-AE57-EB729EB5FC27}"/>
              </a:ext>
            </a:extLst>
          </p:cNvPr>
          <p:cNvSpPr>
            <a:spLocks noGrp="1"/>
          </p:cNvSpPr>
          <p:nvPr>
            <p:ph type="dt" sz="half" idx="10"/>
          </p:nvPr>
        </p:nvSpPr>
        <p:spPr/>
        <p:txBody>
          <a:bodyPr/>
          <a:lstStyle/>
          <a:p>
            <a:fld id="{BF2C04E3-9852-4EE1-995A-A982B306E72F}" type="datetime3">
              <a:rPr lang="en-US" smtClean="0"/>
              <a:t>19 April 2021</a:t>
            </a:fld>
            <a:endParaRPr lang="en-IN" dirty="0"/>
          </a:p>
        </p:txBody>
      </p:sp>
      <p:sp>
        <p:nvSpPr>
          <p:cNvPr id="4" name="Footer Placeholder 3">
            <a:extLst>
              <a:ext uri="{FF2B5EF4-FFF2-40B4-BE49-F238E27FC236}">
                <a16:creationId xmlns:a16="http://schemas.microsoft.com/office/drawing/2014/main" id="{5C1F4AD2-0FC3-4A7D-B553-FC19C918C14E}"/>
              </a:ext>
            </a:extLst>
          </p:cNvPr>
          <p:cNvSpPr>
            <a:spLocks noGrp="1"/>
          </p:cNvSpPr>
          <p:nvPr>
            <p:ph type="ftr" sz="quarter" idx="11"/>
          </p:nvPr>
        </p:nvSpPr>
        <p:spPr/>
        <p:txBody>
          <a:bodyPr/>
          <a:lstStyle/>
          <a:p>
            <a:r>
              <a:rPr lang="en-US"/>
              <a:t>Presentation title</a:t>
            </a:r>
            <a:endParaRPr lang="en-US" dirty="0"/>
          </a:p>
        </p:txBody>
      </p:sp>
      <p:sp>
        <p:nvSpPr>
          <p:cNvPr id="5" name="Slide Number Placeholder 4">
            <a:extLst>
              <a:ext uri="{FF2B5EF4-FFF2-40B4-BE49-F238E27FC236}">
                <a16:creationId xmlns:a16="http://schemas.microsoft.com/office/drawing/2014/main" id="{C7E89B92-9E6D-4E4B-A5F6-7BC8B1612D1D}"/>
              </a:ext>
            </a:extLst>
          </p:cNvPr>
          <p:cNvSpPr>
            <a:spLocks noGrp="1"/>
          </p:cNvSpPr>
          <p:nvPr>
            <p:ph type="sldNum" sz="quarter" idx="12"/>
          </p:nvPr>
        </p:nvSpPr>
        <p:spPr/>
        <p:txBody>
          <a:bodyPr/>
          <a:lstStyle/>
          <a:p>
            <a:r>
              <a:rPr lang="en-GB"/>
              <a:t>Page </a:t>
            </a:r>
            <a:fld id="{F1BC30E3-FFE5-4B91-AA19-87A149EBB9EE}" type="slidenum">
              <a:rPr smtClean="0"/>
              <a:pPr/>
              <a:t>‹#›</a:t>
            </a:fld>
            <a:endParaRPr dirty="0"/>
          </a:p>
        </p:txBody>
      </p:sp>
    </p:spTree>
    <p:extLst>
      <p:ext uri="{BB962C8B-B14F-4D97-AF65-F5344CB8AC3E}">
        <p14:creationId xmlns:p14="http://schemas.microsoft.com/office/powerpoint/2010/main" val="1965827190"/>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preserve="1" userDrawn="1">
  <p:cSld name="1_Cover">
    <p:spTree>
      <p:nvGrpSpPr>
        <p:cNvPr id="1" name=""/>
        <p:cNvGrpSpPr/>
        <p:nvPr/>
      </p:nvGrpSpPr>
      <p:grpSpPr>
        <a:xfrm>
          <a:off x="0" y="0"/>
          <a:ext cx="0" cy="0"/>
          <a:chOff x="0" y="0"/>
          <a:chExt cx="0" cy="0"/>
        </a:xfrm>
      </p:grpSpPr>
      <p:sp>
        <p:nvSpPr>
          <p:cNvPr id="16" name="Freeform 56">
            <a:extLst>
              <a:ext uri="{FF2B5EF4-FFF2-40B4-BE49-F238E27FC236}">
                <a16:creationId xmlns:a16="http://schemas.microsoft.com/office/drawing/2014/main" id="{13A7AC18-CF42-4EC5-8D40-441EAE30A06C}"/>
              </a:ext>
            </a:extLst>
          </p:cNvPr>
          <p:cNvSpPr/>
          <p:nvPr userDrawn="1"/>
        </p:nvSpPr>
        <p:spPr>
          <a:xfrm>
            <a:off x="498115" y="795662"/>
            <a:ext cx="4930412" cy="3581484"/>
          </a:xfrm>
          <a:custGeom>
            <a:avLst/>
            <a:gdLst>
              <a:gd name="connsiteX0" fmla="*/ 4238387 w 4257675"/>
              <a:gd name="connsiteY0" fmla="*/ 0 h 3092804"/>
              <a:gd name="connsiteX1" fmla="*/ 4257675 w 4257675"/>
              <a:gd name="connsiteY1" fmla="*/ 0 h 3092804"/>
              <a:gd name="connsiteX2" fmla="*/ 4257675 w 4257675"/>
              <a:gd name="connsiteY2" fmla="*/ 3092804 h 3092804"/>
              <a:gd name="connsiteX3" fmla="*/ 0 w 4257675"/>
              <a:gd name="connsiteY3" fmla="*/ 3092804 h 3092804"/>
              <a:gd name="connsiteX4" fmla="*/ 0 w 4257675"/>
              <a:gd name="connsiteY4" fmla="*/ 747342 h 309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7675" h="3092804">
                <a:moveTo>
                  <a:pt x="4238387" y="0"/>
                </a:moveTo>
                <a:lnTo>
                  <a:pt x="4257675" y="0"/>
                </a:lnTo>
                <a:lnTo>
                  <a:pt x="4257675" y="3092804"/>
                </a:lnTo>
                <a:lnTo>
                  <a:pt x="0" y="3092804"/>
                </a:lnTo>
                <a:lnTo>
                  <a:pt x="0" y="747342"/>
                </a:lnTo>
                <a:close/>
              </a:path>
            </a:pathLst>
          </a:custGeom>
          <a:solidFill>
            <a:srgbClr val="FFE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2E2E38"/>
              </a:solidFill>
            </a:endParaRPr>
          </a:p>
        </p:txBody>
      </p:sp>
      <p:sp>
        <p:nvSpPr>
          <p:cNvPr id="11" name="Title 1"/>
          <p:cNvSpPr>
            <a:spLocks noGrp="1"/>
          </p:cNvSpPr>
          <p:nvPr>
            <p:ph type="ctrTitle"/>
          </p:nvPr>
        </p:nvSpPr>
        <p:spPr>
          <a:xfrm>
            <a:off x="775504" y="1954221"/>
            <a:ext cx="4328932" cy="979702"/>
          </a:xfrm>
        </p:spPr>
        <p:txBody>
          <a:bodyPr/>
          <a:lstStyle>
            <a:lvl1pPr>
              <a:defRPr sz="3000" b="0">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12" name="Subtitle 2"/>
          <p:cNvSpPr>
            <a:spLocks noGrp="1"/>
          </p:cNvSpPr>
          <p:nvPr>
            <p:ph type="subTitle" idx="1"/>
          </p:nvPr>
        </p:nvSpPr>
        <p:spPr>
          <a:xfrm>
            <a:off x="775504" y="3046158"/>
            <a:ext cx="4328932" cy="1046323"/>
          </a:xfrm>
        </p:spPr>
        <p:txBody>
          <a:bodyPr/>
          <a:lstStyle>
            <a:lvl1pPr marL="0" indent="0" algn="l">
              <a:spcAft>
                <a:spcPts val="1200"/>
              </a:spcAft>
              <a:buNone/>
              <a:defRPr sz="2000">
                <a:solidFill>
                  <a:schemeClr val="bg1"/>
                </a:solidFill>
                <a:latin typeface="EYInterstate Light" panose="02000506000000020004" pitchFamily="2" charset="0"/>
                <a:cs typeface="Arial" pitchFamily="34" charset="0"/>
              </a:defRPr>
            </a:lvl1pPr>
            <a:lvl2pPr marL="0" indent="0" algn="l">
              <a:buNone/>
              <a:defRPr sz="1600" b="1">
                <a:solidFill>
                  <a:srgbClr val="404040"/>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dirty="0"/>
              <a:t>Click to edit Master subtitle style</a:t>
            </a:r>
            <a:endParaRPr lang="en-GB" dirty="0"/>
          </a:p>
        </p:txBody>
      </p:sp>
      <p:cxnSp>
        <p:nvCxnSpPr>
          <p:cNvPr id="7" name="Straight Connector 6">
            <a:extLst>
              <a:ext uri="{FF2B5EF4-FFF2-40B4-BE49-F238E27FC236}">
                <a16:creationId xmlns:a16="http://schemas.microsoft.com/office/drawing/2014/main" id="{F93BD223-2224-476C-AB5C-300C248C1618}"/>
              </a:ext>
            </a:extLst>
          </p:cNvPr>
          <p:cNvCxnSpPr>
            <a:cxnSpLocks/>
          </p:cNvCxnSpPr>
          <p:nvPr userDrawn="1"/>
        </p:nvCxnSpPr>
        <p:spPr>
          <a:xfrm>
            <a:off x="1333184" y="5709060"/>
            <a:ext cx="8122101" cy="0"/>
          </a:xfrm>
          <a:prstGeom prst="line">
            <a:avLst/>
          </a:prstGeom>
          <a:ln>
            <a:solidFill>
              <a:srgbClr val="828290"/>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651B4C43-E5F8-400E-A971-58A3766B1BF0}"/>
              </a:ext>
            </a:extLst>
          </p:cNvPr>
          <p:cNvSpPr txBox="1"/>
          <p:nvPr userDrawn="1"/>
        </p:nvSpPr>
        <p:spPr>
          <a:xfrm>
            <a:off x="461984" y="5605200"/>
            <a:ext cx="1045073" cy="197581"/>
          </a:xfrm>
          <a:prstGeom prst="rect">
            <a:avLst/>
          </a:prstGeom>
          <a:noFill/>
        </p:spPr>
        <p:txBody>
          <a:bodyPr wrap="square" lIns="0" tIns="0" rIns="0" bIns="0" rtlCol="0" anchor="ctr" anchorCtr="0">
            <a:noAutofit/>
          </a:bodyPr>
          <a:lstStyle/>
          <a:p>
            <a:r>
              <a:rPr lang="en-GB" sz="1200" dirty="0">
                <a:solidFill>
                  <a:srgbClr val="828290"/>
                </a:solidFill>
              </a:rPr>
              <a:t>Written by</a:t>
            </a:r>
          </a:p>
        </p:txBody>
      </p:sp>
      <p:sp>
        <p:nvSpPr>
          <p:cNvPr id="10" name="Text Placeholder 16">
            <a:extLst>
              <a:ext uri="{FF2B5EF4-FFF2-40B4-BE49-F238E27FC236}">
                <a16:creationId xmlns:a16="http://schemas.microsoft.com/office/drawing/2014/main" id="{A9465B6B-DFD4-4E0C-9ACE-E88CA2220464}"/>
              </a:ext>
            </a:extLst>
          </p:cNvPr>
          <p:cNvSpPr>
            <a:spLocks noGrp="1"/>
          </p:cNvSpPr>
          <p:nvPr>
            <p:ph type="body" sz="quarter" idx="14" hasCustomPrompt="1"/>
          </p:nvPr>
        </p:nvSpPr>
        <p:spPr>
          <a:xfrm>
            <a:off x="1333184" y="6019189"/>
            <a:ext cx="3089275" cy="180000"/>
          </a:xfrm>
        </p:spPr>
        <p:txBody>
          <a:bodyPr/>
          <a:lstStyle>
            <a:lvl1pPr marL="0" indent="0">
              <a:buNone/>
              <a:defRPr sz="1200">
                <a:solidFill>
                  <a:schemeClr val="bg1"/>
                </a:solidFill>
              </a:defRPr>
            </a:lvl1pPr>
          </a:lstStyle>
          <a:p>
            <a:pPr lvl="0"/>
            <a:r>
              <a:rPr lang="en-US" dirty="0"/>
              <a:t>Name Surname</a:t>
            </a:r>
            <a:endParaRPr lang="en-GB" dirty="0"/>
          </a:p>
        </p:txBody>
      </p:sp>
      <p:sp>
        <p:nvSpPr>
          <p:cNvPr id="13" name="Text Placeholder 16">
            <a:extLst>
              <a:ext uri="{FF2B5EF4-FFF2-40B4-BE49-F238E27FC236}">
                <a16:creationId xmlns:a16="http://schemas.microsoft.com/office/drawing/2014/main" id="{A1F2ED22-5637-4AB8-ABD8-3693A6EA55FD}"/>
              </a:ext>
            </a:extLst>
          </p:cNvPr>
          <p:cNvSpPr>
            <a:spLocks noGrp="1"/>
          </p:cNvSpPr>
          <p:nvPr>
            <p:ph type="body" sz="quarter" idx="15" hasCustomPrompt="1"/>
          </p:nvPr>
        </p:nvSpPr>
        <p:spPr>
          <a:xfrm>
            <a:off x="1333184" y="6216807"/>
            <a:ext cx="3089275" cy="180000"/>
          </a:xfrm>
        </p:spPr>
        <p:txBody>
          <a:bodyPr/>
          <a:lstStyle>
            <a:lvl1pPr marL="0" indent="0">
              <a:buNone/>
              <a:defRPr sz="1200">
                <a:solidFill>
                  <a:schemeClr val="bg1"/>
                </a:solidFill>
              </a:defRPr>
            </a:lvl1pPr>
          </a:lstStyle>
          <a:p>
            <a:pPr lvl="0"/>
            <a:r>
              <a:rPr lang="en-US" dirty="0"/>
              <a:t>Job Title</a:t>
            </a:r>
            <a:endParaRPr lang="en-GB" dirty="0"/>
          </a:p>
        </p:txBody>
      </p:sp>
      <p:sp>
        <p:nvSpPr>
          <p:cNvPr id="14" name="Picture Placeholder 19">
            <a:extLst>
              <a:ext uri="{FF2B5EF4-FFF2-40B4-BE49-F238E27FC236}">
                <a16:creationId xmlns:a16="http://schemas.microsoft.com/office/drawing/2014/main" id="{29A5E1BC-8F6B-43EF-9FF6-8242E7708BDA}"/>
              </a:ext>
            </a:extLst>
          </p:cNvPr>
          <p:cNvSpPr>
            <a:spLocks noGrp="1"/>
          </p:cNvSpPr>
          <p:nvPr>
            <p:ph type="pic" sz="quarter" idx="16"/>
          </p:nvPr>
        </p:nvSpPr>
        <p:spPr>
          <a:xfrm>
            <a:off x="461983" y="5914642"/>
            <a:ext cx="576000" cy="576000"/>
          </a:xfrm>
          <a:prstGeom prst="ellipse">
            <a:avLst/>
          </a:prstGeom>
        </p:spPr>
        <p:txBody>
          <a:bodyPr anchor="ctr"/>
          <a:lstStyle>
            <a:lvl1pPr marL="0" indent="0" algn="ctr">
              <a:buNone/>
              <a:defRPr sz="900">
                <a:solidFill>
                  <a:schemeClr val="bg1"/>
                </a:solidFill>
              </a:defRPr>
            </a:lvl1pPr>
          </a:lstStyle>
          <a:p>
            <a:endParaRPr lang="en-GB" dirty="0"/>
          </a:p>
        </p:txBody>
      </p:sp>
      <p:grpSp>
        <p:nvGrpSpPr>
          <p:cNvPr id="2" name="Group 4">
            <a:extLst>
              <a:ext uri="{FF2B5EF4-FFF2-40B4-BE49-F238E27FC236}">
                <a16:creationId xmlns:a16="http://schemas.microsoft.com/office/drawing/2014/main" id="{63F02F42-4916-4588-807F-4BB7367EB0EC}"/>
              </a:ext>
            </a:extLst>
          </p:cNvPr>
          <p:cNvGrpSpPr>
            <a:grpSpLocks noChangeAspect="1"/>
          </p:cNvGrpSpPr>
          <p:nvPr userDrawn="1"/>
        </p:nvGrpSpPr>
        <p:grpSpPr bwMode="auto">
          <a:xfrm>
            <a:off x="10364788" y="4960938"/>
            <a:ext cx="1225550" cy="1435100"/>
            <a:chOff x="6529" y="3125"/>
            <a:chExt cx="772" cy="904"/>
          </a:xfrm>
        </p:grpSpPr>
        <p:sp>
          <p:nvSpPr>
            <p:cNvPr id="4" name="Freeform 5">
              <a:extLst>
                <a:ext uri="{FF2B5EF4-FFF2-40B4-BE49-F238E27FC236}">
                  <a16:creationId xmlns:a16="http://schemas.microsoft.com/office/drawing/2014/main" id="{0BD928C5-1C7D-4599-A7E9-8AB1B188C6AA}"/>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solidFill>
                  <a:srgbClr val="FFFFFF"/>
                </a:solidFill>
              </a:endParaRPr>
            </a:p>
          </p:txBody>
        </p:sp>
        <p:sp>
          <p:nvSpPr>
            <p:cNvPr id="5" name="Freeform 6">
              <a:extLst>
                <a:ext uri="{FF2B5EF4-FFF2-40B4-BE49-F238E27FC236}">
                  <a16:creationId xmlns:a16="http://schemas.microsoft.com/office/drawing/2014/main" id="{37C281E8-2924-471F-A849-26C37A059B4E}"/>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solidFill>
                  <a:srgbClr val="FFFFFF"/>
                </a:solidFill>
              </a:endParaRPr>
            </a:p>
          </p:txBody>
        </p:sp>
      </p:grpSp>
    </p:spTree>
    <p:extLst>
      <p:ext uri="{BB962C8B-B14F-4D97-AF65-F5344CB8AC3E}">
        <p14:creationId xmlns:p14="http://schemas.microsoft.com/office/powerpoint/2010/main" val="737495302"/>
      </p:ext>
    </p:extLst>
  </p:cSld>
  <p:clrMapOvr>
    <a:masterClrMapping/>
  </p:clrMapOvr>
  <p:extLst>
    <p:ext uri="{DCECCB84-F9BA-43D5-87BE-67443E8EF086}">
      <p15:sldGuideLst xmlns:p15="http://schemas.microsoft.com/office/powerpoint/2012/main">
        <p15:guide id="1" orient="horz" pos="2160">
          <p15:clr>
            <a:srgbClr val="FBAE40"/>
          </p15:clr>
        </p15:guide>
        <p15:guide id="2" pos="3842">
          <p15:clr>
            <a:srgbClr val="FBAE40"/>
          </p15:clr>
        </p15:guide>
      </p15:sldGuideLst>
    </p:ext>
  </p:extLst>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preserve="1" userDrawn="1">
  <p:cSld name="1_Cover alternate">
    <p:spTree>
      <p:nvGrpSpPr>
        <p:cNvPr id="1" name=""/>
        <p:cNvGrpSpPr/>
        <p:nvPr/>
      </p:nvGrpSpPr>
      <p:grpSpPr>
        <a:xfrm>
          <a:off x="0" y="0"/>
          <a:ext cx="0" cy="0"/>
          <a:chOff x="0" y="0"/>
          <a:chExt cx="0" cy="0"/>
        </a:xfrm>
      </p:grpSpPr>
      <p:sp>
        <p:nvSpPr>
          <p:cNvPr id="16" name="Freeform 56">
            <a:extLst>
              <a:ext uri="{FF2B5EF4-FFF2-40B4-BE49-F238E27FC236}">
                <a16:creationId xmlns:a16="http://schemas.microsoft.com/office/drawing/2014/main" id="{13A7AC18-CF42-4EC5-8D40-441EAE30A06C}"/>
              </a:ext>
            </a:extLst>
          </p:cNvPr>
          <p:cNvSpPr/>
          <p:nvPr userDrawn="1"/>
        </p:nvSpPr>
        <p:spPr>
          <a:xfrm>
            <a:off x="498115" y="795662"/>
            <a:ext cx="4930412" cy="3581484"/>
          </a:xfrm>
          <a:custGeom>
            <a:avLst/>
            <a:gdLst>
              <a:gd name="connsiteX0" fmla="*/ 4238387 w 4257675"/>
              <a:gd name="connsiteY0" fmla="*/ 0 h 3092804"/>
              <a:gd name="connsiteX1" fmla="*/ 4257675 w 4257675"/>
              <a:gd name="connsiteY1" fmla="*/ 0 h 3092804"/>
              <a:gd name="connsiteX2" fmla="*/ 4257675 w 4257675"/>
              <a:gd name="connsiteY2" fmla="*/ 3092804 h 3092804"/>
              <a:gd name="connsiteX3" fmla="*/ 0 w 4257675"/>
              <a:gd name="connsiteY3" fmla="*/ 3092804 h 3092804"/>
              <a:gd name="connsiteX4" fmla="*/ 0 w 4257675"/>
              <a:gd name="connsiteY4" fmla="*/ 747342 h 309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7675" h="3092804">
                <a:moveTo>
                  <a:pt x="4238387" y="0"/>
                </a:moveTo>
                <a:lnTo>
                  <a:pt x="4257675" y="0"/>
                </a:lnTo>
                <a:lnTo>
                  <a:pt x="4257675" y="3092804"/>
                </a:lnTo>
                <a:lnTo>
                  <a:pt x="0" y="3092804"/>
                </a:lnTo>
                <a:lnTo>
                  <a:pt x="0" y="747342"/>
                </a:lnTo>
                <a:close/>
              </a:path>
            </a:pathLst>
          </a:custGeom>
          <a:solidFill>
            <a:srgbClr val="FFE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2E2E38"/>
              </a:solidFill>
            </a:endParaRPr>
          </a:p>
        </p:txBody>
      </p:sp>
      <p:sp>
        <p:nvSpPr>
          <p:cNvPr id="11" name="Title 1"/>
          <p:cNvSpPr>
            <a:spLocks noGrp="1"/>
          </p:cNvSpPr>
          <p:nvPr>
            <p:ph type="ctrTitle"/>
          </p:nvPr>
        </p:nvSpPr>
        <p:spPr>
          <a:xfrm>
            <a:off x="775504" y="1954221"/>
            <a:ext cx="4328932" cy="979702"/>
          </a:xfrm>
        </p:spPr>
        <p:txBody>
          <a:bodyPr/>
          <a:lstStyle>
            <a:lvl1pPr>
              <a:defRPr sz="3000" b="0">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12" name="Subtitle 2"/>
          <p:cNvSpPr>
            <a:spLocks noGrp="1"/>
          </p:cNvSpPr>
          <p:nvPr>
            <p:ph type="subTitle" idx="1"/>
          </p:nvPr>
        </p:nvSpPr>
        <p:spPr>
          <a:xfrm>
            <a:off x="775504" y="3046158"/>
            <a:ext cx="4328932" cy="1046323"/>
          </a:xfrm>
        </p:spPr>
        <p:txBody>
          <a:bodyPr/>
          <a:lstStyle>
            <a:lvl1pPr marL="0" indent="0" algn="l">
              <a:spcAft>
                <a:spcPts val="1200"/>
              </a:spcAft>
              <a:buNone/>
              <a:defRPr sz="2000">
                <a:solidFill>
                  <a:schemeClr val="bg1"/>
                </a:solidFill>
                <a:latin typeface="EYInterstate Light" panose="02000506000000020004" pitchFamily="2" charset="0"/>
                <a:cs typeface="Arial" pitchFamily="34" charset="0"/>
              </a:defRPr>
            </a:lvl1pPr>
            <a:lvl2pPr marL="0" indent="0" algn="l">
              <a:buNone/>
              <a:defRPr sz="1600" b="1">
                <a:solidFill>
                  <a:srgbClr val="404040"/>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dirty="0"/>
              <a:t>Click to edit Master subtitle style</a:t>
            </a:r>
            <a:endParaRPr lang="en-GB" dirty="0"/>
          </a:p>
        </p:txBody>
      </p:sp>
      <p:cxnSp>
        <p:nvCxnSpPr>
          <p:cNvPr id="7" name="Straight Connector 6">
            <a:extLst>
              <a:ext uri="{FF2B5EF4-FFF2-40B4-BE49-F238E27FC236}">
                <a16:creationId xmlns:a16="http://schemas.microsoft.com/office/drawing/2014/main" id="{F93BD223-2224-476C-AB5C-300C248C1618}"/>
              </a:ext>
            </a:extLst>
          </p:cNvPr>
          <p:cNvCxnSpPr>
            <a:cxnSpLocks/>
          </p:cNvCxnSpPr>
          <p:nvPr userDrawn="1"/>
        </p:nvCxnSpPr>
        <p:spPr>
          <a:xfrm>
            <a:off x="1333184" y="5709060"/>
            <a:ext cx="8122101" cy="0"/>
          </a:xfrm>
          <a:prstGeom prst="line">
            <a:avLst/>
          </a:prstGeom>
          <a:ln>
            <a:solidFill>
              <a:srgbClr val="828290"/>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651B4C43-E5F8-400E-A971-58A3766B1BF0}"/>
              </a:ext>
            </a:extLst>
          </p:cNvPr>
          <p:cNvSpPr txBox="1"/>
          <p:nvPr userDrawn="1"/>
        </p:nvSpPr>
        <p:spPr>
          <a:xfrm>
            <a:off x="461984" y="5605200"/>
            <a:ext cx="1045073" cy="197581"/>
          </a:xfrm>
          <a:prstGeom prst="rect">
            <a:avLst/>
          </a:prstGeom>
          <a:noFill/>
        </p:spPr>
        <p:txBody>
          <a:bodyPr wrap="square" lIns="0" tIns="0" rIns="0" bIns="0" rtlCol="0" anchor="ctr" anchorCtr="0">
            <a:noAutofit/>
          </a:bodyPr>
          <a:lstStyle/>
          <a:p>
            <a:r>
              <a:rPr lang="en-GB" sz="1200" dirty="0">
                <a:solidFill>
                  <a:srgbClr val="828290"/>
                </a:solidFill>
              </a:rPr>
              <a:t>Written by</a:t>
            </a:r>
          </a:p>
        </p:txBody>
      </p:sp>
      <p:sp>
        <p:nvSpPr>
          <p:cNvPr id="10" name="Text Placeholder 16">
            <a:extLst>
              <a:ext uri="{FF2B5EF4-FFF2-40B4-BE49-F238E27FC236}">
                <a16:creationId xmlns:a16="http://schemas.microsoft.com/office/drawing/2014/main" id="{A9465B6B-DFD4-4E0C-9ACE-E88CA2220464}"/>
              </a:ext>
            </a:extLst>
          </p:cNvPr>
          <p:cNvSpPr>
            <a:spLocks noGrp="1"/>
          </p:cNvSpPr>
          <p:nvPr>
            <p:ph type="body" sz="quarter" idx="14" hasCustomPrompt="1"/>
          </p:nvPr>
        </p:nvSpPr>
        <p:spPr>
          <a:xfrm>
            <a:off x="461984" y="6019189"/>
            <a:ext cx="3089275" cy="180000"/>
          </a:xfrm>
        </p:spPr>
        <p:txBody>
          <a:bodyPr/>
          <a:lstStyle>
            <a:lvl1pPr marL="0" indent="0">
              <a:buNone/>
              <a:defRPr sz="1200">
                <a:solidFill>
                  <a:schemeClr val="bg1"/>
                </a:solidFill>
              </a:defRPr>
            </a:lvl1pPr>
          </a:lstStyle>
          <a:p>
            <a:pPr lvl="0"/>
            <a:r>
              <a:rPr lang="en-US" dirty="0"/>
              <a:t>Name Surname</a:t>
            </a:r>
            <a:endParaRPr lang="en-GB" dirty="0"/>
          </a:p>
        </p:txBody>
      </p:sp>
      <p:sp>
        <p:nvSpPr>
          <p:cNvPr id="13" name="Text Placeholder 16">
            <a:extLst>
              <a:ext uri="{FF2B5EF4-FFF2-40B4-BE49-F238E27FC236}">
                <a16:creationId xmlns:a16="http://schemas.microsoft.com/office/drawing/2014/main" id="{A1F2ED22-5637-4AB8-ABD8-3693A6EA55FD}"/>
              </a:ext>
            </a:extLst>
          </p:cNvPr>
          <p:cNvSpPr>
            <a:spLocks noGrp="1"/>
          </p:cNvSpPr>
          <p:nvPr>
            <p:ph type="body" sz="quarter" idx="15" hasCustomPrompt="1"/>
          </p:nvPr>
        </p:nvSpPr>
        <p:spPr>
          <a:xfrm>
            <a:off x="461984" y="6216807"/>
            <a:ext cx="3089275" cy="180000"/>
          </a:xfrm>
        </p:spPr>
        <p:txBody>
          <a:bodyPr/>
          <a:lstStyle>
            <a:lvl1pPr marL="0" indent="0">
              <a:buNone/>
              <a:defRPr sz="1200">
                <a:solidFill>
                  <a:schemeClr val="bg1"/>
                </a:solidFill>
              </a:defRPr>
            </a:lvl1pPr>
          </a:lstStyle>
          <a:p>
            <a:pPr lvl="0"/>
            <a:r>
              <a:rPr lang="en-US" dirty="0"/>
              <a:t>Job Title</a:t>
            </a:r>
            <a:endParaRPr lang="en-GB" dirty="0"/>
          </a:p>
        </p:txBody>
      </p:sp>
      <p:grpSp>
        <p:nvGrpSpPr>
          <p:cNvPr id="14" name="Group 4">
            <a:extLst>
              <a:ext uri="{FF2B5EF4-FFF2-40B4-BE49-F238E27FC236}">
                <a16:creationId xmlns:a16="http://schemas.microsoft.com/office/drawing/2014/main" id="{5CE71800-5B4B-4F94-8DA1-A2C05D9E8750}"/>
              </a:ext>
            </a:extLst>
          </p:cNvPr>
          <p:cNvGrpSpPr>
            <a:grpSpLocks noChangeAspect="1"/>
          </p:cNvGrpSpPr>
          <p:nvPr userDrawn="1"/>
        </p:nvGrpSpPr>
        <p:grpSpPr bwMode="auto">
          <a:xfrm>
            <a:off x="10364788" y="4960938"/>
            <a:ext cx="1225550" cy="1435100"/>
            <a:chOff x="6529" y="3125"/>
            <a:chExt cx="772" cy="904"/>
          </a:xfrm>
        </p:grpSpPr>
        <p:sp>
          <p:nvSpPr>
            <p:cNvPr id="15" name="Freeform 5">
              <a:extLst>
                <a:ext uri="{FF2B5EF4-FFF2-40B4-BE49-F238E27FC236}">
                  <a16:creationId xmlns:a16="http://schemas.microsoft.com/office/drawing/2014/main" id="{58FB548F-77B7-4F42-8CF1-C53943386AA5}"/>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solidFill>
                  <a:srgbClr val="FFFFFF"/>
                </a:solidFill>
              </a:endParaRPr>
            </a:p>
          </p:txBody>
        </p:sp>
        <p:sp>
          <p:nvSpPr>
            <p:cNvPr id="17" name="Freeform 6">
              <a:extLst>
                <a:ext uri="{FF2B5EF4-FFF2-40B4-BE49-F238E27FC236}">
                  <a16:creationId xmlns:a16="http://schemas.microsoft.com/office/drawing/2014/main" id="{40005A69-42DA-4C6D-A41C-62C78DAFEFB7}"/>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solidFill>
                  <a:srgbClr val="FFFFFF"/>
                </a:solidFill>
              </a:endParaRPr>
            </a:p>
          </p:txBody>
        </p:sp>
      </p:grpSp>
    </p:spTree>
    <p:extLst>
      <p:ext uri="{BB962C8B-B14F-4D97-AF65-F5344CB8AC3E}">
        <p14:creationId xmlns:p14="http://schemas.microsoft.com/office/powerpoint/2010/main" val="1755034673"/>
      </p:ext>
    </p:extLst>
  </p:cSld>
  <p:clrMapOvr>
    <a:masterClrMapping/>
  </p:clrMapOvr>
  <p:extLst>
    <p:ext uri="{DCECCB84-F9BA-43D5-87BE-67443E8EF086}">
      <p15:sldGuideLst xmlns:p15="http://schemas.microsoft.com/office/powerpoint/2012/main">
        <p15:guide id="1" orient="horz" pos="2160">
          <p15:clr>
            <a:srgbClr val="FBAE40"/>
          </p15:clr>
        </p15:guide>
        <p15:guide id="2" pos="3842">
          <p15:clr>
            <a:srgbClr val="FBAE40"/>
          </p15:clr>
        </p15:guide>
      </p15:sldGuideLst>
    </p:ext>
  </p:extLst>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preserve="1" userDrawn="1">
  <p:cSld name="Approved question wide">
    <p:spTree>
      <p:nvGrpSpPr>
        <p:cNvPr id="1" name=""/>
        <p:cNvGrpSpPr/>
        <p:nvPr/>
      </p:nvGrpSpPr>
      <p:grpSpPr>
        <a:xfrm>
          <a:off x="0" y="0"/>
          <a:ext cx="0" cy="0"/>
          <a:chOff x="0" y="0"/>
          <a:chExt cx="0" cy="0"/>
        </a:xfrm>
      </p:grpSpPr>
      <p:grpSp>
        <p:nvGrpSpPr>
          <p:cNvPr id="235" name="Group 234">
            <a:extLst>
              <a:ext uri="{FF2B5EF4-FFF2-40B4-BE49-F238E27FC236}">
                <a16:creationId xmlns:a16="http://schemas.microsoft.com/office/drawing/2014/main" id="{5342E118-6F1D-4C46-956E-4CCCBCAA7952}"/>
              </a:ext>
            </a:extLst>
          </p:cNvPr>
          <p:cNvGrpSpPr/>
          <p:nvPr userDrawn="1"/>
        </p:nvGrpSpPr>
        <p:grpSpPr>
          <a:xfrm>
            <a:off x="498115" y="5826612"/>
            <a:ext cx="3878023" cy="570195"/>
            <a:chOff x="498115" y="5951018"/>
            <a:chExt cx="3878023" cy="570195"/>
          </a:xfrm>
        </p:grpSpPr>
        <p:sp>
          <p:nvSpPr>
            <p:cNvPr id="168" name="Rectangle 167">
              <a:extLst>
                <a:ext uri="{FF2B5EF4-FFF2-40B4-BE49-F238E27FC236}">
                  <a16:creationId xmlns:a16="http://schemas.microsoft.com/office/drawing/2014/main" id="{A22049CA-64AE-409F-988D-A7317F8AD136}"/>
                </a:ext>
              </a:extLst>
            </p:cNvPr>
            <p:cNvSpPr>
              <a:spLocks noChangeArrowheads="1"/>
            </p:cNvSpPr>
            <p:nvPr userDrawn="1"/>
          </p:nvSpPr>
          <p:spPr bwMode="auto">
            <a:xfrm>
              <a:off x="498115"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solidFill>
                  <a:srgbClr val="FFFFFF"/>
                </a:solidFill>
              </a:endParaRPr>
            </a:p>
          </p:txBody>
        </p:sp>
        <p:sp>
          <p:nvSpPr>
            <p:cNvPr id="169" name="Rectangle 6">
              <a:extLst>
                <a:ext uri="{FF2B5EF4-FFF2-40B4-BE49-F238E27FC236}">
                  <a16:creationId xmlns:a16="http://schemas.microsoft.com/office/drawing/2014/main" id="{E37A0A05-0A78-44A7-8873-0A1A20C87175}"/>
                </a:ext>
              </a:extLst>
            </p:cNvPr>
            <p:cNvSpPr>
              <a:spLocks noChangeArrowheads="1"/>
            </p:cNvSpPr>
            <p:nvPr userDrawn="1"/>
          </p:nvSpPr>
          <p:spPr bwMode="auto">
            <a:xfrm>
              <a:off x="69341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solidFill>
                  <a:srgbClr val="FFFFFF"/>
                </a:solidFill>
              </a:endParaRPr>
            </a:p>
          </p:txBody>
        </p:sp>
        <p:sp>
          <p:nvSpPr>
            <p:cNvPr id="170" name="Rectangle 7">
              <a:extLst>
                <a:ext uri="{FF2B5EF4-FFF2-40B4-BE49-F238E27FC236}">
                  <a16:creationId xmlns:a16="http://schemas.microsoft.com/office/drawing/2014/main" id="{0DEA0CBE-8527-4287-BF98-DA48947875F5}"/>
                </a:ext>
              </a:extLst>
            </p:cNvPr>
            <p:cNvSpPr>
              <a:spLocks noChangeArrowheads="1"/>
            </p:cNvSpPr>
            <p:nvPr userDrawn="1"/>
          </p:nvSpPr>
          <p:spPr bwMode="auto">
            <a:xfrm>
              <a:off x="89045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solidFill>
                  <a:srgbClr val="FFFFFF"/>
                </a:solidFill>
              </a:endParaRPr>
            </a:p>
          </p:txBody>
        </p:sp>
        <p:sp>
          <p:nvSpPr>
            <p:cNvPr id="171" name="Freeform 8">
              <a:extLst>
                <a:ext uri="{FF2B5EF4-FFF2-40B4-BE49-F238E27FC236}">
                  <a16:creationId xmlns:a16="http://schemas.microsoft.com/office/drawing/2014/main" id="{444058C6-612A-446E-8F68-0E5CC4CFF366}"/>
                </a:ext>
              </a:extLst>
            </p:cNvPr>
            <p:cNvSpPr>
              <a:spLocks/>
            </p:cNvSpPr>
            <p:nvPr userDrawn="1"/>
          </p:nvSpPr>
          <p:spPr bwMode="auto">
            <a:xfrm>
              <a:off x="498115" y="6181188"/>
              <a:ext cx="94161" cy="130778"/>
            </a:xfrm>
            <a:custGeom>
              <a:avLst/>
              <a:gdLst>
                <a:gd name="T0" fmla="*/ 32 w 54"/>
                <a:gd name="T1" fmla="*/ 11 h 75"/>
                <a:gd name="T2" fmla="*/ 32 w 54"/>
                <a:gd name="T3" fmla="*/ 75 h 75"/>
                <a:gd name="T4" fmla="*/ 22 w 54"/>
                <a:gd name="T5" fmla="*/ 75 h 75"/>
                <a:gd name="T6" fmla="*/ 22 w 54"/>
                <a:gd name="T7" fmla="*/ 11 h 75"/>
                <a:gd name="T8" fmla="*/ 0 w 54"/>
                <a:gd name="T9" fmla="*/ 11 h 75"/>
                <a:gd name="T10" fmla="*/ 0 w 54"/>
                <a:gd name="T11" fmla="*/ 0 h 75"/>
                <a:gd name="T12" fmla="*/ 54 w 54"/>
                <a:gd name="T13" fmla="*/ 0 h 75"/>
                <a:gd name="T14" fmla="*/ 54 w 54"/>
                <a:gd name="T15" fmla="*/ 11 h 75"/>
                <a:gd name="T16" fmla="*/ 32 w 54"/>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1"/>
                  </a:moveTo>
                  <a:lnTo>
                    <a:pt x="32" y="75"/>
                  </a:lnTo>
                  <a:lnTo>
                    <a:pt x="22" y="75"/>
                  </a:lnTo>
                  <a:lnTo>
                    <a:pt x="22" y="11"/>
                  </a:lnTo>
                  <a:lnTo>
                    <a:pt x="0" y="11"/>
                  </a:lnTo>
                  <a:lnTo>
                    <a:pt x="0" y="0"/>
                  </a:lnTo>
                  <a:lnTo>
                    <a:pt x="54" y="0"/>
                  </a:lnTo>
                  <a:lnTo>
                    <a:pt x="54" y="11"/>
                  </a:lnTo>
                  <a:lnTo>
                    <a:pt x="32"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172" name="Freeform 9">
              <a:extLst>
                <a:ext uri="{FF2B5EF4-FFF2-40B4-BE49-F238E27FC236}">
                  <a16:creationId xmlns:a16="http://schemas.microsoft.com/office/drawing/2014/main" id="{1011EC31-E0C3-404F-93B3-EFD3DADC11CB}"/>
                </a:ext>
              </a:extLst>
            </p:cNvPr>
            <p:cNvSpPr>
              <a:spLocks/>
            </p:cNvSpPr>
            <p:nvPr userDrawn="1"/>
          </p:nvSpPr>
          <p:spPr bwMode="auto">
            <a:xfrm>
              <a:off x="609713" y="6174213"/>
              <a:ext cx="78468"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173" name="Freeform 10">
              <a:extLst>
                <a:ext uri="{FF2B5EF4-FFF2-40B4-BE49-F238E27FC236}">
                  <a16:creationId xmlns:a16="http://schemas.microsoft.com/office/drawing/2014/main" id="{3C9D076B-D88C-4089-8D58-9A31CFCDB02A}"/>
                </a:ext>
              </a:extLst>
            </p:cNvPr>
            <p:cNvSpPr>
              <a:spLocks noEditPoints="1"/>
            </p:cNvSpPr>
            <p:nvPr userDrawn="1"/>
          </p:nvSpPr>
          <p:spPr bwMode="auto">
            <a:xfrm>
              <a:off x="705618" y="6212575"/>
              <a:ext cx="85443"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174" name="Freeform 11">
              <a:extLst>
                <a:ext uri="{FF2B5EF4-FFF2-40B4-BE49-F238E27FC236}">
                  <a16:creationId xmlns:a16="http://schemas.microsoft.com/office/drawing/2014/main" id="{29DB43AC-B765-4ECB-B483-562473BD4A38}"/>
                </a:ext>
              </a:extLst>
            </p:cNvPr>
            <p:cNvSpPr>
              <a:spLocks noEditPoints="1"/>
            </p:cNvSpPr>
            <p:nvPr userDrawn="1"/>
          </p:nvSpPr>
          <p:spPr bwMode="auto">
            <a:xfrm>
              <a:off x="857320" y="6174213"/>
              <a:ext cx="83698" cy="139497"/>
            </a:xfrm>
            <a:custGeom>
              <a:avLst/>
              <a:gdLst>
                <a:gd name="T0" fmla="*/ 33 w 33"/>
                <a:gd name="T1" fmla="*/ 35 h 55"/>
                <a:gd name="T2" fmla="*/ 31 w 33"/>
                <a:gd name="T3" fmla="*/ 44 h 55"/>
                <a:gd name="T4" fmla="*/ 28 w 33"/>
                <a:gd name="T5" fmla="*/ 50 h 55"/>
                <a:gd name="T6" fmla="*/ 23 w 33"/>
                <a:gd name="T7" fmla="*/ 53 h 55"/>
                <a:gd name="T8" fmla="*/ 17 w 33"/>
                <a:gd name="T9" fmla="*/ 55 h 55"/>
                <a:gd name="T10" fmla="*/ 12 w 33"/>
                <a:gd name="T11" fmla="*/ 53 h 55"/>
                <a:gd name="T12" fmla="*/ 8 w 33"/>
                <a:gd name="T13" fmla="*/ 50 h 55"/>
                <a:gd name="T14" fmla="*/ 8 w 33"/>
                <a:gd name="T15" fmla="*/ 54 h 55"/>
                <a:gd name="T16" fmla="*/ 0 w 33"/>
                <a:gd name="T17" fmla="*/ 54 h 55"/>
                <a:gd name="T18" fmla="*/ 0 w 33"/>
                <a:gd name="T19" fmla="*/ 4 h 55"/>
                <a:gd name="T20" fmla="*/ 8 w 33"/>
                <a:gd name="T21" fmla="*/ 0 h 55"/>
                <a:gd name="T22" fmla="*/ 8 w 33"/>
                <a:gd name="T23" fmla="*/ 19 h 55"/>
                <a:gd name="T24" fmla="*/ 10 w 33"/>
                <a:gd name="T25" fmla="*/ 17 h 55"/>
                <a:gd name="T26" fmla="*/ 12 w 33"/>
                <a:gd name="T27" fmla="*/ 16 h 55"/>
                <a:gd name="T28" fmla="*/ 14 w 33"/>
                <a:gd name="T29" fmla="*/ 15 h 55"/>
                <a:gd name="T30" fmla="*/ 18 w 33"/>
                <a:gd name="T31" fmla="*/ 15 h 55"/>
                <a:gd name="T32" fmla="*/ 24 w 33"/>
                <a:gd name="T33" fmla="*/ 16 h 55"/>
                <a:gd name="T34" fmla="*/ 28 w 33"/>
                <a:gd name="T35" fmla="*/ 19 h 55"/>
                <a:gd name="T36" fmla="*/ 31 w 33"/>
                <a:gd name="T37" fmla="*/ 26 h 55"/>
                <a:gd name="T38" fmla="*/ 33 w 33"/>
                <a:gd name="T39" fmla="*/ 35 h 55"/>
                <a:gd name="T40" fmla="*/ 25 w 33"/>
                <a:gd name="T41" fmla="*/ 35 h 55"/>
                <a:gd name="T42" fmla="*/ 23 w 33"/>
                <a:gd name="T43" fmla="*/ 25 h 55"/>
                <a:gd name="T44" fmla="*/ 16 w 33"/>
                <a:gd name="T45" fmla="*/ 22 h 55"/>
                <a:gd name="T46" fmla="*/ 14 w 33"/>
                <a:gd name="T47" fmla="*/ 22 h 55"/>
                <a:gd name="T48" fmla="*/ 11 w 33"/>
                <a:gd name="T49" fmla="*/ 23 h 55"/>
                <a:gd name="T50" fmla="*/ 9 w 33"/>
                <a:gd name="T51" fmla="*/ 25 h 55"/>
                <a:gd name="T52" fmla="*/ 8 w 33"/>
                <a:gd name="T53" fmla="*/ 26 h 55"/>
                <a:gd name="T54" fmla="*/ 8 w 33"/>
                <a:gd name="T55" fmla="*/ 43 h 55"/>
                <a:gd name="T56" fmla="*/ 9 w 33"/>
                <a:gd name="T57" fmla="*/ 44 h 55"/>
                <a:gd name="T58" fmla="*/ 11 w 33"/>
                <a:gd name="T59" fmla="*/ 46 h 55"/>
                <a:gd name="T60" fmla="*/ 14 w 33"/>
                <a:gd name="T61" fmla="*/ 47 h 55"/>
                <a:gd name="T62" fmla="*/ 17 w 33"/>
                <a:gd name="T63" fmla="*/ 48 h 55"/>
                <a:gd name="T64" fmla="*/ 23 w 33"/>
                <a:gd name="T65" fmla="*/ 45 h 55"/>
                <a:gd name="T66" fmla="*/ 25 w 33"/>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5">
                  <a:moveTo>
                    <a:pt x="33" y="35"/>
                  </a:moveTo>
                  <a:cubicBezTo>
                    <a:pt x="33" y="38"/>
                    <a:pt x="32" y="41"/>
                    <a:pt x="31" y="44"/>
                  </a:cubicBezTo>
                  <a:cubicBezTo>
                    <a:pt x="30" y="46"/>
                    <a:pt x="29" y="48"/>
                    <a:pt x="28" y="50"/>
                  </a:cubicBezTo>
                  <a:cubicBezTo>
                    <a:pt x="27" y="51"/>
                    <a:pt x="25" y="53"/>
                    <a:pt x="23" y="53"/>
                  </a:cubicBezTo>
                  <a:cubicBezTo>
                    <a:pt x="21" y="54"/>
                    <a:pt x="19" y="55"/>
                    <a:pt x="17" y="55"/>
                  </a:cubicBezTo>
                  <a:cubicBezTo>
                    <a:pt x="16" y="55"/>
                    <a:pt x="14" y="54"/>
                    <a:pt x="12" y="53"/>
                  </a:cubicBezTo>
                  <a:cubicBezTo>
                    <a:pt x="10" y="52"/>
                    <a:pt x="9" y="51"/>
                    <a:pt x="8" y="50"/>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9" y="18"/>
                    <a:pt x="9" y="18"/>
                    <a:pt x="10" y="17"/>
                  </a:cubicBezTo>
                  <a:cubicBezTo>
                    <a:pt x="11" y="17"/>
                    <a:pt x="11" y="16"/>
                    <a:pt x="12" y="16"/>
                  </a:cubicBezTo>
                  <a:cubicBezTo>
                    <a:pt x="13" y="16"/>
                    <a:pt x="13" y="15"/>
                    <a:pt x="14" y="15"/>
                  </a:cubicBezTo>
                  <a:cubicBezTo>
                    <a:pt x="15" y="15"/>
                    <a:pt x="16" y="15"/>
                    <a:pt x="18" y="15"/>
                  </a:cubicBezTo>
                  <a:cubicBezTo>
                    <a:pt x="20" y="15"/>
                    <a:pt x="22" y="15"/>
                    <a:pt x="24" y="16"/>
                  </a:cubicBezTo>
                  <a:cubicBezTo>
                    <a:pt x="25" y="16"/>
                    <a:pt x="27" y="18"/>
                    <a:pt x="28" y="19"/>
                  </a:cubicBezTo>
                  <a:cubicBezTo>
                    <a:pt x="30" y="21"/>
                    <a:pt x="31" y="23"/>
                    <a:pt x="31" y="26"/>
                  </a:cubicBezTo>
                  <a:cubicBezTo>
                    <a:pt x="32" y="28"/>
                    <a:pt x="33" y="32"/>
                    <a:pt x="33" y="35"/>
                  </a:cubicBezTo>
                  <a:close/>
                  <a:moveTo>
                    <a:pt x="25" y="35"/>
                  </a:moveTo>
                  <a:cubicBezTo>
                    <a:pt x="25" y="31"/>
                    <a:pt x="24" y="27"/>
                    <a:pt x="23" y="25"/>
                  </a:cubicBezTo>
                  <a:cubicBezTo>
                    <a:pt x="21" y="23"/>
                    <a:pt x="19" y="22"/>
                    <a:pt x="16" y="22"/>
                  </a:cubicBezTo>
                  <a:cubicBezTo>
                    <a:pt x="15" y="22"/>
                    <a:pt x="15" y="22"/>
                    <a:pt x="14" y="22"/>
                  </a:cubicBezTo>
                  <a:cubicBezTo>
                    <a:pt x="13" y="22"/>
                    <a:pt x="12" y="23"/>
                    <a:pt x="11" y="23"/>
                  </a:cubicBezTo>
                  <a:cubicBezTo>
                    <a:pt x="11" y="23"/>
                    <a:pt x="10" y="24"/>
                    <a:pt x="9" y="25"/>
                  </a:cubicBezTo>
                  <a:cubicBezTo>
                    <a:pt x="9" y="25"/>
                    <a:pt x="8" y="26"/>
                    <a:pt x="8" y="26"/>
                  </a:cubicBezTo>
                  <a:cubicBezTo>
                    <a:pt x="8" y="43"/>
                    <a:pt x="8" y="43"/>
                    <a:pt x="8" y="43"/>
                  </a:cubicBezTo>
                  <a:cubicBezTo>
                    <a:pt x="8" y="43"/>
                    <a:pt x="9" y="44"/>
                    <a:pt x="9" y="44"/>
                  </a:cubicBezTo>
                  <a:cubicBezTo>
                    <a:pt x="10" y="45"/>
                    <a:pt x="11" y="45"/>
                    <a:pt x="11" y="46"/>
                  </a:cubicBezTo>
                  <a:cubicBezTo>
                    <a:pt x="12" y="46"/>
                    <a:pt x="13" y="47"/>
                    <a:pt x="14" y="47"/>
                  </a:cubicBezTo>
                  <a:cubicBezTo>
                    <a:pt x="15" y="47"/>
                    <a:pt x="16" y="48"/>
                    <a:pt x="17"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175" name="Freeform 12">
              <a:extLst>
                <a:ext uri="{FF2B5EF4-FFF2-40B4-BE49-F238E27FC236}">
                  <a16:creationId xmlns:a16="http://schemas.microsoft.com/office/drawing/2014/main" id="{AF1DE1B8-EA4B-4A98-A97D-BA5EEA42B197}"/>
                </a:ext>
              </a:extLst>
            </p:cNvPr>
            <p:cNvSpPr>
              <a:spLocks noEditPoints="1"/>
            </p:cNvSpPr>
            <p:nvPr userDrawn="1"/>
          </p:nvSpPr>
          <p:spPr bwMode="auto">
            <a:xfrm>
              <a:off x="956713"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1" y="32"/>
                    <a:pt x="21" y="32"/>
                  </a:cubicBezTo>
                  <a:cubicBezTo>
                    <a:pt x="22" y="32"/>
                    <a:pt x="22"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8"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176" name="Freeform 13">
              <a:extLst>
                <a:ext uri="{FF2B5EF4-FFF2-40B4-BE49-F238E27FC236}">
                  <a16:creationId xmlns:a16="http://schemas.microsoft.com/office/drawing/2014/main" id="{F8F60B79-7AF5-4C5E-A5EF-126F117D591C}"/>
                </a:ext>
              </a:extLst>
            </p:cNvPr>
            <p:cNvSpPr>
              <a:spLocks/>
            </p:cNvSpPr>
            <p:nvPr userDrawn="1"/>
          </p:nvSpPr>
          <p:spPr bwMode="auto">
            <a:xfrm>
              <a:off x="1050873" y="6174213"/>
              <a:ext cx="55799" cy="139497"/>
            </a:xfrm>
            <a:custGeom>
              <a:avLst/>
              <a:gdLst>
                <a:gd name="T0" fmla="*/ 21 w 22"/>
                <a:gd name="T1" fmla="*/ 53 h 55"/>
                <a:gd name="T2" fmla="*/ 18 w 22"/>
                <a:gd name="T3" fmla="*/ 54 h 55"/>
                <a:gd name="T4" fmla="*/ 14 w 22"/>
                <a:gd name="T5" fmla="*/ 55 h 55"/>
                <a:gd name="T6" fmla="*/ 11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2" y="54"/>
                    <a:pt x="11" y="54"/>
                  </a:cubicBezTo>
                  <a:cubicBezTo>
                    <a:pt x="10" y="54"/>
                    <a:pt x="9" y="53"/>
                    <a:pt x="8" y="52"/>
                  </a:cubicBezTo>
                  <a:cubicBezTo>
                    <a:pt x="7" y="51"/>
                    <a:pt x="6" y="50"/>
                    <a:pt x="6" y="49"/>
                  </a:cubicBezTo>
                  <a:cubicBezTo>
                    <a:pt x="6"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2"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177" name="Freeform 14">
              <a:extLst>
                <a:ext uri="{FF2B5EF4-FFF2-40B4-BE49-F238E27FC236}">
                  <a16:creationId xmlns:a16="http://schemas.microsoft.com/office/drawing/2014/main" id="{0A0438AD-9937-4C25-AB9E-7F8C8CCA23F7}"/>
                </a:ext>
              </a:extLst>
            </p:cNvPr>
            <p:cNvSpPr>
              <a:spLocks/>
            </p:cNvSpPr>
            <p:nvPr userDrawn="1"/>
          </p:nvSpPr>
          <p:spPr bwMode="auto">
            <a:xfrm>
              <a:off x="111887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178" name="Freeform 15">
              <a:extLst>
                <a:ext uri="{FF2B5EF4-FFF2-40B4-BE49-F238E27FC236}">
                  <a16:creationId xmlns:a16="http://schemas.microsoft.com/office/drawing/2014/main" id="{6FDE2726-7032-4BE4-A420-0ECF49A32A8B}"/>
                </a:ext>
              </a:extLst>
            </p:cNvPr>
            <p:cNvSpPr>
              <a:spLocks noEditPoints="1"/>
            </p:cNvSpPr>
            <p:nvPr userDrawn="1"/>
          </p:nvSpPr>
          <p:spPr bwMode="auto">
            <a:xfrm>
              <a:off x="1190370"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29 w 33"/>
                <a:gd name="T25" fmla="*/ 35 h 40"/>
                <a:gd name="T26" fmla="*/ 27 w 33"/>
                <a:gd name="T27" fmla="*/ 37 h 40"/>
                <a:gd name="T28" fmla="*/ 24 w 33"/>
                <a:gd name="T29" fmla="*/ 38 h 40"/>
                <a:gd name="T30" fmla="*/ 20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2"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0" y="32"/>
                    <a:pt x="21" y="32"/>
                  </a:cubicBezTo>
                  <a:cubicBezTo>
                    <a:pt x="22" y="32"/>
                    <a:pt x="22" y="31"/>
                    <a:pt x="23" y="31"/>
                  </a:cubicBezTo>
                  <a:cubicBezTo>
                    <a:pt x="23" y="31"/>
                    <a:pt x="24" y="30"/>
                    <a:pt x="25" y="30"/>
                  </a:cubicBezTo>
                  <a:cubicBezTo>
                    <a:pt x="29" y="35"/>
                    <a:pt x="29" y="35"/>
                    <a:pt x="29" y="35"/>
                  </a:cubicBezTo>
                  <a:cubicBezTo>
                    <a:pt x="29" y="35"/>
                    <a:pt x="28" y="36"/>
                    <a:pt x="27" y="37"/>
                  </a:cubicBezTo>
                  <a:cubicBezTo>
                    <a:pt x="26" y="37"/>
                    <a:pt x="25" y="38"/>
                    <a:pt x="24" y="38"/>
                  </a:cubicBezTo>
                  <a:cubicBezTo>
                    <a:pt x="23" y="39"/>
                    <a:pt x="22" y="39"/>
                    <a:pt x="20"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7"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179" name="Freeform 16">
              <a:extLst>
                <a:ext uri="{FF2B5EF4-FFF2-40B4-BE49-F238E27FC236}">
                  <a16:creationId xmlns:a16="http://schemas.microsoft.com/office/drawing/2014/main" id="{50C22C21-F8DB-486D-9042-765D68AE3A7C}"/>
                </a:ext>
              </a:extLst>
            </p:cNvPr>
            <p:cNvSpPr>
              <a:spLocks/>
            </p:cNvSpPr>
            <p:nvPr userDrawn="1"/>
          </p:nvSpPr>
          <p:spPr bwMode="auto">
            <a:xfrm>
              <a:off x="1294993" y="6212575"/>
              <a:ext cx="55799" cy="99391"/>
            </a:xfrm>
            <a:custGeom>
              <a:avLst/>
              <a:gdLst>
                <a:gd name="T0" fmla="*/ 20 w 22"/>
                <a:gd name="T1" fmla="*/ 8 h 39"/>
                <a:gd name="T2" fmla="*/ 18 w 22"/>
                <a:gd name="T3" fmla="*/ 7 h 39"/>
                <a:gd name="T4" fmla="*/ 15 w 22"/>
                <a:gd name="T5" fmla="*/ 7 h 39"/>
                <a:gd name="T6" fmla="*/ 9 w 22"/>
                <a:gd name="T7" fmla="*/ 9 h 39"/>
                <a:gd name="T8" fmla="*/ 7 w 22"/>
                <a:gd name="T9" fmla="*/ 17 h 39"/>
                <a:gd name="T10" fmla="*/ 7 w 22"/>
                <a:gd name="T11" fmla="*/ 39 h 39"/>
                <a:gd name="T12" fmla="*/ 0 w 22"/>
                <a:gd name="T13" fmla="*/ 39 h 39"/>
                <a:gd name="T14" fmla="*/ 0 w 22"/>
                <a:gd name="T15" fmla="*/ 0 h 39"/>
                <a:gd name="T16" fmla="*/ 7 w 22"/>
                <a:gd name="T17" fmla="*/ 0 h 39"/>
                <a:gd name="T18" fmla="*/ 7 w 22"/>
                <a:gd name="T19" fmla="*/ 4 h 39"/>
                <a:gd name="T20" fmla="*/ 9 w 22"/>
                <a:gd name="T21" fmla="*/ 2 h 39"/>
                <a:gd name="T22" fmla="*/ 11 w 22"/>
                <a:gd name="T23" fmla="*/ 1 h 39"/>
                <a:gd name="T24" fmla="*/ 13 w 22"/>
                <a:gd name="T25" fmla="*/ 0 h 39"/>
                <a:gd name="T26" fmla="*/ 16 w 22"/>
                <a:gd name="T27" fmla="*/ 0 h 39"/>
                <a:gd name="T28" fmla="*/ 20 w 22"/>
                <a:gd name="T29" fmla="*/ 0 h 39"/>
                <a:gd name="T30" fmla="*/ 22 w 22"/>
                <a:gd name="T31" fmla="*/ 1 h 39"/>
                <a:gd name="T32" fmla="*/ 20 w 22"/>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8"/>
                  </a:moveTo>
                  <a:cubicBezTo>
                    <a:pt x="20" y="8"/>
                    <a:pt x="19" y="8"/>
                    <a:pt x="18" y="7"/>
                  </a:cubicBezTo>
                  <a:cubicBezTo>
                    <a:pt x="17" y="7"/>
                    <a:pt x="16" y="7"/>
                    <a:pt x="15" y="7"/>
                  </a:cubicBezTo>
                  <a:cubicBezTo>
                    <a:pt x="12" y="7"/>
                    <a:pt x="10" y="8"/>
                    <a:pt x="9" y="9"/>
                  </a:cubicBezTo>
                  <a:cubicBezTo>
                    <a:pt x="8" y="11"/>
                    <a:pt x="7" y="14"/>
                    <a:pt x="7" y="17"/>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9" y="2"/>
                    <a:pt x="10" y="1"/>
                    <a:pt x="11" y="1"/>
                  </a:cubicBezTo>
                  <a:cubicBezTo>
                    <a:pt x="11" y="0"/>
                    <a:pt x="12" y="0"/>
                    <a:pt x="13" y="0"/>
                  </a:cubicBezTo>
                  <a:cubicBezTo>
                    <a:pt x="14" y="0"/>
                    <a:pt x="15" y="0"/>
                    <a:pt x="16" y="0"/>
                  </a:cubicBezTo>
                  <a:cubicBezTo>
                    <a:pt x="17" y="0"/>
                    <a:pt x="19" y="0"/>
                    <a:pt x="20" y="0"/>
                  </a:cubicBezTo>
                  <a:cubicBezTo>
                    <a:pt x="21" y="0"/>
                    <a:pt x="22" y="1"/>
                    <a:pt x="22" y="1"/>
                  </a:cubicBezTo>
                  <a:lnTo>
                    <a:pt x="20"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180" name="Freeform 17">
              <a:extLst>
                <a:ext uri="{FF2B5EF4-FFF2-40B4-BE49-F238E27FC236}">
                  <a16:creationId xmlns:a16="http://schemas.microsoft.com/office/drawing/2014/main" id="{7F763F72-BB8F-482C-9FDA-40EDD6EE5FF8}"/>
                </a:ext>
              </a:extLst>
            </p:cNvPr>
            <p:cNvSpPr>
              <a:spLocks/>
            </p:cNvSpPr>
            <p:nvPr userDrawn="1"/>
          </p:nvSpPr>
          <p:spPr bwMode="auto">
            <a:xfrm>
              <a:off x="140659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181" name="Freeform 18">
              <a:extLst>
                <a:ext uri="{FF2B5EF4-FFF2-40B4-BE49-F238E27FC236}">
                  <a16:creationId xmlns:a16="http://schemas.microsoft.com/office/drawing/2014/main" id="{710F466C-6BEC-4970-9707-40D8002740B0}"/>
                </a:ext>
              </a:extLst>
            </p:cNvPr>
            <p:cNvSpPr>
              <a:spLocks/>
            </p:cNvSpPr>
            <p:nvPr userDrawn="1"/>
          </p:nvSpPr>
          <p:spPr bwMode="auto">
            <a:xfrm>
              <a:off x="1485058"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10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2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3" y="26"/>
                    <a:pt x="21" y="24"/>
                  </a:cubicBezTo>
                  <a:cubicBezTo>
                    <a:pt x="20" y="22"/>
                    <a:pt x="18" y="22"/>
                    <a:pt x="15" y="22"/>
                  </a:cubicBezTo>
                  <a:cubicBezTo>
                    <a:pt x="14" y="22"/>
                    <a:pt x="13" y="22"/>
                    <a:pt x="12" y="22"/>
                  </a:cubicBezTo>
                  <a:cubicBezTo>
                    <a:pt x="11" y="22"/>
                    <a:pt x="10" y="23"/>
                    <a:pt x="10" y="24"/>
                  </a:cubicBezTo>
                  <a:cubicBezTo>
                    <a:pt x="9" y="25"/>
                    <a:pt x="8" y="26"/>
                    <a:pt x="8" y="27"/>
                  </a:cubicBezTo>
                  <a:cubicBezTo>
                    <a:pt x="8"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9" y="17"/>
                  </a:cubicBezTo>
                  <a:cubicBezTo>
                    <a:pt x="10" y="17"/>
                    <a:pt x="11" y="16"/>
                    <a:pt x="12" y="16"/>
                  </a:cubicBezTo>
                  <a:cubicBezTo>
                    <a:pt x="12" y="15"/>
                    <a:pt x="13" y="15"/>
                    <a:pt x="14" y="15"/>
                  </a:cubicBezTo>
                  <a:cubicBezTo>
                    <a:pt x="15" y="15"/>
                    <a:pt x="16" y="15"/>
                    <a:pt x="17" y="15"/>
                  </a:cubicBezTo>
                  <a:cubicBezTo>
                    <a:pt x="19" y="15"/>
                    <a:pt x="21" y="15"/>
                    <a:pt x="23" y="16"/>
                  </a:cubicBezTo>
                  <a:cubicBezTo>
                    <a:pt x="25" y="16"/>
                    <a:pt x="26" y="17"/>
                    <a:pt x="27" y="19"/>
                  </a:cubicBezTo>
                  <a:cubicBezTo>
                    <a:pt x="29" y="20"/>
                    <a:pt x="29" y="22"/>
                    <a:pt x="30" y="24"/>
                  </a:cubicBezTo>
                  <a:cubicBezTo>
                    <a:pt x="31"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182" name="Freeform 19">
              <a:extLst>
                <a:ext uri="{FF2B5EF4-FFF2-40B4-BE49-F238E27FC236}">
                  <a16:creationId xmlns:a16="http://schemas.microsoft.com/office/drawing/2014/main" id="{3332407D-F423-41B2-985F-8A4482C61D9E}"/>
                </a:ext>
              </a:extLst>
            </p:cNvPr>
            <p:cNvSpPr>
              <a:spLocks noEditPoints="1"/>
            </p:cNvSpPr>
            <p:nvPr userDrawn="1"/>
          </p:nvSpPr>
          <p:spPr bwMode="auto">
            <a:xfrm>
              <a:off x="158270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8" y="40"/>
                    <a:pt x="17" y="40"/>
                  </a:cubicBezTo>
                  <a:cubicBezTo>
                    <a:pt x="15" y="40"/>
                    <a:pt x="14" y="39"/>
                    <a:pt x="12" y="39"/>
                  </a:cubicBezTo>
                  <a:cubicBezTo>
                    <a:pt x="11" y="38"/>
                    <a:pt x="10" y="38"/>
                    <a:pt x="8" y="37"/>
                  </a:cubicBezTo>
                  <a:cubicBezTo>
                    <a:pt x="7" y="36"/>
                    <a:pt x="6" y="35"/>
                    <a:pt x="5" y="34"/>
                  </a:cubicBezTo>
                  <a:cubicBezTo>
                    <a:pt x="4"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183" name="Freeform 20">
              <a:extLst>
                <a:ext uri="{FF2B5EF4-FFF2-40B4-BE49-F238E27FC236}">
                  <a16:creationId xmlns:a16="http://schemas.microsoft.com/office/drawing/2014/main" id="{44E3286F-1188-47B1-8B46-3498795DF2DC}"/>
                </a:ext>
              </a:extLst>
            </p:cNvPr>
            <p:cNvSpPr>
              <a:spLocks noEditPoints="1"/>
            </p:cNvSpPr>
            <p:nvPr userDrawn="1"/>
          </p:nvSpPr>
          <p:spPr bwMode="auto">
            <a:xfrm>
              <a:off x="1730922" y="6212575"/>
              <a:ext cx="80211" cy="134265"/>
            </a:xfrm>
            <a:custGeom>
              <a:avLst/>
              <a:gdLst>
                <a:gd name="T0" fmla="*/ 25 w 32"/>
                <a:gd name="T1" fmla="*/ 53 h 53"/>
                <a:gd name="T2" fmla="*/ 25 w 32"/>
                <a:gd name="T3" fmla="*/ 35 h 53"/>
                <a:gd name="T4" fmla="*/ 20 w 32"/>
                <a:gd name="T5" fmla="*/ 38 h 53"/>
                <a:gd name="T6" fmla="*/ 15 w 32"/>
                <a:gd name="T7" fmla="*/ 40 h 53"/>
                <a:gd name="T8" fmla="*/ 9 w 32"/>
                <a:gd name="T9" fmla="*/ 38 h 53"/>
                <a:gd name="T10" fmla="*/ 4 w 32"/>
                <a:gd name="T11" fmla="*/ 35 h 53"/>
                <a:gd name="T12" fmla="*/ 1 w 32"/>
                <a:gd name="T13" fmla="*/ 28 h 53"/>
                <a:gd name="T14" fmla="*/ 0 w 32"/>
                <a:gd name="T15" fmla="*/ 19 h 53"/>
                <a:gd name="T16" fmla="*/ 1 w 32"/>
                <a:gd name="T17" fmla="*/ 10 h 53"/>
                <a:gd name="T18" fmla="*/ 4 w 32"/>
                <a:gd name="T19" fmla="*/ 4 h 53"/>
                <a:gd name="T20" fmla="*/ 9 w 32"/>
                <a:gd name="T21" fmla="*/ 1 h 53"/>
                <a:gd name="T22" fmla="*/ 15 w 32"/>
                <a:gd name="T23" fmla="*/ 0 h 53"/>
                <a:gd name="T24" fmla="*/ 18 w 32"/>
                <a:gd name="T25" fmla="*/ 0 h 53"/>
                <a:gd name="T26" fmla="*/ 20 w 32"/>
                <a:gd name="T27" fmla="*/ 1 h 53"/>
                <a:gd name="T28" fmla="*/ 23 w 32"/>
                <a:gd name="T29" fmla="*/ 2 h 53"/>
                <a:gd name="T30" fmla="*/ 25 w 32"/>
                <a:gd name="T31" fmla="*/ 4 h 53"/>
                <a:gd name="T32" fmla="*/ 25 w 32"/>
                <a:gd name="T33" fmla="*/ 0 h 53"/>
                <a:gd name="T34" fmla="*/ 32 w 32"/>
                <a:gd name="T35" fmla="*/ 0 h 53"/>
                <a:gd name="T36" fmla="*/ 32 w 32"/>
                <a:gd name="T37" fmla="*/ 49 h 53"/>
                <a:gd name="T38" fmla="*/ 25 w 32"/>
                <a:gd name="T39" fmla="*/ 53 h 53"/>
                <a:gd name="T40" fmla="*/ 25 w 32"/>
                <a:gd name="T41" fmla="*/ 12 h 53"/>
                <a:gd name="T42" fmla="*/ 23 w 32"/>
                <a:gd name="T43" fmla="*/ 10 h 53"/>
                <a:gd name="T44" fmla="*/ 21 w 32"/>
                <a:gd name="T45" fmla="*/ 8 h 53"/>
                <a:gd name="T46" fmla="*/ 18 w 32"/>
                <a:gd name="T47" fmla="*/ 7 h 53"/>
                <a:gd name="T48" fmla="*/ 16 w 32"/>
                <a:gd name="T49" fmla="*/ 7 h 53"/>
                <a:gd name="T50" fmla="*/ 9 w 32"/>
                <a:gd name="T51" fmla="*/ 10 h 53"/>
                <a:gd name="T52" fmla="*/ 7 w 32"/>
                <a:gd name="T53" fmla="*/ 19 h 53"/>
                <a:gd name="T54" fmla="*/ 10 w 32"/>
                <a:gd name="T55" fmla="*/ 29 h 53"/>
                <a:gd name="T56" fmla="*/ 16 w 32"/>
                <a:gd name="T57" fmla="*/ 33 h 53"/>
                <a:gd name="T58" fmla="*/ 21 w 32"/>
                <a:gd name="T59" fmla="*/ 31 h 53"/>
                <a:gd name="T60" fmla="*/ 25 w 32"/>
                <a:gd name="T61" fmla="*/ 28 h 53"/>
                <a:gd name="T62" fmla="*/ 25 w 32"/>
                <a:gd name="T6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3">
                  <a:moveTo>
                    <a:pt x="25" y="53"/>
                  </a:moveTo>
                  <a:cubicBezTo>
                    <a:pt x="25" y="35"/>
                    <a:pt x="25" y="35"/>
                    <a:pt x="25" y="35"/>
                  </a:cubicBezTo>
                  <a:cubicBezTo>
                    <a:pt x="23" y="36"/>
                    <a:pt x="22" y="37"/>
                    <a:pt x="20" y="38"/>
                  </a:cubicBezTo>
                  <a:cubicBezTo>
                    <a:pt x="18" y="39"/>
                    <a:pt x="17" y="40"/>
                    <a:pt x="15" y="40"/>
                  </a:cubicBezTo>
                  <a:cubicBezTo>
                    <a:pt x="13" y="40"/>
                    <a:pt x="11" y="39"/>
                    <a:pt x="9" y="38"/>
                  </a:cubicBezTo>
                  <a:cubicBezTo>
                    <a:pt x="7" y="38"/>
                    <a:pt x="5" y="36"/>
                    <a:pt x="4" y="35"/>
                  </a:cubicBezTo>
                  <a:cubicBezTo>
                    <a:pt x="3" y="33"/>
                    <a:pt x="2" y="31"/>
                    <a:pt x="1" y="28"/>
                  </a:cubicBezTo>
                  <a:cubicBezTo>
                    <a:pt x="0" y="26"/>
                    <a:pt x="0" y="23"/>
                    <a:pt x="0" y="19"/>
                  </a:cubicBezTo>
                  <a:cubicBezTo>
                    <a:pt x="0" y="16"/>
                    <a:pt x="0" y="13"/>
                    <a:pt x="1" y="10"/>
                  </a:cubicBezTo>
                  <a:cubicBezTo>
                    <a:pt x="2" y="8"/>
                    <a:pt x="3" y="6"/>
                    <a:pt x="4" y="4"/>
                  </a:cubicBezTo>
                  <a:cubicBezTo>
                    <a:pt x="6" y="3"/>
                    <a:pt x="7" y="2"/>
                    <a:pt x="9" y="1"/>
                  </a:cubicBezTo>
                  <a:cubicBezTo>
                    <a:pt x="11" y="0"/>
                    <a:pt x="13" y="0"/>
                    <a:pt x="15" y="0"/>
                  </a:cubicBezTo>
                  <a:cubicBezTo>
                    <a:pt x="16" y="0"/>
                    <a:pt x="17" y="0"/>
                    <a:pt x="18" y="0"/>
                  </a:cubicBezTo>
                  <a:cubicBezTo>
                    <a:pt x="19" y="0"/>
                    <a:pt x="20" y="0"/>
                    <a:pt x="20" y="1"/>
                  </a:cubicBezTo>
                  <a:cubicBezTo>
                    <a:pt x="21" y="1"/>
                    <a:pt x="22" y="2"/>
                    <a:pt x="23" y="2"/>
                  </a:cubicBezTo>
                  <a:cubicBezTo>
                    <a:pt x="23" y="3"/>
                    <a:pt x="24" y="3"/>
                    <a:pt x="25" y="4"/>
                  </a:cubicBezTo>
                  <a:cubicBezTo>
                    <a:pt x="25" y="0"/>
                    <a:pt x="25" y="0"/>
                    <a:pt x="25" y="0"/>
                  </a:cubicBezTo>
                  <a:cubicBezTo>
                    <a:pt x="32" y="0"/>
                    <a:pt x="32" y="0"/>
                    <a:pt x="32" y="0"/>
                  </a:cubicBezTo>
                  <a:cubicBezTo>
                    <a:pt x="32" y="49"/>
                    <a:pt x="32" y="49"/>
                    <a:pt x="32" y="49"/>
                  </a:cubicBezTo>
                  <a:lnTo>
                    <a:pt x="25" y="53"/>
                  </a:lnTo>
                  <a:close/>
                  <a:moveTo>
                    <a:pt x="25" y="12"/>
                  </a:moveTo>
                  <a:cubicBezTo>
                    <a:pt x="24" y="11"/>
                    <a:pt x="24" y="10"/>
                    <a:pt x="23" y="10"/>
                  </a:cubicBezTo>
                  <a:cubicBezTo>
                    <a:pt x="23" y="9"/>
                    <a:pt x="22" y="9"/>
                    <a:pt x="21" y="8"/>
                  </a:cubicBezTo>
                  <a:cubicBezTo>
                    <a:pt x="20" y="8"/>
                    <a:pt x="19" y="7"/>
                    <a:pt x="18" y="7"/>
                  </a:cubicBezTo>
                  <a:cubicBezTo>
                    <a:pt x="18" y="7"/>
                    <a:pt x="17" y="7"/>
                    <a:pt x="16" y="7"/>
                  </a:cubicBezTo>
                  <a:cubicBezTo>
                    <a:pt x="13" y="7"/>
                    <a:pt x="11" y="8"/>
                    <a:pt x="9" y="10"/>
                  </a:cubicBezTo>
                  <a:cubicBezTo>
                    <a:pt x="8" y="12"/>
                    <a:pt x="7" y="15"/>
                    <a:pt x="7" y="19"/>
                  </a:cubicBezTo>
                  <a:cubicBezTo>
                    <a:pt x="7" y="23"/>
                    <a:pt x="8" y="27"/>
                    <a:pt x="10" y="29"/>
                  </a:cubicBezTo>
                  <a:cubicBezTo>
                    <a:pt x="11" y="31"/>
                    <a:pt x="13" y="33"/>
                    <a:pt x="16" y="33"/>
                  </a:cubicBezTo>
                  <a:cubicBezTo>
                    <a:pt x="18" y="33"/>
                    <a:pt x="19" y="32"/>
                    <a:pt x="21" y="31"/>
                  </a:cubicBezTo>
                  <a:cubicBezTo>
                    <a:pt x="22" y="30"/>
                    <a:pt x="24" y="29"/>
                    <a:pt x="25" y="28"/>
                  </a:cubicBezTo>
                  <a:lnTo>
                    <a:pt x="25"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184" name="Freeform 21">
              <a:extLst>
                <a:ext uri="{FF2B5EF4-FFF2-40B4-BE49-F238E27FC236}">
                  <a16:creationId xmlns:a16="http://schemas.microsoft.com/office/drawing/2014/main" id="{E7BD9E0B-920A-4409-95E7-40A47107B346}"/>
                </a:ext>
              </a:extLst>
            </p:cNvPr>
            <p:cNvSpPr>
              <a:spLocks/>
            </p:cNvSpPr>
            <p:nvPr userDrawn="1"/>
          </p:nvSpPr>
          <p:spPr bwMode="auto">
            <a:xfrm>
              <a:off x="1835545" y="6212575"/>
              <a:ext cx="78468" cy="101135"/>
            </a:xfrm>
            <a:custGeom>
              <a:avLst/>
              <a:gdLst>
                <a:gd name="T0" fmla="*/ 24 w 31"/>
                <a:gd name="T1" fmla="*/ 39 h 40"/>
                <a:gd name="T2" fmla="*/ 24 w 31"/>
                <a:gd name="T3" fmla="*/ 35 h 40"/>
                <a:gd name="T4" fmla="*/ 20 w 31"/>
                <a:gd name="T5" fmla="*/ 38 h 40"/>
                <a:gd name="T6" fmla="*/ 14 w 31"/>
                <a:gd name="T7" fmla="*/ 40 h 40"/>
                <a:gd name="T8" fmla="*/ 4 w 31"/>
                <a:gd name="T9" fmla="*/ 35 h 40"/>
                <a:gd name="T10" fmla="*/ 0 w 31"/>
                <a:gd name="T11" fmla="*/ 22 h 40"/>
                <a:gd name="T12" fmla="*/ 0 w 31"/>
                <a:gd name="T13" fmla="*/ 0 h 40"/>
                <a:gd name="T14" fmla="*/ 8 w 31"/>
                <a:gd name="T15" fmla="*/ 0 h 40"/>
                <a:gd name="T16" fmla="*/ 8 w 31"/>
                <a:gd name="T17" fmla="*/ 22 h 40"/>
                <a:gd name="T18" fmla="*/ 10 w 31"/>
                <a:gd name="T19" fmla="*/ 30 h 40"/>
                <a:gd name="T20" fmla="*/ 16 w 31"/>
                <a:gd name="T21" fmla="*/ 33 h 40"/>
                <a:gd name="T22" fmla="*/ 22 w 31"/>
                <a:gd name="T23" fmla="*/ 30 h 40"/>
                <a:gd name="T24" fmla="*/ 24 w 31"/>
                <a:gd name="T25" fmla="*/ 23 h 40"/>
                <a:gd name="T26" fmla="*/ 24 w 31"/>
                <a:gd name="T27" fmla="*/ 0 h 40"/>
                <a:gd name="T28" fmla="*/ 31 w 31"/>
                <a:gd name="T29" fmla="*/ 0 h 40"/>
                <a:gd name="T30" fmla="*/ 31 w 31"/>
                <a:gd name="T31" fmla="*/ 39 h 40"/>
                <a:gd name="T32" fmla="*/ 24 w 31"/>
                <a:gd name="T3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0">
                  <a:moveTo>
                    <a:pt x="24" y="39"/>
                  </a:moveTo>
                  <a:cubicBezTo>
                    <a:pt x="24" y="35"/>
                    <a:pt x="24" y="35"/>
                    <a:pt x="24" y="35"/>
                  </a:cubicBezTo>
                  <a:cubicBezTo>
                    <a:pt x="23" y="36"/>
                    <a:pt x="22" y="38"/>
                    <a:pt x="20" y="38"/>
                  </a:cubicBezTo>
                  <a:cubicBezTo>
                    <a:pt x="18" y="39"/>
                    <a:pt x="16" y="40"/>
                    <a:pt x="14" y="40"/>
                  </a:cubicBezTo>
                  <a:cubicBezTo>
                    <a:pt x="10" y="40"/>
                    <a:pt x="6" y="38"/>
                    <a:pt x="4" y="35"/>
                  </a:cubicBezTo>
                  <a:cubicBezTo>
                    <a:pt x="2" y="32"/>
                    <a:pt x="0" y="28"/>
                    <a:pt x="0" y="22"/>
                  </a:cubicBezTo>
                  <a:cubicBezTo>
                    <a:pt x="0" y="0"/>
                    <a:pt x="0" y="0"/>
                    <a:pt x="0" y="0"/>
                  </a:cubicBezTo>
                  <a:cubicBezTo>
                    <a:pt x="8" y="0"/>
                    <a:pt x="8" y="0"/>
                    <a:pt x="8" y="0"/>
                  </a:cubicBezTo>
                  <a:cubicBezTo>
                    <a:pt x="8" y="22"/>
                    <a:pt x="8" y="22"/>
                    <a:pt x="8" y="22"/>
                  </a:cubicBezTo>
                  <a:cubicBezTo>
                    <a:pt x="8" y="26"/>
                    <a:pt x="9" y="28"/>
                    <a:pt x="10" y="30"/>
                  </a:cubicBezTo>
                  <a:cubicBezTo>
                    <a:pt x="11" y="32"/>
                    <a:pt x="13" y="33"/>
                    <a:pt x="16" y="33"/>
                  </a:cubicBezTo>
                  <a:cubicBezTo>
                    <a:pt x="18" y="33"/>
                    <a:pt x="20" y="32"/>
                    <a:pt x="22" y="30"/>
                  </a:cubicBezTo>
                  <a:cubicBezTo>
                    <a:pt x="23" y="28"/>
                    <a:pt x="24" y="26"/>
                    <a:pt x="24" y="23"/>
                  </a:cubicBezTo>
                  <a:cubicBezTo>
                    <a:pt x="24" y="0"/>
                    <a:pt x="24" y="0"/>
                    <a:pt x="24" y="0"/>
                  </a:cubicBezTo>
                  <a:cubicBezTo>
                    <a:pt x="31" y="0"/>
                    <a:pt x="31" y="0"/>
                    <a:pt x="31" y="0"/>
                  </a:cubicBezTo>
                  <a:cubicBezTo>
                    <a:pt x="31" y="39"/>
                    <a:pt x="31" y="39"/>
                    <a:pt x="31" y="39"/>
                  </a:cubicBezTo>
                  <a:lnTo>
                    <a:pt x="24"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185" name="Freeform 22">
              <a:extLst>
                <a:ext uri="{FF2B5EF4-FFF2-40B4-BE49-F238E27FC236}">
                  <a16:creationId xmlns:a16="http://schemas.microsoft.com/office/drawing/2014/main" id="{9D2625B8-0A5B-46EF-8302-77353AB0D3A9}"/>
                </a:ext>
              </a:extLst>
            </p:cNvPr>
            <p:cNvSpPr>
              <a:spLocks noEditPoints="1"/>
            </p:cNvSpPr>
            <p:nvPr userDrawn="1"/>
          </p:nvSpPr>
          <p:spPr bwMode="auto">
            <a:xfrm>
              <a:off x="193493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6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6"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4"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1"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6" y="16"/>
                  </a:moveTo>
                  <a:cubicBezTo>
                    <a:pt x="25" y="15"/>
                    <a:pt x="25" y="13"/>
                    <a:pt x="25" y="12"/>
                  </a:cubicBezTo>
                  <a:cubicBezTo>
                    <a:pt x="24" y="11"/>
                    <a:pt x="24" y="10"/>
                    <a:pt x="23" y="9"/>
                  </a:cubicBezTo>
                  <a:cubicBezTo>
                    <a:pt x="22" y="8"/>
                    <a:pt x="22"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186" name="Freeform 23">
              <a:extLst>
                <a:ext uri="{FF2B5EF4-FFF2-40B4-BE49-F238E27FC236}">
                  <a16:creationId xmlns:a16="http://schemas.microsoft.com/office/drawing/2014/main" id="{DE6C9E0E-C49B-4FBE-97F3-BB6DFAC57421}"/>
                </a:ext>
              </a:extLst>
            </p:cNvPr>
            <p:cNvSpPr>
              <a:spLocks/>
            </p:cNvSpPr>
            <p:nvPr userDrawn="1"/>
          </p:nvSpPr>
          <p:spPr bwMode="auto">
            <a:xfrm>
              <a:off x="2030841"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1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4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7 w 29"/>
                <a:gd name="T55" fmla="*/ 24 h 40"/>
                <a:gd name="T56" fmla="*/ 13 w 29"/>
                <a:gd name="T57" fmla="*/ 22 h 40"/>
                <a:gd name="T58" fmla="*/ 8 w 29"/>
                <a:gd name="T59" fmla="*/ 20 h 40"/>
                <a:gd name="T60" fmla="*/ 4 w 29"/>
                <a:gd name="T61" fmla="*/ 17 h 40"/>
                <a:gd name="T62" fmla="*/ 2 w 29"/>
                <a:gd name="T63" fmla="*/ 14 h 40"/>
                <a:gd name="T64" fmla="*/ 2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3" y="6"/>
                    <a:pt x="11" y="7"/>
                    <a:pt x="10" y="7"/>
                  </a:cubicBezTo>
                  <a:cubicBezTo>
                    <a:pt x="10" y="8"/>
                    <a:pt x="9" y="9"/>
                    <a:pt x="9" y="10"/>
                  </a:cubicBezTo>
                  <a:cubicBezTo>
                    <a:pt x="9" y="10"/>
                    <a:pt x="9" y="11"/>
                    <a:pt x="9" y="11"/>
                  </a:cubicBezTo>
                  <a:cubicBezTo>
                    <a:pt x="10" y="12"/>
                    <a:pt x="10" y="12"/>
                    <a:pt x="11"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4" y="29"/>
                    <a:pt x="4" y="29"/>
                    <a:pt x="4"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2" y="27"/>
                    <a:pt x="21" y="27"/>
                  </a:cubicBezTo>
                  <a:cubicBezTo>
                    <a:pt x="21" y="26"/>
                    <a:pt x="20" y="25"/>
                    <a:pt x="19" y="25"/>
                  </a:cubicBezTo>
                  <a:cubicBezTo>
                    <a:pt x="19" y="25"/>
                    <a:pt x="18" y="24"/>
                    <a:pt x="17" y="24"/>
                  </a:cubicBezTo>
                  <a:cubicBezTo>
                    <a:pt x="15" y="23"/>
                    <a:pt x="14" y="23"/>
                    <a:pt x="13" y="22"/>
                  </a:cubicBezTo>
                  <a:cubicBezTo>
                    <a:pt x="11" y="21"/>
                    <a:pt x="9" y="20"/>
                    <a:pt x="8" y="20"/>
                  </a:cubicBezTo>
                  <a:cubicBezTo>
                    <a:pt x="6" y="19"/>
                    <a:pt x="5" y="18"/>
                    <a:pt x="4" y="17"/>
                  </a:cubicBezTo>
                  <a:cubicBezTo>
                    <a:pt x="3" y="16"/>
                    <a:pt x="3" y="15"/>
                    <a:pt x="2" y="14"/>
                  </a:cubicBezTo>
                  <a:cubicBezTo>
                    <a:pt x="2" y="13"/>
                    <a:pt x="2" y="12"/>
                    <a:pt x="2" y="10"/>
                  </a:cubicBezTo>
                  <a:cubicBezTo>
                    <a:pt x="2"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187" name="Freeform 24">
              <a:extLst>
                <a:ext uri="{FF2B5EF4-FFF2-40B4-BE49-F238E27FC236}">
                  <a16:creationId xmlns:a16="http://schemas.microsoft.com/office/drawing/2014/main" id="{580801ED-9260-41DB-A0B7-5AF24B32272B}"/>
                </a:ext>
              </a:extLst>
            </p:cNvPr>
            <p:cNvSpPr>
              <a:spLocks/>
            </p:cNvSpPr>
            <p:nvPr userDrawn="1"/>
          </p:nvSpPr>
          <p:spPr bwMode="auto">
            <a:xfrm>
              <a:off x="211802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188" name="Freeform 25">
              <a:extLst>
                <a:ext uri="{FF2B5EF4-FFF2-40B4-BE49-F238E27FC236}">
                  <a16:creationId xmlns:a16="http://schemas.microsoft.com/office/drawing/2014/main" id="{3A9842FB-6E95-4D11-B5B9-58C4CB82C2FE}"/>
                </a:ext>
              </a:extLst>
            </p:cNvPr>
            <p:cNvSpPr>
              <a:spLocks noEditPoints="1"/>
            </p:cNvSpPr>
            <p:nvPr userDrawn="1"/>
          </p:nvSpPr>
          <p:spPr bwMode="auto">
            <a:xfrm>
              <a:off x="2194750" y="6175958"/>
              <a:ext cx="24412" cy="136010"/>
            </a:xfrm>
            <a:custGeom>
              <a:avLst/>
              <a:gdLst>
                <a:gd name="T0" fmla="*/ 10 w 10"/>
                <a:gd name="T1" fmla="*/ 5 h 53"/>
                <a:gd name="T2" fmla="*/ 9 w 10"/>
                <a:gd name="T3" fmla="*/ 6 h 53"/>
                <a:gd name="T4" fmla="*/ 8 w 10"/>
                <a:gd name="T5" fmla="*/ 8 h 53"/>
                <a:gd name="T6" fmla="*/ 7 w 10"/>
                <a:gd name="T7" fmla="*/ 9 h 53"/>
                <a:gd name="T8" fmla="*/ 5 w 10"/>
                <a:gd name="T9" fmla="*/ 9 h 53"/>
                <a:gd name="T10" fmla="*/ 3 w 10"/>
                <a:gd name="T11" fmla="*/ 9 h 53"/>
                <a:gd name="T12" fmla="*/ 1 w 10"/>
                <a:gd name="T13" fmla="*/ 8 h 53"/>
                <a:gd name="T14" fmla="*/ 0 w 10"/>
                <a:gd name="T15" fmla="*/ 6 h 53"/>
                <a:gd name="T16" fmla="*/ 0 w 10"/>
                <a:gd name="T17" fmla="*/ 5 h 53"/>
                <a:gd name="T18" fmla="*/ 0 w 10"/>
                <a:gd name="T19" fmla="*/ 3 h 53"/>
                <a:gd name="T20" fmla="*/ 1 w 10"/>
                <a:gd name="T21" fmla="*/ 1 h 53"/>
                <a:gd name="T22" fmla="*/ 3 w 10"/>
                <a:gd name="T23" fmla="*/ 0 h 53"/>
                <a:gd name="T24" fmla="*/ 5 w 10"/>
                <a:gd name="T25" fmla="*/ 0 h 53"/>
                <a:gd name="T26" fmla="*/ 7 w 10"/>
                <a:gd name="T27" fmla="*/ 0 h 53"/>
                <a:gd name="T28" fmla="*/ 8 w 10"/>
                <a:gd name="T29" fmla="*/ 1 h 53"/>
                <a:gd name="T30" fmla="*/ 9 w 10"/>
                <a:gd name="T31" fmla="*/ 3 h 53"/>
                <a:gd name="T32" fmla="*/ 10 w 10"/>
                <a:gd name="T33" fmla="*/ 5 h 53"/>
                <a:gd name="T34" fmla="*/ 1 w 10"/>
                <a:gd name="T35" fmla="*/ 53 h 53"/>
                <a:gd name="T36" fmla="*/ 1 w 10"/>
                <a:gd name="T37" fmla="*/ 14 h 53"/>
                <a:gd name="T38" fmla="*/ 9 w 10"/>
                <a:gd name="T39" fmla="*/ 14 h 53"/>
                <a:gd name="T40" fmla="*/ 9 w 10"/>
                <a:gd name="T41" fmla="*/ 53 h 53"/>
                <a:gd name="T42" fmla="*/ 1 w 10"/>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3">
                  <a:moveTo>
                    <a:pt x="10" y="5"/>
                  </a:moveTo>
                  <a:cubicBezTo>
                    <a:pt x="10" y="5"/>
                    <a:pt x="10" y="6"/>
                    <a:pt x="9" y="6"/>
                  </a:cubicBezTo>
                  <a:cubicBezTo>
                    <a:pt x="9" y="7"/>
                    <a:pt x="9" y="8"/>
                    <a:pt x="8" y="8"/>
                  </a:cubicBezTo>
                  <a:cubicBezTo>
                    <a:pt x="8" y="8"/>
                    <a:pt x="7" y="9"/>
                    <a:pt x="7" y="9"/>
                  </a:cubicBezTo>
                  <a:cubicBezTo>
                    <a:pt x="6" y="9"/>
                    <a:pt x="6" y="9"/>
                    <a:pt x="5" y="9"/>
                  </a:cubicBezTo>
                  <a:cubicBezTo>
                    <a:pt x="4" y="9"/>
                    <a:pt x="4" y="9"/>
                    <a:pt x="3" y="9"/>
                  </a:cubicBezTo>
                  <a:cubicBezTo>
                    <a:pt x="2" y="9"/>
                    <a:pt x="2" y="8"/>
                    <a:pt x="1" y="8"/>
                  </a:cubicBezTo>
                  <a:cubicBezTo>
                    <a:pt x="1" y="8"/>
                    <a:pt x="1" y="7"/>
                    <a:pt x="0" y="6"/>
                  </a:cubicBezTo>
                  <a:cubicBezTo>
                    <a:pt x="0" y="6"/>
                    <a:pt x="0" y="5"/>
                    <a:pt x="0" y="5"/>
                  </a:cubicBezTo>
                  <a:cubicBezTo>
                    <a:pt x="0" y="4"/>
                    <a:pt x="0" y="3"/>
                    <a:pt x="0" y="3"/>
                  </a:cubicBezTo>
                  <a:cubicBezTo>
                    <a:pt x="1" y="2"/>
                    <a:pt x="1" y="2"/>
                    <a:pt x="1" y="1"/>
                  </a:cubicBezTo>
                  <a:cubicBezTo>
                    <a:pt x="2" y="1"/>
                    <a:pt x="2" y="0"/>
                    <a:pt x="3" y="0"/>
                  </a:cubicBezTo>
                  <a:cubicBezTo>
                    <a:pt x="4" y="0"/>
                    <a:pt x="4" y="0"/>
                    <a:pt x="5" y="0"/>
                  </a:cubicBezTo>
                  <a:cubicBezTo>
                    <a:pt x="6" y="0"/>
                    <a:pt x="6" y="0"/>
                    <a:pt x="7" y="0"/>
                  </a:cubicBezTo>
                  <a:cubicBezTo>
                    <a:pt x="7" y="0"/>
                    <a:pt x="8" y="1"/>
                    <a:pt x="8" y="1"/>
                  </a:cubicBezTo>
                  <a:cubicBezTo>
                    <a:pt x="9" y="2"/>
                    <a:pt x="9" y="2"/>
                    <a:pt x="9" y="3"/>
                  </a:cubicBezTo>
                  <a:cubicBezTo>
                    <a:pt x="10" y="3"/>
                    <a:pt x="10" y="4"/>
                    <a:pt x="10" y="5"/>
                  </a:cubicBezTo>
                  <a:close/>
                  <a:moveTo>
                    <a:pt x="1" y="53"/>
                  </a:moveTo>
                  <a:cubicBezTo>
                    <a:pt x="1" y="14"/>
                    <a:pt x="1" y="14"/>
                    <a:pt x="1" y="14"/>
                  </a:cubicBezTo>
                  <a:cubicBezTo>
                    <a:pt x="9" y="14"/>
                    <a:pt x="9" y="14"/>
                    <a:pt x="9" y="14"/>
                  </a:cubicBezTo>
                  <a:cubicBezTo>
                    <a:pt x="9" y="53"/>
                    <a:pt x="9" y="53"/>
                    <a:pt x="9" y="53"/>
                  </a:cubicBezTo>
                  <a:lnTo>
                    <a:pt x="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189" name="Freeform 26">
              <a:extLst>
                <a:ext uri="{FF2B5EF4-FFF2-40B4-BE49-F238E27FC236}">
                  <a16:creationId xmlns:a16="http://schemas.microsoft.com/office/drawing/2014/main" id="{076538BB-C266-42BE-916B-458AF9EFB224}"/>
                </a:ext>
              </a:extLst>
            </p:cNvPr>
            <p:cNvSpPr>
              <a:spLocks noEditPoints="1"/>
            </p:cNvSpPr>
            <p:nvPr userDrawn="1"/>
          </p:nvSpPr>
          <p:spPr bwMode="auto">
            <a:xfrm>
              <a:off x="2236599" y="6212575"/>
              <a:ext cx="87186" cy="101135"/>
            </a:xfrm>
            <a:custGeom>
              <a:avLst/>
              <a:gdLst>
                <a:gd name="T0" fmla="*/ 34 w 34"/>
                <a:gd name="T1" fmla="*/ 19 h 40"/>
                <a:gd name="T2" fmla="*/ 33 w 34"/>
                <a:gd name="T3" fmla="*/ 28 h 40"/>
                <a:gd name="T4" fmla="*/ 29 w 34"/>
                <a:gd name="T5" fmla="*/ 34 h 40"/>
                <a:gd name="T6" fmla="*/ 24 w 34"/>
                <a:gd name="T7" fmla="*/ 38 h 40"/>
                <a:gd name="T8" fmla="*/ 17 w 34"/>
                <a:gd name="T9" fmla="*/ 40 h 40"/>
                <a:gd name="T10" fmla="*/ 10 w 34"/>
                <a:gd name="T11" fmla="*/ 38 h 40"/>
                <a:gd name="T12" fmla="*/ 5 w 34"/>
                <a:gd name="T13" fmla="*/ 34 h 40"/>
                <a:gd name="T14" fmla="*/ 1 w 34"/>
                <a:gd name="T15" fmla="*/ 28 h 40"/>
                <a:gd name="T16" fmla="*/ 0 w 34"/>
                <a:gd name="T17" fmla="*/ 20 h 40"/>
                <a:gd name="T18" fmla="*/ 1 w 34"/>
                <a:gd name="T19" fmla="*/ 11 h 40"/>
                <a:gd name="T20" fmla="*/ 5 w 34"/>
                <a:gd name="T21" fmla="*/ 5 h 40"/>
                <a:gd name="T22" fmla="*/ 10 w 34"/>
                <a:gd name="T23" fmla="*/ 1 h 40"/>
                <a:gd name="T24" fmla="*/ 17 w 34"/>
                <a:gd name="T25" fmla="*/ 0 h 40"/>
                <a:gd name="T26" fmla="*/ 24 w 34"/>
                <a:gd name="T27" fmla="*/ 1 h 40"/>
                <a:gd name="T28" fmla="*/ 29 w 34"/>
                <a:gd name="T29" fmla="*/ 5 h 40"/>
                <a:gd name="T30" fmla="*/ 33 w 34"/>
                <a:gd name="T31" fmla="*/ 11 h 40"/>
                <a:gd name="T32" fmla="*/ 34 w 34"/>
                <a:gd name="T33" fmla="*/ 19 h 40"/>
                <a:gd name="T34" fmla="*/ 26 w 34"/>
                <a:gd name="T35" fmla="*/ 20 h 40"/>
                <a:gd name="T36" fmla="*/ 26 w 34"/>
                <a:gd name="T37" fmla="*/ 14 h 40"/>
                <a:gd name="T38" fmla="*/ 24 w 34"/>
                <a:gd name="T39" fmla="*/ 10 h 40"/>
                <a:gd name="T40" fmla="*/ 21 w 34"/>
                <a:gd name="T41" fmla="*/ 8 h 40"/>
                <a:gd name="T42" fmla="*/ 17 w 34"/>
                <a:gd name="T43" fmla="*/ 7 h 40"/>
                <a:gd name="T44" fmla="*/ 13 w 34"/>
                <a:gd name="T45" fmla="*/ 8 h 40"/>
                <a:gd name="T46" fmla="*/ 10 w 34"/>
                <a:gd name="T47" fmla="*/ 10 h 40"/>
                <a:gd name="T48" fmla="*/ 8 w 34"/>
                <a:gd name="T49" fmla="*/ 14 h 40"/>
                <a:gd name="T50" fmla="*/ 7 w 34"/>
                <a:gd name="T51" fmla="*/ 19 h 40"/>
                <a:gd name="T52" fmla="*/ 8 w 34"/>
                <a:gd name="T53" fmla="*/ 25 h 40"/>
                <a:gd name="T54" fmla="*/ 10 w 34"/>
                <a:gd name="T55" fmla="*/ 29 h 40"/>
                <a:gd name="T56" fmla="*/ 13 w 34"/>
                <a:gd name="T57" fmla="*/ 32 h 40"/>
                <a:gd name="T58" fmla="*/ 17 w 34"/>
                <a:gd name="T59" fmla="*/ 32 h 40"/>
                <a:gd name="T60" fmla="*/ 21 w 34"/>
                <a:gd name="T61" fmla="*/ 31 h 40"/>
                <a:gd name="T62" fmla="*/ 24 w 34"/>
                <a:gd name="T63" fmla="*/ 29 h 40"/>
                <a:gd name="T64" fmla="*/ 26 w 34"/>
                <a:gd name="T65" fmla="*/ 25 h 40"/>
                <a:gd name="T66" fmla="*/ 26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19"/>
                  </a:moveTo>
                  <a:cubicBezTo>
                    <a:pt x="34" y="23"/>
                    <a:pt x="34" y="25"/>
                    <a:pt x="33" y="28"/>
                  </a:cubicBezTo>
                  <a:cubicBezTo>
                    <a:pt x="32" y="30"/>
                    <a:pt x="31" y="33"/>
                    <a:pt x="29" y="34"/>
                  </a:cubicBezTo>
                  <a:cubicBezTo>
                    <a:pt x="28" y="36"/>
                    <a:pt x="26" y="37"/>
                    <a:pt x="24" y="38"/>
                  </a:cubicBezTo>
                  <a:cubicBezTo>
                    <a:pt x="21" y="39"/>
                    <a:pt x="19" y="40"/>
                    <a:pt x="17" y="40"/>
                  </a:cubicBezTo>
                  <a:cubicBezTo>
                    <a:pt x="14" y="40"/>
                    <a:pt x="12" y="39"/>
                    <a:pt x="10" y="38"/>
                  </a:cubicBezTo>
                  <a:cubicBezTo>
                    <a:pt x="8" y="37"/>
                    <a:pt x="6" y="36"/>
                    <a:pt x="5" y="34"/>
                  </a:cubicBezTo>
                  <a:cubicBezTo>
                    <a:pt x="3" y="32"/>
                    <a:pt x="2" y="30"/>
                    <a:pt x="1" y="28"/>
                  </a:cubicBezTo>
                  <a:cubicBezTo>
                    <a:pt x="0" y="25"/>
                    <a:pt x="0" y="23"/>
                    <a:pt x="0" y="20"/>
                  </a:cubicBezTo>
                  <a:cubicBezTo>
                    <a:pt x="0" y="16"/>
                    <a:pt x="0" y="14"/>
                    <a:pt x="1" y="11"/>
                  </a:cubicBezTo>
                  <a:cubicBezTo>
                    <a:pt x="2" y="9"/>
                    <a:pt x="3" y="7"/>
                    <a:pt x="5" y="5"/>
                  </a:cubicBezTo>
                  <a:cubicBezTo>
                    <a:pt x="6" y="3"/>
                    <a:pt x="8" y="2"/>
                    <a:pt x="10" y="1"/>
                  </a:cubicBezTo>
                  <a:cubicBezTo>
                    <a:pt x="12" y="0"/>
                    <a:pt x="14" y="0"/>
                    <a:pt x="17" y="0"/>
                  </a:cubicBezTo>
                  <a:cubicBezTo>
                    <a:pt x="19" y="0"/>
                    <a:pt x="22" y="0"/>
                    <a:pt x="24" y="1"/>
                  </a:cubicBezTo>
                  <a:cubicBezTo>
                    <a:pt x="26" y="2"/>
                    <a:pt x="28" y="3"/>
                    <a:pt x="29" y="5"/>
                  </a:cubicBezTo>
                  <a:cubicBezTo>
                    <a:pt x="31" y="7"/>
                    <a:pt x="32" y="9"/>
                    <a:pt x="33" y="11"/>
                  </a:cubicBezTo>
                  <a:cubicBezTo>
                    <a:pt x="34" y="14"/>
                    <a:pt x="34" y="16"/>
                    <a:pt x="34" y="19"/>
                  </a:cubicBezTo>
                  <a:close/>
                  <a:moveTo>
                    <a:pt x="26" y="20"/>
                  </a:moveTo>
                  <a:cubicBezTo>
                    <a:pt x="26" y="18"/>
                    <a:pt x="26" y="16"/>
                    <a:pt x="26" y="14"/>
                  </a:cubicBezTo>
                  <a:cubicBezTo>
                    <a:pt x="25" y="13"/>
                    <a:pt x="25" y="11"/>
                    <a:pt x="24" y="10"/>
                  </a:cubicBezTo>
                  <a:cubicBezTo>
                    <a:pt x="23" y="9"/>
                    <a:pt x="22" y="8"/>
                    <a:pt x="21" y="8"/>
                  </a:cubicBezTo>
                  <a:cubicBezTo>
                    <a:pt x="19" y="7"/>
                    <a:pt x="18" y="7"/>
                    <a:pt x="17" y="7"/>
                  </a:cubicBezTo>
                  <a:cubicBezTo>
                    <a:pt x="15" y="7"/>
                    <a:pt x="14" y="7"/>
                    <a:pt x="13" y="8"/>
                  </a:cubicBezTo>
                  <a:cubicBezTo>
                    <a:pt x="12" y="8"/>
                    <a:pt x="11" y="9"/>
                    <a:pt x="10" y="10"/>
                  </a:cubicBezTo>
                  <a:cubicBezTo>
                    <a:pt x="9" y="11"/>
                    <a:pt x="8" y="13"/>
                    <a:pt x="8" y="14"/>
                  </a:cubicBezTo>
                  <a:cubicBezTo>
                    <a:pt x="8" y="16"/>
                    <a:pt x="7" y="17"/>
                    <a:pt x="7" y="19"/>
                  </a:cubicBezTo>
                  <a:cubicBezTo>
                    <a:pt x="7" y="21"/>
                    <a:pt x="8" y="23"/>
                    <a:pt x="8" y="25"/>
                  </a:cubicBezTo>
                  <a:cubicBezTo>
                    <a:pt x="9" y="27"/>
                    <a:pt x="9" y="28"/>
                    <a:pt x="10" y="29"/>
                  </a:cubicBezTo>
                  <a:cubicBezTo>
                    <a:pt x="11" y="30"/>
                    <a:pt x="12" y="31"/>
                    <a:pt x="13" y="32"/>
                  </a:cubicBezTo>
                  <a:cubicBezTo>
                    <a:pt x="14" y="32"/>
                    <a:pt x="16" y="32"/>
                    <a:pt x="17" y="32"/>
                  </a:cubicBezTo>
                  <a:cubicBezTo>
                    <a:pt x="18" y="32"/>
                    <a:pt x="20" y="32"/>
                    <a:pt x="21" y="31"/>
                  </a:cubicBezTo>
                  <a:cubicBezTo>
                    <a:pt x="22" y="31"/>
                    <a:pt x="23" y="30"/>
                    <a:pt x="24" y="29"/>
                  </a:cubicBezTo>
                  <a:cubicBezTo>
                    <a:pt x="25" y="27"/>
                    <a:pt x="25" y="26"/>
                    <a:pt x="26" y="25"/>
                  </a:cubicBezTo>
                  <a:cubicBezTo>
                    <a:pt x="26" y="23"/>
                    <a:pt x="26" y="21"/>
                    <a:pt x="2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190" name="Freeform 27">
              <a:extLst>
                <a:ext uri="{FF2B5EF4-FFF2-40B4-BE49-F238E27FC236}">
                  <a16:creationId xmlns:a16="http://schemas.microsoft.com/office/drawing/2014/main" id="{A7C95C0F-A1E9-46B5-B9DB-284F35C72801}"/>
                </a:ext>
              </a:extLst>
            </p:cNvPr>
            <p:cNvSpPr>
              <a:spLocks/>
            </p:cNvSpPr>
            <p:nvPr userDrawn="1"/>
          </p:nvSpPr>
          <p:spPr bwMode="auto">
            <a:xfrm>
              <a:off x="2344710" y="6212575"/>
              <a:ext cx="78468" cy="99391"/>
            </a:xfrm>
            <a:custGeom>
              <a:avLst/>
              <a:gdLst>
                <a:gd name="T0" fmla="*/ 23 w 31"/>
                <a:gd name="T1" fmla="*/ 39 h 39"/>
                <a:gd name="T2" fmla="*/ 23 w 31"/>
                <a:gd name="T3" fmla="*/ 17 h 39"/>
                <a:gd name="T4" fmla="*/ 21 w 31"/>
                <a:gd name="T5" fmla="*/ 9 h 39"/>
                <a:gd name="T6" fmla="*/ 15 w 31"/>
                <a:gd name="T7" fmla="*/ 7 h 39"/>
                <a:gd name="T8" fmla="*/ 12 w 31"/>
                <a:gd name="T9" fmla="*/ 7 h 39"/>
                <a:gd name="T10" fmla="*/ 9 w 31"/>
                <a:gd name="T11" fmla="*/ 9 h 39"/>
                <a:gd name="T12" fmla="*/ 8 w 31"/>
                <a:gd name="T13" fmla="*/ 12 h 39"/>
                <a:gd name="T14" fmla="*/ 7 w 31"/>
                <a:gd name="T15" fmla="*/ 16 h 39"/>
                <a:gd name="T16" fmla="*/ 7 w 31"/>
                <a:gd name="T17" fmla="*/ 39 h 39"/>
                <a:gd name="T18" fmla="*/ 0 w 31"/>
                <a:gd name="T19" fmla="*/ 39 h 39"/>
                <a:gd name="T20" fmla="*/ 0 w 31"/>
                <a:gd name="T21" fmla="*/ 0 h 39"/>
                <a:gd name="T22" fmla="*/ 7 w 31"/>
                <a:gd name="T23" fmla="*/ 0 h 39"/>
                <a:gd name="T24" fmla="*/ 7 w 31"/>
                <a:gd name="T25" fmla="*/ 4 h 39"/>
                <a:gd name="T26" fmla="*/ 9 w 31"/>
                <a:gd name="T27" fmla="*/ 2 h 39"/>
                <a:gd name="T28" fmla="*/ 11 w 31"/>
                <a:gd name="T29" fmla="*/ 1 h 39"/>
                <a:gd name="T30" fmla="*/ 14 w 31"/>
                <a:gd name="T31" fmla="*/ 0 h 39"/>
                <a:gd name="T32" fmla="*/ 17 w 31"/>
                <a:gd name="T33" fmla="*/ 0 h 39"/>
                <a:gd name="T34" fmla="*/ 23 w 31"/>
                <a:gd name="T35" fmla="*/ 1 h 39"/>
                <a:gd name="T36" fmla="*/ 27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1" y="9"/>
                  </a:cubicBezTo>
                  <a:cubicBezTo>
                    <a:pt x="20" y="7"/>
                    <a:pt x="18" y="7"/>
                    <a:pt x="15" y="7"/>
                  </a:cubicBezTo>
                  <a:cubicBezTo>
                    <a:pt x="14" y="7"/>
                    <a:pt x="13" y="7"/>
                    <a:pt x="12" y="7"/>
                  </a:cubicBezTo>
                  <a:cubicBezTo>
                    <a:pt x="11" y="8"/>
                    <a:pt x="10" y="8"/>
                    <a:pt x="9" y="9"/>
                  </a:cubicBezTo>
                  <a:cubicBezTo>
                    <a:pt x="9" y="10"/>
                    <a:pt x="8" y="11"/>
                    <a:pt x="8" y="12"/>
                  </a:cubicBezTo>
                  <a:cubicBezTo>
                    <a:pt x="8" y="14"/>
                    <a:pt x="7" y="15"/>
                    <a:pt x="7" y="16"/>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10" y="2"/>
                    <a:pt x="11" y="1"/>
                    <a:pt x="11" y="1"/>
                  </a:cubicBezTo>
                  <a:cubicBezTo>
                    <a:pt x="12" y="0"/>
                    <a:pt x="13" y="0"/>
                    <a:pt x="14" y="0"/>
                  </a:cubicBezTo>
                  <a:cubicBezTo>
                    <a:pt x="15" y="0"/>
                    <a:pt x="16" y="0"/>
                    <a:pt x="17" y="0"/>
                  </a:cubicBezTo>
                  <a:cubicBezTo>
                    <a:pt x="19" y="0"/>
                    <a:pt x="21" y="0"/>
                    <a:pt x="23" y="1"/>
                  </a:cubicBezTo>
                  <a:cubicBezTo>
                    <a:pt x="25" y="1"/>
                    <a:pt x="26" y="2"/>
                    <a:pt x="27" y="4"/>
                  </a:cubicBezTo>
                  <a:cubicBezTo>
                    <a:pt x="28" y="5"/>
                    <a:pt x="29" y="7"/>
                    <a:pt x="30" y="9"/>
                  </a:cubicBezTo>
                  <a:cubicBezTo>
                    <a:pt x="30"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191" name="Freeform 28">
              <a:extLst>
                <a:ext uri="{FF2B5EF4-FFF2-40B4-BE49-F238E27FC236}">
                  <a16:creationId xmlns:a16="http://schemas.microsoft.com/office/drawing/2014/main" id="{BEEA6186-B2B9-4E5E-9631-B6332C7FDBA3}"/>
                </a:ext>
              </a:extLst>
            </p:cNvPr>
            <p:cNvSpPr>
              <a:spLocks/>
            </p:cNvSpPr>
            <p:nvPr userDrawn="1"/>
          </p:nvSpPr>
          <p:spPr bwMode="auto">
            <a:xfrm>
              <a:off x="2445845" y="6284068"/>
              <a:ext cx="31387"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4 w 12"/>
                <a:gd name="T11" fmla="*/ 11 h 12"/>
                <a:gd name="T12" fmla="*/ 2 w 12"/>
                <a:gd name="T13" fmla="*/ 10 h 12"/>
                <a:gd name="T14" fmla="*/ 1 w 12"/>
                <a:gd name="T15" fmla="*/ 8 h 12"/>
                <a:gd name="T16" fmla="*/ 0 w 12"/>
                <a:gd name="T17" fmla="*/ 6 h 12"/>
                <a:gd name="T18" fmla="*/ 1 w 12"/>
                <a:gd name="T19" fmla="*/ 4 h 12"/>
                <a:gd name="T20" fmla="*/ 2 w 12"/>
                <a:gd name="T21" fmla="*/ 2 h 12"/>
                <a:gd name="T22" fmla="*/ 4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4" y="11"/>
                  </a:cubicBezTo>
                  <a:cubicBezTo>
                    <a:pt x="3" y="11"/>
                    <a:pt x="2" y="10"/>
                    <a:pt x="2" y="10"/>
                  </a:cubicBezTo>
                  <a:cubicBezTo>
                    <a:pt x="1" y="9"/>
                    <a:pt x="1" y="9"/>
                    <a:pt x="1" y="8"/>
                  </a:cubicBezTo>
                  <a:cubicBezTo>
                    <a:pt x="0" y="7"/>
                    <a:pt x="0" y="7"/>
                    <a:pt x="0" y="6"/>
                  </a:cubicBezTo>
                  <a:cubicBezTo>
                    <a:pt x="0" y="5"/>
                    <a:pt x="0" y="4"/>
                    <a:pt x="1" y="4"/>
                  </a:cubicBezTo>
                  <a:cubicBezTo>
                    <a:pt x="1" y="3"/>
                    <a:pt x="1" y="2"/>
                    <a:pt x="2" y="2"/>
                  </a:cubicBezTo>
                  <a:cubicBezTo>
                    <a:pt x="2" y="1"/>
                    <a:pt x="3" y="1"/>
                    <a:pt x="4"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192" name="Freeform 29">
              <a:extLst>
                <a:ext uri="{FF2B5EF4-FFF2-40B4-BE49-F238E27FC236}">
                  <a16:creationId xmlns:a16="http://schemas.microsoft.com/office/drawing/2014/main" id="{E9B00A5D-BE04-4D7D-B4A2-204E2D0E0485}"/>
                </a:ext>
              </a:extLst>
            </p:cNvPr>
            <p:cNvSpPr>
              <a:spLocks/>
            </p:cNvSpPr>
            <p:nvPr userDrawn="1"/>
          </p:nvSpPr>
          <p:spPr bwMode="auto">
            <a:xfrm>
              <a:off x="2540006" y="6181188"/>
              <a:ext cx="97648" cy="130778"/>
            </a:xfrm>
            <a:custGeom>
              <a:avLst/>
              <a:gdLst>
                <a:gd name="T0" fmla="*/ 34 w 56"/>
                <a:gd name="T1" fmla="*/ 11 h 75"/>
                <a:gd name="T2" fmla="*/ 34 w 56"/>
                <a:gd name="T3" fmla="*/ 75 h 75"/>
                <a:gd name="T4" fmla="*/ 22 w 56"/>
                <a:gd name="T5" fmla="*/ 75 h 75"/>
                <a:gd name="T6" fmla="*/ 22 w 56"/>
                <a:gd name="T7" fmla="*/ 11 h 75"/>
                <a:gd name="T8" fmla="*/ 0 w 56"/>
                <a:gd name="T9" fmla="*/ 11 h 75"/>
                <a:gd name="T10" fmla="*/ 0 w 56"/>
                <a:gd name="T11" fmla="*/ 0 h 75"/>
                <a:gd name="T12" fmla="*/ 56 w 56"/>
                <a:gd name="T13" fmla="*/ 0 h 75"/>
                <a:gd name="T14" fmla="*/ 56 w 56"/>
                <a:gd name="T15" fmla="*/ 11 h 75"/>
                <a:gd name="T16" fmla="*/ 34 w 56"/>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34" y="11"/>
                  </a:moveTo>
                  <a:lnTo>
                    <a:pt x="34" y="75"/>
                  </a:lnTo>
                  <a:lnTo>
                    <a:pt x="22" y="75"/>
                  </a:lnTo>
                  <a:lnTo>
                    <a:pt x="22" y="11"/>
                  </a:lnTo>
                  <a:lnTo>
                    <a:pt x="0" y="11"/>
                  </a:lnTo>
                  <a:lnTo>
                    <a:pt x="0" y="0"/>
                  </a:lnTo>
                  <a:lnTo>
                    <a:pt x="56" y="0"/>
                  </a:lnTo>
                  <a:lnTo>
                    <a:pt x="56" y="11"/>
                  </a:lnTo>
                  <a:lnTo>
                    <a:pt x="34"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193" name="Freeform 30">
              <a:extLst>
                <a:ext uri="{FF2B5EF4-FFF2-40B4-BE49-F238E27FC236}">
                  <a16:creationId xmlns:a16="http://schemas.microsoft.com/office/drawing/2014/main" id="{72C85502-C007-49A3-A8AB-2BCC8C53945F}"/>
                </a:ext>
              </a:extLst>
            </p:cNvPr>
            <p:cNvSpPr>
              <a:spLocks/>
            </p:cNvSpPr>
            <p:nvPr userDrawn="1"/>
          </p:nvSpPr>
          <p:spPr bwMode="auto">
            <a:xfrm>
              <a:off x="2651603" y="6174213"/>
              <a:ext cx="80211" cy="137753"/>
            </a:xfrm>
            <a:custGeom>
              <a:avLst/>
              <a:gdLst>
                <a:gd name="T0" fmla="*/ 24 w 31"/>
                <a:gd name="T1" fmla="*/ 54 h 54"/>
                <a:gd name="T2" fmla="*/ 24 w 31"/>
                <a:gd name="T3" fmla="*/ 32 h 54"/>
                <a:gd name="T4" fmla="*/ 22 w 31"/>
                <a:gd name="T5" fmla="*/ 24 h 54"/>
                <a:gd name="T6" fmla="*/ 16 w 31"/>
                <a:gd name="T7" fmla="*/ 22 h 54"/>
                <a:gd name="T8" fmla="*/ 13 w 31"/>
                <a:gd name="T9" fmla="*/ 22 h 54"/>
                <a:gd name="T10" fmla="*/ 10 w 31"/>
                <a:gd name="T11" fmla="*/ 24 h 54"/>
                <a:gd name="T12" fmla="*/ 8 w 31"/>
                <a:gd name="T13" fmla="*/ 27 h 54"/>
                <a:gd name="T14" fmla="*/ 8 w 31"/>
                <a:gd name="T15" fmla="*/ 31 h 54"/>
                <a:gd name="T16" fmla="*/ 8 w 31"/>
                <a:gd name="T17" fmla="*/ 54 h 54"/>
                <a:gd name="T18" fmla="*/ 0 w 31"/>
                <a:gd name="T19" fmla="*/ 54 h 54"/>
                <a:gd name="T20" fmla="*/ 0 w 31"/>
                <a:gd name="T21" fmla="*/ 4 h 54"/>
                <a:gd name="T22" fmla="*/ 8 w 31"/>
                <a:gd name="T23" fmla="*/ 0 h 54"/>
                <a:gd name="T24" fmla="*/ 8 w 31"/>
                <a:gd name="T25" fmla="*/ 19 h 54"/>
                <a:gd name="T26" fmla="*/ 10 w 31"/>
                <a:gd name="T27" fmla="*/ 17 h 54"/>
                <a:gd name="T28" fmla="*/ 12 w 31"/>
                <a:gd name="T29" fmla="*/ 16 h 54"/>
                <a:gd name="T30" fmla="*/ 15 w 31"/>
                <a:gd name="T31" fmla="*/ 15 h 54"/>
                <a:gd name="T32" fmla="*/ 18 w 31"/>
                <a:gd name="T33" fmla="*/ 15 h 54"/>
                <a:gd name="T34" fmla="*/ 24 w 31"/>
                <a:gd name="T35" fmla="*/ 16 h 54"/>
                <a:gd name="T36" fmla="*/ 28 w 31"/>
                <a:gd name="T37" fmla="*/ 19 h 54"/>
                <a:gd name="T38" fmla="*/ 30 w 31"/>
                <a:gd name="T39" fmla="*/ 24 h 54"/>
                <a:gd name="T40" fmla="*/ 31 w 31"/>
                <a:gd name="T41" fmla="*/ 32 h 54"/>
                <a:gd name="T42" fmla="*/ 31 w 31"/>
                <a:gd name="T43" fmla="*/ 54 h 54"/>
                <a:gd name="T44" fmla="*/ 24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4" y="54"/>
                  </a:moveTo>
                  <a:cubicBezTo>
                    <a:pt x="24" y="32"/>
                    <a:pt x="24" y="32"/>
                    <a:pt x="24" y="32"/>
                  </a:cubicBezTo>
                  <a:cubicBezTo>
                    <a:pt x="24" y="28"/>
                    <a:pt x="23" y="26"/>
                    <a:pt x="22" y="24"/>
                  </a:cubicBezTo>
                  <a:cubicBezTo>
                    <a:pt x="21" y="22"/>
                    <a:pt x="19" y="22"/>
                    <a:pt x="16" y="22"/>
                  </a:cubicBezTo>
                  <a:cubicBezTo>
                    <a:pt x="15" y="22"/>
                    <a:pt x="14" y="22"/>
                    <a:pt x="13" y="22"/>
                  </a:cubicBezTo>
                  <a:cubicBezTo>
                    <a:pt x="12" y="22"/>
                    <a:pt x="11" y="23"/>
                    <a:pt x="10" y="24"/>
                  </a:cubicBezTo>
                  <a:cubicBezTo>
                    <a:pt x="9" y="25"/>
                    <a:pt x="9" y="26"/>
                    <a:pt x="8" y="27"/>
                  </a:cubicBezTo>
                  <a:cubicBezTo>
                    <a:pt x="8" y="28"/>
                    <a:pt x="8" y="30"/>
                    <a:pt x="8" y="31"/>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8" y="18"/>
                    <a:pt x="9" y="18"/>
                    <a:pt x="10" y="17"/>
                  </a:cubicBezTo>
                  <a:cubicBezTo>
                    <a:pt x="10" y="17"/>
                    <a:pt x="11" y="16"/>
                    <a:pt x="12" y="16"/>
                  </a:cubicBezTo>
                  <a:cubicBezTo>
                    <a:pt x="13" y="15"/>
                    <a:pt x="14" y="15"/>
                    <a:pt x="15" y="15"/>
                  </a:cubicBezTo>
                  <a:cubicBezTo>
                    <a:pt x="16" y="15"/>
                    <a:pt x="17" y="15"/>
                    <a:pt x="18" y="15"/>
                  </a:cubicBezTo>
                  <a:cubicBezTo>
                    <a:pt x="20" y="15"/>
                    <a:pt x="22" y="15"/>
                    <a:pt x="24" y="16"/>
                  </a:cubicBezTo>
                  <a:cubicBezTo>
                    <a:pt x="25" y="16"/>
                    <a:pt x="27" y="17"/>
                    <a:pt x="28" y="19"/>
                  </a:cubicBezTo>
                  <a:cubicBezTo>
                    <a:pt x="29" y="20"/>
                    <a:pt x="30" y="22"/>
                    <a:pt x="30" y="24"/>
                  </a:cubicBezTo>
                  <a:cubicBezTo>
                    <a:pt x="31" y="27"/>
                    <a:pt x="31" y="29"/>
                    <a:pt x="31" y="32"/>
                  </a:cubicBezTo>
                  <a:cubicBezTo>
                    <a:pt x="31" y="54"/>
                    <a:pt x="31" y="54"/>
                    <a:pt x="31" y="54"/>
                  </a:cubicBezTo>
                  <a:lnTo>
                    <a:pt x="24"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194" name="Freeform 31">
              <a:extLst>
                <a:ext uri="{FF2B5EF4-FFF2-40B4-BE49-F238E27FC236}">
                  <a16:creationId xmlns:a16="http://schemas.microsoft.com/office/drawing/2014/main" id="{9A42586B-B388-4323-82EB-ED3423EDC5DE}"/>
                </a:ext>
              </a:extLst>
            </p:cNvPr>
            <p:cNvSpPr>
              <a:spLocks noEditPoints="1"/>
            </p:cNvSpPr>
            <p:nvPr userDrawn="1"/>
          </p:nvSpPr>
          <p:spPr bwMode="auto">
            <a:xfrm>
              <a:off x="2750996" y="6212575"/>
              <a:ext cx="85443" cy="101135"/>
            </a:xfrm>
            <a:custGeom>
              <a:avLst/>
              <a:gdLst>
                <a:gd name="T0" fmla="*/ 33 w 33"/>
                <a:gd name="T1" fmla="*/ 19 h 40"/>
                <a:gd name="T2" fmla="*/ 33 w 33"/>
                <a:gd name="T3" fmla="*/ 21 h 40"/>
                <a:gd name="T4" fmla="*/ 33 w 33"/>
                <a:gd name="T5" fmla="*/ 22 h 40"/>
                <a:gd name="T6" fmla="*/ 7 w 33"/>
                <a:gd name="T7" fmla="*/ 22 h 40"/>
                <a:gd name="T8" fmla="*/ 8 w 33"/>
                <a:gd name="T9" fmla="*/ 27 h 40"/>
                <a:gd name="T10" fmla="*/ 11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7" y="24"/>
                    <a:pt x="8" y="26"/>
                    <a:pt x="8" y="27"/>
                  </a:cubicBezTo>
                  <a:cubicBezTo>
                    <a:pt x="9" y="28"/>
                    <a:pt x="10" y="29"/>
                    <a:pt x="11" y="30"/>
                  </a:cubicBezTo>
                  <a:cubicBezTo>
                    <a:pt x="11" y="31"/>
                    <a:pt x="12" y="32"/>
                    <a:pt x="13" y="32"/>
                  </a:cubicBezTo>
                  <a:cubicBezTo>
                    <a:pt x="15" y="33"/>
                    <a:pt x="16" y="33"/>
                    <a:pt x="17" y="33"/>
                  </a:cubicBezTo>
                  <a:cubicBezTo>
                    <a:pt x="18" y="33"/>
                    <a:pt x="18" y="33"/>
                    <a:pt x="19" y="33"/>
                  </a:cubicBezTo>
                  <a:cubicBezTo>
                    <a:pt x="20" y="32"/>
                    <a:pt x="21" y="32"/>
                    <a:pt x="21" y="32"/>
                  </a:cubicBezTo>
                  <a:cubicBezTo>
                    <a:pt x="22" y="32"/>
                    <a:pt x="23"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7"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195" name="Freeform 32">
              <a:extLst>
                <a:ext uri="{FF2B5EF4-FFF2-40B4-BE49-F238E27FC236}">
                  <a16:creationId xmlns:a16="http://schemas.microsoft.com/office/drawing/2014/main" id="{558D2F0C-3796-492F-9EBD-4BB822191F30}"/>
                </a:ext>
              </a:extLst>
            </p:cNvPr>
            <p:cNvSpPr>
              <a:spLocks noEditPoints="1"/>
            </p:cNvSpPr>
            <p:nvPr userDrawn="1"/>
          </p:nvSpPr>
          <p:spPr bwMode="auto">
            <a:xfrm>
              <a:off x="2902698" y="6174213"/>
              <a:ext cx="80211" cy="139497"/>
            </a:xfrm>
            <a:custGeom>
              <a:avLst/>
              <a:gdLst>
                <a:gd name="T0" fmla="*/ 32 w 32"/>
                <a:gd name="T1" fmla="*/ 35 h 55"/>
                <a:gd name="T2" fmla="*/ 31 w 32"/>
                <a:gd name="T3" fmla="*/ 44 h 55"/>
                <a:gd name="T4" fmla="*/ 28 w 32"/>
                <a:gd name="T5" fmla="*/ 50 h 55"/>
                <a:gd name="T6" fmla="*/ 23 w 32"/>
                <a:gd name="T7" fmla="*/ 53 h 55"/>
                <a:gd name="T8" fmla="*/ 17 w 32"/>
                <a:gd name="T9" fmla="*/ 55 h 55"/>
                <a:gd name="T10" fmla="*/ 12 w 32"/>
                <a:gd name="T11" fmla="*/ 53 h 55"/>
                <a:gd name="T12" fmla="*/ 7 w 32"/>
                <a:gd name="T13" fmla="*/ 50 h 55"/>
                <a:gd name="T14" fmla="*/ 7 w 32"/>
                <a:gd name="T15" fmla="*/ 54 h 55"/>
                <a:gd name="T16" fmla="*/ 0 w 32"/>
                <a:gd name="T17" fmla="*/ 54 h 55"/>
                <a:gd name="T18" fmla="*/ 0 w 32"/>
                <a:gd name="T19" fmla="*/ 4 h 55"/>
                <a:gd name="T20" fmla="*/ 7 w 32"/>
                <a:gd name="T21" fmla="*/ 0 h 55"/>
                <a:gd name="T22" fmla="*/ 7 w 32"/>
                <a:gd name="T23" fmla="*/ 19 h 55"/>
                <a:gd name="T24" fmla="*/ 10 w 32"/>
                <a:gd name="T25" fmla="*/ 17 h 55"/>
                <a:gd name="T26" fmla="*/ 12 w 32"/>
                <a:gd name="T27" fmla="*/ 16 h 55"/>
                <a:gd name="T28" fmla="*/ 14 w 32"/>
                <a:gd name="T29" fmla="*/ 15 h 55"/>
                <a:gd name="T30" fmla="*/ 17 w 32"/>
                <a:gd name="T31" fmla="*/ 15 h 55"/>
                <a:gd name="T32" fmla="*/ 23 w 32"/>
                <a:gd name="T33" fmla="*/ 16 h 55"/>
                <a:gd name="T34" fmla="*/ 28 w 32"/>
                <a:gd name="T35" fmla="*/ 19 h 55"/>
                <a:gd name="T36" fmla="*/ 31 w 32"/>
                <a:gd name="T37" fmla="*/ 26 h 55"/>
                <a:gd name="T38" fmla="*/ 32 w 32"/>
                <a:gd name="T39" fmla="*/ 35 h 55"/>
                <a:gd name="T40" fmla="*/ 25 w 32"/>
                <a:gd name="T41" fmla="*/ 35 h 55"/>
                <a:gd name="T42" fmla="*/ 23 w 32"/>
                <a:gd name="T43" fmla="*/ 25 h 55"/>
                <a:gd name="T44" fmla="*/ 16 w 32"/>
                <a:gd name="T45" fmla="*/ 22 h 55"/>
                <a:gd name="T46" fmla="*/ 14 w 32"/>
                <a:gd name="T47" fmla="*/ 22 h 55"/>
                <a:gd name="T48" fmla="*/ 11 w 32"/>
                <a:gd name="T49" fmla="*/ 23 h 55"/>
                <a:gd name="T50" fmla="*/ 9 w 32"/>
                <a:gd name="T51" fmla="*/ 25 h 55"/>
                <a:gd name="T52" fmla="*/ 7 w 32"/>
                <a:gd name="T53" fmla="*/ 26 h 55"/>
                <a:gd name="T54" fmla="*/ 7 w 32"/>
                <a:gd name="T55" fmla="*/ 43 h 55"/>
                <a:gd name="T56" fmla="*/ 9 w 32"/>
                <a:gd name="T57" fmla="*/ 44 h 55"/>
                <a:gd name="T58" fmla="*/ 11 w 32"/>
                <a:gd name="T59" fmla="*/ 46 h 55"/>
                <a:gd name="T60" fmla="*/ 14 w 32"/>
                <a:gd name="T61" fmla="*/ 47 h 55"/>
                <a:gd name="T62" fmla="*/ 16 w 32"/>
                <a:gd name="T63" fmla="*/ 48 h 55"/>
                <a:gd name="T64" fmla="*/ 23 w 32"/>
                <a:gd name="T65" fmla="*/ 45 h 55"/>
                <a:gd name="T66" fmla="*/ 25 w 32"/>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5">
                  <a:moveTo>
                    <a:pt x="32" y="35"/>
                  </a:moveTo>
                  <a:cubicBezTo>
                    <a:pt x="32" y="38"/>
                    <a:pt x="32" y="41"/>
                    <a:pt x="31" y="44"/>
                  </a:cubicBezTo>
                  <a:cubicBezTo>
                    <a:pt x="30" y="46"/>
                    <a:pt x="29" y="48"/>
                    <a:pt x="28" y="50"/>
                  </a:cubicBezTo>
                  <a:cubicBezTo>
                    <a:pt x="26" y="51"/>
                    <a:pt x="25" y="53"/>
                    <a:pt x="23" y="53"/>
                  </a:cubicBezTo>
                  <a:cubicBezTo>
                    <a:pt x="21" y="54"/>
                    <a:pt x="19" y="55"/>
                    <a:pt x="17" y="55"/>
                  </a:cubicBezTo>
                  <a:cubicBezTo>
                    <a:pt x="15" y="55"/>
                    <a:pt x="13" y="54"/>
                    <a:pt x="12" y="53"/>
                  </a:cubicBezTo>
                  <a:cubicBezTo>
                    <a:pt x="10" y="52"/>
                    <a:pt x="9" y="51"/>
                    <a:pt x="7" y="50"/>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10" y="17"/>
                  </a:cubicBezTo>
                  <a:cubicBezTo>
                    <a:pt x="10" y="17"/>
                    <a:pt x="11" y="16"/>
                    <a:pt x="12" y="16"/>
                  </a:cubicBezTo>
                  <a:cubicBezTo>
                    <a:pt x="12" y="16"/>
                    <a:pt x="13" y="15"/>
                    <a:pt x="14" y="15"/>
                  </a:cubicBezTo>
                  <a:cubicBezTo>
                    <a:pt x="15" y="15"/>
                    <a:pt x="16" y="15"/>
                    <a:pt x="17" y="15"/>
                  </a:cubicBezTo>
                  <a:cubicBezTo>
                    <a:pt x="20" y="15"/>
                    <a:pt x="21" y="15"/>
                    <a:pt x="23" y="16"/>
                  </a:cubicBezTo>
                  <a:cubicBezTo>
                    <a:pt x="25" y="16"/>
                    <a:pt x="27" y="18"/>
                    <a:pt x="28" y="19"/>
                  </a:cubicBezTo>
                  <a:cubicBezTo>
                    <a:pt x="29" y="21"/>
                    <a:pt x="30" y="23"/>
                    <a:pt x="31" y="26"/>
                  </a:cubicBezTo>
                  <a:cubicBezTo>
                    <a:pt x="32" y="28"/>
                    <a:pt x="32" y="32"/>
                    <a:pt x="32" y="35"/>
                  </a:cubicBezTo>
                  <a:close/>
                  <a:moveTo>
                    <a:pt x="25" y="35"/>
                  </a:moveTo>
                  <a:cubicBezTo>
                    <a:pt x="25" y="31"/>
                    <a:pt x="24" y="27"/>
                    <a:pt x="23" y="25"/>
                  </a:cubicBezTo>
                  <a:cubicBezTo>
                    <a:pt x="21" y="23"/>
                    <a:pt x="19" y="22"/>
                    <a:pt x="16" y="22"/>
                  </a:cubicBezTo>
                  <a:cubicBezTo>
                    <a:pt x="15" y="22"/>
                    <a:pt x="14" y="22"/>
                    <a:pt x="14" y="22"/>
                  </a:cubicBezTo>
                  <a:cubicBezTo>
                    <a:pt x="13" y="22"/>
                    <a:pt x="12" y="23"/>
                    <a:pt x="11" y="23"/>
                  </a:cubicBezTo>
                  <a:cubicBezTo>
                    <a:pt x="10" y="23"/>
                    <a:pt x="10" y="24"/>
                    <a:pt x="9" y="25"/>
                  </a:cubicBezTo>
                  <a:cubicBezTo>
                    <a:pt x="8" y="25"/>
                    <a:pt x="8" y="26"/>
                    <a:pt x="7" y="26"/>
                  </a:cubicBezTo>
                  <a:cubicBezTo>
                    <a:pt x="7" y="43"/>
                    <a:pt x="7" y="43"/>
                    <a:pt x="7" y="43"/>
                  </a:cubicBezTo>
                  <a:cubicBezTo>
                    <a:pt x="8" y="43"/>
                    <a:pt x="8" y="44"/>
                    <a:pt x="9" y="44"/>
                  </a:cubicBezTo>
                  <a:cubicBezTo>
                    <a:pt x="10" y="45"/>
                    <a:pt x="10" y="45"/>
                    <a:pt x="11" y="46"/>
                  </a:cubicBezTo>
                  <a:cubicBezTo>
                    <a:pt x="12" y="46"/>
                    <a:pt x="13" y="47"/>
                    <a:pt x="14" y="47"/>
                  </a:cubicBezTo>
                  <a:cubicBezTo>
                    <a:pt x="15" y="47"/>
                    <a:pt x="15" y="48"/>
                    <a:pt x="16"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196" name="Freeform 33">
              <a:extLst>
                <a:ext uri="{FF2B5EF4-FFF2-40B4-BE49-F238E27FC236}">
                  <a16:creationId xmlns:a16="http://schemas.microsoft.com/office/drawing/2014/main" id="{DE4E3633-17EF-414F-A86D-0B6A9F2F098F}"/>
                </a:ext>
              </a:extLst>
            </p:cNvPr>
            <p:cNvSpPr>
              <a:spLocks noEditPoints="1"/>
            </p:cNvSpPr>
            <p:nvPr userDrawn="1"/>
          </p:nvSpPr>
          <p:spPr bwMode="auto">
            <a:xfrm>
              <a:off x="2998603"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8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8" y="37"/>
                  </a:cubicBezTo>
                  <a:cubicBezTo>
                    <a:pt x="27" y="37"/>
                    <a:pt x="26" y="38"/>
                    <a:pt x="25" y="38"/>
                  </a:cubicBezTo>
                  <a:cubicBezTo>
                    <a:pt x="24" y="39"/>
                    <a:pt x="23"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7"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197" name="Freeform 34">
              <a:extLst>
                <a:ext uri="{FF2B5EF4-FFF2-40B4-BE49-F238E27FC236}">
                  <a16:creationId xmlns:a16="http://schemas.microsoft.com/office/drawing/2014/main" id="{2572AE39-9386-47FC-B6AF-FBCF804BEBF8}"/>
                </a:ext>
              </a:extLst>
            </p:cNvPr>
            <p:cNvSpPr>
              <a:spLocks/>
            </p:cNvSpPr>
            <p:nvPr userDrawn="1"/>
          </p:nvSpPr>
          <p:spPr bwMode="auto">
            <a:xfrm>
              <a:off x="309625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3"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198" name="Freeform 35">
              <a:extLst>
                <a:ext uri="{FF2B5EF4-FFF2-40B4-BE49-F238E27FC236}">
                  <a16:creationId xmlns:a16="http://schemas.microsoft.com/office/drawing/2014/main" id="{7096AEC6-B8C0-4212-842F-89677AE7D800}"/>
                </a:ext>
              </a:extLst>
            </p:cNvPr>
            <p:cNvSpPr>
              <a:spLocks/>
            </p:cNvSpPr>
            <p:nvPr userDrawn="1"/>
          </p:nvSpPr>
          <p:spPr bwMode="auto">
            <a:xfrm>
              <a:off x="3164256" y="6174213"/>
              <a:ext cx="55799" cy="139497"/>
            </a:xfrm>
            <a:custGeom>
              <a:avLst/>
              <a:gdLst>
                <a:gd name="T0" fmla="*/ 21 w 22"/>
                <a:gd name="T1" fmla="*/ 53 h 55"/>
                <a:gd name="T2" fmla="*/ 18 w 22"/>
                <a:gd name="T3" fmla="*/ 54 h 55"/>
                <a:gd name="T4" fmla="*/ 14 w 22"/>
                <a:gd name="T5" fmla="*/ 55 h 55"/>
                <a:gd name="T6" fmla="*/ 10 w 22"/>
                <a:gd name="T7" fmla="*/ 54 h 55"/>
                <a:gd name="T8" fmla="*/ 7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6" y="54"/>
                    <a:pt x="15" y="55"/>
                    <a:pt x="14" y="55"/>
                  </a:cubicBezTo>
                  <a:cubicBezTo>
                    <a:pt x="12" y="55"/>
                    <a:pt x="11" y="54"/>
                    <a:pt x="10" y="54"/>
                  </a:cubicBezTo>
                  <a:cubicBezTo>
                    <a:pt x="9" y="54"/>
                    <a:pt x="8" y="53"/>
                    <a:pt x="7"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199" name="Freeform 36">
              <a:extLst>
                <a:ext uri="{FF2B5EF4-FFF2-40B4-BE49-F238E27FC236}">
                  <a16:creationId xmlns:a16="http://schemas.microsoft.com/office/drawing/2014/main" id="{406AD873-E434-40CF-BFBD-6D1D1CA7CB89}"/>
                </a:ext>
              </a:extLst>
            </p:cNvPr>
            <p:cNvSpPr>
              <a:spLocks noEditPoints="1"/>
            </p:cNvSpPr>
            <p:nvPr userDrawn="1"/>
          </p:nvSpPr>
          <p:spPr bwMode="auto">
            <a:xfrm>
              <a:off x="3234004"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00" name="Freeform 37">
              <a:extLst>
                <a:ext uri="{FF2B5EF4-FFF2-40B4-BE49-F238E27FC236}">
                  <a16:creationId xmlns:a16="http://schemas.microsoft.com/office/drawing/2014/main" id="{74857EE2-44CC-4E8F-B1BB-355509B3EFE5}"/>
                </a:ext>
              </a:extLst>
            </p:cNvPr>
            <p:cNvSpPr>
              <a:spLocks/>
            </p:cNvSpPr>
            <p:nvPr userDrawn="1"/>
          </p:nvSpPr>
          <p:spPr bwMode="auto">
            <a:xfrm>
              <a:off x="3336884" y="6212575"/>
              <a:ext cx="59286" cy="99391"/>
            </a:xfrm>
            <a:custGeom>
              <a:avLst/>
              <a:gdLst>
                <a:gd name="T0" fmla="*/ 21 w 23"/>
                <a:gd name="T1" fmla="*/ 8 h 39"/>
                <a:gd name="T2" fmla="*/ 19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7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9" y="7"/>
                  </a:cubicBezTo>
                  <a:cubicBezTo>
                    <a:pt x="18" y="7"/>
                    <a:pt x="17"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1" y="1"/>
                  </a:cubicBezTo>
                  <a:cubicBezTo>
                    <a:pt x="12" y="0"/>
                    <a:pt x="13" y="0"/>
                    <a:pt x="14" y="0"/>
                  </a:cubicBezTo>
                  <a:cubicBezTo>
                    <a:pt x="15" y="0"/>
                    <a:pt x="16" y="0"/>
                    <a:pt x="17"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01" name="Freeform 38">
              <a:extLst>
                <a:ext uri="{FF2B5EF4-FFF2-40B4-BE49-F238E27FC236}">
                  <a16:creationId xmlns:a16="http://schemas.microsoft.com/office/drawing/2014/main" id="{D39EC8B1-952E-4BF5-9735-6A38584161BC}"/>
                </a:ext>
              </a:extLst>
            </p:cNvPr>
            <p:cNvSpPr>
              <a:spLocks/>
            </p:cNvSpPr>
            <p:nvPr userDrawn="1"/>
          </p:nvSpPr>
          <p:spPr bwMode="auto">
            <a:xfrm>
              <a:off x="3451969"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02" name="Freeform 39">
              <a:extLst>
                <a:ext uri="{FF2B5EF4-FFF2-40B4-BE49-F238E27FC236}">
                  <a16:creationId xmlns:a16="http://schemas.microsoft.com/office/drawing/2014/main" id="{EA37D3DF-3401-44BD-97F4-F423BFC87A10}"/>
                </a:ext>
              </a:extLst>
            </p:cNvPr>
            <p:cNvSpPr>
              <a:spLocks/>
            </p:cNvSpPr>
            <p:nvPr userDrawn="1"/>
          </p:nvSpPr>
          <p:spPr bwMode="auto">
            <a:xfrm>
              <a:off x="3530436"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03" name="Freeform 40">
              <a:extLst>
                <a:ext uri="{FF2B5EF4-FFF2-40B4-BE49-F238E27FC236}">
                  <a16:creationId xmlns:a16="http://schemas.microsoft.com/office/drawing/2014/main" id="{7DFA4B46-95EA-4D4D-800F-4D2DB7BB66E0}"/>
                </a:ext>
              </a:extLst>
            </p:cNvPr>
            <p:cNvSpPr>
              <a:spLocks noEditPoints="1"/>
            </p:cNvSpPr>
            <p:nvPr userDrawn="1"/>
          </p:nvSpPr>
          <p:spPr bwMode="auto">
            <a:xfrm>
              <a:off x="362808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04" name="Freeform 41">
              <a:extLst>
                <a:ext uri="{FF2B5EF4-FFF2-40B4-BE49-F238E27FC236}">
                  <a16:creationId xmlns:a16="http://schemas.microsoft.com/office/drawing/2014/main" id="{EF5012BA-3255-4BEF-8F4F-9117A6BEF324}"/>
                </a:ext>
              </a:extLst>
            </p:cNvPr>
            <p:cNvSpPr>
              <a:spLocks noEditPoints="1"/>
            </p:cNvSpPr>
            <p:nvPr userDrawn="1"/>
          </p:nvSpPr>
          <p:spPr bwMode="auto">
            <a:xfrm>
              <a:off x="3772813" y="6212575"/>
              <a:ext cx="81955" cy="101135"/>
            </a:xfrm>
            <a:custGeom>
              <a:avLst/>
              <a:gdLst>
                <a:gd name="T0" fmla="*/ 24 w 32"/>
                <a:gd name="T1" fmla="*/ 39 h 40"/>
                <a:gd name="T2" fmla="*/ 24 w 32"/>
                <a:gd name="T3" fmla="*/ 35 h 40"/>
                <a:gd name="T4" fmla="*/ 22 w 32"/>
                <a:gd name="T5" fmla="*/ 37 h 40"/>
                <a:gd name="T6" fmla="*/ 20 w 32"/>
                <a:gd name="T7" fmla="*/ 38 h 40"/>
                <a:gd name="T8" fmla="*/ 17 w 32"/>
                <a:gd name="T9" fmla="*/ 39 h 40"/>
                <a:gd name="T10" fmla="*/ 14 w 32"/>
                <a:gd name="T11" fmla="*/ 40 h 40"/>
                <a:gd name="T12" fmla="*/ 9 w 32"/>
                <a:gd name="T13" fmla="*/ 39 h 40"/>
                <a:gd name="T14" fmla="*/ 5 w 32"/>
                <a:gd name="T15" fmla="*/ 37 h 40"/>
                <a:gd name="T16" fmla="*/ 2 w 32"/>
                <a:gd name="T17" fmla="*/ 33 h 40"/>
                <a:gd name="T18" fmla="*/ 0 w 32"/>
                <a:gd name="T19" fmla="*/ 27 h 40"/>
                <a:gd name="T20" fmla="*/ 2 w 32"/>
                <a:gd name="T21" fmla="*/ 21 h 40"/>
                <a:gd name="T22" fmla="*/ 5 w 32"/>
                <a:gd name="T23" fmla="*/ 17 h 40"/>
                <a:gd name="T24" fmla="*/ 10 w 32"/>
                <a:gd name="T25" fmla="*/ 15 h 40"/>
                <a:gd name="T26" fmla="*/ 16 w 32"/>
                <a:gd name="T27" fmla="*/ 14 h 40"/>
                <a:gd name="T28" fmla="*/ 21 w 32"/>
                <a:gd name="T29" fmla="*/ 15 h 40"/>
                <a:gd name="T30" fmla="*/ 24 w 32"/>
                <a:gd name="T31" fmla="*/ 16 h 40"/>
                <a:gd name="T32" fmla="*/ 24 w 32"/>
                <a:gd name="T33" fmla="*/ 13 h 40"/>
                <a:gd name="T34" fmla="*/ 22 w 32"/>
                <a:gd name="T35" fmla="*/ 8 h 40"/>
                <a:gd name="T36" fmla="*/ 17 w 32"/>
                <a:gd name="T37" fmla="*/ 6 h 40"/>
                <a:gd name="T38" fmla="*/ 12 w 32"/>
                <a:gd name="T39" fmla="*/ 7 h 40"/>
                <a:gd name="T40" fmla="*/ 7 w 32"/>
                <a:gd name="T41" fmla="*/ 9 h 40"/>
                <a:gd name="T42" fmla="*/ 4 w 32"/>
                <a:gd name="T43" fmla="*/ 3 h 40"/>
                <a:gd name="T44" fmla="*/ 10 w 32"/>
                <a:gd name="T45" fmla="*/ 0 h 40"/>
                <a:gd name="T46" fmla="*/ 17 w 32"/>
                <a:gd name="T47" fmla="*/ 0 h 40"/>
                <a:gd name="T48" fmla="*/ 23 w 32"/>
                <a:gd name="T49" fmla="*/ 0 h 40"/>
                <a:gd name="T50" fmla="*/ 28 w 32"/>
                <a:gd name="T51" fmla="*/ 3 h 40"/>
                <a:gd name="T52" fmla="*/ 31 w 32"/>
                <a:gd name="T53" fmla="*/ 7 h 40"/>
                <a:gd name="T54" fmla="*/ 32 w 32"/>
                <a:gd name="T55" fmla="*/ 12 h 40"/>
                <a:gd name="T56" fmla="*/ 32 w 32"/>
                <a:gd name="T57" fmla="*/ 39 h 40"/>
                <a:gd name="T58" fmla="*/ 24 w 32"/>
                <a:gd name="T59" fmla="*/ 39 h 40"/>
                <a:gd name="T60" fmla="*/ 24 w 32"/>
                <a:gd name="T61" fmla="*/ 22 h 40"/>
                <a:gd name="T62" fmla="*/ 22 w 32"/>
                <a:gd name="T63" fmla="*/ 22 h 40"/>
                <a:gd name="T64" fmla="*/ 21 w 32"/>
                <a:gd name="T65" fmla="*/ 21 h 40"/>
                <a:gd name="T66" fmla="*/ 18 w 32"/>
                <a:gd name="T67" fmla="*/ 21 h 40"/>
                <a:gd name="T68" fmla="*/ 16 w 32"/>
                <a:gd name="T69" fmla="*/ 21 h 40"/>
                <a:gd name="T70" fmla="*/ 10 w 32"/>
                <a:gd name="T71" fmla="*/ 22 h 40"/>
                <a:gd name="T72" fmla="*/ 8 w 32"/>
                <a:gd name="T73" fmla="*/ 26 h 40"/>
                <a:gd name="T74" fmla="*/ 8 w 32"/>
                <a:gd name="T75" fmla="*/ 29 h 40"/>
                <a:gd name="T76" fmla="*/ 10 w 32"/>
                <a:gd name="T77" fmla="*/ 31 h 40"/>
                <a:gd name="T78" fmla="*/ 12 w 32"/>
                <a:gd name="T79" fmla="*/ 32 h 40"/>
                <a:gd name="T80" fmla="*/ 15 w 32"/>
                <a:gd name="T81" fmla="*/ 33 h 40"/>
                <a:gd name="T82" fmla="*/ 18 w 32"/>
                <a:gd name="T83" fmla="*/ 32 h 40"/>
                <a:gd name="T84" fmla="*/ 21 w 32"/>
                <a:gd name="T85" fmla="*/ 31 h 40"/>
                <a:gd name="T86" fmla="*/ 23 w 32"/>
                <a:gd name="T87" fmla="*/ 30 h 40"/>
                <a:gd name="T88" fmla="*/ 24 w 32"/>
                <a:gd name="T89" fmla="*/ 28 h 40"/>
                <a:gd name="T90" fmla="*/ 24 w 32"/>
                <a:gd name="T9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0">
                  <a:moveTo>
                    <a:pt x="24" y="39"/>
                  </a:moveTo>
                  <a:cubicBezTo>
                    <a:pt x="24" y="35"/>
                    <a:pt x="24" y="35"/>
                    <a:pt x="24" y="35"/>
                  </a:cubicBezTo>
                  <a:cubicBezTo>
                    <a:pt x="23" y="36"/>
                    <a:pt x="23" y="37"/>
                    <a:pt x="22" y="37"/>
                  </a:cubicBezTo>
                  <a:cubicBezTo>
                    <a:pt x="21" y="37"/>
                    <a:pt x="21" y="38"/>
                    <a:pt x="20" y="38"/>
                  </a:cubicBezTo>
                  <a:cubicBezTo>
                    <a:pt x="19" y="39"/>
                    <a:pt x="18" y="39"/>
                    <a:pt x="17" y="39"/>
                  </a:cubicBezTo>
                  <a:cubicBezTo>
                    <a:pt x="16" y="39"/>
                    <a:pt x="15" y="40"/>
                    <a:pt x="14" y="40"/>
                  </a:cubicBezTo>
                  <a:cubicBezTo>
                    <a:pt x="12" y="40"/>
                    <a:pt x="11" y="39"/>
                    <a:pt x="9" y="39"/>
                  </a:cubicBezTo>
                  <a:cubicBezTo>
                    <a:pt x="7" y="38"/>
                    <a:pt x="6" y="38"/>
                    <a:pt x="5" y="37"/>
                  </a:cubicBezTo>
                  <a:cubicBezTo>
                    <a:pt x="3" y="36"/>
                    <a:pt x="2" y="34"/>
                    <a:pt x="2" y="33"/>
                  </a:cubicBezTo>
                  <a:cubicBezTo>
                    <a:pt x="1" y="31"/>
                    <a:pt x="0" y="29"/>
                    <a:pt x="0" y="27"/>
                  </a:cubicBezTo>
                  <a:cubicBezTo>
                    <a:pt x="0" y="24"/>
                    <a:pt x="1" y="23"/>
                    <a:pt x="2" y="21"/>
                  </a:cubicBezTo>
                  <a:cubicBezTo>
                    <a:pt x="2" y="20"/>
                    <a:pt x="3" y="18"/>
                    <a:pt x="5" y="17"/>
                  </a:cubicBezTo>
                  <a:cubicBezTo>
                    <a:pt x="6" y="16"/>
                    <a:pt x="8" y="15"/>
                    <a:pt x="10" y="15"/>
                  </a:cubicBezTo>
                  <a:cubicBezTo>
                    <a:pt x="12" y="14"/>
                    <a:pt x="14" y="14"/>
                    <a:pt x="16" y="14"/>
                  </a:cubicBezTo>
                  <a:cubicBezTo>
                    <a:pt x="18" y="14"/>
                    <a:pt x="19" y="14"/>
                    <a:pt x="21" y="15"/>
                  </a:cubicBezTo>
                  <a:cubicBezTo>
                    <a:pt x="22" y="15"/>
                    <a:pt x="23" y="15"/>
                    <a:pt x="24" y="16"/>
                  </a:cubicBezTo>
                  <a:cubicBezTo>
                    <a:pt x="24" y="13"/>
                    <a:pt x="24" y="13"/>
                    <a:pt x="24" y="13"/>
                  </a:cubicBezTo>
                  <a:cubicBezTo>
                    <a:pt x="24" y="11"/>
                    <a:pt x="24" y="9"/>
                    <a:pt x="22" y="8"/>
                  </a:cubicBezTo>
                  <a:cubicBezTo>
                    <a:pt x="21" y="7"/>
                    <a:pt x="19" y="6"/>
                    <a:pt x="17" y="6"/>
                  </a:cubicBezTo>
                  <a:cubicBezTo>
                    <a:pt x="15" y="6"/>
                    <a:pt x="13" y="6"/>
                    <a:pt x="12" y="7"/>
                  </a:cubicBezTo>
                  <a:cubicBezTo>
                    <a:pt x="10" y="7"/>
                    <a:pt x="9" y="8"/>
                    <a:pt x="7" y="9"/>
                  </a:cubicBezTo>
                  <a:cubicBezTo>
                    <a:pt x="4" y="3"/>
                    <a:pt x="4" y="3"/>
                    <a:pt x="4" y="3"/>
                  </a:cubicBezTo>
                  <a:cubicBezTo>
                    <a:pt x="6" y="2"/>
                    <a:pt x="8" y="1"/>
                    <a:pt x="10" y="0"/>
                  </a:cubicBezTo>
                  <a:cubicBezTo>
                    <a:pt x="12" y="0"/>
                    <a:pt x="15" y="0"/>
                    <a:pt x="17" y="0"/>
                  </a:cubicBezTo>
                  <a:cubicBezTo>
                    <a:pt x="19" y="0"/>
                    <a:pt x="21" y="0"/>
                    <a:pt x="23" y="0"/>
                  </a:cubicBezTo>
                  <a:cubicBezTo>
                    <a:pt x="25" y="1"/>
                    <a:pt x="26" y="2"/>
                    <a:pt x="28" y="3"/>
                  </a:cubicBezTo>
                  <a:cubicBezTo>
                    <a:pt x="29" y="4"/>
                    <a:pt x="30" y="5"/>
                    <a:pt x="31" y="7"/>
                  </a:cubicBezTo>
                  <a:cubicBezTo>
                    <a:pt x="31" y="8"/>
                    <a:pt x="32" y="10"/>
                    <a:pt x="32" y="12"/>
                  </a:cubicBezTo>
                  <a:cubicBezTo>
                    <a:pt x="32" y="39"/>
                    <a:pt x="32" y="39"/>
                    <a:pt x="32" y="39"/>
                  </a:cubicBezTo>
                  <a:lnTo>
                    <a:pt x="24" y="39"/>
                  </a:lnTo>
                  <a:close/>
                  <a:moveTo>
                    <a:pt x="24" y="22"/>
                  </a:moveTo>
                  <a:cubicBezTo>
                    <a:pt x="24" y="22"/>
                    <a:pt x="23" y="22"/>
                    <a:pt x="22" y="22"/>
                  </a:cubicBezTo>
                  <a:cubicBezTo>
                    <a:pt x="22" y="21"/>
                    <a:pt x="21" y="21"/>
                    <a:pt x="21" y="21"/>
                  </a:cubicBezTo>
                  <a:cubicBezTo>
                    <a:pt x="20" y="21"/>
                    <a:pt x="19" y="21"/>
                    <a:pt x="18" y="21"/>
                  </a:cubicBezTo>
                  <a:cubicBezTo>
                    <a:pt x="17" y="21"/>
                    <a:pt x="17" y="21"/>
                    <a:pt x="16" y="21"/>
                  </a:cubicBezTo>
                  <a:cubicBezTo>
                    <a:pt x="13" y="21"/>
                    <a:pt x="11" y="21"/>
                    <a:pt x="10" y="22"/>
                  </a:cubicBezTo>
                  <a:cubicBezTo>
                    <a:pt x="8" y="23"/>
                    <a:pt x="8" y="25"/>
                    <a:pt x="8" y="26"/>
                  </a:cubicBezTo>
                  <a:cubicBezTo>
                    <a:pt x="8" y="28"/>
                    <a:pt x="8" y="29"/>
                    <a:pt x="8" y="29"/>
                  </a:cubicBezTo>
                  <a:cubicBezTo>
                    <a:pt x="9" y="30"/>
                    <a:pt x="9" y="31"/>
                    <a:pt x="10" y="31"/>
                  </a:cubicBezTo>
                  <a:cubicBezTo>
                    <a:pt x="10" y="32"/>
                    <a:pt x="11" y="32"/>
                    <a:pt x="12" y="32"/>
                  </a:cubicBezTo>
                  <a:cubicBezTo>
                    <a:pt x="13" y="33"/>
                    <a:pt x="14" y="33"/>
                    <a:pt x="15" y="33"/>
                  </a:cubicBezTo>
                  <a:cubicBezTo>
                    <a:pt x="16" y="33"/>
                    <a:pt x="17" y="33"/>
                    <a:pt x="18" y="32"/>
                  </a:cubicBezTo>
                  <a:cubicBezTo>
                    <a:pt x="19" y="32"/>
                    <a:pt x="20" y="32"/>
                    <a:pt x="21" y="31"/>
                  </a:cubicBezTo>
                  <a:cubicBezTo>
                    <a:pt x="21" y="31"/>
                    <a:pt x="22" y="30"/>
                    <a:pt x="23" y="30"/>
                  </a:cubicBezTo>
                  <a:cubicBezTo>
                    <a:pt x="23" y="29"/>
                    <a:pt x="24" y="28"/>
                    <a:pt x="24" y="28"/>
                  </a:cubicBezTo>
                  <a:lnTo>
                    <a:pt x="2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05" name="Freeform 42">
              <a:extLst>
                <a:ext uri="{FF2B5EF4-FFF2-40B4-BE49-F238E27FC236}">
                  <a16:creationId xmlns:a16="http://schemas.microsoft.com/office/drawing/2014/main" id="{223989A0-E246-4806-AF7E-9D6C2B1DD489}"/>
                </a:ext>
              </a:extLst>
            </p:cNvPr>
            <p:cNvSpPr>
              <a:spLocks/>
            </p:cNvSpPr>
            <p:nvPr userDrawn="1"/>
          </p:nvSpPr>
          <p:spPr bwMode="auto">
            <a:xfrm>
              <a:off x="3877436" y="6212575"/>
              <a:ext cx="78468" cy="99391"/>
            </a:xfrm>
            <a:custGeom>
              <a:avLst/>
              <a:gdLst>
                <a:gd name="T0" fmla="*/ 23 w 31"/>
                <a:gd name="T1" fmla="*/ 39 h 39"/>
                <a:gd name="T2" fmla="*/ 23 w 31"/>
                <a:gd name="T3" fmla="*/ 17 h 39"/>
                <a:gd name="T4" fmla="*/ 22 w 31"/>
                <a:gd name="T5" fmla="*/ 9 h 39"/>
                <a:gd name="T6" fmla="*/ 15 w 31"/>
                <a:gd name="T7" fmla="*/ 7 h 39"/>
                <a:gd name="T8" fmla="*/ 12 w 31"/>
                <a:gd name="T9" fmla="*/ 7 h 39"/>
                <a:gd name="T10" fmla="*/ 10 w 31"/>
                <a:gd name="T11" fmla="*/ 9 h 39"/>
                <a:gd name="T12" fmla="*/ 8 w 31"/>
                <a:gd name="T13" fmla="*/ 12 h 39"/>
                <a:gd name="T14" fmla="*/ 8 w 31"/>
                <a:gd name="T15" fmla="*/ 16 h 39"/>
                <a:gd name="T16" fmla="*/ 8 w 31"/>
                <a:gd name="T17" fmla="*/ 39 h 39"/>
                <a:gd name="T18" fmla="*/ 0 w 31"/>
                <a:gd name="T19" fmla="*/ 39 h 39"/>
                <a:gd name="T20" fmla="*/ 0 w 31"/>
                <a:gd name="T21" fmla="*/ 0 h 39"/>
                <a:gd name="T22" fmla="*/ 8 w 31"/>
                <a:gd name="T23" fmla="*/ 0 h 39"/>
                <a:gd name="T24" fmla="*/ 8 w 31"/>
                <a:gd name="T25" fmla="*/ 4 h 39"/>
                <a:gd name="T26" fmla="*/ 9 w 31"/>
                <a:gd name="T27" fmla="*/ 2 h 39"/>
                <a:gd name="T28" fmla="*/ 12 w 31"/>
                <a:gd name="T29" fmla="*/ 1 h 39"/>
                <a:gd name="T30" fmla="*/ 14 w 31"/>
                <a:gd name="T31" fmla="*/ 0 h 39"/>
                <a:gd name="T32" fmla="*/ 17 w 31"/>
                <a:gd name="T33" fmla="*/ 0 h 39"/>
                <a:gd name="T34" fmla="*/ 23 w 31"/>
                <a:gd name="T35" fmla="*/ 1 h 39"/>
                <a:gd name="T36" fmla="*/ 28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2" y="9"/>
                  </a:cubicBezTo>
                  <a:cubicBezTo>
                    <a:pt x="20" y="7"/>
                    <a:pt x="18" y="7"/>
                    <a:pt x="15" y="7"/>
                  </a:cubicBezTo>
                  <a:cubicBezTo>
                    <a:pt x="14" y="7"/>
                    <a:pt x="13" y="7"/>
                    <a:pt x="12" y="7"/>
                  </a:cubicBezTo>
                  <a:cubicBezTo>
                    <a:pt x="11" y="8"/>
                    <a:pt x="10" y="8"/>
                    <a:pt x="10" y="9"/>
                  </a:cubicBezTo>
                  <a:cubicBezTo>
                    <a:pt x="9" y="10"/>
                    <a:pt x="8" y="11"/>
                    <a:pt x="8" y="12"/>
                  </a:cubicBezTo>
                  <a:cubicBezTo>
                    <a:pt x="8" y="14"/>
                    <a:pt x="8" y="15"/>
                    <a:pt x="8" y="16"/>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2" y="1"/>
                  </a:cubicBezTo>
                  <a:cubicBezTo>
                    <a:pt x="12" y="0"/>
                    <a:pt x="13" y="0"/>
                    <a:pt x="14" y="0"/>
                  </a:cubicBezTo>
                  <a:cubicBezTo>
                    <a:pt x="15" y="0"/>
                    <a:pt x="16" y="0"/>
                    <a:pt x="17" y="0"/>
                  </a:cubicBezTo>
                  <a:cubicBezTo>
                    <a:pt x="20" y="0"/>
                    <a:pt x="22" y="0"/>
                    <a:pt x="23" y="1"/>
                  </a:cubicBezTo>
                  <a:cubicBezTo>
                    <a:pt x="25" y="1"/>
                    <a:pt x="26" y="2"/>
                    <a:pt x="28" y="4"/>
                  </a:cubicBezTo>
                  <a:cubicBezTo>
                    <a:pt x="29" y="5"/>
                    <a:pt x="29" y="7"/>
                    <a:pt x="30" y="9"/>
                  </a:cubicBezTo>
                  <a:cubicBezTo>
                    <a:pt x="31"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06" name="Freeform 43">
              <a:extLst>
                <a:ext uri="{FF2B5EF4-FFF2-40B4-BE49-F238E27FC236}">
                  <a16:creationId xmlns:a16="http://schemas.microsoft.com/office/drawing/2014/main" id="{5FED967A-F1ED-4489-A689-A9A49A278085}"/>
                </a:ext>
              </a:extLst>
            </p:cNvPr>
            <p:cNvSpPr>
              <a:spLocks/>
            </p:cNvSpPr>
            <p:nvPr userDrawn="1"/>
          </p:nvSpPr>
          <p:spPr bwMode="auto">
            <a:xfrm>
              <a:off x="3975084"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0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3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6 w 29"/>
                <a:gd name="T55" fmla="*/ 24 h 40"/>
                <a:gd name="T56" fmla="*/ 13 w 29"/>
                <a:gd name="T57" fmla="*/ 22 h 40"/>
                <a:gd name="T58" fmla="*/ 7 w 29"/>
                <a:gd name="T59" fmla="*/ 20 h 40"/>
                <a:gd name="T60" fmla="*/ 4 w 29"/>
                <a:gd name="T61" fmla="*/ 17 h 40"/>
                <a:gd name="T62" fmla="*/ 2 w 29"/>
                <a:gd name="T63" fmla="*/ 14 h 40"/>
                <a:gd name="T64" fmla="*/ 1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2" y="6"/>
                    <a:pt x="11" y="7"/>
                    <a:pt x="10" y="7"/>
                  </a:cubicBezTo>
                  <a:cubicBezTo>
                    <a:pt x="9" y="8"/>
                    <a:pt x="9" y="9"/>
                    <a:pt x="9" y="10"/>
                  </a:cubicBezTo>
                  <a:cubicBezTo>
                    <a:pt x="9" y="10"/>
                    <a:pt x="9" y="11"/>
                    <a:pt x="9" y="11"/>
                  </a:cubicBezTo>
                  <a:cubicBezTo>
                    <a:pt x="10" y="12"/>
                    <a:pt x="10" y="12"/>
                    <a:pt x="10"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3" y="29"/>
                    <a:pt x="3" y="29"/>
                    <a:pt x="3"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1" y="27"/>
                    <a:pt x="21" y="27"/>
                  </a:cubicBezTo>
                  <a:cubicBezTo>
                    <a:pt x="21" y="26"/>
                    <a:pt x="20" y="25"/>
                    <a:pt x="19" y="25"/>
                  </a:cubicBezTo>
                  <a:cubicBezTo>
                    <a:pt x="18" y="25"/>
                    <a:pt x="18" y="24"/>
                    <a:pt x="16" y="24"/>
                  </a:cubicBezTo>
                  <a:cubicBezTo>
                    <a:pt x="15" y="23"/>
                    <a:pt x="14" y="23"/>
                    <a:pt x="13" y="22"/>
                  </a:cubicBezTo>
                  <a:cubicBezTo>
                    <a:pt x="11" y="21"/>
                    <a:pt x="9" y="20"/>
                    <a:pt x="7" y="20"/>
                  </a:cubicBezTo>
                  <a:cubicBezTo>
                    <a:pt x="6" y="19"/>
                    <a:pt x="5" y="18"/>
                    <a:pt x="4" y="17"/>
                  </a:cubicBezTo>
                  <a:cubicBezTo>
                    <a:pt x="3" y="16"/>
                    <a:pt x="2" y="15"/>
                    <a:pt x="2" y="14"/>
                  </a:cubicBezTo>
                  <a:cubicBezTo>
                    <a:pt x="2" y="13"/>
                    <a:pt x="1" y="12"/>
                    <a:pt x="1" y="10"/>
                  </a:cubicBezTo>
                  <a:cubicBezTo>
                    <a:pt x="1"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07" name="Freeform 44">
              <a:extLst>
                <a:ext uri="{FF2B5EF4-FFF2-40B4-BE49-F238E27FC236}">
                  <a16:creationId xmlns:a16="http://schemas.microsoft.com/office/drawing/2014/main" id="{DA362954-FE74-40B7-AB98-CC8AC60FFC8D}"/>
                </a:ext>
              </a:extLst>
            </p:cNvPr>
            <p:cNvSpPr>
              <a:spLocks/>
            </p:cNvSpPr>
            <p:nvPr userDrawn="1"/>
          </p:nvSpPr>
          <p:spPr bwMode="auto">
            <a:xfrm>
              <a:off x="4058782" y="6212575"/>
              <a:ext cx="122060" cy="99391"/>
            </a:xfrm>
            <a:custGeom>
              <a:avLst/>
              <a:gdLst>
                <a:gd name="T0" fmla="*/ 55 w 70"/>
                <a:gd name="T1" fmla="*/ 57 h 57"/>
                <a:gd name="T2" fmla="*/ 45 w 70"/>
                <a:gd name="T3" fmla="*/ 57 h 57"/>
                <a:gd name="T4" fmla="*/ 35 w 70"/>
                <a:gd name="T5" fmla="*/ 17 h 57"/>
                <a:gd name="T6" fmla="*/ 25 w 70"/>
                <a:gd name="T7" fmla="*/ 57 h 57"/>
                <a:gd name="T8" fmla="*/ 14 w 70"/>
                <a:gd name="T9" fmla="*/ 57 h 57"/>
                <a:gd name="T10" fmla="*/ 0 w 70"/>
                <a:gd name="T11" fmla="*/ 0 h 57"/>
                <a:gd name="T12" fmla="*/ 10 w 70"/>
                <a:gd name="T13" fmla="*/ 0 h 57"/>
                <a:gd name="T14" fmla="*/ 20 w 70"/>
                <a:gd name="T15" fmla="*/ 39 h 57"/>
                <a:gd name="T16" fmla="*/ 30 w 70"/>
                <a:gd name="T17" fmla="*/ 0 h 57"/>
                <a:gd name="T18" fmla="*/ 39 w 70"/>
                <a:gd name="T19" fmla="*/ 0 h 57"/>
                <a:gd name="T20" fmla="*/ 49 w 70"/>
                <a:gd name="T21" fmla="*/ 39 h 57"/>
                <a:gd name="T22" fmla="*/ 60 w 70"/>
                <a:gd name="T23" fmla="*/ 0 h 57"/>
                <a:gd name="T24" fmla="*/ 70 w 70"/>
                <a:gd name="T25" fmla="*/ 0 h 57"/>
                <a:gd name="T26" fmla="*/ 55 w 7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55" y="57"/>
                  </a:moveTo>
                  <a:lnTo>
                    <a:pt x="45" y="57"/>
                  </a:lnTo>
                  <a:lnTo>
                    <a:pt x="35" y="17"/>
                  </a:lnTo>
                  <a:lnTo>
                    <a:pt x="25" y="57"/>
                  </a:lnTo>
                  <a:lnTo>
                    <a:pt x="14" y="57"/>
                  </a:lnTo>
                  <a:lnTo>
                    <a:pt x="0" y="0"/>
                  </a:lnTo>
                  <a:lnTo>
                    <a:pt x="10" y="0"/>
                  </a:lnTo>
                  <a:lnTo>
                    <a:pt x="20" y="39"/>
                  </a:lnTo>
                  <a:lnTo>
                    <a:pt x="30" y="0"/>
                  </a:lnTo>
                  <a:lnTo>
                    <a:pt x="39" y="0"/>
                  </a:lnTo>
                  <a:lnTo>
                    <a:pt x="49" y="39"/>
                  </a:lnTo>
                  <a:lnTo>
                    <a:pt x="60" y="0"/>
                  </a:lnTo>
                  <a:lnTo>
                    <a:pt x="70" y="0"/>
                  </a:lnTo>
                  <a:lnTo>
                    <a:pt x="55" y="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08" name="Freeform 45">
              <a:extLst>
                <a:ext uri="{FF2B5EF4-FFF2-40B4-BE49-F238E27FC236}">
                  <a16:creationId xmlns:a16="http://schemas.microsoft.com/office/drawing/2014/main" id="{C1C7EF3F-CB28-4C69-901C-8F9F09C5B597}"/>
                </a:ext>
              </a:extLst>
            </p:cNvPr>
            <p:cNvSpPr>
              <a:spLocks noEditPoints="1"/>
            </p:cNvSpPr>
            <p:nvPr userDrawn="1"/>
          </p:nvSpPr>
          <p:spPr bwMode="auto">
            <a:xfrm>
              <a:off x="419130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09" name="Freeform 46">
              <a:extLst>
                <a:ext uri="{FF2B5EF4-FFF2-40B4-BE49-F238E27FC236}">
                  <a16:creationId xmlns:a16="http://schemas.microsoft.com/office/drawing/2014/main" id="{80D5AA14-D31C-42E8-B89F-2FCABF204007}"/>
                </a:ext>
              </a:extLst>
            </p:cNvPr>
            <p:cNvSpPr>
              <a:spLocks/>
            </p:cNvSpPr>
            <p:nvPr userDrawn="1"/>
          </p:nvSpPr>
          <p:spPr bwMode="auto">
            <a:xfrm>
              <a:off x="4295927" y="6212575"/>
              <a:ext cx="57543" cy="99391"/>
            </a:xfrm>
            <a:custGeom>
              <a:avLst/>
              <a:gdLst>
                <a:gd name="T0" fmla="*/ 21 w 23"/>
                <a:gd name="T1" fmla="*/ 8 h 39"/>
                <a:gd name="T2" fmla="*/ 18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6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8" y="7"/>
                  </a:cubicBezTo>
                  <a:cubicBezTo>
                    <a:pt x="17" y="7"/>
                    <a:pt x="16"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0" y="1"/>
                    <a:pt x="11" y="1"/>
                  </a:cubicBezTo>
                  <a:cubicBezTo>
                    <a:pt x="12" y="0"/>
                    <a:pt x="13" y="0"/>
                    <a:pt x="14" y="0"/>
                  </a:cubicBezTo>
                  <a:cubicBezTo>
                    <a:pt x="14" y="0"/>
                    <a:pt x="15" y="0"/>
                    <a:pt x="16"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10" name="Freeform 47">
              <a:extLst>
                <a:ext uri="{FF2B5EF4-FFF2-40B4-BE49-F238E27FC236}">
                  <a16:creationId xmlns:a16="http://schemas.microsoft.com/office/drawing/2014/main" id="{3894EB82-A456-47F8-BB06-FE894AF4B86B}"/>
                </a:ext>
              </a:extLst>
            </p:cNvPr>
            <p:cNvSpPr>
              <a:spLocks/>
            </p:cNvSpPr>
            <p:nvPr userDrawn="1"/>
          </p:nvSpPr>
          <p:spPr bwMode="auto">
            <a:xfrm>
              <a:off x="4346494" y="6284068"/>
              <a:ext cx="29644"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3 w 12"/>
                <a:gd name="T11" fmla="*/ 11 h 12"/>
                <a:gd name="T12" fmla="*/ 2 w 12"/>
                <a:gd name="T13" fmla="*/ 10 h 12"/>
                <a:gd name="T14" fmla="*/ 0 w 12"/>
                <a:gd name="T15" fmla="*/ 8 h 12"/>
                <a:gd name="T16" fmla="*/ 0 w 12"/>
                <a:gd name="T17" fmla="*/ 6 h 12"/>
                <a:gd name="T18" fmla="*/ 0 w 12"/>
                <a:gd name="T19" fmla="*/ 4 h 12"/>
                <a:gd name="T20" fmla="*/ 2 w 12"/>
                <a:gd name="T21" fmla="*/ 2 h 12"/>
                <a:gd name="T22" fmla="*/ 3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3" y="11"/>
                  </a:cubicBezTo>
                  <a:cubicBezTo>
                    <a:pt x="3" y="11"/>
                    <a:pt x="2" y="10"/>
                    <a:pt x="2" y="10"/>
                  </a:cubicBezTo>
                  <a:cubicBezTo>
                    <a:pt x="1" y="9"/>
                    <a:pt x="1" y="9"/>
                    <a:pt x="0" y="8"/>
                  </a:cubicBezTo>
                  <a:cubicBezTo>
                    <a:pt x="0" y="7"/>
                    <a:pt x="0" y="7"/>
                    <a:pt x="0" y="6"/>
                  </a:cubicBezTo>
                  <a:cubicBezTo>
                    <a:pt x="0" y="5"/>
                    <a:pt x="0" y="4"/>
                    <a:pt x="0" y="4"/>
                  </a:cubicBezTo>
                  <a:cubicBezTo>
                    <a:pt x="1" y="3"/>
                    <a:pt x="1" y="2"/>
                    <a:pt x="2" y="2"/>
                  </a:cubicBezTo>
                  <a:cubicBezTo>
                    <a:pt x="2" y="1"/>
                    <a:pt x="3" y="1"/>
                    <a:pt x="3"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11" name="Freeform 48">
              <a:extLst>
                <a:ext uri="{FF2B5EF4-FFF2-40B4-BE49-F238E27FC236}">
                  <a16:creationId xmlns:a16="http://schemas.microsoft.com/office/drawing/2014/main" id="{A88F5C3F-FAE1-4A50-86D3-E9A1CAA89A96}"/>
                </a:ext>
              </a:extLst>
            </p:cNvPr>
            <p:cNvSpPr>
              <a:spLocks/>
            </p:cNvSpPr>
            <p:nvPr userDrawn="1"/>
          </p:nvSpPr>
          <p:spPr bwMode="auto">
            <a:xfrm>
              <a:off x="498115" y="6388691"/>
              <a:ext cx="94161" cy="130778"/>
            </a:xfrm>
            <a:custGeom>
              <a:avLst/>
              <a:gdLst>
                <a:gd name="T0" fmla="*/ 32 w 54"/>
                <a:gd name="T1" fmla="*/ 12 h 75"/>
                <a:gd name="T2" fmla="*/ 32 w 54"/>
                <a:gd name="T3" fmla="*/ 75 h 75"/>
                <a:gd name="T4" fmla="*/ 22 w 54"/>
                <a:gd name="T5" fmla="*/ 75 h 75"/>
                <a:gd name="T6" fmla="*/ 22 w 54"/>
                <a:gd name="T7" fmla="*/ 12 h 75"/>
                <a:gd name="T8" fmla="*/ 0 w 54"/>
                <a:gd name="T9" fmla="*/ 12 h 75"/>
                <a:gd name="T10" fmla="*/ 0 w 54"/>
                <a:gd name="T11" fmla="*/ 0 h 75"/>
                <a:gd name="T12" fmla="*/ 54 w 54"/>
                <a:gd name="T13" fmla="*/ 0 h 75"/>
                <a:gd name="T14" fmla="*/ 54 w 54"/>
                <a:gd name="T15" fmla="*/ 12 h 75"/>
                <a:gd name="T16" fmla="*/ 32 w 54"/>
                <a:gd name="T17"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2"/>
                  </a:moveTo>
                  <a:lnTo>
                    <a:pt x="32" y="75"/>
                  </a:lnTo>
                  <a:lnTo>
                    <a:pt x="22" y="75"/>
                  </a:lnTo>
                  <a:lnTo>
                    <a:pt x="22" y="12"/>
                  </a:lnTo>
                  <a:lnTo>
                    <a:pt x="0" y="12"/>
                  </a:lnTo>
                  <a:lnTo>
                    <a:pt x="0" y="0"/>
                  </a:lnTo>
                  <a:lnTo>
                    <a:pt x="54" y="0"/>
                  </a:lnTo>
                  <a:lnTo>
                    <a:pt x="54" y="12"/>
                  </a:lnTo>
                  <a:lnTo>
                    <a:pt x="32"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12" name="Freeform 49">
              <a:extLst>
                <a:ext uri="{FF2B5EF4-FFF2-40B4-BE49-F238E27FC236}">
                  <a16:creationId xmlns:a16="http://schemas.microsoft.com/office/drawing/2014/main" id="{1EFCBDA7-FA42-4391-9872-95EB6DDEA684}"/>
                </a:ext>
              </a:extLst>
            </p:cNvPr>
            <p:cNvSpPr>
              <a:spLocks/>
            </p:cNvSpPr>
            <p:nvPr userDrawn="1"/>
          </p:nvSpPr>
          <p:spPr bwMode="auto">
            <a:xfrm>
              <a:off x="609713" y="6383459"/>
              <a:ext cx="78468"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9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1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2" y="25"/>
                    <a:pt x="21" y="24"/>
                  </a:cubicBezTo>
                  <a:cubicBezTo>
                    <a:pt x="20" y="22"/>
                    <a:pt x="18" y="21"/>
                    <a:pt x="15" y="21"/>
                  </a:cubicBezTo>
                  <a:cubicBezTo>
                    <a:pt x="14" y="21"/>
                    <a:pt x="13" y="21"/>
                    <a:pt x="12" y="22"/>
                  </a:cubicBezTo>
                  <a:cubicBezTo>
                    <a:pt x="11" y="22"/>
                    <a:pt x="10" y="23"/>
                    <a:pt x="9" y="24"/>
                  </a:cubicBezTo>
                  <a:cubicBezTo>
                    <a:pt x="9" y="24"/>
                    <a:pt x="8" y="25"/>
                    <a:pt x="8" y="27"/>
                  </a:cubicBezTo>
                  <a:cubicBezTo>
                    <a:pt x="7"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8" y="17"/>
                    <a:pt x="9" y="17"/>
                  </a:cubicBezTo>
                  <a:cubicBezTo>
                    <a:pt x="10" y="16"/>
                    <a:pt x="10" y="16"/>
                    <a:pt x="11" y="15"/>
                  </a:cubicBezTo>
                  <a:cubicBezTo>
                    <a:pt x="12" y="15"/>
                    <a:pt x="13" y="15"/>
                    <a:pt x="14" y="14"/>
                  </a:cubicBezTo>
                  <a:cubicBezTo>
                    <a:pt x="15" y="14"/>
                    <a:pt x="16" y="14"/>
                    <a:pt x="17" y="14"/>
                  </a:cubicBezTo>
                  <a:cubicBezTo>
                    <a:pt x="19" y="14"/>
                    <a:pt x="21" y="14"/>
                    <a:pt x="23" y="15"/>
                  </a:cubicBezTo>
                  <a:cubicBezTo>
                    <a:pt x="25" y="16"/>
                    <a:pt x="26" y="17"/>
                    <a:pt x="27" y="18"/>
                  </a:cubicBezTo>
                  <a:cubicBezTo>
                    <a:pt x="28" y="20"/>
                    <a:pt x="29" y="22"/>
                    <a:pt x="30" y="24"/>
                  </a:cubicBezTo>
                  <a:cubicBezTo>
                    <a:pt x="30"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13" name="Freeform 50">
              <a:extLst>
                <a:ext uri="{FF2B5EF4-FFF2-40B4-BE49-F238E27FC236}">
                  <a16:creationId xmlns:a16="http://schemas.microsoft.com/office/drawing/2014/main" id="{721D8C30-DB23-4A0B-8A74-BC467086477D}"/>
                </a:ext>
              </a:extLst>
            </p:cNvPr>
            <p:cNvSpPr>
              <a:spLocks noEditPoints="1"/>
            </p:cNvSpPr>
            <p:nvPr userDrawn="1"/>
          </p:nvSpPr>
          <p:spPr bwMode="auto">
            <a:xfrm>
              <a:off x="705618" y="6418333"/>
              <a:ext cx="85443" cy="102879"/>
            </a:xfrm>
            <a:custGeom>
              <a:avLst/>
              <a:gdLst>
                <a:gd name="T0" fmla="*/ 33 w 33"/>
                <a:gd name="T1" fmla="*/ 19 h 40"/>
                <a:gd name="T2" fmla="*/ 33 w 33"/>
                <a:gd name="T3" fmla="*/ 21 h 40"/>
                <a:gd name="T4" fmla="*/ 33 w 33"/>
                <a:gd name="T5" fmla="*/ 23 h 40"/>
                <a:gd name="T6" fmla="*/ 7 w 33"/>
                <a:gd name="T7" fmla="*/ 23 h 40"/>
                <a:gd name="T8" fmla="*/ 9 w 33"/>
                <a:gd name="T9" fmla="*/ 28 h 40"/>
                <a:gd name="T10" fmla="*/ 11 w 33"/>
                <a:gd name="T11" fmla="*/ 31 h 40"/>
                <a:gd name="T12" fmla="*/ 14 w 33"/>
                <a:gd name="T13" fmla="*/ 33 h 40"/>
                <a:gd name="T14" fmla="*/ 17 w 33"/>
                <a:gd name="T15" fmla="*/ 33 h 40"/>
                <a:gd name="T16" fmla="*/ 19 w 33"/>
                <a:gd name="T17" fmla="*/ 33 h 40"/>
                <a:gd name="T18" fmla="*/ 22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1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5 w 33"/>
                <a:gd name="T65" fmla="*/ 13 h 40"/>
                <a:gd name="T66" fmla="*/ 23 w 33"/>
                <a:gd name="T67" fmla="*/ 10 h 40"/>
                <a:gd name="T68" fmla="*/ 20 w 33"/>
                <a:gd name="T69" fmla="*/ 8 h 40"/>
                <a:gd name="T70" fmla="*/ 16 w 33"/>
                <a:gd name="T71" fmla="*/ 7 h 40"/>
                <a:gd name="T72" fmla="*/ 13 w 33"/>
                <a:gd name="T73" fmla="*/ 8 h 40"/>
                <a:gd name="T74" fmla="*/ 10 w 33"/>
                <a:gd name="T75" fmla="*/ 9 h 40"/>
                <a:gd name="T76" fmla="*/ 9 w 33"/>
                <a:gd name="T77" fmla="*/ 12 h 40"/>
                <a:gd name="T78" fmla="*/ 8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7" y="23"/>
                    <a:pt x="7" y="23"/>
                    <a:pt x="7" y="23"/>
                  </a:cubicBezTo>
                  <a:cubicBezTo>
                    <a:pt x="8" y="25"/>
                    <a:pt x="8" y="26"/>
                    <a:pt x="9" y="28"/>
                  </a:cubicBezTo>
                  <a:cubicBezTo>
                    <a:pt x="9" y="29"/>
                    <a:pt x="10" y="30"/>
                    <a:pt x="11" y="31"/>
                  </a:cubicBezTo>
                  <a:cubicBezTo>
                    <a:pt x="12" y="32"/>
                    <a:pt x="13" y="32"/>
                    <a:pt x="14" y="33"/>
                  </a:cubicBezTo>
                  <a:cubicBezTo>
                    <a:pt x="15" y="33"/>
                    <a:pt x="16" y="33"/>
                    <a:pt x="17" y="33"/>
                  </a:cubicBezTo>
                  <a:cubicBezTo>
                    <a:pt x="18" y="33"/>
                    <a:pt x="19" y="33"/>
                    <a:pt x="19" y="33"/>
                  </a:cubicBezTo>
                  <a:cubicBezTo>
                    <a:pt x="20" y="33"/>
                    <a:pt x="21" y="33"/>
                    <a:pt x="22" y="32"/>
                  </a:cubicBezTo>
                  <a:cubicBezTo>
                    <a:pt x="22" y="32"/>
                    <a:pt x="23" y="32"/>
                    <a:pt x="23" y="32"/>
                  </a:cubicBezTo>
                  <a:cubicBezTo>
                    <a:pt x="24" y="31"/>
                    <a:pt x="25"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20" y="40"/>
                    <a:pt x="18" y="40"/>
                    <a:pt x="17" y="40"/>
                  </a:cubicBezTo>
                  <a:cubicBezTo>
                    <a:pt x="15" y="40"/>
                    <a:pt x="13" y="40"/>
                    <a:pt x="12" y="39"/>
                  </a:cubicBezTo>
                  <a:cubicBezTo>
                    <a:pt x="11" y="39"/>
                    <a:pt x="9" y="38"/>
                    <a:pt x="8" y="38"/>
                  </a:cubicBezTo>
                  <a:cubicBezTo>
                    <a:pt x="7" y="37"/>
                    <a:pt x="6" y="36"/>
                    <a:pt x="5" y="35"/>
                  </a:cubicBezTo>
                  <a:cubicBezTo>
                    <a:pt x="4" y="34"/>
                    <a:pt x="3" y="33"/>
                    <a:pt x="3" y="31"/>
                  </a:cubicBezTo>
                  <a:cubicBezTo>
                    <a:pt x="2" y="30"/>
                    <a:pt x="1" y="28"/>
                    <a:pt x="1" y="26"/>
                  </a:cubicBezTo>
                  <a:cubicBezTo>
                    <a:pt x="0" y="24"/>
                    <a:pt x="0" y="22"/>
                    <a:pt x="0" y="20"/>
                  </a:cubicBezTo>
                  <a:cubicBezTo>
                    <a:pt x="0" y="17"/>
                    <a:pt x="0" y="14"/>
                    <a:pt x="1" y="12"/>
                  </a:cubicBezTo>
                  <a:cubicBezTo>
                    <a:pt x="2" y="9"/>
                    <a:pt x="3" y="7"/>
                    <a:pt x="5" y="5"/>
                  </a:cubicBezTo>
                  <a:cubicBezTo>
                    <a:pt x="6" y="4"/>
                    <a:pt x="8" y="2"/>
                    <a:pt x="10" y="1"/>
                  </a:cubicBezTo>
                  <a:cubicBezTo>
                    <a:pt x="12" y="1"/>
                    <a:pt x="14" y="0"/>
                    <a:pt x="17" y="0"/>
                  </a:cubicBezTo>
                  <a:cubicBezTo>
                    <a:pt x="20" y="0"/>
                    <a:pt x="22" y="1"/>
                    <a:pt x="24" y="2"/>
                  </a:cubicBezTo>
                  <a:cubicBezTo>
                    <a:pt x="26" y="3"/>
                    <a:pt x="28" y="4"/>
                    <a:pt x="29" y="6"/>
                  </a:cubicBezTo>
                  <a:cubicBezTo>
                    <a:pt x="30" y="8"/>
                    <a:pt x="31" y="10"/>
                    <a:pt x="32" y="12"/>
                  </a:cubicBezTo>
                  <a:cubicBezTo>
                    <a:pt x="33" y="14"/>
                    <a:pt x="33" y="17"/>
                    <a:pt x="33" y="19"/>
                  </a:cubicBezTo>
                  <a:close/>
                  <a:moveTo>
                    <a:pt x="25" y="17"/>
                  </a:moveTo>
                  <a:cubicBezTo>
                    <a:pt x="25" y="15"/>
                    <a:pt x="25" y="14"/>
                    <a:pt x="25" y="13"/>
                  </a:cubicBezTo>
                  <a:cubicBezTo>
                    <a:pt x="24" y="12"/>
                    <a:pt x="24" y="11"/>
                    <a:pt x="23" y="10"/>
                  </a:cubicBezTo>
                  <a:cubicBezTo>
                    <a:pt x="22" y="9"/>
                    <a:pt x="21" y="8"/>
                    <a:pt x="20" y="8"/>
                  </a:cubicBezTo>
                  <a:cubicBezTo>
                    <a:pt x="19" y="7"/>
                    <a:pt x="18" y="7"/>
                    <a:pt x="16" y="7"/>
                  </a:cubicBezTo>
                  <a:cubicBezTo>
                    <a:pt x="15" y="7"/>
                    <a:pt x="14" y="7"/>
                    <a:pt x="13" y="8"/>
                  </a:cubicBezTo>
                  <a:cubicBezTo>
                    <a:pt x="12" y="8"/>
                    <a:pt x="11" y="9"/>
                    <a:pt x="10" y="9"/>
                  </a:cubicBezTo>
                  <a:cubicBezTo>
                    <a:pt x="10" y="10"/>
                    <a:pt x="9" y="11"/>
                    <a:pt x="9" y="12"/>
                  </a:cubicBezTo>
                  <a:cubicBezTo>
                    <a:pt x="8" y="14"/>
                    <a:pt x="8" y="15"/>
                    <a:pt x="8"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14" name="Freeform 51">
              <a:extLst>
                <a:ext uri="{FF2B5EF4-FFF2-40B4-BE49-F238E27FC236}">
                  <a16:creationId xmlns:a16="http://schemas.microsoft.com/office/drawing/2014/main" id="{01AD00CA-8BC7-4B62-AC64-03851855A7AE}"/>
                </a:ext>
              </a:extLst>
            </p:cNvPr>
            <p:cNvSpPr>
              <a:spLocks noEditPoints="1"/>
            </p:cNvSpPr>
            <p:nvPr userDrawn="1"/>
          </p:nvSpPr>
          <p:spPr bwMode="auto">
            <a:xfrm>
              <a:off x="857320" y="6383459"/>
              <a:ext cx="83698" cy="137753"/>
            </a:xfrm>
            <a:custGeom>
              <a:avLst/>
              <a:gdLst>
                <a:gd name="T0" fmla="*/ 33 w 33"/>
                <a:gd name="T1" fmla="*/ 35 h 54"/>
                <a:gd name="T2" fmla="*/ 31 w 33"/>
                <a:gd name="T3" fmla="*/ 43 h 54"/>
                <a:gd name="T4" fmla="*/ 28 w 33"/>
                <a:gd name="T5" fmla="*/ 49 h 54"/>
                <a:gd name="T6" fmla="*/ 23 w 33"/>
                <a:gd name="T7" fmla="*/ 53 h 54"/>
                <a:gd name="T8" fmla="*/ 17 w 33"/>
                <a:gd name="T9" fmla="*/ 54 h 54"/>
                <a:gd name="T10" fmla="*/ 12 w 33"/>
                <a:gd name="T11" fmla="*/ 53 h 54"/>
                <a:gd name="T12" fmla="*/ 8 w 33"/>
                <a:gd name="T13" fmla="*/ 50 h 54"/>
                <a:gd name="T14" fmla="*/ 8 w 33"/>
                <a:gd name="T15" fmla="*/ 53 h 54"/>
                <a:gd name="T16" fmla="*/ 0 w 33"/>
                <a:gd name="T17" fmla="*/ 53 h 54"/>
                <a:gd name="T18" fmla="*/ 0 w 33"/>
                <a:gd name="T19" fmla="*/ 4 h 54"/>
                <a:gd name="T20" fmla="*/ 8 w 33"/>
                <a:gd name="T21" fmla="*/ 0 h 54"/>
                <a:gd name="T22" fmla="*/ 8 w 33"/>
                <a:gd name="T23" fmla="*/ 19 h 54"/>
                <a:gd name="T24" fmla="*/ 10 w 33"/>
                <a:gd name="T25" fmla="*/ 17 h 54"/>
                <a:gd name="T26" fmla="*/ 12 w 33"/>
                <a:gd name="T27" fmla="*/ 16 h 54"/>
                <a:gd name="T28" fmla="*/ 14 w 33"/>
                <a:gd name="T29" fmla="*/ 14 h 54"/>
                <a:gd name="T30" fmla="*/ 18 w 33"/>
                <a:gd name="T31" fmla="*/ 14 h 54"/>
                <a:gd name="T32" fmla="*/ 24 w 33"/>
                <a:gd name="T33" fmla="*/ 15 h 54"/>
                <a:gd name="T34" fmla="*/ 28 w 33"/>
                <a:gd name="T35" fmla="*/ 19 h 54"/>
                <a:gd name="T36" fmla="*/ 31 w 33"/>
                <a:gd name="T37" fmla="*/ 25 h 54"/>
                <a:gd name="T38" fmla="*/ 33 w 33"/>
                <a:gd name="T39" fmla="*/ 35 h 54"/>
                <a:gd name="T40" fmla="*/ 25 w 33"/>
                <a:gd name="T41" fmla="*/ 35 h 54"/>
                <a:gd name="T42" fmla="*/ 23 w 33"/>
                <a:gd name="T43" fmla="*/ 24 h 54"/>
                <a:gd name="T44" fmla="*/ 16 w 33"/>
                <a:gd name="T45" fmla="*/ 21 h 54"/>
                <a:gd name="T46" fmla="*/ 14 w 33"/>
                <a:gd name="T47" fmla="*/ 21 h 54"/>
                <a:gd name="T48" fmla="*/ 11 w 33"/>
                <a:gd name="T49" fmla="*/ 23 h 54"/>
                <a:gd name="T50" fmla="*/ 9 w 33"/>
                <a:gd name="T51" fmla="*/ 24 h 54"/>
                <a:gd name="T52" fmla="*/ 8 w 33"/>
                <a:gd name="T53" fmla="*/ 26 h 54"/>
                <a:gd name="T54" fmla="*/ 8 w 33"/>
                <a:gd name="T55" fmla="*/ 42 h 54"/>
                <a:gd name="T56" fmla="*/ 9 w 33"/>
                <a:gd name="T57" fmla="*/ 44 h 54"/>
                <a:gd name="T58" fmla="*/ 11 w 33"/>
                <a:gd name="T59" fmla="*/ 45 h 54"/>
                <a:gd name="T60" fmla="*/ 14 w 33"/>
                <a:gd name="T61" fmla="*/ 47 h 54"/>
                <a:gd name="T62" fmla="*/ 17 w 33"/>
                <a:gd name="T63" fmla="*/ 47 h 54"/>
                <a:gd name="T64" fmla="*/ 23 w 33"/>
                <a:gd name="T65" fmla="*/ 44 h 54"/>
                <a:gd name="T66" fmla="*/ 25 w 33"/>
                <a:gd name="T6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4">
                  <a:moveTo>
                    <a:pt x="33" y="35"/>
                  </a:moveTo>
                  <a:cubicBezTo>
                    <a:pt x="33" y="38"/>
                    <a:pt x="32" y="41"/>
                    <a:pt x="31" y="43"/>
                  </a:cubicBezTo>
                  <a:cubicBezTo>
                    <a:pt x="30" y="46"/>
                    <a:pt x="29" y="48"/>
                    <a:pt x="28" y="49"/>
                  </a:cubicBezTo>
                  <a:cubicBezTo>
                    <a:pt x="27" y="51"/>
                    <a:pt x="25" y="52"/>
                    <a:pt x="23" y="53"/>
                  </a:cubicBezTo>
                  <a:cubicBezTo>
                    <a:pt x="21" y="54"/>
                    <a:pt x="19" y="54"/>
                    <a:pt x="17" y="54"/>
                  </a:cubicBezTo>
                  <a:cubicBezTo>
                    <a:pt x="16" y="54"/>
                    <a:pt x="14" y="54"/>
                    <a:pt x="12" y="53"/>
                  </a:cubicBezTo>
                  <a:cubicBezTo>
                    <a:pt x="10" y="52"/>
                    <a:pt x="9" y="51"/>
                    <a:pt x="8" y="50"/>
                  </a:cubicBezTo>
                  <a:cubicBezTo>
                    <a:pt x="8" y="53"/>
                    <a:pt x="8" y="53"/>
                    <a:pt x="8" y="53"/>
                  </a:cubicBezTo>
                  <a:cubicBezTo>
                    <a:pt x="0" y="53"/>
                    <a:pt x="0" y="53"/>
                    <a:pt x="0" y="53"/>
                  </a:cubicBezTo>
                  <a:cubicBezTo>
                    <a:pt x="0" y="4"/>
                    <a:pt x="0" y="4"/>
                    <a:pt x="0" y="4"/>
                  </a:cubicBezTo>
                  <a:cubicBezTo>
                    <a:pt x="8" y="0"/>
                    <a:pt x="8" y="0"/>
                    <a:pt x="8" y="0"/>
                  </a:cubicBezTo>
                  <a:cubicBezTo>
                    <a:pt x="8" y="19"/>
                    <a:pt x="8" y="19"/>
                    <a:pt x="8" y="19"/>
                  </a:cubicBezTo>
                  <a:cubicBezTo>
                    <a:pt x="9" y="18"/>
                    <a:pt x="9" y="17"/>
                    <a:pt x="10" y="17"/>
                  </a:cubicBezTo>
                  <a:cubicBezTo>
                    <a:pt x="11" y="16"/>
                    <a:pt x="11" y="16"/>
                    <a:pt x="12" y="16"/>
                  </a:cubicBezTo>
                  <a:cubicBezTo>
                    <a:pt x="13" y="15"/>
                    <a:pt x="13" y="15"/>
                    <a:pt x="14" y="14"/>
                  </a:cubicBezTo>
                  <a:cubicBezTo>
                    <a:pt x="15" y="14"/>
                    <a:pt x="16" y="14"/>
                    <a:pt x="18" y="14"/>
                  </a:cubicBezTo>
                  <a:cubicBezTo>
                    <a:pt x="20" y="14"/>
                    <a:pt x="22" y="14"/>
                    <a:pt x="24" y="15"/>
                  </a:cubicBezTo>
                  <a:cubicBezTo>
                    <a:pt x="25" y="16"/>
                    <a:pt x="27" y="17"/>
                    <a:pt x="28" y="19"/>
                  </a:cubicBezTo>
                  <a:cubicBezTo>
                    <a:pt x="30" y="21"/>
                    <a:pt x="31" y="23"/>
                    <a:pt x="31" y="25"/>
                  </a:cubicBezTo>
                  <a:cubicBezTo>
                    <a:pt x="32" y="28"/>
                    <a:pt x="33" y="31"/>
                    <a:pt x="33" y="35"/>
                  </a:cubicBezTo>
                  <a:close/>
                  <a:moveTo>
                    <a:pt x="25" y="35"/>
                  </a:moveTo>
                  <a:cubicBezTo>
                    <a:pt x="25" y="30"/>
                    <a:pt x="24" y="27"/>
                    <a:pt x="23" y="24"/>
                  </a:cubicBezTo>
                  <a:cubicBezTo>
                    <a:pt x="21" y="22"/>
                    <a:pt x="19" y="21"/>
                    <a:pt x="16" y="21"/>
                  </a:cubicBezTo>
                  <a:cubicBezTo>
                    <a:pt x="15" y="21"/>
                    <a:pt x="15" y="21"/>
                    <a:pt x="14" y="21"/>
                  </a:cubicBezTo>
                  <a:cubicBezTo>
                    <a:pt x="13" y="22"/>
                    <a:pt x="12" y="22"/>
                    <a:pt x="11" y="23"/>
                  </a:cubicBezTo>
                  <a:cubicBezTo>
                    <a:pt x="11" y="23"/>
                    <a:pt x="10" y="24"/>
                    <a:pt x="9" y="24"/>
                  </a:cubicBezTo>
                  <a:cubicBezTo>
                    <a:pt x="9" y="25"/>
                    <a:pt x="8" y="25"/>
                    <a:pt x="8" y="26"/>
                  </a:cubicBezTo>
                  <a:cubicBezTo>
                    <a:pt x="8" y="42"/>
                    <a:pt x="8" y="42"/>
                    <a:pt x="8" y="42"/>
                  </a:cubicBezTo>
                  <a:cubicBezTo>
                    <a:pt x="8" y="43"/>
                    <a:pt x="9" y="43"/>
                    <a:pt x="9" y="44"/>
                  </a:cubicBezTo>
                  <a:cubicBezTo>
                    <a:pt x="10" y="44"/>
                    <a:pt x="11" y="45"/>
                    <a:pt x="11" y="45"/>
                  </a:cubicBezTo>
                  <a:cubicBezTo>
                    <a:pt x="12" y="46"/>
                    <a:pt x="13" y="46"/>
                    <a:pt x="14" y="47"/>
                  </a:cubicBezTo>
                  <a:cubicBezTo>
                    <a:pt x="15" y="47"/>
                    <a:pt x="16" y="47"/>
                    <a:pt x="17" y="47"/>
                  </a:cubicBezTo>
                  <a:cubicBezTo>
                    <a:pt x="19" y="47"/>
                    <a:pt x="21" y="46"/>
                    <a:pt x="23" y="44"/>
                  </a:cubicBezTo>
                  <a:cubicBezTo>
                    <a:pt x="24" y="42"/>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15" name="Freeform 52">
              <a:extLst>
                <a:ext uri="{FF2B5EF4-FFF2-40B4-BE49-F238E27FC236}">
                  <a16:creationId xmlns:a16="http://schemas.microsoft.com/office/drawing/2014/main" id="{BC957590-E3D7-48BF-A1DF-73DCD7673857}"/>
                </a:ext>
              </a:extLst>
            </p:cNvPr>
            <p:cNvSpPr>
              <a:spLocks noEditPoints="1"/>
            </p:cNvSpPr>
            <p:nvPr userDrawn="1"/>
          </p:nvSpPr>
          <p:spPr bwMode="auto">
            <a:xfrm>
              <a:off x="956713"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1" y="33"/>
                    <a:pt x="21" y="32"/>
                  </a:cubicBezTo>
                  <a:cubicBezTo>
                    <a:pt x="22" y="32"/>
                    <a:pt x="22" y="32"/>
                    <a:pt x="23" y="32"/>
                  </a:cubicBezTo>
                  <a:cubicBezTo>
                    <a:pt x="24" y="31"/>
                    <a:pt x="24"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8"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16" name="Freeform 53">
              <a:extLst>
                <a:ext uri="{FF2B5EF4-FFF2-40B4-BE49-F238E27FC236}">
                  <a16:creationId xmlns:a16="http://schemas.microsoft.com/office/drawing/2014/main" id="{9BC2125B-AF0E-4411-AFA7-3F79B873BFBA}"/>
                </a:ext>
              </a:extLst>
            </p:cNvPr>
            <p:cNvSpPr>
              <a:spLocks/>
            </p:cNvSpPr>
            <p:nvPr userDrawn="1"/>
          </p:nvSpPr>
          <p:spPr bwMode="auto">
            <a:xfrm>
              <a:off x="1050873" y="6383459"/>
              <a:ext cx="55799" cy="137753"/>
            </a:xfrm>
            <a:custGeom>
              <a:avLst/>
              <a:gdLst>
                <a:gd name="T0" fmla="*/ 21 w 22"/>
                <a:gd name="T1" fmla="*/ 52 h 54"/>
                <a:gd name="T2" fmla="*/ 18 w 22"/>
                <a:gd name="T3" fmla="*/ 54 h 54"/>
                <a:gd name="T4" fmla="*/ 14 w 22"/>
                <a:gd name="T5" fmla="*/ 54 h 54"/>
                <a:gd name="T6" fmla="*/ 11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2" y="54"/>
                    <a:pt x="11" y="54"/>
                  </a:cubicBezTo>
                  <a:cubicBezTo>
                    <a:pt x="10" y="53"/>
                    <a:pt x="9" y="53"/>
                    <a:pt x="8" y="52"/>
                  </a:cubicBezTo>
                  <a:cubicBezTo>
                    <a:pt x="7" y="51"/>
                    <a:pt x="6" y="50"/>
                    <a:pt x="6" y="49"/>
                  </a:cubicBezTo>
                  <a:cubicBezTo>
                    <a:pt x="6"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2"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17" name="Freeform 54">
              <a:extLst>
                <a:ext uri="{FF2B5EF4-FFF2-40B4-BE49-F238E27FC236}">
                  <a16:creationId xmlns:a16="http://schemas.microsoft.com/office/drawing/2014/main" id="{1E5BE33C-9675-423A-802C-0A789DB1851B}"/>
                </a:ext>
              </a:extLst>
            </p:cNvPr>
            <p:cNvSpPr>
              <a:spLocks/>
            </p:cNvSpPr>
            <p:nvPr userDrawn="1"/>
          </p:nvSpPr>
          <p:spPr bwMode="auto">
            <a:xfrm>
              <a:off x="1118877"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18" name="Freeform 55">
              <a:extLst>
                <a:ext uri="{FF2B5EF4-FFF2-40B4-BE49-F238E27FC236}">
                  <a16:creationId xmlns:a16="http://schemas.microsoft.com/office/drawing/2014/main" id="{FB04A8AC-9DA2-4FB3-985A-DD8E6439135C}"/>
                </a:ext>
              </a:extLst>
            </p:cNvPr>
            <p:cNvSpPr>
              <a:spLocks noEditPoints="1"/>
            </p:cNvSpPr>
            <p:nvPr userDrawn="1"/>
          </p:nvSpPr>
          <p:spPr bwMode="auto">
            <a:xfrm>
              <a:off x="1190370"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29 w 33"/>
                <a:gd name="T25" fmla="*/ 35 h 40"/>
                <a:gd name="T26" fmla="*/ 27 w 33"/>
                <a:gd name="T27" fmla="*/ 37 h 40"/>
                <a:gd name="T28" fmla="*/ 24 w 33"/>
                <a:gd name="T29" fmla="*/ 39 h 40"/>
                <a:gd name="T30" fmla="*/ 20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2"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0" y="33"/>
                    <a:pt x="21" y="32"/>
                  </a:cubicBezTo>
                  <a:cubicBezTo>
                    <a:pt x="22" y="32"/>
                    <a:pt x="22" y="32"/>
                    <a:pt x="23" y="32"/>
                  </a:cubicBezTo>
                  <a:cubicBezTo>
                    <a:pt x="23" y="31"/>
                    <a:pt x="24" y="31"/>
                    <a:pt x="25" y="30"/>
                  </a:cubicBezTo>
                  <a:cubicBezTo>
                    <a:pt x="29" y="35"/>
                    <a:pt x="29" y="35"/>
                    <a:pt x="29" y="35"/>
                  </a:cubicBezTo>
                  <a:cubicBezTo>
                    <a:pt x="29" y="36"/>
                    <a:pt x="28" y="37"/>
                    <a:pt x="27" y="37"/>
                  </a:cubicBezTo>
                  <a:cubicBezTo>
                    <a:pt x="26" y="38"/>
                    <a:pt x="25" y="38"/>
                    <a:pt x="24" y="39"/>
                  </a:cubicBezTo>
                  <a:cubicBezTo>
                    <a:pt x="23" y="39"/>
                    <a:pt x="22" y="40"/>
                    <a:pt x="20"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7"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19" name="Freeform 56">
              <a:extLst>
                <a:ext uri="{FF2B5EF4-FFF2-40B4-BE49-F238E27FC236}">
                  <a16:creationId xmlns:a16="http://schemas.microsoft.com/office/drawing/2014/main" id="{F365BB87-C861-4F40-A844-477BAA1EAA55}"/>
                </a:ext>
              </a:extLst>
            </p:cNvPr>
            <p:cNvSpPr>
              <a:spLocks/>
            </p:cNvSpPr>
            <p:nvPr userDrawn="1"/>
          </p:nvSpPr>
          <p:spPr bwMode="auto">
            <a:xfrm>
              <a:off x="1294993" y="6418333"/>
              <a:ext cx="55799" cy="101135"/>
            </a:xfrm>
            <a:custGeom>
              <a:avLst/>
              <a:gdLst>
                <a:gd name="T0" fmla="*/ 20 w 22"/>
                <a:gd name="T1" fmla="*/ 9 h 39"/>
                <a:gd name="T2" fmla="*/ 18 w 22"/>
                <a:gd name="T3" fmla="*/ 8 h 39"/>
                <a:gd name="T4" fmla="*/ 15 w 22"/>
                <a:gd name="T5" fmla="*/ 7 h 39"/>
                <a:gd name="T6" fmla="*/ 9 w 22"/>
                <a:gd name="T7" fmla="*/ 10 h 39"/>
                <a:gd name="T8" fmla="*/ 7 w 22"/>
                <a:gd name="T9" fmla="*/ 17 h 39"/>
                <a:gd name="T10" fmla="*/ 7 w 22"/>
                <a:gd name="T11" fmla="*/ 39 h 39"/>
                <a:gd name="T12" fmla="*/ 0 w 22"/>
                <a:gd name="T13" fmla="*/ 39 h 39"/>
                <a:gd name="T14" fmla="*/ 0 w 22"/>
                <a:gd name="T15" fmla="*/ 1 h 39"/>
                <a:gd name="T16" fmla="*/ 7 w 22"/>
                <a:gd name="T17" fmla="*/ 1 h 39"/>
                <a:gd name="T18" fmla="*/ 7 w 22"/>
                <a:gd name="T19" fmla="*/ 5 h 39"/>
                <a:gd name="T20" fmla="*/ 9 w 22"/>
                <a:gd name="T21" fmla="*/ 3 h 39"/>
                <a:gd name="T22" fmla="*/ 11 w 22"/>
                <a:gd name="T23" fmla="*/ 1 h 39"/>
                <a:gd name="T24" fmla="*/ 13 w 22"/>
                <a:gd name="T25" fmla="*/ 0 h 39"/>
                <a:gd name="T26" fmla="*/ 16 w 22"/>
                <a:gd name="T27" fmla="*/ 0 h 39"/>
                <a:gd name="T28" fmla="*/ 20 w 22"/>
                <a:gd name="T29" fmla="*/ 1 h 39"/>
                <a:gd name="T30" fmla="*/ 22 w 22"/>
                <a:gd name="T31" fmla="*/ 2 h 39"/>
                <a:gd name="T32" fmla="*/ 20 w 22"/>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9"/>
                  </a:moveTo>
                  <a:cubicBezTo>
                    <a:pt x="20" y="8"/>
                    <a:pt x="19" y="8"/>
                    <a:pt x="18" y="8"/>
                  </a:cubicBezTo>
                  <a:cubicBezTo>
                    <a:pt x="17" y="8"/>
                    <a:pt x="16" y="7"/>
                    <a:pt x="15" y="7"/>
                  </a:cubicBezTo>
                  <a:cubicBezTo>
                    <a:pt x="12" y="7"/>
                    <a:pt x="10" y="8"/>
                    <a:pt x="9" y="10"/>
                  </a:cubicBezTo>
                  <a:cubicBezTo>
                    <a:pt x="8" y="12"/>
                    <a:pt x="7" y="14"/>
                    <a:pt x="7" y="17"/>
                  </a:cubicBezTo>
                  <a:cubicBezTo>
                    <a:pt x="7" y="39"/>
                    <a:pt x="7" y="39"/>
                    <a:pt x="7" y="39"/>
                  </a:cubicBezTo>
                  <a:cubicBezTo>
                    <a:pt x="0" y="39"/>
                    <a:pt x="0" y="39"/>
                    <a:pt x="0" y="39"/>
                  </a:cubicBezTo>
                  <a:cubicBezTo>
                    <a:pt x="0" y="1"/>
                    <a:pt x="0" y="1"/>
                    <a:pt x="0" y="1"/>
                  </a:cubicBezTo>
                  <a:cubicBezTo>
                    <a:pt x="7" y="1"/>
                    <a:pt x="7" y="1"/>
                    <a:pt x="7" y="1"/>
                  </a:cubicBezTo>
                  <a:cubicBezTo>
                    <a:pt x="7" y="5"/>
                    <a:pt x="7" y="5"/>
                    <a:pt x="7" y="5"/>
                  </a:cubicBezTo>
                  <a:cubicBezTo>
                    <a:pt x="8" y="4"/>
                    <a:pt x="8" y="3"/>
                    <a:pt x="9" y="3"/>
                  </a:cubicBezTo>
                  <a:cubicBezTo>
                    <a:pt x="9" y="2"/>
                    <a:pt x="10" y="2"/>
                    <a:pt x="11" y="1"/>
                  </a:cubicBezTo>
                  <a:cubicBezTo>
                    <a:pt x="11" y="1"/>
                    <a:pt x="12" y="1"/>
                    <a:pt x="13" y="0"/>
                  </a:cubicBezTo>
                  <a:cubicBezTo>
                    <a:pt x="14" y="0"/>
                    <a:pt x="15" y="0"/>
                    <a:pt x="16" y="0"/>
                  </a:cubicBezTo>
                  <a:cubicBezTo>
                    <a:pt x="17" y="0"/>
                    <a:pt x="19" y="0"/>
                    <a:pt x="20" y="1"/>
                  </a:cubicBezTo>
                  <a:cubicBezTo>
                    <a:pt x="21" y="1"/>
                    <a:pt x="22" y="1"/>
                    <a:pt x="22" y="2"/>
                  </a:cubicBezTo>
                  <a:lnTo>
                    <a:pt x="20"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20" name="Freeform 57">
              <a:extLst>
                <a:ext uri="{FF2B5EF4-FFF2-40B4-BE49-F238E27FC236}">
                  <a16:creationId xmlns:a16="http://schemas.microsoft.com/office/drawing/2014/main" id="{8B7E2806-AAFA-45B5-B801-55C79A927799}"/>
                </a:ext>
              </a:extLst>
            </p:cNvPr>
            <p:cNvSpPr>
              <a:spLocks/>
            </p:cNvSpPr>
            <p:nvPr userDrawn="1"/>
          </p:nvSpPr>
          <p:spPr bwMode="auto">
            <a:xfrm>
              <a:off x="1406591"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21" name="Freeform 58">
              <a:extLst>
                <a:ext uri="{FF2B5EF4-FFF2-40B4-BE49-F238E27FC236}">
                  <a16:creationId xmlns:a16="http://schemas.microsoft.com/office/drawing/2014/main" id="{7A49B80F-B4C0-4F31-9238-8123D3E20D16}"/>
                </a:ext>
              </a:extLst>
            </p:cNvPr>
            <p:cNvSpPr>
              <a:spLocks/>
            </p:cNvSpPr>
            <p:nvPr userDrawn="1"/>
          </p:nvSpPr>
          <p:spPr bwMode="auto">
            <a:xfrm>
              <a:off x="1485058" y="6383459"/>
              <a:ext cx="80211"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10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2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3" y="25"/>
                    <a:pt x="21" y="24"/>
                  </a:cubicBezTo>
                  <a:cubicBezTo>
                    <a:pt x="20" y="22"/>
                    <a:pt x="18" y="21"/>
                    <a:pt x="15" y="21"/>
                  </a:cubicBezTo>
                  <a:cubicBezTo>
                    <a:pt x="14" y="21"/>
                    <a:pt x="13" y="21"/>
                    <a:pt x="12" y="22"/>
                  </a:cubicBezTo>
                  <a:cubicBezTo>
                    <a:pt x="11" y="22"/>
                    <a:pt x="10" y="23"/>
                    <a:pt x="10" y="24"/>
                  </a:cubicBezTo>
                  <a:cubicBezTo>
                    <a:pt x="9" y="24"/>
                    <a:pt x="8" y="25"/>
                    <a:pt x="8" y="27"/>
                  </a:cubicBezTo>
                  <a:cubicBezTo>
                    <a:pt x="8"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9" y="17"/>
                    <a:pt x="9" y="17"/>
                  </a:cubicBezTo>
                  <a:cubicBezTo>
                    <a:pt x="10" y="16"/>
                    <a:pt x="11" y="16"/>
                    <a:pt x="12" y="15"/>
                  </a:cubicBezTo>
                  <a:cubicBezTo>
                    <a:pt x="12" y="15"/>
                    <a:pt x="13" y="15"/>
                    <a:pt x="14" y="14"/>
                  </a:cubicBezTo>
                  <a:cubicBezTo>
                    <a:pt x="15" y="14"/>
                    <a:pt x="16" y="14"/>
                    <a:pt x="17" y="14"/>
                  </a:cubicBezTo>
                  <a:cubicBezTo>
                    <a:pt x="19" y="14"/>
                    <a:pt x="21" y="14"/>
                    <a:pt x="23" y="15"/>
                  </a:cubicBezTo>
                  <a:cubicBezTo>
                    <a:pt x="25" y="16"/>
                    <a:pt x="26" y="17"/>
                    <a:pt x="27" y="18"/>
                  </a:cubicBezTo>
                  <a:cubicBezTo>
                    <a:pt x="29" y="20"/>
                    <a:pt x="29" y="22"/>
                    <a:pt x="30" y="24"/>
                  </a:cubicBezTo>
                  <a:cubicBezTo>
                    <a:pt x="31"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22" name="Freeform 59">
              <a:extLst>
                <a:ext uri="{FF2B5EF4-FFF2-40B4-BE49-F238E27FC236}">
                  <a16:creationId xmlns:a16="http://schemas.microsoft.com/office/drawing/2014/main" id="{9C60C45F-865F-4118-A4B0-174C696B472F}"/>
                </a:ext>
              </a:extLst>
            </p:cNvPr>
            <p:cNvSpPr>
              <a:spLocks noEditPoints="1"/>
            </p:cNvSpPr>
            <p:nvPr userDrawn="1"/>
          </p:nvSpPr>
          <p:spPr bwMode="auto">
            <a:xfrm>
              <a:off x="1582706" y="6418333"/>
              <a:ext cx="83698" cy="102879"/>
            </a:xfrm>
            <a:custGeom>
              <a:avLst/>
              <a:gdLst>
                <a:gd name="T0" fmla="*/ 33 w 33"/>
                <a:gd name="T1" fmla="*/ 19 h 40"/>
                <a:gd name="T2" fmla="*/ 33 w 33"/>
                <a:gd name="T3" fmla="*/ 21 h 40"/>
                <a:gd name="T4" fmla="*/ 33 w 33"/>
                <a:gd name="T5" fmla="*/ 23 h 40"/>
                <a:gd name="T6" fmla="*/ 8 w 33"/>
                <a:gd name="T7" fmla="*/ 23 h 40"/>
                <a:gd name="T8" fmla="*/ 9 w 33"/>
                <a:gd name="T9" fmla="*/ 28 h 40"/>
                <a:gd name="T10" fmla="*/ 11 w 33"/>
                <a:gd name="T11" fmla="*/ 31 h 40"/>
                <a:gd name="T12" fmla="*/ 14 w 33"/>
                <a:gd name="T13" fmla="*/ 33 h 40"/>
                <a:gd name="T14" fmla="*/ 17 w 33"/>
                <a:gd name="T15" fmla="*/ 33 h 40"/>
                <a:gd name="T16" fmla="*/ 20 w 33"/>
                <a:gd name="T17" fmla="*/ 33 h 40"/>
                <a:gd name="T18" fmla="*/ 22 w 33"/>
                <a:gd name="T19" fmla="*/ 32 h 40"/>
                <a:gd name="T20" fmla="*/ 24 w 33"/>
                <a:gd name="T21" fmla="*/ 32 h 40"/>
                <a:gd name="T22" fmla="*/ 26 w 33"/>
                <a:gd name="T23" fmla="*/ 30 h 40"/>
                <a:gd name="T24" fmla="*/ 30 w 33"/>
                <a:gd name="T25" fmla="*/ 35 h 40"/>
                <a:gd name="T26" fmla="*/ 27 w 33"/>
                <a:gd name="T27" fmla="*/ 37 h 40"/>
                <a:gd name="T28" fmla="*/ 25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2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6 w 33"/>
                <a:gd name="T63" fmla="*/ 17 h 40"/>
                <a:gd name="T64" fmla="*/ 25 w 33"/>
                <a:gd name="T65" fmla="*/ 13 h 40"/>
                <a:gd name="T66" fmla="*/ 23 w 33"/>
                <a:gd name="T67" fmla="*/ 10 h 40"/>
                <a:gd name="T68" fmla="*/ 21 w 33"/>
                <a:gd name="T69" fmla="*/ 8 h 40"/>
                <a:gd name="T70" fmla="*/ 17 w 33"/>
                <a:gd name="T71" fmla="*/ 7 h 40"/>
                <a:gd name="T72" fmla="*/ 13 w 33"/>
                <a:gd name="T73" fmla="*/ 8 h 40"/>
                <a:gd name="T74" fmla="*/ 11 w 33"/>
                <a:gd name="T75" fmla="*/ 9 h 40"/>
                <a:gd name="T76" fmla="*/ 9 w 33"/>
                <a:gd name="T77" fmla="*/ 12 h 40"/>
                <a:gd name="T78" fmla="*/ 8 w 33"/>
                <a:gd name="T79" fmla="*/ 17 h 40"/>
                <a:gd name="T80" fmla="*/ 26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8" y="23"/>
                    <a:pt x="8" y="23"/>
                    <a:pt x="8" y="23"/>
                  </a:cubicBezTo>
                  <a:cubicBezTo>
                    <a:pt x="8" y="25"/>
                    <a:pt x="8" y="26"/>
                    <a:pt x="9" y="28"/>
                  </a:cubicBezTo>
                  <a:cubicBezTo>
                    <a:pt x="10" y="29"/>
                    <a:pt x="10" y="30"/>
                    <a:pt x="11" y="31"/>
                  </a:cubicBezTo>
                  <a:cubicBezTo>
                    <a:pt x="12" y="32"/>
                    <a:pt x="13" y="32"/>
                    <a:pt x="14" y="33"/>
                  </a:cubicBezTo>
                  <a:cubicBezTo>
                    <a:pt x="15" y="33"/>
                    <a:pt x="16" y="33"/>
                    <a:pt x="17" y="33"/>
                  </a:cubicBezTo>
                  <a:cubicBezTo>
                    <a:pt x="18" y="33"/>
                    <a:pt x="19" y="33"/>
                    <a:pt x="20" y="33"/>
                  </a:cubicBezTo>
                  <a:cubicBezTo>
                    <a:pt x="20" y="33"/>
                    <a:pt x="21" y="33"/>
                    <a:pt x="22" y="32"/>
                  </a:cubicBezTo>
                  <a:cubicBezTo>
                    <a:pt x="23" y="32"/>
                    <a:pt x="23" y="32"/>
                    <a:pt x="24" y="32"/>
                  </a:cubicBezTo>
                  <a:cubicBezTo>
                    <a:pt x="24" y="31"/>
                    <a:pt x="25" y="31"/>
                    <a:pt x="26" y="30"/>
                  </a:cubicBezTo>
                  <a:cubicBezTo>
                    <a:pt x="30" y="35"/>
                    <a:pt x="30" y="35"/>
                    <a:pt x="30" y="35"/>
                  </a:cubicBezTo>
                  <a:cubicBezTo>
                    <a:pt x="29" y="36"/>
                    <a:pt x="28" y="37"/>
                    <a:pt x="27" y="37"/>
                  </a:cubicBezTo>
                  <a:cubicBezTo>
                    <a:pt x="27" y="38"/>
                    <a:pt x="26" y="38"/>
                    <a:pt x="25" y="39"/>
                  </a:cubicBezTo>
                  <a:cubicBezTo>
                    <a:pt x="24" y="39"/>
                    <a:pt x="22" y="40"/>
                    <a:pt x="21" y="40"/>
                  </a:cubicBezTo>
                  <a:cubicBezTo>
                    <a:pt x="20" y="40"/>
                    <a:pt x="18" y="40"/>
                    <a:pt x="17" y="40"/>
                  </a:cubicBezTo>
                  <a:cubicBezTo>
                    <a:pt x="15" y="40"/>
                    <a:pt x="14" y="40"/>
                    <a:pt x="12" y="39"/>
                  </a:cubicBezTo>
                  <a:cubicBezTo>
                    <a:pt x="11" y="39"/>
                    <a:pt x="10" y="38"/>
                    <a:pt x="8" y="38"/>
                  </a:cubicBezTo>
                  <a:cubicBezTo>
                    <a:pt x="7" y="37"/>
                    <a:pt x="6" y="36"/>
                    <a:pt x="5" y="35"/>
                  </a:cubicBezTo>
                  <a:cubicBezTo>
                    <a:pt x="4" y="34"/>
                    <a:pt x="4" y="33"/>
                    <a:pt x="3" y="31"/>
                  </a:cubicBezTo>
                  <a:cubicBezTo>
                    <a:pt x="2" y="30"/>
                    <a:pt x="1" y="28"/>
                    <a:pt x="1" y="26"/>
                  </a:cubicBezTo>
                  <a:cubicBezTo>
                    <a:pt x="1" y="24"/>
                    <a:pt x="0" y="22"/>
                    <a:pt x="0" y="20"/>
                  </a:cubicBezTo>
                  <a:cubicBezTo>
                    <a:pt x="0" y="17"/>
                    <a:pt x="1" y="14"/>
                    <a:pt x="2" y="12"/>
                  </a:cubicBezTo>
                  <a:cubicBezTo>
                    <a:pt x="2" y="9"/>
                    <a:pt x="4" y="7"/>
                    <a:pt x="5" y="5"/>
                  </a:cubicBezTo>
                  <a:cubicBezTo>
                    <a:pt x="6" y="4"/>
                    <a:pt x="8" y="2"/>
                    <a:pt x="10" y="1"/>
                  </a:cubicBezTo>
                  <a:cubicBezTo>
                    <a:pt x="12" y="1"/>
                    <a:pt x="15" y="0"/>
                    <a:pt x="17" y="0"/>
                  </a:cubicBezTo>
                  <a:cubicBezTo>
                    <a:pt x="20" y="0"/>
                    <a:pt x="22" y="1"/>
                    <a:pt x="24" y="2"/>
                  </a:cubicBezTo>
                  <a:cubicBezTo>
                    <a:pt x="26" y="3"/>
                    <a:pt x="28" y="4"/>
                    <a:pt x="29" y="6"/>
                  </a:cubicBezTo>
                  <a:cubicBezTo>
                    <a:pt x="31" y="8"/>
                    <a:pt x="32" y="10"/>
                    <a:pt x="32" y="12"/>
                  </a:cubicBezTo>
                  <a:cubicBezTo>
                    <a:pt x="33" y="14"/>
                    <a:pt x="33" y="17"/>
                    <a:pt x="33" y="19"/>
                  </a:cubicBezTo>
                  <a:close/>
                  <a:moveTo>
                    <a:pt x="26" y="17"/>
                  </a:moveTo>
                  <a:cubicBezTo>
                    <a:pt x="26" y="15"/>
                    <a:pt x="25" y="14"/>
                    <a:pt x="25" y="13"/>
                  </a:cubicBezTo>
                  <a:cubicBezTo>
                    <a:pt x="25" y="12"/>
                    <a:pt x="24" y="11"/>
                    <a:pt x="23" y="10"/>
                  </a:cubicBezTo>
                  <a:cubicBezTo>
                    <a:pt x="23" y="9"/>
                    <a:pt x="22" y="8"/>
                    <a:pt x="21" y="8"/>
                  </a:cubicBezTo>
                  <a:cubicBezTo>
                    <a:pt x="20" y="7"/>
                    <a:pt x="18" y="7"/>
                    <a:pt x="17" y="7"/>
                  </a:cubicBezTo>
                  <a:cubicBezTo>
                    <a:pt x="15" y="7"/>
                    <a:pt x="14" y="7"/>
                    <a:pt x="13" y="8"/>
                  </a:cubicBezTo>
                  <a:cubicBezTo>
                    <a:pt x="12" y="8"/>
                    <a:pt x="11" y="9"/>
                    <a:pt x="11" y="9"/>
                  </a:cubicBezTo>
                  <a:cubicBezTo>
                    <a:pt x="10" y="10"/>
                    <a:pt x="9" y="11"/>
                    <a:pt x="9" y="12"/>
                  </a:cubicBezTo>
                  <a:cubicBezTo>
                    <a:pt x="8" y="14"/>
                    <a:pt x="8" y="15"/>
                    <a:pt x="8" y="17"/>
                  </a:cubicBezTo>
                  <a:lnTo>
                    <a:pt x="26"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23" name="Freeform 60">
              <a:extLst>
                <a:ext uri="{FF2B5EF4-FFF2-40B4-BE49-F238E27FC236}">
                  <a16:creationId xmlns:a16="http://schemas.microsoft.com/office/drawing/2014/main" id="{15FBF980-B96C-472B-A46B-A731CA164E92}"/>
                </a:ext>
              </a:extLst>
            </p:cNvPr>
            <p:cNvSpPr>
              <a:spLocks/>
            </p:cNvSpPr>
            <p:nvPr userDrawn="1"/>
          </p:nvSpPr>
          <p:spPr bwMode="auto">
            <a:xfrm>
              <a:off x="1727435" y="6421821"/>
              <a:ext cx="122060" cy="97648"/>
            </a:xfrm>
            <a:custGeom>
              <a:avLst/>
              <a:gdLst>
                <a:gd name="T0" fmla="*/ 56 w 70"/>
                <a:gd name="T1" fmla="*/ 56 h 56"/>
                <a:gd name="T2" fmla="*/ 46 w 70"/>
                <a:gd name="T3" fmla="*/ 56 h 56"/>
                <a:gd name="T4" fmla="*/ 35 w 70"/>
                <a:gd name="T5" fmla="*/ 16 h 56"/>
                <a:gd name="T6" fmla="*/ 25 w 70"/>
                <a:gd name="T7" fmla="*/ 56 h 56"/>
                <a:gd name="T8" fmla="*/ 15 w 70"/>
                <a:gd name="T9" fmla="*/ 56 h 56"/>
                <a:gd name="T10" fmla="*/ 0 w 70"/>
                <a:gd name="T11" fmla="*/ 0 h 56"/>
                <a:gd name="T12" fmla="*/ 10 w 70"/>
                <a:gd name="T13" fmla="*/ 0 h 56"/>
                <a:gd name="T14" fmla="*/ 21 w 70"/>
                <a:gd name="T15" fmla="*/ 38 h 56"/>
                <a:gd name="T16" fmla="*/ 31 w 70"/>
                <a:gd name="T17" fmla="*/ 0 h 56"/>
                <a:gd name="T18" fmla="*/ 40 w 70"/>
                <a:gd name="T19" fmla="*/ 0 h 56"/>
                <a:gd name="T20" fmla="*/ 50 w 70"/>
                <a:gd name="T21" fmla="*/ 38 h 56"/>
                <a:gd name="T22" fmla="*/ 60 w 70"/>
                <a:gd name="T23" fmla="*/ 0 h 56"/>
                <a:gd name="T24" fmla="*/ 70 w 70"/>
                <a:gd name="T25" fmla="*/ 0 h 56"/>
                <a:gd name="T26" fmla="*/ 56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6" y="56"/>
                  </a:moveTo>
                  <a:lnTo>
                    <a:pt x="46" y="56"/>
                  </a:lnTo>
                  <a:lnTo>
                    <a:pt x="35" y="16"/>
                  </a:lnTo>
                  <a:lnTo>
                    <a:pt x="25" y="56"/>
                  </a:lnTo>
                  <a:lnTo>
                    <a:pt x="15" y="56"/>
                  </a:lnTo>
                  <a:lnTo>
                    <a:pt x="0" y="0"/>
                  </a:lnTo>
                  <a:lnTo>
                    <a:pt x="10" y="0"/>
                  </a:lnTo>
                  <a:lnTo>
                    <a:pt x="21" y="38"/>
                  </a:lnTo>
                  <a:lnTo>
                    <a:pt x="31" y="0"/>
                  </a:lnTo>
                  <a:lnTo>
                    <a:pt x="40" y="0"/>
                  </a:lnTo>
                  <a:lnTo>
                    <a:pt x="50" y="38"/>
                  </a:lnTo>
                  <a:lnTo>
                    <a:pt x="60" y="0"/>
                  </a:lnTo>
                  <a:lnTo>
                    <a:pt x="70" y="0"/>
                  </a:lnTo>
                  <a:lnTo>
                    <a:pt x="56"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24" name="Freeform 61">
              <a:extLst>
                <a:ext uri="{FF2B5EF4-FFF2-40B4-BE49-F238E27FC236}">
                  <a16:creationId xmlns:a16="http://schemas.microsoft.com/office/drawing/2014/main" id="{64F1DD18-05EE-4F9F-9E6B-E03C4C500F21}"/>
                </a:ext>
              </a:extLst>
            </p:cNvPr>
            <p:cNvSpPr>
              <a:spLocks noEditPoints="1"/>
            </p:cNvSpPr>
            <p:nvPr userDrawn="1"/>
          </p:nvSpPr>
          <p:spPr bwMode="auto">
            <a:xfrm>
              <a:off x="1859957" y="6418333"/>
              <a:ext cx="87186" cy="102879"/>
            </a:xfrm>
            <a:custGeom>
              <a:avLst/>
              <a:gdLst>
                <a:gd name="T0" fmla="*/ 34 w 34"/>
                <a:gd name="T1" fmla="*/ 20 h 40"/>
                <a:gd name="T2" fmla="*/ 33 w 34"/>
                <a:gd name="T3" fmla="*/ 28 h 40"/>
                <a:gd name="T4" fmla="*/ 29 w 34"/>
                <a:gd name="T5" fmla="*/ 35 h 40"/>
                <a:gd name="T6" fmla="*/ 24 w 34"/>
                <a:gd name="T7" fmla="*/ 39 h 40"/>
                <a:gd name="T8" fmla="*/ 17 w 34"/>
                <a:gd name="T9" fmla="*/ 40 h 40"/>
                <a:gd name="T10" fmla="*/ 10 w 34"/>
                <a:gd name="T11" fmla="*/ 39 h 40"/>
                <a:gd name="T12" fmla="*/ 5 w 34"/>
                <a:gd name="T13" fmla="*/ 35 h 40"/>
                <a:gd name="T14" fmla="*/ 1 w 34"/>
                <a:gd name="T15" fmla="*/ 28 h 40"/>
                <a:gd name="T16" fmla="*/ 0 w 34"/>
                <a:gd name="T17" fmla="*/ 20 h 40"/>
                <a:gd name="T18" fmla="*/ 1 w 34"/>
                <a:gd name="T19" fmla="*/ 12 h 40"/>
                <a:gd name="T20" fmla="*/ 5 w 34"/>
                <a:gd name="T21" fmla="*/ 5 h 40"/>
                <a:gd name="T22" fmla="*/ 11 w 34"/>
                <a:gd name="T23" fmla="*/ 1 h 40"/>
                <a:gd name="T24" fmla="*/ 17 w 34"/>
                <a:gd name="T25" fmla="*/ 0 h 40"/>
                <a:gd name="T26" fmla="*/ 24 w 34"/>
                <a:gd name="T27" fmla="*/ 1 h 40"/>
                <a:gd name="T28" fmla="*/ 29 w 34"/>
                <a:gd name="T29" fmla="*/ 5 h 40"/>
                <a:gd name="T30" fmla="*/ 33 w 34"/>
                <a:gd name="T31" fmla="*/ 12 h 40"/>
                <a:gd name="T32" fmla="*/ 34 w 34"/>
                <a:gd name="T33" fmla="*/ 20 h 40"/>
                <a:gd name="T34" fmla="*/ 27 w 34"/>
                <a:gd name="T35" fmla="*/ 20 h 40"/>
                <a:gd name="T36" fmla="*/ 26 w 34"/>
                <a:gd name="T37" fmla="*/ 15 h 40"/>
                <a:gd name="T38" fmla="*/ 24 w 34"/>
                <a:gd name="T39" fmla="*/ 11 h 40"/>
                <a:gd name="T40" fmla="*/ 21 w 34"/>
                <a:gd name="T41" fmla="*/ 8 h 40"/>
                <a:gd name="T42" fmla="*/ 17 w 34"/>
                <a:gd name="T43" fmla="*/ 7 h 40"/>
                <a:gd name="T44" fmla="*/ 13 w 34"/>
                <a:gd name="T45" fmla="*/ 8 h 40"/>
                <a:gd name="T46" fmla="*/ 10 w 34"/>
                <a:gd name="T47" fmla="*/ 11 h 40"/>
                <a:gd name="T48" fmla="*/ 8 w 34"/>
                <a:gd name="T49" fmla="*/ 15 h 40"/>
                <a:gd name="T50" fmla="*/ 8 w 34"/>
                <a:gd name="T51" fmla="*/ 20 h 40"/>
                <a:gd name="T52" fmla="*/ 8 w 34"/>
                <a:gd name="T53" fmla="*/ 26 h 40"/>
                <a:gd name="T54" fmla="*/ 10 w 34"/>
                <a:gd name="T55" fmla="*/ 30 h 40"/>
                <a:gd name="T56" fmla="*/ 13 w 34"/>
                <a:gd name="T57" fmla="*/ 32 h 40"/>
                <a:gd name="T58" fmla="*/ 17 w 34"/>
                <a:gd name="T59" fmla="*/ 33 h 40"/>
                <a:gd name="T60" fmla="*/ 21 w 34"/>
                <a:gd name="T61" fmla="*/ 32 h 40"/>
                <a:gd name="T62" fmla="*/ 24 w 34"/>
                <a:gd name="T63" fmla="*/ 29 h 40"/>
                <a:gd name="T64" fmla="*/ 26 w 34"/>
                <a:gd name="T65" fmla="*/ 25 h 40"/>
                <a:gd name="T66" fmla="*/ 27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20"/>
                  </a:moveTo>
                  <a:cubicBezTo>
                    <a:pt x="34" y="23"/>
                    <a:pt x="34" y="26"/>
                    <a:pt x="33" y="28"/>
                  </a:cubicBezTo>
                  <a:cubicBezTo>
                    <a:pt x="32" y="31"/>
                    <a:pt x="31" y="33"/>
                    <a:pt x="29" y="35"/>
                  </a:cubicBezTo>
                  <a:cubicBezTo>
                    <a:pt x="28" y="37"/>
                    <a:pt x="26" y="38"/>
                    <a:pt x="24" y="39"/>
                  </a:cubicBezTo>
                  <a:cubicBezTo>
                    <a:pt x="22" y="40"/>
                    <a:pt x="20" y="40"/>
                    <a:pt x="17" y="40"/>
                  </a:cubicBezTo>
                  <a:cubicBezTo>
                    <a:pt x="15" y="40"/>
                    <a:pt x="12" y="40"/>
                    <a:pt x="10" y="39"/>
                  </a:cubicBezTo>
                  <a:cubicBezTo>
                    <a:pt x="8" y="38"/>
                    <a:pt x="6" y="36"/>
                    <a:pt x="5" y="35"/>
                  </a:cubicBezTo>
                  <a:cubicBezTo>
                    <a:pt x="3" y="33"/>
                    <a:pt x="2" y="31"/>
                    <a:pt x="1" y="28"/>
                  </a:cubicBezTo>
                  <a:cubicBezTo>
                    <a:pt x="1" y="26"/>
                    <a:pt x="0" y="23"/>
                    <a:pt x="0" y="20"/>
                  </a:cubicBezTo>
                  <a:cubicBezTo>
                    <a:pt x="0" y="17"/>
                    <a:pt x="1" y="14"/>
                    <a:pt x="1" y="12"/>
                  </a:cubicBezTo>
                  <a:cubicBezTo>
                    <a:pt x="2" y="9"/>
                    <a:pt x="4" y="7"/>
                    <a:pt x="5" y="5"/>
                  </a:cubicBezTo>
                  <a:cubicBezTo>
                    <a:pt x="7" y="4"/>
                    <a:pt x="8" y="2"/>
                    <a:pt x="11" y="1"/>
                  </a:cubicBezTo>
                  <a:cubicBezTo>
                    <a:pt x="13" y="1"/>
                    <a:pt x="15" y="0"/>
                    <a:pt x="17" y="0"/>
                  </a:cubicBezTo>
                  <a:cubicBezTo>
                    <a:pt x="20" y="0"/>
                    <a:pt x="22" y="1"/>
                    <a:pt x="24" y="1"/>
                  </a:cubicBezTo>
                  <a:cubicBezTo>
                    <a:pt x="26" y="2"/>
                    <a:pt x="28" y="4"/>
                    <a:pt x="29" y="5"/>
                  </a:cubicBezTo>
                  <a:cubicBezTo>
                    <a:pt x="31" y="7"/>
                    <a:pt x="32" y="9"/>
                    <a:pt x="33" y="12"/>
                  </a:cubicBezTo>
                  <a:cubicBezTo>
                    <a:pt x="34" y="14"/>
                    <a:pt x="34" y="17"/>
                    <a:pt x="34" y="20"/>
                  </a:cubicBezTo>
                  <a:close/>
                  <a:moveTo>
                    <a:pt x="27" y="20"/>
                  </a:moveTo>
                  <a:cubicBezTo>
                    <a:pt x="27" y="18"/>
                    <a:pt x="27" y="16"/>
                    <a:pt x="26" y="15"/>
                  </a:cubicBezTo>
                  <a:cubicBezTo>
                    <a:pt x="26" y="13"/>
                    <a:pt x="25" y="12"/>
                    <a:pt x="24" y="11"/>
                  </a:cubicBezTo>
                  <a:cubicBezTo>
                    <a:pt x="23" y="10"/>
                    <a:pt x="22" y="9"/>
                    <a:pt x="21" y="8"/>
                  </a:cubicBezTo>
                  <a:cubicBezTo>
                    <a:pt x="20" y="8"/>
                    <a:pt x="18" y="7"/>
                    <a:pt x="17" y="7"/>
                  </a:cubicBezTo>
                  <a:cubicBezTo>
                    <a:pt x="16" y="7"/>
                    <a:pt x="14" y="8"/>
                    <a:pt x="13" y="8"/>
                  </a:cubicBezTo>
                  <a:cubicBezTo>
                    <a:pt x="12" y="9"/>
                    <a:pt x="11" y="10"/>
                    <a:pt x="10" y="11"/>
                  </a:cubicBezTo>
                  <a:cubicBezTo>
                    <a:pt x="9" y="12"/>
                    <a:pt x="9" y="13"/>
                    <a:pt x="8" y="15"/>
                  </a:cubicBezTo>
                  <a:cubicBezTo>
                    <a:pt x="8" y="16"/>
                    <a:pt x="8" y="18"/>
                    <a:pt x="8" y="20"/>
                  </a:cubicBezTo>
                  <a:cubicBezTo>
                    <a:pt x="8" y="22"/>
                    <a:pt x="8" y="24"/>
                    <a:pt x="8" y="26"/>
                  </a:cubicBezTo>
                  <a:cubicBezTo>
                    <a:pt x="9" y="27"/>
                    <a:pt x="10" y="28"/>
                    <a:pt x="10" y="30"/>
                  </a:cubicBezTo>
                  <a:cubicBezTo>
                    <a:pt x="11" y="31"/>
                    <a:pt x="12" y="32"/>
                    <a:pt x="13" y="32"/>
                  </a:cubicBezTo>
                  <a:cubicBezTo>
                    <a:pt x="15" y="33"/>
                    <a:pt x="16" y="33"/>
                    <a:pt x="17" y="33"/>
                  </a:cubicBezTo>
                  <a:cubicBezTo>
                    <a:pt x="19" y="33"/>
                    <a:pt x="20" y="33"/>
                    <a:pt x="21" y="32"/>
                  </a:cubicBezTo>
                  <a:cubicBezTo>
                    <a:pt x="22" y="31"/>
                    <a:pt x="23"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25" name="Freeform 62">
              <a:extLst>
                <a:ext uri="{FF2B5EF4-FFF2-40B4-BE49-F238E27FC236}">
                  <a16:creationId xmlns:a16="http://schemas.microsoft.com/office/drawing/2014/main" id="{6051CC00-BFF2-4334-9855-62AD588546F7}"/>
                </a:ext>
              </a:extLst>
            </p:cNvPr>
            <p:cNvSpPr>
              <a:spLocks/>
            </p:cNvSpPr>
            <p:nvPr userDrawn="1"/>
          </p:nvSpPr>
          <p:spPr bwMode="auto">
            <a:xfrm>
              <a:off x="1968067" y="6418333"/>
              <a:ext cx="57543" cy="101135"/>
            </a:xfrm>
            <a:custGeom>
              <a:avLst/>
              <a:gdLst>
                <a:gd name="T0" fmla="*/ 21 w 23"/>
                <a:gd name="T1" fmla="*/ 9 h 39"/>
                <a:gd name="T2" fmla="*/ 18 w 23"/>
                <a:gd name="T3" fmla="*/ 8 h 39"/>
                <a:gd name="T4" fmla="*/ 15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9 w 23"/>
                <a:gd name="T21" fmla="*/ 3 h 39"/>
                <a:gd name="T22" fmla="*/ 11 w 23"/>
                <a:gd name="T23" fmla="*/ 1 h 39"/>
                <a:gd name="T24" fmla="*/ 14 w 23"/>
                <a:gd name="T25" fmla="*/ 0 h 39"/>
                <a:gd name="T26" fmla="*/ 17 w 23"/>
                <a:gd name="T27" fmla="*/ 0 h 39"/>
                <a:gd name="T28" fmla="*/ 20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19" y="8"/>
                    <a:pt x="18" y="8"/>
                  </a:cubicBezTo>
                  <a:cubicBezTo>
                    <a:pt x="18" y="8"/>
                    <a:pt x="17" y="7"/>
                    <a:pt x="15" y="7"/>
                  </a:cubicBezTo>
                  <a:cubicBezTo>
                    <a:pt x="13" y="7"/>
                    <a:pt x="11" y="8"/>
                    <a:pt x="10" y="10"/>
                  </a:cubicBezTo>
                  <a:cubicBezTo>
                    <a:pt x="8"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9" y="3"/>
                  </a:cubicBezTo>
                  <a:cubicBezTo>
                    <a:pt x="10" y="2"/>
                    <a:pt x="11" y="2"/>
                    <a:pt x="11" y="1"/>
                  </a:cubicBezTo>
                  <a:cubicBezTo>
                    <a:pt x="12" y="1"/>
                    <a:pt x="13" y="1"/>
                    <a:pt x="14" y="0"/>
                  </a:cubicBezTo>
                  <a:cubicBezTo>
                    <a:pt x="15" y="0"/>
                    <a:pt x="16" y="0"/>
                    <a:pt x="17" y="0"/>
                  </a:cubicBezTo>
                  <a:cubicBezTo>
                    <a:pt x="18" y="0"/>
                    <a:pt x="19" y="0"/>
                    <a:pt x="20" y="1"/>
                  </a:cubicBezTo>
                  <a:cubicBezTo>
                    <a:pt x="21" y="1"/>
                    <a:pt x="22"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26" name="Freeform 63">
              <a:extLst>
                <a:ext uri="{FF2B5EF4-FFF2-40B4-BE49-F238E27FC236}">
                  <a16:creationId xmlns:a16="http://schemas.microsoft.com/office/drawing/2014/main" id="{905DD261-B224-46ED-8CEE-E8D180BA4B72}"/>
                </a:ext>
              </a:extLst>
            </p:cNvPr>
            <p:cNvSpPr>
              <a:spLocks/>
            </p:cNvSpPr>
            <p:nvPr userDrawn="1"/>
          </p:nvSpPr>
          <p:spPr bwMode="auto">
            <a:xfrm>
              <a:off x="2043046" y="6383459"/>
              <a:ext cx="19181" cy="136010"/>
            </a:xfrm>
            <a:custGeom>
              <a:avLst/>
              <a:gdLst>
                <a:gd name="T0" fmla="*/ 0 w 11"/>
                <a:gd name="T1" fmla="*/ 78 h 78"/>
                <a:gd name="T2" fmla="*/ 0 w 11"/>
                <a:gd name="T3" fmla="*/ 6 h 78"/>
                <a:gd name="T4" fmla="*/ 11 w 11"/>
                <a:gd name="T5" fmla="*/ 0 h 78"/>
                <a:gd name="T6" fmla="*/ 11 w 11"/>
                <a:gd name="T7" fmla="*/ 78 h 78"/>
                <a:gd name="T8" fmla="*/ 0 w 11"/>
                <a:gd name="T9" fmla="*/ 78 h 78"/>
              </a:gdLst>
              <a:ahLst/>
              <a:cxnLst>
                <a:cxn ang="0">
                  <a:pos x="T0" y="T1"/>
                </a:cxn>
                <a:cxn ang="0">
                  <a:pos x="T2" y="T3"/>
                </a:cxn>
                <a:cxn ang="0">
                  <a:pos x="T4" y="T5"/>
                </a:cxn>
                <a:cxn ang="0">
                  <a:pos x="T6" y="T7"/>
                </a:cxn>
                <a:cxn ang="0">
                  <a:pos x="T8" y="T9"/>
                </a:cxn>
              </a:cxnLst>
              <a:rect l="0" t="0" r="r" b="b"/>
              <a:pathLst>
                <a:path w="11" h="78">
                  <a:moveTo>
                    <a:pt x="0" y="78"/>
                  </a:moveTo>
                  <a:lnTo>
                    <a:pt x="0" y="6"/>
                  </a:lnTo>
                  <a:lnTo>
                    <a:pt x="11" y="0"/>
                  </a:lnTo>
                  <a:lnTo>
                    <a:pt x="11" y="78"/>
                  </a:lnTo>
                  <a:lnTo>
                    <a:pt x="0"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27" name="Freeform 64">
              <a:extLst>
                <a:ext uri="{FF2B5EF4-FFF2-40B4-BE49-F238E27FC236}">
                  <a16:creationId xmlns:a16="http://schemas.microsoft.com/office/drawing/2014/main" id="{A23129DF-0296-4CA9-9723-124682F0A70E}"/>
                </a:ext>
              </a:extLst>
            </p:cNvPr>
            <p:cNvSpPr>
              <a:spLocks noEditPoints="1"/>
            </p:cNvSpPr>
            <p:nvPr userDrawn="1"/>
          </p:nvSpPr>
          <p:spPr bwMode="auto">
            <a:xfrm>
              <a:off x="2084896" y="6383459"/>
              <a:ext cx="80211" cy="137753"/>
            </a:xfrm>
            <a:custGeom>
              <a:avLst/>
              <a:gdLst>
                <a:gd name="T0" fmla="*/ 24 w 32"/>
                <a:gd name="T1" fmla="*/ 53 h 54"/>
                <a:gd name="T2" fmla="*/ 24 w 32"/>
                <a:gd name="T3" fmla="*/ 50 h 54"/>
                <a:gd name="T4" fmla="*/ 22 w 32"/>
                <a:gd name="T5" fmla="*/ 51 h 54"/>
                <a:gd name="T6" fmla="*/ 20 w 32"/>
                <a:gd name="T7" fmla="*/ 53 h 54"/>
                <a:gd name="T8" fmla="*/ 17 w 32"/>
                <a:gd name="T9" fmla="*/ 54 h 54"/>
                <a:gd name="T10" fmla="*/ 14 w 32"/>
                <a:gd name="T11" fmla="*/ 54 h 54"/>
                <a:gd name="T12" fmla="*/ 9 w 32"/>
                <a:gd name="T13" fmla="*/ 53 h 54"/>
                <a:gd name="T14" fmla="*/ 4 w 32"/>
                <a:gd name="T15" fmla="*/ 49 h 54"/>
                <a:gd name="T16" fmla="*/ 1 w 32"/>
                <a:gd name="T17" fmla="*/ 43 h 54"/>
                <a:gd name="T18" fmla="*/ 0 w 32"/>
                <a:gd name="T19" fmla="*/ 33 h 54"/>
                <a:gd name="T20" fmla="*/ 1 w 32"/>
                <a:gd name="T21" fmla="*/ 25 h 54"/>
                <a:gd name="T22" fmla="*/ 4 w 32"/>
                <a:gd name="T23" fmla="*/ 19 h 54"/>
                <a:gd name="T24" fmla="*/ 9 w 32"/>
                <a:gd name="T25" fmla="*/ 15 h 54"/>
                <a:gd name="T26" fmla="*/ 15 w 32"/>
                <a:gd name="T27" fmla="*/ 14 h 54"/>
                <a:gd name="T28" fmla="*/ 18 w 32"/>
                <a:gd name="T29" fmla="*/ 14 h 54"/>
                <a:gd name="T30" fmla="*/ 20 w 32"/>
                <a:gd name="T31" fmla="*/ 15 h 54"/>
                <a:gd name="T32" fmla="*/ 22 w 32"/>
                <a:gd name="T33" fmla="*/ 17 h 54"/>
                <a:gd name="T34" fmla="*/ 24 w 32"/>
                <a:gd name="T35" fmla="*/ 18 h 54"/>
                <a:gd name="T36" fmla="*/ 24 w 32"/>
                <a:gd name="T37" fmla="*/ 4 h 54"/>
                <a:gd name="T38" fmla="*/ 32 w 32"/>
                <a:gd name="T39" fmla="*/ 0 h 54"/>
                <a:gd name="T40" fmla="*/ 32 w 32"/>
                <a:gd name="T41" fmla="*/ 53 h 54"/>
                <a:gd name="T42" fmla="*/ 24 w 32"/>
                <a:gd name="T43" fmla="*/ 53 h 54"/>
                <a:gd name="T44" fmla="*/ 24 w 32"/>
                <a:gd name="T45" fmla="*/ 26 h 54"/>
                <a:gd name="T46" fmla="*/ 23 w 32"/>
                <a:gd name="T47" fmla="*/ 24 h 54"/>
                <a:gd name="T48" fmla="*/ 21 w 32"/>
                <a:gd name="T49" fmla="*/ 23 h 54"/>
                <a:gd name="T50" fmla="*/ 18 w 32"/>
                <a:gd name="T51" fmla="*/ 22 h 54"/>
                <a:gd name="T52" fmla="*/ 15 w 32"/>
                <a:gd name="T53" fmla="*/ 21 h 54"/>
                <a:gd name="T54" fmla="*/ 9 w 32"/>
                <a:gd name="T55" fmla="*/ 24 h 54"/>
                <a:gd name="T56" fmla="*/ 7 w 32"/>
                <a:gd name="T57" fmla="*/ 33 h 54"/>
                <a:gd name="T58" fmla="*/ 8 w 32"/>
                <a:gd name="T59" fmla="*/ 39 h 54"/>
                <a:gd name="T60" fmla="*/ 9 w 32"/>
                <a:gd name="T61" fmla="*/ 44 h 54"/>
                <a:gd name="T62" fmla="*/ 12 w 32"/>
                <a:gd name="T63" fmla="*/ 46 h 54"/>
                <a:gd name="T64" fmla="*/ 16 w 32"/>
                <a:gd name="T65" fmla="*/ 47 h 54"/>
                <a:gd name="T66" fmla="*/ 18 w 32"/>
                <a:gd name="T67" fmla="*/ 47 h 54"/>
                <a:gd name="T68" fmla="*/ 21 w 32"/>
                <a:gd name="T69" fmla="*/ 46 h 54"/>
                <a:gd name="T70" fmla="*/ 23 w 32"/>
                <a:gd name="T71" fmla="*/ 44 h 54"/>
                <a:gd name="T72" fmla="*/ 24 w 32"/>
                <a:gd name="T73" fmla="*/ 42 h 54"/>
                <a:gd name="T74" fmla="*/ 24 w 32"/>
                <a:gd name="T7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54">
                  <a:moveTo>
                    <a:pt x="24" y="53"/>
                  </a:moveTo>
                  <a:cubicBezTo>
                    <a:pt x="24" y="50"/>
                    <a:pt x="24" y="50"/>
                    <a:pt x="24" y="50"/>
                  </a:cubicBezTo>
                  <a:cubicBezTo>
                    <a:pt x="24" y="50"/>
                    <a:pt x="23" y="51"/>
                    <a:pt x="22" y="51"/>
                  </a:cubicBezTo>
                  <a:cubicBezTo>
                    <a:pt x="21" y="52"/>
                    <a:pt x="21" y="52"/>
                    <a:pt x="20" y="53"/>
                  </a:cubicBezTo>
                  <a:cubicBezTo>
                    <a:pt x="19" y="53"/>
                    <a:pt x="18" y="54"/>
                    <a:pt x="17" y="54"/>
                  </a:cubicBezTo>
                  <a:cubicBezTo>
                    <a:pt x="16" y="54"/>
                    <a:pt x="15" y="54"/>
                    <a:pt x="14" y="54"/>
                  </a:cubicBezTo>
                  <a:cubicBezTo>
                    <a:pt x="12" y="54"/>
                    <a:pt x="10" y="54"/>
                    <a:pt x="9" y="53"/>
                  </a:cubicBezTo>
                  <a:cubicBezTo>
                    <a:pt x="7" y="52"/>
                    <a:pt x="5" y="51"/>
                    <a:pt x="4" y="49"/>
                  </a:cubicBezTo>
                  <a:cubicBezTo>
                    <a:pt x="3" y="48"/>
                    <a:pt x="1" y="45"/>
                    <a:pt x="1" y="43"/>
                  </a:cubicBezTo>
                  <a:cubicBezTo>
                    <a:pt x="0" y="40"/>
                    <a:pt x="0" y="37"/>
                    <a:pt x="0" y="33"/>
                  </a:cubicBezTo>
                  <a:cubicBezTo>
                    <a:pt x="0" y="30"/>
                    <a:pt x="0" y="27"/>
                    <a:pt x="1" y="25"/>
                  </a:cubicBezTo>
                  <a:cubicBezTo>
                    <a:pt x="2" y="22"/>
                    <a:pt x="3" y="20"/>
                    <a:pt x="4" y="19"/>
                  </a:cubicBezTo>
                  <a:cubicBezTo>
                    <a:pt x="6" y="17"/>
                    <a:pt x="7" y="16"/>
                    <a:pt x="9" y="15"/>
                  </a:cubicBezTo>
                  <a:cubicBezTo>
                    <a:pt x="11" y="14"/>
                    <a:pt x="13" y="14"/>
                    <a:pt x="15" y="14"/>
                  </a:cubicBezTo>
                  <a:cubicBezTo>
                    <a:pt x="16" y="14"/>
                    <a:pt x="17" y="14"/>
                    <a:pt x="18" y="14"/>
                  </a:cubicBezTo>
                  <a:cubicBezTo>
                    <a:pt x="18" y="15"/>
                    <a:pt x="19" y="15"/>
                    <a:pt x="20" y="15"/>
                  </a:cubicBezTo>
                  <a:cubicBezTo>
                    <a:pt x="21" y="16"/>
                    <a:pt x="22" y="16"/>
                    <a:pt x="22" y="17"/>
                  </a:cubicBezTo>
                  <a:cubicBezTo>
                    <a:pt x="23" y="17"/>
                    <a:pt x="24" y="18"/>
                    <a:pt x="24" y="18"/>
                  </a:cubicBezTo>
                  <a:cubicBezTo>
                    <a:pt x="24" y="4"/>
                    <a:pt x="24" y="4"/>
                    <a:pt x="24" y="4"/>
                  </a:cubicBezTo>
                  <a:cubicBezTo>
                    <a:pt x="32" y="0"/>
                    <a:pt x="32" y="0"/>
                    <a:pt x="32" y="0"/>
                  </a:cubicBezTo>
                  <a:cubicBezTo>
                    <a:pt x="32" y="53"/>
                    <a:pt x="32" y="53"/>
                    <a:pt x="32" y="53"/>
                  </a:cubicBezTo>
                  <a:lnTo>
                    <a:pt x="24" y="53"/>
                  </a:lnTo>
                  <a:close/>
                  <a:moveTo>
                    <a:pt x="24" y="26"/>
                  </a:moveTo>
                  <a:cubicBezTo>
                    <a:pt x="24" y="26"/>
                    <a:pt x="23" y="25"/>
                    <a:pt x="23" y="24"/>
                  </a:cubicBezTo>
                  <a:cubicBezTo>
                    <a:pt x="22" y="24"/>
                    <a:pt x="22" y="23"/>
                    <a:pt x="21" y="23"/>
                  </a:cubicBezTo>
                  <a:cubicBezTo>
                    <a:pt x="20" y="22"/>
                    <a:pt x="19" y="22"/>
                    <a:pt x="18" y="22"/>
                  </a:cubicBezTo>
                  <a:cubicBezTo>
                    <a:pt x="17" y="21"/>
                    <a:pt x="16" y="21"/>
                    <a:pt x="15" y="21"/>
                  </a:cubicBezTo>
                  <a:cubicBezTo>
                    <a:pt x="13" y="21"/>
                    <a:pt x="11" y="22"/>
                    <a:pt x="9" y="24"/>
                  </a:cubicBezTo>
                  <a:cubicBezTo>
                    <a:pt x="8" y="26"/>
                    <a:pt x="7" y="29"/>
                    <a:pt x="7" y="33"/>
                  </a:cubicBezTo>
                  <a:cubicBezTo>
                    <a:pt x="7" y="36"/>
                    <a:pt x="7" y="38"/>
                    <a:pt x="8" y="39"/>
                  </a:cubicBezTo>
                  <a:cubicBezTo>
                    <a:pt x="8" y="41"/>
                    <a:pt x="9" y="43"/>
                    <a:pt x="9" y="44"/>
                  </a:cubicBezTo>
                  <a:cubicBezTo>
                    <a:pt x="10" y="45"/>
                    <a:pt x="11" y="46"/>
                    <a:pt x="12" y="46"/>
                  </a:cubicBezTo>
                  <a:cubicBezTo>
                    <a:pt x="13" y="47"/>
                    <a:pt x="14" y="47"/>
                    <a:pt x="16" y="47"/>
                  </a:cubicBezTo>
                  <a:cubicBezTo>
                    <a:pt x="17" y="47"/>
                    <a:pt x="18" y="47"/>
                    <a:pt x="18" y="47"/>
                  </a:cubicBezTo>
                  <a:cubicBezTo>
                    <a:pt x="19" y="46"/>
                    <a:pt x="20" y="46"/>
                    <a:pt x="21" y="46"/>
                  </a:cubicBezTo>
                  <a:cubicBezTo>
                    <a:pt x="21" y="45"/>
                    <a:pt x="22" y="45"/>
                    <a:pt x="23" y="44"/>
                  </a:cubicBezTo>
                  <a:cubicBezTo>
                    <a:pt x="23" y="43"/>
                    <a:pt x="24" y="43"/>
                    <a:pt x="24" y="42"/>
                  </a:cubicBezTo>
                  <a:lnTo>
                    <a:pt x="24"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28" name="Freeform 65">
              <a:extLst>
                <a:ext uri="{FF2B5EF4-FFF2-40B4-BE49-F238E27FC236}">
                  <a16:creationId xmlns:a16="http://schemas.microsoft.com/office/drawing/2014/main" id="{A2A2BF8E-DA3A-4AC0-B7EB-7CAABFC9E699}"/>
                </a:ext>
              </a:extLst>
            </p:cNvPr>
            <p:cNvSpPr>
              <a:spLocks/>
            </p:cNvSpPr>
            <p:nvPr userDrawn="1"/>
          </p:nvSpPr>
          <p:spPr bwMode="auto">
            <a:xfrm>
              <a:off x="2229624" y="6421821"/>
              <a:ext cx="122060" cy="97648"/>
            </a:xfrm>
            <a:custGeom>
              <a:avLst/>
              <a:gdLst>
                <a:gd name="T0" fmla="*/ 55 w 70"/>
                <a:gd name="T1" fmla="*/ 56 h 56"/>
                <a:gd name="T2" fmla="*/ 45 w 70"/>
                <a:gd name="T3" fmla="*/ 56 h 56"/>
                <a:gd name="T4" fmla="*/ 35 w 70"/>
                <a:gd name="T5" fmla="*/ 16 h 56"/>
                <a:gd name="T6" fmla="*/ 25 w 70"/>
                <a:gd name="T7" fmla="*/ 56 h 56"/>
                <a:gd name="T8" fmla="*/ 16 w 70"/>
                <a:gd name="T9" fmla="*/ 56 h 56"/>
                <a:gd name="T10" fmla="*/ 0 w 70"/>
                <a:gd name="T11" fmla="*/ 0 h 56"/>
                <a:gd name="T12" fmla="*/ 12 w 70"/>
                <a:gd name="T13" fmla="*/ 0 h 56"/>
                <a:gd name="T14" fmla="*/ 20 w 70"/>
                <a:gd name="T15" fmla="*/ 38 h 56"/>
                <a:gd name="T16" fmla="*/ 31 w 70"/>
                <a:gd name="T17" fmla="*/ 0 h 56"/>
                <a:gd name="T18" fmla="*/ 39 w 70"/>
                <a:gd name="T19" fmla="*/ 0 h 56"/>
                <a:gd name="T20" fmla="*/ 51 w 70"/>
                <a:gd name="T21" fmla="*/ 38 h 56"/>
                <a:gd name="T22" fmla="*/ 60 w 70"/>
                <a:gd name="T23" fmla="*/ 0 h 56"/>
                <a:gd name="T24" fmla="*/ 70 w 70"/>
                <a:gd name="T25" fmla="*/ 0 h 56"/>
                <a:gd name="T26" fmla="*/ 55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5" y="56"/>
                  </a:moveTo>
                  <a:lnTo>
                    <a:pt x="45" y="56"/>
                  </a:lnTo>
                  <a:lnTo>
                    <a:pt x="35" y="16"/>
                  </a:lnTo>
                  <a:lnTo>
                    <a:pt x="25" y="56"/>
                  </a:lnTo>
                  <a:lnTo>
                    <a:pt x="16" y="56"/>
                  </a:lnTo>
                  <a:lnTo>
                    <a:pt x="0" y="0"/>
                  </a:lnTo>
                  <a:lnTo>
                    <a:pt x="12" y="0"/>
                  </a:lnTo>
                  <a:lnTo>
                    <a:pt x="20" y="38"/>
                  </a:lnTo>
                  <a:lnTo>
                    <a:pt x="31" y="0"/>
                  </a:lnTo>
                  <a:lnTo>
                    <a:pt x="39" y="0"/>
                  </a:lnTo>
                  <a:lnTo>
                    <a:pt x="51" y="38"/>
                  </a:lnTo>
                  <a:lnTo>
                    <a:pt x="60" y="0"/>
                  </a:lnTo>
                  <a:lnTo>
                    <a:pt x="70" y="0"/>
                  </a:lnTo>
                  <a:lnTo>
                    <a:pt x="55"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29" name="Freeform 66">
              <a:extLst>
                <a:ext uri="{FF2B5EF4-FFF2-40B4-BE49-F238E27FC236}">
                  <a16:creationId xmlns:a16="http://schemas.microsoft.com/office/drawing/2014/main" id="{BEBFC1A4-92B9-418F-A0A9-2E210A37BCFF}"/>
                </a:ext>
              </a:extLst>
            </p:cNvPr>
            <p:cNvSpPr>
              <a:spLocks noEditPoints="1"/>
            </p:cNvSpPr>
            <p:nvPr userDrawn="1"/>
          </p:nvSpPr>
          <p:spPr bwMode="auto">
            <a:xfrm>
              <a:off x="2362147" y="6418333"/>
              <a:ext cx="88930" cy="102879"/>
            </a:xfrm>
            <a:custGeom>
              <a:avLst/>
              <a:gdLst>
                <a:gd name="T0" fmla="*/ 35 w 35"/>
                <a:gd name="T1" fmla="*/ 20 h 40"/>
                <a:gd name="T2" fmla="*/ 33 w 35"/>
                <a:gd name="T3" fmla="*/ 28 h 40"/>
                <a:gd name="T4" fmla="*/ 30 w 35"/>
                <a:gd name="T5" fmla="*/ 35 h 40"/>
                <a:gd name="T6" fmla="*/ 24 w 35"/>
                <a:gd name="T7" fmla="*/ 39 h 40"/>
                <a:gd name="T8" fmla="*/ 17 w 35"/>
                <a:gd name="T9" fmla="*/ 40 h 40"/>
                <a:gd name="T10" fmla="*/ 11 w 35"/>
                <a:gd name="T11" fmla="*/ 39 h 40"/>
                <a:gd name="T12" fmla="*/ 5 w 35"/>
                <a:gd name="T13" fmla="*/ 35 h 40"/>
                <a:gd name="T14" fmla="*/ 2 w 35"/>
                <a:gd name="T15" fmla="*/ 28 h 40"/>
                <a:gd name="T16" fmla="*/ 0 w 35"/>
                <a:gd name="T17" fmla="*/ 20 h 40"/>
                <a:gd name="T18" fmla="*/ 2 w 35"/>
                <a:gd name="T19" fmla="*/ 12 h 40"/>
                <a:gd name="T20" fmla="*/ 5 w 35"/>
                <a:gd name="T21" fmla="*/ 5 h 40"/>
                <a:gd name="T22" fmla="*/ 11 w 35"/>
                <a:gd name="T23" fmla="*/ 1 h 40"/>
                <a:gd name="T24" fmla="*/ 18 w 35"/>
                <a:gd name="T25" fmla="*/ 0 h 40"/>
                <a:gd name="T26" fmla="*/ 24 w 35"/>
                <a:gd name="T27" fmla="*/ 1 h 40"/>
                <a:gd name="T28" fmla="*/ 30 w 35"/>
                <a:gd name="T29" fmla="*/ 5 h 40"/>
                <a:gd name="T30" fmla="*/ 33 w 35"/>
                <a:gd name="T31" fmla="*/ 12 h 40"/>
                <a:gd name="T32" fmla="*/ 35 w 35"/>
                <a:gd name="T33" fmla="*/ 20 h 40"/>
                <a:gd name="T34" fmla="*/ 27 w 35"/>
                <a:gd name="T35" fmla="*/ 20 h 40"/>
                <a:gd name="T36" fmla="*/ 26 w 35"/>
                <a:gd name="T37" fmla="*/ 15 h 40"/>
                <a:gd name="T38" fmla="*/ 24 w 35"/>
                <a:gd name="T39" fmla="*/ 11 h 40"/>
                <a:gd name="T40" fmla="*/ 21 w 35"/>
                <a:gd name="T41" fmla="*/ 8 h 40"/>
                <a:gd name="T42" fmla="*/ 17 w 35"/>
                <a:gd name="T43" fmla="*/ 7 h 40"/>
                <a:gd name="T44" fmla="*/ 13 w 35"/>
                <a:gd name="T45" fmla="*/ 8 h 40"/>
                <a:gd name="T46" fmla="*/ 10 w 35"/>
                <a:gd name="T47" fmla="*/ 11 h 40"/>
                <a:gd name="T48" fmla="*/ 9 w 35"/>
                <a:gd name="T49" fmla="*/ 15 h 40"/>
                <a:gd name="T50" fmla="*/ 8 w 35"/>
                <a:gd name="T51" fmla="*/ 20 h 40"/>
                <a:gd name="T52" fmla="*/ 9 w 35"/>
                <a:gd name="T53" fmla="*/ 26 h 40"/>
                <a:gd name="T54" fmla="*/ 11 w 35"/>
                <a:gd name="T55" fmla="*/ 30 h 40"/>
                <a:gd name="T56" fmla="*/ 14 w 35"/>
                <a:gd name="T57" fmla="*/ 32 h 40"/>
                <a:gd name="T58" fmla="*/ 18 w 35"/>
                <a:gd name="T59" fmla="*/ 33 h 40"/>
                <a:gd name="T60" fmla="*/ 21 w 35"/>
                <a:gd name="T61" fmla="*/ 32 h 40"/>
                <a:gd name="T62" fmla="*/ 24 w 35"/>
                <a:gd name="T63" fmla="*/ 29 h 40"/>
                <a:gd name="T64" fmla="*/ 26 w 35"/>
                <a:gd name="T65" fmla="*/ 25 h 40"/>
                <a:gd name="T66" fmla="*/ 27 w 35"/>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0">
                  <a:moveTo>
                    <a:pt x="35" y="20"/>
                  </a:moveTo>
                  <a:cubicBezTo>
                    <a:pt x="35" y="23"/>
                    <a:pt x="34" y="26"/>
                    <a:pt x="33" y="28"/>
                  </a:cubicBezTo>
                  <a:cubicBezTo>
                    <a:pt x="32" y="31"/>
                    <a:pt x="31" y="33"/>
                    <a:pt x="30" y="35"/>
                  </a:cubicBezTo>
                  <a:cubicBezTo>
                    <a:pt x="28" y="37"/>
                    <a:pt x="26" y="38"/>
                    <a:pt x="24" y="39"/>
                  </a:cubicBezTo>
                  <a:cubicBezTo>
                    <a:pt x="22" y="40"/>
                    <a:pt x="20" y="40"/>
                    <a:pt x="17" y="40"/>
                  </a:cubicBezTo>
                  <a:cubicBezTo>
                    <a:pt x="15" y="40"/>
                    <a:pt x="13" y="40"/>
                    <a:pt x="11" y="39"/>
                  </a:cubicBezTo>
                  <a:cubicBezTo>
                    <a:pt x="8" y="38"/>
                    <a:pt x="7" y="36"/>
                    <a:pt x="5" y="35"/>
                  </a:cubicBezTo>
                  <a:cubicBezTo>
                    <a:pt x="4" y="33"/>
                    <a:pt x="2" y="31"/>
                    <a:pt x="2" y="28"/>
                  </a:cubicBezTo>
                  <a:cubicBezTo>
                    <a:pt x="1" y="26"/>
                    <a:pt x="0" y="23"/>
                    <a:pt x="0" y="20"/>
                  </a:cubicBezTo>
                  <a:cubicBezTo>
                    <a:pt x="0" y="17"/>
                    <a:pt x="1" y="14"/>
                    <a:pt x="2" y="12"/>
                  </a:cubicBezTo>
                  <a:cubicBezTo>
                    <a:pt x="3" y="9"/>
                    <a:pt x="4" y="7"/>
                    <a:pt x="5" y="5"/>
                  </a:cubicBezTo>
                  <a:cubicBezTo>
                    <a:pt x="7" y="4"/>
                    <a:pt x="9" y="2"/>
                    <a:pt x="11" y="1"/>
                  </a:cubicBezTo>
                  <a:cubicBezTo>
                    <a:pt x="13" y="1"/>
                    <a:pt x="15" y="0"/>
                    <a:pt x="18" y="0"/>
                  </a:cubicBezTo>
                  <a:cubicBezTo>
                    <a:pt x="20" y="0"/>
                    <a:pt x="22" y="1"/>
                    <a:pt x="24" y="1"/>
                  </a:cubicBezTo>
                  <a:cubicBezTo>
                    <a:pt x="26" y="2"/>
                    <a:pt x="28" y="4"/>
                    <a:pt x="30" y="5"/>
                  </a:cubicBezTo>
                  <a:cubicBezTo>
                    <a:pt x="31" y="7"/>
                    <a:pt x="32" y="9"/>
                    <a:pt x="33" y="12"/>
                  </a:cubicBezTo>
                  <a:cubicBezTo>
                    <a:pt x="34" y="14"/>
                    <a:pt x="35" y="17"/>
                    <a:pt x="35" y="20"/>
                  </a:cubicBezTo>
                  <a:close/>
                  <a:moveTo>
                    <a:pt x="27" y="20"/>
                  </a:moveTo>
                  <a:cubicBezTo>
                    <a:pt x="27" y="18"/>
                    <a:pt x="27" y="16"/>
                    <a:pt x="26" y="15"/>
                  </a:cubicBezTo>
                  <a:cubicBezTo>
                    <a:pt x="26" y="13"/>
                    <a:pt x="25" y="12"/>
                    <a:pt x="24" y="11"/>
                  </a:cubicBezTo>
                  <a:cubicBezTo>
                    <a:pt x="24" y="10"/>
                    <a:pt x="23" y="9"/>
                    <a:pt x="21" y="8"/>
                  </a:cubicBezTo>
                  <a:cubicBezTo>
                    <a:pt x="20" y="8"/>
                    <a:pt x="19" y="7"/>
                    <a:pt x="17" y="7"/>
                  </a:cubicBezTo>
                  <a:cubicBezTo>
                    <a:pt x="16" y="7"/>
                    <a:pt x="14" y="8"/>
                    <a:pt x="13" y="8"/>
                  </a:cubicBezTo>
                  <a:cubicBezTo>
                    <a:pt x="12" y="9"/>
                    <a:pt x="11" y="10"/>
                    <a:pt x="10" y="11"/>
                  </a:cubicBezTo>
                  <a:cubicBezTo>
                    <a:pt x="10" y="12"/>
                    <a:pt x="9" y="13"/>
                    <a:pt x="9" y="15"/>
                  </a:cubicBezTo>
                  <a:cubicBezTo>
                    <a:pt x="8" y="16"/>
                    <a:pt x="8" y="18"/>
                    <a:pt x="8" y="20"/>
                  </a:cubicBezTo>
                  <a:cubicBezTo>
                    <a:pt x="8" y="22"/>
                    <a:pt x="8" y="24"/>
                    <a:pt x="9" y="26"/>
                  </a:cubicBezTo>
                  <a:cubicBezTo>
                    <a:pt x="9" y="27"/>
                    <a:pt x="10" y="28"/>
                    <a:pt x="11" y="30"/>
                  </a:cubicBezTo>
                  <a:cubicBezTo>
                    <a:pt x="11" y="31"/>
                    <a:pt x="12" y="32"/>
                    <a:pt x="14" y="32"/>
                  </a:cubicBezTo>
                  <a:cubicBezTo>
                    <a:pt x="15" y="33"/>
                    <a:pt x="16" y="33"/>
                    <a:pt x="18" y="33"/>
                  </a:cubicBezTo>
                  <a:cubicBezTo>
                    <a:pt x="19" y="33"/>
                    <a:pt x="20" y="33"/>
                    <a:pt x="21" y="32"/>
                  </a:cubicBezTo>
                  <a:cubicBezTo>
                    <a:pt x="23" y="31"/>
                    <a:pt x="24"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30" name="Freeform 67">
              <a:extLst>
                <a:ext uri="{FF2B5EF4-FFF2-40B4-BE49-F238E27FC236}">
                  <a16:creationId xmlns:a16="http://schemas.microsoft.com/office/drawing/2014/main" id="{A28B9FD0-8354-4DD6-856A-157C5F8768EB}"/>
                </a:ext>
              </a:extLst>
            </p:cNvPr>
            <p:cNvSpPr>
              <a:spLocks/>
            </p:cNvSpPr>
            <p:nvPr userDrawn="1"/>
          </p:nvSpPr>
          <p:spPr bwMode="auto">
            <a:xfrm>
              <a:off x="2468514" y="6418333"/>
              <a:ext cx="59286" cy="101135"/>
            </a:xfrm>
            <a:custGeom>
              <a:avLst/>
              <a:gdLst>
                <a:gd name="T0" fmla="*/ 21 w 23"/>
                <a:gd name="T1" fmla="*/ 9 h 39"/>
                <a:gd name="T2" fmla="*/ 19 w 23"/>
                <a:gd name="T3" fmla="*/ 8 h 39"/>
                <a:gd name="T4" fmla="*/ 16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10 w 23"/>
                <a:gd name="T21" fmla="*/ 3 h 39"/>
                <a:gd name="T22" fmla="*/ 12 w 23"/>
                <a:gd name="T23" fmla="*/ 1 h 39"/>
                <a:gd name="T24" fmla="*/ 14 w 23"/>
                <a:gd name="T25" fmla="*/ 0 h 39"/>
                <a:gd name="T26" fmla="*/ 17 w 23"/>
                <a:gd name="T27" fmla="*/ 0 h 39"/>
                <a:gd name="T28" fmla="*/ 21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20" y="8"/>
                    <a:pt x="19" y="8"/>
                  </a:cubicBezTo>
                  <a:cubicBezTo>
                    <a:pt x="18" y="8"/>
                    <a:pt x="17" y="7"/>
                    <a:pt x="16" y="7"/>
                  </a:cubicBezTo>
                  <a:cubicBezTo>
                    <a:pt x="13" y="7"/>
                    <a:pt x="11" y="8"/>
                    <a:pt x="10" y="10"/>
                  </a:cubicBezTo>
                  <a:cubicBezTo>
                    <a:pt x="9"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10" y="3"/>
                  </a:cubicBezTo>
                  <a:cubicBezTo>
                    <a:pt x="10" y="2"/>
                    <a:pt x="11" y="2"/>
                    <a:pt x="12" y="1"/>
                  </a:cubicBezTo>
                  <a:cubicBezTo>
                    <a:pt x="12" y="1"/>
                    <a:pt x="13" y="1"/>
                    <a:pt x="14" y="0"/>
                  </a:cubicBezTo>
                  <a:cubicBezTo>
                    <a:pt x="15" y="0"/>
                    <a:pt x="16" y="0"/>
                    <a:pt x="17" y="0"/>
                  </a:cubicBezTo>
                  <a:cubicBezTo>
                    <a:pt x="18" y="0"/>
                    <a:pt x="20" y="0"/>
                    <a:pt x="21" y="1"/>
                  </a:cubicBezTo>
                  <a:cubicBezTo>
                    <a:pt x="22" y="1"/>
                    <a:pt x="23"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31" name="Freeform 68">
              <a:extLst>
                <a:ext uri="{FF2B5EF4-FFF2-40B4-BE49-F238E27FC236}">
                  <a16:creationId xmlns:a16="http://schemas.microsoft.com/office/drawing/2014/main" id="{83D3DEEE-A610-48BE-BADD-6BA188B5B86D}"/>
                </a:ext>
              </a:extLst>
            </p:cNvPr>
            <p:cNvSpPr>
              <a:spLocks/>
            </p:cNvSpPr>
            <p:nvPr userDrawn="1"/>
          </p:nvSpPr>
          <p:spPr bwMode="auto">
            <a:xfrm>
              <a:off x="2545237" y="6383459"/>
              <a:ext cx="76723" cy="136010"/>
            </a:xfrm>
            <a:custGeom>
              <a:avLst/>
              <a:gdLst>
                <a:gd name="T0" fmla="*/ 31 w 44"/>
                <a:gd name="T1" fmla="*/ 78 h 78"/>
                <a:gd name="T2" fmla="*/ 19 w 44"/>
                <a:gd name="T3" fmla="*/ 50 h 78"/>
                <a:gd name="T4" fmla="*/ 10 w 44"/>
                <a:gd name="T5" fmla="*/ 61 h 78"/>
                <a:gd name="T6" fmla="*/ 10 w 44"/>
                <a:gd name="T7" fmla="*/ 78 h 78"/>
                <a:gd name="T8" fmla="*/ 0 w 44"/>
                <a:gd name="T9" fmla="*/ 78 h 78"/>
                <a:gd name="T10" fmla="*/ 0 w 44"/>
                <a:gd name="T11" fmla="*/ 6 h 78"/>
                <a:gd name="T12" fmla="*/ 10 w 44"/>
                <a:gd name="T13" fmla="*/ 0 h 78"/>
                <a:gd name="T14" fmla="*/ 10 w 44"/>
                <a:gd name="T15" fmla="*/ 47 h 78"/>
                <a:gd name="T16" fmla="*/ 28 w 44"/>
                <a:gd name="T17" fmla="*/ 22 h 78"/>
                <a:gd name="T18" fmla="*/ 41 w 44"/>
                <a:gd name="T19" fmla="*/ 22 h 78"/>
                <a:gd name="T20" fmla="*/ 26 w 44"/>
                <a:gd name="T21" fmla="*/ 41 h 78"/>
                <a:gd name="T22" fmla="*/ 44 w 44"/>
                <a:gd name="T23" fmla="*/ 78 h 78"/>
                <a:gd name="T24" fmla="*/ 31 w 4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78">
                  <a:moveTo>
                    <a:pt x="31" y="78"/>
                  </a:moveTo>
                  <a:lnTo>
                    <a:pt x="19" y="50"/>
                  </a:lnTo>
                  <a:lnTo>
                    <a:pt x="10" y="61"/>
                  </a:lnTo>
                  <a:lnTo>
                    <a:pt x="10" y="78"/>
                  </a:lnTo>
                  <a:lnTo>
                    <a:pt x="0" y="78"/>
                  </a:lnTo>
                  <a:lnTo>
                    <a:pt x="0" y="6"/>
                  </a:lnTo>
                  <a:lnTo>
                    <a:pt x="10" y="0"/>
                  </a:lnTo>
                  <a:lnTo>
                    <a:pt x="10" y="47"/>
                  </a:lnTo>
                  <a:lnTo>
                    <a:pt x="28" y="22"/>
                  </a:lnTo>
                  <a:lnTo>
                    <a:pt x="41" y="22"/>
                  </a:lnTo>
                  <a:lnTo>
                    <a:pt x="26" y="41"/>
                  </a:lnTo>
                  <a:lnTo>
                    <a:pt x="44" y="78"/>
                  </a:lnTo>
                  <a:lnTo>
                    <a:pt x="31"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32" name="Freeform 69">
              <a:extLst>
                <a:ext uri="{FF2B5EF4-FFF2-40B4-BE49-F238E27FC236}">
                  <a16:creationId xmlns:a16="http://schemas.microsoft.com/office/drawing/2014/main" id="{463C7ADB-C654-4D24-9055-0B6003A770A3}"/>
                </a:ext>
              </a:extLst>
            </p:cNvPr>
            <p:cNvSpPr>
              <a:spLocks/>
            </p:cNvSpPr>
            <p:nvPr userDrawn="1"/>
          </p:nvSpPr>
          <p:spPr bwMode="auto">
            <a:xfrm>
              <a:off x="2628936" y="6418333"/>
              <a:ext cx="74980" cy="102879"/>
            </a:xfrm>
            <a:custGeom>
              <a:avLst/>
              <a:gdLst>
                <a:gd name="T0" fmla="*/ 28 w 29"/>
                <a:gd name="T1" fmla="*/ 4 h 40"/>
                <a:gd name="T2" fmla="*/ 25 w 29"/>
                <a:gd name="T3" fmla="*/ 10 h 40"/>
                <a:gd name="T4" fmla="*/ 20 w 29"/>
                <a:gd name="T5" fmla="*/ 8 h 40"/>
                <a:gd name="T6" fmla="*/ 15 w 29"/>
                <a:gd name="T7" fmla="*/ 7 h 40"/>
                <a:gd name="T8" fmla="*/ 11 w 29"/>
                <a:gd name="T9" fmla="*/ 8 h 40"/>
                <a:gd name="T10" fmla="*/ 9 w 29"/>
                <a:gd name="T11" fmla="*/ 10 h 40"/>
                <a:gd name="T12" fmla="*/ 10 w 29"/>
                <a:gd name="T13" fmla="*/ 12 h 40"/>
                <a:gd name="T14" fmla="*/ 11 w 29"/>
                <a:gd name="T15" fmla="*/ 13 h 40"/>
                <a:gd name="T16" fmla="*/ 13 w 29"/>
                <a:gd name="T17" fmla="*/ 14 h 40"/>
                <a:gd name="T18" fmla="*/ 17 w 29"/>
                <a:gd name="T19" fmla="*/ 16 h 40"/>
                <a:gd name="T20" fmla="*/ 22 w 29"/>
                <a:gd name="T21" fmla="*/ 18 h 40"/>
                <a:gd name="T22" fmla="*/ 26 w 29"/>
                <a:gd name="T23" fmla="*/ 21 h 40"/>
                <a:gd name="T24" fmla="*/ 29 w 29"/>
                <a:gd name="T25" fmla="*/ 24 h 40"/>
                <a:gd name="T26" fmla="*/ 29 w 29"/>
                <a:gd name="T27" fmla="*/ 29 h 40"/>
                <a:gd name="T28" fmla="*/ 28 w 29"/>
                <a:gd name="T29" fmla="*/ 34 h 40"/>
                <a:gd name="T30" fmla="*/ 25 w 29"/>
                <a:gd name="T31" fmla="*/ 38 h 40"/>
                <a:gd name="T32" fmla="*/ 21 w 29"/>
                <a:gd name="T33" fmla="*/ 40 h 40"/>
                <a:gd name="T34" fmla="*/ 15 w 29"/>
                <a:gd name="T35" fmla="*/ 40 h 40"/>
                <a:gd name="T36" fmla="*/ 7 w 29"/>
                <a:gd name="T37" fmla="*/ 39 h 40"/>
                <a:gd name="T38" fmla="*/ 0 w 29"/>
                <a:gd name="T39" fmla="*/ 35 h 40"/>
                <a:gd name="T40" fmla="*/ 4 w 29"/>
                <a:gd name="T41" fmla="*/ 30 h 40"/>
                <a:gd name="T42" fmla="*/ 9 w 29"/>
                <a:gd name="T43" fmla="*/ 32 h 40"/>
                <a:gd name="T44" fmla="*/ 15 w 29"/>
                <a:gd name="T45" fmla="*/ 33 h 40"/>
                <a:gd name="T46" fmla="*/ 20 w 29"/>
                <a:gd name="T47" fmla="*/ 32 h 40"/>
                <a:gd name="T48" fmla="*/ 22 w 29"/>
                <a:gd name="T49" fmla="*/ 29 h 40"/>
                <a:gd name="T50" fmla="*/ 21 w 29"/>
                <a:gd name="T51" fmla="*/ 27 h 40"/>
                <a:gd name="T52" fmla="*/ 20 w 29"/>
                <a:gd name="T53" fmla="*/ 26 h 40"/>
                <a:gd name="T54" fmla="*/ 17 w 29"/>
                <a:gd name="T55" fmla="*/ 24 h 40"/>
                <a:gd name="T56" fmla="*/ 13 w 29"/>
                <a:gd name="T57" fmla="*/ 23 h 40"/>
                <a:gd name="T58" fmla="*/ 8 w 29"/>
                <a:gd name="T59" fmla="*/ 20 h 40"/>
                <a:gd name="T60" fmla="*/ 4 w 29"/>
                <a:gd name="T61" fmla="*/ 18 h 40"/>
                <a:gd name="T62" fmla="*/ 2 w 29"/>
                <a:gd name="T63" fmla="*/ 15 h 40"/>
                <a:gd name="T64" fmla="*/ 2 w 29"/>
                <a:gd name="T65" fmla="*/ 11 h 40"/>
                <a:gd name="T66" fmla="*/ 3 w 29"/>
                <a:gd name="T67" fmla="*/ 6 h 40"/>
                <a:gd name="T68" fmla="*/ 6 w 29"/>
                <a:gd name="T69" fmla="*/ 3 h 40"/>
                <a:gd name="T70" fmla="*/ 10 w 29"/>
                <a:gd name="T71" fmla="*/ 1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5" y="10"/>
                    <a:pt x="25" y="10"/>
                    <a:pt x="25" y="10"/>
                  </a:cubicBezTo>
                  <a:cubicBezTo>
                    <a:pt x="23" y="9"/>
                    <a:pt x="22" y="8"/>
                    <a:pt x="20" y="8"/>
                  </a:cubicBezTo>
                  <a:cubicBezTo>
                    <a:pt x="18" y="7"/>
                    <a:pt x="17" y="7"/>
                    <a:pt x="15" y="7"/>
                  </a:cubicBezTo>
                  <a:cubicBezTo>
                    <a:pt x="13" y="7"/>
                    <a:pt x="12" y="7"/>
                    <a:pt x="11" y="8"/>
                  </a:cubicBezTo>
                  <a:cubicBezTo>
                    <a:pt x="10" y="8"/>
                    <a:pt x="9" y="9"/>
                    <a:pt x="9" y="10"/>
                  </a:cubicBezTo>
                  <a:cubicBezTo>
                    <a:pt x="9" y="11"/>
                    <a:pt x="10" y="11"/>
                    <a:pt x="10" y="12"/>
                  </a:cubicBezTo>
                  <a:cubicBezTo>
                    <a:pt x="10" y="12"/>
                    <a:pt x="10" y="13"/>
                    <a:pt x="11" y="13"/>
                  </a:cubicBezTo>
                  <a:cubicBezTo>
                    <a:pt x="11" y="13"/>
                    <a:pt x="12" y="14"/>
                    <a:pt x="13" y="14"/>
                  </a:cubicBezTo>
                  <a:cubicBezTo>
                    <a:pt x="14" y="15"/>
                    <a:pt x="15" y="15"/>
                    <a:pt x="17" y="16"/>
                  </a:cubicBezTo>
                  <a:cubicBezTo>
                    <a:pt x="19" y="17"/>
                    <a:pt x="21" y="18"/>
                    <a:pt x="22" y="18"/>
                  </a:cubicBezTo>
                  <a:cubicBezTo>
                    <a:pt x="24" y="19"/>
                    <a:pt x="25" y="20"/>
                    <a:pt x="26" y="21"/>
                  </a:cubicBezTo>
                  <a:cubicBezTo>
                    <a:pt x="27" y="22"/>
                    <a:pt x="28" y="23"/>
                    <a:pt x="29" y="24"/>
                  </a:cubicBezTo>
                  <a:cubicBezTo>
                    <a:pt x="29" y="25"/>
                    <a:pt x="29" y="27"/>
                    <a:pt x="29" y="29"/>
                  </a:cubicBezTo>
                  <a:cubicBezTo>
                    <a:pt x="29" y="31"/>
                    <a:pt x="29" y="33"/>
                    <a:pt x="28" y="34"/>
                  </a:cubicBezTo>
                  <a:cubicBezTo>
                    <a:pt x="28" y="36"/>
                    <a:pt x="26" y="37"/>
                    <a:pt x="25" y="38"/>
                  </a:cubicBezTo>
                  <a:cubicBezTo>
                    <a:pt x="24" y="39"/>
                    <a:pt x="22" y="39"/>
                    <a:pt x="21" y="40"/>
                  </a:cubicBezTo>
                  <a:cubicBezTo>
                    <a:pt x="19" y="40"/>
                    <a:pt x="17" y="40"/>
                    <a:pt x="15" y="40"/>
                  </a:cubicBezTo>
                  <a:cubicBezTo>
                    <a:pt x="13" y="40"/>
                    <a:pt x="10" y="40"/>
                    <a:pt x="7" y="39"/>
                  </a:cubicBezTo>
                  <a:cubicBezTo>
                    <a:pt x="5" y="38"/>
                    <a:pt x="2" y="37"/>
                    <a:pt x="0" y="35"/>
                  </a:cubicBezTo>
                  <a:cubicBezTo>
                    <a:pt x="4" y="30"/>
                    <a:pt x="4" y="30"/>
                    <a:pt x="4" y="30"/>
                  </a:cubicBezTo>
                  <a:cubicBezTo>
                    <a:pt x="6" y="31"/>
                    <a:pt x="7" y="32"/>
                    <a:pt x="9" y="32"/>
                  </a:cubicBezTo>
                  <a:cubicBezTo>
                    <a:pt x="11" y="33"/>
                    <a:pt x="13" y="33"/>
                    <a:pt x="15" y="33"/>
                  </a:cubicBezTo>
                  <a:cubicBezTo>
                    <a:pt x="17" y="33"/>
                    <a:pt x="19" y="33"/>
                    <a:pt x="20" y="32"/>
                  </a:cubicBezTo>
                  <a:cubicBezTo>
                    <a:pt x="21" y="31"/>
                    <a:pt x="22" y="30"/>
                    <a:pt x="22" y="29"/>
                  </a:cubicBezTo>
                  <a:cubicBezTo>
                    <a:pt x="22" y="28"/>
                    <a:pt x="22" y="28"/>
                    <a:pt x="21" y="27"/>
                  </a:cubicBezTo>
                  <a:cubicBezTo>
                    <a:pt x="21" y="27"/>
                    <a:pt x="20" y="26"/>
                    <a:pt x="20" y="26"/>
                  </a:cubicBezTo>
                  <a:cubicBezTo>
                    <a:pt x="19" y="25"/>
                    <a:pt x="18" y="25"/>
                    <a:pt x="17" y="24"/>
                  </a:cubicBezTo>
                  <a:cubicBezTo>
                    <a:pt x="16" y="24"/>
                    <a:pt x="15" y="23"/>
                    <a:pt x="13" y="23"/>
                  </a:cubicBezTo>
                  <a:cubicBezTo>
                    <a:pt x="11" y="22"/>
                    <a:pt x="9" y="21"/>
                    <a:pt x="8" y="20"/>
                  </a:cubicBezTo>
                  <a:cubicBezTo>
                    <a:pt x="6" y="19"/>
                    <a:pt x="5" y="19"/>
                    <a:pt x="4" y="18"/>
                  </a:cubicBezTo>
                  <a:cubicBezTo>
                    <a:pt x="3" y="17"/>
                    <a:pt x="3" y="16"/>
                    <a:pt x="2" y="15"/>
                  </a:cubicBezTo>
                  <a:cubicBezTo>
                    <a:pt x="2" y="13"/>
                    <a:pt x="2" y="12"/>
                    <a:pt x="2" y="11"/>
                  </a:cubicBezTo>
                  <a:cubicBezTo>
                    <a:pt x="2" y="9"/>
                    <a:pt x="2" y="7"/>
                    <a:pt x="3" y="6"/>
                  </a:cubicBezTo>
                  <a:cubicBezTo>
                    <a:pt x="3" y="5"/>
                    <a:pt x="4" y="4"/>
                    <a:pt x="6" y="3"/>
                  </a:cubicBezTo>
                  <a:cubicBezTo>
                    <a:pt x="7" y="2"/>
                    <a:pt x="8" y="1"/>
                    <a:pt x="10" y="1"/>
                  </a:cubicBezTo>
                  <a:cubicBezTo>
                    <a:pt x="11" y="0"/>
                    <a:pt x="13" y="0"/>
                    <a:pt x="15" y="0"/>
                  </a:cubicBezTo>
                  <a:cubicBezTo>
                    <a:pt x="17" y="0"/>
                    <a:pt x="20"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33" name="Freeform 70">
              <a:extLst>
                <a:ext uri="{FF2B5EF4-FFF2-40B4-BE49-F238E27FC236}">
                  <a16:creationId xmlns:a16="http://schemas.microsoft.com/office/drawing/2014/main" id="{40CF3793-E792-4DB3-8064-4B43F4706A3D}"/>
                </a:ext>
              </a:extLst>
            </p:cNvPr>
            <p:cNvSpPr>
              <a:spLocks/>
            </p:cNvSpPr>
            <p:nvPr userDrawn="1"/>
          </p:nvSpPr>
          <p:spPr bwMode="auto">
            <a:xfrm>
              <a:off x="2723096" y="6489826"/>
              <a:ext cx="27899" cy="31387"/>
            </a:xfrm>
            <a:custGeom>
              <a:avLst/>
              <a:gdLst>
                <a:gd name="T0" fmla="*/ 11 w 11"/>
                <a:gd name="T1" fmla="*/ 6 h 12"/>
                <a:gd name="T2" fmla="*/ 11 w 11"/>
                <a:gd name="T3" fmla="*/ 9 h 12"/>
                <a:gd name="T4" fmla="*/ 10 w 11"/>
                <a:gd name="T5" fmla="*/ 10 h 12"/>
                <a:gd name="T6" fmla="*/ 8 w 11"/>
                <a:gd name="T7" fmla="*/ 12 h 12"/>
                <a:gd name="T8" fmla="*/ 6 w 11"/>
                <a:gd name="T9" fmla="*/ 12 h 12"/>
                <a:gd name="T10" fmla="*/ 3 w 11"/>
                <a:gd name="T11" fmla="*/ 12 h 12"/>
                <a:gd name="T12" fmla="*/ 1 w 11"/>
                <a:gd name="T13" fmla="*/ 10 h 12"/>
                <a:gd name="T14" fmla="*/ 0 w 11"/>
                <a:gd name="T15" fmla="*/ 9 h 12"/>
                <a:gd name="T16" fmla="*/ 0 w 11"/>
                <a:gd name="T17" fmla="*/ 6 h 12"/>
                <a:gd name="T18" fmla="*/ 0 w 11"/>
                <a:gd name="T19" fmla="*/ 4 h 12"/>
                <a:gd name="T20" fmla="*/ 1 w 11"/>
                <a:gd name="T21" fmla="*/ 2 h 12"/>
                <a:gd name="T22" fmla="*/ 3 w 11"/>
                <a:gd name="T23" fmla="*/ 1 h 12"/>
                <a:gd name="T24" fmla="*/ 6 w 11"/>
                <a:gd name="T25" fmla="*/ 0 h 12"/>
                <a:gd name="T26" fmla="*/ 8 w 11"/>
                <a:gd name="T27" fmla="*/ 1 h 12"/>
                <a:gd name="T28" fmla="*/ 10 w 11"/>
                <a:gd name="T29" fmla="*/ 2 h 12"/>
                <a:gd name="T30" fmla="*/ 11 w 11"/>
                <a:gd name="T31" fmla="*/ 4 h 12"/>
                <a:gd name="T32" fmla="*/ 11 w 11"/>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1" y="6"/>
                  </a:moveTo>
                  <a:cubicBezTo>
                    <a:pt x="11" y="7"/>
                    <a:pt x="11" y="8"/>
                    <a:pt x="11" y="9"/>
                  </a:cubicBezTo>
                  <a:cubicBezTo>
                    <a:pt x="11" y="9"/>
                    <a:pt x="10" y="10"/>
                    <a:pt x="10" y="10"/>
                  </a:cubicBezTo>
                  <a:cubicBezTo>
                    <a:pt x="9" y="11"/>
                    <a:pt x="9" y="11"/>
                    <a:pt x="8" y="12"/>
                  </a:cubicBezTo>
                  <a:cubicBezTo>
                    <a:pt x="7" y="12"/>
                    <a:pt x="6" y="12"/>
                    <a:pt x="6" y="12"/>
                  </a:cubicBezTo>
                  <a:cubicBezTo>
                    <a:pt x="5" y="12"/>
                    <a:pt x="4" y="12"/>
                    <a:pt x="3" y="12"/>
                  </a:cubicBezTo>
                  <a:cubicBezTo>
                    <a:pt x="3" y="11"/>
                    <a:pt x="2" y="11"/>
                    <a:pt x="1" y="10"/>
                  </a:cubicBezTo>
                  <a:cubicBezTo>
                    <a:pt x="1" y="10"/>
                    <a:pt x="1" y="9"/>
                    <a:pt x="0" y="9"/>
                  </a:cubicBezTo>
                  <a:cubicBezTo>
                    <a:pt x="0" y="8"/>
                    <a:pt x="0" y="7"/>
                    <a:pt x="0" y="6"/>
                  </a:cubicBezTo>
                  <a:cubicBezTo>
                    <a:pt x="0" y="6"/>
                    <a:pt x="0" y="5"/>
                    <a:pt x="0" y="4"/>
                  </a:cubicBezTo>
                  <a:cubicBezTo>
                    <a:pt x="1" y="3"/>
                    <a:pt x="1" y="3"/>
                    <a:pt x="1" y="2"/>
                  </a:cubicBezTo>
                  <a:cubicBezTo>
                    <a:pt x="2" y="2"/>
                    <a:pt x="3" y="1"/>
                    <a:pt x="3" y="1"/>
                  </a:cubicBezTo>
                  <a:cubicBezTo>
                    <a:pt x="4" y="1"/>
                    <a:pt x="5" y="0"/>
                    <a:pt x="6" y="0"/>
                  </a:cubicBezTo>
                  <a:cubicBezTo>
                    <a:pt x="6" y="0"/>
                    <a:pt x="7" y="1"/>
                    <a:pt x="8" y="1"/>
                  </a:cubicBezTo>
                  <a:cubicBezTo>
                    <a:pt x="9" y="1"/>
                    <a:pt x="9" y="2"/>
                    <a:pt x="10" y="2"/>
                  </a:cubicBezTo>
                  <a:cubicBezTo>
                    <a:pt x="10" y="3"/>
                    <a:pt x="11" y="3"/>
                    <a:pt x="11" y="4"/>
                  </a:cubicBezTo>
                  <a:cubicBezTo>
                    <a:pt x="11" y="5"/>
                    <a:pt x="11" y="6"/>
                    <a:pt x="11"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grpSp>
      <p:sp>
        <p:nvSpPr>
          <p:cNvPr id="18" name="Title 1"/>
          <p:cNvSpPr>
            <a:spLocks noGrp="1"/>
          </p:cNvSpPr>
          <p:nvPr userDrawn="1">
            <p:ph type="ctrTitle"/>
          </p:nvPr>
        </p:nvSpPr>
        <p:spPr>
          <a:xfrm>
            <a:off x="944880" y="2158329"/>
            <a:ext cx="4783882" cy="860400"/>
          </a:xfrm>
          <a:prstGeom prst="rect">
            <a:avLst/>
          </a:prstGeom>
        </p:spPr>
        <p:txBody>
          <a:bodyPr/>
          <a:lstStyle>
            <a:lvl1pPr>
              <a:defRPr sz="3000" b="0">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19" name="Subtitle 2"/>
          <p:cNvSpPr>
            <a:spLocks noGrp="1"/>
          </p:cNvSpPr>
          <p:nvPr userDrawn="1">
            <p:ph type="subTitle" idx="1"/>
          </p:nvPr>
        </p:nvSpPr>
        <p:spPr>
          <a:xfrm>
            <a:off x="945072" y="3200329"/>
            <a:ext cx="4808028" cy="645742"/>
          </a:xfrm>
          <a:prstGeom prst="rect">
            <a:avLst/>
          </a:prstGeom>
        </p:spPr>
        <p:txBody>
          <a:bodyPr/>
          <a:lstStyle>
            <a:lvl1pPr marL="0" indent="0" algn="l">
              <a:buNone/>
              <a:defRPr sz="2000">
                <a:solidFill>
                  <a:schemeClr val="bg1"/>
                </a:solidFill>
                <a:latin typeface="EYInterstate Light" panose="02000506000000020004" pitchFamily="2" charset="0"/>
                <a:cs typeface="Arial" pitchFamily="34" charset="0"/>
              </a:defRPr>
            </a:lvl1pPr>
            <a:lvl2pPr marL="0" indent="0" algn="l">
              <a:buNone/>
              <a:defRPr sz="1600">
                <a:solidFill>
                  <a:schemeClr val="tx1">
                    <a:lumMod val="75000"/>
                    <a:lumOff val="2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dirty="0"/>
              <a:t>Click to edit Master subtitle style</a:t>
            </a:r>
            <a:endParaRPr lang="en-GB" dirty="0"/>
          </a:p>
        </p:txBody>
      </p:sp>
      <p:sp>
        <p:nvSpPr>
          <p:cNvPr id="3" name="Freeform: Shape 2">
            <a:extLst>
              <a:ext uri="{FF2B5EF4-FFF2-40B4-BE49-F238E27FC236}">
                <a16:creationId xmlns:a16="http://schemas.microsoft.com/office/drawing/2014/main" id="{44A731D0-020D-4D8E-955D-2354AF0FE452}"/>
              </a:ext>
            </a:extLst>
          </p:cNvPr>
          <p:cNvSpPr/>
          <p:nvPr userDrawn="1"/>
        </p:nvSpPr>
        <p:spPr>
          <a:xfrm>
            <a:off x="489366" y="723658"/>
            <a:ext cx="5680945" cy="3452894"/>
          </a:xfrm>
          <a:custGeom>
            <a:avLst/>
            <a:gdLst>
              <a:gd name="connsiteX0" fmla="*/ 8749 w 5680945"/>
              <a:gd name="connsiteY0" fmla="*/ 1021520 h 3452894"/>
              <a:gd name="connsiteX1" fmla="*/ 8749 w 5680945"/>
              <a:gd name="connsiteY1" fmla="*/ 3164181 h 3452894"/>
              <a:gd name="connsiteX2" fmla="*/ 151414 w 5680945"/>
              <a:gd name="connsiteY2" fmla="*/ 3164181 h 3452894"/>
              <a:gd name="connsiteX3" fmla="*/ 151414 w 5680945"/>
              <a:gd name="connsiteY3" fmla="*/ 1140155 h 3452894"/>
              <a:gd name="connsiteX4" fmla="*/ 5534897 w 5680945"/>
              <a:gd name="connsiteY4" fmla="*/ 179294 h 3452894"/>
              <a:gd name="connsiteX5" fmla="*/ 5534897 w 5680945"/>
              <a:gd name="connsiteY5" fmla="*/ 3306846 h 3452894"/>
              <a:gd name="connsiteX6" fmla="*/ 864624 w 5680945"/>
              <a:gd name="connsiteY6" fmla="*/ 3306846 h 3452894"/>
              <a:gd name="connsiteX7" fmla="*/ 864624 w 5680945"/>
              <a:gd name="connsiteY7" fmla="*/ 3449395 h 3452894"/>
              <a:gd name="connsiteX8" fmla="*/ 5677562 w 5680945"/>
              <a:gd name="connsiteY8" fmla="*/ 3449395 h 3452894"/>
              <a:gd name="connsiteX9" fmla="*/ 5677562 w 5680945"/>
              <a:gd name="connsiteY9" fmla="*/ 8749 h 3452894"/>
              <a:gd name="connsiteX10" fmla="*/ 8749 w 5680945"/>
              <a:gd name="connsiteY10" fmla="*/ 1021520 h 345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80945" h="3452894">
                <a:moveTo>
                  <a:pt x="8749" y="1021520"/>
                </a:moveTo>
                <a:lnTo>
                  <a:pt x="8749" y="3164181"/>
                </a:lnTo>
                <a:lnTo>
                  <a:pt x="151414" y="3164181"/>
                </a:lnTo>
                <a:lnTo>
                  <a:pt x="151414" y="1140155"/>
                </a:lnTo>
                <a:lnTo>
                  <a:pt x="5534897" y="179294"/>
                </a:lnTo>
                <a:lnTo>
                  <a:pt x="5534897" y="3306846"/>
                </a:lnTo>
                <a:lnTo>
                  <a:pt x="864624" y="3306846"/>
                </a:lnTo>
                <a:lnTo>
                  <a:pt x="864624" y="3449395"/>
                </a:lnTo>
                <a:lnTo>
                  <a:pt x="5677562" y="3449395"/>
                </a:lnTo>
                <a:lnTo>
                  <a:pt x="5677562" y="8749"/>
                </a:lnTo>
                <a:lnTo>
                  <a:pt x="8749" y="1021520"/>
                </a:lnTo>
                <a:close/>
              </a:path>
            </a:pathLst>
          </a:custGeom>
          <a:solidFill>
            <a:schemeClr val="tx2"/>
          </a:solidFill>
          <a:ln w="9525" cap="flat">
            <a:noFill/>
            <a:prstDash val="solid"/>
            <a:miter/>
          </a:ln>
        </p:spPr>
        <p:txBody>
          <a:bodyPr rtlCol="0" anchor="ctr"/>
          <a:lstStyle/>
          <a:p>
            <a:endParaRPr lang="en-IN">
              <a:solidFill>
                <a:srgbClr val="FFFFFF"/>
              </a:solidFill>
            </a:endParaRPr>
          </a:p>
        </p:txBody>
      </p:sp>
      <p:sp>
        <p:nvSpPr>
          <p:cNvPr id="4" name="Freeform: Shape 3">
            <a:extLst>
              <a:ext uri="{FF2B5EF4-FFF2-40B4-BE49-F238E27FC236}">
                <a16:creationId xmlns:a16="http://schemas.microsoft.com/office/drawing/2014/main" id="{15324C54-B75E-4AC0-90C2-FA558C7716F7}"/>
              </a:ext>
            </a:extLst>
          </p:cNvPr>
          <p:cNvSpPr/>
          <p:nvPr/>
        </p:nvSpPr>
        <p:spPr>
          <a:xfrm>
            <a:off x="489366" y="4021755"/>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a:solidFill>
                <a:srgbClr val="FFFFFF"/>
              </a:solidFill>
            </a:endParaRPr>
          </a:p>
        </p:txBody>
      </p:sp>
      <p:sp>
        <p:nvSpPr>
          <p:cNvPr id="5" name="Freeform: Shape 4">
            <a:extLst>
              <a:ext uri="{FF2B5EF4-FFF2-40B4-BE49-F238E27FC236}">
                <a16:creationId xmlns:a16="http://schemas.microsoft.com/office/drawing/2014/main" id="{CAA95478-C099-485F-AD95-A617656C6C7C}"/>
              </a:ext>
            </a:extLst>
          </p:cNvPr>
          <p:cNvSpPr/>
          <p:nvPr/>
        </p:nvSpPr>
        <p:spPr>
          <a:xfrm>
            <a:off x="774697" y="4021755"/>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a:solidFill>
                <a:srgbClr val="FFFFFF"/>
              </a:solidFill>
            </a:endParaRPr>
          </a:p>
        </p:txBody>
      </p:sp>
      <p:sp>
        <p:nvSpPr>
          <p:cNvPr id="6" name="Freeform: Shape 5">
            <a:extLst>
              <a:ext uri="{FF2B5EF4-FFF2-40B4-BE49-F238E27FC236}">
                <a16:creationId xmlns:a16="http://schemas.microsoft.com/office/drawing/2014/main" id="{D65680A1-86D1-44C2-AA38-0DF5735F1F26}"/>
              </a:ext>
            </a:extLst>
          </p:cNvPr>
          <p:cNvSpPr/>
          <p:nvPr/>
        </p:nvSpPr>
        <p:spPr>
          <a:xfrm>
            <a:off x="1059910" y="4021755"/>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a:solidFill>
                <a:srgbClr val="FFFFFF"/>
              </a:solidFill>
            </a:endParaRPr>
          </a:p>
        </p:txBody>
      </p:sp>
      <p:grpSp>
        <p:nvGrpSpPr>
          <p:cNvPr id="76" name="Group 4">
            <a:extLst>
              <a:ext uri="{FF2B5EF4-FFF2-40B4-BE49-F238E27FC236}">
                <a16:creationId xmlns:a16="http://schemas.microsoft.com/office/drawing/2014/main" id="{9D60B6B0-F7ED-4B9F-A77C-632AC4EA661D}"/>
              </a:ext>
            </a:extLst>
          </p:cNvPr>
          <p:cNvGrpSpPr>
            <a:grpSpLocks noChangeAspect="1"/>
          </p:cNvGrpSpPr>
          <p:nvPr userDrawn="1"/>
        </p:nvGrpSpPr>
        <p:grpSpPr bwMode="auto">
          <a:xfrm>
            <a:off x="10364788" y="4960938"/>
            <a:ext cx="1225550" cy="1435100"/>
            <a:chOff x="6529" y="3125"/>
            <a:chExt cx="772" cy="904"/>
          </a:xfrm>
        </p:grpSpPr>
        <p:sp>
          <p:nvSpPr>
            <p:cNvPr id="77" name="Freeform 5">
              <a:extLst>
                <a:ext uri="{FF2B5EF4-FFF2-40B4-BE49-F238E27FC236}">
                  <a16:creationId xmlns:a16="http://schemas.microsoft.com/office/drawing/2014/main" id="{CC1B45B9-64DF-4C5B-9711-FA69AD537071}"/>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solidFill>
                  <a:srgbClr val="FFFFFF"/>
                </a:solidFill>
              </a:endParaRPr>
            </a:p>
          </p:txBody>
        </p:sp>
        <p:sp>
          <p:nvSpPr>
            <p:cNvPr id="78" name="Freeform 6">
              <a:extLst>
                <a:ext uri="{FF2B5EF4-FFF2-40B4-BE49-F238E27FC236}">
                  <a16:creationId xmlns:a16="http://schemas.microsoft.com/office/drawing/2014/main" id="{BA55CB73-EE25-43B6-9720-855E16C4B153}"/>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solidFill>
                  <a:srgbClr val="FFFFFF"/>
                </a:solidFill>
              </a:endParaRPr>
            </a:p>
          </p:txBody>
        </p:sp>
      </p:grpSp>
    </p:spTree>
    <p:extLst>
      <p:ext uri="{BB962C8B-B14F-4D97-AF65-F5344CB8AC3E}">
        <p14:creationId xmlns:p14="http://schemas.microsoft.com/office/powerpoint/2010/main" val="2181362273"/>
      </p:ext>
    </p:extLst>
  </p:cSld>
  <p:clrMapOvr>
    <a:masterClrMapping/>
  </p:clrMapOvr>
  <p:extLst>
    <p:ext uri="{DCECCB84-F9BA-43D5-87BE-67443E8EF086}">
      <p15:sldGuideLst xmlns:p15="http://schemas.microsoft.com/office/powerpoint/2012/main"/>
    </p:ext>
  </p:extLst>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preserve="1" userDrawn="1">
  <p:cSld name="Approved question tall">
    <p:spTree>
      <p:nvGrpSpPr>
        <p:cNvPr id="1" name=""/>
        <p:cNvGrpSpPr/>
        <p:nvPr/>
      </p:nvGrpSpPr>
      <p:grpSpPr>
        <a:xfrm>
          <a:off x="0" y="0"/>
          <a:ext cx="0" cy="0"/>
          <a:chOff x="0" y="0"/>
          <a:chExt cx="0" cy="0"/>
        </a:xfrm>
      </p:grpSpPr>
      <p:grpSp>
        <p:nvGrpSpPr>
          <p:cNvPr id="186" name="Group 185">
            <a:extLst>
              <a:ext uri="{FF2B5EF4-FFF2-40B4-BE49-F238E27FC236}">
                <a16:creationId xmlns:a16="http://schemas.microsoft.com/office/drawing/2014/main" id="{9CDE954B-B280-441B-9B2D-3DC58AAE3926}"/>
              </a:ext>
            </a:extLst>
          </p:cNvPr>
          <p:cNvGrpSpPr/>
          <p:nvPr userDrawn="1"/>
        </p:nvGrpSpPr>
        <p:grpSpPr>
          <a:xfrm>
            <a:off x="498115" y="5826612"/>
            <a:ext cx="3878023" cy="570195"/>
            <a:chOff x="498115" y="5951018"/>
            <a:chExt cx="3878023" cy="570195"/>
          </a:xfrm>
        </p:grpSpPr>
        <p:sp>
          <p:nvSpPr>
            <p:cNvPr id="187" name="Rectangle 186">
              <a:extLst>
                <a:ext uri="{FF2B5EF4-FFF2-40B4-BE49-F238E27FC236}">
                  <a16:creationId xmlns:a16="http://schemas.microsoft.com/office/drawing/2014/main" id="{93D8FAC8-9530-49D4-8284-D35D1B1509D3}"/>
                </a:ext>
              </a:extLst>
            </p:cNvPr>
            <p:cNvSpPr>
              <a:spLocks noChangeArrowheads="1"/>
            </p:cNvSpPr>
            <p:nvPr userDrawn="1"/>
          </p:nvSpPr>
          <p:spPr bwMode="auto">
            <a:xfrm>
              <a:off x="498115"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solidFill>
                  <a:srgbClr val="FFFFFF"/>
                </a:solidFill>
              </a:endParaRPr>
            </a:p>
          </p:txBody>
        </p:sp>
        <p:sp>
          <p:nvSpPr>
            <p:cNvPr id="188" name="Rectangle 6">
              <a:extLst>
                <a:ext uri="{FF2B5EF4-FFF2-40B4-BE49-F238E27FC236}">
                  <a16:creationId xmlns:a16="http://schemas.microsoft.com/office/drawing/2014/main" id="{FD924F44-93C1-4254-B594-53DB14FD995E}"/>
                </a:ext>
              </a:extLst>
            </p:cNvPr>
            <p:cNvSpPr>
              <a:spLocks noChangeArrowheads="1"/>
            </p:cNvSpPr>
            <p:nvPr userDrawn="1"/>
          </p:nvSpPr>
          <p:spPr bwMode="auto">
            <a:xfrm>
              <a:off x="69341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solidFill>
                  <a:srgbClr val="FFFFFF"/>
                </a:solidFill>
              </a:endParaRPr>
            </a:p>
          </p:txBody>
        </p:sp>
        <p:sp>
          <p:nvSpPr>
            <p:cNvPr id="189" name="Rectangle 7">
              <a:extLst>
                <a:ext uri="{FF2B5EF4-FFF2-40B4-BE49-F238E27FC236}">
                  <a16:creationId xmlns:a16="http://schemas.microsoft.com/office/drawing/2014/main" id="{2A2DA425-7935-45A1-B63F-2D14CF8D5F9C}"/>
                </a:ext>
              </a:extLst>
            </p:cNvPr>
            <p:cNvSpPr>
              <a:spLocks noChangeArrowheads="1"/>
            </p:cNvSpPr>
            <p:nvPr userDrawn="1"/>
          </p:nvSpPr>
          <p:spPr bwMode="auto">
            <a:xfrm>
              <a:off x="89045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solidFill>
                  <a:srgbClr val="FFFFFF"/>
                </a:solidFill>
              </a:endParaRPr>
            </a:p>
          </p:txBody>
        </p:sp>
        <p:sp>
          <p:nvSpPr>
            <p:cNvPr id="190" name="Freeform 8">
              <a:extLst>
                <a:ext uri="{FF2B5EF4-FFF2-40B4-BE49-F238E27FC236}">
                  <a16:creationId xmlns:a16="http://schemas.microsoft.com/office/drawing/2014/main" id="{91EFF75E-13E7-4E35-B108-D9FD5E9C802C}"/>
                </a:ext>
              </a:extLst>
            </p:cNvPr>
            <p:cNvSpPr>
              <a:spLocks/>
            </p:cNvSpPr>
            <p:nvPr userDrawn="1"/>
          </p:nvSpPr>
          <p:spPr bwMode="auto">
            <a:xfrm>
              <a:off x="498115" y="6181188"/>
              <a:ext cx="94161" cy="130778"/>
            </a:xfrm>
            <a:custGeom>
              <a:avLst/>
              <a:gdLst>
                <a:gd name="T0" fmla="*/ 32 w 54"/>
                <a:gd name="T1" fmla="*/ 11 h 75"/>
                <a:gd name="T2" fmla="*/ 32 w 54"/>
                <a:gd name="T3" fmla="*/ 75 h 75"/>
                <a:gd name="T4" fmla="*/ 22 w 54"/>
                <a:gd name="T5" fmla="*/ 75 h 75"/>
                <a:gd name="T6" fmla="*/ 22 w 54"/>
                <a:gd name="T7" fmla="*/ 11 h 75"/>
                <a:gd name="T8" fmla="*/ 0 w 54"/>
                <a:gd name="T9" fmla="*/ 11 h 75"/>
                <a:gd name="T10" fmla="*/ 0 w 54"/>
                <a:gd name="T11" fmla="*/ 0 h 75"/>
                <a:gd name="T12" fmla="*/ 54 w 54"/>
                <a:gd name="T13" fmla="*/ 0 h 75"/>
                <a:gd name="T14" fmla="*/ 54 w 54"/>
                <a:gd name="T15" fmla="*/ 11 h 75"/>
                <a:gd name="T16" fmla="*/ 32 w 54"/>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1"/>
                  </a:moveTo>
                  <a:lnTo>
                    <a:pt x="32" y="75"/>
                  </a:lnTo>
                  <a:lnTo>
                    <a:pt x="22" y="75"/>
                  </a:lnTo>
                  <a:lnTo>
                    <a:pt x="22" y="11"/>
                  </a:lnTo>
                  <a:lnTo>
                    <a:pt x="0" y="11"/>
                  </a:lnTo>
                  <a:lnTo>
                    <a:pt x="0" y="0"/>
                  </a:lnTo>
                  <a:lnTo>
                    <a:pt x="54" y="0"/>
                  </a:lnTo>
                  <a:lnTo>
                    <a:pt x="54" y="11"/>
                  </a:lnTo>
                  <a:lnTo>
                    <a:pt x="32"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191" name="Freeform 9">
              <a:extLst>
                <a:ext uri="{FF2B5EF4-FFF2-40B4-BE49-F238E27FC236}">
                  <a16:creationId xmlns:a16="http://schemas.microsoft.com/office/drawing/2014/main" id="{4411951F-E009-4FE7-B2EC-47771CA8E178}"/>
                </a:ext>
              </a:extLst>
            </p:cNvPr>
            <p:cNvSpPr>
              <a:spLocks/>
            </p:cNvSpPr>
            <p:nvPr userDrawn="1"/>
          </p:nvSpPr>
          <p:spPr bwMode="auto">
            <a:xfrm>
              <a:off x="609713" y="6174213"/>
              <a:ext cx="78468"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192" name="Freeform 10">
              <a:extLst>
                <a:ext uri="{FF2B5EF4-FFF2-40B4-BE49-F238E27FC236}">
                  <a16:creationId xmlns:a16="http://schemas.microsoft.com/office/drawing/2014/main" id="{B28EE49C-5F5A-49C6-AEB8-6D12DDF344ED}"/>
                </a:ext>
              </a:extLst>
            </p:cNvPr>
            <p:cNvSpPr>
              <a:spLocks noEditPoints="1"/>
            </p:cNvSpPr>
            <p:nvPr userDrawn="1"/>
          </p:nvSpPr>
          <p:spPr bwMode="auto">
            <a:xfrm>
              <a:off x="705618" y="6212575"/>
              <a:ext cx="85443"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193" name="Freeform 11">
              <a:extLst>
                <a:ext uri="{FF2B5EF4-FFF2-40B4-BE49-F238E27FC236}">
                  <a16:creationId xmlns:a16="http://schemas.microsoft.com/office/drawing/2014/main" id="{6E2B7D76-D660-491F-8B04-169C6F138B0A}"/>
                </a:ext>
              </a:extLst>
            </p:cNvPr>
            <p:cNvSpPr>
              <a:spLocks noEditPoints="1"/>
            </p:cNvSpPr>
            <p:nvPr userDrawn="1"/>
          </p:nvSpPr>
          <p:spPr bwMode="auto">
            <a:xfrm>
              <a:off x="857320" y="6174213"/>
              <a:ext cx="83698" cy="139497"/>
            </a:xfrm>
            <a:custGeom>
              <a:avLst/>
              <a:gdLst>
                <a:gd name="T0" fmla="*/ 33 w 33"/>
                <a:gd name="T1" fmla="*/ 35 h 55"/>
                <a:gd name="T2" fmla="*/ 31 w 33"/>
                <a:gd name="T3" fmla="*/ 44 h 55"/>
                <a:gd name="T4" fmla="*/ 28 w 33"/>
                <a:gd name="T5" fmla="*/ 50 h 55"/>
                <a:gd name="T6" fmla="*/ 23 w 33"/>
                <a:gd name="T7" fmla="*/ 53 h 55"/>
                <a:gd name="T8" fmla="*/ 17 w 33"/>
                <a:gd name="T9" fmla="*/ 55 h 55"/>
                <a:gd name="T10" fmla="*/ 12 w 33"/>
                <a:gd name="T11" fmla="*/ 53 h 55"/>
                <a:gd name="T12" fmla="*/ 8 w 33"/>
                <a:gd name="T13" fmla="*/ 50 h 55"/>
                <a:gd name="T14" fmla="*/ 8 w 33"/>
                <a:gd name="T15" fmla="*/ 54 h 55"/>
                <a:gd name="T16" fmla="*/ 0 w 33"/>
                <a:gd name="T17" fmla="*/ 54 h 55"/>
                <a:gd name="T18" fmla="*/ 0 w 33"/>
                <a:gd name="T19" fmla="*/ 4 h 55"/>
                <a:gd name="T20" fmla="*/ 8 w 33"/>
                <a:gd name="T21" fmla="*/ 0 h 55"/>
                <a:gd name="T22" fmla="*/ 8 w 33"/>
                <a:gd name="T23" fmla="*/ 19 h 55"/>
                <a:gd name="T24" fmla="*/ 10 w 33"/>
                <a:gd name="T25" fmla="*/ 17 h 55"/>
                <a:gd name="T26" fmla="*/ 12 w 33"/>
                <a:gd name="T27" fmla="*/ 16 h 55"/>
                <a:gd name="T28" fmla="*/ 14 w 33"/>
                <a:gd name="T29" fmla="*/ 15 h 55"/>
                <a:gd name="T30" fmla="*/ 18 w 33"/>
                <a:gd name="T31" fmla="*/ 15 h 55"/>
                <a:gd name="T32" fmla="*/ 24 w 33"/>
                <a:gd name="T33" fmla="*/ 16 h 55"/>
                <a:gd name="T34" fmla="*/ 28 w 33"/>
                <a:gd name="T35" fmla="*/ 19 h 55"/>
                <a:gd name="T36" fmla="*/ 31 w 33"/>
                <a:gd name="T37" fmla="*/ 26 h 55"/>
                <a:gd name="T38" fmla="*/ 33 w 33"/>
                <a:gd name="T39" fmla="*/ 35 h 55"/>
                <a:gd name="T40" fmla="*/ 25 w 33"/>
                <a:gd name="T41" fmla="*/ 35 h 55"/>
                <a:gd name="T42" fmla="*/ 23 w 33"/>
                <a:gd name="T43" fmla="*/ 25 h 55"/>
                <a:gd name="T44" fmla="*/ 16 w 33"/>
                <a:gd name="T45" fmla="*/ 22 h 55"/>
                <a:gd name="T46" fmla="*/ 14 w 33"/>
                <a:gd name="T47" fmla="*/ 22 h 55"/>
                <a:gd name="T48" fmla="*/ 11 w 33"/>
                <a:gd name="T49" fmla="*/ 23 h 55"/>
                <a:gd name="T50" fmla="*/ 9 w 33"/>
                <a:gd name="T51" fmla="*/ 25 h 55"/>
                <a:gd name="T52" fmla="*/ 8 w 33"/>
                <a:gd name="T53" fmla="*/ 26 h 55"/>
                <a:gd name="T54" fmla="*/ 8 w 33"/>
                <a:gd name="T55" fmla="*/ 43 h 55"/>
                <a:gd name="T56" fmla="*/ 9 w 33"/>
                <a:gd name="T57" fmla="*/ 44 h 55"/>
                <a:gd name="T58" fmla="*/ 11 w 33"/>
                <a:gd name="T59" fmla="*/ 46 h 55"/>
                <a:gd name="T60" fmla="*/ 14 w 33"/>
                <a:gd name="T61" fmla="*/ 47 h 55"/>
                <a:gd name="T62" fmla="*/ 17 w 33"/>
                <a:gd name="T63" fmla="*/ 48 h 55"/>
                <a:gd name="T64" fmla="*/ 23 w 33"/>
                <a:gd name="T65" fmla="*/ 45 h 55"/>
                <a:gd name="T66" fmla="*/ 25 w 33"/>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5">
                  <a:moveTo>
                    <a:pt x="33" y="35"/>
                  </a:moveTo>
                  <a:cubicBezTo>
                    <a:pt x="33" y="38"/>
                    <a:pt x="32" y="41"/>
                    <a:pt x="31" y="44"/>
                  </a:cubicBezTo>
                  <a:cubicBezTo>
                    <a:pt x="30" y="46"/>
                    <a:pt x="29" y="48"/>
                    <a:pt x="28" y="50"/>
                  </a:cubicBezTo>
                  <a:cubicBezTo>
                    <a:pt x="27" y="51"/>
                    <a:pt x="25" y="53"/>
                    <a:pt x="23" y="53"/>
                  </a:cubicBezTo>
                  <a:cubicBezTo>
                    <a:pt x="21" y="54"/>
                    <a:pt x="19" y="55"/>
                    <a:pt x="17" y="55"/>
                  </a:cubicBezTo>
                  <a:cubicBezTo>
                    <a:pt x="16" y="55"/>
                    <a:pt x="14" y="54"/>
                    <a:pt x="12" y="53"/>
                  </a:cubicBezTo>
                  <a:cubicBezTo>
                    <a:pt x="10" y="52"/>
                    <a:pt x="9" y="51"/>
                    <a:pt x="8" y="50"/>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9" y="18"/>
                    <a:pt x="9" y="18"/>
                    <a:pt x="10" y="17"/>
                  </a:cubicBezTo>
                  <a:cubicBezTo>
                    <a:pt x="11" y="17"/>
                    <a:pt x="11" y="16"/>
                    <a:pt x="12" y="16"/>
                  </a:cubicBezTo>
                  <a:cubicBezTo>
                    <a:pt x="13" y="16"/>
                    <a:pt x="13" y="15"/>
                    <a:pt x="14" y="15"/>
                  </a:cubicBezTo>
                  <a:cubicBezTo>
                    <a:pt x="15" y="15"/>
                    <a:pt x="16" y="15"/>
                    <a:pt x="18" y="15"/>
                  </a:cubicBezTo>
                  <a:cubicBezTo>
                    <a:pt x="20" y="15"/>
                    <a:pt x="22" y="15"/>
                    <a:pt x="24" y="16"/>
                  </a:cubicBezTo>
                  <a:cubicBezTo>
                    <a:pt x="25" y="16"/>
                    <a:pt x="27" y="18"/>
                    <a:pt x="28" y="19"/>
                  </a:cubicBezTo>
                  <a:cubicBezTo>
                    <a:pt x="30" y="21"/>
                    <a:pt x="31" y="23"/>
                    <a:pt x="31" y="26"/>
                  </a:cubicBezTo>
                  <a:cubicBezTo>
                    <a:pt x="32" y="28"/>
                    <a:pt x="33" y="32"/>
                    <a:pt x="33" y="35"/>
                  </a:cubicBezTo>
                  <a:close/>
                  <a:moveTo>
                    <a:pt x="25" y="35"/>
                  </a:moveTo>
                  <a:cubicBezTo>
                    <a:pt x="25" y="31"/>
                    <a:pt x="24" y="27"/>
                    <a:pt x="23" y="25"/>
                  </a:cubicBezTo>
                  <a:cubicBezTo>
                    <a:pt x="21" y="23"/>
                    <a:pt x="19" y="22"/>
                    <a:pt x="16" y="22"/>
                  </a:cubicBezTo>
                  <a:cubicBezTo>
                    <a:pt x="15" y="22"/>
                    <a:pt x="15" y="22"/>
                    <a:pt x="14" y="22"/>
                  </a:cubicBezTo>
                  <a:cubicBezTo>
                    <a:pt x="13" y="22"/>
                    <a:pt x="12" y="23"/>
                    <a:pt x="11" y="23"/>
                  </a:cubicBezTo>
                  <a:cubicBezTo>
                    <a:pt x="11" y="23"/>
                    <a:pt x="10" y="24"/>
                    <a:pt x="9" y="25"/>
                  </a:cubicBezTo>
                  <a:cubicBezTo>
                    <a:pt x="9" y="25"/>
                    <a:pt x="8" y="26"/>
                    <a:pt x="8" y="26"/>
                  </a:cubicBezTo>
                  <a:cubicBezTo>
                    <a:pt x="8" y="43"/>
                    <a:pt x="8" y="43"/>
                    <a:pt x="8" y="43"/>
                  </a:cubicBezTo>
                  <a:cubicBezTo>
                    <a:pt x="8" y="43"/>
                    <a:pt x="9" y="44"/>
                    <a:pt x="9" y="44"/>
                  </a:cubicBezTo>
                  <a:cubicBezTo>
                    <a:pt x="10" y="45"/>
                    <a:pt x="11" y="45"/>
                    <a:pt x="11" y="46"/>
                  </a:cubicBezTo>
                  <a:cubicBezTo>
                    <a:pt x="12" y="46"/>
                    <a:pt x="13" y="47"/>
                    <a:pt x="14" y="47"/>
                  </a:cubicBezTo>
                  <a:cubicBezTo>
                    <a:pt x="15" y="47"/>
                    <a:pt x="16" y="48"/>
                    <a:pt x="17"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194" name="Freeform 12">
              <a:extLst>
                <a:ext uri="{FF2B5EF4-FFF2-40B4-BE49-F238E27FC236}">
                  <a16:creationId xmlns:a16="http://schemas.microsoft.com/office/drawing/2014/main" id="{41BE51DE-402B-48B5-99C8-D8BB9A32DF35}"/>
                </a:ext>
              </a:extLst>
            </p:cNvPr>
            <p:cNvSpPr>
              <a:spLocks noEditPoints="1"/>
            </p:cNvSpPr>
            <p:nvPr userDrawn="1"/>
          </p:nvSpPr>
          <p:spPr bwMode="auto">
            <a:xfrm>
              <a:off x="956713"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1" y="32"/>
                    <a:pt x="21" y="32"/>
                  </a:cubicBezTo>
                  <a:cubicBezTo>
                    <a:pt x="22" y="32"/>
                    <a:pt x="22"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8"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195" name="Freeform 13">
              <a:extLst>
                <a:ext uri="{FF2B5EF4-FFF2-40B4-BE49-F238E27FC236}">
                  <a16:creationId xmlns:a16="http://schemas.microsoft.com/office/drawing/2014/main" id="{8D5E878B-8859-44FA-A69D-DCE630AAB0DC}"/>
                </a:ext>
              </a:extLst>
            </p:cNvPr>
            <p:cNvSpPr>
              <a:spLocks/>
            </p:cNvSpPr>
            <p:nvPr userDrawn="1"/>
          </p:nvSpPr>
          <p:spPr bwMode="auto">
            <a:xfrm>
              <a:off x="1050873" y="6174213"/>
              <a:ext cx="55799" cy="139497"/>
            </a:xfrm>
            <a:custGeom>
              <a:avLst/>
              <a:gdLst>
                <a:gd name="T0" fmla="*/ 21 w 22"/>
                <a:gd name="T1" fmla="*/ 53 h 55"/>
                <a:gd name="T2" fmla="*/ 18 w 22"/>
                <a:gd name="T3" fmla="*/ 54 h 55"/>
                <a:gd name="T4" fmla="*/ 14 w 22"/>
                <a:gd name="T5" fmla="*/ 55 h 55"/>
                <a:gd name="T6" fmla="*/ 11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2" y="54"/>
                    <a:pt x="11" y="54"/>
                  </a:cubicBezTo>
                  <a:cubicBezTo>
                    <a:pt x="10" y="54"/>
                    <a:pt x="9" y="53"/>
                    <a:pt x="8" y="52"/>
                  </a:cubicBezTo>
                  <a:cubicBezTo>
                    <a:pt x="7" y="51"/>
                    <a:pt x="6" y="50"/>
                    <a:pt x="6" y="49"/>
                  </a:cubicBezTo>
                  <a:cubicBezTo>
                    <a:pt x="6"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2"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196" name="Freeform 14">
              <a:extLst>
                <a:ext uri="{FF2B5EF4-FFF2-40B4-BE49-F238E27FC236}">
                  <a16:creationId xmlns:a16="http://schemas.microsoft.com/office/drawing/2014/main" id="{08D55808-ECDC-4E9B-84ED-7301E9E716C2}"/>
                </a:ext>
              </a:extLst>
            </p:cNvPr>
            <p:cNvSpPr>
              <a:spLocks/>
            </p:cNvSpPr>
            <p:nvPr userDrawn="1"/>
          </p:nvSpPr>
          <p:spPr bwMode="auto">
            <a:xfrm>
              <a:off x="111887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197" name="Freeform 15">
              <a:extLst>
                <a:ext uri="{FF2B5EF4-FFF2-40B4-BE49-F238E27FC236}">
                  <a16:creationId xmlns:a16="http://schemas.microsoft.com/office/drawing/2014/main" id="{3436B310-313E-4A53-A70D-CA0D0D97FE7A}"/>
                </a:ext>
              </a:extLst>
            </p:cNvPr>
            <p:cNvSpPr>
              <a:spLocks noEditPoints="1"/>
            </p:cNvSpPr>
            <p:nvPr userDrawn="1"/>
          </p:nvSpPr>
          <p:spPr bwMode="auto">
            <a:xfrm>
              <a:off x="1190370"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29 w 33"/>
                <a:gd name="T25" fmla="*/ 35 h 40"/>
                <a:gd name="T26" fmla="*/ 27 w 33"/>
                <a:gd name="T27" fmla="*/ 37 h 40"/>
                <a:gd name="T28" fmla="*/ 24 w 33"/>
                <a:gd name="T29" fmla="*/ 38 h 40"/>
                <a:gd name="T30" fmla="*/ 20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2"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0" y="32"/>
                    <a:pt x="21" y="32"/>
                  </a:cubicBezTo>
                  <a:cubicBezTo>
                    <a:pt x="22" y="32"/>
                    <a:pt x="22" y="31"/>
                    <a:pt x="23" y="31"/>
                  </a:cubicBezTo>
                  <a:cubicBezTo>
                    <a:pt x="23" y="31"/>
                    <a:pt x="24" y="30"/>
                    <a:pt x="25" y="30"/>
                  </a:cubicBezTo>
                  <a:cubicBezTo>
                    <a:pt x="29" y="35"/>
                    <a:pt x="29" y="35"/>
                    <a:pt x="29" y="35"/>
                  </a:cubicBezTo>
                  <a:cubicBezTo>
                    <a:pt x="29" y="35"/>
                    <a:pt x="28" y="36"/>
                    <a:pt x="27" y="37"/>
                  </a:cubicBezTo>
                  <a:cubicBezTo>
                    <a:pt x="26" y="37"/>
                    <a:pt x="25" y="38"/>
                    <a:pt x="24" y="38"/>
                  </a:cubicBezTo>
                  <a:cubicBezTo>
                    <a:pt x="23" y="39"/>
                    <a:pt x="22" y="39"/>
                    <a:pt x="20"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7"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198" name="Freeform 16">
              <a:extLst>
                <a:ext uri="{FF2B5EF4-FFF2-40B4-BE49-F238E27FC236}">
                  <a16:creationId xmlns:a16="http://schemas.microsoft.com/office/drawing/2014/main" id="{F3CE55A9-AE55-4169-A58D-8171D9916EC9}"/>
                </a:ext>
              </a:extLst>
            </p:cNvPr>
            <p:cNvSpPr>
              <a:spLocks/>
            </p:cNvSpPr>
            <p:nvPr userDrawn="1"/>
          </p:nvSpPr>
          <p:spPr bwMode="auto">
            <a:xfrm>
              <a:off x="1294993" y="6212575"/>
              <a:ext cx="55799" cy="99391"/>
            </a:xfrm>
            <a:custGeom>
              <a:avLst/>
              <a:gdLst>
                <a:gd name="T0" fmla="*/ 20 w 22"/>
                <a:gd name="T1" fmla="*/ 8 h 39"/>
                <a:gd name="T2" fmla="*/ 18 w 22"/>
                <a:gd name="T3" fmla="*/ 7 h 39"/>
                <a:gd name="T4" fmla="*/ 15 w 22"/>
                <a:gd name="T5" fmla="*/ 7 h 39"/>
                <a:gd name="T6" fmla="*/ 9 w 22"/>
                <a:gd name="T7" fmla="*/ 9 h 39"/>
                <a:gd name="T8" fmla="*/ 7 w 22"/>
                <a:gd name="T9" fmla="*/ 17 h 39"/>
                <a:gd name="T10" fmla="*/ 7 w 22"/>
                <a:gd name="T11" fmla="*/ 39 h 39"/>
                <a:gd name="T12" fmla="*/ 0 w 22"/>
                <a:gd name="T13" fmla="*/ 39 h 39"/>
                <a:gd name="T14" fmla="*/ 0 w 22"/>
                <a:gd name="T15" fmla="*/ 0 h 39"/>
                <a:gd name="T16" fmla="*/ 7 w 22"/>
                <a:gd name="T17" fmla="*/ 0 h 39"/>
                <a:gd name="T18" fmla="*/ 7 w 22"/>
                <a:gd name="T19" fmla="*/ 4 h 39"/>
                <a:gd name="T20" fmla="*/ 9 w 22"/>
                <a:gd name="T21" fmla="*/ 2 h 39"/>
                <a:gd name="T22" fmla="*/ 11 w 22"/>
                <a:gd name="T23" fmla="*/ 1 h 39"/>
                <a:gd name="T24" fmla="*/ 13 w 22"/>
                <a:gd name="T25" fmla="*/ 0 h 39"/>
                <a:gd name="T26" fmla="*/ 16 w 22"/>
                <a:gd name="T27" fmla="*/ 0 h 39"/>
                <a:gd name="T28" fmla="*/ 20 w 22"/>
                <a:gd name="T29" fmla="*/ 0 h 39"/>
                <a:gd name="T30" fmla="*/ 22 w 22"/>
                <a:gd name="T31" fmla="*/ 1 h 39"/>
                <a:gd name="T32" fmla="*/ 20 w 22"/>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8"/>
                  </a:moveTo>
                  <a:cubicBezTo>
                    <a:pt x="20" y="8"/>
                    <a:pt x="19" y="8"/>
                    <a:pt x="18" y="7"/>
                  </a:cubicBezTo>
                  <a:cubicBezTo>
                    <a:pt x="17" y="7"/>
                    <a:pt x="16" y="7"/>
                    <a:pt x="15" y="7"/>
                  </a:cubicBezTo>
                  <a:cubicBezTo>
                    <a:pt x="12" y="7"/>
                    <a:pt x="10" y="8"/>
                    <a:pt x="9" y="9"/>
                  </a:cubicBezTo>
                  <a:cubicBezTo>
                    <a:pt x="8" y="11"/>
                    <a:pt x="7" y="14"/>
                    <a:pt x="7" y="17"/>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9" y="2"/>
                    <a:pt x="10" y="1"/>
                    <a:pt x="11" y="1"/>
                  </a:cubicBezTo>
                  <a:cubicBezTo>
                    <a:pt x="11" y="0"/>
                    <a:pt x="12" y="0"/>
                    <a:pt x="13" y="0"/>
                  </a:cubicBezTo>
                  <a:cubicBezTo>
                    <a:pt x="14" y="0"/>
                    <a:pt x="15" y="0"/>
                    <a:pt x="16" y="0"/>
                  </a:cubicBezTo>
                  <a:cubicBezTo>
                    <a:pt x="17" y="0"/>
                    <a:pt x="19" y="0"/>
                    <a:pt x="20" y="0"/>
                  </a:cubicBezTo>
                  <a:cubicBezTo>
                    <a:pt x="21" y="0"/>
                    <a:pt x="22" y="1"/>
                    <a:pt x="22" y="1"/>
                  </a:cubicBezTo>
                  <a:lnTo>
                    <a:pt x="20"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199" name="Freeform 17">
              <a:extLst>
                <a:ext uri="{FF2B5EF4-FFF2-40B4-BE49-F238E27FC236}">
                  <a16:creationId xmlns:a16="http://schemas.microsoft.com/office/drawing/2014/main" id="{FA01BC48-4605-46FC-A7AC-192C7DBCA046}"/>
                </a:ext>
              </a:extLst>
            </p:cNvPr>
            <p:cNvSpPr>
              <a:spLocks/>
            </p:cNvSpPr>
            <p:nvPr userDrawn="1"/>
          </p:nvSpPr>
          <p:spPr bwMode="auto">
            <a:xfrm>
              <a:off x="140659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00" name="Freeform 18">
              <a:extLst>
                <a:ext uri="{FF2B5EF4-FFF2-40B4-BE49-F238E27FC236}">
                  <a16:creationId xmlns:a16="http://schemas.microsoft.com/office/drawing/2014/main" id="{870190F3-472B-4296-B88D-D6904B9F3085}"/>
                </a:ext>
              </a:extLst>
            </p:cNvPr>
            <p:cNvSpPr>
              <a:spLocks/>
            </p:cNvSpPr>
            <p:nvPr userDrawn="1"/>
          </p:nvSpPr>
          <p:spPr bwMode="auto">
            <a:xfrm>
              <a:off x="1485058"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10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2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3" y="26"/>
                    <a:pt x="21" y="24"/>
                  </a:cubicBezTo>
                  <a:cubicBezTo>
                    <a:pt x="20" y="22"/>
                    <a:pt x="18" y="22"/>
                    <a:pt x="15" y="22"/>
                  </a:cubicBezTo>
                  <a:cubicBezTo>
                    <a:pt x="14" y="22"/>
                    <a:pt x="13" y="22"/>
                    <a:pt x="12" y="22"/>
                  </a:cubicBezTo>
                  <a:cubicBezTo>
                    <a:pt x="11" y="22"/>
                    <a:pt x="10" y="23"/>
                    <a:pt x="10" y="24"/>
                  </a:cubicBezTo>
                  <a:cubicBezTo>
                    <a:pt x="9" y="25"/>
                    <a:pt x="8" y="26"/>
                    <a:pt x="8" y="27"/>
                  </a:cubicBezTo>
                  <a:cubicBezTo>
                    <a:pt x="8"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9" y="17"/>
                  </a:cubicBezTo>
                  <a:cubicBezTo>
                    <a:pt x="10" y="17"/>
                    <a:pt x="11" y="16"/>
                    <a:pt x="12" y="16"/>
                  </a:cubicBezTo>
                  <a:cubicBezTo>
                    <a:pt x="12" y="15"/>
                    <a:pt x="13" y="15"/>
                    <a:pt x="14" y="15"/>
                  </a:cubicBezTo>
                  <a:cubicBezTo>
                    <a:pt x="15" y="15"/>
                    <a:pt x="16" y="15"/>
                    <a:pt x="17" y="15"/>
                  </a:cubicBezTo>
                  <a:cubicBezTo>
                    <a:pt x="19" y="15"/>
                    <a:pt x="21" y="15"/>
                    <a:pt x="23" y="16"/>
                  </a:cubicBezTo>
                  <a:cubicBezTo>
                    <a:pt x="25" y="16"/>
                    <a:pt x="26" y="17"/>
                    <a:pt x="27" y="19"/>
                  </a:cubicBezTo>
                  <a:cubicBezTo>
                    <a:pt x="29" y="20"/>
                    <a:pt x="29" y="22"/>
                    <a:pt x="30" y="24"/>
                  </a:cubicBezTo>
                  <a:cubicBezTo>
                    <a:pt x="31"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01" name="Freeform 19">
              <a:extLst>
                <a:ext uri="{FF2B5EF4-FFF2-40B4-BE49-F238E27FC236}">
                  <a16:creationId xmlns:a16="http://schemas.microsoft.com/office/drawing/2014/main" id="{6CEA0F2B-4AAB-4A16-B7F1-CFCB0C0DCEEE}"/>
                </a:ext>
              </a:extLst>
            </p:cNvPr>
            <p:cNvSpPr>
              <a:spLocks noEditPoints="1"/>
            </p:cNvSpPr>
            <p:nvPr userDrawn="1"/>
          </p:nvSpPr>
          <p:spPr bwMode="auto">
            <a:xfrm>
              <a:off x="158270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8" y="40"/>
                    <a:pt x="17" y="40"/>
                  </a:cubicBezTo>
                  <a:cubicBezTo>
                    <a:pt x="15" y="40"/>
                    <a:pt x="14" y="39"/>
                    <a:pt x="12" y="39"/>
                  </a:cubicBezTo>
                  <a:cubicBezTo>
                    <a:pt x="11" y="38"/>
                    <a:pt x="10" y="38"/>
                    <a:pt x="8" y="37"/>
                  </a:cubicBezTo>
                  <a:cubicBezTo>
                    <a:pt x="7" y="36"/>
                    <a:pt x="6" y="35"/>
                    <a:pt x="5" y="34"/>
                  </a:cubicBezTo>
                  <a:cubicBezTo>
                    <a:pt x="4"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02" name="Freeform 20">
              <a:extLst>
                <a:ext uri="{FF2B5EF4-FFF2-40B4-BE49-F238E27FC236}">
                  <a16:creationId xmlns:a16="http://schemas.microsoft.com/office/drawing/2014/main" id="{CD64F657-7EE7-4AF2-ADE4-160C87E64D6B}"/>
                </a:ext>
              </a:extLst>
            </p:cNvPr>
            <p:cNvSpPr>
              <a:spLocks noEditPoints="1"/>
            </p:cNvSpPr>
            <p:nvPr userDrawn="1"/>
          </p:nvSpPr>
          <p:spPr bwMode="auto">
            <a:xfrm>
              <a:off x="1730922" y="6212575"/>
              <a:ext cx="80211" cy="134265"/>
            </a:xfrm>
            <a:custGeom>
              <a:avLst/>
              <a:gdLst>
                <a:gd name="T0" fmla="*/ 25 w 32"/>
                <a:gd name="T1" fmla="*/ 53 h 53"/>
                <a:gd name="T2" fmla="*/ 25 w 32"/>
                <a:gd name="T3" fmla="*/ 35 h 53"/>
                <a:gd name="T4" fmla="*/ 20 w 32"/>
                <a:gd name="T5" fmla="*/ 38 h 53"/>
                <a:gd name="T6" fmla="*/ 15 w 32"/>
                <a:gd name="T7" fmla="*/ 40 h 53"/>
                <a:gd name="T8" fmla="*/ 9 w 32"/>
                <a:gd name="T9" fmla="*/ 38 h 53"/>
                <a:gd name="T10" fmla="*/ 4 w 32"/>
                <a:gd name="T11" fmla="*/ 35 h 53"/>
                <a:gd name="T12" fmla="*/ 1 w 32"/>
                <a:gd name="T13" fmla="*/ 28 h 53"/>
                <a:gd name="T14" fmla="*/ 0 w 32"/>
                <a:gd name="T15" fmla="*/ 19 h 53"/>
                <a:gd name="T16" fmla="*/ 1 w 32"/>
                <a:gd name="T17" fmla="*/ 10 h 53"/>
                <a:gd name="T18" fmla="*/ 4 w 32"/>
                <a:gd name="T19" fmla="*/ 4 h 53"/>
                <a:gd name="T20" fmla="*/ 9 w 32"/>
                <a:gd name="T21" fmla="*/ 1 h 53"/>
                <a:gd name="T22" fmla="*/ 15 w 32"/>
                <a:gd name="T23" fmla="*/ 0 h 53"/>
                <a:gd name="T24" fmla="*/ 18 w 32"/>
                <a:gd name="T25" fmla="*/ 0 h 53"/>
                <a:gd name="T26" fmla="*/ 20 w 32"/>
                <a:gd name="T27" fmla="*/ 1 h 53"/>
                <a:gd name="T28" fmla="*/ 23 w 32"/>
                <a:gd name="T29" fmla="*/ 2 h 53"/>
                <a:gd name="T30" fmla="*/ 25 w 32"/>
                <a:gd name="T31" fmla="*/ 4 h 53"/>
                <a:gd name="T32" fmla="*/ 25 w 32"/>
                <a:gd name="T33" fmla="*/ 0 h 53"/>
                <a:gd name="T34" fmla="*/ 32 w 32"/>
                <a:gd name="T35" fmla="*/ 0 h 53"/>
                <a:gd name="T36" fmla="*/ 32 w 32"/>
                <a:gd name="T37" fmla="*/ 49 h 53"/>
                <a:gd name="T38" fmla="*/ 25 w 32"/>
                <a:gd name="T39" fmla="*/ 53 h 53"/>
                <a:gd name="T40" fmla="*/ 25 w 32"/>
                <a:gd name="T41" fmla="*/ 12 h 53"/>
                <a:gd name="T42" fmla="*/ 23 w 32"/>
                <a:gd name="T43" fmla="*/ 10 h 53"/>
                <a:gd name="T44" fmla="*/ 21 w 32"/>
                <a:gd name="T45" fmla="*/ 8 h 53"/>
                <a:gd name="T46" fmla="*/ 18 w 32"/>
                <a:gd name="T47" fmla="*/ 7 h 53"/>
                <a:gd name="T48" fmla="*/ 16 w 32"/>
                <a:gd name="T49" fmla="*/ 7 h 53"/>
                <a:gd name="T50" fmla="*/ 9 w 32"/>
                <a:gd name="T51" fmla="*/ 10 h 53"/>
                <a:gd name="T52" fmla="*/ 7 w 32"/>
                <a:gd name="T53" fmla="*/ 19 h 53"/>
                <a:gd name="T54" fmla="*/ 10 w 32"/>
                <a:gd name="T55" fmla="*/ 29 h 53"/>
                <a:gd name="T56" fmla="*/ 16 w 32"/>
                <a:gd name="T57" fmla="*/ 33 h 53"/>
                <a:gd name="T58" fmla="*/ 21 w 32"/>
                <a:gd name="T59" fmla="*/ 31 h 53"/>
                <a:gd name="T60" fmla="*/ 25 w 32"/>
                <a:gd name="T61" fmla="*/ 28 h 53"/>
                <a:gd name="T62" fmla="*/ 25 w 32"/>
                <a:gd name="T6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3">
                  <a:moveTo>
                    <a:pt x="25" y="53"/>
                  </a:moveTo>
                  <a:cubicBezTo>
                    <a:pt x="25" y="35"/>
                    <a:pt x="25" y="35"/>
                    <a:pt x="25" y="35"/>
                  </a:cubicBezTo>
                  <a:cubicBezTo>
                    <a:pt x="23" y="36"/>
                    <a:pt x="22" y="37"/>
                    <a:pt x="20" y="38"/>
                  </a:cubicBezTo>
                  <a:cubicBezTo>
                    <a:pt x="18" y="39"/>
                    <a:pt x="17" y="40"/>
                    <a:pt x="15" y="40"/>
                  </a:cubicBezTo>
                  <a:cubicBezTo>
                    <a:pt x="13" y="40"/>
                    <a:pt x="11" y="39"/>
                    <a:pt x="9" y="38"/>
                  </a:cubicBezTo>
                  <a:cubicBezTo>
                    <a:pt x="7" y="38"/>
                    <a:pt x="5" y="36"/>
                    <a:pt x="4" y="35"/>
                  </a:cubicBezTo>
                  <a:cubicBezTo>
                    <a:pt x="3" y="33"/>
                    <a:pt x="2" y="31"/>
                    <a:pt x="1" y="28"/>
                  </a:cubicBezTo>
                  <a:cubicBezTo>
                    <a:pt x="0" y="26"/>
                    <a:pt x="0" y="23"/>
                    <a:pt x="0" y="19"/>
                  </a:cubicBezTo>
                  <a:cubicBezTo>
                    <a:pt x="0" y="16"/>
                    <a:pt x="0" y="13"/>
                    <a:pt x="1" y="10"/>
                  </a:cubicBezTo>
                  <a:cubicBezTo>
                    <a:pt x="2" y="8"/>
                    <a:pt x="3" y="6"/>
                    <a:pt x="4" y="4"/>
                  </a:cubicBezTo>
                  <a:cubicBezTo>
                    <a:pt x="6" y="3"/>
                    <a:pt x="7" y="2"/>
                    <a:pt x="9" y="1"/>
                  </a:cubicBezTo>
                  <a:cubicBezTo>
                    <a:pt x="11" y="0"/>
                    <a:pt x="13" y="0"/>
                    <a:pt x="15" y="0"/>
                  </a:cubicBezTo>
                  <a:cubicBezTo>
                    <a:pt x="16" y="0"/>
                    <a:pt x="17" y="0"/>
                    <a:pt x="18" y="0"/>
                  </a:cubicBezTo>
                  <a:cubicBezTo>
                    <a:pt x="19" y="0"/>
                    <a:pt x="20" y="0"/>
                    <a:pt x="20" y="1"/>
                  </a:cubicBezTo>
                  <a:cubicBezTo>
                    <a:pt x="21" y="1"/>
                    <a:pt x="22" y="2"/>
                    <a:pt x="23" y="2"/>
                  </a:cubicBezTo>
                  <a:cubicBezTo>
                    <a:pt x="23" y="3"/>
                    <a:pt x="24" y="3"/>
                    <a:pt x="25" y="4"/>
                  </a:cubicBezTo>
                  <a:cubicBezTo>
                    <a:pt x="25" y="0"/>
                    <a:pt x="25" y="0"/>
                    <a:pt x="25" y="0"/>
                  </a:cubicBezTo>
                  <a:cubicBezTo>
                    <a:pt x="32" y="0"/>
                    <a:pt x="32" y="0"/>
                    <a:pt x="32" y="0"/>
                  </a:cubicBezTo>
                  <a:cubicBezTo>
                    <a:pt x="32" y="49"/>
                    <a:pt x="32" y="49"/>
                    <a:pt x="32" y="49"/>
                  </a:cubicBezTo>
                  <a:lnTo>
                    <a:pt x="25" y="53"/>
                  </a:lnTo>
                  <a:close/>
                  <a:moveTo>
                    <a:pt x="25" y="12"/>
                  </a:moveTo>
                  <a:cubicBezTo>
                    <a:pt x="24" y="11"/>
                    <a:pt x="24" y="10"/>
                    <a:pt x="23" y="10"/>
                  </a:cubicBezTo>
                  <a:cubicBezTo>
                    <a:pt x="23" y="9"/>
                    <a:pt x="22" y="9"/>
                    <a:pt x="21" y="8"/>
                  </a:cubicBezTo>
                  <a:cubicBezTo>
                    <a:pt x="20" y="8"/>
                    <a:pt x="19" y="7"/>
                    <a:pt x="18" y="7"/>
                  </a:cubicBezTo>
                  <a:cubicBezTo>
                    <a:pt x="18" y="7"/>
                    <a:pt x="17" y="7"/>
                    <a:pt x="16" y="7"/>
                  </a:cubicBezTo>
                  <a:cubicBezTo>
                    <a:pt x="13" y="7"/>
                    <a:pt x="11" y="8"/>
                    <a:pt x="9" y="10"/>
                  </a:cubicBezTo>
                  <a:cubicBezTo>
                    <a:pt x="8" y="12"/>
                    <a:pt x="7" y="15"/>
                    <a:pt x="7" y="19"/>
                  </a:cubicBezTo>
                  <a:cubicBezTo>
                    <a:pt x="7" y="23"/>
                    <a:pt x="8" y="27"/>
                    <a:pt x="10" y="29"/>
                  </a:cubicBezTo>
                  <a:cubicBezTo>
                    <a:pt x="11" y="31"/>
                    <a:pt x="13" y="33"/>
                    <a:pt x="16" y="33"/>
                  </a:cubicBezTo>
                  <a:cubicBezTo>
                    <a:pt x="18" y="33"/>
                    <a:pt x="19" y="32"/>
                    <a:pt x="21" y="31"/>
                  </a:cubicBezTo>
                  <a:cubicBezTo>
                    <a:pt x="22" y="30"/>
                    <a:pt x="24" y="29"/>
                    <a:pt x="25" y="28"/>
                  </a:cubicBezTo>
                  <a:lnTo>
                    <a:pt x="25"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03" name="Freeform 21">
              <a:extLst>
                <a:ext uri="{FF2B5EF4-FFF2-40B4-BE49-F238E27FC236}">
                  <a16:creationId xmlns:a16="http://schemas.microsoft.com/office/drawing/2014/main" id="{FA80A690-9084-4519-8D88-A01963C02369}"/>
                </a:ext>
              </a:extLst>
            </p:cNvPr>
            <p:cNvSpPr>
              <a:spLocks/>
            </p:cNvSpPr>
            <p:nvPr userDrawn="1"/>
          </p:nvSpPr>
          <p:spPr bwMode="auto">
            <a:xfrm>
              <a:off x="1835545" y="6212575"/>
              <a:ext cx="78468" cy="101135"/>
            </a:xfrm>
            <a:custGeom>
              <a:avLst/>
              <a:gdLst>
                <a:gd name="T0" fmla="*/ 24 w 31"/>
                <a:gd name="T1" fmla="*/ 39 h 40"/>
                <a:gd name="T2" fmla="*/ 24 w 31"/>
                <a:gd name="T3" fmla="*/ 35 h 40"/>
                <a:gd name="T4" fmla="*/ 20 w 31"/>
                <a:gd name="T5" fmla="*/ 38 h 40"/>
                <a:gd name="T6" fmla="*/ 14 w 31"/>
                <a:gd name="T7" fmla="*/ 40 h 40"/>
                <a:gd name="T8" fmla="*/ 4 w 31"/>
                <a:gd name="T9" fmla="*/ 35 h 40"/>
                <a:gd name="T10" fmla="*/ 0 w 31"/>
                <a:gd name="T11" fmla="*/ 22 h 40"/>
                <a:gd name="T12" fmla="*/ 0 w 31"/>
                <a:gd name="T13" fmla="*/ 0 h 40"/>
                <a:gd name="T14" fmla="*/ 8 w 31"/>
                <a:gd name="T15" fmla="*/ 0 h 40"/>
                <a:gd name="T16" fmla="*/ 8 w 31"/>
                <a:gd name="T17" fmla="*/ 22 h 40"/>
                <a:gd name="T18" fmla="*/ 10 w 31"/>
                <a:gd name="T19" fmla="*/ 30 h 40"/>
                <a:gd name="T20" fmla="*/ 16 w 31"/>
                <a:gd name="T21" fmla="*/ 33 h 40"/>
                <a:gd name="T22" fmla="*/ 22 w 31"/>
                <a:gd name="T23" fmla="*/ 30 h 40"/>
                <a:gd name="T24" fmla="*/ 24 w 31"/>
                <a:gd name="T25" fmla="*/ 23 h 40"/>
                <a:gd name="T26" fmla="*/ 24 w 31"/>
                <a:gd name="T27" fmla="*/ 0 h 40"/>
                <a:gd name="T28" fmla="*/ 31 w 31"/>
                <a:gd name="T29" fmla="*/ 0 h 40"/>
                <a:gd name="T30" fmla="*/ 31 w 31"/>
                <a:gd name="T31" fmla="*/ 39 h 40"/>
                <a:gd name="T32" fmla="*/ 24 w 31"/>
                <a:gd name="T3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0">
                  <a:moveTo>
                    <a:pt x="24" y="39"/>
                  </a:moveTo>
                  <a:cubicBezTo>
                    <a:pt x="24" y="35"/>
                    <a:pt x="24" y="35"/>
                    <a:pt x="24" y="35"/>
                  </a:cubicBezTo>
                  <a:cubicBezTo>
                    <a:pt x="23" y="36"/>
                    <a:pt x="22" y="38"/>
                    <a:pt x="20" y="38"/>
                  </a:cubicBezTo>
                  <a:cubicBezTo>
                    <a:pt x="18" y="39"/>
                    <a:pt x="16" y="40"/>
                    <a:pt x="14" y="40"/>
                  </a:cubicBezTo>
                  <a:cubicBezTo>
                    <a:pt x="10" y="40"/>
                    <a:pt x="6" y="38"/>
                    <a:pt x="4" y="35"/>
                  </a:cubicBezTo>
                  <a:cubicBezTo>
                    <a:pt x="2" y="32"/>
                    <a:pt x="0" y="28"/>
                    <a:pt x="0" y="22"/>
                  </a:cubicBezTo>
                  <a:cubicBezTo>
                    <a:pt x="0" y="0"/>
                    <a:pt x="0" y="0"/>
                    <a:pt x="0" y="0"/>
                  </a:cubicBezTo>
                  <a:cubicBezTo>
                    <a:pt x="8" y="0"/>
                    <a:pt x="8" y="0"/>
                    <a:pt x="8" y="0"/>
                  </a:cubicBezTo>
                  <a:cubicBezTo>
                    <a:pt x="8" y="22"/>
                    <a:pt x="8" y="22"/>
                    <a:pt x="8" y="22"/>
                  </a:cubicBezTo>
                  <a:cubicBezTo>
                    <a:pt x="8" y="26"/>
                    <a:pt x="9" y="28"/>
                    <a:pt x="10" y="30"/>
                  </a:cubicBezTo>
                  <a:cubicBezTo>
                    <a:pt x="11" y="32"/>
                    <a:pt x="13" y="33"/>
                    <a:pt x="16" y="33"/>
                  </a:cubicBezTo>
                  <a:cubicBezTo>
                    <a:pt x="18" y="33"/>
                    <a:pt x="20" y="32"/>
                    <a:pt x="22" y="30"/>
                  </a:cubicBezTo>
                  <a:cubicBezTo>
                    <a:pt x="23" y="28"/>
                    <a:pt x="24" y="26"/>
                    <a:pt x="24" y="23"/>
                  </a:cubicBezTo>
                  <a:cubicBezTo>
                    <a:pt x="24" y="0"/>
                    <a:pt x="24" y="0"/>
                    <a:pt x="24" y="0"/>
                  </a:cubicBezTo>
                  <a:cubicBezTo>
                    <a:pt x="31" y="0"/>
                    <a:pt x="31" y="0"/>
                    <a:pt x="31" y="0"/>
                  </a:cubicBezTo>
                  <a:cubicBezTo>
                    <a:pt x="31" y="39"/>
                    <a:pt x="31" y="39"/>
                    <a:pt x="31" y="39"/>
                  </a:cubicBezTo>
                  <a:lnTo>
                    <a:pt x="24"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04" name="Freeform 22">
              <a:extLst>
                <a:ext uri="{FF2B5EF4-FFF2-40B4-BE49-F238E27FC236}">
                  <a16:creationId xmlns:a16="http://schemas.microsoft.com/office/drawing/2014/main" id="{E847401D-2482-482A-AC12-D2E83C13546D}"/>
                </a:ext>
              </a:extLst>
            </p:cNvPr>
            <p:cNvSpPr>
              <a:spLocks noEditPoints="1"/>
            </p:cNvSpPr>
            <p:nvPr userDrawn="1"/>
          </p:nvSpPr>
          <p:spPr bwMode="auto">
            <a:xfrm>
              <a:off x="193493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6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6"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4"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1"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6" y="16"/>
                  </a:moveTo>
                  <a:cubicBezTo>
                    <a:pt x="25" y="15"/>
                    <a:pt x="25" y="13"/>
                    <a:pt x="25" y="12"/>
                  </a:cubicBezTo>
                  <a:cubicBezTo>
                    <a:pt x="24" y="11"/>
                    <a:pt x="24" y="10"/>
                    <a:pt x="23" y="9"/>
                  </a:cubicBezTo>
                  <a:cubicBezTo>
                    <a:pt x="22" y="8"/>
                    <a:pt x="22"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05" name="Freeform 23">
              <a:extLst>
                <a:ext uri="{FF2B5EF4-FFF2-40B4-BE49-F238E27FC236}">
                  <a16:creationId xmlns:a16="http://schemas.microsoft.com/office/drawing/2014/main" id="{86054F72-4509-4465-B9A8-8DAE3EFD35B0}"/>
                </a:ext>
              </a:extLst>
            </p:cNvPr>
            <p:cNvSpPr>
              <a:spLocks/>
            </p:cNvSpPr>
            <p:nvPr userDrawn="1"/>
          </p:nvSpPr>
          <p:spPr bwMode="auto">
            <a:xfrm>
              <a:off x="2030841"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1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4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7 w 29"/>
                <a:gd name="T55" fmla="*/ 24 h 40"/>
                <a:gd name="T56" fmla="*/ 13 w 29"/>
                <a:gd name="T57" fmla="*/ 22 h 40"/>
                <a:gd name="T58" fmla="*/ 8 w 29"/>
                <a:gd name="T59" fmla="*/ 20 h 40"/>
                <a:gd name="T60" fmla="*/ 4 w 29"/>
                <a:gd name="T61" fmla="*/ 17 h 40"/>
                <a:gd name="T62" fmla="*/ 2 w 29"/>
                <a:gd name="T63" fmla="*/ 14 h 40"/>
                <a:gd name="T64" fmla="*/ 2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3" y="6"/>
                    <a:pt x="11" y="7"/>
                    <a:pt x="10" y="7"/>
                  </a:cubicBezTo>
                  <a:cubicBezTo>
                    <a:pt x="10" y="8"/>
                    <a:pt x="9" y="9"/>
                    <a:pt x="9" y="10"/>
                  </a:cubicBezTo>
                  <a:cubicBezTo>
                    <a:pt x="9" y="10"/>
                    <a:pt x="9" y="11"/>
                    <a:pt x="9" y="11"/>
                  </a:cubicBezTo>
                  <a:cubicBezTo>
                    <a:pt x="10" y="12"/>
                    <a:pt x="10" y="12"/>
                    <a:pt x="11"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4" y="29"/>
                    <a:pt x="4" y="29"/>
                    <a:pt x="4"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2" y="27"/>
                    <a:pt x="21" y="27"/>
                  </a:cubicBezTo>
                  <a:cubicBezTo>
                    <a:pt x="21" y="26"/>
                    <a:pt x="20" y="25"/>
                    <a:pt x="19" y="25"/>
                  </a:cubicBezTo>
                  <a:cubicBezTo>
                    <a:pt x="19" y="25"/>
                    <a:pt x="18" y="24"/>
                    <a:pt x="17" y="24"/>
                  </a:cubicBezTo>
                  <a:cubicBezTo>
                    <a:pt x="15" y="23"/>
                    <a:pt x="14" y="23"/>
                    <a:pt x="13" y="22"/>
                  </a:cubicBezTo>
                  <a:cubicBezTo>
                    <a:pt x="11" y="21"/>
                    <a:pt x="9" y="20"/>
                    <a:pt x="8" y="20"/>
                  </a:cubicBezTo>
                  <a:cubicBezTo>
                    <a:pt x="6" y="19"/>
                    <a:pt x="5" y="18"/>
                    <a:pt x="4" y="17"/>
                  </a:cubicBezTo>
                  <a:cubicBezTo>
                    <a:pt x="3" y="16"/>
                    <a:pt x="3" y="15"/>
                    <a:pt x="2" y="14"/>
                  </a:cubicBezTo>
                  <a:cubicBezTo>
                    <a:pt x="2" y="13"/>
                    <a:pt x="2" y="12"/>
                    <a:pt x="2" y="10"/>
                  </a:cubicBezTo>
                  <a:cubicBezTo>
                    <a:pt x="2"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06" name="Freeform 24">
              <a:extLst>
                <a:ext uri="{FF2B5EF4-FFF2-40B4-BE49-F238E27FC236}">
                  <a16:creationId xmlns:a16="http://schemas.microsoft.com/office/drawing/2014/main" id="{813850E4-4B62-4FDA-ABD6-F5A5AA5E7C28}"/>
                </a:ext>
              </a:extLst>
            </p:cNvPr>
            <p:cNvSpPr>
              <a:spLocks/>
            </p:cNvSpPr>
            <p:nvPr userDrawn="1"/>
          </p:nvSpPr>
          <p:spPr bwMode="auto">
            <a:xfrm>
              <a:off x="211802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07" name="Freeform 25">
              <a:extLst>
                <a:ext uri="{FF2B5EF4-FFF2-40B4-BE49-F238E27FC236}">
                  <a16:creationId xmlns:a16="http://schemas.microsoft.com/office/drawing/2014/main" id="{1B4F0124-2FAE-4D54-9ECC-E88A8031BBDE}"/>
                </a:ext>
              </a:extLst>
            </p:cNvPr>
            <p:cNvSpPr>
              <a:spLocks noEditPoints="1"/>
            </p:cNvSpPr>
            <p:nvPr userDrawn="1"/>
          </p:nvSpPr>
          <p:spPr bwMode="auto">
            <a:xfrm>
              <a:off x="2194750" y="6175958"/>
              <a:ext cx="24412" cy="136010"/>
            </a:xfrm>
            <a:custGeom>
              <a:avLst/>
              <a:gdLst>
                <a:gd name="T0" fmla="*/ 10 w 10"/>
                <a:gd name="T1" fmla="*/ 5 h 53"/>
                <a:gd name="T2" fmla="*/ 9 w 10"/>
                <a:gd name="T3" fmla="*/ 6 h 53"/>
                <a:gd name="T4" fmla="*/ 8 w 10"/>
                <a:gd name="T5" fmla="*/ 8 h 53"/>
                <a:gd name="T6" fmla="*/ 7 w 10"/>
                <a:gd name="T7" fmla="*/ 9 h 53"/>
                <a:gd name="T8" fmla="*/ 5 w 10"/>
                <a:gd name="T9" fmla="*/ 9 h 53"/>
                <a:gd name="T10" fmla="*/ 3 w 10"/>
                <a:gd name="T11" fmla="*/ 9 h 53"/>
                <a:gd name="T12" fmla="*/ 1 w 10"/>
                <a:gd name="T13" fmla="*/ 8 h 53"/>
                <a:gd name="T14" fmla="*/ 0 w 10"/>
                <a:gd name="T15" fmla="*/ 6 h 53"/>
                <a:gd name="T16" fmla="*/ 0 w 10"/>
                <a:gd name="T17" fmla="*/ 5 h 53"/>
                <a:gd name="T18" fmla="*/ 0 w 10"/>
                <a:gd name="T19" fmla="*/ 3 h 53"/>
                <a:gd name="T20" fmla="*/ 1 w 10"/>
                <a:gd name="T21" fmla="*/ 1 h 53"/>
                <a:gd name="T22" fmla="*/ 3 w 10"/>
                <a:gd name="T23" fmla="*/ 0 h 53"/>
                <a:gd name="T24" fmla="*/ 5 w 10"/>
                <a:gd name="T25" fmla="*/ 0 h 53"/>
                <a:gd name="T26" fmla="*/ 7 w 10"/>
                <a:gd name="T27" fmla="*/ 0 h 53"/>
                <a:gd name="T28" fmla="*/ 8 w 10"/>
                <a:gd name="T29" fmla="*/ 1 h 53"/>
                <a:gd name="T30" fmla="*/ 9 w 10"/>
                <a:gd name="T31" fmla="*/ 3 h 53"/>
                <a:gd name="T32" fmla="*/ 10 w 10"/>
                <a:gd name="T33" fmla="*/ 5 h 53"/>
                <a:gd name="T34" fmla="*/ 1 w 10"/>
                <a:gd name="T35" fmla="*/ 53 h 53"/>
                <a:gd name="T36" fmla="*/ 1 w 10"/>
                <a:gd name="T37" fmla="*/ 14 h 53"/>
                <a:gd name="T38" fmla="*/ 9 w 10"/>
                <a:gd name="T39" fmla="*/ 14 h 53"/>
                <a:gd name="T40" fmla="*/ 9 w 10"/>
                <a:gd name="T41" fmla="*/ 53 h 53"/>
                <a:gd name="T42" fmla="*/ 1 w 10"/>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3">
                  <a:moveTo>
                    <a:pt x="10" y="5"/>
                  </a:moveTo>
                  <a:cubicBezTo>
                    <a:pt x="10" y="5"/>
                    <a:pt x="10" y="6"/>
                    <a:pt x="9" y="6"/>
                  </a:cubicBezTo>
                  <a:cubicBezTo>
                    <a:pt x="9" y="7"/>
                    <a:pt x="9" y="8"/>
                    <a:pt x="8" y="8"/>
                  </a:cubicBezTo>
                  <a:cubicBezTo>
                    <a:pt x="8" y="8"/>
                    <a:pt x="7" y="9"/>
                    <a:pt x="7" y="9"/>
                  </a:cubicBezTo>
                  <a:cubicBezTo>
                    <a:pt x="6" y="9"/>
                    <a:pt x="6" y="9"/>
                    <a:pt x="5" y="9"/>
                  </a:cubicBezTo>
                  <a:cubicBezTo>
                    <a:pt x="4" y="9"/>
                    <a:pt x="4" y="9"/>
                    <a:pt x="3" y="9"/>
                  </a:cubicBezTo>
                  <a:cubicBezTo>
                    <a:pt x="2" y="9"/>
                    <a:pt x="2" y="8"/>
                    <a:pt x="1" y="8"/>
                  </a:cubicBezTo>
                  <a:cubicBezTo>
                    <a:pt x="1" y="8"/>
                    <a:pt x="1" y="7"/>
                    <a:pt x="0" y="6"/>
                  </a:cubicBezTo>
                  <a:cubicBezTo>
                    <a:pt x="0" y="6"/>
                    <a:pt x="0" y="5"/>
                    <a:pt x="0" y="5"/>
                  </a:cubicBezTo>
                  <a:cubicBezTo>
                    <a:pt x="0" y="4"/>
                    <a:pt x="0" y="3"/>
                    <a:pt x="0" y="3"/>
                  </a:cubicBezTo>
                  <a:cubicBezTo>
                    <a:pt x="1" y="2"/>
                    <a:pt x="1" y="2"/>
                    <a:pt x="1" y="1"/>
                  </a:cubicBezTo>
                  <a:cubicBezTo>
                    <a:pt x="2" y="1"/>
                    <a:pt x="2" y="0"/>
                    <a:pt x="3" y="0"/>
                  </a:cubicBezTo>
                  <a:cubicBezTo>
                    <a:pt x="4" y="0"/>
                    <a:pt x="4" y="0"/>
                    <a:pt x="5" y="0"/>
                  </a:cubicBezTo>
                  <a:cubicBezTo>
                    <a:pt x="6" y="0"/>
                    <a:pt x="6" y="0"/>
                    <a:pt x="7" y="0"/>
                  </a:cubicBezTo>
                  <a:cubicBezTo>
                    <a:pt x="7" y="0"/>
                    <a:pt x="8" y="1"/>
                    <a:pt x="8" y="1"/>
                  </a:cubicBezTo>
                  <a:cubicBezTo>
                    <a:pt x="9" y="2"/>
                    <a:pt x="9" y="2"/>
                    <a:pt x="9" y="3"/>
                  </a:cubicBezTo>
                  <a:cubicBezTo>
                    <a:pt x="10" y="3"/>
                    <a:pt x="10" y="4"/>
                    <a:pt x="10" y="5"/>
                  </a:cubicBezTo>
                  <a:close/>
                  <a:moveTo>
                    <a:pt x="1" y="53"/>
                  </a:moveTo>
                  <a:cubicBezTo>
                    <a:pt x="1" y="14"/>
                    <a:pt x="1" y="14"/>
                    <a:pt x="1" y="14"/>
                  </a:cubicBezTo>
                  <a:cubicBezTo>
                    <a:pt x="9" y="14"/>
                    <a:pt x="9" y="14"/>
                    <a:pt x="9" y="14"/>
                  </a:cubicBezTo>
                  <a:cubicBezTo>
                    <a:pt x="9" y="53"/>
                    <a:pt x="9" y="53"/>
                    <a:pt x="9" y="53"/>
                  </a:cubicBezTo>
                  <a:lnTo>
                    <a:pt x="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08" name="Freeform 26">
              <a:extLst>
                <a:ext uri="{FF2B5EF4-FFF2-40B4-BE49-F238E27FC236}">
                  <a16:creationId xmlns:a16="http://schemas.microsoft.com/office/drawing/2014/main" id="{2A730E5F-DF9C-488E-B4E0-EE9F501529EE}"/>
                </a:ext>
              </a:extLst>
            </p:cNvPr>
            <p:cNvSpPr>
              <a:spLocks noEditPoints="1"/>
            </p:cNvSpPr>
            <p:nvPr userDrawn="1"/>
          </p:nvSpPr>
          <p:spPr bwMode="auto">
            <a:xfrm>
              <a:off x="2236599" y="6212575"/>
              <a:ext cx="87186" cy="101135"/>
            </a:xfrm>
            <a:custGeom>
              <a:avLst/>
              <a:gdLst>
                <a:gd name="T0" fmla="*/ 34 w 34"/>
                <a:gd name="T1" fmla="*/ 19 h 40"/>
                <a:gd name="T2" fmla="*/ 33 w 34"/>
                <a:gd name="T3" fmla="*/ 28 h 40"/>
                <a:gd name="T4" fmla="*/ 29 w 34"/>
                <a:gd name="T5" fmla="*/ 34 h 40"/>
                <a:gd name="T6" fmla="*/ 24 w 34"/>
                <a:gd name="T7" fmla="*/ 38 h 40"/>
                <a:gd name="T8" fmla="*/ 17 w 34"/>
                <a:gd name="T9" fmla="*/ 40 h 40"/>
                <a:gd name="T10" fmla="*/ 10 w 34"/>
                <a:gd name="T11" fmla="*/ 38 h 40"/>
                <a:gd name="T12" fmla="*/ 5 w 34"/>
                <a:gd name="T13" fmla="*/ 34 h 40"/>
                <a:gd name="T14" fmla="*/ 1 w 34"/>
                <a:gd name="T15" fmla="*/ 28 h 40"/>
                <a:gd name="T16" fmla="*/ 0 w 34"/>
                <a:gd name="T17" fmla="*/ 20 h 40"/>
                <a:gd name="T18" fmla="*/ 1 w 34"/>
                <a:gd name="T19" fmla="*/ 11 h 40"/>
                <a:gd name="T20" fmla="*/ 5 w 34"/>
                <a:gd name="T21" fmla="*/ 5 h 40"/>
                <a:gd name="T22" fmla="*/ 10 w 34"/>
                <a:gd name="T23" fmla="*/ 1 h 40"/>
                <a:gd name="T24" fmla="*/ 17 w 34"/>
                <a:gd name="T25" fmla="*/ 0 h 40"/>
                <a:gd name="T26" fmla="*/ 24 w 34"/>
                <a:gd name="T27" fmla="*/ 1 h 40"/>
                <a:gd name="T28" fmla="*/ 29 w 34"/>
                <a:gd name="T29" fmla="*/ 5 h 40"/>
                <a:gd name="T30" fmla="*/ 33 w 34"/>
                <a:gd name="T31" fmla="*/ 11 h 40"/>
                <a:gd name="T32" fmla="*/ 34 w 34"/>
                <a:gd name="T33" fmla="*/ 19 h 40"/>
                <a:gd name="T34" fmla="*/ 26 w 34"/>
                <a:gd name="T35" fmla="*/ 20 h 40"/>
                <a:gd name="T36" fmla="*/ 26 w 34"/>
                <a:gd name="T37" fmla="*/ 14 h 40"/>
                <a:gd name="T38" fmla="*/ 24 w 34"/>
                <a:gd name="T39" fmla="*/ 10 h 40"/>
                <a:gd name="T40" fmla="*/ 21 w 34"/>
                <a:gd name="T41" fmla="*/ 8 h 40"/>
                <a:gd name="T42" fmla="*/ 17 w 34"/>
                <a:gd name="T43" fmla="*/ 7 h 40"/>
                <a:gd name="T44" fmla="*/ 13 w 34"/>
                <a:gd name="T45" fmla="*/ 8 h 40"/>
                <a:gd name="T46" fmla="*/ 10 w 34"/>
                <a:gd name="T47" fmla="*/ 10 h 40"/>
                <a:gd name="T48" fmla="*/ 8 w 34"/>
                <a:gd name="T49" fmla="*/ 14 h 40"/>
                <a:gd name="T50" fmla="*/ 7 w 34"/>
                <a:gd name="T51" fmla="*/ 19 h 40"/>
                <a:gd name="T52" fmla="*/ 8 w 34"/>
                <a:gd name="T53" fmla="*/ 25 h 40"/>
                <a:gd name="T54" fmla="*/ 10 w 34"/>
                <a:gd name="T55" fmla="*/ 29 h 40"/>
                <a:gd name="T56" fmla="*/ 13 w 34"/>
                <a:gd name="T57" fmla="*/ 32 h 40"/>
                <a:gd name="T58" fmla="*/ 17 w 34"/>
                <a:gd name="T59" fmla="*/ 32 h 40"/>
                <a:gd name="T60" fmla="*/ 21 w 34"/>
                <a:gd name="T61" fmla="*/ 31 h 40"/>
                <a:gd name="T62" fmla="*/ 24 w 34"/>
                <a:gd name="T63" fmla="*/ 29 h 40"/>
                <a:gd name="T64" fmla="*/ 26 w 34"/>
                <a:gd name="T65" fmla="*/ 25 h 40"/>
                <a:gd name="T66" fmla="*/ 26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19"/>
                  </a:moveTo>
                  <a:cubicBezTo>
                    <a:pt x="34" y="23"/>
                    <a:pt x="34" y="25"/>
                    <a:pt x="33" y="28"/>
                  </a:cubicBezTo>
                  <a:cubicBezTo>
                    <a:pt x="32" y="30"/>
                    <a:pt x="31" y="33"/>
                    <a:pt x="29" y="34"/>
                  </a:cubicBezTo>
                  <a:cubicBezTo>
                    <a:pt x="28" y="36"/>
                    <a:pt x="26" y="37"/>
                    <a:pt x="24" y="38"/>
                  </a:cubicBezTo>
                  <a:cubicBezTo>
                    <a:pt x="21" y="39"/>
                    <a:pt x="19" y="40"/>
                    <a:pt x="17" y="40"/>
                  </a:cubicBezTo>
                  <a:cubicBezTo>
                    <a:pt x="14" y="40"/>
                    <a:pt x="12" y="39"/>
                    <a:pt x="10" y="38"/>
                  </a:cubicBezTo>
                  <a:cubicBezTo>
                    <a:pt x="8" y="37"/>
                    <a:pt x="6" y="36"/>
                    <a:pt x="5" y="34"/>
                  </a:cubicBezTo>
                  <a:cubicBezTo>
                    <a:pt x="3" y="32"/>
                    <a:pt x="2" y="30"/>
                    <a:pt x="1" y="28"/>
                  </a:cubicBezTo>
                  <a:cubicBezTo>
                    <a:pt x="0" y="25"/>
                    <a:pt x="0" y="23"/>
                    <a:pt x="0" y="20"/>
                  </a:cubicBezTo>
                  <a:cubicBezTo>
                    <a:pt x="0" y="16"/>
                    <a:pt x="0" y="14"/>
                    <a:pt x="1" y="11"/>
                  </a:cubicBezTo>
                  <a:cubicBezTo>
                    <a:pt x="2" y="9"/>
                    <a:pt x="3" y="7"/>
                    <a:pt x="5" y="5"/>
                  </a:cubicBezTo>
                  <a:cubicBezTo>
                    <a:pt x="6" y="3"/>
                    <a:pt x="8" y="2"/>
                    <a:pt x="10" y="1"/>
                  </a:cubicBezTo>
                  <a:cubicBezTo>
                    <a:pt x="12" y="0"/>
                    <a:pt x="14" y="0"/>
                    <a:pt x="17" y="0"/>
                  </a:cubicBezTo>
                  <a:cubicBezTo>
                    <a:pt x="19" y="0"/>
                    <a:pt x="22" y="0"/>
                    <a:pt x="24" y="1"/>
                  </a:cubicBezTo>
                  <a:cubicBezTo>
                    <a:pt x="26" y="2"/>
                    <a:pt x="28" y="3"/>
                    <a:pt x="29" y="5"/>
                  </a:cubicBezTo>
                  <a:cubicBezTo>
                    <a:pt x="31" y="7"/>
                    <a:pt x="32" y="9"/>
                    <a:pt x="33" y="11"/>
                  </a:cubicBezTo>
                  <a:cubicBezTo>
                    <a:pt x="34" y="14"/>
                    <a:pt x="34" y="16"/>
                    <a:pt x="34" y="19"/>
                  </a:cubicBezTo>
                  <a:close/>
                  <a:moveTo>
                    <a:pt x="26" y="20"/>
                  </a:moveTo>
                  <a:cubicBezTo>
                    <a:pt x="26" y="18"/>
                    <a:pt x="26" y="16"/>
                    <a:pt x="26" y="14"/>
                  </a:cubicBezTo>
                  <a:cubicBezTo>
                    <a:pt x="25" y="13"/>
                    <a:pt x="25" y="11"/>
                    <a:pt x="24" y="10"/>
                  </a:cubicBezTo>
                  <a:cubicBezTo>
                    <a:pt x="23" y="9"/>
                    <a:pt x="22" y="8"/>
                    <a:pt x="21" y="8"/>
                  </a:cubicBezTo>
                  <a:cubicBezTo>
                    <a:pt x="19" y="7"/>
                    <a:pt x="18" y="7"/>
                    <a:pt x="17" y="7"/>
                  </a:cubicBezTo>
                  <a:cubicBezTo>
                    <a:pt x="15" y="7"/>
                    <a:pt x="14" y="7"/>
                    <a:pt x="13" y="8"/>
                  </a:cubicBezTo>
                  <a:cubicBezTo>
                    <a:pt x="12" y="8"/>
                    <a:pt x="11" y="9"/>
                    <a:pt x="10" y="10"/>
                  </a:cubicBezTo>
                  <a:cubicBezTo>
                    <a:pt x="9" y="11"/>
                    <a:pt x="8" y="13"/>
                    <a:pt x="8" y="14"/>
                  </a:cubicBezTo>
                  <a:cubicBezTo>
                    <a:pt x="8" y="16"/>
                    <a:pt x="7" y="17"/>
                    <a:pt x="7" y="19"/>
                  </a:cubicBezTo>
                  <a:cubicBezTo>
                    <a:pt x="7" y="21"/>
                    <a:pt x="8" y="23"/>
                    <a:pt x="8" y="25"/>
                  </a:cubicBezTo>
                  <a:cubicBezTo>
                    <a:pt x="9" y="27"/>
                    <a:pt x="9" y="28"/>
                    <a:pt x="10" y="29"/>
                  </a:cubicBezTo>
                  <a:cubicBezTo>
                    <a:pt x="11" y="30"/>
                    <a:pt x="12" y="31"/>
                    <a:pt x="13" y="32"/>
                  </a:cubicBezTo>
                  <a:cubicBezTo>
                    <a:pt x="14" y="32"/>
                    <a:pt x="16" y="32"/>
                    <a:pt x="17" y="32"/>
                  </a:cubicBezTo>
                  <a:cubicBezTo>
                    <a:pt x="18" y="32"/>
                    <a:pt x="20" y="32"/>
                    <a:pt x="21" y="31"/>
                  </a:cubicBezTo>
                  <a:cubicBezTo>
                    <a:pt x="22" y="31"/>
                    <a:pt x="23" y="30"/>
                    <a:pt x="24" y="29"/>
                  </a:cubicBezTo>
                  <a:cubicBezTo>
                    <a:pt x="25" y="27"/>
                    <a:pt x="25" y="26"/>
                    <a:pt x="26" y="25"/>
                  </a:cubicBezTo>
                  <a:cubicBezTo>
                    <a:pt x="26" y="23"/>
                    <a:pt x="26" y="21"/>
                    <a:pt x="2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09" name="Freeform 27">
              <a:extLst>
                <a:ext uri="{FF2B5EF4-FFF2-40B4-BE49-F238E27FC236}">
                  <a16:creationId xmlns:a16="http://schemas.microsoft.com/office/drawing/2014/main" id="{39861D7E-D8DA-436F-9E2F-5C08A8BFB4D5}"/>
                </a:ext>
              </a:extLst>
            </p:cNvPr>
            <p:cNvSpPr>
              <a:spLocks/>
            </p:cNvSpPr>
            <p:nvPr userDrawn="1"/>
          </p:nvSpPr>
          <p:spPr bwMode="auto">
            <a:xfrm>
              <a:off x="2344710" y="6212575"/>
              <a:ext cx="78468" cy="99391"/>
            </a:xfrm>
            <a:custGeom>
              <a:avLst/>
              <a:gdLst>
                <a:gd name="T0" fmla="*/ 23 w 31"/>
                <a:gd name="T1" fmla="*/ 39 h 39"/>
                <a:gd name="T2" fmla="*/ 23 w 31"/>
                <a:gd name="T3" fmla="*/ 17 h 39"/>
                <a:gd name="T4" fmla="*/ 21 w 31"/>
                <a:gd name="T5" fmla="*/ 9 h 39"/>
                <a:gd name="T6" fmla="*/ 15 w 31"/>
                <a:gd name="T7" fmla="*/ 7 h 39"/>
                <a:gd name="T8" fmla="*/ 12 w 31"/>
                <a:gd name="T9" fmla="*/ 7 h 39"/>
                <a:gd name="T10" fmla="*/ 9 w 31"/>
                <a:gd name="T11" fmla="*/ 9 h 39"/>
                <a:gd name="T12" fmla="*/ 8 w 31"/>
                <a:gd name="T13" fmla="*/ 12 h 39"/>
                <a:gd name="T14" fmla="*/ 7 w 31"/>
                <a:gd name="T15" fmla="*/ 16 h 39"/>
                <a:gd name="T16" fmla="*/ 7 w 31"/>
                <a:gd name="T17" fmla="*/ 39 h 39"/>
                <a:gd name="T18" fmla="*/ 0 w 31"/>
                <a:gd name="T19" fmla="*/ 39 h 39"/>
                <a:gd name="T20" fmla="*/ 0 w 31"/>
                <a:gd name="T21" fmla="*/ 0 h 39"/>
                <a:gd name="T22" fmla="*/ 7 w 31"/>
                <a:gd name="T23" fmla="*/ 0 h 39"/>
                <a:gd name="T24" fmla="*/ 7 w 31"/>
                <a:gd name="T25" fmla="*/ 4 h 39"/>
                <a:gd name="T26" fmla="*/ 9 w 31"/>
                <a:gd name="T27" fmla="*/ 2 h 39"/>
                <a:gd name="T28" fmla="*/ 11 w 31"/>
                <a:gd name="T29" fmla="*/ 1 h 39"/>
                <a:gd name="T30" fmla="*/ 14 w 31"/>
                <a:gd name="T31" fmla="*/ 0 h 39"/>
                <a:gd name="T32" fmla="*/ 17 w 31"/>
                <a:gd name="T33" fmla="*/ 0 h 39"/>
                <a:gd name="T34" fmla="*/ 23 w 31"/>
                <a:gd name="T35" fmla="*/ 1 h 39"/>
                <a:gd name="T36" fmla="*/ 27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1" y="9"/>
                  </a:cubicBezTo>
                  <a:cubicBezTo>
                    <a:pt x="20" y="7"/>
                    <a:pt x="18" y="7"/>
                    <a:pt x="15" y="7"/>
                  </a:cubicBezTo>
                  <a:cubicBezTo>
                    <a:pt x="14" y="7"/>
                    <a:pt x="13" y="7"/>
                    <a:pt x="12" y="7"/>
                  </a:cubicBezTo>
                  <a:cubicBezTo>
                    <a:pt x="11" y="8"/>
                    <a:pt x="10" y="8"/>
                    <a:pt x="9" y="9"/>
                  </a:cubicBezTo>
                  <a:cubicBezTo>
                    <a:pt x="9" y="10"/>
                    <a:pt x="8" y="11"/>
                    <a:pt x="8" y="12"/>
                  </a:cubicBezTo>
                  <a:cubicBezTo>
                    <a:pt x="8" y="14"/>
                    <a:pt x="7" y="15"/>
                    <a:pt x="7" y="16"/>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10" y="2"/>
                    <a:pt x="11" y="1"/>
                    <a:pt x="11" y="1"/>
                  </a:cubicBezTo>
                  <a:cubicBezTo>
                    <a:pt x="12" y="0"/>
                    <a:pt x="13" y="0"/>
                    <a:pt x="14" y="0"/>
                  </a:cubicBezTo>
                  <a:cubicBezTo>
                    <a:pt x="15" y="0"/>
                    <a:pt x="16" y="0"/>
                    <a:pt x="17" y="0"/>
                  </a:cubicBezTo>
                  <a:cubicBezTo>
                    <a:pt x="19" y="0"/>
                    <a:pt x="21" y="0"/>
                    <a:pt x="23" y="1"/>
                  </a:cubicBezTo>
                  <a:cubicBezTo>
                    <a:pt x="25" y="1"/>
                    <a:pt x="26" y="2"/>
                    <a:pt x="27" y="4"/>
                  </a:cubicBezTo>
                  <a:cubicBezTo>
                    <a:pt x="28" y="5"/>
                    <a:pt x="29" y="7"/>
                    <a:pt x="30" y="9"/>
                  </a:cubicBezTo>
                  <a:cubicBezTo>
                    <a:pt x="30"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10" name="Freeform 28">
              <a:extLst>
                <a:ext uri="{FF2B5EF4-FFF2-40B4-BE49-F238E27FC236}">
                  <a16:creationId xmlns:a16="http://schemas.microsoft.com/office/drawing/2014/main" id="{8B038F9F-6A9C-4E57-A659-0090AF470598}"/>
                </a:ext>
              </a:extLst>
            </p:cNvPr>
            <p:cNvSpPr>
              <a:spLocks/>
            </p:cNvSpPr>
            <p:nvPr userDrawn="1"/>
          </p:nvSpPr>
          <p:spPr bwMode="auto">
            <a:xfrm>
              <a:off x="2445845" y="6284068"/>
              <a:ext cx="31387"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4 w 12"/>
                <a:gd name="T11" fmla="*/ 11 h 12"/>
                <a:gd name="T12" fmla="*/ 2 w 12"/>
                <a:gd name="T13" fmla="*/ 10 h 12"/>
                <a:gd name="T14" fmla="*/ 1 w 12"/>
                <a:gd name="T15" fmla="*/ 8 h 12"/>
                <a:gd name="T16" fmla="*/ 0 w 12"/>
                <a:gd name="T17" fmla="*/ 6 h 12"/>
                <a:gd name="T18" fmla="*/ 1 w 12"/>
                <a:gd name="T19" fmla="*/ 4 h 12"/>
                <a:gd name="T20" fmla="*/ 2 w 12"/>
                <a:gd name="T21" fmla="*/ 2 h 12"/>
                <a:gd name="T22" fmla="*/ 4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4" y="11"/>
                  </a:cubicBezTo>
                  <a:cubicBezTo>
                    <a:pt x="3" y="11"/>
                    <a:pt x="2" y="10"/>
                    <a:pt x="2" y="10"/>
                  </a:cubicBezTo>
                  <a:cubicBezTo>
                    <a:pt x="1" y="9"/>
                    <a:pt x="1" y="9"/>
                    <a:pt x="1" y="8"/>
                  </a:cubicBezTo>
                  <a:cubicBezTo>
                    <a:pt x="0" y="7"/>
                    <a:pt x="0" y="7"/>
                    <a:pt x="0" y="6"/>
                  </a:cubicBezTo>
                  <a:cubicBezTo>
                    <a:pt x="0" y="5"/>
                    <a:pt x="0" y="4"/>
                    <a:pt x="1" y="4"/>
                  </a:cubicBezTo>
                  <a:cubicBezTo>
                    <a:pt x="1" y="3"/>
                    <a:pt x="1" y="2"/>
                    <a:pt x="2" y="2"/>
                  </a:cubicBezTo>
                  <a:cubicBezTo>
                    <a:pt x="2" y="1"/>
                    <a:pt x="3" y="1"/>
                    <a:pt x="4"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11" name="Freeform 29">
              <a:extLst>
                <a:ext uri="{FF2B5EF4-FFF2-40B4-BE49-F238E27FC236}">
                  <a16:creationId xmlns:a16="http://schemas.microsoft.com/office/drawing/2014/main" id="{15E4EB7D-754D-4053-9A23-596C7CFDA987}"/>
                </a:ext>
              </a:extLst>
            </p:cNvPr>
            <p:cNvSpPr>
              <a:spLocks/>
            </p:cNvSpPr>
            <p:nvPr userDrawn="1"/>
          </p:nvSpPr>
          <p:spPr bwMode="auto">
            <a:xfrm>
              <a:off x="2540006" y="6181188"/>
              <a:ext cx="97648" cy="130778"/>
            </a:xfrm>
            <a:custGeom>
              <a:avLst/>
              <a:gdLst>
                <a:gd name="T0" fmla="*/ 34 w 56"/>
                <a:gd name="T1" fmla="*/ 11 h 75"/>
                <a:gd name="T2" fmla="*/ 34 w 56"/>
                <a:gd name="T3" fmla="*/ 75 h 75"/>
                <a:gd name="T4" fmla="*/ 22 w 56"/>
                <a:gd name="T5" fmla="*/ 75 h 75"/>
                <a:gd name="T6" fmla="*/ 22 w 56"/>
                <a:gd name="T7" fmla="*/ 11 h 75"/>
                <a:gd name="T8" fmla="*/ 0 w 56"/>
                <a:gd name="T9" fmla="*/ 11 h 75"/>
                <a:gd name="T10" fmla="*/ 0 w 56"/>
                <a:gd name="T11" fmla="*/ 0 h 75"/>
                <a:gd name="T12" fmla="*/ 56 w 56"/>
                <a:gd name="T13" fmla="*/ 0 h 75"/>
                <a:gd name="T14" fmla="*/ 56 w 56"/>
                <a:gd name="T15" fmla="*/ 11 h 75"/>
                <a:gd name="T16" fmla="*/ 34 w 56"/>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34" y="11"/>
                  </a:moveTo>
                  <a:lnTo>
                    <a:pt x="34" y="75"/>
                  </a:lnTo>
                  <a:lnTo>
                    <a:pt x="22" y="75"/>
                  </a:lnTo>
                  <a:lnTo>
                    <a:pt x="22" y="11"/>
                  </a:lnTo>
                  <a:lnTo>
                    <a:pt x="0" y="11"/>
                  </a:lnTo>
                  <a:lnTo>
                    <a:pt x="0" y="0"/>
                  </a:lnTo>
                  <a:lnTo>
                    <a:pt x="56" y="0"/>
                  </a:lnTo>
                  <a:lnTo>
                    <a:pt x="56" y="11"/>
                  </a:lnTo>
                  <a:lnTo>
                    <a:pt x="34"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12" name="Freeform 30">
              <a:extLst>
                <a:ext uri="{FF2B5EF4-FFF2-40B4-BE49-F238E27FC236}">
                  <a16:creationId xmlns:a16="http://schemas.microsoft.com/office/drawing/2014/main" id="{28E147CB-2B8F-497B-B00B-C25E679DC5EB}"/>
                </a:ext>
              </a:extLst>
            </p:cNvPr>
            <p:cNvSpPr>
              <a:spLocks/>
            </p:cNvSpPr>
            <p:nvPr userDrawn="1"/>
          </p:nvSpPr>
          <p:spPr bwMode="auto">
            <a:xfrm>
              <a:off x="2651603" y="6174213"/>
              <a:ext cx="80211" cy="137753"/>
            </a:xfrm>
            <a:custGeom>
              <a:avLst/>
              <a:gdLst>
                <a:gd name="T0" fmla="*/ 24 w 31"/>
                <a:gd name="T1" fmla="*/ 54 h 54"/>
                <a:gd name="T2" fmla="*/ 24 w 31"/>
                <a:gd name="T3" fmla="*/ 32 h 54"/>
                <a:gd name="T4" fmla="*/ 22 w 31"/>
                <a:gd name="T5" fmla="*/ 24 h 54"/>
                <a:gd name="T6" fmla="*/ 16 w 31"/>
                <a:gd name="T7" fmla="*/ 22 h 54"/>
                <a:gd name="T8" fmla="*/ 13 w 31"/>
                <a:gd name="T9" fmla="*/ 22 h 54"/>
                <a:gd name="T10" fmla="*/ 10 w 31"/>
                <a:gd name="T11" fmla="*/ 24 h 54"/>
                <a:gd name="T12" fmla="*/ 8 w 31"/>
                <a:gd name="T13" fmla="*/ 27 h 54"/>
                <a:gd name="T14" fmla="*/ 8 w 31"/>
                <a:gd name="T15" fmla="*/ 31 h 54"/>
                <a:gd name="T16" fmla="*/ 8 w 31"/>
                <a:gd name="T17" fmla="*/ 54 h 54"/>
                <a:gd name="T18" fmla="*/ 0 w 31"/>
                <a:gd name="T19" fmla="*/ 54 h 54"/>
                <a:gd name="T20" fmla="*/ 0 w 31"/>
                <a:gd name="T21" fmla="*/ 4 h 54"/>
                <a:gd name="T22" fmla="*/ 8 w 31"/>
                <a:gd name="T23" fmla="*/ 0 h 54"/>
                <a:gd name="T24" fmla="*/ 8 w 31"/>
                <a:gd name="T25" fmla="*/ 19 h 54"/>
                <a:gd name="T26" fmla="*/ 10 w 31"/>
                <a:gd name="T27" fmla="*/ 17 h 54"/>
                <a:gd name="T28" fmla="*/ 12 w 31"/>
                <a:gd name="T29" fmla="*/ 16 h 54"/>
                <a:gd name="T30" fmla="*/ 15 w 31"/>
                <a:gd name="T31" fmla="*/ 15 h 54"/>
                <a:gd name="T32" fmla="*/ 18 w 31"/>
                <a:gd name="T33" fmla="*/ 15 h 54"/>
                <a:gd name="T34" fmla="*/ 24 w 31"/>
                <a:gd name="T35" fmla="*/ 16 h 54"/>
                <a:gd name="T36" fmla="*/ 28 w 31"/>
                <a:gd name="T37" fmla="*/ 19 h 54"/>
                <a:gd name="T38" fmla="*/ 30 w 31"/>
                <a:gd name="T39" fmla="*/ 24 h 54"/>
                <a:gd name="T40" fmla="*/ 31 w 31"/>
                <a:gd name="T41" fmla="*/ 32 h 54"/>
                <a:gd name="T42" fmla="*/ 31 w 31"/>
                <a:gd name="T43" fmla="*/ 54 h 54"/>
                <a:gd name="T44" fmla="*/ 24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4" y="54"/>
                  </a:moveTo>
                  <a:cubicBezTo>
                    <a:pt x="24" y="32"/>
                    <a:pt x="24" y="32"/>
                    <a:pt x="24" y="32"/>
                  </a:cubicBezTo>
                  <a:cubicBezTo>
                    <a:pt x="24" y="28"/>
                    <a:pt x="23" y="26"/>
                    <a:pt x="22" y="24"/>
                  </a:cubicBezTo>
                  <a:cubicBezTo>
                    <a:pt x="21" y="22"/>
                    <a:pt x="19" y="22"/>
                    <a:pt x="16" y="22"/>
                  </a:cubicBezTo>
                  <a:cubicBezTo>
                    <a:pt x="15" y="22"/>
                    <a:pt x="14" y="22"/>
                    <a:pt x="13" y="22"/>
                  </a:cubicBezTo>
                  <a:cubicBezTo>
                    <a:pt x="12" y="22"/>
                    <a:pt x="11" y="23"/>
                    <a:pt x="10" y="24"/>
                  </a:cubicBezTo>
                  <a:cubicBezTo>
                    <a:pt x="9" y="25"/>
                    <a:pt x="9" y="26"/>
                    <a:pt x="8" y="27"/>
                  </a:cubicBezTo>
                  <a:cubicBezTo>
                    <a:pt x="8" y="28"/>
                    <a:pt x="8" y="30"/>
                    <a:pt x="8" y="31"/>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8" y="18"/>
                    <a:pt x="9" y="18"/>
                    <a:pt x="10" y="17"/>
                  </a:cubicBezTo>
                  <a:cubicBezTo>
                    <a:pt x="10" y="17"/>
                    <a:pt x="11" y="16"/>
                    <a:pt x="12" y="16"/>
                  </a:cubicBezTo>
                  <a:cubicBezTo>
                    <a:pt x="13" y="15"/>
                    <a:pt x="14" y="15"/>
                    <a:pt x="15" y="15"/>
                  </a:cubicBezTo>
                  <a:cubicBezTo>
                    <a:pt x="16" y="15"/>
                    <a:pt x="17" y="15"/>
                    <a:pt x="18" y="15"/>
                  </a:cubicBezTo>
                  <a:cubicBezTo>
                    <a:pt x="20" y="15"/>
                    <a:pt x="22" y="15"/>
                    <a:pt x="24" y="16"/>
                  </a:cubicBezTo>
                  <a:cubicBezTo>
                    <a:pt x="25" y="16"/>
                    <a:pt x="27" y="17"/>
                    <a:pt x="28" y="19"/>
                  </a:cubicBezTo>
                  <a:cubicBezTo>
                    <a:pt x="29" y="20"/>
                    <a:pt x="30" y="22"/>
                    <a:pt x="30" y="24"/>
                  </a:cubicBezTo>
                  <a:cubicBezTo>
                    <a:pt x="31" y="27"/>
                    <a:pt x="31" y="29"/>
                    <a:pt x="31" y="32"/>
                  </a:cubicBezTo>
                  <a:cubicBezTo>
                    <a:pt x="31" y="54"/>
                    <a:pt x="31" y="54"/>
                    <a:pt x="31" y="54"/>
                  </a:cubicBezTo>
                  <a:lnTo>
                    <a:pt x="24"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13" name="Freeform 31">
              <a:extLst>
                <a:ext uri="{FF2B5EF4-FFF2-40B4-BE49-F238E27FC236}">
                  <a16:creationId xmlns:a16="http://schemas.microsoft.com/office/drawing/2014/main" id="{E68BC676-C787-429D-B59B-1A5CE062F78A}"/>
                </a:ext>
              </a:extLst>
            </p:cNvPr>
            <p:cNvSpPr>
              <a:spLocks noEditPoints="1"/>
            </p:cNvSpPr>
            <p:nvPr userDrawn="1"/>
          </p:nvSpPr>
          <p:spPr bwMode="auto">
            <a:xfrm>
              <a:off x="2750996" y="6212575"/>
              <a:ext cx="85443" cy="101135"/>
            </a:xfrm>
            <a:custGeom>
              <a:avLst/>
              <a:gdLst>
                <a:gd name="T0" fmla="*/ 33 w 33"/>
                <a:gd name="T1" fmla="*/ 19 h 40"/>
                <a:gd name="T2" fmla="*/ 33 w 33"/>
                <a:gd name="T3" fmla="*/ 21 h 40"/>
                <a:gd name="T4" fmla="*/ 33 w 33"/>
                <a:gd name="T5" fmla="*/ 22 h 40"/>
                <a:gd name="T6" fmla="*/ 7 w 33"/>
                <a:gd name="T7" fmla="*/ 22 h 40"/>
                <a:gd name="T8" fmla="*/ 8 w 33"/>
                <a:gd name="T9" fmla="*/ 27 h 40"/>
                <a:gd name="T10" fmla="*/ 11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7" y="24"/>
                    <a:pt x="8" y="26"/>
                    <a:pt x="8" y="27"/>
                  </a:cubicBezTo>
                  <a:cubicBezTo>
                    <a:pt x="9" y="28"/>
                    <a:pt x="10" y="29"/>
                    <a:pt x="11" y="30"/>
                  </a:cubicBezTo>
                  <a:cubicBezTo>
                    <a:pt x="11" y="31"/>
                    <a:pt x="12" y="32"/>
                    <a:pt x="13" y="32"/>
                  </a:cubicBezTo>
                  <a:cubicBezTo>
                    <a:pt x="15" y="33"/>
                    <a:pt x="16" y="33"/>
                    <a:pt x="17" y="33"/>
                  </a:cubicBezTo>
                  <a:cubicBezTo>
                    <a:pt x="18" y="33"/>
                    <a:pt x="18" y="33"/>
                    <a:pt x="19" y="33"/>
                  </a:cubicBezTo>
                  <a:cubicBezTo>
                    <a:pt x="20" y="32"/>
                    <a:pt x="21" y="32"/>
                    <a:pt x="21" y="32"/>
                  </a:cubicBezTo>
                  <a:cubicBezTo>
                    <a:pt x="22" y="32"/>
                    <a:pt x="23"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7"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14" name="Freeform 32">
              <a:extLst>
                <a:ext uri="{FF2B5EF4-FFF2-40B4-BE49-F238E27FC236}">
                  <a16:creationId xmlns:a16="http://schemas.microsoft.com/office/drawing/2014/main" id="{71266960-73CB-44B9-9A97-810858989148}"/>
                </a:ext>
              </a:extLst>
            </p:cNvPr>
            <p:cNvSpPr>
              <a:spLocks noEditPoints="1"/>
            </p:cNvSpPr>
            <p:nvPr userDrawn="1"/>
          </p:nvSpPr>
          <p:spPr bwMode="auto">
            <a:xfrm>
              <a:off x="2902698" y="6174213"/>
              <a:ext cx="80211" cy="139497"/>
            </a:xfrm>
            <a:custGeom>
              <a:avLst/>
              <a:gdLst>
                <a:gd name="T0" fmla="*/ 32 w 32"/>
                <a:gd name="T1" fmla="*/ 35 h 55"/>
                <a:gd name="T2" fmla="*/ 31 w 32"/>
                <a:gd name="T3" fmla="*/ 44 h 55"/>
                <a:gd name="T4" fmla="*/ 28 w 32"/>
                <a:gd name="T5" fmla="*/ 50 h 55"/>
                <a:gd name="T6" fmla="*/ 23 w 32"/>
                <a:gd name="T7" fmla="*/ 53 h 55"/>
                <a:gd name="T8" fmla="*/ 17 w 32"/>
                <a:gd name="T9" fmla="*/ 55 h 55"/>
                <a:gd name="T10" fmla="*/ 12 w 32"/>
                <a:gd name="T11" fmla="*/ 53 h 55"/>
                <a:gd name="T12" fmla="*/ 7 w 32"/>
                <a:gd name="T13" fmla="*/ 50 h 55"/>
                <a:gd name="T14" fmla="*/ 7 w 32"/>
                <a:gd name="T15" fmla="*/ 54 h 55"/>
                <a:gd name="T16" fmla="*/ 0 w 32"/>
                <a:gd name="T17" fmla="*/ 54 h 55"/>
                <a:gd name="T18" fmla="*/ 0 w 32"/>
                <a:gd name="T19" fmla="*/ 4 h 55"/>
                <a:gd name="T20" fmla="*/ 7 w 32"/>
                <a:gd name="T21" fmla="*/ 0 h 55"/>
                <a:gd name="T22" fmla="*/ 7 w 32"/>
                <a:gd name="T23" fmla="*/ 19 h 55"/>
                <a:gd name="T24" fmla="*/ 10 w 32"/>
                <a:gd name="T25" fmla="*/ 17 h 55"/>
                <a:gd name="T26" fmla="*/ 12 w 32"/>
                <a:gd name="T27" fmla="*/ 16 h 55"/>
                <a:gd name="T28" fmla="*/ 14 w 32"/>
                <a:gd name="T29" fmla="*/ 15 h 55"/>
                <a:gd name="T30" fmla="*/ 17 w 32"/>
                <a:gd name="T31" fmla="*/ 15 h 55"/>
                <a:gd name="T32" fmla="*/ 23 w 32"/>
                <a:gd name="T33" fmla="*/ 16 h 55"/>
                <a:gd name="T34" fmla="*/ 28 w 32"/>
                <a:gd name="T35" fmla="*/ 19 h 55"/>
                <a:gd name="T36" fmla="*/ 31 w 32"/>
                <a:gd name="T37" fmla="*/ 26 h 55"/>
                <a:gd name="T38" fmla="*/ 32 w 32"/>
                <a:gd name="T39" fmla="*/ 35 h 55"/>
                <a:gd name="T40" fmla="*/ 25 w 32"/>
                <a:gd name="T41" fmla="*/ 35 h 55"/>
                <a:gd name="T42" fmla="*/ 23 w 32"/>
                <a:gd name="T43" fmla="*/ 25 h 55"/>
                <a:gd name="T44" fmla="*/ 16 w 32"/>
                <a:gd name="T45" fmla="*/ 22 h 55"/>
                <a:gd name="T46" fmla="*/ 14 w 32"/>
                <a:gd name="T47" fmla="*/ 22 h 55"/>
                <a:gd name="T48" fmla="*/ 11 w 32"/>
                <a:gd name="T49" fmla="*/ 23 h 55"/>
                <a:gd name="T50" fmla="*/ 9 w 32"/>
                <a:gd name="T51" fmla="*/ 25 h 55"/>
                <a:gd name="T52" fmla="*/ 7 w 32"/>
                <a:gd name="T53" fmla="*/ 26 h 55"/>
                <a:gd name="T54" fmla="*/ 7 w 32"/>
                <a:gd name="T55" fmla="*/ 43 h 55"/>
                <a:gd name="T56" fmla="*/ 9 w 32"/>
                <a:gd name="T57" fmla="*/ 44 h 55"/>
                <a:gd name="T58" fmla="*/ 11 w 32"/>
                <a:gd name="T59" fmla="*/ 46 h 55"/>
                <a:gd name="T60" fmla="*/ 14 w 32"/>
                <a:gd name="T61" fmla="*/ 47 h 55"/>
                <a:gd name="T62" fmla="*/ 16 w 32"/>
                <a:gd name="T63" fmla="*/ 48 h 55"/>
                <a:gd name="T64" fmla="*/ 23 w 32"/>
                <a:gd name="T65" fmla="*/ 45 h 55"/>
                <a:gd name="T66" fmla="*/ 25 w 32"/>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5">
                  <a:moveTo>
                    <a:pt x="32" y="35"/>
                  </a:moveTo>
                  <a:cubicBezTo>
                    <a:pt x="32" y="38"/>
                    <a:pt x="32" y="41"/>
                    <a:pt x="31" y="44"/>
                  </a:cubicBezTo>
                  <a:cubicBezTo>
                    <a:pt x="30" y="46"/>
                    <a:pt x="29" y="48"/>
                    <a:pt x="28" y="50"/>
                  </a:cubicBezTo>
                  <a:cubicBezTo>
                    <a:pt x="26" y="51"/>
                    <a:pt x="25" y="53"/>
                    <a:pt x="23" y="53"/>
                  </a:cubicBezTo>
                  <a:cubicBezTo>
                    <a:pt x="21" y="54"/>
                    <a:pt x="19" y="55"/>
                    <a:pt x="17" y="55"/>
                  </a:cubicBezTo>
                  <a:cubicBezTo>
                    <a:pt x="15" y="55"/>
                    <a:pt x="13" y="54"/>
                    <a:pt x="12" y="53"/>
                  </a:cubicBezTo>
                  <a:cubicBezTo>
                    <a:pt x="10" y="52"/>
                    <a:pt x="9" y="51"/>
                    <a:pt x="7" y="50"/>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10" y="17"/>
                  </a:cubicBezTo>
                  <a:cubicBezTo>
                    <a:pt x="10" y="17"/>
                    <a:pt x="11" y="16"/>
                    <a:pt x="12" y="16"/>
                  </a:cubicBezTo>
                  <a:cubicBezTo>
                    <a:pt x="12" y="16"/>
                    <a:pt x="13" y="15"/>
                    <a:pt x="14" y="15"/>
                  </a:cubicBezTo>
                  <a:cubicBezTo>
                    <a:pt x="15" y="15"/>
                    <a:pt x="16" y="15"/>
                    <a:pt x="17" y="15"/>
                  </a:cubicBezTo>
                  <a:cubicBezTo>
                    <a:pt x="20" y="15"/>
                    <a:pt x="21" y="15"/>
                    <a:pt x="23" y="16"/>
                  </a:cubicBezTo>
                  <a:cubicBezTo>
                    <a:pt x="25" y="16"/>
                    <a:pt x="27" y="18"/>
                    <a:pt x="28" y="19"/>
                  </a:cubicBezTo>
                  <a:cubicBezTo>
                    <a:pt x="29" y="21"/>
                    <a:pt x="30" y="23"/>
                    <a:pt x="31" y="26"/>
                  </a:cubicBezTo>
                  <a:cubicBezTo>
                    <a:pt x="32" y="28"/>
                    <a:pt x="32" y="32"/>
                    <a:pt x="32" y="35"/>
                  </a:cubicBezTo>
                  <a:close/>
                  <a:moveTo>
                    <a:pt x="25" y="35"/>
                  </a:moveTo>
                  <a:cubicBezTo>
                    <a:pt x="25" y="31"/>
                    <a:pt x="24" y="27"/>
                    <a:pt x="23" y="25"/>
                  </a:cubicBezTo>
                  <a:cubicBezTo>
                    <a:pt x="21" y="23"/>
                    <a:pt x="19" y="22"/>
                    <a:pt x="16" y="22"/>
                  </a:cubicBezTo>
                  <a:cubicBezTo>
                    <a:pt x="15" y="22"/>
                    <a:pt x="14" y="22"/>
                    <a:pt x="14" y="22"/>
                  </a:cubicBezTo>
                  <a:cubicBezTo>
                    <a:pt x="13" y="22"/>
                    <a:pt x="12" y="23"/>
                    <a:pt x="11" y="23"/>
                  </a:cubicBezTo>
                  <a:cubicBezTo>
                    <a:pt x="10" y="23"/>
                    <a:pt x="10" y="24"/>
                    <a:pt x="9" y="25"/>
                  </a:cubicBezTo>
                  <a:cubicBezTo>
                    <a:pt x="8" y="25"/>
                    <a:pt x="8" y="26"/>
                    <a:pt x="7" y="26"/>
                  </a:cubicBezTo>
                  <a:cubicBezTo>
                    <a:pt x="7" y="43"/>
                    <a:pt x="7" y="43"/>
                    <a:pt x="7" y="43"/>
                  </a:cubicBezTo>
                  <a:cubicBezTo>
                    <a:pt x="8" y="43"/>
                    <a:pt x="8" y="44"/>
                    <a:pt x="9" y="44"/>
                  </a:cubicBezTo>
                  <a:cubicBezTo>
                    <a:pt x="10" y="45"/>
                    <a:pt x="10" y="45"/>
                    <a:pt x="11" y="46"/>
                  </a:cubicBezTo>
                  <a:cubicBezTo>
                    <a:pt x="12" y="46"/>
                    <a:pt x="13" y="47"/>
                    <a:pt x="14" y="47"/>
                  </a:cubicBezTo>
                  <a:cubicBezTo>
                    <a:pt x="15" y="47"/>
                    <a:pt x="15" y="48"/>
                    <a:pt x="16"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15" name="Freeform 33">
              <a:extLst>
                <a:ext uri="{FF2B5EF4-FFF2-40B4-BE49-F238E27FC236}">
                  <a16:creationId xmlns:a16="http://schemas.microsoft.com/office/drawing/2014/main" id="{3FF3AC5A-B742-4B29-8E04-03A71D82B9A6}"/>
                </a:ext>
              </a:extLst>
            </p:cNvPr>
            <p:cNvSpPr>
              <a:spLocks noEditPoints="1"/>
            </p:cNvSpPr>
            <p:nvPr userDrawn="1"/>
          </p:nvSpPr>
          <p:spPr bwMode="auto">
            <a:xfrm>
              <a:off x="2998603"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8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8" y="37"/>
                  </a:cubicBezTo>
                  <a:cubicBezTo>
                    <a:pt x="27" y="37"/>
                    <a:pt x="26" y="38"/>
                    <a:pt x="25" y="38"/>
                  </a:cubicBezTo>
                  <a:cubicBezTo>
                    <a:pt x="24" y="39"/>
                    <a:pt x="23"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7"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16" name="Freeform 34">
              <a:extLst>
                <a:ext uri="{FF2B5EF4-FFF2-40B4-BE49-F238E27FC236}">
                  <a16:creationId xmlns:a16="http://schemas.microsoft.com/office/drawing/2014/main" id="{0C912743-E24B-4E48-8196-5FBD1ECEE9AD}"/>
                </a:ext>
              </a:extLst>
            </p:cNvPr>
            <p:cNvSpPr>
              <a:spLocks/>
            </p:cNvSpPr>
            <p:nvPr userDrawn="1"/>
          </p:nvSpPr>
          <p:spPr bwMode="auto">
            <a:xfrm>
              <a:off x="309625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3"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17" name="Freeform 35">
              <a:extLst>
                <a:ext uri="{FF2B5EF4-FFF2-40B4-BE49-F238E27FC236}">
                  <a16:creationId xmlns:a16="http://schemas.microsoft.com/office/drawing/2014/main" id="{6E2F01F4-1410-4FE1-B043-EA97A1541F32}"/>
                </a:ext>
              </a:extLst>
            </p:cNvPr>
            <p:cNvSpPr>
              <a:spLocks/>
            </p:cNvSpPr>
            <p:nvPr userDrawn="1"/>
          </p:nvSpPr>
          <p:spPr bwMode="auto">
            <a:xfrm>
              <a:off x="3164256" y="6174213"/>
              <a:ext cx="55799" cy="139497"/>
            </a:xfrm>
            <a:custGeom>
              <a:avLst/>
              <a:gdLst>
                <a:gd name="T0" fmla="*/ 21 w 22"/>
                <a:gd name="T1" fmla="*/ 53 h 55"/>
                <a:gd name="T2" fmla="*/ 18 w 22"/>
                <a:gd name="T3" fmla="*/ 54 h 55"/>
                <a:gd name="T4" fmla="*/ 14 w 22"/>
                <a:gd name="T5" fmla="*/ 55 h 55"/>
                <a:gd name="T6" fmla="*/ 10 w 22"/>
                <a:gd name="T7" fmla="*/ 54 h 55"/>
                <a:gd name="T8" fmla="*/ 7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6" y="54"/>
                    <a:pt x="15" y="55"/>
                    <a:pt x="14" y="55"/>
                  </a:cubicBezTo>
                  <a:cubicBezTo>
                    <a:pt x="12" y="55"/>
                    <a:pt x="11" y="54"/>
                    <a:pt x="10" y="54"/>
                  </a:cubicBezTo>
                  <a:cubicBezTo>
                    <a:pt x="9" y="54"/>
                    <a:pt x="8" y="53"/>
                    <a:pt x="7"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18" name="Freeform 36">
              <a:extLst>
                <a:ext uri="{FF2B5EF4-FFF2-40B4-BE49-F238E27FC236}">
                  <a16:creationId xmlns:a16="http://schemas.microsoft.com/office/drawing/2014/main" id="{58ACFF1C-49F0-414E-B9E3-DE4E9FFAA38A}"/>
                </a:ext>
              </a:extLst>
            </p:cNvPr>
            <p:cNvSpPr>
              <a:spLocks noEditPoints="1"/>
            </p:cNvSpPr>
            <p:nvPr userDrawn="1"/>
          </p:nvSpPr>
          <p:spPr bwMode="auto">
            <a:xfrm>
              <a:off x="3234004"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19" name="Freeform 37">
              <a:extLst>
                <a:ext uri="{FF2B5EF4-FFF2-40B4-BE49-F238E27FC236}">
                  <a16:creationId xmlns:a16="http://schemas.microsoft.com/office/drawing/2014/main" id="{DACBD04B-22FF-4A4F-8B29-A2F31A05423A}"/>
                </a:ext>
              </a:extLst>
            </p:cNvPr>
            <p:cNvSpPr>
              <a:spLocks/>
            </p:cNvSpPr>
            <p:nvPr userDrawn="1"/>
          </p:nvSpPr>
          <p:spPr bwMode="auto">
            <a:xfrm>
              <a:off x="3336884" y="6212575"/>
              <a:ext cx="59286" cy="99391"/>
            </a:xfrm>
            <a:custGeom>
              <a:avLst/>
              <a:gdLst>
                <a:gd name="T0" fmla="*/ 21 w 23"/>
                <a:gd name="T1" fmla="*/ 8 h 39"/>
                <a:gd name="T2" fmla="*/ 19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7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9" y="7"/>
                  </a:cubicBezTo>
                  <a:cubicBezTo>
                    <a:pt x="18" y="7"/>
                    <a:pt x="17"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1" y="1"/>
                  </a:cubicBezTo>
                  <a:cubicBezTo>
                    <a:pt x="12" y="0"/>
                    <a:pt x="13" y="0"/>
                    <a:pt x="14" y="0"/>
                  </a:cubicBezTo>
                  <a:cubicBezTo>
                    <a:pt x="15" y="0"/>
                    <a:pt x="16" y="0"/>
                    <a:pt x="17"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20" name="Freeform 38">
              <a:extLst>
                <a:ext uri="{FF2B5EF4-FFF2-40B4-BE49-F238E27FC236}">
                  <a16:creationId xmlns:a16="http://schemas.microsoft.com/office/drawing/2014/main" id="{A13F6E37-C22B-4FD3-ADFE-9C53ECB44692}"/>
                </a:ext>
              </a:extLst>
            </p:cNvPr>
            <p:cNvSpPr>
              <a:spLocks/>
            </p:cNvSpPr>
            <p:nvPr userDrawn="1"/>
          </p:nvSpPr>
          <p:spPr bwMode="auto">
            <a:xfrm>
              <a:off x="3451969"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21" name="Freeform 39">
              <a:extLst>
                <a:ext uri="{FF2B5EF4-FFF2-40B4-BE49-F238E27FC236}">
                  <a16:creationId xmlns:a16="http://schemas.microsoft.com/office/drawing/2014/main" id="{76256F1D-405A-49F9-8592-A899623F2DB0}"/>
                </a:ext>
              </a:extLst>
            </p:cNvPr>
            <p:cNvSpPr>
              <a:spLocks/>
            </p:cNvSpPr>
            <p:nvPr userDrawn="1"/>
          </p:nvSpPr>
          <p:spPr bwMode="auto">
            <a:xfrm>
              <a:off x="3530436"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22" name="Freeform 40">
              <a:extLst>
                <a:ext uri="{FF2B5EF4-FFF2-40B4-BE49-F238E27FC236}">
                  <a16:creationId xmlns:a16="http://schemas.microsoft.com/office/drawing/2014/main" id="{2F9CAE14-DB05-4B70-867F-3F6164BDB74F}"/>
                </a:ext>
              </a:extLst>
            </p:cNvPr>
            <p:cNvSpPr>
              <a:spLocks noEditPoints="1"/>
            </p:cNvSpPr>
            <p:nvPr userDrawn="1"/>
          </p:nvSpPr>
          <p:spPr bwMode="auto">
            <a:xfrm>
              <a:off x="362808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23" name="Freeform 41">
              <a:extLst>
                <a:ext uri="{FF2B5EF4-FFF2-40B4-BE49-F238E27FC236}">
                  <a16:creationId xmlns:a16="http://schemas.microsoft.com/office/drawing/2014/main" id="{30C7B10F-7027-41F9-BEE2-F1575CB690D6}"/>
                </a:ext>
              </a:extLst>
            </p:cNvPr>
            <p:cNvSpPr>
              <a:spLocks noEditPoints="1"/>
            </p:cNvSpPr>
            <p:nvPr userDrawn="1"/>
          </p:nvSpPr>
          <p:spPr bwMode="auto">
            <a:xfrm>
              <a:off x="3772813" y="6212575"/>
              <a:ext cx="81955" cy="101135"/>
            </a:xfrm>
            <a:custGeom>
              <a:avLst/>
              <a:gdLst>
                <a:gd name="T0" fmla="*/ 24 w 32"/>
                <a:gd name="T1" fmla="*/ 39 h 40"/>
                <a:gd name="T2" fmla="*/ 24 w 32"/>
                <a:gd name="T3" fmla="*/ 35 h 40"/>
                <a:gd name="T4" fmla="*/ 22 w 32"/>
                <a:gd name="T5" fmla="*/ 37 h 40"/>
                <a:gd name="T6" fmla="*/ 20 w 32"/>
                <a:gd name="T7" fmla="*/ 38 h 40"/>
                <a:gd name="T8" fmla="*/ 17 w 32"/>
                <a:gd name="T9" fmla="*/ 39 h 40"/>
                <a:gd name="T10" fmla="*/ 14 w 32"/>
                <a:gd name="T11" fmla="*/ 40 h 40"/>
                <a:gd name="T12" fmla="*/ 9 w 32"/>
                <a:gd name="T13" fmla="*/ 39 h 40"/>
                <a:gd name="T14" fmla="*/ 5 w 32"/>
                <a:gd name="T15" fmla="*/ 37 h 40"/>
                <a:gd name="T16" fmla="*/ 2 w 32"/>
                <a:gd name="T17" fmla="*/ 33 h 40"/>
                <a:gd name="T18" fmla="*/ 0 w 32"/>
                <a:gd name="T19" fmla="*/ 27 h 40"/>
                <a:gd name="T20" fmla="*/ 2 w 32"/>
                <a:gd name="T21" fmla="*/ 21 h 40"/>
                <a:gd name="T22" fmla="*/ 5 w 32"/>
                <a:gd name="T23" fmla="*/ 17 h 40"/>
                <a:gd name="T24" fmla="*/ 10 w 32"/>
                <a:gd name="T25" fmla="*/ 15 h 40"/>
                <a:gd name="T26" fmla="*/ 16 w 32"/>
                <a:gd name="T27" fmla="*/ 14 h 40"/>
                <a:gd name="T28" fmla="*/ 21 w 32"/>
                <a:gd name="T29" fmla="*/ 15 h 40"/>
                <a:gd name="T30" fmla="*/ 24 w 32"/>
                <a:gd name="T31" fmla="*/ 16 h 40"/>
                <a:gd name="T32" fmla="*/ 24 w 32"/>
                <a:gd name="T33" fmla="*/ 13 h 40"/>
                <a:gd name="T34" fmla="*/ 22 w 32"/>
                <a:gd name="T35" fmla="*/ 8 h 40"/>
                <a:gd name="T36" fmla="*/ 17 w 32"/>
                <a:gd name="T37" fmla="*/ 6 h 40"/>
                <a:gd name="T38" fmla="*/ 12 w 32"/>
                <a:gd name="T39" fmla="*/ 7 h 40"/>
                <a:gd name="T40" fmla="*/ 7 w 32"/>
                <a:gd name="T41" fmla="*/ 9 h 40"/>
                <a:gd name="T42" fmla="*/ 4 w 32"/>
                <a:gd name="T43" fmla="*/ 3 h 40"/>
                <a:gd name="T44" fmla="*/ 10 w 32"/>
                <a:gd name="T45" fmla="*/ 0 h 40"/>
                <a:gd name="T46" fmla="*/ 17 w 32"/>
                <a:gd name="T47" fmla="*/ 0 h 40"/>
                <a:gd name="T48" fmla="*/ 23 w 32"/>
                <a:gd name="T49" fmla="*/ 0 h 40"/>
                <a:gd name="T50" fmla="*/ 28 w 32"/>
                <a:gd name="T51" fmla="*/ 3 h 40"/>
                <a:gd name="T52" fmla="*/ 31 w 32"/>
                <a:gd name="T53" fmla="*/ 7 h 40"/>
                <a:gd name="T54" fmla="*/ 32 w 32"/>
                <a:gd name="T55" fmla="*/ 12 h 40"/>
                <a:gd name="T56" fmla="*/ 32 w 32"/>
                <a:gd name="T57" fmla="*/ 39 h 40"/>
                <a:gd name="T58" fmla="*/ 24 w 32"/>
                <a:gd name="T59" fmla="*/ 39 h 40"/>
                <a:gd name="T60" fmla="*/ 24 w 32"/>
                <a:gd name="T61" fmla="*/ 22 h 40"/>
                <a:gd name="T62" fmla="*/ 22 w 32"/>
                <a:gd name="T63" fmla="*/ 22 h 40"/>
                <a:gd name="T64" fmla="*/ 21 w 32"/>
                <a:gd name="T65" fmla="*/ 21 h 40"/>
                <a:gd name="T66" fmla="*/ 18 w 32"/>
                <a:gd name="T67" fmla="*/ 21 h 40"/>
                <a:gd name="T68" fmla="*/ 16 w 32"/>
                <a:gd name="T69" fmla="*/ 21 h 40"/>
                <a:gd name="T70" fmla="*/ 10 w 32"/>
                <a:gd name="T71" fmla="*/ 22 h 40"/>
                <a:gd name="T72" fmla="*/ 8 w 32"/>
                <a:gd name="T73" fmla="*/ 26 h 40"/>
                <a:gd name="T74" fmla="*/ 8 w 32"/>
                <a:gd name="T75" fmla="*/ 29 h 40"/>
                <a:gd name="T76" fmla="*/ 10 w 32"/>
                <a:gd name="T77" fmla="*/ 31 h 40"/>
                <a:gd name="T78" fmla="*/ 12 w 32"/>
                <a:gd name="T79" fmla="*/ 32 h 40"/>
                <a:gd name="T80" fmla="*/ 15 w 32"/>
                <a:gd name="T81" fmla="*/ 33 h 40"/>
                <a:gd name="T82" fmla="*/ 18 w 32"/>
                <a:gd name="T83" fmla="*/ 32 h 40"/>
                <a:gd name="T84" fmla="*/ 21 w 32"/>
                <a:gd name="T85" fmla="*/ 31 h 40"/>
                <a:gd name="T86" fmla="*/ 23 w 32"/>
                <a:gd name="T87" fmla="*/ 30 h 40"/>
                <a:gd name="T88" fmla="*/ 24 w 32"/>
                <a:gd name="T89" fmla="*/ 28 h 40"/>
                <a:gd name="T90" fmla="*/ 24 w 32"/>
                <a:gd name="T9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0">
                  <a:moveTo>
                    <a:pt x="24" y="39"/>
                  </a:moveTo>
                  <a:cubicBezTo>
                    <a:pt x="24" y="35"/>
                    <a:pt x="24" y="35"/>
                    <a:pt x="24" y="35"/>
                  </a:cubicBezTo>
                  <a:cubicBezTo>
                    <a:pt x="23" y="36"/>
                    <a:pt x="23" y="37"/>
                    <a:pt x="22" y="37"/>
                  </a:cubicBezTo>
                  <a:cubicBezTo>
                    <a:pt x="21" y="37"/>
                    <a:pt x="21" y="38"/>
                    <a:pt x="20" y="38"/>
                  </a:cubicBezTo>
                  <a:cubicBezTo>
                    <a:pt x="19" y="39"/>
                    <a:pt x="18" y="39"/>
                    <a:pt x="17" y="39"/>
                  </a:cubicBezTo>
                  <a:cubicBezTo>
                    <a:pt x="16" y="39"/>
                    <a:pt x="15" y="40"/>
                    <a:pt x="14" y="40"/>
                  </a:cubicBezTo>
                  <a:cubicBezTo>
                    <a:pt x="12" y="40"/>
                    <a:pt x="11" y="39"/>
                    <a:pt x="9" y="39"/>
                  </a:cubicBezTo>
                  <a:cubicBezTo>
                    <a:pt x="7" y="38"/>
                    <a:pt x="6" y="38"/>
                    <a:pt x="5" y="37"/>
                  </a:cubicBezTo>
                  <a:cubicBezTo>
                    <a:pt x="3" y="36"/>
                    <a:pt x="2" y="34"/>
                    <a:pt x="2" y="33"/>
                  </a:cubicBezTo>
                  <a:cubicBezTo>
                    <a:pt x="1" y="31"/>
                    <a:pt x="0" y="29"/>
                    <a:pt x="0" y="27"/>
                  </a:cubicBezTo>
                  <a:cubicBezTo>
                    <a:pt x="0" y="24"/>
                    <a:pt x="1" y="23"/>
                    <a:pt x="2" y="21"/>
                  </a:cubicBezTo>
                  <a:cubicBezTo>
                    <a:pt x="2" y="20"/>
                    <a:pt x="3" y="18"/>
                    <a:pt x="5" y="17"/>
                  </a:cubicBezTo>
                  <a:cubicBezTo>
                    <a:pt x="6" y="16"/>
                    <a:pt x="8" y="15"/>
                    <a:pt x="10" y="15"/>
                  </a:cubicBezTo>
                  <a:cubicBezTo>
                    <a:pt x="12" y="14"/>
                    <a:pt x="14" y="14"/>
                    <a:pt x="16" y="14"/>
                  </a:cubicBezTo>
                  <a:cubicBezTo>
                    <a:pt x="18" y="14"/>
                    <a:pt x="19" y="14"/>
                    <a:pt x="21" y="15"/>
                  </a:cubicBezTo>
                  <a:cubicBezTo>
                    <a:pt x="22" y="15"/>
                    <a:pt x="23" y="15"/>
                    <a:pt x="24" y="16"/>
                  </a:cubicBezTo>
                  <a:cubicBezTo>
                    <a:pt x="24" y="13"/>
                    <a:pt x="24" y="13"/>
                    <a:pt x="24" y="13"/>
                  </a:cubicBezTo>
                  <a:cubicBezTo>
                    <a:pt x="24" y="11"/>
                    <a:pt x="24" y="9"/>
                    <a:pt x="22" y="8"/>
                  </a:cubicBezTo>
                  <a:cubicBezTo>
                    <a:pt x="21" y="7"/>
                    <a:pt x="19" y="6"/>
                    <a:pt x="17" y="6"/>
                  </a:cubicBezTo>
                  <a:cubicBezTo>
                    <a:pt x="15" y="6"/>
                    <a:pt x="13" y="6"/>
                    <a:pt x="12" y="7"/>
                  </a:cubicBezTo>
                  <a:cubicBezTo>
                    <a:pt x="10" y="7"/>
                    <a:pt x="9" y="8"/>
                    <a:pt x="7" y="9"/>
                  </a:cubicBezTo>
                  <a:cubicBezTo>
                    <a:pt x="4" y="3"/>
                    <a:pt x="4" y="3"/>
                    <a:pt x="4" y="3"/>
                  </a:cubicBezTo>
                  <a:cubicBezTo>
                    <a:pt x="6" y="2"/>
                    <a:pt x="8" y="1"/>
                    <a:pt x="10" y="0"/>
                  </a:cubicBezTo>
                  <a:cubicBezTo>
                    <a:pt x="12" y="0"/>
                    <a:pt x="15" y="0"/>
                    <a:pt x="17" y="0"/>
                  </a:cubicBezTo>
                  <a:cubicBezTo>
                    <a:pt x="19" y="0"/>
                    <a:pt x="21" y="0"/>
                    <a:pt x="23" y="0"/>
                  </a:cubicBezTo>
                  <a:cubicBezTo>
                    <a:pt x="25" y="1"/>
                    <a:pt x="26" y="2"/>
                    <a:pt x="28" y="3"/>
                  </a:cubicBezTo>
                  <a:cubicBezTo>
                    <a:pt x="29" y="4"/>
                    <a:pt x="30" y="5"/>
                    <a:pt x="31" y="7"/>
                  </a:cubicBezTo>
                  <a:cubicBezTo>
                    <a:pt x="31" y="8"/>
                    <a:pt x="32" y="10"/>
                    <a:pt x="32" y="12"/>
                  </a:cubicBezTo>
                  <a:cubicBezTo>
                    <a:pt x="32" y="39"/>
                    <a:pt x="32" y="39"/>
                    <a:pt x="32" y="39"/>
                  </a:cubicBezTo>
                  <a:lnTo>
                    <a:pt x="24" y="39"/>
                  </a:lnTo>
                  <a:close/>
                  <a:moveTo>
                    <a:pt x="24" y="22"/>
                  </a:moveTo>
                  <a:cubicBezTo>
                    <a:pt x="24" y="22"/>
                    <a:pt x="23" y="22"/>
                    <a:pt x="22" y="22"/>
                  </a:cubicBezTo>
                  <a:cubicBezTo>
                    <a:pt x="22" y="21"/>
                    <a:pt x="21" y="21"/>
                    <a:pt x="21" y="21"/>
                  </a:cubicBezTo>
                  <a:cubicBezTo>
                    <a:pt x="20" y="21"/>
                    <a:pt x="19" y="21"/>
                    <a:pt x="18" y="21"/>
                  </a:cubicBezTo>
                  <a:cubicBezTo>
                    <a:pt x="17" y="21"/>
                    <a:pt x="17" y="21"/>
                    <a:pt x="16" y="21"/>
                  </a:cubicBezTo>
                  <a:cubicBezTo>
                    <a:pt x="13" y="21"/>
                    <a:pt x="11" y="21"/>
                    <a:pt x="10" y="22"/>
                  </a:cubicBezTo>
                  <a:cubicBezTo>
                    <a:pt x="8" y="23"/>
                    <a:pt x="8" y="25"/>
                    <a:pt x="8" y="26"/>
                  </a:cubicBezTo>
                  <a:cubicBezTo>
                    <a:pt x="8" y="28"/>
                    <a:pt x="8" y="29"/>
                    <a:pt x="8" y="29"/>
                  </a:cubicBezTo>
                  <a:cubicBezTo>
                    <a:pt x="9" y="30"/>
                    <a:pt x="9" y="31"/>
                    <a:pt x="10" y="31"/>
                  </a:cubicBezTo>
                  <a:cubicBezTo>
                    <a:pt x="10" y="32"/>
                    <a:pt x="11" y="32"/>
                    <a:pt x="12" y="32"/>
                  </a:cubicBezTo>
                  <a:cubicBezTo>
                    <a:pt x="13" y="33"/>
                    <a:pt x="14" y="33"/>
                    <a:pt x="15" y="33"/>
                  </a:cubicBezTo>
                  <a:cubicBezTo>
                    <a:pt x="16" y="33"/>
                    <a:pt x="17" y="33"/>
                    <a:pt x="18" y="32"/>
                  </a:cubicBezTo>
                  <a:cubicBezTo>
                    <a:pt x="19" y="32"/>
                    <a:pt x="20" y="32"/>
                    <a:pt x="21" y="31"/>
                  </a:cubicBezTo>
                  <a:cubicBezTo>
                    <a:pt x="21" y="31"/>
                    <a:pt x="22" y="30"/>
                    <a:pt x="23" y="30"/>
                  </a:cubicBezTo>
                  <a:cubicBezTo>
                    <a:pt x="23" y="29"/>
                    <a:pt x="24" y="28"/>
                    <a:pt x="24" y="28"/>
                  </a:cubicBezTo>
                  <a:lnTo>
                    <a:pt x="2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24" name="Freeform 42">
              <a:extLst>
                <a:ext uri="{FF2B5EF4-FFF2-40B4-BE49-F238E27FC236}">
                  <a16:creationId xmlns:a16="http://schemas.microsoft.com/office/drawing/2014/main" id="{16B384B2-A2D9-4CB4-AF87-AF1004852B5B}"/>
                </a:ext>
              </a:extLst>
            </p:cNvPr>
            <p:cNvSpPr>
              <a:spLocks/>
            </p:cNvSpPr>
            <p:nvPr userDrawn="1"/>
          </p:nvSpPr>
          <p:spPr bwMode="auto">
            <a:xfrm>
              <a:off x="3877436" y="6212575"/>
              <a:ext cx="78468" cy="99391"/>
            </a:xfrm>
            <a:custGeom>
              <a:avLst/>
              <a:gdLst>
                <a:gd name="T0" fmla="*/ 23 w 31"/>
                <a:gd name="T1" fmla="*/ 39 h 39"/>
                <a:gd name="T2" fmla="*/ 23 w 31"/>
                <a:gd name="T3" fmla="*/ 17 h 39"/>
                <a:gd name="T4" fmla="*/ 22 w 31"/>
                <a:gd name="T5" fmla="*/ 9 h 39"/>
                <a:gd name="T6" fmla="*/ 15 w 31"/>
                <a:gd name="T7" fmla="*/ 7 h 39"/>
                <a:gd name="T8" fmla="*/ 12 w 31"/>
                <a:gd name="T9" fmla="*/ 7 h 39"/>
                <a:gd name="T10" fmla="*/ 10 w 31"/>
                <a:gd name="T11" fmla="*/ 9 h 39"/>
                <a:gd name="T12" fmla="*/ 8 w 31"/>
                <a:gd name="T13" fmla="*/ 12 h 39"/>
                <a:gd name="T14" fmla="*/ 8 w 31"/>
                <a:gd name="T15" fmla="*/ 16 h 39"/>
                <a:gd name="T16" fmla="*/ 8 w 31"/>
                <a:gd name="T17" fmla="*/ 39 h 39"/>
                <a:gd name="T18" fmla="*/ 0 w 31"/>
                <a:gd name="T19" fmla="*/ 39 h 39"/>
                <a:gd name="T20" fmla="*/ 0 w 31"/>
                <a:gd name="T21" fmla="*/ 0 h 39"/>
                <a:gd name="T22" fmla="*/ 8 w 31"/>
                <a:gd name="T23" fmla="*/ 0 h 39"/>
                <a:gd name="T24" fmla="*/ 8 w 31"/>
                <a:gd name="T25" fmla="*/ 4 h 39"/>
                <a:gd name="T26" fmla="*/ 9 w 31"/>
                <a:gd name="T27" fmla="*/ 2 h 39"/>
                <a:gd name="T28" fmla="*/ 12 w 31"/>
                <a:gd name="T29" fmla="*/ 1 h 39"/>
                <a:gd name="T30" fmla="*/ 14 w 31"/>
                <a:gd name="T31" fmla="*/ 0 h 39"/>
                <a:gd name="T32" fmla="*/ 17 w 31"/>
                <a:gd name="T33" fmla="*/ 0 h 39"/>
                <a:gd name="T34" fmla="*/ 23 w 31"/>
                <a:gd name="T35" fmla="*/ 1 h 39"/>
                <a:gd name="T36" fmla="*/ 28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2" y="9"/>
                  </a:cubicBezTo>
                  <a:cubicBezTo>
                    <a:pt x="20" y="7"/>
                    <a:pt x="18" y="7"/>
                    <a:pt x="15" y="7"/>
                  </a:cubicBezTo>
                  <a:cubicBezTo>
                    <a:pt x="14" y="7"/>
                    <a:pt x="13" y="7"/>
                    <a:pt x="12" y="7"/>
                  </a:cubicBezTo>
                  <a:cubicBezTo>
                    <a:pt x="11" y="8"/>
                    <a:pt x="10" y="8"/>
                    <a:pt x="10" y="9"/>
                  </a:cubicBezTo>
                  <a:cubicBezTo>
                    <a:pt x="9" y="10"/>
                    <a:pt x="8" y="11"/>
                    <a:pt x="8" y="12"/>
                  </a:cubicBezTo>
                  <a:cubicBezTo>
                    <a:pt x="8" y="14"/>
                    <a:pt x="8" y="15"/>
                    <a:pt x="8" y="16"/>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2" y="1"/>
                  </a:cubicBezTo>
                  <a:cubicBezTo>
                    <a:pt x="12" y="0"/>
                    <a:pt x="13" y="0"/>
                    <a:pt x="14" y="0"/>
                  </a:cubicBezTo>
                  <a:cubicBezTo>
                    <a:pt x="15" y="0"/>
                    <a:pt x="16" y="0"/>
                    <a:pt x="17" y="0"/>
                  </a:cubicBezTo>
                  <a:cubicBezTo>
                    <a:pt x="20" y="0"/>
                    <a:pt x="22" y="0"/>
                    <a:pt x="23" y="1"/>
                  </a:cubicBezTo>
                  <a:cubicBezTo>
                    <a:pt x="25" y="1"/>
                    <a:pt x="26" y="2"/>
                    <a:pt x="28" y="4"/>
                  </a:cubicBezTo>
                  <a:cubicBezTo>
                    <a:pt x="29" y="5"/>
                    <a:pt x="29" y="7"/>
                    <a:pt x="30" y="9"/>
                  </a:cubicBezTo>
                  <a:cubicBezTo>
                    <a:pt x="31"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25" name="Freeform 43">
              <a:extLst>
                <a:ext uri="{FF2B5EF4-FFF2-40B4-BE49-F238E27FC236}">
                  <a16:creationId xmlns:a16="http://schemas.microsoft.com/office/drawing/2014/main" id="{DC309D60-84B9-4652-BEF1-F71EFAD3A402}"/>
                </a:ext>
              </a:extLst>
            </p:cNvPr>
            <p:cNvSpPr>
              <a:spLocks/>
            </p:cNvSpPr>
            <p:nvPr userDrawn="1"/>
          </p:nvSpPr>
          <p:spPr bwMode="auto">
            <a:xfrm>
              <a:off x="3975084"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0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3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6 w 29"/>
                <a:gd name="T55" fmla="*/ 24 h 40"/>
                <a:gd name="T56" fmla="*/ 13 w 29"/>
                <a:gd name="T57" fmla="*/ 22 h 40"/>
                <a:gd name="T58" fmla="*/ 7 w 29"/>
                <a:gd name="T59" fmla="*/ 20 h 40"/>
                <a:gd name="T60" fmla="*/ 4 w 29"/>
                <a:gd name="T61" fmla="*/ 17 h 40"/>
                <a:gd name="T62" fmla="*/ 2 w 29"/>
                <a:gd name="T63" fmla="*/ 14 h 40"/>
                <a:gd name="T64" fmla="*/ 1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2" y="6"/>
                    <a:pt x="11" y="7"/>
                    <a:pt x="10" y="7"/>
                  </a:cubicBezTo>
                  <a:cubicBezTo>
                    <a:pt x="9" y="8"/>
                    <a:pt x="9" y="9"/>
                    <a:pt x="9" y="10"/>
                  </a:cubicBezTo>
                  <a:cubicBezTo>
                    <a:pt x="9" y="10"/>
                    <a:pt x="9" y="11"/>
                    <a:pt x="9" y="11"/>
                  </a:cubicBezTo>
                  <a:cubicBezTo>
                    <a:pt x="10" y="12"/>
                    <a:pt x="10" y="12"/>
                    <a:pt x="10"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3" y="29"/>
                    <a:pt x="3" y="29"/>
                    <a:pt x="3"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1" y="27"/>
                    <a:pt x="21" y="27"/>
                  </a:cubicBezTo>
                  <a:cubicBezTo>
                    <a:pt x="21" y="26"/>
                    <a:pt x="20" y="25"/>
                    <a:pt x="19" y="25"/>
                  </a:cubicBezTo>
                  <a:cubicBezTo>
                    <a:pt x="18" y="25"/>
                    <a:pt x="18" y="24"/>
                    <a:pt x="16" y="24"/>
                  </a:cubicBezTo>
                  <a:cubicBezTo>
                    <a:pt x="15" y="23"/>
                    <a:pt x="14" y="23"/>
                    <a:pt x="13" y="22"/>
                  </a:cubicBezTo>
                  <a:cubicBezTo>
                    <a:pt x="11" y="21"/>
                    <a:pt x="9" y="20"/>
                    <a:pt x="7" y="20"/>
                  </a:cubicBezTo>
                  <a:cubicBezTo>
                    <a:pt x="6" y="19"/>
                    <a:pt x="5" y="18"/>
                    <a:pt x="4" y="17"/>
                  </a:cubicBezTo>
                  <a:cubicBezTo>
                    <a:pt x="3" y="16"/>
                    <a:pt x="2" y="15"/>
                    <a:pt x="2" y="14"/>
                  </a:cubicBezTo>
                  <a:cubicBezTo>
                    <a:pt x="2" y="13"/>
                    <a:pt x="1" y="12"/>
                    <a:pt x="1" y="10"/>
                  </a:cubicBezTo>
                  <a:cubicBezTo>
                    <a:pt x="1"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26" name="Freeform 44">
              <a:extLst>
                <a:ext uri="{FF2B5EF4-FFF2-40B4-BE49-F238E27FC236}">
                  <a16:creationId xmlns:a16="http://schemas.microsoft.com/office/drawing/2014/main" id="{A4440044-5486-483F-B652-7EE3849461B3}"/>
                </a:ext>
              </a:extLst>
            </p:cNvPr>
            <p:cNvSpPr>
              <a:spLocks/>
            </p:cNvSpPr>
            <p:nvPr userDrawn="1"/>
          </p:nvSpPr>
          <p:spPr bwMode="auto">
            <a:xfrm>
              <a:off x="4058782" y="6212575"/>
              <a:ext cx="122060" cy="99391"/>
            </a:xfrm>
            <a:custGeom>
              <a:avLst/>
              <a:gdLst>
                <a:gd name="T0" fmla="*/ 55 w 70"/>
                <a:gd name="T1" fmla="*/ 57 h 57"/>
                <a:gd name="T2" fmla="*/ 45 w 70"/>
                <a:gd name="T3" fmla="*/ 57 h 57"/>
                <a:gd name="T4" fmla="*/ 35 w 70"/>
                <a:gd name="T5" fmla="*/ 17 h 57"/>
                <a:gd name="T6" fmla="*/ 25 w 70"/>
                <a:gd name="T7" fmla="*/ 57 h 57"/>
                <a:gd name="T8" fmla="*/ 14 w 70"/>
                <a:gd name="T9" fmla="*/ 57 h 57"/>
                <a:gd name="T10" fmla="*/ 0 w 70"/>
                <a:gd name="T11" fmla="*/ 0 h 57"/>
                <a:gd name="T12" fmla="*/ 10 w 70"/>
                <a:gd name="T13" fmla="*/ 0 h 57"/>
                <a:gd name="T14" fmla="*/ 20 w 70"/>
                <a:gd name="T15" fmla="*/ 39 h 57"/>
                <a:gd name="T16" fmla="*/ 30 w 70"/>
                <a:gd name="T17" fmla="*/ 0 h 57"/>
                <a:gd name="T18" fmla="*/ 39 w 70"/>
                <a:gd name="T19" fmla="*/ 0 h 57"/>
                <a:gd name="T20" fmla="*/ 49 w 70"/>
                <a:gd name="T21" fmla="*/ 39 h 57"/>
                <a:gd name="T22" fmla="*/ 60 w 70"/>
                <a:gd name="T23" fmla="*/ 0 h 57"/>
                <a:gd name="T24" fmla="*/ 70 w 70"/>
                <a:gd name="T25" fmla="*/ 0 h 57"/>
                <a:gd name="T26" fmla="*/ 55 w 7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55" y="57"/>
                  </a:moveTo>
                  <a:lnTo>
                    <a:pt x="45" y="57"/>
                  </a:lnTo>
                  <a:lnTo>
                    <a:pt x="35" y="17"/>
                  </a:lnTo>
                  <a:lnTo>
                    <a:pt x="25" y="57"/>
                  </a:lnTo>
                  <a:lnTo>
                    <a:pt x="14" y="57"/>
                  </a:lnTo>
                  <a:lnTo>
                    <a:pt x="0" y="0"/>
                  </a:lnTo>
                  <a:lnTo>
                    <a:pt x="10" y="0"/>
                  </a:lnTo>
                  <a:lnTo>
                    <a:pt x="20" y="39"/>
                  </a:lnTo>
                  <a:lnTo>
                    <a:pt x="30" y="0"/>
                  </a:lnTo>
                  <a:lnTo>
                    <a:pt x="39" y="0"/>
                  </a:lnTo>
                  <a:lnTo>
                    <a:pt x="49" y="39"/>
                  </a:lnTo>
                  <a:lnTo>
                    <a:pt x="60" y="0"/>
                  </a:lnTo>
                  <a:lnTo>
                    <a:pt x="70" y="0"/>
                  </a:lnTo>
                  <a:lnTo>
                    <a:pt x="55" y="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27" name="Freeform 45">
              <a:extLst>
                <a:ext uri="{FF2B5EF4-FFF2-40B4-BE49-F238E27FC236}">
                  <a16:creationId xmlns:a16="http://schemas.microsoft.com/office/drawing/2014/main" id="{446771E9-EA09-4256-8955-FE392C07AFC4}"/>
                </a:ext>
              </a:extLst>
            </p:cNvPr>
            <p:cNvSpPr>
              <a:spLocks noEditPoints="1"/>
            </p:cNvSpPr>
            <p:nvPr userDrawn="1"/>
          </p:nvSpPr>
          <p:spPr bwMode="auto">
            <a:xfrm>
              <a:off x="419130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28" name="Freeform 46">
              <a:extLst>
                <a:ext uri="{FF2B5EF4-FFF2-40B4-BE49-F238E27FC236}">
                  <a16:creationId xmlns:a16="http://schemas.microsoft.com/office/drawing/2014/main" id="{FE985025-CAA5-44F2-9174-87CD1D8BA182}"/>
                </a:ext>
              </a:extLst>
            </p:cNvPr>
            <p:cNvSpPr>
              <a:spLocks/>
            </p:cNvSpPr>
            <p:nvPr userDrawn="1"/>
          </p:nvSpPr>
          <p:spPr bwMode="auto">
            <a:xfrm>
              <a:off x="4295927" y="6212575"/>
              <a:ext cx="57543" cy="99391"/>
            </a:xfrm>
            <a:custGeom>
              <a:avLst/>
              <a:gdLst>
                <a:gd name="T0" fmla="*/ 21 w 23"/>
                <a:gd name="T1" fmla="*/ 8 h 39"/>
                <a:gd name="T2" fmla="*/ 18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6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8" y="7"/>
                  </a:cubicBezTo>
                  <a:cubicBezTo>
                    <a:pt x="17" y="7"/>
                    <a:pt x="16"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0" y="1"/>
                    <a:pt x="11" y="1"/>
                  </a:cubicBezTo>
                  <a:cubicBezTo>
                    <a:pt x="12" y="0"/>
                    <a:pt x="13" y="0"/>
                    <a:pt x="14" y="0"/>
                  </a:cubicBezTo>
                  <a:cubicBezTo>
                    <a:pt x="14" y="0"/>
                    <a:pt x="15" y="0"/>
                    <a:pt x="16"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29" name="Freeform 47">
              <a:extLst>
                <a:ext uri="{FF2B5EF4-FFF2-40B4-BE49-F238E27FC236}">
                  <a16:creationId xmlns:a16="http://schemas.microsoft.com/office/drawing/2014/main" id="{1105FBBE-AD06-4F22-94D8-E2E98185FAA9}"/>
                </a:ext>
              </a:extLst>
            </p:cNvPr>
            <p:cNvSpPr>
              <a:spLocks/>
            </p:cNvSpPr>
            <p:nvPr userDrawn="1"/>
          </p:nvSpPr>
          <p:spPr bwMode="auto">
            <a:xfrm>
              <a:off x="4346494" y="6284068"/>
              <a:ext cx="29644"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3 w 12"/>
                <a:gd name="T11" fmla="*/ 11 h 12"/>
                <a:gd name="T12" fmla="*/ 2 w 12"/>
                <a:gd name="T13" fmla="*/ 10 h 12"/>
                <a:gd name="T14" fmla="*/ 0 w 12"/>
                <a:gd name="T15" fmla="*/ 8 h 12"/>
                <a:gd name="T16" fmla="*/ 0 w 12"/>
                <a:gd name="T17" fmla="*/ 6 h 12"/>
                <a:gd name="T18" fmla="*/ 0 w 12"/>
                <a:gd name="T19" fmla="*/ 4 h 12"/>
                <a:gd name="T20" fmla="*/ 2 w 12"/>
                <a:gd name="T21" fmla="*/ 2 h 12"/>
                <a:gd name="T22" fmla="*/ 3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3" y="11"/>
                  </a:cubicBezTo>
                  <a:cubicBezTo>
                    <a:pt x="3" y="11"/>
                    <a:pt x="2" y="10"/>
                    <a:pt x="2" y="10"/>
                  </a:cubicBezTo>
                  <a:cubicBezTo>
                    <a:pt x="1" y="9"/>
                    <a:pt x="1" y="9"/>
                    <a:pt x="0" y="8"/>
                  </a:cubicBezTo>
                  <a:cubicBezTo>
                    <a:pt x="0" y="7"/>
                    <a:pt x="0" y="7"/>
                    <a:pt x="0" y="6"/>
                  </a:cubicBezTo>
                  <a:cubicBezTo>
                    <a:pt x="0" y="5"/>
                    <a:pt x="0" y="4"/>
                    <a:pt x="0" y="4"/>
                  </a:cubicBezTo>
                  <a:cubicBezTo>
                    <a:pt x="1" y="3"/>
                    <a:pt x="1" y="2"/>
                    <a:pt x="2" y="2"/>
                  </a:cubicBezTo>
                  <a:cubicBezTo>
                    <a:pt x="2" y="1"/>
                    <a:pt x="3" y="1"/>
                    <a:pt x="3"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30" name="Freeform 48">
              <a:extLst>
                <a:ext uri="{FF2B5EF4-FFF2-40B4-BE49-F238E27FC236}">
                  <a16:creationId xmlns:a16="http://schemas.microsoft.com/office/drawing/2014/main" id="{8141824A-6AD4-4B53-B837-71461DD538CC}"/>
                </a:ext>
              </a:extLst>
            </p:cNvPr>
            <p:cNvSpPr>
              <a:spLocks/>
            </p:cNvSpPr>
            <p:nvPr userDrawn="1"/>
          </p:nvSpPr>
          <p:spPr bwMode="auto">
            <a:xfrm>
              <a:off x="498115" y="6388691"/>
              <a:ext cx="94161" cy="130778"/>
            </a:xfrm>
            <a:custGeom>
              <a:avLst/>
              <a:gdLst>
                <a:gd name="T0" fmla="*/ 32 w 54"/>
                <a:gd name="T1" fmla="*/ 12 h 75"/>
                <a:gd name="T2" fmla="*/ 32 w 54"/>
                <a:gd name="T3" fmla="*/ 75 h 75"/>
                <a:gd name="T4" fmla="*/ 22 w 54"/>
                <a:gd name="T5" fmla="*/ 75 h 75"/>
                <a:gd name="T6" fmla="*/ 22 w 54"/>
                <a:gd name="T7" fmla="*/ 12 h 75"/>
                <a:gd name="T8" fmla="*/ 0 w 54"/>
                <a:gd name="T9" fmla="*/ 12 h 75"/>
                <a:gd name="T10" fmla="*/ 0 w 54"/>
                <a:gd name="T11" fmla="*/ 0 h 75"/>
                <a:gd name="T12" fmla="*/ 54 w 54"/>
                <a:gd name="T13" fmla="*/ 0 h 75"/>
                <a:gd name="T14" fmla="*/ 54 w 54"/>
                <a:gd name="T15" fmla="*/ 12 h 75"/>
                <a:gd name="T16" fmla="*/ 32 w 54"/>
                <a:gd name="T17"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2"/>
                  </a:moveTo>
                  <a:lnTo>
                    <a:pt x="32" y="75"/>
                  </a:lnTo>
                  <a:lnTo>
                    <a:pt x="22" y="75"/>
                  </a:lnTo>
                  <a:lnTo>
                    <a:pt x="22" y="12"/>
                  </a:lnTo>
                  <a:lnTo>
                    <a:pt x="0" y="12"/>
                  </a:lnTo>
                  <a:lnTo>
                    <a:pt x="0" y="0"/>
                  </a:lnTo>
                  <a:lnTo>
                    <a:pt x="54" y="0"/>
                  </a:lnTo>
                  <a:lnTo>
                    <a:pt x="54" y="12"/>
                  </a:lnTo>
                  <a:lnTo>
                    <a:pt x="32"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31" name="Freeform 49">
              <a:extLst>
                <a:ext uri="{FF2B5EF4-FFF2-40B4-BE49-F238E27FC236}">
                  <a16:creationId xmlns:a16="http://schemas.microsoft.com/office/drawing/2014/main" id="{1CEF1D95-CD6C-417A-9539-CB4DBAA5E07D}"/>
                </a:ext>
              </a:extLst>
            </p:cNvPr>
            <p:cNvSpPr>
              <a:spLocks/>
            </p:cNvSpPr>
            <p:nvPr userDrawn="1"/>
          </p:nvSpPr>
          <p:spPr bwMode="auto">
            <a:xfrm>
              <a:off x="609713" y="6383459"/>
              <a:ext cx="78468"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9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1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2" y="25"/>
                    <a:pt x="21" y="24"/>
                  </a:cubicBezTo>
                  <a:cubicBezTo>
                    <a:pt x="20" y="22"/>
                    <a:pt x="18" y="21"/>
                    <a:pt x="15" y="21"/>
                  </a:cubicBezTo>
                  <a:cubicBezTo>
                    <a:pt x="14" y="21"/>
                    <a:pt x="13" y="21"/>
                    <a:pt x="12" y="22"/>
                  </a:cubicBezTo>
                  <a:cubicBezTo>
                    <a:pt x="11" y="22"/>
                    <a:pt x="10" y="23"/>
                    <a:pt x="9" y="24"/>
                  </a:cubicBezTo>
                  <a:cubicBezTo>
                    <a:pt x="9" y="24"/>
                    <a:pt x="8" y="25"/>
                    <a:pt x="8" y="27"/>
                  </a:cubicBezTo>
                  <a:cubicBezTo>
                    <a:pt x="7"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8" y="17"/>
                    <a:pt x="9" y="17"/>
                  </a:cubicBezTo>
                  <a:cubicBezTo>
                    <a:pt x="10" y="16"/>
                    <a:pt x="10" y="16"/>
                    <a:pt x="11" y="15"/>
                  </a:cubicBezTo>
                  <a:cubicBezTo>
                    <a:pt x="12" y="15"/>
                    <a:pt x="13" y="15"/>
                    <a:pt x="14" y="14"/>
                  </a:cubicBezTo>
                  <a:cubicBezTo>
                    <a:pt x="15" y="14"/>
                    <a:pt x="16" y="14"/>
                    <a:pt x="17" y="14"/>
                  </a:cubicBezTo>
                  <a:cubicBezTo>
                    <a:pt x="19" y="14"/>
                    <a:pt x="21" y="14"/>
                    <a:pt x="23" y="15"/>
                  </a:cubicBezTo>
                  <a:cubicBezTo>
                    <a:pt x="25" y="16"/>
                    <a:pt x="26" y="17"/>
                    <a:pt x="27" y="18"/>
                  </a:cubicBezTo>
                  <a:cubicBezTo>
                    <a:pt x="28" y="20"/>
                    <a:pt x="29" y="22"/>
                    <a:pt x="30" y="24"/>
                  </a:cubicBezTo>
                  <a:cubicBezTo>
                    <a:pt x="30"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32" name="Freeform 50">
              <a:extLst>
                <a:ext uri="{FF2B5EF4-FFF2-40B4-BE49-F238E27FC236}">
                  <a16:creationId xmlns:a16="http://schemas.microsoft.com/office/drawing/2014/main" id="{BF6CB5D3-9648-4D73-AB7C-5374814E5BA2}"/>
                </a:ext>
              </a:extLst>
            </p:cNvPr>
            <p:cNvSpPr>
              <a:spLocks noEditPoints="1"/>
            </p:cNvSpPr>
            <p:nvPr userDrawn="1"/>
          </p:nvSpPr>
          <p:spPr bwMode="auto">
            <a:xfrm>
              <a:off x="705618" y="6418333"/>
              <a:ext cx="85443" cy="102879"/>
            </a:xfrm>
            <a:custGeom>
              <a:avLst/>
              <a:gdLst>
                <a:gd name="T0" fmla="*/ 33 w 33"/>
                <a:gd name="T1" fmla="*/ 19 h 40"/>
                <a:gd name="T2" fmla="*/ 33 w 33"/>
                <a:gd name="T3" fmla="*/ 21 h 40"/>
                <a:gd name="T4" fmla="*/ 33 w 33"/>
                <a:gd name="T5" fmla="*/ 23 h 40"/>
                <a:gd name="T6" fmla="*/ 7 w 33"/>
                <a:gd name="T7" fmla="*/ 23 h 40"/>
                <a:gd name="T8" fmla="*/ 9 w 33"/>
                <a:gd name="T9" fmla="*/ 28 h 40"/>
                <a:gd name="T10" fmla="*/ 11 w 33"/>
                <a:gd name="T11" fmla="*/ 31 h 40"/>
                <a:gd name="T12" fmla="*/ 14 w 33"/>
                <a:gd name="T13" fmla="*/ 33 h 40"/>
                <a:gd name="T14" fmla="*/ 17 w 33"/>
                <a:gd name="T15" fmla="*/ 33 h 40"/>
                <a:gd name="T16" fmla="*/ 19 w 33"/>
                <a:gd name="T17" fmla="*/ 33 h 40"/>
                <a:gd name="T18" fmla="*/ 22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1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5 w 33"/>
                <a:gd name="T65" fmla="*/ 13 h 40"/>
                <a:gd name="T66" fmla="*/ 23 w 33"/>
                <a:gd name="T67" fmla="*/ 10 h 40"/>
                <a:gd name="T68" fmla="*/ 20 w 33"/>
                <a:gd name="T69" fmla="*/ 8 h 40"/>
                <a:gd name="T70" fmla="*/ 16 w 33"/>
                <a:gd name="T71" fmla="*/ 7 h 40"/>
                <a:gd name="T72" fmla="*/ 13 w 33"/>
                <a:gd name="T73" fmla="*/ 8 h 40"/>
                <a:gd name="T74" fmla="*/ 10 w 33"/>
                <a:gd name="T75" fmla="*/ 9 h 40"/>
                <a:gd name="T76" fmla="*/ 9 w 33"/>
                <a:gd name="T77" fmla="*/ 12 h 40"/>
                <a:gd name="T78" fmla="*/ 8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7" y="23"/>
                    <a:pt x="7" y="23"/>
                    <a:pt x="7" y="23"/>
                  </a:cubicBezTo>
                  <a:cubicBezTo>
                    <a:pt x="8" y="25"/>
                    <a:pt x="8" y="26"/>
                    <a:pt x="9" y="28"/>
                  </a:cubicBezTo>
                  <a:cubicBezTo>
                    <a:pt x="9" y="29"/>
                    <a:pt x="10" y="30"/>
                    <a:pt x="11" y="31"/>
                  </a:cubicBezTo>
                  <a:cubicBezTo>
                    <a:pt x="12" y="32"/>
                    <a:pt x="13" y="32"/>
                    <a:pt x="14" y="33"/>
                  </a:cubicBezTo>
                  <a:cubicBezTo>
                    <a:pt x="15" y="33"/>
                    <a:pt x="16" y="33"/>
                    <a:pt x="17" y="33"/>
                  </a:cubicBezTo>
                  <a:cubicBezTo>
                    <a:pt x="18" y="33"/>
                    <a:pt x="19" y="33"/>
                    <a:pt x="19" y="33"/>
                  </a:cubicBezTo>
                  <a:cubicBezTo>
                    <a:pt x="20" y="33"/>
                    <a:pt x="21" y="33"/>
                    <a:pt x="22" y="32"/>
                  </a:cubicBezTo>
                  <a:cubicBezTo>
                    <a:pt x="22" y="32"/>
                    <a:pt x="23" y="32"/>
                    <a:pt x="23" y="32"/>
                  </a:cubicBezTo>
                  <a:cubicBezTo>
                    <a:pt x="24" y="31"/>
                    <a:pt x="25"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20" y="40"/>
                    <a:pt x="18" y="40"/>
                    <a:pt x="17" y="40"/>
                  </a:cubicBezTo>
                  <a:cubicBezTo>
                    <a:pt x="15" y="40"/>
                    <a:pt x="13" y="40"/>
                    <a:pt x="12" y="39"/>
                  </a:cubicBezTo>
                  <a:cubicBezTo>
                    <a:pt x="11" y="39"/>
                    <a:pt x="9" y="38"/>
                    <a:pt x="8" y="38"/>
                  </a:cubicBezTo>
                  <a:cubicBezTo>
                    <a:pt x="7" y="37"/>
                    <a:pt x="6" y="36"/>
                    <a:pt x="5" y="35"/>
                  </a:cubicBezTo>
                  <a:cubicBezTo>
                    <a:pt x="4" y="34"/>
                    <a:pt x="3" y="33"/>
                    <a:pt x="3" y="31"/>
                  </a:cubicBezTo>
                  <a:cubicBezTo>
                    <a:pt x="2" y="30"/>
                    <a:pt x="1" y="28"/>
                    <a:pt x="1" y="26"/>
                  </a:cubicBezTo>
                  <a:cubicBezTo>
                    <a:pt x="0" y="24"/>
                    <a:pt x="0" y="22"/>
                    <a:pt x="0" y="20"/>
                  </a:cubicBezTo>
                  <a:cubicBezTo>
                    <a:pt x="0" y="17"/>
                    <a:pt x="0" y="14"/>
                    <a:pt x="1" y="12"/>
                  </a:cubicBezTo>
                  <a:cubicBezTo>
                    <a:pt x="2" y="9"/>
                    <a:pt x="3" y="7"/>
                    <a:pt x="5" y="5"/>
                  </a:cubicBezTo>
                  <a:cubicBezTo>
                    <a:pt x="6" y="4"/>
                    <a:pt x="8" y="2"/>
                    <a:pt x="10" y="1"/>
                  </a:cubicBezTo>
                  <a:cubicBezTo>
                    <a:pt x="12" y="1"/>
                    <a:pt x="14" y="0"/>
                    <a:pt x="17" y="0"/>
                  </a:cubicBezTo>
                  <a:cubicBezTo>
                    <a:pt x="20" y="0"/>
                    <a:pt x="22" y="1"/>
                    <a:pt x="24" y="2"/>
                  </a:cubicBezTo>
                  <a:cubicBezTo>
                    <a:pt x="26" y="3"/>
                    <a:pt x="28" y="4"/>
                    <a:pt x="29" y="6"/>
                  </a:cubicBezTo>
                  <a:cubicBezTo>
                    <a:pt x="30" y="8"/>
                    <a:pt x="31" y="10"/>
                    <a:pt x="32" y="12"/>
                  </a:cubicBezTo>
                  <a:cubicBezTo>
                    <a:pt x="33" y="14"/>
                    <a:pt x="33" y="17"/>
                    <a:pt x="33" y="19"/>
                  </a:cubicBezTo>
                  <a:close/>
                  <a:moveTo>
                    <a:pt x="25" y="17"/>
                  </a:moveTo>
                  <a:cubicBezTo>
                    <a:pt x="25" y="15"/>
                    <a:pt x="25" y="14"/>
                    <a:pt x="25" y="13"/>
                  </a:cubicBezTo>
                  <a:cubicBezTo>
                    <a:pt x="24" y="12"/>
                    <a:pt x="24" y="11"/>
                    <a:pt x="23" y="10"/>
                  </a:cubicBezTo>
                  <a:cubicBezTo>
                    <a:pt x="22" y="9"/>
                    <a:pt x="21" y="8"/>
                    <a:pt x="20" y="8"/>
                  </a:cubicBezTo>
                  <a:cubicBezTo>
                    <a:pt x="19" y="7"/>
                    <a:pt x="18" y="7"/>
                    <a:pt x="16" y="7"/>
                  </a:cubicBezTo>
                  <a:cubicBezTo>
                    <a:pt x="15" y="7"/>
                    <a:pt x="14" y="7"/>
                    <a:pt x="13" y="8"/>
                  </a:cubicBezTo>
                  <a:cubicBezTo>
                    <a:pt x="12" y="8"/>
                    <a:pt x="11" y="9"/>
                    <a:pt x="10" y="9"/>
                  </a:cubicBezTo>
                  <a:cubicBezTo>
                    <a:pt x="10" y="10"/>
                    <a:pt x="9" y="11"/>
                    <a:pt x="9" y="12"/>
                  </a:cubicBezTo>
                  <a:cubicBezTo>
                    <a:pt x="8" y="14"/>
                    <a:pt x="8" y="15"/>
                    <a:pt x="8"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33" name="Freeform 51">
              <a:extLst>
                <a:ext uri="{FF2B5EF4-FFF2-40B4-BE49-F238E27FC236}">
                  <a16:creationId xmlns:a16="http://schemas.microsoft.com/office/drawing/2014/main" id="{55F0E322-3AEE-482E-8E59-9FB04FACA931}"/>
                </a:ext>
              </a:extLst>
            </p:cNvPr>
            <p:cNvSpPr>
              <a:spLocks noEditPoints="1"/>
            </p:cNvSpPr>
            <p:nvPr userDrawn="1"/>
          </p:nvSpPr>
          <p:spPr bwMode="auto">
            <a:xfrm>
              <a:off x="857320" y="6383459"/>
              <a:ext cx="83698" cy="137753"/>
            </a:xfrm>
            <a:custGeom>
              <a:avLst/>
              <a:gdLst>
                <a:gd name="T0" fmla="*/ 33 w 33"/>
                <a:gd name="T1" fmla="*/ 35 h 54"/>
                <a:gd name="T2" fmla="*/ 31 w 33"/>
                <a:gd name="T3" fmla="*/ 43 h 54"/>
                <a:gd name="T4" fmla="*/ 28 w 33"/>
                <a:gd name="T5" fmla="*/ 49 h 54"/>
                <a:gd name="T6" fmla="*/ 23 w 33"/>
                <a:gd name="T7" fmla="*/ 53 h 54"/>
                <a:gd name="T8" fmla="*/ 17 w 33"/>
                <a:gd name="T9" fmla="*/ 54 h 54"/>
                <a:gd name="T10" fmla="*/ 12 w 33"/>
                <a:gd name="T11" fmla="*/ 53 h 54"/>
                <a:gd name="T12" fmla="*/ 8 w 33"/>
                <a:gd name="T13" fmla="*/ 50 h 54"/>
                <a:gd name="T14" fmla="*/ 8 w 33"/>
                <a:gd name="T15" fmla="*/ 53 h 54"/>
                <a:gd name="T16" fmla="*/ 0 w 33"/>
                <a:gd name="T17" fmla="*/ 53 h 54"/>
                <a:gd name="T18" fmla="*/ 0 w 33"/>
                <a:gd name="T19" fmla="*/ 4 h 54"/>
                <a:gd name="T20" fmla="*/ 8 w 33"/>
                <a:gd name="T21" fmla="*/ 0 h 54"/>
                <a:gd name="T22" fmla="*/ 8 w 33"/>
                <a:gd name="T23" fmla="*/ 19 h 54"/>
                <a:gd name="T24" fmla="*/ 10 w 33"/>
                <a:gd name="T25" fmla="*/ 17 h 54"/>
                <a:gd name="T26" fmla="*/ 12 w 33"/>
                <a:gd name="T27" fmla="*/ 16 h 54"/>
                <a:gd name="T28" fmla="*/ 14 w 33"/>
                <a:gd name="T29" fmla="*/ 14 h 54"/>
                <a:gd name="T30" fmla="*/ 18 w 33"/>
                <a:gd name="T31" fmla="*/ 14 h 54"/>
                <a:gd name="T32" fmla="*/ 24 w 33"/>
                <a:gd name="T33" fmla="*/ 15 h 54"/>
                <a:gd name="T34" fmla="*/ 28 w 33"/>
                <a:gd name="T35" fmla="*/ 19 h 54"/>
                <a:gd name="T36" fmla="*/ 31 w 33"/>
                <a:gd name="T37" fmla="*/ 25 h 54"/>
                <a:gd name="T38" fmla="*/ 33 w 33"/>
                <a:gd name="T39" fmla="*/ 35 h 54"/>
                <a:gd name="T40" fmla="*/ 25 w 33"/>
                <a:gd name="T41" fmla="*/ 35 h 54"/>
                <a:gd name="T42" fmla="*/ 23 w 33"/>
                <a:gd name="T43" fmla="*/ 24 h 54"/>
                <a:gd name="T44" fmla="*/ 16 w 33"/>
                <a:gd name="T45" fmla="*/ 21 h 54"/>
                <a:gd name="T46" fmla="*/ 14 w 33"/>
                <a:gd name="T47" fmla="*/ 21 h 54"/>
                <a:gd name="T48" fmla="*/ 11 w 33"/>
                <a:gd name="T49" fmla="*/ 23 h 54"/>
                <a:gd name="T50" fmla="*/ 9 w 33"/>
                <a:gd name="T51" fmla="*/ 24 h 54"/>
                <a:gd name="T52" fmla="*/ 8 w 33"/>
                <a:gd name="T53" fmla="*/ 26 h 54"/>
                <a:gd name="T54" fmla="*/ 8 w 33"/>
                <a:gd name="T55" fmla="*/ 42 h 54"/>
                <a:gd name="T56" fmla="*/ 9 w 33"/>
                <a:gd name="T57" fmla="*/ 44 h 54"/>
                <a:gd name="T58" fmla="*/ 11 w 33"/>
                <a:gd name="T59" fmla="*/ 45 h 54"/>
                <a:gd name="T60" fmla="*/ 14 w 33"/>
                <a:gd name="T61" fmla="*/ 47 h 54"/>
                <a:gd name="T62" fmla="*/ 17 w 33"/>
                <a:gd name="T63" fmla="*/ 47 h 54"/>
                <a:gd name="T64" fmla="*/ 23 w 33"/>
                <a:gd name="T65" fmla="*/ 44 h 54"/>
                <a:gd name="T66" fmla="*/ 25 w 33"/>
                <a:gd name="T6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4">
                  <a:moveTo>
                    <a:pt x="33" y="35"/>
                  </a:moveTo>
                  <a:cubicBezTo>
                    <a:pt x="33" y="38"/>
                    <a:pt x="32" y="41"/>
                    <a:pt x="31" y="43"/>
                  </a:cubicBezTo>
                  <a:cubicBezTo>
                    <a:pt x="30" y="46"/>
                    <a:pt x="29" y="48"/>
                    <a:pt x="28" y="49"/>
                  </a:cubicBezTo>
                  <a:cubicBezTo>
                    <a:pt x="27" y="51"/>
                    <a:pt x="25" y="52"/>
                    <a:pt x="23" y="53"/>
                  </a:cubicBezTo>
                  <a:cubicBezTo>
                    <a:pt x="21" y="54"/>
                    <a:pt x="19" y="54"/>
                    <a:pt x="17" y="54"/>
                  </a:cubicBezTo>
                  <a:cubicBezTo>
                    <a:pt x="16" y="54"/>
                    <a:pt x="14" y="54"/>
                    <a:pt x="12" y="53"/>
                  </a:cubicBezTo>
                  <a:cubicBezTo>
                    <a:pt x="10" y="52"/>
                    <a:pt x="9" y="51"/>
                    <a:pt x="8" y="50"/>
                  </a:cubicBezTo>
                  <a:cubicBezTo>
                    <a:pt x="8" y="53"/>
                    <a:pt x="8" y="53"/>
                    <a:pt x="8" y="53"/>
                  </a:cubicBezTo>
                  <a:cubicBezTo>
                    <a:pt x="0" y="53"/>
                    <a:pt x="0" y="53"/>
                    <a:pt x="0" y="53"/>
                  </a:cubicBezTo>
                  <a:cubicBezTo>
                    <a:pt x="0" y="4"/>
                    <a:pt x="0" y="4"/>
                    <a:pt x="0" y="4"/>
                  </a:cubicBezTo>
                  <a:cubicBezTo>
                    <a:pt x="8" y="0"/>
                    <a:pt x="8" y="0"/>
                    <a:pt x="8" y="0"/>
                  </a:cubicBezTo>
                  <a:cubicBezTo>
                    <a:pt x="8" y="19"/>
                    <a:pt x="8" y="19"/>
                    <a:pt x="8" y="19"/>
                  </a:cubicBezTo>
                  <a:cubicBezTo>
                    <a:pt x="9" y="18"/>
                    <a:pt x="9" y="17"/>
                    <a:pt x="10" y="17"/>
                  </a:cubicBezTo>
                  <a:cubicBezTo>
                    <a:pt x="11" y="16"/>
                    <a:pt x="11" y="16"/>
                    <a:pt x="12" y="16"/>
                  </a:cubicBezTo>
                  <a:cubicBezTo>
                    <a:pt x="13" y="15"/>
                    <a:pt x="13" y="15"/>
                    <a:pt x="14" y="14"/>
                  </a:cubicBezTo>
                  <a:cubicBezTo>
                    <a:pt x="15" y="14"/>
                    <a:pt x="16" y="14"/>
                    <a:pt x="18" y="14"/>
                  </a:cubicBezTo>
                  <a:cubicBezTo>
                    <a:pt x="20" y="14"/>
                    <a:pt x="22" y="14"/>
                    <a:pt x="24" y="15"/>
                  </a:cubicBezTo>
                  <a:cubicBezTo>
                    <a:pt x="25" y="16"/>
                    <a:pt x="27" y="17"/>
                    <a:pt x="28" y="19"/>
                  </a:cubicBezTo>
                  <a:cubicBezTo>
                    <a:pt x="30" y="21"/>
                    <a:pt x="31" y="23"/>
                    <a:pt x="31" y="25"/>
                  </a:cubicBezTo>
                  <a:cubicBezTo>
                    <a:pt x="32" y="28"/>
                    <a:pt x="33" y="31"/>
                    <a:pt x="33" y="35"/>
                  </a:cubicBezTo>
                  <a:close/>
                  <a:moveTo>
                    <a:pt x="25" y="35"/>
                  </a:moveTo>
                  <a:cubicBezTo>
                    <a:pt x="25" y="30"/>
                    <a:pt x="24" y="27"/>
                    <a:pt x="23" y="24"/>
                  </a:cubicBezTo>
                  <a:cubicBezTo>
                    <a:pt x="21" y="22"/>
                    <a:pt x="19" y="21"/>
                    <a:pt x="16" y="21"/>
                  </a:cubicBezTo>
                  <a:cubicBezTo>
                    <a:pt x="15" y="21"/>
                    <a:pt x="15" y="21"/>
                    <a:pt x="14" y="21"/>
                  </a:cubicBezTo>
                  <a:cubicBezTo>
                    <a:pt x="13" y="22"/>
                    <a:pt x="12" y="22"/>
                    <a:pt x="11" y="23"/>
                  </a:cubicBezTo>
                  <a:cubicBezTo>
                    <a:pt x="11" y="23"/>
                    <a:pt x="10" y="24"/>
                    <a:pt x="9" y="24"/>
                  </a:cubicBezTo>
                  <a:cubicBezTo>
                    <a:pt x="9" y="25"/>
                    <a:pt x="8" y="25"/>
                    <a:pt x="8" y="26"/>
                  </a:cubicBezTo>
                  <a:cubicBezTo>
                    <a:pt x="8" y="42"/>
                    <a:pt x="8" y="42"/>
                    <a:pt x="8" y="42"/>
                  </a:cubicBezTo>
                  <a:cubicBezTo>
                    <a:pt x="8" y="43"/>
                    <a:pt x="9" y="43"/>
                    <a:pt x="9" y="44"/>
                  </a:cubicBezTo>
                  <a:cubicBezTo>
                    <a:pt x="10" y="44"/>
                    <a:pt x="11" y="45"/>
                    <a:pt x="11" y="45"/>
                  </a:cubicBezTo>
                  <a:cubicBezTo>
                    <a:pt x="12" y="46"/>
                    <a:pt x="13" y="46"/>
                    <a:pt x="14" y="47"/>
                  </a:cubicBezTo>
                  <a:cubicBezTo>
                    <a:pt x="15" y="47"/>
                    <a:pt x="16" y="47"/>
                    <a:pt x="17" y="47"/>
                  </a:cubicBezTo>
                  <a:cubicBezTo>
                    <a:pt x="19" y="47"/>
                    <a:pt x="21" y="46"/>
                    <a:pt x="23" y="44"/>
                  </a:cubicBezTo>
                  <a:cubicBezTo>
                    <a:pt x="24" y="42"/>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34" name="Freeform 52">
              <a:extLst>
                <a:ext uri="{FF2B5EF4-FFF2-40B4-BE49-F238E27FC236}">
                  <a16:creationId xmlns:a16="http://schemas.microsoft.com/office/drawing/2014/main" id="{0D3C59AD-7CCF-4166-9D21-3C3484889312}"/>
                </a:ext>
              </a:extLst>
            </p:cNvPr>
            <p:cNvSpPr>
              <a:spLocks noEditPoints="1"/>
            </p:cNvSpPr>
            <p:nvPr userDrawn="1"/>
          </p:nvSpPr>
          <p:spPr bwMode="auto">
            <a:xfrm>
              <a:off x="956713"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1" y="33"/>
                    <a:pt x="21" y="32"/>
                  </a:cubicBezTo>
                  <a:cubicBezTo>
                    <a:pt x="22" y="32"/>
                    <a:pt x="22" y="32"/>
                    <a:pt x="23" y="32"/>
                  </a:cubicBezTo>
                  <a:cubicBezTo>
                    <a:pt x="24" y="31"/>
                    <a:pt x="24"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8"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35" name="Freeform 53">
              <a:extLst>
                <a:ext uri="{FF2B5EF4-FFF2-40B4-BE49-F238E27FC236}">
                  <a16:creationId xmlns:a16="http://schemas.microsoft.com/office/drawing/2014/main" id="{9C9DA4CE-7B4D-42AE-9264-92B7D7757DD8}"/>
                </a:ext>
              </a:extLst>
            </p:cNvPr>
            <p:cNvSpPr>
              <a:spLocks/>
            </p:cNvSpPr>
            <p:nvPr userDrawn="1"/>
          </p:nvSpPr>
          <p:spPr bwMode="auto">
            <a:xfrm>
              <a:off x="1050873" y="6383459"/>
              <a:ext cx="55799" cy="137753"/>
            </a:xfrm>
            <a:custGeom>
              <a:avLst/>
              <a:gdLst>
                <a:gd name="T0" fmla="*/ 21 w 22"/>
                <a:gd name="T1" fmla="*/ 52 h 54"/>
                <a:gd name="T2" fmla="*/ 18 w 22"/>
                <a:gd name="T3" fmla="*/ 54 h 54"/>
                <a:gd name="T4" fmla="*/ 14 w 22"/>
                <a:gd name="T5" fmla="*/ 54 h 54"/>
                <a:gd name="T6" fmla="*/ 11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2" y="54"/>
                    <a:pt x="11" y="54"/>
                  </a:cubicBezTo>
                  <a:cubicBezTo>
                    <a:pt x="10" y="53"/>
                    <a:pt x="9" y="53"/>
                    <a:pt x="8" y="52"/>
                  </a:cubicBezTo>
                  <a:cubicBezTo>
                    <a:pt x="7" y="51"/>
                    <a:pt x="6" y="50"/>
                    <a:pt x="6" y="49"/>
                  </a:cubicBezTo>
                  <a:cubicBezTo>
                    <a:pt x="6"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2"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36" name="Freeform 54">
              <a:extLst>
                <a:ext uri="{FF2B5EF4-FFF2-40B4-BE49-F238E27FC236}">
                  <a16:creationId xmlns:a16="http://schemas.microsoft.com/office/drawing/2014/main" id="{DBCBD0D2-5C9C-4B12-8CF8-9CA320825ED7}"/>
                </a:ext>
              </a:extLst>
            </p:cNvPr>
            <p:cNvSpPr>
              <a:spLocks/>
            </p:cNvSpPr>
            <p:nvPr userDrawn="1"/>
          </p:nvSpPr>
          <p:spPr bwMode="auto">
            <a:xfrm>
              <a:off x="1118877"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37" name="Freeform 55">
              <a:extLst>
                <a:ext uri="{FF2B5EF4-FFF2-40B4-BE49-F238E27FC236}">
                  <a16:creationId xmlns:a16="http://schemas.microsoft.com/office/drawing/2014/main" id="{CDCFBD31-7961-4587-876E-1FAFC4E74AB8}"/>
                </a:ext>
              </a:extLst>
            </p:cNvPr>
            <p:cNvSpPr>
              <a:spLocks noEditPoints="1"/>
            </p:cNvSpPr>
            <p:nvPr userDrawn="1"/>
          </p:nvSpPr>
          <p:spPr bwMode="auto">
            <a:xfrm>
              <a:off x="1190370"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29 w 33"/>
                <a:gd name="T25" fmla="*/ 35 h 40"/>
                <a:gd name="T26" fmla="*/ 27 w 33"/>
                <a:gd name="T27" fmla="*/ 37 h 40"/>
                <a:gd name="T28" fmla="*/ 24 w 33"/>
                <a:gd name="T29" fmla="*/ 39 h 40"/>
                <a:gd name="T30" fmla="*/ 20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2"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0" y="33"/>
                    <a:pt x="21" y="32"/>
                  </a:cubicBezTo>
                  <a:cubicBezTo>
                    <a:pt x="22" y="32"/>
                    <a:pt x="22" y="32"/>
                    <a:pt x="23" y="32"/>
                  </a:cubicBezTo>
                  <a:cubicBezTo>
                    <a:pt x="23" y="31"/>
                    <a:pt x="24" y="31"/>
                    <a:pt x="25" y="30"/>
                  </a:cubicBezTo>
                  <a:cubicBezTo>
                    <a:pt x="29" y="35"/>
                    <a:pt x="29" y="35"/>
                    <a:pt x="29" y="35"/>
                  </a:cubicBezTo>
                  <a:cubicBezTo>
                    <a:pt x="29" y="36"/>
                    <a:pt x="28" y="37"/>
                    <a:pt x="27" y="37"/>
                  </a:cubicBezTo>
                  <a:cubicBezTo>
                    <a:pt x="26" y="38"/>
                    <a:pt x="25" y="38"/>
                    <a:pt x="24" y="39"/>
                  </a:cubicBezTo>
                  <a:cubicBezTo>
                    <a:pt x="23" y="39"/>
                    <a:pt x="22" y="40"/>
                    <a:pt x="20"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7"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38" name="Freeform 56">
              <a:extLst>
                <a:ext uri="{FF2B5EF4-FFF2-40B4-BE49-F238E27FC236}">
                  <a16:creationId xmlns:a16="http://schemas.microsoft.com/office/drawing/2014/main" id="{52482C08-723A-4738-9787-3516B3C17145}"/>
                </a:ext>
              </a:extLst>
            </p:cNvPr>
            <p:cNvSpPr>
              <a:spLocks/>
            </p:cNvSpPr>
            <p:nvPr userDrawn="1"/>
          </p:nvSpPr>
          <p:spPr bwMode="auto">
            <a:xfrm>
              <a:off x="1294993" y="6418333"/>
              <a:ext cx="55799" cy="101135"/>
            </a:xfrm>
            <a:custGeom>
              <a:avLst/>
              <a:gdLst>
                <a:gd name="T0" fmla="*/ 20 w 22"/>
                <a:gd name="T1" fmla="*/ 9 h 39"/>
                <a:gd name="T2" fmla="*/ 18 w 22"/>
                <a:gd name="T3" fmla="*/ 8 h 39"/>
                <a:gd name="T4" fmla="*/ 15 w 22"/>
                <a:gd name="T5" fmla="*/ 7 h 39"/>
                <a:gd name="T6" fmla="*/ 9 w 22"/>
                <a:gd name="T7" fmla="*/ 10 h 39"/>
                <a:gd name="T8" fmla="*/ 7 w 22"/>
                <a:gd name="T9" fmla="*/ 17 h 39"/>
                <a:gd name="T10" fmla="*/ 7 w 22"/>
                <a:gd name="T11" fmla="*/ 39 h 39"/>
                <a:gd name="T12" fmla="*/ 0 w 22"/>
                <a:gd name="T13" fmla="*/ 39 h 39"/>
                <a:gd name="T14" fmla="*/ 0 w 22"/>
                <a:gd name="T15" fmla="*/ 1 h 39"/>
                <a:gd name="T16" fmla="*/ 7 w 22"/>
                <a:gd name="T17" fmla="*/ 1 h 39"/>
                <a:gd name="T18" fmla="*/ 7 w 22"/>
                <a:gd name="T19" fmla="*/ 5 h 39"/>
                <a:gd name="T20" fmla="*/ 9 w 22"/>
                <a:gd name="T21" fmla="*/ 3 h 39"/>
                <a:gd name="T22" fmla="*/ 11 w 22"/>
                <a:gd name="T23" fmla="*/ 1 h 39"/>
                <a:gd name="T24" fmla="*/ 13 w 22"/>
                <a:gd name="T25" fmla="*/ 0 h 39"/>
                <a:gd name="T26" fmla="*/ 16 w 22"/>
                <a:gd name="T27" fmla="*/ 0 h 39"/>
                <a:gd name="T28" fmla="*/ 20 w 22"/>
                <a:gd name="T29" fmla="*/ 1 h 39"/>
                <a:gd name="T30" fmla="*/ 22 w 22"/>
                <a:gd name="T31" fmla="*/ 2 h 39"/>
                <a:gd name="T32" fmla="*/ 20 w 22"/>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9"/>
                  </a:moveTo>
                  <a:cubicBezTo>
                    <a:pt x="20" y="8"/>
                    <a:pt x="19" y="8"/>
                    <a:pt x="18" y="8"/>
                  </a:cubicBezTo>
                  <a:cubicBezTo>
                    <a:pt x="17" y="8"/>
                    <a:pt x="16" y="7"/>
                    <a:pt x="15" y="7"/>
                  </a:cubicBezTo>
                  <a:cubicBezTo>
                    <a:pt x="12" y="7"/>
                    <a:pt x="10" y="8"/>
                    <a:pt x="9" y="10"/>
                  </a:cubicBezTo>
                  <a:cubicBezTo>
                    <a:pt x="8" y="12"/>
                    <a:pt x="7" y="14"/>
                    <a:pt x="7" y="17"/>
                  </a:cubicBezTo>
                  <a:cubicBezTo>
                    <a:pt x="7" y="39"/>
                    <a:pt x="7" y="39"/>
                    <a:pt x="7" y="39"/>
                  </a:cubicBezTo>
                  <a:cubicBezTo>
                    <a:pt x="0" y="39"/>
                    <a:pt x="0" y="39"/>
                    <a:pt x="0" y="39"/>
                  </a:cubicBezTo>
                  <a:cubicBezTo>
                    <a:pt x="0" y="1"/>
                    <a:pt x="0" y="1"/>
                    <a:pt x="0" y="1"/>
                  </a:cubicBezTo>
                  <a:cubicBezTo>
                    <a:pt x="7" y="1"/>
                    <a:pt x="7" y="1"/>
                    <a:pt x="7" y="1"/>
                  </a:cubicBezTo>
                  <a:cubicBezTo>
                    <a:pt x="7" y="5"/>
                    <a:pt x="7" y="5"/>
                    <a:pt x="7" y="5"/>
                  </a:cubicBezTo>
                  <a:cubicBezTo>
                    <a:pt x="8" y="4"/>
                    <a:pt x="8" y="3"/>
                    <a:pt x="9" y="3"/>
                  </a:cubicBezTo>
                  <a:cubicBezTo>
                    <a:pt x="9" y="2"/>
                    <a:pt x="10" y="2"/>
                    <a:pt x="11" y="1"/>
                  </a:cubicBezTo>
                  <a:cubicBezTo>
                    <a:pt x="11" y="1"/>
                    <a:pt x="12" y="1"/>
                    <a:pt x="13" y="0"/>
                  </a:cubicBezTo>
                  <a:cubicBezTo>
                    <a:pt x="14" y="0"/>
                    <a:pt x="15" y="0"/>
                    <a:pt x="16" y="0"/>
                  </a:cubicBezTo>
                  <a:cubicBezTo>
                    <a:pt x="17" y="0"/>
                    <a:pt x="19" y="0"/>
                    <a:pt x="20" y="1"/>
                  </a:cubicBezTo>
                  <a:cubicBezTo>
                    <a:pt x="21" y="1"/>
                    <a:pt x="22" y="1"/>
                    <a:pt x="22" y="2"/>
                  </a:cubicBezTo>
                  <a:lnTo>
                    <a:pt x="20"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39" name="Freeform 57">
              <a:extLst>
                <a:ext uri="{FF2B5EF4-FFF2-40B4-BE49-F238E27FC236}">
                  <a16:creationId xmlns:a16="http://schemas.microsoft.com/office/drawing/2014/main" id="{5B72A8F0-33E3-42CD-88C2-C35BEC0E9833}"/>
                </a:ext>
              </a:extLst>
            </p:cNvPr>
            <p:cNvSpPr>
              <a:spLocks/>
            </p:cNvSpPr>
            <p:nvPr userDrawn="1"/>
          </p:nvSpPr>
          <p:spPr bwMode="auto">
            <a:xfrm>
              <a:off x="1406591"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40" name="Freeform 58">
              <a:extLst>
                <a:ext uri="{FF2B5EF4-FFF2-40B4-BE49-F238E27FC236}">
                  <a16:creationId xmlns:a16="http://schemas.microsoft.com/office/drawing/2014/main" id="{73FC54A2-6588-499B-968A-79F4CA9CF5F3}"/>
                </a:ext>
              </a:extLst>
            </p:cNvPr>
            <p:cNvSpPr>
              <a:spLocks/>
            </p:cNvSpPr>
            <p:nvPr userDrawn="1"/>
          </p:nvSpPr>
          <p:spPr bwMode="auto">
            <a:xfrm>
              <a:off x="1485058" y="6383459"/>
              <a:ext cx="80211"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10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2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3" y="25"/>
                    <a:pt x="21" y="24"/>
                  </a:cubicBezTo>
                  <a:cubicBezTo>
                    <a:pt x="20" y="22"/>
                    <a:pt x="18" y="21"/>
                    <a:pt x="15" y="21"/>
                  </a:cubicBezTo>
                  <a:cubicBezTo>
                    <a:pt x="14" y="21"/>
                    <a:pt x="13" y="21"/>
                    <a:pt x="12" y="22"/>
                  </a:cubicBezTo>
                  <a:cubicBezTo>
                    <a:pt x="11" y="22"/>
                    <a:pt x="10" y="23"/>
                    <a:pt x="10" y="24"/>
                  </a:cubicBezTo>
                  <a:cubicBezTo>
                    <a:pt x="9" y="24"/>
                    <a:pt x="8" y="25"/>
                    <a:pt x="8" y="27"/>
                  </a:cubicBezTo>
                  <a:cubicBezTo>
                    <a:pt x="8"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9" y="17"/>
                    <a:pt x="9" y="17"/>
                  </a:cubicBezTo>
                  <a:cubicBezTo>
                    <a:pt x="10" y="16"/>
                    <a:pt x="11" y="16"/>
                    <a:pt x="12" y="15"/>
                  </a:cubicBezTo>
                  <a:cubicBezTo>
                    <a:pt x="12" y="15"/>
                    <a:pt x="13" y="15"/>
                    <a:pt x="14" y="14"/>
                  </a:cubicBezTo>
                  <a:cubicBezTo>
                    <a:pt x="15" y="14"/>
                    <a:pt x="16" y="14"/>
                    <a:pt x="17" y="14"/>
                  </a:cubicBezTo>
                  <a:cubicBezTo>
                    <a:pt x="19" y="14"/>
                    <a:pt x="21" y="14"/>
                    <a:pt x="23" y="15"/>
                  </a:cubicBezTo>
                  <a:cubicBezTo>
                    <a:pt x="25" y="16"/>
                    <a:pt x="26" y="17"/>
                    <a:pt x="27" y="18"/>
                  </a:cubicBezTo>
                  <a:cubicBezTo>
                    <a:pt x="29" y="20"/>
                    <a:pt x="29" y="22"/>
                    <a:pt x="30" y="24"/>
                  </a:cubicBezTo>
                  <a:cubicBezTo>
                    <a:pt x="31"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41" name="Freeform 59">
              <a:extLst>
                <a:ext uri="{FF2B5EF4-FFF2-40B4-BE49-F238E27FC236}">
                  <a16:creationId xmlns:a16="http://schemas.microsoft.com/office/drawing/2014/main" id="{1E6AB002-C130-4648-A18E-BA496FF1756C}"/>
                </a:ext>
              </a:extLst>
            </p:cNvPr>
            <p:cNvSpPr>
              <a:spLocks noEditPoints="1"/>
            </p:cNvSpPr>
            <p:nvPr userDrawn="1"/>
          </p:nvSpPr>
          <p:spPr bwMode="auto">
            <a:xfrm>
              <a:off x="1582706" y="6418333"/>
              <a:ext cx="83698" cy="102879"/>
            </a:xfrm>
            <a:custGeom>
              <a:avLst/>
              <a:gdLst>
                <a:gd name="T0" fmla="*/ 33 w 33"/>
                <a:gd name="T1" fmla="*/ 19 h 40"/>
                <a:gd name="T2" fmla="*/ 33 w 33"/>
                <a:gd name="T3" fmla="*/ 21 h 40"/>
                <a:gd name="T4" fmla="*/ 33 w 33"/>
                <a:gd name="T5" fmla="*/ 23 h 40"/>
                <a:gd name="T6" fmla="*/ 8 w 33"/>
                <a:gd name="T7" fmla="*/ 23 h 40"/>
                <a:gd name="T8" fmla="*/ 9 w 33"/>
                <a:gd name="T9" fmla="*/ 28 h 40"/>
                <a:gd name="T10" fmla="*/ 11 w 33"/>
                <a:gd name="T11" fmla="*/ 31 h 40"/>
                <a:gd name="T12" fmla="*/ 14 w 33"/>
                <a:gd name="T13" fmla="*/ 33 h 40"/>
                <a:gd name="T14" fmla="*/ 17 w 33"/>
                <a:gd name="T15" fmla="*/ 33 h 40"/>
                <a:gd name="T16" fmla="*/ 20 w 33"/>
                <a:gd name="T17" fmla="*/ 33 h 40"/>
                <a:gd name="T18" fmla="*/ 22 w 33"/>
                <a:gd name="T19" fmla="*/ 32 h 40"/>
                <a:gd name="T20" fmla="*/ 24 w 33"/>
                <a:gd name="T21" fmla="*/ 32 h 40"/>
                <a:gd name="T22" fmla="*/ 26 w 33"/>
                <a:gd name="T23" fmla="*/ 30 h 40"/>
                <a:gd name="T24" fmla="*/ 30 w 33"/>
                <a:gd name="T25" fmla="*/ 35 h 40"/>
                <a:gd name="T26" fmla="*/ 27 w 33"/>
                <a:gd name="T27" fmla="*/ 37 h 40"/>
                <a:gd name="T28" fmla="*/ 25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2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6 w 33"/>
                <a:gd name="T63" fmla="*/ 17 h 40"/>
                <a:gd name="T64" fmla="*/ 25 w 33"/>
                <a:gd name="T65" fmla="*/ 13 h 40"/>
                <a:gd name="T66" fmla="*/ 23 w 33"/>
                <a:gd name="T67" fmla="*/ 10 h 40"/>
                <a:gd name="T68" fmla="*/ 21 w 33"/>
                <a:gd name="T69" fmla="*/ 8 h 40"/>
                <a:gd name="T70" fmla="*/ 17 w 33"/>
                <a:gd name="T71" fmla="*/ 7 h 40"/>
                <a:gd name="T72" fmla="*/ 13 w 33"/>
                <a:gd name="T73" fmla="*/ 8 h 40"/>
                <a:gd name="T74" fmla="*/ 11 w 33"/>
                <a:gd name="T75" fmla="*/ 9 h 40"/>
                <a:gd name="T76" fmla="*/ 9 w 33"/>
                <a:gd name="T77" fmla="*/ 12 h 40"/>
                <a:gd name="T78" fmla="*/ 8 w 33"/>
                <a:gd name="T79" fmla="*/ 17 h 40"/>
                <a:gd name="T80" fmla="*/ 26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8" y="23"/>
                    <a:pt x="8" y="23"/>
                    <a:pt x="8" y="23"/>
                  </a:cubicBezTo>
                  <a:cubicBezTo>
                    <a:pt x="8" y="25"/>
                    <a:pt x="8" y="26"/>
                    <a:pt x="9" y="28"/>
                  </a:cubicBezTo>
                  <a:cubicBezTo>
                    <a:pt x="10" y="29"/>
                    <a:pt x="10" y="30"/>
                    <a:pt x="11" y="31"/>
                  </a:cubicBezTo>
                  <a:cubicBezTo>
                    <a:pt x="12" y="32"/>
                    <a:pt x="13" y="32"/>
                    <a:pt x="14" y="33"/>
                  </a:cubicBezTo>
                  <a:cubicBezTo>
                    <a:pt x="15" y="33"/>
                    <a:pt x="16" y="33"/>
                    <a:pt x="17" y="33"/>
                  </a:cubicBezTo>
                  <a:cubicBezTo>
                    <a:pt x="18" y="33"/>
                    <a:pt x="19" y="33"/>
                    <a:pt x="20" y="33"/>
                  </a:cubicBezTo>
                  <a:cubicBezTo>
                    <a:pt x="20" y="33"/>
                    <a:pt x="21" y="33"/>
                    <a:pt x="22" y="32"/>
                  </a:cubicBezTo>
                  <a:cubicBezTo>
                    <a:pt x="23" y="32"/>
                    <a:pt x="23" y="32"/>
                    <a:pt x="24" y="32"/>
                  </a:cubicBezTo>
                  <a:cubicBezTo>
                    <a:pt x="24" y="31"/>
                    <a:pt x="25" y="31"/>
                    <a:pt x="26" y="30"/>
                  </a:cubicBezTo>
                  <a:cubicBezTo>
                    <a:pt x="30" y="35"/>
                    <a:pt x="30" y="35"/>
                    <a:pt x="30" y="35"/>
                  </a:cubicBezTo>
                  <a:cubicBezTo>
                    <a:pt x="29" y="36"/>
                    <a:pt x="28" y="37"/>
                    <a:pt x="27" y="37"/>
                  </a:cubicBezTo>
                  <a:cubicBezTo>
                    <a:pt x="27" y="38"/>
                    <a:pt x="26" y="38"/>
                    <a:pt x="25" y="39"/>
                  </a:cubicBezTo>
                  <a:cubicBezTo>
                    <a:pt x="24" y="39"/>
                    <a:pt x="22" y="40"/>
                    <a:pt x="21" y="40"/>
                  </a:cubicBezTo>
                  <a:cubicBezTo>
                    <a:pt x="20" y="40"/>
                    <a:pt x="18" y="40"/>
                    <a:pt x="17" y="40"/>
                  </a:cubicBezTo>
                  <a:cubicBezTo>
                    <a:pt x="15" y="40"/>
                    <a:pt x="14" y="40"/>
                    <a:pt x="12" y="39"/>
                  </a:cubicBezTo>
                  <a:cubicBezTo>
                    <a:pt x="11" y="39"/>
                    <a:pt x="10" y="38"/>
                    <a:pt x="8" y="38"/>
                  </a:cubicBezTo>
                  <a:cubicBezTo>
                    <a:pt x="7" y="37"/>
                    <a:pt x="6" y="36"/>
                    <a:pt x="5" y="35"/>
                  </a:cubicBezTo>
                  <a:cubicBezTo>
                    <a:pt x="4" y="34"/>
                    <a:pt x="4" y="33"/>
                    <a:pt x="3" y="31"/>
                  </a:cubicBezTo>
                  <a:cubicBezTo>
                    <a:pt x="2" y="30"/>
                    <a:pt x="1" y="28"/>
                    <a:pt x="1" y="26"/>
                  </a:cubicBezTo>
                  <a:cubicBezTo>
                    <a:pt x="1" y="24"/>
                    <a:pt x="0" y="22"/>
                    <a:pt x="0" y="20"/>
                  </a:cubicBezTo>
                  <a:cubicBezTo>
                    <a:pt x="0" y="17"/>
                    <a:pt x="1" y="14"/>
                    <a:pt x="2" y="12"/>
                  </a:cubicBezTo>
                  <a:cubicBezTo>
                    <a:pt x="2" y="9"/>
                    <a:pt x="4" y="7"/>
                    <a:pt x="5" y="5"/>
                  </a:cubicBezTo>
                  <a:cubicBezTo>
                    <a:pt x="6" y="4"/>
                    <a:pt x="8" y="2"/>
                    <a:pt x="10" y="1"/>
                  </a:cubicBezTo>
                  <a:cubicBezTo>
                    <a:pt x="12" y="1"/>
                    <a:pt x="15" y="0"/>
                    <a:pt x="17" y="0"/>
                  </a:cubicBezTo>
                  <a:cubicBezTo>
                    <a:pt x="20" y="0"/>
                    <a:pt x="22" y="1"/>
                    <a:pt x="24" y="2"/>
                  </a:cubicBezTo>
                  <a:cubicBezTo>
                    <a:pt x="26" y="3"/>
                    <a:pt x="28" y="4"/>
                    <a:pt x="29" y="6"/>
                  </a:cubicBezTo>
                  <a:cubicBezTo>
                    <a:pt x="31" y="8"/>
                    <a:pt x="32" y="10"/>
                    <a:pt x="32" y="12"/>
                  </a:cubicBezTo>
                  <a:cubicBezTo>
                    <a:pt x="33" y="14"/>
                    <a:pt x="33" y="17"/>
                    <a:pt x="33" y="19"/>
                  </a:cubicBezTo>
                  <a:close/>
                  <a:moveTo>
                    <a:pt x="26" y="17"/>
                  </a:moveTo>
                  <a:cubicBezTo>
                    <a:pt x="26" y="15"/>
                    <a:pt x="25" y="14"/>
                    <a:pt x="25" y="13"/>
                  </a:cubicBezTo>
                  <a:cubicBezTo>
                    <a:pt x="25" y="12"/>
                    <a:pt x="24" y="11"/>
                    <a:pt x="23" y="10"/>
                  </a:cubicBezTo>
                  <a:cubicBezTo>
                    <a:pt x="23" y="9"/>
                    <a:pt x="22" y="8"/>
                    <a:pt x="21" y="8"/>
                  </a:cubicBezTo>
                  <a:cubicBezTo>
                    <a:pt x="20" y="7"/>
                    <a:pt x="18" y="7"/>
                    <a:pt x="17" y="7"/>
                  </a:cubicBezTo>
                  <a:cubicBezTo>
                    <a:pt x="15" y="7"/>
                    <a:pt x="14" y="7"/>
                    <a:pt x="13" y="8"/>
                  </a:cubicBezTo>
                  <a:cubicBezTo>
                    <a:pt x="12" y="8"/>
                    <a:pt x="11" y="9"/>
                    <a:pt x="11" y="9"/>
                  </a:cubicBezTo>
                  <a:cubicBezTo>
                    <a:pt x="10" y="10"/>
                    <a:pt x="9" y="11"/>
                    <a:pt x="9" y="12"/>
                  </a:cubicBezTo>
                  <a:cubicBezTo>
                    <a:pt x="8" y="14"/>
                    <a:pt x="8" y="15"/>
                    <a:pt x="8" y="17"/>
                  </a:cubicBezTo>
                  <a:lnTo>
                    <a:pt x="26"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42" name="Freeform 60">
              <a:extLst>
                <a:ext uri="{FF2B5EF4-FFF2-40B4-BE49-F238E27FC236}">
                  <a16:creationId xmlns:a16="http://schemas.microsoft.com/office/drawing/2014/main" id="{B0044278-9F7F-4596-96D2-ACFBE0DEC0B1}"/>
                </a:ext>
              </a:extLst>
            </p:cNvPr>
            <p:cNvSpPr>
              <a:spLocks/>
            </p:cNvSpPr>
            <p:nvPr userDrawn="1"/>
          </p:nvSpPr>
          <p:spPr bwMode="auto">
            <a:xfrm>
              <a:off x="1727435" y="6421821"/>
              <a:ext cx="122060" cy="97648"/>
            </a:xfrm>
            <a:custGeom>
              <a:avLst/>
              <a:gdLst>
                <a:gd name="T0" fmla="*/ 56 w 70"/>
                <a:gd name="T1" fmla="*/ 56 h 56"/>
                <a:gd name="T2" fmla="*/ 46 w 70"/>
                <a:gd name="T3" fmla="*/ 56 h 56"/>
                <a:gd name="T4" fmla="*/ 35 w 70"/>
                <a:gd name="T5" fmla="*/ 16 h 56"/>
                <a:gd name="T6" fmla="*/ 25 w 70"/>
                <a:gd name="T7" fmla="*/ 56 h 56"/>
                <a:gd name="T8" fmla="*/ 15 w 70"/>
                <a:gd name="T9" fmla="*/ 56 h 56"/>
                <a:gd name="T10" fmla="*/ 0 w 70"/>
                <a:gd name="T11" fmla="*/ 0 h 56"/>
                <a:gd name="T12" fmla="*/ 10 w 70"/>
                <a:gd name="T13" fmla="*/ 0 h 56"/>
                <a:gd name="T14" fmla="*/ 21 w 70"/>
                <a:gd name="T15" fmla="*/ 38 h 56"/>
                <a:gd name="T16" fmla="*/ 31 w 70"/>
                <a:gd name="T17" fmla="*/ 0 h 56"/>
                <a:gd name="T18" fmla="*/ 40 w 70"/>
                <a:gd name="T19" fmla="*/ 0 h 56"/>
                <a:gd name="T20" fmla="*/ 50 w 70"/>
                <a:gd name="T21" fmla="*/ 38 h 56"/>
                <a:gd name="T22" fmla="*/ 60 w 70"/>
                <a:gd name="T23" fmla="*/ 0 h 56"/>
                <a:gd name="T24" fmla="*/ 70 w 70"/>
                <a:gd name="T25" fmla="*/ 0 h 56"/>
                <a:gd name="T26" fmla="*/ 56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6" y="56"/>
                  </a:moveTo>
                  <a:lnTo>
                    <a:pt x="46" y="56"/>
                  </a:lnTo>
                  <a:lnTo>
                    <a:pt x="35" y="16"/>
                  </a:lnTo>
                  <a:lnTo>
                    <a:pt x="25" y="56"/>
                  </a:lnTo>
                  <a:lnTo>
                    <a:pt x="15" y="56"/>
                  </a:lnTo>
                  <a:lnTo>
                    <a:pt x="0" y="0"/>
                  </a:lnTo>
                  <a:lnTo>
                    <a:pt x="10" y="0"/>
                  </a:lnTo>
                  <a:lnTo>
                    <a:pt x="21" y="38"/>
                  </a:lnTo>
                  <a:lnTo>
                    <a:pt x="31" y="0"/>
                  </a:lnTo>
                  <a:lnTo>
                    <a:pt x="40" y="0"/>
                  </a:lnTo>
                  <a:lnTo>
                    <a:pt x="50" y="38"/>
                  </a:lnTo>
                  <a:lnTo>
                    <a:pt x="60" y="0"/>
                  </a:lnTo>
                  <a:lnTo>
                    <a:pt x="70" y="0"/>
                  </a:lnTo>
                  <a:lnTo>
                    <a:pt x="56"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43" name="Freeform 61">
              <a:extLst>
                <a:ext uri="{FF2B5EF4-FFF2-40B4-BE49-F238E27FC236}">
                  <a16:creationId xmlns:a16="http://schemas.microsoft.com/office/drawing/2014/main" id="{79F75E0D-27A7-44C1-BF19-495F4768F995}"/>
                </a:ext>
              </a:extLst>
            </p:cNvPr>
            <p:cNvSpPr>
              <a:spLocks noEditPoints="1"/>
            </p:cNvSpPr>
            <p:nvPr userDrawn="1"/>
          </p:nvSpPr>
          <p:spPr bwMode="auto">
            <a:xfrm>
              <a:off x="1859957" y="6418333"/>
              <a:ext cx="87186" cy="102879"/>
            </a:xfrm>
            <a:custGeom>
              <a:avLst/>
              <a:gdLst>
                <a:gd name="T0" fmla="*/ 34 w 34"/>
                <a:gd name="T1" fmla="*/ 20 h 40"/>
                <a:gd name="T2" fmla="*/ 33 w 34"/>
                <a:gd name="T3" fmla="*/ 28 h 40"/>
                <a:gd name="T4" fmla="*/ 29 w 34"/>
                <a:gd name="T5" fmla="*/ 35 h 40"/>
                <a:gd name="T6" fmla="*/ 24 w 34"/>
                <a:gd name="T7" fmla="*/ 39 h 40"/>
                <a:gd name="T8" fmla="*/ 17 w 34"/>
                <a:gd name="T9" fmla="*/ 40 h 40"/>
                <a:gd name="T10" fmla="*/ 10 w 34"/>
                <a:gd name="T11" fmla="*/ 39 h 40"/>
                <a:gd name="T12" fmla="*/ 5 w 34"/>
                <a:gd name="T13" fmla="*/ 35 h 40"/>
                <a:gd name="T14" fmla="*/ 1 w 34"/>
                <a:gd name="T15" fmla="*/ 28 h 40"/>
                <a:gd name="T16" fmla="*/ 0 w 34"/>
                <a:gd name="T17" fmla="*/ 20 h 40"/>
                <a:gd name="T18" fmla="*/ 1 w 34"/>
                <a:gd name="T19" fmla="*/ 12 h 40"/>
                <a:gd name="T20" fmla="*/ 5 w 34"/>
                <a:gd name="T21" fmla="*/ 5 h 40"/>
                <a:gd name="T22" fmla="*/ 11 w 34"/>
                <a:gd name="T23" fmla="*/ 1 h 40"/>
                <a:gd name="T24" fmla="*/ 17 w 34"/>
                <a:gd name="T25" fmla="*/ 0 h 40"/>
                <a:gd name="T26" fmla="*/ 24 w 34"/>
                <a:gd name="T27" fmla="*/ 1 h 40"/>
                <a:gd name="T28" fmla="*/ 29 w 34"/>
                <a:gd name="T29" fmla="*/ 5 h 40"/>
                <a:gd name="T30" fmla="*/ 33 w 34"/>
                <a:gd name="T31" fmla="*/ 12 h 40"/>
                <a:gd name="T32" fmla="*/ 34 w 34"/>
                <a:gd name="T33" fmla="*/ 20 h 40"/>
                <a:gd name="T34" fmla="*/ 27 w 34"/>
                <a:gd name="T35" fmla="*/ 20 h 40"/>
                <a:gd name="T36" fmla="*/ 26 w 34"/>
                <a:gd name="T37" fmla="*/ 15 h 40"/>
                <a:gd name="T38" fmla="*/ 24 w 34"/>
                <a:gd name="T39" fmla="*/ 11 h 40"/>
                <a:gd name="T40" fmla="*/ 21 w 34"/>
                <a:gd name="T41" fmla="*/ 8 h 40"/>
                <a:gd name="T42" fmla="*/ 17 w 34"/>
                <a:gd name="T43" fmla="*/ 7 h 40"/>
                <a:gd name="T44" fmla="*/ 13 w 34"/>
                <a:gd name="T45" fmla="*/ 8 h 40"/>
                <a:gd name="T46" fmla="*/ 10 w 34"/>
                <a:gd name="T47" fmla="*/ 11 h 40"/>
                <a:gd name="T48" fmla="*/ 8 w 34"/>
                <a:gd name="T49" fmla="*/ 15 h 40"/>
                <a:gd name="T50" fmla="*/ 8 w 34"/>
                <a:gd name="T51" fmla="*/ 20 h 40"/>
                <a:gd name="T52" fmla="*/ 8 w 34"/>
                <a:gd name="T53" fmla="*/ 26 h 40"/>
                <a:gd name="T54" fmla="*/ 10 w 34"/>
                <a:gd name="T55" fmla="*/ 30 h 40"/>
                <a:gd name="T56" fmla="*/ 13 w 34"/>
                <a:gd name="T57" fmla="*/ 32 h 40"/>
                <a:gd name="T58" fmla="*/ 17 w 34"/>
                <a:gd name="T59" fmla="*/ 33 h 40"/>
                <a:gd name="T60" fmla="*/ 21 w 34"/>
                <a:gd name="T61" fmla="*/ 32 h 40"/>
                <a:gd name="T62" fmla="*/ 24 w 34"/>
                <a:gd name="T63" fmla="*/ 29 h 40"/>
                <a:gd name="T64" fmla="*/ 26 w 34"/>
                <a:gd name="T65" fmla="*/ 25 h 40"/>
                <a:gd name="T66" fmla="*/ 27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20"/>
                  </a:moveTo>
                  <a:cubicBezTo>
                    <a:pt x="34" y="23"/>
                    <a:pt x="34" y="26"/>
                    <a:pt x="33" y="28"/>
                  </a:cubicBezTo>
                  <a:cubicBezTo>
                    <a:pt x="32" y="31"/>
                    <a:pt x="31" y="33"/>
                    <a:pt x="29" y="35"/>
                  </a:cubicBezTo>
                  <a:cubicBezTo>
                    <a:pt x="28" y="37"/>
                    <a:pt x="26" y="38"/>
                    <a:pt x="24" y="39"/>
                  </a:cubicBezTo>
                  <a:cubicBezTo>
                    <a:pt x="22" y="40"/>
                    <a:pt x="20" y="40"/>
                    <a:pt x="17" y="40"/>
                  </a:cubicBezTo>
                  <a:cubicBezTo>
                    <a:pt x="15" y="40"/>
                    <a:pt x="12" y="40"/>
                    <a:pt x="10" y="39"/>
                  </a:cubicBezTo>
                  <a:cubicBezTo>
                    <a:pt x="8" y="38"/>
                    <a:pt x="6" y="36"/>
                    <a:pt x="5" y="35"/>
                  </a:cubicBezTo>
                  <a:cubicBezTo>
                    <a:pt x="3" y="33"/>
                    <a:pt x="2" y="31"/>
                    <a:pt x="1" y="28"/>
                  </a:cubicBezTo>
                  <a:cubicBezTo>
                    <a:pt x="1" y="26"/>
                    <a:pt x="0" y="23"/>
                    <a:pt x="0" y="20"/>
                  </a:cubicBezTo>
                  <a:cubicBezTo>
                    <a:pt x="0" y="17"/>
                    <a:pt x="1" y="14"/>
                    <a:pt x="1" y="12"/>
                  </a:cubicBezTo>
                  <a:cubicBezTo>
                    <a:pt x="2" y="9"/>
                    <a:pt x="4" y="7"/>
                    <a:pt x="5" y="5"/>
                  </a:cubicBezTo>
                  <a:cubicBezTo>
                    <a:pt x="7" y="4"/>
                    <a:pt x="8" y="2"/>
                    <a:pt x="11" y="1"/>
                  </a:cubicBezTo>
                  <a:cubicBezTo>
                    <a:pt x="13" y="1"/>
                    <a:pt x="15" y="0"/>
                    <a:pt x="17" y="0"/>
                  </a:cubicBezTo>
                  <a:cubicBezTo>
                    <a:pt x="20" y="0"/>
                    <a:pt x="22" y="1"/>
                    <a:pt x="24" y="1"/>
                  </a:cubicBezTo>
                  <a:cubicBezTo>
                    <a:pt x="26" y="2"/>
                    <a:pt x="28" y="4"/>
                    <a:pt x="29" y="5"/>
                  </a:cubicBezTo>
                  <a:cubicBezTo>
                    <a:pt x="31" y="7"/>
                    <a:pt x="32" y="9"/>
                    <a:pt x="33" y="12"/>
                  </a:cubicBezTo>
                  <a:cubicBezTo>
                    <a:pt x="34" y="14"/>
                    <a:pt x="34" y="17"/>
                    <a:pt x="34" y="20"/>
                  </a:cubicBezTo>
                  <a:close/>
                  <a:moveTo>
                    <a:pt x="27" y="20"/>
                  </a:moveTo>
                  <a:cubicBezTo>
                    <a:pt x="27" y="18"/>
                    <a:pt x="27" y="16"/>
                    <a:pt x="26" y="15"/>
                  </a:cubicBezTo>
                  <a:cubicBezTo>
                    <a:pt x="26" y="13"/>
                    <a:pt x="25" y="12"/>
                    <a:pt x="24" y="11"/>
                  </a:cubicBezTo>
                  <a:cubicBezTo>
                    <a:pt x="23" y="10"/>
                    <a:pt x="22" y="9"/>
                    <a:pt x="21" y="8"/>
                  </a:cubicBezTo>
                  <a:cubicBezTo>
                    <a:pt x="20" y="8"/>
                    <a:pt x="18" y="7"/>
                    <a:pt x="17" y="7"/>
                  </a:cubicBezTo>
                  <a:cubicBezTo>
                    <a:pt x="16" y="7"/>
                    <a:pt x="14" y="8"/>
                    <a:pt x="13" y="8"/>
                  </a:cubicBezTo>
                  <a:cubicBezTo>
                    <a:pt x="12" y="9"/>
                    <a:pt x="11" y="10"/>
                    <a:pt x="10" y="11"/>
                  </a:cubicBezTo>
                  <a:cubicBezTo>
                    <a:pt x="9" y="12"/>
                    <a:pt x="9" y="13"/>
                    <a:pt x="8" y="15"/>
                  </a:cubicBezTo>
                  <a:cubicBezTo>
                    <a:pt x="8" y="16"/>
                    <a:pt x="8" y="18"/>
                    <a:pt x="8" y="20"/>
                  </a:cubicBezTo>
                  <a:cubicBezTo>
                    <a:pt x="8" y="22"/>
                    <a:pt x="8" y="24"/>
                    <a:pt x="8" y="26"/>
                  </a:cubicBezTo>
                  <a:cubicBezTo>
                    <a:pt x="9" y="27"/>
                    <a:pt x="10" y="28"/>
                    <a:pt x="10" y="30"/>
                  </a:cubicBezTo>
                  <a:cubicBezTo>
                    <a:pt x="11" y="31"/>
                    <a:pt x="12" y="32"/>
                    <a:pt x="13" y="32"/>
                  </a:cubicBezTo>
                  <a:cubicBezTo>
                    <a:pt x="15" y="33"/>
                    <a:pt x="16" y="33"/>
                    <a:pt x="17" y="33"/>
                  </a:cubicBezTo>
                  <a:cubicBezTo>
                    <a:pt x="19" y="33"/>
                    <a:pt x="20" y="33"/>
                    <a:pt x="21" y="32"/>
                  </a:cubicBezTo>
                  <a:cubicBezTo>
                    <a:pt x="22" y="31"/>
                    <a:pt x="23"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44" name="Freeform 62">
              <a:extLst>
                <a:ext uri="{FF2B5EF4-FFF2-40B4-BE49-F238E27FC236}">
                  <a16:creationId xmlns:a16="http://schemas.microsoft.com/office/drawing/2014/main" id="{E5B9E395-C74C-4D98-8911-EE2C765D8BEB}"/>
                </a:ext>
              </a:extLst>
            </p:cNvPr>
            <p:cNvSpPr>
              <a:spLocks/>
            </p:cNvSpPr>
            <p:nvPr userDrawn="1"/>
          </p:nvSpPr>
          <p:spPr bwMode="auto">
            <a:xfrm>
              <a:off x="1968067" y="6418333"/>
              <a:ext cx="57543" cy="101135"/>
            </a:xfrm>
            <a:custGeom>
              <a:avLst/>
              <a:gdLst>
                <a:gd name="T0" fmla="*/ 21 w 23"/>
                <a:gd name="T1" fmla="*/ 9 h 39"/>
                <a:gd name="T2" fmla="*/ 18 w 23"/>
                <a:gd name="T3" fmla="*/ 8 h 39"/>
                <a:gd name="T4" fmla="*/ 15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9 w 23"/>
                <a:gd name="T21" fmla="*/ 3 h 39"/>
                <a:gd name="T22" fmla="*/ 11 w 23"/>
                <a:gd name="T23" fmla="*/ 1 h 39"/>
                <a:gd name="T24" fmla="*/ 14 w 23"/>
                <a:gd name="T25" fmla="*/ 0 h 39"/>
                <a:gd name="T26" fmla="*/ 17 w 23"/>
                <a:gd name="T27" fmla="*/ 0 h 39"/>
                <a:gd name="T28" fmla="*/ 20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19" y="8"/>
                    <a:pt x="18" y="8"/>
                  </a:cubicBezTo>
                  <a:cubicBezTo>
                    <a:pt x="18" y="8"/>
                    <a:pt x="17" y="7"/>
                    <a:pt x="15" y="7"/>
                  </a:cubicBezTo>
                  <a:cubicBezTo>
                    <a:pt x="13" y="7"/>
                    <a:pt x="11" y="8"/>
                    <a:pt x="10" y="10"/>
                  </a:cubicBezTo>
                  <a:cubicBezTo>
                    <a:pt x="8"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9" y="3"/>
                  </a:cubicBezTo>
                  <a:cubicBezTo>
                    <a:pt x="10" y="2"/>
                    <a:pt x="11" y="2"/>
                    <a:pt x="11" y="1"/>
                  </a:cubicBezTo>
                  <a:cubicBezTo>
                    <a:pt x="12" y="1"/>
                    <a:pt x="13" y="1"/>
                    <a:pt x="14" y="0"/>
                  </a:cubicBezTo>
                  <a:cubicBezTo>
                    <a:pt x="15" y="0"/>
                    <a:pt x="16" y="0"/>
                    <a:pt x="17" y="0"/>
                  </a:cubicBezTo>
                  <a:cubicBezTo>
                    <a:pt x="18" y="0"/>
                    <a:pt x="19" y="0"/>
                    <a:pt x="20" y="1"/>
                  </a:cubicBezTo>
                  <a:cubicBezTo>
                    <a:pt x="21" y="1"/>
                    <a:pt x="22"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45" name="Freeform 63">
              <a:extLst>
                <a:ext uri="{FF2B5EF4-FFF2-40B4-BE49-F238E27FC236}">
                  <a16:creationId xmlns:a16="http://schemas.microsoft.com/office/drawing/2014/main" id="{53BB8418-388C-4142-9A80-8BF00A87F7B0}"/>
                </a:ext>
              </a:extLst>
            </p:cNvPr>
            <p:cNvSpPr>
              <a:spLocks/>
            </p:cNvSpPr>
            <p:nvPr userDrawn="1"/>
          </p:nvSpPr>
          <p:spPr bwMode="auto">
            <a:xfrm>
              <a:off x="2043046" y="6383459"/>
              <a:ext cx="19181" cy="136010"/>
            </a:xfrm>
            <a:custGeom>
              <a:avLst/>
              <a:gdLst>
                <a:gd name="T0" fmla="*/ 0 w 11"/>
                <a:gd name="T1" fmla="*/ 78 h 78"/>
                <a:gd name="T2" fmla="*/ 0 w 11"/>
                <a:gd name="T3" fmla="*/ 6 h 78"/>
                <a:gd name="T4" fmla="*/ 11 w 11"/>
                <a:gd name="T5" fmla="*/ 0 h 78"/>
                <a:gd name="T6" fmla="*/ 11 w 11"/>
                <a:gd name="T7" fmla="*/ 78 h 78"/>
                <a:gd name="T8" fmla="*/ 0 w 11"/>
                <a:gd name="T9" fmla="*/ 78 h 78"/>
              </a:gdLst>
              <a:ahLst/>
              <a:cxnLst>
                <a:cxn ang="0">
                  <a:pos x="T0" y="T1"/>
                </a:cxn>
                <a:cxn ang="0">
                  <a:pos x="T2" y="T3"/>
                </a:cxn>
                <a:cxn ang="0">
                  <a:pos x="T4" y="T5"/>
                </a:cxn>
                <a:cxn ang="0">
                  <a:pos x="T6" y="T7"/>
                </a:cxn>
                <a:cxn ang="0">
                  <a:pos x="T8" y="T9"/>
                </a:cxn>
              </a:cxnLst>
              <a:rect l="0" t="0" r="r" b="b"/>
              <a:pathLst>
                <a:path w="11" h="78">
                  <a:moveTo>
                    <a:pt x="0" y="78"/>
                  </a:moveTo>
                  <a:lnTo>
                    <a:pt x="0" y="6"/>
                  </a:lnTo>
                  <a:lnTo>
                    <a:pt x="11" y="0"/>
                  </a:lnTo>
                  <a:lnTo>
                    <a:pt x="11" y="78"/>
                  </a:lnTo>
                  <a:lnTo>
                    <a:pt x="0"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46" name="Freeform 64">
              <a:extLst>
                <a:ext uri="{FF2B5EF4-FFF2-40B4-BE49-F238E27FC236}">
                  <a16:creationId xmlns:a16="http://schemas.microsoft.com/office/drawing/2014/main" id="{0256DB41-B3C1-4FEB-B394-9762C00E7F70}"/>
                </a:ext>
              </a:extLst>
            </p:cNvPr>
            <p:cNvSpPr>
              <a:spLocks noEditPoints="1"/>
            </p:cNvSpPr>
            <p:nvPr userDrawn="1"/>
          </p:nvSpPr>
          <p:spPr bwMode="auto">
            <a:xfrm>
              <a:off x="2084896" y="6383459"/>
              <a:ext cx="80211" cy="137753"/>
            </a:xfrm>
            <a:custGeom>
              <a:avLst/>
              <a:gdLst>
                <a:gd name="T0" fmla="*/ 24 w 32"/>
                <a:gd name="T1" fmla="*/ 53 h 54"/>
                <a:gd name="T2" fmla="*/ 24 w 32"/>
                <a:gd name="T3" fmla="*/ 50 h 54"/>
                <a:gd name="T4" fmla="*/ 22 w 32"/>
                <a:gd name="T5" fmla="*/ 51 h 54"/>
                <a:gd name="T6" fmla="*/ 20 w 32"/>
                <a:gd name="T7" fmla="*/ 53 h 54"/>
                <a:gd name="T8" fmla="*/ 17 w 32"/>
                <a:gd name="T9" fmla="*/ 54 h 54"/>
                <a:gd name="T10" fmla="*/ 14 w 32"/>
                <a:gd name="T11" fmla="*/ 54 h 54"/>
                <a:gd name="T12" fmla="*/ 9 w 32"/>
                <a:gd name="T13" fmla="*/ 53 h 54"/>
                <a:gd name="T14" fmla="*/ 4 w 32"/>
                <a:gd name="T15" fmla="*/ 49 h 54"/>
                <a:gd name="T16" fmla="*/ 1 w 32"/>
                <a:gd name="T17" fmla="*/ 43 h 54"/>
                <a:gd name="T18" fmla="*/ 0 w 32"/>
                <a:gd name="T19" fmla="*/ 33 h 54"/>
                <a:gd name="T20" fmla="*/ 1 w 32"/>
                <a:gd name="T21" fmla="*/ 25 h 54"/>
                <a:gd name="T22" fmla="*/ 4 w 32"/>
                <a:gd name="T23" fmla="*/ 19 h 54"/>
                <a:gd name="T24" fmla="*/ 9 w 32"/>
                <a:gd name="T25" fmla="*/ 15 h 54"/>
                <a:gd name="T26" fmla="*/ 15 w 32"/>
                <a:gd name="T27" fmla="*/ 14 h 54"/>
                <a:gd name="T28" fmla="*/ 18 w 32"/>
                <a:gd name="T29" fmla="*/ 14 h 54"/>
                <a:gd name="T30" fmla="*/ 20 w 32"/>
                <a:gd name="T31" fmla="*/ 15 h 54"/>
                <a:gd name="T32" fmla="*/ 22 w 32"/>
                <a:gd name="T33" fmla="*/ 17 h 54"/>
                <a:gd name="T34" fmla="*/ 24 w 32"/>
                <a:gd name="T35" fmla="*/ 18 h 54"/>
                <a:gd name="T36" fmla="*/ 24 w 32"/>
                <a:gd name="T37" fmla="*/ 4 h 54"/>
                <a:gd name="T38" fmla="*/ 32 w 32"/>
                <a:gd name="T39" fmla="*/ 0 h 54"/>
                <a:gd name="T40" fmla="*/ 32 w 32"/>
                <a:gd name="T41" fmla="*/ 53 h 54"/>
                <a:gd name="T42" fmla="*/ 24 w 32"/>
                <a:gd name="T43" fmla="*/ 53 h 54"/>
                <a:gd name="T44" fmla="*/ 24 w 32"/>
                <a:gd name="T45" fmla="*/ 26 h 54"/>
                <a:gd name="T46" fmla="*/ 23 w 32"/>
                <a:gd name="T47" fmla="*/ 24 h 54"/>
                <a:gd name="T48" fmla="*/ 21 w 32"/>
                <a:gd name="T49" fmla="*/ 23 h 54"/>
                <a:gd name="T50" fmla="*/ 18 w 32"/>
                <a:gd name="T51" fmla="*/ 22 h 54"/>
                <a:gd name="T52" fmla="*/ 15 w 32"/>
                <a:gd name="T53" fmla="*/ 21 h 54"/>
                <a:gd name="T54" fmla="*/ 9 w 32"/>
                <a:gd name="T55" fmla="*/ 24 h 54"/>
                <a:gd name="T56" fmla="*/ 7 w 32"/>
                <a:gd name="T57" fmla="*/ 33 h 54"/>
                <a:gd name="T58" fmla="*/ 8 w 32"/>
                <a:gd name="T59" fmla="*/ 39 h 54"/>
                <a:gd name="T60" fmla="*/ 9 w 32"/>
                <a:gd name="T61" fmla="*/ 44 h 54"/>
                <a:gd name="T62" fmla="*/ 12 w 32"/>
                <a:gd name="T63" fmla="*/ 46 h 54"/>
                <a:gd name="T64" fmla="*/ 16 w 32"/>
                <a:gd name="T65" fmla="*/ 47 h 54"/>
                <a:gd name="T66" fmla="*/ 18 w 32"/>
                <a:gd name="T67" fmla="*/ 47 h 54"/>
                <a:gd name="T68" fmla="*/ 21 w 32"/>
                <a:gd name="T69" fmla="*/ 46 h 54"/>
                <a:gd name="T70" fmla="*/ 23 w 32"/>
                <a:gd name="T71" fmla="*/ 44 h 54"/>
                <a:gd name="T72" fmla="*/ 24 w 32"/>
                <a:gd name="T73" fmla="*/ 42 h 54"/>
                <a:gd name="T74" fmla="*/ 24 w 32"/>
                <a:gd name="T7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54">
                  <a:moveTo>
                    <a:pt x="24" y="53"/>
                  </a:moveTo>
                  <a:cubicBezTo>
                    <a:pt x="24" y="50"/>
                    <a:pt x="24" y="50"/>
                    <a:pt x="24" y="50"/>
                  </a:cubicBezTo>
                  <a:cubicBezTo>
                    <a:pt x="24" y="50"/>
                    <a:pt x="23" y="51"/>
                    <a:pt x="22" y="51"/>
                  </a:cubicBezTo>
                  <a:cubicBezTo>
                    <a:pt x="21" y="52"/>
                    <a:pt x="21" y="52"/>
                    <a:pt x="20" y="53"/>
                  </a:cubicBezTo>
                  <a:cubicBezTo>
                    <a:pt x="19" y="53"/>
                    <a:pt x="18" y="54"/>
                    <a:pt x="17" y="54"/>
                  </a:cubicBezTo>
                  <a:cubicBezTo>
                    <a:pt x="16" y="54"/>
                    <a:pt x="15" y="54"/>
                    <a:pt x="14" y="54"/>
                  </a:cubicBezTo>
                  <a:cubicBezTo>
                    <a:pt x="12" y="54"/>
                    <a:pt x="10" y="54"/>
                    <a:pt x="9" y="53"/>
                  </a:cubicBezTo>
                  <a:cubicBezTo>
                    <a:pt x="7" y="52"/>
                    <a:pt x="5" y="51"/>
                    <a:pt x="4" y="49"/>
                  </a:cubicBezTo>
                  <a:cubicBezTo>
                    <a:pt x="3" y="48"/>
                    <a:pt x="1" y="45"/>
                    <a:pt x="1" y="43"/>
                  </a:cubicBezTo>
                  <a:cubicBezTo>
                    <a:pt x="0" y="40"/>
                    <a:pt x="0" y="37"/>
                    <a:pt x="0" y="33"/>
                  </a:cubicBezTo>
                  <a:cubicBezTo>
                    <a:pt x="0" y="30"/>
                    <a:pt x="0" y="27"/>
                    <a:pt x="1" y="25"/>
                  </a:cubicBezTo>
                  <a:cubicBezTo>
                    <a:pt x="2" y="22"/>
                    <a:pt x="3" y="20"/>
                    <a:pt x="4" y="19"/>
                  </a:cubicBezTo>
                  <a:cubicBezTo>
                    <a:pt x="6" y="17"/>
                    <a:pt x="7" y="16"/>
                    <a:pt x="9" y="15"/>
                  </a:cubicBezTo>
                  <a:cubicBezTo>
                    <a:pt x="11" y="14"/>
                    <a:pt x="13" y="14"/>
                    <a:pt x="15" y="14"/>
                  </a:cubicBezTo>
                  <a:cubicBezTo>
                    <a:pt x="16" y="14"/>
                    <a:pt x="17" y="14"/>
                    <a:pt x="18" y="14"/>
                  </a:cubicBezTo>
                  <a:cubicBezTo>
                    <a:pt x="18" y="15"/>
                    <a:pt x="19" y="15"/>
                    <a:pt x="20" y="15"/>
                  </a:cubicBezTo>
                  <a:cubicBezTo>
                    <a:pt x="21" y="16"/>
                    <a:pt x="22" y="16"/>
                    <a:pt x="22" y="17"/>
                  </a:cubicBezTo>
                  <a:cubicBezTo>
                    <a:pt x="23" y="17"/>
                    <a:pt x="24" y="18"/>
                    <a:pt x="24" y="18"/>
                  </a:cubicBezTo>
                  <a:cubicBezTo>
                    <a:pt x="24" y="4"/>
                    <a:pt x="24" y="4"/>
                    <a:pt x="24" y="4"/>
                  </a:cubicBezTo>
                  <a:cubicBezTo>
                    <a:pt x="32" y="0"/>
                    <a:pt x="32" y="0"/>
                    <a:pt x="32" y="0"/>
                  </a:cubicBezTo>
                  <a:cubicBezTo>
                    <a:pt x="32" y="53"/>
                    <a:pt x="32" y="53"/>
                    <a:pt x="32" y="53"/>
                  </a:cubicBezTo>
                  <a:lnTo>
                    <a:pt x="24" y="53"/>
                  </a:lnTo>
                  <a:close/>
                  <a:moveTo>
                    <a:pt x="24" y="26"/>
                  </a:moveTo>
                  <a:cubicBezTo>
                    <a:pt x="24" y="26"/>
                    <a:pt x="23" y="25"/>
                    <a:pt x="23" y="24"/>
                  </a:cubicBezTo>
                  <a:cubicBezTo>
                    <a:pt x="22" y="24"/>
                    <a:pt x="22" y="23"/>
                    <a:pt x="21" y="23"/>
                  </a:cubicBezTo>
                  <a:cubicBezTo>
                    <a:pt x="20" y="22"/>
                    <a:pt x="19" y="22"/>
                    <a:pt x="18" y="22"/>
                  </a:cubicBezTo>
                  <a:cubicBezTo>
                    <a:pt x="17" y="21"/>
                    <a:pt x="16" y="21"/>
                    <a:pt x="15" y="21"/>
                  </a:cubicBezTo>
                  <a:cubicBezTo>
                    <a:pt x="13" y="21"/>
                    <a:pt x="11" y="22"/>
                    <a:pt x="9" y="24"/>
                  </a:cubicBezTo>
                  <a:cubicBezTo>
                    <a:pt x="8" y="26"/>
                    <a:pt x="7" y="29"/>
                    <a:pt x="7" y="33"/>
                  </a:cubicBezTo>
                  <a:cubicBezTo>
                    <a:pt x="7" y="36"/>
                    <a:pt x="7" y="38"/>
                    <a:pt x="8" y="39"/>
                  </a:cubicBezTo>
                  <a:cubicBezTo>
                    <a:pt x="8" y="41"/>
                    <a:pt x="9" y="43"/>
                    <a:pt x="9" y="44"/>
                  </a:cubicBezTo>
                  <a:cubicBezTo>
                    <a:pt x="10" y="45"/>
                    <a:pt x="11" y="46"/>
                    <a:pt x="12" y="46"/>
                  </a:cubicBezTo>
                  <a:cubicBezTo>
                    <a:pt x="13" y="47"/>
                    <a:pt x="14" y="47"/>
                    <a:pt x="16" y="47"/>
                  </a:cubicBezTo>
                  <a:cubicBezTo>
                    <a:pt x="17" y="47"/>
                    <a:pt x="18" y="47"/>
                    <a:pt x="18" y="47"/>
                  </a:cubicBezTo>
                  <a:cubicBezTo>
                    <a:pt x="19" y="46"/>
                    <a:pt x="20" y="46"/>
                    <a:pt x="21" y="46"/>
                  </a:cubicBezTo>
                  <a:cubicBezTo>
                    <a:pt x="21" y="45"/>
                    <a:pt x="22" y="45"/>
                    <a:pt x="23" y="44"/>
                  </a:cubicBezTo>
                  <a:cubicBezTo>
                    <a:pt x="23" y="43"/>
                    <a:pt x="24" y="43"/>
                    <a:pt x="24" y="42"/>
                  </a:cubicBezTo>
                  <a:lnTo>
                    <a:pt x="24"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47" name="Freeform 65">
              <a:extLst>
                <a:ext uri="{FF2B5EF4-FFF2-40B4-BE49-F238E27FC236}">
                  <a16:creationId xmlns:a16="http://schemas.microsoft.com/office/drawing/2014/main" id="{F2BC9C1F-3F30-47A6-B503-20FB179B7F3A}"/>
                </a:ext>
              </a:extLst>
            </p:cNvPr>
            <p:cNvSpPr>
              <a:spLocks/>
            </p:cNvSpPr>
            <p:nvPr userDrawn="1"/>
          </p:nvSpPr>
          <p:spPr bwMode="auto">
            <a:xfrm>
              <a:off x="2229624" y="6421821"/>
              <a:ext cx="122060" cy="97648"/>
            </a:xfrm>
            <a:custGeom>
              <a:avLst/>
              <a:gdLst>
                <a:gd name="T0" fmla="*/ 55 w 70"/>
                <a:gd name="T1" fmla="*/ 56 h 56"/>
                <a:gd name="T2" fmla="*/ 45 w 70"/>
                <a:gd name="T3" fmla="*/ 56 h 56"/>
                <a:gd name="T4" fmla="*/ 35 w 70"/>
                <a:gd name="T5" fmla="*/ 16 h 56"/>
                <a:gd name="T6" fmla="*/ 25 w 70"/>
                <a:gd name="T7" fmla="*/ 56 h 56"/>
                <a:gd name="T8" fmla="*/ 16 w 70"/>
                <a:gd name="T9" fmla="*/ 56 h 56"/>
                <a:gd name="T10" fmla="*/ 0 w 70"/>
                <a:gd name="T11" fmla="*/ 0 h 56"/>
                <a:gd name="T12" fmla="*/ 12 w 70"/>
                <a:gd name="T13" fmla="*/ 0 h 56"/>
                <a:gd name="T14" fmla="*/ 20 w 70"/>
                <a:gd name="T15" fmla="*/ 38 h 56"/>
                <a:gd name="T16" fmla="*/ 31 w 70"/>
                <a:gd name="T17" fmla="*/ 0 h 56"/>
                <a:gd name="T18" fmla="*/ 39 w 70"/>
                <a:gd name="T19" fmla="*/ 0 h 56"/>
                <a:gd name="T20" fmla="*/ 51 w 70"/>
                <a:gd name="T21" fmla="*/ 38 h 56"/>
                <a:gd name="T22" fmla="*/ 60 w 70"/>
                <a:gd name="T23" fmla="*/ 0 h 56"/>
                <a:gd name="T24" fmla="*/ 70 w 70"/>
                <a:gd name="T25" fmla="*/ 0 h 56"/>
                <a:gd name="T26" fmla="*/ 55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5" y="56"/>
                  </a:moveTo>
                  <a:lnTo>
                    <a:pt x="45" y="56"/>
                  </a:lnTo>
                  <a:lnTo>
                    <a:pt x="35" y="16"/>
                  </a:lnTo>
                  <a:lnTo>
                    <a:pt x="25" y="56"/>
                  </a:lnTo>
                  <a:lnTo>
                    <a:pt x="16" y="56"/>
                  </a:lnTo>
                  <a:lnTo>
                    <a:pt x="0" y="0"/>
                  </a:lnTo>
                  <a:lnTo>
                    <a:pt x="12" y="0"/>
                  </a:lnTo>
                  <a:lnTo>
                    <a:pt x="20" y="38"/>
                  </a:lnTo>
                  <a:lnTo>
                    <a:pt x="31" y="0"/>
                  </a:lnTo>
                  <a:lnTo>
                    <a:pt x="39" y="0"/>
                  </a:lnTo>
                  <a:lnTo>
                    <a:pt x="51" y="38"/>
                  </a:lnTo>
                  <a:lnTo>
                    <a:pt x="60" y="0"/>
                  </a:lnTo>
                  <a:lnTo>
                    <a:pt x="70" y="0"/>
                  </a:lnTo>
                  <a:lnTo>
                    <a:pt x="55"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48" name="Freeform 66">
              <a:extLst>
                <a:ext uri="{FF2B5EF4-FFF2-40B4-BE49-F238E27FC236}">
                  <a16:creationId xmlns:a16="http://schemas.microsoft.com/office/drawing/2014/main" id="{F2E1921C-CA0E-4886-93CA-956A6497CF03}"/>
                </a:ext>
              </a:extLst>
            </p:cNvPr>
            <p:cNvSpPr>
              <a:spLocks noEditPoints="1"/>
            </p:cNvSpPr>
            <p:nvPr userDrawn="1"/>
          </p:nvSpPr>
          <p:spPr bwMode="auto">
            <a:xfrm>
              <a:off x="2362147" y="6418333"/>
              <a:ext cx="88930" cy="102879"/>
            </a:xfrm>
            <a:custGeom>
              <a:avLst/>
              <a:gdLst>
                <a:gd name="T0" fmla="*/ 35 w 35"/>
                <a:gd name="T1" fmla="*/ 20 h 40"/>
                <a:gd name="T2" fmla="*/ 33 w 35"/>
                <a:gd name="T3" fmla="*/ 28 h 40"/>
                <a:gd name="T4" fmla="*/ 30 w 35"/>
                <a:gd name="T5" fmla="*/ 35 h 40"/>
                <a:gd name="T6" fmla="*/ 24 w 35"/>
                <a:gd name="T7" fmla="*/ 39 h 40"/>
                <a:gd name="T8" fmla="*/ 17 w 35"/>
                <a:gd name="T9" fmla="*/ 40 h 40"/>
                <a:gd name="T10" fmla="*/ 11 w 35"/>
                <a:gd name="T11" fmla="*/ 39 h 40"/>
                <a:gd name="T12" fmla="*/ 5 w 35"/>
                <a:gd name="T13" fmla="*/ 35 h 40"/>
                <a:gd name="T14" fmla="*/ 2 w 35"/>
                <a:gd name="T15" fmla="*/ 28 h 40"/>
                <a:gd name="T16" fmla="*/ 0 w 35"/>
                <a:gd name="T17" fmla="*/ 20 h 40"/>
                <a:gd name="T18" fmla="*/ 2 w 35"/>
                <a:gd name="T19" fmla="*/ 12 h 40"/>
                <a:gd name="T20" fmla="*/ 5 w 35"/>
                <a:gd name="T21" fmla="*/ 5 h 40"/>
                <a:gd name="T22" fmla="*/ 11 w 35"/>
                <a:gd name="T23" fmla="*/ 1 h 40"/>
                <a:gd name="T24" fmla="*/ 18 w 35"/>
                <a:gd name="T25" fmla="*/ 0 h 40"/>
                <a:gd name="T26" fmla="*/ 24 w 35"/>
                <a:gd name="T27" fmla="*/ 1 h 40"/>
                <a:gd name="T28" fmla="*/ 30 w 35"/>
                <a:gd name="T29" fmla="*/ 5 h 40"/>
                <a:gd name="T30" fmla="*/ 33 w 35"/>
                <a:gd name="T31" fmla="*/ 12 h 40"/>
                <a:gd name="T32" fmla="*/ 35 w 35"/>
                <a:gd name="T33" fmla="*/ 20 h 40"/>
                <a:gd name="T34" fmla="*/ 27 w 35"/>
                <a:gd name="T35" fmla="*/ 20 h 40"/>
                <a:gd name="T36" fmla="*/ 26 w 35"/>
                <a:gd name="T37" fmla="*/ 15 h 40"/>
                <a:gd name="T38" fmla="*/ 24 w 35"/>
                <a:gd name="T39" fmla="*/ 11 h 40"/>
                <a:gd name="T40" fmla="*/ 21 w 35"/>
                <a:gd name="T41" fmla="*/ 8 h 40"/>
                <a:gd name="T42" fmla="*/ 17 w 35"/>
                <a:gd name="T43" fmla="*/ 7 h 40"/>
                <a:gd name="T44" fmla="*/ 13 w 35"/>
                <a:gd name="T45" fmla="*/ 8 h 40"/>
                <a:gd name="T46" fmla="*/ 10 w 35"/>
                <a:gd name="T47" fmla="*/ 11 h 40"/>
                <a:gd name="T48" fmla="*/ 9 w 35"/>
                <a:gd name="T49" fmla="*/ 15 h 40"/>
                <a:gd name="T50" fmla="*/ 8 w 35"/>
                <a:gd name="T51" fmla="*/ 20 h 40"/>
                <a:gd name="T52" fmla="*/ 9 w 35"/>
                <a:gd name="T53" fmla="*/ 26 h 40"/>
                <a:gd name="T54" fmla="*/ 11 w 35"/>
                <a:gd name="T55" fmla="*/ 30 h 40"/>
                <a:gd name="T56" fmla="*/ 14 w 35"/>
                <a:gd name="T57" fmla="*/ 32 h 40"/>
                <a:gd name="T58" fmla="*/ 18 w 35"/>
                <a:gd name="T59" fmla="*/ 33 h 40"/>
                <a:gd name="T60" fmla="*/ 21 w 35"/>
                <a:gd name="T61" fmla="*/ 32 h 40"/>
                <a:gd name="T62" fmla="*/ 24 w 35"/>
                <a:gd name="T63" fmla="*/ 29 h 40"/>
                <a:gd name="T64" fmla="*/ 26 w 35"/>
                <a:gd name="T65" fmla="*/ 25 h 40"/>
                <a:gd name="T66" fmla="*/ 27 w 35"/>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0">
                  <a:moveTo>
                    <a:pt x="35" y="20"/>
                  </a:moveTo>
                  <a:cubicBezTo>
                    <a:pt x="35" y="23"/>
                    <a:pt x="34" y="26"/>
                    <a:pt x="33" y="28"/>
                  </a:cubicBezTo>
                  <a:cubicBezTo>
                    <a:pt x="32" y="31"/>
                    <a:pt x="31" y="33"/>
                    <a:pt x="30" y="35"/>
                  </a:cubicBezTo>
                  <a:cubicBezTo>
                    <a:pt x="28" y="37"/>
                    <a:pt x="26" y="38"/>
                    <a:pt x="24" y="39"/>
                  </a:cubicBezTo>
                  <a:cubicBezTo>
                    <a:pt x="22" y="40"/>
                    <a:pt x="20" y="40"/>
                    <a:pt x="17" y="40"/>
                  </a:cubicBezTo>
                  <a:cubicBezTo>
                    <a:pt x="15" y="40"/>
                    <a:pt x="13" y="40"/>
                    <a:pt x="11" y="39"/>
                  </a:cubicBezTo>
                  <a:cubicBezTo>
                    <a:pt x="8" y="38"/>
                    <a:pt x="7" y="36"/>
                    <a:pt x="5" y="35"/>
                  </a:cubicBezTo>
                  <a:cubicBezTo>
                    <a:pt x="4" y="33"/>
                    <a:pt x="2" y="31"/>
                    <a:pt x="2" y="28"/>
                  </a:cubicBezTo>
                  <a:cubicBezTo>
                    <a:pt x="1" y="26"/>
                    <a:pt x="0" y="23"/>
                    <a:pt x="0" y="20"/>
                  </a:cubicBezTo>
                  <a:cubicBezTo>
                    <a:pt x="0" y="17"/>
                    <a:pt x="1" y="14"/>
                    <a:pt x="2" y="12"/>
                  </a:cubicBezTo>
                  <a:cubicBezTo>
                    <a:pt x="3" y="9"/>
                    <a:pt x="4" y="7"/>
                    <a:pt x="5" y="5"/>
                  </a:cubicBezTo>
                  <a:cubicBezTo>
                    <a:pt x="7" y="4"/>
                    <a:pt x="9" y="2"/>
                    <a:pt x="11" y="1"/>
                  </a:cubicBezTo>
                  <a:cubicBezTo>
                    <a:pt x="13" y="1"/>
                    <a:pt x="15" y="0"/>
                    <a:pt x="18" y="0"/>
                  </a:cubicBezTo>
                  <a:cubicBezTo>
                    <a:pt x="20" y="0"/>
                    <a:pt x="22" y="1"/>
                    <a:pt x="24" y="1"/>
                  </a:cubicBezTo>
                  <a:cubicBezTo>
                    <a:pt x="26" y="2"/>
                    <a:pt x="28" y="4"/>
                    <a:pt x="30" y="5"/>
                  </a:cubicBezTo>
                  <a:cubicBezTo>
                    <a:pt x="31" y="7"/>
                    <a:pt x="32" y="9"/>
                    <a:pt x="33" y="12"/>
                  </a:cubicBezTo>
                  <a:cubicBezTo>
                    <a:pt x="34" y="14"/>
                    <a:pt x="35" y="17"/>
                    <a:pt x="35" y="20"/>
                  </a:cubicBezTo>
                  <a:close/>
                  <a:moveTo>
                    <a:pt x="27" y="20"/>
                  </a:moveTo>
                  <a:cubicBezTo>
                    <a:pt x="27" y="18"/>
                    <a:pt x="27" y="16"/>
                    <a:pt x="26" y="15"/>
                  </a:cubicBezTo>
                  <a:cubicBezTo>
                    <a:pt x="26" y="13"/>
                    <a:pt x="25" y="12"/>
                    <a:pt x="24" y="11"/>
                  </a:cubicBezTo>
                  <a:cubicBezTo>
                    <a:pt x="24" y="10"/>
                    <a:pt x="23" y="9"/>
                    <a:pt x="21" y="8"/>
                  </a:cubicBezTo>
                  <a:cubicBezTo>
                    <a:pt x="20" y="8"/>
                    <a:pt x="19" y="7"/>
                    <a:pt x="17" y="7"/>
                  </a:cubicBezTo>
                  <a:cubicBezTo>
                    <a:pt x="16" y="7"/>
                    <a:pt x="14" y="8"/>
                    <a:pt x="13" y="8"/>
                  </a:cubicBezTo>
                  <a:cubicBezTo>
                    <a:pt x="12" y="9"/>
                    <a:pt x="11" y="10"/>
                    <a:pt x="10" y="11"/>
                  </a:cubicBezTo>
                  <a:cubicBezTo>
                    <a:pt x="10" y="12"/>
                    <a:pt x="9" y="13"/>
                    <a:pt x="9" y="15"/>
                  </a:cubicBezTo>
                  <a:cubicBezTo>
                    <a:pt x="8" y="16"/>
                    <a:pt x="8" y="18"/>
                    <a:pt x="8" y="20"/>
                  </a:cubicBezTo>
                  <a:cubicBezTo>
                    <a:pt x="8" y="22"/>
                    <a:pt x="8" y="24"/>
                    <a:pt x="9" y="26"/>
                  </a:cubicBezTo>
                  <a:cubicBezTo>
                    <a:pt x="9" y="27"/>
                    <a:pt x="10" y="28"/>
                    <a:pt x="11" y="30"/>
                  </a:cubicBezTo>
                  <a:cubicBezTo>
                    <a:pt x="11" y="31"/>
                    <a:pt x="12" y="32"/>
                    <a:pt x="14" y="32"/>
                  </a:cubicBezTo>
                  <a:cubicBezTo>
                    <a:pt x="15" y="33"/>
                    <a:pt x="16" y="33"/>
                    <a:pt x="18" y="33"/>
                  </a:cubicBezTo>
                  <a:cubicBezTo>
                    <a:pt x="19" y="33"/>
                    <a:pt x="20" y="33"/>
                    <a:pt x="21" y="32"/>
                  </a:cubicBezTo>
                  <a:cubicBezTo>
                    <a:pt x="23" y="31"/>
                    <a:pt x="24"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49" name="Freeform 67">
              <a:extLst>
                <a:ext uri="{FF2B5EF4-FFF2-40B4-BE49-F238E27FC236}">
                  <a16:creationId xmlns:a16="http://schemas.microsoft.com/office/drawing/2014/main" id="{33147323-CD74-4B45-8B3D-9FC2D6ABC4D5}"/>
                </a:ext>
              </a:extLst>
            </p:cNvPr>
            <p:cNvSpPr>
              <a:spLocks/>
            </p:cNvSpPr>
            <p:nvPr userDrawn="1"/>
          </p:nvSpPr>
          <p:spPr bwMode="auto">
            <a:xfrm>
              <a:off x="2468514" y="6418333"/>
              <a:ext cx="59286" cy="101135"/>
            </a:xfrm>
            <a:custGeom>
              <a:avLst/>
              <a:gdLst>
                <a:gd name="T0" fmla="*/ 21 w 23"/>
                <a:gd name="T1" fmla="*/ 9 h 39"/>
                <a:gd name="T2" fmla="*/ 19 w 23"/>
                <a:gd name="T3" fmla="*/ 8 h 39"/>
                <a:gd name="T4" fmla="*/ 16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10 w 23"/>
                <a:gd name="T21" fmla="*/ 3 h 39"/>
                <a:gd name="T22" fmla="*/ 12 w 23"/>
                <a:gd name="T23" fmla="*/ 1 h 39"/>
                <a:gd name="T24" fmla="*/ 14 w 23"/>
                <a:gd name="T25" fmla="*/ 0 h 39"/>
                <a:gd name="T26" fmla="*/ 17 w 23"/>
                <a:gd name="T27" fmla="*/ 0 h 39"/>
                <a:gd name="T28" fmla="*/ 21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20" y="8"/>
                    <a:pt x="19" y="8"/>
                  </a:cubicBezTo>
                  <a:cubicBezTo>
                    <a:pt x="18" y="8"/>
                    <a:pt x="17" y="7"/>
                    <a:pt x="16" y="7"/>
                  </a:cubicBezTo>
                  <a:cubicBezTo>
                    <a:pt x="13" y="7"/>
                    <a:pt x="11" y="8"/>
                    <a:pt x="10" y="10"/>
                  </a:cubicBezTo>
                  <a:cubicBezTo>
                    <a:pt x="9"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10" y="3"/>
                  </a:cubicBezTo>
                  <a:cubicBezTo>
                    <a:pt x="10" y="2"/>
                    <a:pt x="11" y="2"/>
                    <a:pt x="12" y="1"/>
                  </a:cubicBezTo>
                  <a:cubicBezTo>
                    <a:pt x="12" y="1"/>
                    <a:pt x="13" y="1"/>
                    <a:pt x="14" y="0"/>
                  </a:cubicBezTo>
                  <a:cubicBezTo>
                    <a:pt x="15" y="0"/>
                    <a:pt x="16" y="0"/>
                    <a:pt x="17" y="0"/>
                  </a:cubicBezTo>
                  <a:cubicBezTo>
                    <a:pt x="18" y="0"/>
                    <a:pt x="20" y="0"/>
                    <a:pt x="21" y="1"/>
                  </a:cubicBezTo>
                  <a:cubicBezTo>
                    <a:pt x="22" y="1"/>
                    <a:pt x="23"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50" name="Freeform 68">
              <a:extLst>
                <a:ext uri="{FF2B5EF4-FFF2-40B4-BE49-F238E27FC236}">
                  <a16:creationId xmlns:a16="http://schemas.microsoft.com/office/drawing/2014/main" id="{646502BE-8655-4E99-B8D3-19E6C1D2B9F4}"/>
                </a:ext>
              </a:extLst>
            </p:cNvPr>
            <p:cNvSpPr>
              <a:spLocks/>
            </p:cNvSpPr>
            <p:nvPr userDrawn="1"/>
          </p:nvSpPr>
          <p:spPr bwMode="auto">
            <a:xfrm>
              <a:off x="2545237" y="6383459"/>
              <a:ext cx="76723" cy="136010"/>
            </a:xfrm>
            <a:custGeom>
              <a:avLst/>
              <a:gdLst>
                <a:gd name="T0" fmla="*/ 31 w 44"/>
                <a:gd name="T1" fmla="*/ 78 h 78"/>
                <a:gd name="T2" fmla="*/ 19 w 44"/>
                <a:gd name="T3" fmla="*/ 50 h 78"/>
                <a:gd name="T4" fmla="*/ 10 w 44"/>
                <a:gd name="T5" fmla="*/ 61 h 78"/>
                <a:gd name="T6" fmla="*/ 10 w 44"/>
                <a:gd name="T7" fmla="*/ 78 h 78"/>
                <a:gd name="T8" fmla="*/ 0 w 44"/>
                <a:gd name="T9" fmla="*/ 78 h 78"/>
                <a:gd name="T10" fmla="*/ 0 w 44"/>
                <a:gd name="T11" fmla="*/ 6 h 78"/>
                <a:gd name="T12" fmla="*/ 10 w 44"/>
                <a:gd name="T13" fmla="*/ 0 h 78"/>
                <a:gd name="T14" fmla="*/ 10 w 44"/>
                <a:gd name="T15" fmla="*/ 47 h 78"/>
                <a:gd name="T16" fmla="*/ 28 w 44"/>
                <a:gd name="T17" fmla="*/ 22 h 78"/>
                <a:gd name="T18" fmla="*/ 41 w 44"/>
                <a:gd name="T19" fmla="*/ 22 h 78"/>
                <a:gd name="T20" fmla="*/ 26 w 44"/>
                <a:gd name="T21" fmla="*/ 41 h 78"/>
                <a:gd name="T22" fmla="*/ 44 w 44"/>
                <a:gd name="T23" fmla="*/ 78 h 78"/>
                <a:gd name="T24" fmla="*/ 31 w 4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78">
                  <a:moveTo>
                    <a:pt x="31" y="78"/>
                  </a:moveTo>
                  <a:lnTo>
                    <a:pt x="19" y="50"/>
                  </a:lnTo>
                  <a:lnTo>
                    <a:pt x="10" y="61"/>
                  </a:lnTo>
                  <a:lnTo>
                    <a:pt x="10" y="78"/>
                  </a:lnTo>
                  <a:lnTo>
                    <a:pt x="0" y="78"/>
                  </a:lnTo>
                  <a:lnTo>
                    <a:pt x="0" y="6"/>
                  </a:lnTo>
                  <a:lnTo>
                    <a:pt x="10" y="0"/>
                  </a:lnTo>
                  <a:lnTo>
                    <a:pt x="10" y="47"/>
                  </a:lnTo>
                  <a:lnTo>
                    <a:pt x="28" y="22"/>
                  </a:lnTo>
                  <a:lnTo>
                    <a:pt x="41" y="22"/>
                  </a:lnTo>
                  <a:lnTo>
                    <a:pt x="26" y="41"/>
                  </a:lnTo>
                  <a:lnTo>
                    <a:pt x="44" y="78"/>
                  </a:lnTo>
                  <a:lnTo>
                    <a:pt x="31"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51" name="Freeform 69">
              <a:extLst>
                <a:ext uri="{FF2B5EF4-FFF2-40B4-BE49-F238E27FC236}">
                  <a16:creationId xmlns:a16="http://schemas.microsoft.com/office/drawing/2014/main" id="{7B89F1B5-6B06-45D2-838B-039A44EFFD1B}"/>
                </a:ext>
              </a:extLst>
            </p:cNvPr>
            <p:cNvSpPr>
              <a:spLocks/>
            </p:cNvSpPr>
            <p:nvPr userDrawn="1"/>
          </p:nvSpPr>
          <p:spPr bwMode="auto">
            <a:xfrm>
              <a:off x="2628936" y="6418333"/>
              <a:ext cx="74980" cy="102879"/>
            </a:xfrm>
            <a:custGeom>
              <a:avLst/>
              <a:gdLst>
                <a:gd name="T0" fmla="*/ 28 w 29"/>
                <a:gd name="T1" fmla="*/ 4 h 40"/>
                <a:gd name="T2" fmla="*/ 25 w 29"/>
                <a:gd name="T3" fmla="*/ 10 h 40"/>
                <a:gd name="T4" fmla="*/ 20 w 29"/>
                <a:gd name="T5" fmla="*/ 8 h 40"/>
                <a:gd name="T6" fmla="*/ 15 w 29"/>
                <a:gd name="T7" fmla="*/ 7 h 40"/>
                <a:gd name="T8" fmla="*/ 11 w 29"/>
                <a:gd name="T9" fmla="*/ 8 h 40"/>
                <a:gd name="T10" fmla="*/ 9 w 29"/>
                <a:gd name="T11" fmla="*/ 10 h 40"/>
                <a:gd name="T12" fmla="*/ 10 w 29"/>
                <a:gd name="T13" fmla="*/ 12 h 40"/>
                <a:gd name="T14" fmla="*/ 11 w 29"/>
                <a:gd name="T15" fmla="*/ 13 h 40"/>
                <a:gd name="T16" fmla="*/ 13 w 29"/>
                <a:gd name="T17" fmla="*/ 14 h 40"/>
                <a:gd name="T18" fmla="*/ 17 w 29"/>
                <a:gd name="T19" fmla="*/ 16 h 40"/>
                <a:gd name="T20" fmla="*/ 22 w 29"/>
                <a:gd name="T21" fmla="*/ 18 h 40"/>
                <a:gd name="T22" fmla="*/ 26 w 29"/>
                <a:gd name="T23" fmla="*/ 21 h 40"/>
                <a:gd name="T24" fmla="*/ 29 w 29"/>
                <a:gd name="T25" fmla="*/ 24 h 40"/>
                <a:gd name="T26" fmla="*/ 29 w 29"/>
                <a:gd name="T27" fmla="*/ 29 h 40"/>
                <a:gd name="T28" fmla="*/ 28 w 29"/>
                <a:gd name="T29" fmla="*/ 34 h 40"/>
                <a:gd name="T30" fmla="*/ 25 w 29"/>
                <a:gd name="T31" fmla="*/ 38 h 40"/>
                <a:gd name="T32" fmla="*/ 21 w 29"/>
                <a:gd name="T33" fmla="*/ 40 h 40"/>
                <a:gd name="T34" fmla="*/ 15 w 29"/>
                <a:gd name="T35" fmla="*/ 40 h 40"/>
                <a:gd name="T36" fmla="*/ 7 w 29"/>
                <a:gd name="T37" fmla="*/ 39 h 40"/>
                <a:gd name="T38" fmla="*/ 0 w 29"/>
                <a:gd name="T39" fmla="*/ 35 h 40"/>
                <a:gd name="T40" fmla="*/ 4 w 29"/>
                <a:gd name="T41" fmla="*/ 30 h 40"/>
                <a:gd name="T42" fmla="*/ 9 w 29"/>
                <a:gd name="T43" fmla="*/ 32 h 40"/>
                <a:gd name="T44" fmla="*/ 15 w 29"/>
                <a:gd name="T45" fmla="*/ 33 h 40"/>
                <a:gd name="T46" fmla="*/ 20 w 29"/>
                <a:gd name="T47" fmla="*/ 32 h 40"/>
                <a:gd name="T48" fmla="*/ 22 w 29"/>
                <a:gd name="T49" fmla="*/ 29 h 40"/>
                <a:gd name="T50" fmla="*/ 21 w 29"/>
                <a:gd name="T51" fmla="*/ 27 h 40"/>
                <a:gd name="T52" fmla="*/ 20 w 29"/>
                <a:gd name="T53" fmla="*/ 26 h 40"/>
                <a:gd name="T54" fmla="*/ 17 w 29"/>
                <a:gd name="T55" fmla="*/ 24 h 40"/>
                <a:gd name="T56" fmla="*/ 13 w 29"/>
                <a:gd name="T57" fmla="*/ 23 h 40"/>
                <a:gd name="T58" fmla="*/ 8 w 29"/>
                <a:gd name="T59" fmla="*/ 20 h 40"/>
                <a:gd name="T60" fmla="*/ 4 w 29"/>
                <a:gd name="T61" fmla="*/ 18 h 40"/>
                <a:gd name="T62" fmla="*/ 2 w 29"/>
                <a:gd name="T63" fmla="*/ 15 h 40"/>
                <a:gd name="T64" fmla="*/ 2 w 29"/>
                <a:gd name="T65" fmla="*/ 11 h 40"/>
                <a:gd name="T66" fmla="*/ 3 w 29"/>
                <a:gd name="T67" fmla="*/ 6 h 40"/>
                <a:gd name="T68" fmla="*/ 6 w 29"/>
                <a:gd name="T69" fmla="*/ 3 h 40"/>
                <a:gd name="T70" fmla="*/ 10 w 29"/>
                <a:gd name="T71" fmla="*/ 1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5" y="10"/>
                    <a:pt x="25" y="10"/>
                    <a:pt x="25" y="10"/>
                  </a:cubicBezTo>
                  <a:cubicBezTo>
                    <a:pt x="23" y="9"/>
                    <a:pt x="22" y="8"/>
                    <a:pt x="20" y="8"/>
                  </a:cubicBezTo>
                  <a:cubicBezTo>
                    <a:pt x="18" y="7"/>
                    <a:pt x="17" y="7"/>
                    <a:pt x="15" y="7"/>
                  </a:cubicBezTo>
                  <a:cubicBezTo>
                    <a:pt x="13" y="7"/>
                    <a:pt x="12" y="7"/>
                    <a:pt x="11" y="8"/>
                  </a:cubicBezTo>
                  <a:cubicBezTo>
                    <a:pt x="10" y="8"/>
                    <a:pt x="9" y="9"/>
                    <a:pt x="9" y="10"/>
                  </a:cubicBezTo>
                  <a:cubicBezTo>
                    <a:pt x="9" y="11"/>
                    <a:pt x="10" y="11"/>
                    <a:pt x="10" y="12"/>
                  </a:cubicBezTo>
                  <a:cubicBezTo>
                    <a:pt x="10" y="12"/>
                    <a:pt x="10" y="13"/>
                    <a:pt x="11" y="13"/>
                  </a:cubicBezTo>
                  <a:cubicBezTo>
                    <a:pt x="11" y="13"/>
                    <a:pt x="12" y="14"/>
                    <a:pt x="13" y="14"/>
                  </a:cubicBezTo>
                  <a:cubicBezTo>
                    <a:pt x="14" y="15"/>
                    <a:pt x="15" y="15"/>
                    <a:pt x="17" y="16"/>
                  </a:cubicBezTo>
                  <a:cubicBezTo>
                    <a:pt x="19" y="17"/>
                    <a:pt x="21" y="18"/>
                    <a:pt x="22" y="18"/>
                  </a:cubicBezTo>
                  <a:cubicBezTo>
                    <a:pt x="24" y="19"/>
                    <a:pt x="25" y="20"/>
                    <a:pt x="26" y="21"/>
                  </a:cubicBezTo>
                  <a:cubicBezTo>
                    <a:pt x="27" y="22"/>
                    <a:pt x="28" y="23"/>
                    <a:pt x="29" y="24"/>
                  </a:cubicBezTo>
                  <a:cubicBezTo>
                    <a:pt x="29" y="25"/>
                    <a:pt x="29" y="27"/>
                    <a:pt x="29" y="29"/>
                  </a:cubicBezTo>
                  <a:cubicBezTo>
                    <a:pt x="29" y="31"/>
                    <a:pt x="29" y="33"/>
                    <a:pt x="28" y="34"/>
                  </a:cubicBezTo>
                  <a:cubicBezTo>
                    <a:pt x="28" y="36"/>
                    <a:pt x="26" y="37"/>
                    <a:pt x="25" y="38"/>
                  </a:cubicBezTo>
                  <a:cubicBezTo>
                    <a:pt x="24" y="39"/>
                    <a:pt x="22" y="39"/>
                    <a:pt x="21" y="40"/>
                  </a:cubicBezTo>
                  <a:cubicBezTo>
                    <a:pt x="19" y="40"/>
                    <a:pt x="17" y="40"/>
                    <a:pt x="15" y="40"/>
                  </a:cubicBezTo>
                  <a:cubicBezTo>
                    <a:pt x="13" y="40"/>
                    <a:pt x="10" y="40"/>
                    <a:pt x="7" y="39"/>
                  </a:cubicBezTo>
                  <a:cubicBezTo>
                    <a:pt x="5" y="38"/>
                    <a:pt x="2" y="37"/>
                    <a:pt x="0" y="35"/>
                  </a:cubicBezTo>
                  <a:cubicBezTo>
                    <a:pt x="4" y="30"/>
                    <a:pt x="4" y="30"/>
                    <a:pt x="4" y="30"/>
                  </a:cubicBezTo>
                  <a:cubicBezTo>
                    <a:pt x="6" y="31"/>
                    <a:pt x="7" y="32"/>
                    <a:pt x="9" y="32"/>
                  </a:cubicBezTo>
                  <a:cubicBezTo>
                    <a:pt x="11" y="33"/>
                    <a:pt x="13" y="33"/>
                    <a:pt x="15" y="33"/>
                  </a:cubicBezTo>
                  <a:cubicBezTo>
                    <a:pt x="17" y="33"/>
                    <a:pt x="19" y="33"/>
                    <a:pt x="20" y="32"/>
                  </a:cubicBezTo>
                  <a:cubicBezTo>
                    <a:pt x="21" y="31"/>
                    <a:pt x="22" y="30"/>
                    <a:pt x="22" y="29"/>
                  </a:cubicBezTo>
                  <a:cubicBezTo>
                    <a:pt x="22" y="28"/>
                    <a:pt x="22" y="28"/>
                    <a:pt x="21" y="27"/>
                  </a:cubicBezTo>
                  <a:cubicBezTo>
                    <a:pt x="21" y="27"/>
                    <a:pt x="20" y="26"/>
                    <a:pt x="20" y="26"/>
                  </a:cubicBezTo>
                  <a:cubicBezTo>
                    <a:pt x="19" y="25"/>
                    <a:pt x="18" y="25"/>
                    <a:pt x="17" y="24"/>
                  </a:cubicBezTo>
                  <a:cubicBezTo>
                    <a:pt x="16" y="24"/>
                    <a:pt x="15" y="23"/>
                    <a:pt x="13" y="23"/>
                  </a:cubicBezTo>
                  <a:cubicBezTo>
                    <a:pt x="11" y="22"/>
                    <a:pt x="9" y="21"/>
                    <a:pt x="8" y="20"/>
                  </a:cubicBezTo>
                  <a:cubicBezTo>
                    <a:pt x="6" y="19"/>
                    <a:pt x="5" y="19"/>
                    <a:pt x="4" y="18"/>
                  </a:cubicBezTo>
                  <a:cubicBezTo>
                    <a:pt x="3" y="17"/>
                    <a:pt x="3" y="16"/>
                    <a:pt x="2" y="15"/>
                  </a:cubicBezTo>
                  <a:cubicBezTo>
                    <a:pt x="2" y="13"/>
                    <a:pt x="2" y="12"/>
                    <a:pt x="2" y="11"/>
                  </a:cubicBezTo>
                  <a:cubicBezTo>
                    <a:pt x="2" y="9"/>
                    <a:pt x="2" y="7"/>
                    <a:pt x="3" y="6"/>
                  </a:cubicBezTo>
                  <a:cubicBezTo>
                    <a:pt x="3" y="5"/>
                    <a:pt x="4" y="4"/>
                    <a:pt x="6" y="3"/>
                  </a:cubicBezTo>
                  <a:cubicBezTo>
                    <a:pt x="7" y="2"/>
                    <a:pt x="8" y="1"/>
                    <a:pt x="10" y="1"/>
                  </a:cubicBezTo>
                  <a:cubicBezTo>
                    <a:pt x="11" y="0"/>
                    <a:pt x="13" y="0"/>
                    <a:pt x="15" y="0"/>
                  </a:cubicBezTo>
                  <a:cubicBezTo>
                    <a:pt x="17" y="0"/>
                    <a:pt x="20"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sp>
          <p:nvSpPr>
            <p:cNvPr id="252" name="Freeform 70">
              <a:extLst>
                <a:ext uri="{FF2B5EF4-FFF2-40B4-BE49-F238E27FC236}">
                  <a16:creationId xmlns:a16="http://schemas.microsoft.com/office/drawing/2014/main" id="{07A005EC-C937-4146-8D02-C00C5931EBCD}"/>
                </a:ext>
              </a:extLst>
            </p:cNvPr>
            <p:cNvSpPr>
              <a:spLocks/>
            </p:cNvSpPr>
            <p:nvPr userDrawn="1"/>
          </p:nvSpPr>
          <p:spPr bwMode="auto">
            <a:xfrm>
              <a:off x="2723096" y="6489826"/>
              <a:ext cx="27899" cy="31387"/>
            </a:xfrm>
            <a:custGeom>
              <a:avLst/>
              <a:gdLst>
                <a:gd name="T0" fmla="*/ 11 w 11"/>
                <a:gd name="T1" fmla="*/ 6 h 12"/>
                <a:gd name="T2" fmla="*/ 11 w 11"/>
                <a:gd name="T3" fmla="*/ 9 h 12"/>
                <a:gd name="T4" fmla="*/ 10 w 11"/>
                <a:gd name="T5" fmla="*/ 10 h 12"/>
                <a:gd name="T6" fmla="*/ 8 w 11"/>
                <a:gd name="T7" fmla="*/ 12 h 12"/>
                <a:gd name="T8" fmla="*/ 6 w 11"/>
                <a:gd name="T9" fmla="*/ 12 h 12"/>
                <a:gd name="T10" fmla="*/ 3 w 11"/>
                <a:gd name="T11" fmla="*/ 12 h 12"/>
                <a:gd name="T12" fmla="*/ 1 w 11"/>
                <a:gd name="T13" fmla="*/ 10 h 12"/>
                <a:gd name="T14" fmla="*/ 0 w 11"/>
                <a:gd name="T15" fmla="*/ 9 h 12"/>
                <a:gd name="T16" fmla="*/ 0 w 11"/>
                <a:gd name="T17" fmla="*/ 6 h 12"/>
                <a:gd name="T18" fmla="*/ 0 w 11"/>
                <a:gd name="T19" fmla="*/ 4 h 12"/>
                <a:gd name="T20" fmla="*/ 1 w 11"/>
                <a:gd name="T21" fmla="*/ 2 h 12"/>
                <a:gd name="T22" fmla="*/ 3 w 11"/>
                <a:gd name="T23" fmla="*/ 1 h 12"/>
                <a:gd name="T24" fmla="*/ 6 w 11"/>
                <a:gd name="T25" fmla="*/ 0 h 12"/>
                <a:gd name="T26" fmla="*/ 8 w 11"/>
                <a:gd name="T27" fmla="*/ 1 h 12"/>
                <a:gd name="T28" fmla="*/ 10 w 11"/>
                <a:gd name="T29" fmla="*/ 2 h 12"/>
                <a:gd name="T30" fmla="*/ 11 w 11"/>
                <a:gd name="T31" fmla="*/ 4 h 12"/>
                <a:gd name="T32" fmla="*/ 11 w 11"/>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1" y="6"/>
                  </a:moveTo>
                  <a:cubicBezTo>
                    <a:pt x="11" y="7"/>
                    <a:pt x="11" y="8"/>
                    <a:pt x="11" y="9"/>
                  </a:cubicBezTo>
                  <a:cubicBezTo>
                    <a:pt x="11" y="9"/>
                    <a:pt x="10" y="10"/>
                    <a:pt x="10" y="10"/>
                  </a:cubicBezTo>
                  <a:cubicBezTo>
                    <a:pt x="9" y="11"/>
                    <a:pt x="9" y="11"/>
                    <a:pt x="8" y="12"/>
                  </a:cubicBezTo>
                  <a:cubicBezTo>
                    <a:pt x="7" y="12"/>
                    <a:pt x="6" y="12"/>
                    <a:pt x="6" y="12"/>
                  </a:cubicBezTo>
                  <a:cubicBezTo>
                    <a:pt x="5" y="12"/>
                    <a:pt x="4" y="12"/>
                    <a:pt x="3" y="12"/>
                  </a:cubicBezTo>
                  <a:cubicBezTo>
                    <a:pt x="3" y="11"/>
                    <a:pt x="2" y="11"/>
                    <a:pt x="1" y="10"/>
                  </a:cubicBezTo>
                  <a:cubicBezTo>
                    <a:pt x="1" y="10"/>
                    <a:pt x="1" y="9"/>
                    <a:pt x="0" y="9"/>
                  </a:cubicBezTo>
                  <a:cubicBezTo>
                    <a:pt x="0" y="8"/>
                    <a:pt x="0" y="7"/>
                    <a:pt x="0" y="6"/>
                  </a:cubicBezTo>
                  <a:cubicBezTo>
                    <a:pt x="0" y="6"/>
                    <a:pt x="0" y="5"/>
                    <a:pt x="0" y="4"/>
                  </a:cubicBezTo>
                  <a:cubicBezTo>
                    <a:pt x="1" y="3"/>
                    <a:pt x="1" y="3"/>
                    <a:pt x="1" y="2"/>
                  </a:cubicBezTo>
                  <a:cubicBezTo>
                    <a:pt x="2" y="2"/>
                    <a:pt x="3" y="1"/>
                    <a:pt x="3" y="1"/>
                  </a:cubicBezTo>
                  <a:cubicBezTo>
                    <a:pt x="4" y="1"/>
                    <a:pt x="5" y="0"/>
                    <a:pt x="6" y="0"/>
                  </a:cubicBezTo>
                  <a:cubicBezTo>
                    <a:pt x="6" y="0"/>
                    <a:pt x="7" y="1"/>
                    <a:pt x="8" y="1"/>
                  </a:cubicBezTo>
                  <a:cubicBezTo>
                    <a:pt x="9" y="1"/>
                    <a:pt x="9" y="2"/>
                    <a:pt x="10" y="2"/>
                  </a:cubicBezTo>
                  <a:cubicBezTo>
                    <a:pt x="10" y="3"/>
                    <a:pt x="11" y="3"/>
                    <a:pt x="11" y="4"/>
                  </a:cubicBezTo>
                  <a:cubicBezTo>
                    <a:pt x="11" y="5"/>
                    <a:pt x="11" y="6"/>
                    <a:pt x="11"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rgbClr val="2E2E38"/>
                </a:solidFill>
              </a:endParaRPr>
            </a:p>
          </p:txBody>
        </p:sp>
      </p:grpSp>
      <p:sp>
        <p:nvSpPr>
          <p:cNvPr id="263" name="Title 1">
            <a:extLst>
              <a:ext uri="{FF2B5EF4-FFF2-40B4-BE49-F238E27FC236}">
                <a16:creationId xmlns:a16="http://schemas.microsoft.com/office/drawing/2014/main" id="{3F36D6CC-3534-47CC-AECE-83EDA4639FB5}"/>
              </a:ext>
            </a:extLst>
          </p:cNvPr>
          <p:cNvSpPr>
            <a:spLocks noGrp="1"/>
          </p:cNvSpPr>
          <p:nvPr>
            <p:ph type="ctrTitle"/>
          </p:nvPr>
        </p:nvSpPr>
        <p:spPr>
          <a:xfrm>
            <a:off x="944880" y="2158329"/>
            <a:ext cx="4000436" cy="860400"/>
          </a:xfrm>
          <a:prstGeom prst="rect">
            <a:avLst/>
          </a:prstGeom>
        </p:spPr>
        <p:txBody>
          <a:bodyPr/>
          <a:lstStyle>
            <a:lvl1pPr>
              <a:defRPr sz="3000" b="0">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264" name="Subtitle 2">
            <a:extLst>
              <a:ext uri="{FF2B5EF4-FFF2-40B4-BE49-F238E27FC236}">
                <a16:creationId xmlns:a16="http://schemas.microsoft.com/office/drawing/2014/main" id="{C26FB38E-4E99-4AFB-8C8C-F03F7A963D9C}"/>
              </a:ext>
            </a:extLst>
          </p:cNvPr>
          <p:cNvSpPr>
            <a:spLocks noGrp="1"/>
          </p:cNvSpPr>
          <p:nvPr>
            <p:ph type="subTitle" idx="1"/>
          </p:nvPr>
        </p:nvSpPr>
        <p:spPr>
          <a:xfrm>
            <a:off x="945072" y="3200329"/>
            <a:ext cx="4020628" cy="645742"/>
          </a:xfrm>
          <a:prstGeom prst="rect">
            <a:avLst/>
          </a:prstGeom>
        </p:spPr>
        <p:txBody>
          <a:bodyPr/>
          <a:lstStyle>
            <a:lvl1pPr marL="0" indent="0" algn="l">
              <a:buNone/>
              <a:defRPr sz="2000">
                <a:solidFill>
                  <a:schemeClr val="bg1"/>
                </a:solidFill>
                <a:latin typeface="EYInterstate Light" panose="02000506000000020004" pitchFamily="2" charset="0"/>
                <a:cs typeface="Arial" pitchFamily="34" charset="0"/>
              </a:defRPr>
            </a:lvl1pPr>
            <a:lvl2pPr marL="0" indent="0" algn="l">
              <a:buNone/>
              <a:defRPr sz="1600">
                <a:solidFill>
                  <a:schemeClr val="tx1">
                    <a:lumMod val="75000"/>
                    <a:lumOff val="2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dirty="0"/>
              <a:t>Click to edit Master subtitle style</a:t>
            </a:r>
            <a:endParaRPr lang="en-GB" dirty="0"/>
          </a:p>
        </p:txBody>
      </p:sp>
      <p:grpSp>
        <p:nvGrpSpPr>
          <p:cNvPr id="77" name="Group 76">
            <a:extLst>
              <a:ext uri="{FF2B5EF4-FFF2-40B4-BE49-F238E27FC236}">
                <a16:creationId xmlns:a16="http://schemas.microsoft.com/office/drawing/2014/main" id="{AE95BC52-A56D-4358-A294-750179EBB698}"/>
              </a:ext>
            </a:extLst>
          </p:cNvPr>
          <p:cNvGrpSpPr/>
          <p:nvPr userDrawn="1"/>
        </p:nvGrpSpPr>
        <p:grpSpPr>
          <a:xfrm>
            <a:off x="489366" y="876058"/>
            <a:ext cx="4855295" cy="3374475"/>
            <a:chOff x="6855933" y="899048"/>
            <a:chExt cx="4855295" cy="3374475"/>
          </a:xfrm>
          <a:solidFill>
            <a:schemeClr val="tx2"/>
          </a:solidFill>
        </p:grpSpPr>
        <p:sp>
          <p:nvSpPr>
            <p:cNvPr id="78" name="Freeform: Shape 77">
              <a:extLst>
                <a:ext uri="{FF2B5EF4-FFF2-40B4-BE49-F238E27FC236}">
                  <a16:creationId xmlns:a16="http://schemas.microsoft.com/office/drawing/2014/main" id="{ECBD2AD5-9A79-4CFE-A808-769ADC8898F3}"/>
                </a:ext>
              </a:extLst>
            </p:cNvPr>
            <p:cNvSpPr/>
            <p:nvPr/>
          </p:nvSpPr>
          <p:spPr>
            <a:xfrm>
              <a:off x="6855933" y="899048"/>
              <a:ext cx="4855295" cy="3374475"/>
            </a:xfrm>
            <a:custGeom>
              <a:avLst/>
              <a:gdLst>
                <a:gd name="connsiteX0" fmla="*/ 6731 w 4855294"/>
                <a:gd name="connsiteY0" fmla="*/ 863542 h 3374474"/>
                <a:gd name="connsiteX1" fmla="*/ 6731 w 4855294"/>
                <a:gd name="connsiteY1" fmla="*/ 3095901 h 3374474"/>
                <a:gd name="connsiteX2" fmla="*/ 145659 w 4855294"/>
                <a:gd name="connsiteY2" fmla="*/ 3095901 h 3374474"/>
                <a:gd name="connsiteX3" fmla="*/ 145659 w 4855294"/>
                <a:gd name="connsiteY3" fmla="*/ 988380 h 3374474"/>
                <a:gd name="connsiteX4" fmla="*/ 4715918 w 4855294"/>
                <a:gd name="connsiteY4" fmla="*/ 179673 h 3374474"/>
                <a:gd name="connsiteX5" fmla="*/ 4715918 w 4855294"/>
                <a:gd name="connsiteY5" fmla="*/ 3234829 h 3374474"/>
                <a:gd name="connsiteX6" fmla="*/ 840208 w 4855294"/>
                <a:gd name="connsiteY6" fmla="*/ 3234829 h 3374474"/>
                <a:gd name="connsiteX7" fmla="*/ 840208 w 4855294"/>
                <a:gd name="connsiteY7" fmla="*/ 3373757 h 3374474"/>
                <a:gd name="connsiteX8" fmla="*/ 4854846 w 4855294"/>
                <a:gd name="connsiteY8" fmla="*/ 3373757 h 3374474"/>
                <a:gd name="connsiteX9" fmla="*/ 4854846 w 4855294"/>
                <a:gd name="connsiteY9" fmla="*/ 6731 h 3374474"/>
                <a:gd name="connsiteX10" fmla="*/ 6731 w 4855294"/>
                <a:gd name="connsiteY10" fmla="*/ 863542 h 337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5294" h="3374474">
                  <a:moveTo>
                    <a:pt x="6731" y="863542"/>
                  </a:moveTo>
                  <a:lnTo>
                    <a:pt x="6731" y="3095901"/>
                  </a:lnTo>
                  <a:lnTo>
                    <a:pt x="145659" y="3095901"/>
                  </a:lnTo>
                  <a:lnTo>
                    <a:pt x="145659" y="988380"/>
                  </a:lnTo>
                  <a:lnTo>
                    <a:pt x="4715918" y="179673"/>
                  </a:lnTo>
                  <a:lnTo>
                    <a:pt x="4715918" y="3234829"/>
                  </a:lnTo>
                  <a:lnTo>
                    <a:pt x="840208" y="3234829"/>
                  </a:lnTo>
                  <a:lnTo>
                    <a:pt x="840208" y="3373757"/>
                  </a:lnTo>
                  <a:lnTo>
                    <a:pt x="4854846" y="3373757"/>
                  </a:lnTo>
                  <a:lnTo>
                    <a:pt x="4854846" y="6731"/>
                  </a:lnTo>
                  <a:lnTo>
                    <a:pt x="6731" y="863542"/>
                  </a:lnTo>
                  <a:close/>
                </a:path>
              </a:pathLst>
            </a:custGeom>
            <a:grpFill/>
            <a:ln w="9525" cap="flat">
              <a:noFill/>
              <a:prstDash val="solid"/>
              <a:miter/>
            </a:ln>
          </p:spPr>
          <p:txBody>
            <a:bodyPr rtlCol="0" anchor="ctr"/>
            <a:lstStyle/>
            <a:p>
              <a:endParaRPr lang="en-IN">
                <a:solidFill>
                  <a:srgbClr val="FFFFFF"/>
                </a:solidFill>
              </a:endParaRPr>
            </a:p>
          </p:txBody>
        </p:sp>
        <p:sp>
          <p:nvSpPr>
            <p:cNvPr id="79" name="Freeform: Shape 78">
              <a:extLst>
                <a:ext uri="{FF2B5EF4-FFF2-40B4-BE49-F238E27FC236}">
                  <a16:creationId xmlns:a16="http://schemas.microsoft.com/office/drawing/2014/main" id="{9EE673CB-A779-4F64-B72D-93428DD2B26D}"/>
                </a:ext>
              </a:extLst>
            </p:cNvPr>
            <p:cNvSpPr/>
            <p:nvPr/>
          </p:nvSpPr>
          <p:spPr>
            <a:xfrm>
              <a:off x="6855933"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a:solidFill>
                  <a:srgbClr val="FFFFFF"/>
                </a:solidFill>
              </a:endParaRPr>
            </a:p>
          </p:txBody>
        </p:sp>
        <p:sp>
          <p:nvSpPr>
            <p:cNvPr id="80" name="Freeform: Shape 79">
              <a:extLst>
                <a:ext uri="{FF2B5EF4-FFF2-40B4-BE49-F238E27FC236}">
                  <a16:creationId xmlns:a16="http://schemas.microsoft.com/office/drawing/2014/main" id="{88144C98-507D-403B-8819-FBBF64A82FA3}"/>
                </a:ext>
              </a:extLst>
            </p:cNvPr>
            <p:cNvSpPr/>
            <p:nvPr/>
          </p:nvSpPr>
          <p:spPr>
            <a:xfrm>
              <a:off x="7133789"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a:solidFill>
                  <a:srgbClr val="FFFFFF"/>
                </a:solidFill>
              </a:endParaRPr>
            </a:p>
          </p:txBody>
        </p:sp>
        <p:sp>
          <p:nvSpPr>
            <p:cNvPr id="81" name="Freeform: Shape 80">
              <a:extLst>
                <a:ext uri="{FF2B5EF4-FFF2-40B4-BE49-F238E27FC236}">
                  <a16:creationId xmlns:a16="http://schemas.microsoft.com/office/drawing/2014/main" id="{21919CB3-2430-4DA6-BF41-59A1EF9C03CB}"/>
                </a:ext>
              </a:extLst>
            </p:cNvPr>
            <p:cNvSpPr/>
            <p:nvPr/>
          </p:nvSpPr>
          <p:spPr>
            <a:xfrm>
              <a:off x="7411555"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a:solidFill>
                  <a:srgbClr val="FFFFFF"/>
                </a:solidFill>
              </a:endParaRPr>
            </a:p>
          </p:txBody>
        </p:sp>
      </p:grpSp>
      <p:grpSp>
        <p:nvGrpSpPr>
          <p:cNvPr id="82" name="Group 4">
            <a:extLst>
              <a:ext uri="{FF2B5EF4-FFF2-40B4-BE49-F238E27FC236}">
                <a16:creationId xmlns:a16="http://schemas.microsoft.com/office/drawing/2014/main" id="{C5FADEE5-07C4-41A9-88D6-C6D2ED1362B8}"/>
              </a:ext>
            </a:extLst>
          </p:cNvPr>
          <p:cNvGrpSpPr>
            <a:grpSpLocks noChangeAspect="1"/>
          </p:cNvGrpSpPr>
          <p:nvPr userDrawn="1"/>
        </p:nvGrpSpPr>
        <p:grpSpPr bwMode="auto">
          <a:xfrm>
            <a:off x="10364788" y="4960938"/>
            <a:ext cx="1225550" cy="1435100"/>
            <a:chOff x="6529" y="3125"/>
            <a:chExt cx="772" cy="904"/>
          </a:xfrm>
        </p:grpSpPr>
        <p:sp>
          <p:nvSpPr>
            <p:cNvPr id="83" name="Freeform 5">
              <a:extLst>
                <a:ext uri="{FF2B5EF4-FFF2-40B4-BE49-F238E27FC236}">
                  <a16:creationId xmlns:a16="http://schemas.microsoft.com/office/drawing/2014/main" id="{5A2C465B-7D43-431D-A35E-50762E7696FC}"/>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solidFill>
                  <a:srgbClr val="FFFFFF"/>
                </a:solidFill>
              </a:endParaRPr>
            </a:p>
          </p:txBody>
        </p:sp>
        <p:sp>
          <p:nvSpPr>
            <p:cNvPr id="84" name="Freeform 6">
              <a:extLst>
                <a:ext uri="{FF2B5EF4-FFF2-40B4-BE49-F238E27FC236}">
                  <a16:creationId xmlns:a16="http://schemas.microsoft.com/office/drawing/2014/main" id="{AC35E6C1-71A8-4C9D-A1A5-682B0BD0A03F}"/>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solidFill>
                  <a:srgbClr val="FFFFFF"/>
                </a:solidFill>
              </a:endParaRPr>
            </a:p>
          </p:txBody>
        </p:sp>
      </p:grpSp>
    </p:spTree>
    <p:extLst>
      <p:ext uri="{BB962C8B-B14F-4D97-AF65-F5344CB8AC3E}">
        <p14:creationId xmlns:p14="http://schemas.microsoft.com/office/powerpoint/2010/main" val="3036298251"/>
      </p:ext>
    </p:extLst>
  </p:cSld>
  <p:clrMapOvr>
    <a:masterClrMapping/>
  </p:clrMapOvr>
  <p:extLst>
    <p:ext uri="{DCECCB84-F9BA-43D5-87BE-67443E8EF086}">
      <p15:sldGuideLst xmlns:p15="http://schemas.microsoft.com/office/powerpoint/2012/main"/>
    </p:ext>
  </p:extLst>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Standard slide">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sz="2400">
                <a:solidFill>
                  <a:schemeClr val="bg1"/>
                </a:solidFill>
              </a:defRPr>
            </a:lvl1pPr>
          </a:lstStyle>
          <a:p>
            <a:r>
              <a:rPr lang="en-US" dirty="0"/>
              <a:t>Click to edit Master title style</a:t>
            </a:r>
            <a:endParaRPr lang="en-GB" dirty="0"/>
          </a:p>
        </p:txBody>
      </p:sp>
      <p:sp>
        <p:nvSpPr>
          <p:cNvPr id="12" name="Line 10">
            <a:extLst>
              <a:ext uri="{FF2B5EF4-FFF2-40B4-BE49-F238E27FC236}">
                <a16:creationId xmlns:a16="http://schemas.microsoft.com/office/drawing/2014/main" id="{DA9741B6-D337-4A18-8ECB-FB21A6953E44}"/>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solidFill>
                <a:srgbClr val="2E2E38"/>
              </a:solidFill>
            </a:endParaRPr>
          </a:p>
        </p:txBody>
      </p:sp>
      <p:sp>
        <p:nvSpPr>
          <p:cNvPr id="8" name="Text Placeholder 2">
            <a:extLst>
              <a:ext uri="{FF2B5EF4-FFF2-40B4-BE49-F238E27FC236}">
                <a16:creationId xmlns:a16="http://schemas.microsoft.com/office/drawing/2014/main" id="{90356C28-34FC-48BD-943E-82B485EB0C49}"/>
              </a:ext>
            </a:extLst>
          </p:cNvPr>
          <p:cNvSpPr>
            <a:spLocks noGrp="1"/>
          </p:cNvSpPr>
          <p:nvPr>
            <p:ph idx="1"/>
          </p:nvPr>
        </p:nvSpPr>
        <p:spPr>
          <a:xfrm>
            <a:off x="609918" y="1137920"/>
            <a:ext cx="10978515" cy="4947920"/>
          </a:xfrm>
          <a:prstGeom prst="rect">
            <a:avLst/>
          </a:prstGeom>
        </p:spPr>
        <p:txBody>
          <a:bodyPr vert="horz" lIns="0" tIns="0" rIns="0" bIns="0" rtlCol="0" anchor="t" anchorCtr="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Date Placeholder 2">
            <a:extLst>
              <a:ext uri="{FF2B5EF4-FFF2-40B4-BE49-F238E27FC236}">
                <a16:creationId xmlns:a16="http://schemas.microsoft.com/office/drawing/2014/main" id="{39369FE1-2141-4E78-8B01-84E57EEFE06A}"/>
              </a:ext>
            </a:extLst>
          </p:cNvPr>
          <p:cNvSpPr>
            <a:spLocks noGrp="1"/>
          </p:cNvSpPr>
          <p:nvPr>
            <p:ph type="dt" sz="half" idx="10"/>
          </p:nvPr>
        </p:nvSpPr>
        <p:spPr/>
        <p:txBody>
          <a:bodyPr/>
          <a:lstStyle/>
          <a:p>
            <a:fld id="{16D63E5D-D4D4-47A0-B3D2-9C348E301267}" type="datetime3">
              <a:rPr lang="en-US">
                <a:solidFill>
                  <a:srgbClr val="2E2E38"/>
                </a:solidFill>
              </a:rPr>
              <a:pPr/>
              <a:t>19 April 2021</a:t>
            </a:fld>
            <a:endParaRPr lang="en-IN" dirty="0">
              <a:solidFill>
                <a:srgbClr val="2E2E38"/>
              </a:solidFill>
            </a:endParaRPr>
          </a:p>
        </p:txBody>
      </p:sp>
      <p:sp>
        <p:nvSpPr>
          <p:cNvPr id="4" name="Footer Placeholder 3">
            <a:extLst>
              <a:ext uri="{FF2B5EF4-FFF2-40B4-BE49-F238E27FC236}">
                <a16:creationId xmlns:a16="http://schemas.microsoft.com/office/drawing/2014/main" id="{714482B3-B946-42D6-98EA-72EE48EEB847}"/>
              </a:ext>
            </a:extLst>
          </p:cNvPr>
          <p:cNvSpPr>
            <a:spLocks noGrp="1"/>
          </p:cNvSpPr>
          <p:nvPr>
            <p:ph type="ftr" sz="quarter" idx="11"/>
          </p:nvPr>
        </p:nvSpPr>
        <p:spPr/>
        <p:txBody>
          <a:bodyPr/>
          <a:lstStyle/>
          <a:p>
            <a:r>
              <a:rPr lang="en-IN">
                <a:solidFill>
                  <a:srgbClr val="2E2E38"/>
                </a:solidFill>
              </a:rPr>
              <a:t>Presentation title</a:t>
            </a:r>
            <a:endParaRPr lang="en-IN" dirty="0">
              <a:solidFill>
                <a:srgbClr val="2E2E38"/>
              </a:solidFill>
            </a:endParaRPr>
          </a:p>
        </p:txBody>
      </p:sp>
      <p:sp>
        <p:nvSpPr>
          <p:cNvPr id="5" name="Slide Number Placeholder 4">
            <a:extLst>
              <a:ext uri="{FF2B5EF4-FFF2-40B4-BE49-F238E27FC236}">
                <a16:creationId xmlns:a16="http://schemas.microsoft.com/office/drawing/2014/main" id="{272DD5AC-66F0-425C-A9DE-0484513193A1}"/>
              </a:ext>
            </a:extLst>
          </p:cNvPr>
          <p:cNvSpPr>
            <a:spLocks noGrp="1"/>
          </p:cNvSpPr>
          <p:nvPr>
            <p:ph type="sldNum" sz="quarter" idx="12"/>
          </p:nvPr>
        </p:nvSpPr>
        <p:spPr/>
        <p:txBody>
          <a:bodyPr/>
          <a:lstStyle/>
          <a:p>
            <a:r>
              <a:rPr lang="en-IN" dirty="0">
                <a:solidFill>
                  <a:srgbClr val="2E2E38"/>
                </a:solidFill>
                <a:latin typeface="EYInterstate Light" panose="02000506000000020004" pitchFamily="2" charset="0"/>
              </a:rPr>
              <a:t>Page </a:t>
            </a:r>
            <a:fld id="{F1BC30E3-FFE5-4B91-AA19-87A149EBB9EE}" type="slidenum">
              <a:rPr>
                <a:solidFill>
                  <a:srgbClr val="2E2E38"/>
                </a:solidFill>
                <a:latin typeface="EYInterstate Light" panose="02000506000000020004" pitchFamily="2" charset="0"/>
              </a:rPr>
              <a:pPr/>
              <a:t>‹#›</a:t>
            </a:fld>
            <a:endParaRPr dirty="0">
              <a:solidFill>
                <a:srgbClr val="2E2E38"/>
              </a:solidFill>
              <a:latin typeface="EYInterstate Light" panose="02000506000000020004" pitchFamily="2" charset="0"/>
            </a:endParaRPr>
          </a:p>
        </p:txBody>
      </p:sp>
    </p:spTree>
    <p:extLst>
      <p:ext uri="{BB962C8B-B14F-4D97-AF65-F5344CB8AC3E}">
        <p14:creationId xmlns:p14="http://schemas.microsoft.com/office/powerpoint/2010/main" val="697452653"/>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3_Standard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09918" y="294200"/>
            <a:ext cx="10978515" cy="590400"/>
          </a:xfrm>
        </p:spPr>
        <p:txBody>
          <a:bodyPr/>
          <a:lstStyle>
            <a:lvl1pPr>
              <a:defRPr sz="2400">
                <a:solidFill>
                  <a:schemeClr val="bg1"/>
                </a:solidFill>
              </a:defRPr>
            </a:lvl1pPr>
          </a:lstStyle>
          <a:p>
            <a:r>
              <a:rPr lang="en-US" dirty="0"/>
              <a:t>Standard slide</a:t>
            </a:r>
            <a:endParaRPr lang="en-GB" dirty="0"/>
          </a:p>
        </p:txBody>
      </p:sp>
      <p:sp>
        <p:nvSpPr>
          <p:cNvPr id="80" name="Line 10">
            <a:extLst>
              <a:ext uri="{FF2B5EF4-FFF2-40B4-BE49-F238E27FC236}">
                <a16:creationId xmlns:a16="http://schemas.microsoft.com/office/drawing/2014/main" id="{EF8E9275-C0E0-4ABA-8699-73E5E292EC85}"/>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solidFill>
                <a:srgbClr val="2E2E38"/>
              </a:solidFill>
            </a:endParaRPr>
          </a:p>
        </p:txBody>
      </p:sp>
      <p:sp>
        <p:nvSpPr>
          <p:cNvPr id="3" name="Date Placeholder 2">
            <a:extLst>
              <a:ext uri="{FF2B5EF4-FFF2-40B4-BE49-F238E27FC236}">
                <a16:creationId xmlns:a16="http://schemas.microsoft.com/office/drawing/2014/main" id="{7BD5E823-546D-4100-9D33-42F450A382EF}"/>
              </a:ext>
            </a:extLst>
          </p:cNvPr>
          <p:cNvSpPr>
            <a:spLocks noGrp="1"/>
          </p:cNvSpPr>
          <p:nvPr>
            <p:ph type="dt" sz="half" idx="10"/>
          </p:nvPr>
        </p:nvSpPr>
        <p:spPr/>
        <p:txBody>
          <a:bodyPr/>
          <a:lstStyle/>
          <a:p>
            <a:fld id="{C3A9E02A-78D6-48B7-A389-464ED573BA5D}" type="datetime3">
              <a:rPr lang="en-US">
                <a:solidFill>
                  <a:srgbClr val="2E2E38"/>
                </a:solidFill>
              </a:rPr>
              <a:pPr/>
              <a:t>19 April 2021</a:t>
            </a:fld>
            <a:endParaRPr lang="en-IN" dirty="0">
              <a:solidFill>
                <a:srgbClr val="2E2E38"/>
              </a:solidFill>
            </a:endParaRPr>
          </a:p>
        </p:txBody>
      </p:sp>
      <p:sp>
        <p:nvSpPr>
          <p:cNvPr id="4" name="Footer Placeholder 3">
            <a:extLst>
              <a:ext uri="{FF2B5EF4-FFF2-40B4-BE49-F238E27FC236}">
                <a16:creationId xmlns:a16="http://schemas.microsoft.com/office/drawing/2014/main" id="{D4EEA008-3E80-49A8-A128-C1EEB8A02F06}"/>
              </a:ext>
            </a:extLst>
          </p:cNvPr>
          <p:cNvSpPr>
            <a:spLocks noGrp="1"/>
          </p:cNvSpPr>
          <p:nvPr>
            <p:ph type="ftr" sz="quarter" idx="11"/>
          </p:nvPr>
        </p:nvSpPr>
        <p:spPr/>
        <p:txBody>
          <a:bodyPr/>
          <a:lstStyle/>
          <a:p>
            <a:r>
              <a:rPr lang="en-IN">
                <a:solidFill>
                  <a:srgbClr val="2E2E38"/>
                </a:solidFill>
              </a:rPr>
              <a:t>Presentation title</a:t>
            </a:r>
            <a:endParaRPr lang="en-IN" dirty="0">
              <a:solidFill>
                <a:srgbClr val="2E2E38"/>
              </a:solidFill>
            </a:endParaRPr>
          </a:p>
        </p:txBody>
      </p:sp>
      <p:sp>
        <p:nvSpPr>
          <p:cNvPr id="5" name="Slide Number Placeholder 4">
            <a:extLst>
              <a:ext uri="{FF2B5EF4-FFF2-40B4-BE49-F238E27FC236}">
                <a16:creationId xmlns:a16="http://schemas.microsoft.com/office/drawing/2014/main" id="{0A192330-2E70-49F4-A5DA-F82320E7080E}"/>
              </a:ext>
            </a:extLst>
          </p:cNvPr>
          <p:cNvSpPr>
            <a:spLocks noGrp="1"/>
          </p:cNvSpPr>
          <p:nvPr>
            <p:ph type="sldNum" sz="quarter" idx="12"/>
          </p:nvPr>
        </p:nvSpPr>
        <p:spPr/>
        <p:txBody>
          <a:bodyPr/>
          <a:lstStyle/>
          <a:p>
            <a:r>
              <a:rPr lang="en-IN" dirty="0">
                <a:solidFill>
                  <a:srgbClr val="2E2E38"/>
                </a:solidFill>
                <a:latin typeface="EYInterstate Light" panose="02000506000000020004" pitchFamily="2" charset="0"/>
              </a:rPr>
              <a:t>Page </a:t>
            </a:r>
            <a:fld id="{F1BC30E3-FFE5-4B91-AA19-87A149EBB9EE}" type="slidenum">
              <a:rPr>
                <a:solidFill>
                  <a:srgbClr val="2E2E38"/>
                </a:solidFill>
                <a:latin typeface="EYInterstate Light" panose="02000506000000020004" pitchFamily="2" charset="0"/>
              </a:rPr>
              <a:pPr/>
              <a:t>‹#›</a:t>
            </a:fld>
            <a:endParaRPr dirty="0">
              <a:solidFill>
                <a:srgbClr val="2E2E38"/>
              </a:solidFill>
              <a:latin typeface="EYInterstate Light" panose="02000506000000020004" pitchFamily="2" charset="0"/>
            </a:endParaRPr>
          </a:p>
        </p:txBody>
      </p:sp>
    </p:spTree>
    <p:extLst>
      <p:ext uri="{BB962C8B-B14F-4D97-AF65-F5344CB8AC3E}">
        <p14:creationId xmlns:p14="http://schemas.microsoft.com/office/powerpoint/2010/main" val="1636428335"/>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2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8199120" y="1"/>
            <a:ext cx="3999231" cy="6156104"/>
          </a:xfrm>
        </p:spPr>
        <p:txBody>
          <a:bodyPr/>
          <a:lstStyle/>
          <a:p>
            <a:endParaRPr lang="en-IN" dirty="0"/>
          </a:p>
        </p:txBody>
      </p:sp>
      <p:sp>
        <p:nvSpPr>
          <p:cNvPr id="2" name="Title 1"/>
          <p:cNvSpPr>
            <a:spLocks noGrp="1"/>
          </p:cNvSpPr>
          <p:nvPr>
            <p:ph type="title"/>
          </p:nvPr>
        </p:nvSpPr>
        <p:spPr>
          <a:xfrm>
            <a:off x="609919" y="294200"/>
            <a:ext cx="7444422" cy="590400"/>
          </a:xfrm>
        </p:spPr>
        <p:txBody>
          <a:bodyPr/>
          <a:lstStyle>
            <a:lvl1pPr>
              <a:defRPr sz="2400">
                <a:solidFill>
                  <a:schemeClr val="bg1"/>
                </a:solidFill>
              </a:defRPr>
            </a:lvl1pPr>
          </a:lstStyle>
          <a:p>
            <a:r>
              <a:rPr lang="en-US" dirty="0"/>
              <a:t>Click to edit Master title style</a:t>
            </a:r>
            <a:endParaRPr lang="en-GB" dirty="0"/>
          </a:p>
        </p:txBody>
      </p:sp>
      <p:sp>
        <p:nvSpPr>
          <p:cNvPr id="3" name="Content Placeholder 2"/>
          <p:cNvSpPr>
            <a:spLocks noGrp="1"/>
          </p:cNvSpPr>
          <p:nvPr>
            <p:ph idx="1" hasCustomPrompt="1"/>
          </p:nvPr>
        </p:nvSpPr>
        <p:spPr>
          <a:xfrm>
            <a:off x="609918" y="1137921"/>
            <a:ext cx="7299642" cy="873760"/>
          </a:xfrm>
        </p:spPr>
        <p:txBody>
          <a:bodyPr/>
          <a:lstStyle>
            <a:lvl1pPr marL="0" indent="0">
              <a:buNone/>
              <a:defRPr sz="18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609918" y="2311401"/>
            <a:ext cx="3580117" cy="3844704"/>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12" name="Content Placeholder 2">
            <a:extLst>
              <a:ext uri="{FF2B5EF4-FFF2-40B4-BE49-F238E27FC236}">
                <a16:creationId xmlns:a16="http://schemas.microsoft.com/office/drawing/2014/main" id="{0C7BD71A-882B-40FB-A05F-48ECC69FF73D}"/>
              </a:ext>
            </a:extLst>
          </p:cNvPr>
          <p:cNvSpPr>
            <a:spLocks noGrp="1"/>
          </p:cNvSpPr>
          <p:nvPr>
            <p:ph idx="12" hasCustomPrompt="1"/>
          </p:nvPr>
        </p:nvSpPr>
        <p:spPr>
          <a:xfrm>
            <a:off x="4329443" y="2311401"/>
            <a:ext cx="3580117" cy="1254759"/>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14" name="Content Placeholder 2">
            <a:extLst>
              <a:ext uri="{FF2B5EF4-FFF2-40B4-BE49-F238E27FC236}">
                <a16:creationId xmlns:a16="http://schemas.microsoft.com/office/drawing/2014/main" id="{D87D58C8-1517-42AA-8B2A-E449A3F6F028}"/>
              </a:ext>
            </a:extLst>
          </p:cNvPr>
          <p:cNvSpPr>
            <a:spLocks noGrp="1"/>
          </p:cNvSpPr>
          <p:nvPr>
            <p:ph idx="13" hasCustomPrompt="1"/>
          </p:nvPr>
        </p:nvSpPr>
        <p:spPr>
          <a:xfrm>
            <a:off x="4329443" y="4236721"/>
            <a:ext cx="3580117" cy="1944160"/>
          </a:xfrm>
        </p:spPr>
        <p:txBody>
          <a:bodyPr numCol="1"/>
          <a:lstStyle>
            <a:lvl1pPr marL="0" indent="0">
              <a:buNone/>
              <a:defRPr sz="1800">
                <a:solidFill>
                  <a:schemeClr val="bg1"/>
                </a:solidFill>
                <a:latin typeface="Georgia" panose="02040502050405020303" pitchFamily="18" charset="0"/>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Quote</a:t>
            </a:r>
          </a:p>
        </p:txBody>
      </p:sp>
      <p:sp>
        <p:nvSpPr>
          <p:cNvPr id="23" name="Line 10">
            <a:extLst>
              <a:ext uri="{FF2B5EF4-FFF2-40B4-BE49-F238E27FC236}">
                <a16:creationId xmlns:a16="http://schemas.microsoft.com/office/drawing/2014/main" id="{E820DC59-E206-4DC0-9012-584F8EBAF730}"/>
              </a:ext>
            </a:extLst>
          </p:cNvPr>
          <p:cNvSpPr>
            <a:spLocks noChangeShapeType="1"/>
          </p:cNvSpPr>
          <p:nvPr userDrawn="1"/>
        </p:nvSpPr>
        <p:spPr bwMode="auto">
          <a:xfrm>
            <a:off x="609918" y="907750"/>
            <a:ext cx="7723854"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solidFill>
                <a:srgbClr val="2E2E38"/>
              </a:solidFill>
            </a:endParaRPr>
          </a:p>
        </p:txBody>
      </p:sp>
      <p:sp>
        <p:nvSpPr>
          <p:cNvPr id="4" name="Date Placeholder 3">
            <a:extLst>
              <a:ext uri="{FF2B5EF4-FFF2-40B4-BE49-F238E27FC236}">
                <a16:creationId xmlns:a16="http://schemas.microsoft.com/office/drawing/2014/main" id="{2073C7F4-1F66-48B4-8A7F-96C64986A204}"/>
              </a:ext>
            </a:extLst>
          </p:cNvPr>
          <p:cNvSpPr>
            <a:spLocks noGrp="1"/>
          </p:cNvSpPr>
          <p:nvPr>
            <p:ph type="dt" sz="half" idx="14"/>
          </p:nvPr>
        </p:nvSpPr>
        <p:spPr/>
        <p:txBody>
          <a:bodyPr/>
          <a:lstStyle/>
          <a:p>
            <a:fld id="{0E49E8CE-5235-4494-B0FD-9ECC8206E96E}" type="datetime3">
              <a:rPr lang="en-US">
                <a:solidFill>
                  <a:srgbClr val="2E2E38"/>
                </a:solidFill>
              </a:rPr>
              <a:pPr/>
              <a:t>19 April 2021</a:t>
            </a:fld>
            <a:endParaRPr lang="en-IN" dirty="0">
              <a:solidFill>
                <a:srgbClr val="2E2E38"/>
              </a:solidFill>
            </a:endParaRPr>
          </a:p>
        </p:txBody>
      </p:sp>
      <p:sp>
        <p:nvSpPr>
          <p:cNvPr id="6" name="Footer Placeholder 5">
            <a:extLst>
              <a:ext uri="{FF2B5EF4-FFF2-40B4-BE49-F238E27FC236}">
                <a16:creationId xmlns:a16="http://schemas.microsoft.com/office/drawing/2014/main" id="{628F1198-1F5C-4C8B-A7E4-2658430FBCFA}"/>
              </a:ext>
            </a:extLst>
          </p:cNvPr>
          <p:cNvSpPr>
            <a:spLocks noGrp="1"/>
          </p:cNvSpPr>
          <p:nvPr>
            <p:ph type="ftr" sz="quarter" idx="15"/>
          </p:nvPr>
        </p:nvSpPr>
        <p:spPr/>
        <p:txBody>
          <a:bodyPr/>
          <a:lstStyle/>
          <a:p>
            <a:r>
              <a:rPr lang="en-IN">
                <a:solidFill>
                  <a:srgbClr val="2E2E38"/>
                </a:solidFill>
              </a:rPr>
              <a:t>Presentation title</a:t>
            </a:r>
            <a:endParaRPr lang="en-IN" dirty="0">
              <a:solidFill>
                <a:srgbClr val="2E2E38"/>
              </a:solidFill>
            </a:endParaRPr>
          </a:p>
        </p:txBody>
      </p:sp>
      <p:sp>
        <p:nvSpPr>
          <p:cNvPr id="7" name="Slide Number Placeholder 6">
            <a:extLst>
              <a:ext uri="{FF2B5EF4-FFF2-40B4-BE49-F238E27FC236}">
                <a16:creationId xmlns:a16="http://schemas.microsoft.com/office/drawing/2014/main" id="{86EA2D1B-5973-42E9-87B4-02C40C0EF1B0}"/>
              </a:ext>
            </a:extLst>
          </p:cNvPr>
          <p:cNvSpPr>
            <a:spLocks noGrp="1"/>
          </p:cNvSpPr>
          <p:nvPr>
            <p:ph type="sldNum" sz="quarter" idx="16"/>
          </p:nvPr>
        </p:nvSpPr>
        <p:spPr/>
        <p:txBody>
          <a:bodyPr/>
          <a:lstStyle/>
          <a:p>
            <a:r>
              <a:rPr lang="en-IN" dirty="0">
                <a:solidFill>
                  <a:srgbClr val="2E2E38"/>
                </a:solidFill>
                <a:latin typeface="EYInterstate Light" panose="02000506000000020004" pitchFamily="2" charset="0"/>
              </a:rPr>
              <a:t>Page </a:t>
            </a:r>
            <a:fld id="{F1BC30E3-FFE5-4B91-AA19-87A149EBB9EE}" type="slidenum">
              <a:rPr>
                <a:solidFill>
                  <a:srgbClr val="2E2E38"/>
                </a:solidFill>
                <a:latin typeface="EYInterstate Light" panose="02000506000000020004" pitchFamily="2" charset="0"/>
              </a:rPr>
              <a:pPr/>
              <a:t>‹#›</a:t>
            </a:fld>
            <a:endParaRPr dirty="0">
              <a:solidFill>
                <a:srgbClr val="2E2E38"/>
              </a:solidFill>
              <a:latin typeface="EYInterstate Light" panose="02000506000000020004" pitchFamily="2" charset="0"/>
            </a:endParaRPr>
          </a:p>
        </p:txBody>
      </p:sp>
    </p:spTree>
    <p:extLst>
      <p:ext uri="{BB962C8B-B14F-4D97-AF65-F5344CB8AC3E}">
        <p14:creationId xmlns:p14="http://schemas.microsoft.com/office/powerpoint/2010/main" val="2966201104"/>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1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0" y="0"/>
            <a:ext cx="2384460" cy="6857999"/>
          </a:xfrm>
        </p:spPr>
        <p:txBody>
          <a:bodyPr/>
          <a:lstStyle/>
          <a:p>
            <a:endParaRPr lang="en-IN"/>
          </a:p>
        </p:txBody>
      </p:sp>
      <p:sp>
        <p:nvSpPr>
          <p:cNvPr id="2" name="Title 1"/>
          <p:cNvSpPr>
            <a:spLocks noGrp="1"/>
          </p:cNvSpPr>
          <p:nvPr>
            <p:ph type="title"/>
          </p:nvPr>
        </p:nvSpPr>
        <p:spPr>
          <a:xfrm>
            <a:off x="2695294" y="294200"/>
            <a:ext cx="8892000" cy="590400"/>
          </a:xfrm>
        </p:spPr>
        <p:txBody>
          <a:bodyPr/>
          <a:lstStyle>
            <a:lvl1pPr>
              <a:defRPr sz="2400">
                <a:solidFill>
                  <a:schemeClr val="bg1"/>
                </a:solidFill>
              </a:defRPr>
            </a:lvl1pPr>
          </a:lstStyle>
          <a:p>
            <a:r>
              <a:rPr lang="en-US" dirty="0"/>
              <a:t>Click to edit Master title style</a:t>
            </a:r>
            <a:endParaRPr lang="en-GB" dirty="0"/>
          </a:p>
        </p:txBody>
      </p:sp>
      <p:sp>
        <p:nvSpPr>
          <p:cNvPr id="3" name="Content Placeholder 2"/>
          <p:cNvSpPr>
            <a:spLocks noGrp="1"/>
          </p:cNvSpPr>
          <p:nvPr>
            <p:ph idx="1" hasCustomPrompt="1"/>
          </p:nvPr>
        </p:nvSpPr>
        <p:spPr>
          <a:xfrm>
            <a:off x="2695293" y="1137921"/>
            <a:ext cx="2742882" cy="5018184"/>
          </a:xfrm>
        </p:spPr>
        <p:txBody>
          <a:bodyPr/>
          <a:lstStyle>
            <a:lvl1pPr marL="0" indent="0">
              <a:buNone/>
              <a:defRPr sz="18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5727083" y="1137921"/>
            <a:ext cx="2803842" cy="5018184"/>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23" name="Content Placeholder 2">
            <a:extLst>
              <a:ext uri="{FF2B5EF4-FFF2-40B4-BE49-F238E27FC236}">
                <a16:creationId xmlns:a16="http://schemas.microsoft.com/office/drawing/2014/main" id="{6FF4A6F8-D9C6-4FEE-9324-5200D308BB1F}"/>
              </a:ext>
            </a:extLst>
          </p:cNvPr>
          <p:cNvSpPr>
            <a:spLocks noGrp="1"/>
          </p:cNvSpPr>
          <p:nvPr userDrawn="1">
            <p:ph idx="12" hasCustomPrompt="1"/>
          </p:nvPr>
        </p:nvSpPr>
        <p:spPr>
          <a:xfrm>
            <a:off x="8819832" y="1137921"/>
            <a:ext cx="2768600" cy="2796151"/>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19" name="Line 10">
            <a:extLst>
              <a:ext uri="{FF2B5EF4-FFF2-40B4-BE49-F238E27FC236}">
                <a16:creationId xmlns:a16="http://schemas.microsoft.com/office/drawing/2014/main" id="{B63A7CBA-3151-452E-BD2F-D3E65CE1595F}"/>
              </a:ext>
            </a:extLst>
          </p:cNvPr>
          <p:cNvSpPr>
            <a:spLocks noChangeShapeType="1"/>
          </p:cNvSpPr>
          <p:nvPr userDrawn="1"/>
        </p:nvSpPr>
        <p:spPr bwMode="auto">
          <a:xfrm>
            <a:off x="2695294" y="907750"/>
            <a:ext cx="8892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solidFill>
                <a:srgbClr val="2E2E38"/>
              </a:solidFill>
            </a:endParaRPr>
          </a:p>
        </p:txBody>
      </p:sp>
      <p:sp>
        <p:nvSpPr>
          <p:cNvPr id="4" name="Date Placeholder 3">
            <a:extLst>
              <a:ext uri="{FF2B5EF4-FFF2-40B4-BE49-F238E27FC236}">
                <a16:creationId xmlns:a16="http://schemas.microsoft.com/office/drawing/2014/main" id="{118571DE-086F-444C-976E-D386CED54CF9}"/>
              </a:ext>
            </a:extLst>
          </p:cNvPr>
          <p:cNvSpPr>
            <a:spLocks noGrp="1"/>
          </p:cNvSpPr>
          <p:nvPr>
            <p:ph type="dt" sz="half" idx="13"/>
          </p:nvPr>
        </p:nvSpPr>
        <p:spPr/>
        <p:txBody>
          <a:bodyPr/>
          <a:lstStyle/>
          <a:p>
            <a:fld id="{CFB1ADCF-7548-48F2-B4E3-18B2C0EE8460}" type="datetime3">
              <a:rPr lang="en-US">
                <a:solidFill>
                  <a:srgbClr val="2E2E38"/>
                </a:solidFill>
              </a:rPr>
              <a:pPr/>
              <a:t>19 April 2021</a:t>
            </a:fld>
            <a:endParaRPr lang="en-IN" dirty="0">
              <a:solidFill>
                <a:srgbClr val="2E2E38"/>
              </a:solidFill>
            </a:endParaRPr>
          </a:p>
        </p:txBody>
      </p:sp>
      <p:sp>
        <p:nvSpPr>
          <p:cNvPr id="6" name="Footer Placeholder 5">
            <a:extLst>
              <a:ext uri="{FF2B5EF4-FFF2-40B4-BE49-F238E27FC236}">
                <a16:creationId xmlns:a16="http://schemas.microsoft.com/office/drawing/2014/main" id="{A5178D09-F6E9-4981-B6E0-209D099207E6}"/>
              </a:ext>
            </a:extLst>
          </p:cNvPr>
          <p:cNvSpPr>
            <a:spLocks noGrp="1"/>
          </p:cNvSpPr>
          <p:nvPr>
            <p:ph type="ftr" sz="quarter" idx="14"/>
          </p:nvPr>
        </p:nvSpPr>
        <p:spPr/>
        <p:txBody>
          <a:bodyPr/>
          <a:lstStyle/>
          <a:p>
            <a:r>
              <a:rPr lang="en-IN">
                <a:solidFill>
                  <a:srgbClr val="2E2E38"/>
                </a:solidFill>
              </a:rPr>
              <a:t>Presentation title</a:t>
            </a:r>
            <a:endParaRPr lang="en-IN" dirty="0">
              <a:solidFill>
                <a:srgbClr val="2E2E38"/>
              </a:solidFill>
            </a:endParaRPr>
          </a:p>
        </p:txBody>
      </p:sp>
      <p:sp>
        <p:nvSpPr>
          <p:cNvPr id="7" name="Slide Number Placeholder 6">
            <a:extLst>
              <a:ext uri="{FF2B5EF4-FFF2-40B4-BE49-F238E27FC236}">
                <a16:creationId xmlns:a16="http://schemas.microsoft.com/office/drawing/2014/main" id="{BAE170B6-45D3-4E0A-A799-1F973EAAC5EC}"/>
              </a:ext>
            </a:extLst>
          </p:cNvPr>
          <p:cNvSpPr>
            <a:spLocks noGrp="1"/>
          </p:cNvSpPr>
          <p:nvPr>
            <p:ph type="sldNum" sz="quarter" idx="15"/>
          </p:nvPr>
        </p:nvSpPr>
        <p:spPr/>
        <p:txBody>
          <a:bodyPr/>
          <a:lstStyle/>
          <a:p>
            <a:r>
              <a:rPr lang="en-IN" dirty="0">
                <a:solidFill>
                  <a:srgbClr val="2E2E38"/>
                </a:solidFill>
                <a:latin typeface="EYInterstate Light" panose="02000506000000020004" pitchFamily="2" charset="0"/>
              </a:rPr>
              <a:t>Page </a:t>
            </a:r>
            <a:fld id="{F1BC30E3-FFE5-4B91-AA19-87A149EBB9EE}" type="slidenum">
              <a:rPr>
                <a:solidFill>
                  <a:srgbClr val="2E2E38"/>
                </a:solidFill>
                <a:latin typeface="EYInterstate Light" panose="02000506000000020004" pitchFamily="2" charset="0"/>
              </a:rPr>
              <a:pPr/>
              <a:t>‹#›</a:t>
            </a:fld>
            <a:endParaRPr dirty="0">
              <a:solidFill>
                <a:srgbClr val="2E2E38"/>
              </a:solidFill>
              <a:latin typeface="EYInterstate Light" panose="02000506000000020004" pitchFamily="2" charset="0"/>
            </a:endParaRPr>
          </a:p>
        </p:txBody>
      </p:sp>
    </p:spTree>
    <p:extLst>
      <p:ext uri="{BB962C8B-B14F-4D97-AF65-F5344CB8AC3E}">
        <p14:creationId xmlns:p14="http://schemas.microsoft.com/office/powerpoint/2010/main" val="3044423432"/>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obj" preserve="1">
  <p:cSld name="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a:solidFill>
                  <a:schemeClr val="bg1"/>
                </a:solidFill>
              </a:defRPr>
            </a:lvl1pPr>
          </a:lstStyle>
          <a:p>
            <a:r>
              <a:rPr lang="en-US" dirty="0"/>
              <a:t>Click to edit Master title style</a:t>
            </a:r>
            <a:endParaRPr lang="en-GB" dirty="0"/>
          </a:p>
        </p:txBody>
      </p:sp>
      <p:sp>
        <p:nvSpPr>
          <p:cNvPr id="3" name="Content Placeholder 2"/>
          <p:cNvSpPr>
            <a:spLocks noGrp="1"/>
          </p:cNvSpPr>
          <p:nvPr>
            <p:ph idx="1"/>
          </p:nvPr>
        </p:nvSpPr>
        <p:spPr>
          <a:xfrm>
            <a:off x="609918" y="1137920"/>
            <a:ext cx="8238744" cy="4834800"/>
          </a:xfrm>
        </p:spPr>
        <p:txBody>
          <a:bodyPr/>
          <a:lstStyle>
            <a:lvl1pPr marL="0" indent="0">
              <a:spcBef>
                <a:spcPts val="0"/>
              </a:spcBef>
              <a:buNone/>
              <a:defRPr>
                <a:solidFill>
                  <a:schemeClr val="bg1"/>
                </a:solidFill>
              </a:defRPr>
            </a:lvl1pPr>
            <a:lvl2pPr marL="0" indent="0">
              <a:spcBef>
                <a:spcPts val="0"/>
              </a:spcBef>
              <a:buNone/>
              <a:defRPr sz="1800">
                <a:solidFill>
                  <a:schemeClr val="bg1"/>
                </a:solidFill>
              </a:defRPr>
            </a:lvl2pPr>
            <a:lvl3pPr marL="0" indent="0">
              <a:spcBef>
                <a:spcPts val="0"/>
              </a:spcBef>
              <a:buNone/>
              <a:defRPr sz="1600">
                <a:solidFill>
                  <a:schemeClr val="bg1"/>
                </a:solidFill>
              </a:defRPr>
            </a:lvl3pPr>
            <a:lvl4pPr marL="0" indent="0">
              <a:spcBef>
                <a:spcPts val="0"/>
              </a:spcBef>
              <a:buNone/>
              <a:defRPr sz="1400">
                <a:solidFill>
                  <a:schemeClr val="bg1"/>
                </a:solidFill>
              </a:defRPr>
            </a:lvl4pPr>
            <a:lvl5pPr marL="0" indent="0">
              <a:spcBef>
                <a:spcPts val="0"/>
              </a:spcBef>
              <a:buNone/>
              <a:defRPr sz="1200">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9" name="Line 10">
            <a:extLst>
              <a:ext uri="{FF2B5EF4-FFF2-40B4-BE49-F238E27FC236}">
                <a16:creationId xmlns:a16="http://schemas.microsoft.com/office/drawing/2014/main" id="{CF130104-FAF2-4309-9701-573F37743137}"/>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solidFill>
                <a:srgbClr val="2E2E38"/>
              </a:solidFill>
            </a:endParaRPr>
          </a:p>
        </p:txBody>
      </p:sp>
      <p:sp>
        <p:nvSpPr>
          <p:cNvPr id="4" name="Date Placeholder 3">
            <a:extLst>
              <a:ext uri="{FF2B5EF4-FFF2-40B4-BE49-F238E27FC236}">
                <a16:creationId xmlns:a16="http://schemas.microsoft.com/office/drawing/2014/main" id="{40354617-5A1F-4D8E-8075-F2918D0E9DCE}"/>
              </a:ext>
            </a:extLst>
          </p:cNvPr>
          <p:cNvSpPr>
            <a:spLocks noGrp="1"/>
          </p:cNvSpPr>
          <p:nvPr>
            <p:ph type="dt" sz="half" idx="10"/>
          </p:nvPr>
        </p:nvSpPr>
        <p:spPr/>
        <p:txBody>
          <a:bodyPr/>
          <a:lstStyle/>
          <a:p>
            <a:fld id="{9166D130-B426-4A46-85E5-B0049A4DA5C7}" type="datetime3">
              <a:rPr lang="en-US">
                <a:solidFill>
                  <a:srgbClr val="2E2E38"/>
                </a:solidFill>
              </a:rPr>
              <a:pPr/>
              <a:t>19 April 2021</a:t>
            </a:fld>
            <a:endParaRPr lang="en-IN" dirty="0">
              <a:solidFill>
                <a:srgbClr val="2E2E38"/>
              </a:solidFill>
            </a:endParaRPr>
          </a:p>
        </p:txBody>
      </p:sp>
      <p:sp>
        <p:nvSpPr>
          <p:cNvPr id="5" name="Footer Placeholder 4">
            <a:extLst>
              <a:ext uri="{FF2B5EF4-FFF2-40B4-BE49-F238E27FC236}">
                <a16:creationId xmlns:a16="http://schemas.microsoft.com/office/drawing/2014/main" id="{C9DAB026-E283-44F4-8795-984385684671}"/>
              </a:ext>
            </a:extLst>
          </p:cNvPr>
          <p:cNvSpPr>
            <a:spLocks noGrp="1"/>
          </p:cNvSpPr>
          <p:nvPr>
            <p:ph type="ftr" sz="quarter" idx="11"/>
          </p:nvPr>
        </p:nvSpPr>
        <p:spPr/>
        <p:txBody>
          <a:bodyPr/>
          <a:lstStyle/>
          <a:p>
            <a:r>
              <a:rPr lang="en-IN">
                <a:solidFill>
                  <a:srgbClr val="2E2E38"/>
                </a:solidFill>
              </a:rPr>
              <a:t>Presentation title</a:t>
            </a:r>
            <a:endParaRPr lang="en-IN" dirty="0">
              <a:solidFill>
                <a:srgbClr val="2E2E38"/>
              </a:solidFill>
            </a:endParaRPr>
          </a:p>
        </p:txBody>
      </p:sp>
      <p:sp>
        <p:nvSpPr>
          <p:cNvPr id="6" name="Slide Number Placeholder 5">
            <a:extLst>
              <a:ext uri="{FF2B5EF4-FFF2-40B4-BE49-F238E27FC236}">
                <a16:creationId xmlns:a16="http://schemas.microsoft.com/office/drawing/2014/main" id="{AA3657FA-64A4-4818-8A20-F1ACA6AC5921}"/>
              </a:ext>
            </a:extLst>
          </p:cNvPr>
          <p:cNvSpPr>
            <a:spLocks noGrp="1"/>
          </p:cNvSpPr>
          <p:nvPr>
            <p:ph type="sldNum" sz="quarter" idx="12"/>
          </p:nvPr>
        </p:nvSpPr>
        <p:spPr/>
        <p:txBody>
          <a:bodyPr/>
          <a:lstStyle/>
          <a:p>
            <a:r>
              <a:rPr lang="en-IN" dirty="0">
                <a:solidFill>
                  <a:srgbClr val="2E2E38"/>
                </a:solidFill>
                <a:latin typeface="EYInterstate Light" panose="02000506000000020004" pitchFamily="2" charset="0"/>
              </a:rPr>
              <a:t>Page </a:t>
            </a:r>
            <a:fld id="{F1BC30E3-FFE5-4B91-AA19-87A149EBB9EE}" type="slidenum">
              <a:rPr>
                <a:solidFill>
                  <a:srgbClr val="2E2E38"/>
                </a:solidFill>
                <a:latin typeface="EYInterstate Light" panose="02000506000000020004" pitchFamily="2" charset="0"/>
              </a:rPr>
              <a:pPr/>
              <a:t>‹#›</a:t>
            </a:fld>
            <a:endParaRPr dirty="0">
              <a:solidFill>
                <a:srgbClr val="2E2E38"/>
              </a:solidFill>
              <a:latin typeface="EYInterstate Light" panose="02000506000000020004" pitchFamily="2" charset="0"/>
            </a:endParaRPr>
          </a:p>
        </p:txBody>
      </p:sp>
    </p:spTree>
    <p:extLst>
      <p:ext uri="{BB962C8B-B14F-4D97-AF65-F5344CB8AC3E}">
        <p14:creationId xmlns:p14="http://schemas.microsoft.com/office/powerpoint/2010/main" val="351186973"/>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4_Standard slide_no bullets">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B697C43D-4F1B-43DA-A0C6-DA6B6708E161}"/>
              </a:ext>
            </a:extLst>
          </p:cNvPr>
          <p:cNvSpPr>
            <a:spLocks noGrp="1"/>
          </p:cNvSpPr>
          <p:nvPr>
            <p:ph type="body" sz="quarter" idx="10" hasCustomPrompt="1"/>
          </p:nvPr>
        </p:nvSpPr>
        <p:spPr>
          <a:xfrm>
            <a:off x="352800" y="2851522"/>
            <a:ext cx="4447800" cy="1202318"/>
          </a:xfrm>
        </p:spPr>
        <p:txBody>
          <a:bodyPr vert="horz" lIns="0" tIns="0" rIns="0" bIns="0" rtlCol="0" anchor="ctr" anchorCtr="0">
            <a:noAutofit/>
          </a:bodyPr>
          <a:lstStyle>
            <a:lvl1pPr marL="0" indent="0">
              <a:buNone/>
              <a:defRPr kumimoji="0" lang="en-IN" sz="3600" b="0" i="0" u="none" strike="noStrike" cap="none" spc="0" normalizeH="0" baseline="0" dirty="0">
                <a:ln>
                  <a:noFill/>
                </a:ln>
                <a:solidFill>
                  <a:schemeClr val="bg1"/>
                </a:solidFill>
                <a:effectLst/>
                <a:uLnTx/>
                <a:uFillTx/>
                <a:latin typeface="EYInterstate Light" panose="02000506000000020004" pitchFamily="2" charset="0"/>
                <a:ea typeface="+mj-ea"/>
                <a:cs typeface="+mj-cs"/>
              </a:defRPr>
            </a:lvl1pPr>
          </a:lstStyle>
          <a:p>
            <a:pPr marL="356616" marR="0" lvl="0" indent="-356616" defTabSz="1007887" fontAlgn="auto">
              <a:lnSpc>
                <a:spcPct val="100000"/>
              </a:lnSpc>
              <a:spcBef>
                <a:spcPct val="0"/>
              </a:spcBef>
              <a:spcAft>
                <a:spcPts val="0"/>
              </a:spcAft>
              <a:buClrTx/>
              <a:buSzTx/>
              <a:tabLst/>
            </a:pPr>
            <a:r>
              <a:rPr lang="en-US" dirty="0"/>
              <a:t>Chapter Title</a:t>
            </a:r>
            <a:endParaRPr lang="en-IN" dirty="0"/>
          </a:p>
        </p:txBody>
      </p:sp>
      <p:sp>
        <p:nvSpPr>
          <p:cNvPr id="2" name="Date Placeholder 1">
            <a:extLst>
              <a:ext uri="{FF2B5EF4-FFF2-40B4-BE49-F238E27FC236}">
                <a16:creationId xmlns:a16="http://schemas.microsoft.com/office/drawing/2014/main" id="{D00C2D9D-B0D7-494E-9184-FCD6E94AACE5}"/>
              </a:ext>
            </a:extLst>
          </p:cNvPr>
          <p:cNvSpPr>
            <a:spLocks noGrp="1"/>
          </p:cNvSpPr>
          <p:nvPr>
            <p:ph type="dt" sz="half" idx="11"/>
          </p:nvPr>
        </p:nvSpPr>
        <p:spPr/>
        <p:txBody>
          <a:bodyPr/>
          <a:lstStyle/>
          <a:p>
            <a:fld id="{6A95EDC0-9791-477B-BA1D-1692FE9BFBAA}" type="datetime3">
              <a:rPr lang="en-US">
                <a:solidFill>
                  <a:srgbClr val="2E2E38"/>
                </a:solidFill>
              </a:rPr>
              <a:pPr/>
              <a:t>19 April 2021</a:t>
            </a:fld>
            <a:endParaRPr lang="en-IN" dirty="0">
              <a:solidFill>
                <a:srgbClr val="2E2E38"/>
              </a:solidFill>
            </a:endParaRPr>
          </a:p>
        </p:txBody>
      </p:sp>
      <p:sp>
        <p:nvSpPr>
          <p:cNvPr id="3" name="Footer Placeholder 2">
            <a:extLst>
              <a:ext uri="{FF2B5EF4-FFF2-40B4-BE49-F238E27FC236}">
                <a16:creationId xmlns:a16="http://schemas.microsoft.com/office/drawing/2014/main" id="{587FD91A-AB40-450B-8784-9A5D99C62D81}"/>
              </a:ext>
            </a:extLst>
          </p:cNvPr>
          <p:cNvSpPr>
            <a:spLocks noGrp="1"/>
          </p:cNvSpPr>
          <p:nvPr>
            <p:ph type="ftr" sz="quarter" idx="12"/>
          </p:nvPr>
        </p:nvSpPr>
        <p:spPr/>
        <p:txBody>
          <a:bodyPr/>
          <a:lstStyle/>
          <a:p>
            <a:r>
              <a:rPr lang="en-IN">
                <a:solidFill>
                  <a:srgbClr val="2E2E38"/>
                </a:solidFill>
              </a:rPr>
              <a:t>Presentation title</a:t>
            </a:r>
            <a:endParaRPr lang="en-IN" dirty="0">
              <a:solidFill>
                <a:srgbClr val="2E2E38"/>
              </a:solidFill>
            </a:endParaRPr>
          </a:p>
        </p:txBody>
      </p:sp>
      <p:sp>
        <p:nvSpPr>
          <p:cNvPr id="4" name="Slide Number Placeholder 3">
            <a:extLst>
              <a:ext uri="{FF2B5EF4-FFF2-40B4-BE49-F238E27FC236}">
                <a16:creationId xmlns:a16="http://schemas.microsoft.com/office/drawing/2014/main" id="{C2CE5F90-7113-4FA1-AFCF-3BC8EF010002}"/>
              </a:ext>
            </a:extLst>
          </p:cNvPr>
          <p:cNvSpPr>
            <a:spLocks noGrp="1"/>
          </p:cNvSpPr>
          <p:nvPr>
            <p:ph type="sldNum" sz="quarter" idx="13"/>
          </p:nvPr>
        </p:nvSpPr>
        <p:spPr/>
        <p:txBody>
          <a:bodyPr/>
          <a:lstStyle/>
          <a:p>
            <a:r>
              <a:rPr lang="en-IN" dirty="0">
                <a:solidFill>
                  <a:srgbClr val="2E2E38"/>
                </a:solidFill>
                <a:latin typeface="EYInterstate Light" panose="02000506000000020004" pitchFamily="2" charset="0"/>
              </a:rPr>
              <a:t>Page </a:t>
            </a:r>
            <a:fld id="{F1BC30E3-FFE5-4B91-AA19-87A149EBB9EE}" type="slidenum">
              <a:rPr>
                <a:solidFill>
                  <a:srgbClr val="2E2E38"/>
                </a:solidFill>
                <a:latin typeface="EYInterstate Light" panose="02000506000000020004" pitchFamily="2" charset="0"/>
              </a:rPr>
              <a:pPr/>
              <a:t>‹#›</a:t>
            </a:fld>
            <a:endParaRPr dirty="0">
              <a:solidFill>
                <a:srgbClr val="2E2E38"/>
              </a:solidFill>
              <a:latin typeface="EYInterstate Light" panose="02000506000000020004" pitchFamily="2" charset="0"/>
            </a:endParaRPr>
          </a:p>
        </p:txBody>
      </p:sp>
    </p:spTree>
    <p:extLst>
      <p:ext uri="{BB962C8B-B14F-4D97-AF65-F5344CB8AC3E}">
        <p14:creationId xmlns:p14="http://schemas.microsoft.com/office/powerpoint/2010/main" val="175238273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2_Standard slide_Quotes">
    <p:spTree>
      <p:nvGrpSpPr>
        <p:cNvPr id="1" name=""/>
        <p:cNvGrpSpPr/>
        <p:nvPr/>
      </p:nvGrpSpPr>
      <p:grpSpPr>
        <a:xfrm>
          <a:off x="0" y="0"/>
          <a:ext cx="0" cy="0"/>
          <a:chOff x="0" y="0"/>
          <a:chExt cx="0" cy="0"/>
        </a:xfrm>
      </p:grpSpPr>
      <p:sp>
        <p:nvSpPr>
          <p:cNvPr id="4" name="Text Placeholder 6">
            <a:extLst>
              <a:ext uri="{FF2B5EF4-FFF2-40B4-BE49-F238E27FC236}">
                <a16:creationId xmlns:a16="http://schemas.microsoft.com/office/drawing/2014/main" id="{E28D7EA5-A532-4D8B-9984-8F3D1FEA98DB}"/>
              </a:ext>
            </a:extLst>
          </p:cNvPr>
          <p:cNvSpPr>
            <a:spLocks noGrp="1"/>
          </p:cNvSpPr>
          <p:nvPr>
            <p:ph type="body" sz="quarter" idx="10"/>
          </p:nvPr>
        </p:nvSpPr>
        <p:spPr>
          <a:xfrm>
            <a:off x="3453175" y="2060235"/>
            <a:ext cx="5292000" cy="3025522"/>
          </a:xfrm>
        </p:spPr>
        <p:txBody>
          <a:bodyPr lIns="0" tIns="0" rIns="0" bIns="0">
            <a:noAutofit/>
          </a:bodyPr>
          <a:lstStyle>
            <a:lvl1pPr marL="0" indent="0" algn="ctr">
              <a:buNone/>
              <a:defRPr lang="en-US" sz="2800" dirty="0" smtClean="0">
                <a:latin typeface="Georgia" panose="02040502050405020303" pitchFamily="18" charset="0"/>
              </a:defRPr>
            </a:lvl1pPr>
          </a:lstStyle>
          <a:p>
            <a:pPr marL="356616" lvl="0" indent="-356616" algn="ctr">
              <a:spcBef>
                <a:spcPts val="0"/>
              </a:spcBef>
            </a:pPr>
            <a:r>
              <a:rPr lang="en-US" dirty="0"/>
              <a:t>Edit Master text styles</a:t>
            </a:r>
          </a:p>
        </p:txBody>
      </p:sp>
      <p:sp>
        <p:nvSpPr>
          <p:cNvPr id="5" name="Text Placeholder 6">
            <a:extLst>
              <a:ext uri="{FF2B5EF4-FFF2-40B4-BE49-F238E27FC236}">
                <a16:creationId xmlns:a16="http://schemas.microsoft.com/office/drawing/2014/main" id="{9F9B9C3C-16F2-40B2-A460-0480520ECF89}"/>
              </a:ext>
            </a:extLst>
          </p:cNvPr>
          <p:cNvSpPr>
            <a:spLocks noGrp="1"/>
          </p:cNvSpPr>
          <p:nvPr>
            <p:ph type="body" sz="quarter" idx="11" hasCustomPrompt="1"/>
          </p:nvPr>
        </p:nvSpPr>
        <p:spPr>
          <a:xfrm>
            <a:off x="3453175" y="5506678"/>
            <a:ext cx="5292000" cy="316838"/>
          </a:xfrm>
        </p:spPr>
        <p:txBody>
          <a:bodyPr lIns="0" tIns="0" rIns="0" bIns="0">
            <a:noAutofit/>
          </a:bodyPr>
          <a:lstStyle>
            <a:lvl1pPr marL="0" indent="0" algn="ctr">
              <a:buNone/>
              <a:defRPr lang="en-US" sz="1600" dirty="0" smtClean="0">
                <a:solidFill>
                  <a:srgbClr val="FFE600"/>
                </a:solidFill>
                <a:latin typeface="+mn-lt"/>
              </a:defRPr>
            </a:lvl1pPr>
          </a:lstStyle>
          <a:p>
            <a:pPr marL="356616" lvl="0" indent="-356616" algn="ctr">
              <a:spcBef>
                <a:spcPts val="0"/>
              </a:spcBef>
              <a:spcAft>
                <a:spcPts val="600"/>
              </a:spcAft>
            </a:pPr>
            <a:r>
              <a:rPr lang="en-US" dirty="0"/>
              <a:t>Name Surname</a:t>
            </a:r>
          </a:p>
        </p:txBody>
      </p:sp>
      <p:sp>
        <p:nvSpPr>
          <p:cNvPr id="6" name="Text Placeholder 6">
            <a:extLst>
              <a:ext uri="{FF2B5EF4-FFF2-40B4-BE49-F238E27FC236}">
                <a16:creationId xmlns:a16="http://schemas.microsoft.com/office/drawing/2014/main" id="{8E04541C-CC5D-4455-8271-73223AE0A881}"/>
              </a:ext>
            </a:extLst>
          </p:cNvPr>
          <p:cNvSpPr>
            <a:spLocks noGrp="1"/>
          </p:cNvSpPr>
          <p:nvPr>
            <p:ph type="body" sz="quarter" idx="12" hasCustomPrompt="1"/>
          </p:nvPr>
        </p:nvSpPr>
        <p:spPr>
          <a:xfrm>
            <a:off x="3453175" y="5818717"/>
            <a:ext cx="5292000" cy="316838"/>
          </a:xfrm>
        </p:spPr>
        <p:txBody>
          <a:bodyPr vert="horz" lIns="0" tIns="0" rIns="0" bIns="0" rtlCol="0" anchor="t" anchorCtr="0">
            <a:noAutofit/>
          </a:bodyPr>
          <a:lstStyle>
            <a:lvl1pPr marL="0" indent="0" algn="ctr">
              <a:buNone/>
              <a:defRPr lang="en-US" sz="1600" dirty="0" smtClean="0">
                <a:latin typeface="+mn-lt"/>
              </a:defRPr>
            </a:lvl1pPr>
          </a:lstStyle>
          <a:p>
            <a:pPr marL="356616" lvl="0" indent="-356616" algn="ctr">
              <a:spcBef>
                <a:spcPts val="0"/>
              </a:spcBef>
              <a:spcAft>
                <a:spcPts val="600"/>
              </a:spcAft>
            </a:pPr>
            <a:r>
              <a:rPr lang="en-US" dirty="0"/>
              <a:t>Job Title</a:t>
            </a:r>
          </a:p>
        </p:txBody>
      </p:sp>
      <p:sp>
        <p:nvSpPr>
          <p:cNvPr id="9" name="Text Placeholder 11">
            <a:extLst>
              <a:ext uri="{FF2B5EF4-FFF2-40B4-BE49-F238E27FC236}">
                <a16:creationId xmlns:a16="http://schemas.microsoft.com/office/drawing/2014/main" id="{FBD672D3-B116-471A-8511-D80D5D920D93}"/>
              </a:ext>
            </a:extLst>
          </p:cNvPr>
          <p:cNvSpPr txBox="1">
            <a:spLocks/>
          </p:cNvSpPr>
          <p:nvPr userDrawn="1"/>
        </p:nvSpPr>
        <p:spPr>
          <a:xfrm>
            <a:off x="4929981" y="979787"/>
            <a:ext cx="2338388" cy="882687"/>
          </a:xfrm>
          <a:prstGeom prst="rect">
            <a:avLst/>
          </a:prstGeom>
        </p:spPr>
        <p:txBody>
          <a:bodyPr lIns="0" tIns="0" rIns="0" bIns="0">
            <a:noAutofit/>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GB" sz="11200" dirty="0">
                <a:solidFill>
                  <a:schemeClr val="tx2"/>
                </a:solidFill>
                <a:latin typeface="Georgia" panose="02040502050405020303" pitchFamily="18" charset="0"/>
              </a:rPr>
              <a:t>“ </a:t>
            </a:r>
          </a:p>
        </p:txBody>
      </p:sp>
    </p:spTree>
    <p:extLst>
      <p:ext uri="{BB962C8B-B14F-4D97-AF65-F5344CB8AC3E}">
        <p14:creationId xmlns:p14="http://schemas.microsoft.com/office/powerpoint/2010/main" val="3521220047"/>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5_Standard slide_no bullets">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B697C43D-4F1B-43DA-A0C6-DA6B6708E161}"/>
              </a:ext>
            </a:extLst>
          </p:cNvPr>
          <p:cNvSpPr>
            <a:spLocks noGrp="1"/>
          </p:cNvSpPr>
          <p:nvPr>
            <p:ph type="body" sz="quarter" idx="10" hasCustomPrompt="1"/>
          </p:nvPr>
        </p:nvSpPr>
        <p:spPr>
          <a:xfrm>
            <a:off x="352800" y="2851522"/>
            <a:ext cx="4447800" cy="1202318"/>
          </a:xfrm>
        </p:spPr>
        <p:txBody>
          <a:bodyPr vert="horz" lIns="0" tIns="0" rIns="0" bIns="0" rtlCol="0" anchor="ctr" anchorCtr="0">
            <a:noAutofit/>
          </a:bodyPr>
          <a:lstStyle>
            <a:lvl1pPr marL="0" indent="0">
              <a:buNone/>
              <a:defRPr kumimoji="0" lang="en-IN" sz="3600" b="0" i="0" u="none" strike="noStrike" cap="none" spc="0" normalizeH="0" baseline="0" dirty="0">
                <a:ln>
                  <a:noFill/>
                </a:ln>
                <a:solidFill>
                  <a:srgbClr val="FFFFFF"/>
                </a:solidFill>
                <a:effectLst/>
                <a:uLnTx/>
                <a:uFillTx/>
                <a:latin typeface="EYInterstate Light" panose="02000506000000020004" pitchFamily="2" charset="0"/>
                <a:ea typeface="+mj-ea"/>
                <a:cs typeface="+mj-cs"/>
              </a:defRPr>
            </a:lvl1pPr>
          </a:lstStyle>
          <a:p>
            <a:pPr marL="356616" marR="0" lvl="0" indent="-356616" defTabSz="1007887" fontAlgn="auto">
              <a:lnSpc>
                <a:spcPct val="100000"/>
              </a:lnSpc>
              <a:spcBef>
                <a:spcPct val="0"/>
              </a:spcBef>
              <a:spcAft>
                <a:spcPts val="0"/>
              </a:spcAft>
              <a:buClrTx/>
              <a:buSzTx/>
              <a:tabLst/>
            </a:pPr>
            <a:r>
              <a:rPr lang="en-US" dirty="0"/>
              <a:t>Chapter Title</a:t>
            </a:r>
            <a:endParaRPr lang="en-IN" dirty="0"/>
          </a:p>
        </p:txBody>
      </p:sp>
      <p:sp>
        <p:nvSpPr>
          <p:cNvPr id="2" name="Date Placeholder 1">
            <a:extLst>
              <a:ext uri="{FF2B5EF4-FFF2-40B4-BE49-F238E27FC236}">
                <a16:creationId xmlns:a16="http://schemas.microsoft.com/office/drawing/2014/main" id="{88C87A56-4269-4E89-A9DC-9C8F44424A97}"/>
              </a:ext>
            </a:extLst>
          </p:cNvPr>
          <p:cNvSpPr>
            <a:spLocks noGrp="1"/>
          </p:cNvSpPr>
          <p:nvPr>
            <p:ph type="dt" sz="half" idx="11"/>
          </p:nvPr>
        </p:nvSpPr>
        <p:spPr/>
        <p:txBody>
          <a:bodyPr/>
          <a:lstStyle/>
          <a:p>
            <a:fld id="{BBFBFE83-FB75-47BB-81F0-F0FF13E5BA5A}" type="datetime3">
              <a:rPr lang="en-US">
                <a:solidFill>
                  <a:srgbClr val="2E2E38"/>
                </a:solidFill>
              </a:rPr>
              <a:pPr/>
              <a:t>19 April 2021</a:t>
            </a:fld>
            <a:endParaRPr lang="en-IN" dirty="0">
              <a:solidFill>
                <a:srgbClr val="2E2E38"/>
              </a:solidFill>
            </a:endParaRPr>
          </a:p>
        </p:txBody>
      </p:sp>
      <p:sp>
        <p:nvSpPr>
          <p:cNvPr id="3" name="Footer Placeholder 2">
            <a:extLst>
              <a:ext uri="{FF2B5EF4-FFF2-40B4-BE49-F238E27FC236}">
                <a16:creationId xmlns:a16="http://schemas.microsoft.com/office/drawing/2014/main" id="{E0FA45C8-6E1A-407F-B671-050EFF08143B}"/>
              </a:ext>
            </a:extLst>
          </p:cNvPr>
          <p:cNvSpPr>
            <a:spLocks noGrp="1"/>
          </p:cNvSpPr>
          <p:nvPr>
            <p:ph type="ftr" sz="quarter" idx="12"/>
          </p:nvPr>
        </p:nvSpPr>
        <p:spPr/>
        <p:txBody>
          <a:bodyPr/>
          <a:lstStyle/>
          <a:p>
            <a:r>
              <a:rPr lang="en-IN">
                <a:solidFill>
                  <a:srgbClr val="2E2E38"/>
                </a:solidFill>
              </a:rPr>
              <a:t>Presentation title</a:t>
            </a:r>
            <a:endParaRPr lang="en-IN" dirty="0">
              <a:solidFill>
                <a:srgbClr val="2E2E38"/>
              </a:solidFill>
            </a:endParaRPr>
          </a:p>
        </p:txBody>
      </p:sp>
      <p:sp>
        <p:nvSpPr>
          <p:cNvPr id="4" name="Slide Number Placeholder 3">
            <a:extLst>
              <a:ext uri="{FF2B5EF4-FFF2-40B4-BE49-F238E27FC236}">
                <a16:creationId xmlns:a16="http://schemas.microsoft.com/office/drawing/2014/main" id="{91A593FC-3F10-4238-9F6D-C447302109D8}"/>
              </a:ext>
            </a:extLst>
          </p:cNvPr>
          <p:cNvSpPr>
            <a:spLocks noGrp="1"/>
          </p:cNvSpPr>
          <p:nvPr>
            <p:ph type="sldNum" sz="quarter" idx="13"/>
          </p:nvPr>
        </p:nvSpPr>
        <p:spPr/>
        <p:txBody>
          <a:bodyPr/>
          <a:lstStyle/>
          <a:p>
            <a:r>
              <a:rPr lang="en-IN" dirty="0">
                <a:solidFill>
                  <a:srgbClr val="2E2E38"/>
                </a:solidFill>
                <a:latin typeface="EYInterstate Light" panose="02000506000000020004" pitchFamily="2" charset="0"/>
              </a:rPr>
              <a:t>Page </a:t>
            </a:r>
            <a:fld id="{F1BC30E3-FFE5-4B91-AA19-87A149EBB9EE}" type="slidenum">
              <a:rPr>
                <a:solidFill>
                  <a:srgbClr val="2E2E38"/>
                </a:solidFill>
                <a:latin typeface="EYInterstate Light" panose="02000506000000020004" pitchFamily="2" charset="0"/>
              </a:rPr>
              <a:pPr/>
              <a:t>‹#›</a:t>
            </a:fld>
            <a:endParaRPr dirty="0">
              <a:solidFill>
                <a:srgbClr val="2E2E38"/>
              </a:solidFill>
              <a:latin typeface="EYInterstate Light" panose="02000506000000020004" pitchFamily="2" charset="0"/>
            </a:endParaRPr>
          </a:p>
        </p:txBody>
      </p:sp>
    </p:spTree>
    <p:extLst>
      <p:ext uri="{BB962C8B-B14F-4D97-AF65-F5344CB8AC3E}">
        <p14:creationId xmlns:p14="http://schemas.microsoft.com/office/powerpoint/2010/main" val="4150227465"/>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1_Standard slide_Quotes">
    <p:spTree>
      <p:nvGrpSpPr>
        <p:cNvPr id="1" name=""/>
        <p:cNvGrpSpPr/>
        <p:nvPr/>
      </p:nvGrpSpPr>
      <p:grpSpPr>
        <a:xfrm>
          <a:off x="0" y="0"/>
          <a:ext cx="0" cy="0"/>
          <a:chOff x="0" y="0"/>
          <a:chExt cx="0" cy="0"/>
        </a:xfrm>
      </p:grpSpPr>
      <p:sp>
        <p:nvSpPr>
          <p:cNvPr id="5" name="Text Placeholder 11">
            <a:extLst>
              <a:ext uri="{FF2B5EF4-FFF2-40B4-BE49-F238E27FC236}">
                <a16:creationId xmlns:a16="http://schemas.microsoft.com/office/drawing/2014/main" id="{8F291EB0-15F5-4E9A-A38B-CE3AC1452E21}"/>
              </a:ext>
            </a:extLst>
          </p:cNvPr>
          <p:cNvSpPr txBox="1">
            <a:spLocks/>
          </p:cNvSpPr>
          <p:nvPr userDrawn="1"/>
        </p:nvSpPr>
        <p:spPr>
          <a:xfrm>
            <a:off x="477351" y="1488927"/>
            <a:ext cx="2338388" cy="858838"/>
          </a:xfrm>
          <a:prstGeom prst="rect">
            <a:avLst/>
          </a:prstGeom>
        </p:spPr>
        <p:txBody>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Clr>
                <a:srgbClr val="FFE600"/>
              </a:buClr>
              <a:buFont typeface="Arial" pitchFamily="34" charset="0"/>
              <a:buNone/>
            </a:pPr>
            <a:r>
              <a:rPr lang="en-GB" sz="11200" dirty="0">
                <a:solidFill>
                  <a:srgbClr val="FFE600"/>
                </a:solidFill>
                <a:latin typeface="Georgia" panose="02040502050405020303" pitchFamily="18" charset="0"/>
              </a:rPr>
              <a:t>“</a:t>
            </a:r>
          </a:p>
        </p:txBody>
      </p:sp>
      <p:sp>
        <p:nvSpPr>
          <p:cNvPr id="7" name="Text Placeholder 6">
            <a:extLst>
              <a:ext uri="{FF2B5EF4-FFF2-40B4-BE49-F238E27FC236}">
                <a16:creationId xmlns:a16="http://schemas.microsoft.com/office/drawing/2014/main" id="{FB5D2AC0-B4F7-4455-9AE0-201966050A6D}"/>
              </a:ext>
            </a:extLst>
          </p:cNvPr>
          <p:cNvSpPr>
            <a:spLocks noGrp="1"/>
          </p:cNvSpPr>
          <p:nvPr>
            <p:ph type="body" sz="quarter" idx="10"/>
          </p:nvPr>
        </p:nvSpPr>
        <p:spPr>
          <a:xfrm>
            <a:off x="513350" y="2526765"/>
            <a:ext cx="5292000" cy="1800000"/>
          </a:xfrm>
        </p:spPr>
        <p:txBody>
          <a:bodyPr lIns="90000" tIns="46800" rIns="90000" bIns="46800"/>
          <a:lstStyle>
            <a:lvl1pPr marL="0" indent="0">
              <a:buNone/>
              <a:defRPr lang="en-US" sz="2800" dirty="0" smtClean="0">
                <a:latin typeface="Georgia" panose="02040502050405020303" pitchFamily="18" charset="0"/>
              </a:defRPr>
            </a:lvl1pPr>
          </a:lstStyle>
          <a:p>
            <a:pPr marL="356616" lvl="0" indent="-356616">
              <a:spcBef>
                <a:spcPts val="0"/>
              </a:spcBef>
            </a:pPr>
            <a:r>
              <a:rPr lang="en-US" dirty="0"/>
              <a:t>Edit Master text styles</a:t>
            </a:r>
          </a:p>
        </p:txBody>
      </p:sp>
      <p:sp>
        <p:nvSpPr>
          <p:cNvPr id="8" name="Text Placeholder 6">
            <a:extLst>
              <a:ext uri="{FF2B5EF4-FFF2-40B4-BE49-F238E27FC236}">
                <a16:creationId xmlns:a16="http://schemas.microsoft.com/office/drawing/2014/main" id="{F1BA83A2-78F0-4F7E-836B-9B4B87820F96}"/>
              </a:ext>
            </a:extLst>
          </p:cNvPr>
          <p:cNvSpPr>
            <a:spLocks noGrp="1"/>
          </p:cNvSpPr>
          <p:nvPr>
            <p:ph type="body" sz="quarter" idx="11" hasCustomPrompt="1"/>
          </p:nvPr>
        </p:nvSpPr>
        <p:spPr>
          <a:xfrm>
            <a:off x="513350" y="4632765"/>
            <a:ext cx="5292000" cy="316838"/>
          </a:xfrm>
        </p:spPr>
        <p:txBody>
          <a:bodyPr lIns="90000" tIns="46800" rIns="90000" bIns="46800"/>
          <a:lstStyle>
            <a:lvl1pPr marL="0" indent="0" algn="l" defTabSz="914400" rtl="0" eaLnBrk="1" latinLnBrk="0" hangingPunct="1">
              <a:spcBef>
                <a:spcPts val="0"/>
              </a:spcBef>
              <a:spcAft>
                <a:spcPts val="600"/>
              </a:spcAft>
              <a:buClr>
                <a:schemeClr val="tx2"/>
              </a:buClr>
              <a:buSzPct val="70000"/>
              <a:buFont typeface="Arial" pitchFamily="34" charset="0"/>
              <a:buNone/>
              <a:defRPr lang="en-US" sz="1600" kern="1200" dirty="0" smtClean="0">
                <a:solidFill>
                  <a:srgbClr val="2E2E38"/>
                </a:solidFill>
                <a:latin typeface="+mn-lt"/>
                <a:ea typeface="+mn-ea"/>
                <a:cs typeface="+mn-cs"/>
              </a:defRPr>
            </a:lvl1pPr>
            <a:lvl2pPr marL="356616" indent="0">
              <a:buNone/>
              <a:defRPr lang="en-US" sz="2000" smtClean="0">
                <a:latin typeface="+mn-lt"/>
              </a:defRPr>
            </a:lvl2pPr>
            <a:lvl3pPr>
              <a:defRPr lang="en-US" sz="1800" smtClean="0">
                <a:latin typeface="+mn-lt"/>
              </a:defRPr>
            </a:lvl3pPr>
            <a:lvl4pPr>
              <a:defRPr lang="en-US" sz="1600" smtClean="0">
                <a:latin typeface="+mn-lt"/>
              </a:defRPr>
            </a:lvl4pPr>
            <a:lvl5pPr>
              <a:defRPr lang="en-IN" sz="1600">
                <a:latin typeface="+mn-lt"/>
              </a:defRPr>
            </a:lvl5pPr>
          </a:lstStyle>
          <a:p>
            <a:pPr marL="0" lvl="0" indent="0">
              <a:spcBef>
                <a:spcPts val="0"/>
              </a:spcBef>
              <a:buNone/>
            </a:pPr>
            <a:r>
              <a:rPr lang="en-US" dirty="0"/>
              <a:t>Name Surname</a:t>
            </a:r>
          </a:p>
        </p:txBody>
      </p:sp>
      <p:sp>
        <p:nvSpPr>
          <p:cNvPr id="9" name="Text Placeholder 6">
            <a:extLst>
              <a:ext uri="{FF2B5EF4-FFF2-40B4-BE49-F238E27FC236}">
                <a16:creationId xmlns:a16="http://schemas.microsoft.com/office/drawing/2014/main" id="{034CE9DD-CE12-4D9F-8FD6-A2522F36C807}"/>
              </a:ext>
            </a:extLst>
          </p:cNvPr>
          <p:cNvSpPr>
            <a:spLocks noGrp="1"/>
          </p:cNvSpPr>
          <p:nvPr>
            <p:ph type="body" sz="quarter" idx="12" hasCustomPrompt="1"/>
          </p:nvPr>
        </p:nvSpPr>
        <p:spPr>
          <a:xfrm>
            <a:off x="513350" y="4971442"/>
            <a:ext cx="5292000" cy="316838"/>
          </a:xfrm>
        </p:spPr>
        <p:txBody>
          <a:bodyPr lIns="90000" tIns="46800" rIns="90000" bIns="46800"/>
          <a:lstStyle>
            <a:lvl1pPr marL="0" indent="0" algn="l" defTabSz="914400" rtl="0" eaLnBrk="1" latinLnBrk="0" hangingPunct="1">
              <a:spcBef>
                <a:spcPts val="0"/>
              </a:spcBef>
              <a:spcAft>
                <a:spcPts val="600"/>
              </a:spcAft>
              <a:buClr>
                <a:schemeClr val="tx2"/>
              </a:buClr>
              <a:buSzPct val="70000"/>
              <a:buFont typeface="Arial" pitchFamily="34" charset="0"/>
              <a:buNone/>
              <a:defRPr lang="en-US" sz="1600" kern="1200" dirty="0" smtClean="0">
                <a:solidFill>
                  <a:srgbClr val="2E2E38"/>
                </a:solidFill>
                <a:latin typeface="+mn-lt"/>
                <a:ea typeface="+mn-ea"/>
                <a:cs typeface="+mn-cs"/>
              </a:defRPr>
            </a:lvl1pPr>
            <a:lvl2pPr marL="356616" indent="0">
              <a:buNone/>
              <a:defRPr lang="en-US" sz="2000" smtClean="0">
                <a:latin typeface="+mn-lt"/>
              </a:defRPr>
            </a:lvl2pPr>
            <a:lvl3pPr>
              <a:defRPr lang="en-US" sz="1800" smtClean="0">
                <a:latin typeface="+mn-lt"/>
              </a:defRPr>
            </a:lvl3pPr>
            <a:lvl4pPr>
              <a:defRPr lang="en-US" sz="1600" smtClean="0">
                <a:latin typeface="+mn-lt"/>
              </a:defRPr>
            </a:lvl4pPr>
            <a:lvl5pPr>
              <a:defRPr lang="en-IN" sz="1600">
                <a:latin typeface="+mn-lt"/>
              </a:defRPr>
            </a:lvl5pPr>
          </a:lstStyle>
          <a:p>
            <a:pPr marL="0" lvl="0" indent="0">
              <a:spcBef>
                <a:spcPts val="0"/>
              </a:spcBef>
              <a:buNone/>
            </a:pPr>
            <a:r>
              <a:rPr lang="en-US" dirty="0"/>
              <a:t>Job Title</a:t>
            </a:r>
          </a:p>
        </p:txBody>
      </p:sp>
    </p:spTree>
    <p:extLst>
      <p:ext uri="{BB962C8B-B14F-4D97-AF65-F5344CB8AC3E}">
        <p14:creationId xmlns:p14="http://schemas.microsoft.com/office/powerpoint/2010/main" val="93412188"/>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2_Standard slide_Quotes">
    <p:spTree>
      <p:nvGrpSpPr>
        <p:cNvPr id="1" name=""/>
        <p:cNvGrpSpPr/>
        <p:nvPr/>
      </p:nvGrpSpPr>
      <p:grpSpPr>
        <a:xfrm>
          <a:off x="0" y="0"/>
          <a:ext cx="0" cy="0"/>
          <a:chOff x="0" y="0"/>
          <a:chExt cx="0" cy="0"/>
        </a:xfrm>
      </p:grpSpPr>
      <p:sp>
        <p:nvSpPr>
          <p:cNvPr id="4" name="Text Placeholder 6">
            <a:extLst>
              <a:ext uri="{FF2B5EF4-FFF2-40B4-BE49-F238E27FC236}">
                <a16:creationId xmlns:a16="http://schemas.microsoft.com/office/drawing/2014/main" id="{E28D7EA5-A532-4D8B-9984-8F3D1FEA98DB}"/>
              </a:ext>
            </a:extLst>
          </p:cNvPr>
          <p:cNvSpPr>
            <a:spLocks noGrp="1"/>
          </p:cNvSpPr>
          <p:nvPr>
            <p:ph type="body" sz="quarter" idx="10"/>
          </p:nvPr>
        </p:nvSpPr>
        <p:spPr>
          <a:xfrm>
            <a:off x="3453175" y="2060235"/>
            <a:ext cx="5292000" cy="3025522"/>
          </a:xfrm>
        </p:spPr>
        <p:txBody>
          <a:bodyPr lIns="0" tIns="0" rIns="0" bIns="0">
            <a:noAutofit/>
          </a:bodyPr>
          <a:lstStyle>
            <a:lvl1pPr marL="0" indent="0" algn="ctr">
              <a:buNone/>
              <a:defRPr lang="en-US" sz="2800" dirty="0" smtClean="0">
                <a:latin typeface="Georgia" panose="02040502050405020303" pitchFamily="18" charset="0"/>
              </a:defRPr>
            </a:lvl1pPr>
          </a:lstStyle>
          <a:p>
            <a:pPr marL="356616" lvl="0" indent="-356616" algn="ctr">
              <a:spcBef>
                <a:spcPts val="0"/>
              </a:spcBef>
            </a:pPr>
            <a:r>
              <a:rPr lang="en-US" dirty="0"/>
              <a:t>Edit Master text styles</a:t>
            </a:r>
          </a:p>
        </p:txBody>
      </p:sp>
      <p:sp>
        <p:nvSpPr>
          <p:cNvPr id="5" name="Text Placeholder 6">
            <a:extLst>
              <a:ext uri="{FF2B5EF4-FFF2-40B4-BE49-F238E27FC236}">
                <a16:creationId xmlns:a16="http://schemas.microsoft.com/office/drawing/2014/main" id="{9F9B9C3C-16F2-40B2-A460-0480520ECF89}"/>
              </a:ext>
            </a:extLst>
          </p:cNvPr>
          <p:cNvSpPr>
            <a:spLocks noGrp="1"/>
          </p:cNvSpPr>
          <p:nvPr>
            <p:ph type="body" sz="quarter" idx="11" hasCustomPrompt="1"/>
          </p:nvPr>
        </p:nvSpPr>
        <p:spPr>
          <a:xfrm>
            <a:off x="3453175" y="5506678"/>
            <a:ext cx="5292000" cy="316838"/>
          </a:xfrm>
        </p:spPr>
        <p:txBody>
          <a:bodyPr lIns="0" tIns="0" rIns="0" bIns="0">
            <a:noAutofit/>
          </a:bodyPr>
          <a:lstStyle>
            <a:lvl1pPr marL="0" indent="0" algn="ctr">
              <a:buNone/>
              <a:defRPr lang="en-US" sz="1600" dirty="0" smtClean="0">
                <a:solidFill>
                  <a:srgbClr val="2E2E38"/>
                </a:solidFill>
                <a:latin typeface="+mn-lt"/>
              </a:defRPr>
            </a:lvl1pPr>
          </a:lstStyle>
          <a:p>
            <a:pPr marL="356616" lvl="0" indent="-356616" algn="ctr">
              <a:spcBef>
                <a:spcPts val="0"/>
              </a:spcBef>
              <a:spcAft>
                <a:spcPts val="600"/>
              </a:spcAft>
            </a:pPr>
            <a:r>
              <a:rPr lang="en-US" dirty="0"/>
              <a:t>Name Surname</a:t>
            </a:r>
          </a:p>
        </p:txBody>
      </p:sp>
      <p:sp>
        <p:nvSpPr>
          <p:cNvPr id="6" name="Text Placeholder 6">
            <a:extLst>
              <a:ext uri="{FF2B5EF4-FFF2-40B4-BE49-F238E27FC236}">
                <a16:creationId xmlns:a16="http://schemas.microsoft.com/office/drawing/2014/main" id="{8E04541C-CC5D-4455-8271-73223AE0A881}"/>
              </a:ext>
            </a:extLst>
          </p:cNvPr>
          <p:cNvSpPr>
            <a:spLocks noGrp="1"/>
          </p:cNvSpPr>
          <p:nvPr>
            <p:ph type="body" sz="quarter" idx="12" hasCustomPrompt="1"/>
          </p:nvPr>
        </p:nvSpPr>
        <p:spPr>
          <a:xfrm>
            <a:off x="3453175" y="5818717"/>
            <a:ext cx="5292000" cy="316838"/>
          </a:xfrm>
        </p:spPr>
        <p:txBody>
          <a:bodyPr vert="horz" lIns="0" tIns="0" rIns="0" bIns="0" rtlCol="0" anchor="t" anchorCtr="0">
            <a:noAutofit/>
          </a:bodyPr>
          <a:lstStyle>
            <a:lvl1pPr marL="0" indent="0" algn="ctr">
              <a:buNone/>
              <a:defRPr lang="en-US" sz="1600" dirty="0" smtClean="0">
                <a:solidFill>
                  <a:srgbClr val="2E2E38"/>
                </a:solidFill>
                <a:latin typeface="+mn-lt"/>
              </a:defRPr>
            </a:lvl1pPr>
          </a:lstStyle>
          <a:p>
            <a:pPr marL="356616" lvl="0" indent="-356616" algn="ctr">
              <a:spcBef>
                <a:spcPts val="0"/>
              </a:spcBef>
              <a:spcAft>
                <a:spcPts val="600"/>
              </a:spcAft>
            </a:pPr>
            <a:r>
              <a:rPr lang="en-US" dirty="0"/>
              <a:t>Job Title</a:t>
            </a:r>
          </a:p>
        </p:txBody>
      </p:sp>
      <p:sp>
        <p:nvSpPr>
          <p:cNvPr id="9" name="Text Placeholder 11">
            <a:extLst>
              <a:ext uri="{FF2B5EF4-FFF2-40B4-BE49-F238E27FC236}">
                <a16:creationId xmlns:a16="http://schemas.microsoft.com/office/drawing/2014/main" id="{FBD672D3-B116-471A-8511-D80D5D920D93}"/>
              </a:ext>
            </a:extLst>
          </p:cNvPr>
          <p:cNvSpPr txBox="1">
            <a:spLocks/>
          </p:cNvSpPr>
          <p:nvPr userDrawn="1"/>
        </p:nvSpPr>
        <p:spPr>
          <a:xfrm>
            <a:off x="4929981" y="979787"/>
            <a:ext cx="2338388" cy="882687"/>
          </a:xfrm>
          <a:prstGeom prst="rect">
            <a:avLst/>
          </a:prstGeom>
        </p:spPr>
        <p:txBody>
          <a:bodyPr lIns="0" tIns="0" rIns="0" bIns="0">
            <a:noAutofit/>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Clr>
                <a:srgbClr val="FFE600"/>
              </a:buClr>
              <a:buFont typeface="Arial" pitchFamily="34" charset="0"/>
              <a:buNone/>
            </a:pPr>
            <a:r>
              <a:rPr lang="en-GB" sz="11200" dirty="0">
                <a:solidFill>
                  <a:srgbClr val="FFE600"/>
                </a:solidFill>
                <a:latin typeface="Georgia" panose="02040502050405020303" pitchFamily="18" charset="0"/>
              </a:rPr>
              <a:t>“ </a:t>
            </a:r>
          </a:p>
        </p:txBody>
      </p:sp>
    </p:spTree>
    <p:extLst>
      <p:ext uri="{BB962C8B-B14F-4D97-AF65-F5344CB8AC3E}">
        <p14:creationId xmlns:p14="http://schemas.microsoft.com/office/powerpoint/2010/main" val="1676466310"/>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2_Standard slide_no bullets">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28F8CDB-776D-4811-AE2C-217236ECDECA}"/>
              </a:ext>
            </a:extLst>
          </p:cNvPr>
          <p:cNvSpPr>
            <a:spLocks noGrp="1"/>
          </p:cNvSpPr>
          <p:nvPr>
            <p:ph type="pic" sz="quarter" idx="12"/>
          </p:nvPr>
        </p:nvSpPr>
        <p:spPr>
          <a:xfrm>
            <a:off x="6227180" y="0"/>
            <a:ext cx="5971170" cy="6858000"/>
          </a:xfrm>
        </p:spPr>
        <p:txBody>
          <a:bodyPr/>
          <a:lstStyle/>
          <a:p>
            <a:endParaRPr lang="en-IN"/>
          </a:p>
        </p:txBody>
      </p:sp>
      <p:sp>
        <p:nvSpPr>
          <p:cNvPr id="5" name="Text Placeholder 4">
            <a:extLst>
              <a:ext uri="{FF2B5EF4-FFF2-40B4-BE49-F238E27FC236}">
                <a16:creationId xmlns:a16="http://schemas.microsoft.com/office/drawing/2014/main" id="{626E96BA-E9E4-496B-8CA5-6DA27B8AD7E4}"/>
              </a:ext>
            </a:extLst>
          </p:cNvPr>
          <p:cNvSpPr>
            <a:spLocks noGrp="1"/>
          </p:cNvSpPr>
          <p:nvPr>
            <p:ph type="body" sz="quarter" idx="10" hasCustomPrompt="1"/>
          </p:nvPr>
        </p:nvSpPr>
        <p:spPr>
          <a:xfrm>
            <a:off x="369705" y="2578743"/>
            <a:ext cx="4537959" cy="1055708"/>
          </a:xfrm>
        </p:spPr>
        <p:txBody>
          <a:bodyPr/>
          <a:lstStyle>
            <a:lvl1pPr marL="0" indent="0">
              <a:buNone/>
              <a:defRPr sz="3000"/>
            </a:lvl1pPr>
          </a:lstStyle>
          <a:p>
            <a:pPr lvl="0"/>
            <a:r>
              <a:rPr lang="en-IN" dirty="0"/>
              <a:t>Chapter Title</a:t>
            </a:r>
          </a:p>
          <a:p>
            <a:pPr lvl="0"/>
            <a:r>
              <a:rPr lang="en-IN" dirty="0"/>
              <a:t>EY Interstate Light</a:t>
            </a:r>
          </a:p>
        </p:txBody>
      </p:sp>
      <p:sp>
        <p:nvSpPr>
          <p:cNvPr id="14" name="Text Placeholder 4">
            <a:extLst>
              <a:ext uri="{FF2B5EF4-FFF2-40B4-BE49-F238E27FC236}">
                <a16:creationId xmlns:a16="http://schemas.microsoft.com/office/drawing/2014/main" id="{1173C8A3-BA2F-497B-A214-45B02D73AF20}"/>
              </a:ext>
            </a:extLst>
          </p:cNvPr>
          <p:cNvSpPr>
            <a:spLocks noGrp="1"/>
          </p:cNvSpPr>
          <p:nvPr>
            <p:ph type="body" sz="quarter" idx="11" hasCustomPrompt="1"/>
          </p:nvPr>
        </p:nvSpPr>
        <p:spPr>
          <a:xfrm>
            <a:off x="369705" y="3840384"/>
            <a:ext cx="4537959" cy="1055708"/>
          </a:xfrm>
        </p:spPr>
        <p:txBody>
          <a:bodyPr/>
          <a:lstStyle>
            <a:lvl1pPr marL="0" indent="0">
              <a:buNone/>
              <a:defRPr sz="1600"/>
            </a:lvl1pPr>
          </a:lstStyle>
          <a:p>
            <a:pPr lvl="0"/>
            <a:r>
              <a:rPr lang="en-IN" dirty="0"/>
              <a:t>text</a:t>
            </a:r>
          </a:p>
        </p:txBody>
      </p:sp>
      <p:sp>
        <p:nvSpPr>
          <p:cNvPr id="2" name="Date Placeholder 1">
            <a:extLst>
              <a:ext uri="{FF2B5EF4-FFF2-40B4-BE49-F238E27FC236}">
                <a16:creationId xmlns:a16="http://schemas.microsoft.com/office/drawing/2014/main" id="{E3EABBDA-A77F-45A2-9996-90CD0EE5C388}"/>
              </a:ext>
            </a:extLst>
          </p:cNvPr>
          <p:cNvSpPr>
            <a:spLocks noGrp="1"/>
          </p:cNvSpPr>
          <p:nvPr>
            <p:ph type="dt" sz="half" idx="13"/>
          </p:nvPr>
        </p:nvSpPr>
        <p:spPr/>
        <p:txBody>
          <a:bodyPr/>
          <a:lstStyle/>
          <a:p>
            <a:fld id="{1057AB47-DE48-402E-B5B7-CB9A0D0B7D44}" type="datetime3">
              <a:rPr lang="en-US">
                <a:solidFill>
                  <a:srgbClr val="2E2E38"/>
                </a:solidFill>
              </a:rPr>
              <a:pPr/>
              <a:t>19 April 2021</a:t>
            </a:fld>
            <a:endParaRPr lang="en-IN" dirty="0">
              <a:solidFill>
                <a:srgbClr val="2E2E38"/>
              </a:solidFill>
            </a:endParaRPr>
          </a:p>
        </p:txBody>
      </p:sp>
      <p:sp>
        <p:nvSpPr>
          <p:cNvPr id="3" name="Footer Placeholder 2">
            <a:extLst>
              <a:ext uri="{FF2B5EF4-FFF2-40B4-BE49-F238E27FC236}">
                <a16:creationId xmlns:a16="http://schemas.microsoft.com/office/drawing/2014/main" id="{0F883B36-3BA3-42B4-A811-65C0AF01A86F}"/>
              </a:ext>
            </a:extLst>
          </p:cNvPr>
          <p:cNvSpPr>
            <a:spLocks noGrp="1"/>
          </p:cNvSpPr>
          <p:nvPr>
            <p:ph type="ftr" sz="quarter" idx="14"/>
          </p:nvPr>
        </p:nvSpPr>
        <p:spPr/>
        <p:txBody>
          <a:bodyPr/>
          <a:lstStyle/>
          <a:p>
            <a:r>
              <a:rPr lang="en-IN">
                <a:solidFill>
                  <a:srgbClr val="2E2E38"/>
                </a:solidFill>
              </a:rPr>
              <a:t>Presentation title</a:t>
            </a:r>
            <a:endParaRPr lang="en-IN" dirty="0">
              <a:solidFill>
                <a:srgbClr val="2E2E38"/>
              </a:solidFill>
            </a:endParaRPr>
          </a:p>
        </p:txBody>
      </p:sp>
      <p:sp>
        <p:nvSpPr>
          <p:cNvPr id="4" name="Slide Number Placeholder 3">
            <a:extLst>
              <a:ext uri="{FF2B5EF4-FFF2-40B4-BE49-F238E27FC236}">
                <a16:creationId xmlns:a16="http://schemas.microsoft.com/office/drawing/2014/main" id="{89D9C98C-F30E-45BC-A1D9-67DB57119DCE}"/>
              </a:ext>
            </a:extLst>
          </p:cNvPr>
          <p:cNvSpPr>
            <a:spLocks noGrp="1"/>
          </p:cNvSpPr>
          <p:nvPr>
            <p:ph type="sldNum" sz="quarter" idx="15"/>
          </p:nvPr>
        </p:nvSpPr>
        <p:spPr/>
        <p:txBody>
          <a:bodyPr/>
          <a:lstStyle/>
          <a:p>
            <a:r>
              <a:rPr lang="en-IN" dirty="0">
                <a:solidFill>
                  <a:srgbClr val="2E2E38"/>
                </a:solidFill>
                <a:latin typeface="EYInterstate Light" panose="02000506000000020004" pitchFamily="2" charset="0"/>
              </a:rPr>
              <a:t>Page </a:t>
            </a:r>
            <a:fld id="{F1BC30E3-FFE5-4B91-AA19-87A149EBB9EE}" type="slidenum">
              <a:rPr>
                <a:solidFill>
                  <a:srgbClr val="2E2E38"/>
                </a:solidFill>
                <a:latin typeface="EYInterstate Light" panose="02000506000000020004" pitchFamily="2" charset="0"/>
              </a:rPr>
              <a:pPr/>
              <a:t>‹#›</a:t>
            </a:fld>
            <a:endParaRPr dirty="0">
              <a:solidFill>
                <a:srgbClr val="2E2E38"/>
              </a:solidFill>
              <a:latin typeface="EYInterstate Light" panose="02000506000000020004" pitchFamily="2" charset="0"/>
            </a:endParaRPr>
          </a:p>
        </p:txBody>
      </p:sp>
    </p:spTree>
    <p:extLst>
      <p:ext uri="{BB962C8B-B14F-4D97-AF65-F5344CB8AC3E}">
        <p14:creationId xmlns:p14="http://schemas.microsoft.com/office/powerpoint/2010/main" val="1257480244"/>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1_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a:solidFill>
                  <a:schemeClr val="bg1"/>
                </a:solidFill>
              </a:defRPr>
            </a:lvl1pPr>
          </a:lstStyle>
          <a:p>
            <a:r>
              <a:rPr lang="en-US" dirty="0"/>
              <a:t>Click to edit Master title style</a:t>
            </a:r>
            <a:endParaRPr lang="en-GB" dirty="0"/>
          </a:p>
        </p:txBody>
      </p:sp>
      <p:sp>
        <p:nvSpPr>
          <p:cNvPr id="5" name="Table Placeholder 4">
            <a:extLst>
              <a:ext uri="{FF2B5EF4-FFF2-40B4-BE49-F238E27FC236}">
                <a16:creationId xmlns:a16="http://schemas.microsoft.com/office/drawing/2014/main" id="{95A2BE92-ABF7-4A82-BC35-00F28F500FED}"/>
              </a:ext>
            </a:extLst>
          </p:cNvPr>
          <p:cNvSpPr>
            <a:spLocks noGrp="1"/>
          </p:cNvSpPr>
          <p:nvPr>
            <p:ph type="tbl" sz="quarter" idx="10"/>
          </p:nvPr>
        </p:nvSpPr>
        <p:spPr>
          <a:xfrm>
            <a:off x="609917" y="1137920"/>
            <a:ext cx="4957505" cy="4267457"/>
          </a:xfrm>
        </p:spPr>
        <p:txBody>
          <a:bodyPr/>
          <a:lstStyle/>
          <a:p>
            <a:endParaRPr lang="en-IN"/>
          </a:p>
        </p:txBody>
      </p:sp>
      <p:sp>
        <p:nvSpPr>
          <p:cNvPr id="10" name="Text Placeholder 16">
            <a:extLst>
              <a:ext uri="{FF2B5EF4-FFF2-40B4-BE49-F238E27FC236}">
                <a16:creationId xmlns:a16="http://schemas.microsoft.com/office/drawing/2014/main" id="{DA81FCAA-64D2-4A9C-B16E-9C4E3BB431BB}"/>
              </a:ext>
            </a:extLst>
          </p:cNvPr>
          <p:cNvSpPr>
            <a:spLocks noGrp="1"/>
          </p:cNvSpPr>
          <p:nvPr>
            <p:ph type="body" sz="quarter" idx="14" hasCustomPrompt="1"/>
          </p:nvPr>
        </p:nvSpPr>
        <p:spPr>
          <a:xfrm>
            <a:off x="7133461" y="3813288"/>
            <a:ext cx="3089275" cy="180000"/>
          </a:xfrm>
        </p:spPr>
        <p:txBody>
          <a:bodyPr/>
          <a:lstStyle>
            <a:lvl1pPr marL="0" indent="0">
              <a:buNone/>
              <a:defRPr sz="1200">
                <a:solidFill>
                  <a:schemeClr val="bg1"/>
                </a:solidFill>
              </a:defRPr>
            </a:lvl1pPr>
          </a:lstStyle>
          <a:p>
            <a:pPr lvl="0"/>
            <a:r>
              <a:rPr lang="en-US" dirty="0"/>
              <a:t>Name Surname</a:t>
            </a:r>
            <a:endParaRPr lang="en-GB" dirty="0"/>
          </a:p>
        </p:txBody>
      </p:sp>
      <p:sp>
        <p:nvSpPr>
          <p:cNvPr id="11" name="Text Placeholder 16">
            <a:extLst>
              <a:ext uri="{FF2B5EF4-FFF2-40B4-BE49-F238E27FC236}">
                <a16:creationId xmlns:a16="http://schemas.microsoft.com/office/drawing/2014/main" id="{03CDC117-35F2-47B2-85B2-29CB8EE7E096}"/>
              </a:ext>
            </a:extLst>
          </p:cNvPr>
          <p:cNvSpPr>
            <a:spLocks noGrp="1"/>
          </p:cNvSpPr>
          <p:nvPr>
            <p:ph type="body" sz="quarter" idx="15" hasCustomPrompt="1"/>
          </p:nvPr>
        </p:nvSpPr>
        <p:spPr>
          <a:xfrm>
            <a:off x="7133461" y="4055931"/>
            <a:ext cx="3089275" cy="180000"/>
          </a:xfrm>
        </p:spPr>
        <p:txBody>
          <a:bodyPr/>
          <a:lstStyle>
            <a:lvl1pPr marL="0" indent="0">
              <a:buNone/>
              <a:defRPr sz="1200">
                <a:solidFill>
                  <a:schemeClr val="bg1"/>
                </a:solidFill>
              </a:defRPr>
            </a:lvl1pPr>
          </a:lstStyle>
          <a:p>
            <a:pPr lvl="0"/>
            <a:r>
              <a:rPr lang="en-US" dirty="0"/>
              <a:t>Job Title to go here</a:t>
            </a:r>
            <a:endParaRPr lang="en-GB" dirty="0"/>
          </a:p>
        </p:txBody>
      </p:sp>
      <p:sp>
        <p:nvSpPr>
          <p:cNvPr id="14" name="Picture Placeholder 19">
            <a:extLst>
              <a:ext uri="{FF2B5EF4-FFF2-40B4-BE49-F238E27FC236}">
                <a16:creationId xmlns:a16="http://schemas.microsoft.com/office/drawing/2014/main" id="{00A15EA9-2372-4E06-83C2-1E13AB1FA626}"/>
              </a:ext>
            </a:extLst>
          </p:cNvPr>
          <p:cNvSpPr>
            <a:spLocks noGrp="1"/>
          </p:cNvSpPr>
          <p:nvPr>
            <p:ph type="pic" sz="quarter" idx="16"/>
          </p:nvPr>
        </p:nvSpPr>
        <p:spPr>
          <a:xfrm>
            <a:off x="6123007" y="3578083"/>
            <a:ext cx="778959" cy="778959"/>
          </a:xfrm>
          <a:prstGeom prst="ellipse">
            <a:avLst/>
          </a:prstGeom>
        </p:spPr>
        <p:txBody>
          <a:bodyPr anchor="ctr"/>
          <a:lstStyle>
            <a:lvl1pPr marL="0" indent="0" algn="ctr">
              <a:buNone/>
              <a:defRPr sz="900">
                <a:solidFill>
                  <a:schemeClr val="bg1"/>
                </a:solidFill>
              </a:defRPr>
            </a:lvl1pPr>
          </a:lstStyle>
          <a:p>
            <a:endParaRPr lang="en-GB" dirty="0"/>
          </a:p>
        </p:txBody>
      </p:sp>
      <p:sp>
        <p:nvSpPr>
          <p:cNvPr id="9" name="Text Placeholder 8">
            <a:extLst>
              <a:ext uri="{FF2B5EF4-FFF2-40B4-BE49-F238E27FC236}">
                <a16:creationId xmlns:a16="http://schemas.microsoft.com/office/drawing/2014/main" id="{5DB83DAE-9FEB-4E9C-85BA-A34BD239275A}"/>
              </a:ext>
            </a:extLst>
          </p:cNvPr>
          <p:cNvSpPr>
            <a:spLocks noGrp="1"/>
          </p:cNvSpPr>
          <p:nvPr>
            <p:ph type="body" sz="quarter" idx="17" hasCustomPrompt="1"/>
          </p:nvPr>
        </p:nvSpPr>
        <p:spPr>
          <a:xfrm>
            <a:off x="6123008" y="1137920"/>
            <a:ext cx="5465425" cy="373807"/>
          </a:xfrm>
        </p:spPr>
        <p:txBody>
          <a:bodyPr/>
          <a:lstStyle>
            <a:lvl1pPr marL="0" indent="0">
              <a:buNone/>
              <a:defRPr/>
            </a:lvl1pPr>
          </a:lstStyle>
          <a:p>
            <a:pPr lvl="0"/>
            <a:r>
              <a:rPr lang="en-US" dirty="0"/>
              <a:t>Key Takeaways</a:t>
            </a:r>
          </a:p>
        </p:txBody>
      </p:sp>
      <p:sp>
        <p:nvSpPr>
          <p:cNvPr id="15" name="Text Placeholder 8">
            <a:extLst>
              <a:ext uri="{FF2B5EF4-FFF2-40B4-BE49-F238E27FC236}">
                <a16:creationId xmlns:a16="http://schemas.microsoft.com/office/drawing/2014/main" id="{C1ABE303-7041-4312-AD03-0E872AEF99BE}"/>
              </a:ext>
            </a:extLst>
          </p:cNvPr>
          <p:cNvSpPr>
            <a:spLocks noGrp="1"/>
          </p:cNvSpPr>
          <p:nvPr>
            <p:ph type="body" sz="quarter" idx="18" hasCustomPrompt="1"/>
          </p:nvPr>
        </p:nvSpPr>
        <p:spPr>
          <a:xfrm>
            <a:off x="6123008" y="1635009"/>
            <a:ext cx="5465425" cy="1611554"/>
          </a:xfrm>
        </p:spPr>
        <p:txBody>
          <a:bodyPr/>
          <a:lstStyle>
            <a:lvl1pPr marL="0" indent="0">
              <a:buNone/>
              <a:defRPr sz="1600"/>
            </a:lvl1pPr>
          </a:lstStyle>
          <a:p>
            <a:pPr lvl="0"/>
            <a:r>
              <a:rPr lang="en-US" dirty="0"/>
              <a:t>Content EY Interstate Light, 16pt, Lorem ipsum dolor, 12pt, </a:t>
            </a:r>
            <a:r>
              <a:rPr lang="en-US" dirty="0" err="1"/>
              <a:t>Utinam</a:t>
            </a:r>
            <a:r>
              <a:rPr lang="en-US" dirty="0"/>
              <a:t> </a:t>
            </a:r>
            <a:r>
              <a:rPr lang="en-US" dirty="0" err="1"/>
              <a:t>nonumy</a:t>
            </a:r>
            <a:r>
              <a:rPr lang="en-US" dirty="0"/>
              <a:t> </a:t>
            </a:r>
            <a:r>
              <a:rPr lang="en-US" dirty="0" err="1"/>
              <a:t>abhorreant</a:t>
            </a:r>
            <a:r>
              <a:rPr lang="en-US" dirty="0"/>
              <a:t> </a:t>
            </a:r>
            <a:r>
              <a:rPr lang="en-US" dirty="0" err="1"/>
              <a:t>sead</a:t>
            </a:r>
            <a:r>
              <a:rPr lang="en-US" dirty="0"/>
              <a:t>. </a:t>
            </a:r>
            <a:r>
              <a:rPr lang="en-US" dirty="0" err="1"/>
              <a:t>Putant</a:t>
            </a:r>
            <a:r>
              <a:rPr lang="en-US" dirty="0"/>
              <a:t> </a:t>
            </a:r>
            <a:r>
              <a:rPr lang="en-US" dirty="0" err="1"/>
              <a:t>probatus</a:t>
            </a:r>
            <a:r>
              <a:rPr lang="en-US" dirty="0"/>
              <a:t> id vis, ad his </a:t>
            </a:r>
            <a:r>
              <a:rPr lang="en-US" dirty="0" err="1"/>
              <a:t>meis</a:t>
            </a:r>
            <a:r>
              <a:rPr lang="en-US" dirty="0"/>
              <a:t> </a:t>
            </a:r>
            <a:r>
              <a:rPr lang="en-US" dirty="0" err="1"/>
              <a:t>habemus</a:t>
            </a:r>
            <a:r>
              <a:rPr lang="en-US" dirty="0"/>
              <a:t> </a:t>
            </a:r>
            <a:r>
              <a:rPr lang="en-US" dirty="0" err="1"/>
              <a:t>repudiare</a:t>
            </a:r>
            <a:r>
              <a:rPr lang="en-US" dirty="0"/>
              <a:t>, has an </a:t>
            </a:r>
            <a:r>
              <a:rPr lang="en-US" dirty="0" err="1"/>
              <a:t>pericula</a:t>
            </a:r>
            <a:r>
              <a:rPr lang="en-US" dirty="0"/>
              <a:t> </a:t>
            </a:r>
            <a:r>
              <a:rPr lang="en-US" dirty="0" err="1"/>
              <a:t>tractatos</a:t>
            </a:r>
            <a:r>
              <a:rPr lang="en-US" dirty="0"/>
              <a:t>. </a:t>
            </a:r>
            <a:r>
              <a:rPr lang="en-US" dirty="0" err="1"/>
              <a:t>Nec</a:t>
            </a:r>
            <a:r>
              <a:rPr lang="en-US" dirty="0"/>
              <a:t> </a:t>
            </a:r>
            <a:r>
              <a:rPr lang="en-US" dirty="0" err="1"/>
              <a:t>debitis</a:t>
            </a:r>
            <a:r>
              <a:rPr lang="en-US" dirty="0"/>
              <a:t> </a:t>
            </a:r>
            <a:r>
              <a:rPr lang="en-US" dirty="0" err="1"/>
              <a:t>dissentias</a:t>
            </a:r>
            <a:r>
              <a:rPr lang="en-US" dirty="0"/>
              <a:t> ad. </a:t>
            </a:r>
            <a:r>
              <a:rPr lang="en-US" dirty="0" err="1"/>
              <a:t>Patrioque</a:t>
            </a:r>
            <a:r>
              <a:rPr lang="en-US" dirty="0"/>
              <a:t> </a:t>
            </a:r>
            <a:r>
              <a:rPr lang="en-US" dirty="0" err="1"/>
              <a:t>voluptatum</a:t>
            </a:r>
            <a:r>
              <a:rPr lang="en-US" dirty="0"/>
              <a:t> </a:t>
            </a:r>
            <a:r>
              <a:rPr lang="en-US" dirty="0" err="1"/>
              <a:t>sed</a:t>
            </a:r>
            <a:r>
              <a:rPr lang="en-US" dirty="0"/>
              <a:t> ex, id </a:t>
            </a:r>
            <a:r>
              <a:rPr lang="en-US" dirty="0" err="1"/>
              <a:t>admodum</a:t>
            </a:r>
            <a:r>
              <a:rPr lang="en-US" dirty="0"/>
              <a:t>.</a:t>
            </a:r>
          </a:p>
          <a:p>
            <a:pPr lvl="0"/>
            <a:endParaRPr lang="en-US" dirty="0"/>
          </a:p>
        </p:txBody>
      </p:sp>
      <p:sp>
        <p:nvSpPr>
          <p:cNvPr id="20" name="Line 10">
            <a:extLst>
              <a:ext uri="{FF2B5EF4-FFF2-40B4-BE49-F238E27FC236}">
                <a16:creationId xmlns:a16="http://schemas.microsoft.com/office/drawing/2014/main" id="{B69EB865-6B86-419B-923C-F7DDC68C9C66}"/>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solidFill>
                <a:srgbClr val="2E2E38"/>
              </a:solidFill>
            </a:endParaRPr>
          </a:p>
        </p:txBody>
      </p:sp>
      <p:sp>
        <p:nvSpPr>
          <p:cNvPr id="3" name="Date Placeholder 2">
            <a:extLst>
              <a:ext uri="{FF2B5EF4-FFF2-40B4-BE49-F238E27FC236}">
                <a16:creationId xmlns:a16="http://schemas.microsoft.com/office/drawing/2014/main" id="{DA661012-3455-4F88-94AD-14869D2D5405}"/>
              </a:ext>
            </a:extLst>
          </p:cNvPr>
          <p:cNvSpPr>
            <a:spLocks noGrp="1"/>
          </p:cNvSpPr>
          <p:nvPr>
            <p:ph type="dt" sz="half" idx="19"/>
          </p:nvPr>
        </p:nvSpPr>
        <p:spPr/>
        <p:txBody>
          <a:bodyPr/>
          <a:lstStyle/>
          <a:p>
            <a:fld id="{86AD1DFC-053D-4B86-B715-9C611EC38679}" type="datetime3">
              <a:rPr lang="en-US">
                <a:solidFill>
                  <a:srgbClr val="2E2E38"/>
                </a:solidFill>
              </a:rPr>
              <a:pPr/>
              <a:t>19 April 2021</a:t>
            </a:fld>
            <a:endParaRPr lang="en-IN" dirty="0">
              <a:solidFill>
                <a:srgbClr val="2E2E38"/>
              </a:solidFill>
            </a:endParaRPr>
          </a:p>
        </p:txBody>
      </p:sp>
      <p:sp>
        <p:nvSpPr>
          <p:cNvPr id="4" name="Footer Placeholder 3">
            <a:extLst>
              <a:ext uri="{FF2B5EF4-FFF2-40B4-BE49-F238E27FC236}">
                <a16:creationId xmlns:a16="http://schemas.microsoft.com/office/drawing/2014/main" id="{F21FBA45-9D10-4CA1-B5FE-DF08BC4B79DE}"/>
              </a:ext>
            </a:extLst>
          </p:cNvPr>
          <p:cNvSpPr>
            <a:spLocks noGrp="1"/>
          </p:cNvSpPr>
          <p:nvPr>
            <p:ph type="ftr" sz="quarter" idx="20"/>
          </p:nvPr>
        </p:nvSpPr>
        <p:spPr/>
        <p:txBody>
          <a:bodyPr/>
          <a:lstStyle/>
          <a:p>
            <a:r>
              <a:rPr lang="en-IN">
                <a:solidFill>
                  <a:srgbClr val="2E2E38"/>
                </a:solidFill>
              </a:rPr>
              <a:t>Presentation title</a:t>
            </a:r>
            <a:endParaRPr lang="en-IN" dirty="0">
              <a:solidFill>
                <a:srgbClr val="2E2E38"/>
              </a:solidFill>
            </a:endParaRPr>
          </a:p>
        </p:txBody>
      </p:sp>
      <p:sp>
        <p:nvSpPr>
          <p:cNvPr id="6" name="Slide Number Placeholder 5">
            <a:extLst>
              <a:ext uri="{FF2B5EF4-FFF2-40B4-BE49-F238E27FC236}">
                <a16:creationId xmlns:a16="http://schemas.microsoft.com/office/drawing/2014/main" id="{611C45D8-BA71-4A92-82B2-C059AF6B6702}"/>
              </a:ext>
            </a:extLst>
          </p:cNvPr>
          <p:cNvSpPr>
            <a:spLocks noGrp="1"/>
          </p:cNvSpPr>
          <p:nvPr>
            <p:ph type="sldNum" sz="quarter" idx="21"/>
          </p:nvPr>
        </p:nvSpPr>
        <p:spPr/>
        <p:txBody>
          <a:bodyPr/>
          <a:lstStyle/>
          <a:p>
            <a:r>
              <a:rPr lang="en-IN" dirty="0">
                <a:solidFill>
                  <a:srgbClr val="2E2E38"/>
                </a:solidFill>
                <a:latin typeface="EYInterstate Light" panose="02000506000000020004" pitchFamily="2" charset="0"/>
              </a:rPr>
              <a:t>Page </a:t>
            </a:r>
            <a:fld id="{F1BC30E3-FFE5-4B91-AA19-87A149EBB9EE}" type="slidenum">
              <a:rPr>
                <a:solidFill>
                  <a:srgbClr val="2E2E38"/>
                </a:solidFill>
                <a:latin typeface="EYInterstate Light" panose="02000506000000020004" pitchFamily="2" charset="0"/>
              </a:rPr>
              <a:pPr/>
              <a:t>‹#›</a:t>
            </a:fld>
            <a:endParaRPr dirty="0">
              <a:solidFill>
                <a:srgbClr val="2E2E38"/>
              </a:solidFill>
              <a:latin typeface="EYInterstate Light" panose="02000506000000020004" pitchFamily="2" charset="0"/>
            </a:endParaRPr>
          </a:p>
        </p:txBody>
      </p:sp>
    </p:spTree>
    <p:extLst>
      <p:ext uri="{BB962C8B-B14F-4D97-AF65-F5344CB8AC3E}">
        <p14:creationId xmlns:p14="http://schemas.microsoft.com/office/powerpoint/2010/main" val="1864044365"/>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Standard slide_Quotes">
    <p:spTree>
      <p:nvGrpSpPr>
        <p:cNvPr id="1" name=""/>
        <p:cNvGrpSpPr/>
        <p:nvPr/>
      </p:nvGrpSpPr>
      <p:grpSpPr>
        <a:xfrm>
          <a:off x="0" y="0"/>
          <a:ext cx="0" cy="0"/>
          <a:chOff x="0" y="0"/>
          <a:chExt cx="0" cy="0"/>
        </a:xfrm>
      </p:grpSpPr>
    </p:spTree>
    <p:extLst>
      <p:ext uri="{BB962C8B-B14F-4D97-AF65-F5344CB8AC3E}">
        <p14:creationId xmlns:p14="http://schemas.microsoft.com/office/powerpoint/2010/main" val="1969652242"/>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obj" preserve="1">
  <p:cSld name="Standard slide_no_first_level_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a:solidFill>
                  <a:schemeClr val="bg1"/>
                </a:solidFill>
              </a:defRPr>
            </a:lvl1pPr>
          </a:lstStyle>
          <a:p>
            <a:r>
              <a:rPr lang="en-US" dirty="0"/>
              <a:t>Click to edit Master title style</a:t>
            </a:r>
            <a:endParaRPr lang="en-GB" dirty="0"/>
          </a:p>
        </p:txBody>
      </p:sp>
      <p:sp>
        <p:nvSpPr>
          <p:cNvPr id="3" name="Content Placeholder 2"/>
          <p:cNvSpPr>
            <a:spLocks noGrp="1"/>
          </p:cNvSpPr>
          <p:nvPr>
            <p:ph idx="1"/>
          </p:nvPr>
        </p:nvSpPr>
        <p:spPr>
          <a:xfrm>
            <a:off x="609918" y="1137920"/>
            <a:ext cx="8238744" cy="4834800"/>
          </a:xfrm>
        </p:spPr>
        <p:txBody>
          <a:bodyPr/>
          <a:lstStyle>
            <a:lvl1pPr marL="0" indent="0">
              <a:buNone/>
              <a:defRPr>
                <a:solidFill>
                  <a:schemeClr val="bg1"/>
                </a:solidFill>
              </a:defRPr>
            </a:lvl1pPr>
            <a:lvl2pPr marL="356616">
              <a:defRPr>
                <a:solidFill>
                  <a:schemeClr val="bg1"/>
                </a:solidFill>
              </a:defRPr>
            </a:lvl2pPr>
            <a:lvl3pPr marL="713232">
              <a:defRPr>
                <a:solidFill>
                  <a:schemeClr val="bg1"/>
                </a:solidFill>
              </a:defRPr>
            </a:lvl3pPr>
            <a:lvl4pPr marL="1069848">
              <a:defRPr>
                <a:solidFill>
                  <a:schemeClr val="bg1"/>
                </a:solidFill>
              </a:defRPr>
            </a:lvl4pPr>
            <a:lvl5pPr marL="1426464">
              <a:defRPr sz="1200">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1" name="Line 10">
            <a:extLst>
              <a:ext uri="{FF2B5EF4-FFF2-40B4-BE49-F238E27FC236}">
                <a16:creationId xmlns:a16="http://schemas.microsoft.com/office/drawing/2014/main" id="{8D4CA674-C969-4C5C-9EA4-6D41FE961DE2}"/>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solidFill>
                <a:srgbClr val="2E2E38"/>
              </a:solidFill>
            </a:endParaRPr>
          </a:p>
        </p:txBody>
      </p:sp>
      <p:sp>
        <p:nvSpPr>
          <p:cNvPr id="4" name="Date Placeholder 3">
            <a:extLst>
              <a:ext uri="{FF2B5EF4-FFF2-40B4-BE49-F238E27FC236}">
                <a16:creationId xmlns:a16="http://schemas.microsoft.com/office/drawing/2014/main" id="{8BEFDBB3-7C34-4E5E-AD13-1B49910A2654}"/>
              </a:ext>
            </a:extLst>
          </p:cNvPr>
          <p:cNvSpPr>
            <a:spLocks noGrp="1"/>
          </p:cNvSpPr>
          <p:nvPr>
            <p:ph type="dt" sz="half" idx="10"/>
          </p:nvPr>
        </p:nvSpPr>
        <p:spPr/>
        <p:txBody>
          <a:bodyPr/>
          <a:lstStyle/>
          <a:p>
            <a:fld id="{32C4D46D-36B7-425F-AEB7-676F0E436ACC}" type="datetime3">
              <a:rPr lang="en-US">
                <a:solidFill>
                  <a:srgbClr val="2E2E38"/>
                </a:solidFill>
              </a:rPr>
              <a:pPr/>
              <a:t>19 April 2021</a:t>
            </a:fld>
            <a:endParaRPr lang="en-IN" dirty="0">
              <a:solidFill>
                <a:srgbClr val="2E2E38"/>
              </a:solidFill>
            </a:endParaRPr>
          </a:p>
        </p:txBody>
      </p:sp>
      <p:sp>
        <p:nvSpPr>
          <p:cNvPr id="5" name="Footer Placeholder 4">
            <a:extLst>
              <a:ext uri="{FF2B5EF4-FFF2-40B4-BE49-F238E27FC236}">
                <a16:creationId xmlns:a16="http://schemas.microsoft.com/office/drawing/2014/main" id="{DAD0F565-A080-4523-A04C-6DEE2789C33A}"/>
              </a:ext>
            </a:extLst>
          </p:cNvPr>
          <p:cNvSpPr>
            <a:spLocks noGrp="1"/>
          </p:cNvSpPr>
          <p:nvPr>
            <p:ph type="ftr" sz="quarter" idx="11"/>
          </p:nvPr>
        </p:nvSpPr>
        <p:spPr/>
        <p:txBody>
          <a:bodyPr/>
          <a:lstStyle/>
          <a:p>
            <a:r>
              <a:rPr lang="en-IN">
                <a:solidFill>
                  <a:srgbClr val="2E2E38"/>
                </a:solidFill>
              </a:rPr>
              <a:t>Presentation title</a:t>
            </a:r>
            <a:endParaRPr lang="en-IN" dirty="0">
              <a:solidFill>
                <a:srgbClr val="2E2E38"/>
              </a:solidFill>
            </a:endParaRPr>
          </a:p>
        </p:txBody>
      </p:sp>
      <p:sp>
        <p:nvSpPr>
          <p:cNvPr id="6" name="Slide Number Placeholder 5">
            <a:extLst>
              <a:ext uri="{FF2B5EF4-FFF2-40B4-BE49-F238E27FC236}">
                <a16:creationId xmlns:a16="http://schemas.microsoft.com/office/drawing/2014/main" id="{A6977AFB-BAAB-4831-9B67-3646A934EC34}"/>
              </a:ext>
            </a:extLst>
          </p:cNvPr>
          <p:cNvSpPr>
            <a:spLocks noGrp="1"/>
          </p:cNvSpPr>
          <p:nvPr>
            <p:ph type="sldNum" sz="quarter" idx="12"/>
          </p:nvPr>
        </p:nvSpPr>
        <p:spPr/>
        <p:txBody>
          <a:bodyPr/>
          <a:lstStyle/>
          <a:p>
            <a:r>
              <a:rPr lang="en-IN" dirty="0">
                <a:solidFill>
                  <a:srgbClr val="2E2E38"/>
                </a:solidFill>
                <a:latin typeface="EYInterstate Light" panose="02000506000000020004" pitchFamily="2" charset="0"/>
              </a:rPr>
              <a:t>Page </a:t>
            </a:r>
            <a:fld id="{F1BC30E3-FFE5-4B91-AA19-87A149EBB9EE}" type="slidenum">
              <a:rPr>
                <a:solidFill>
                  <a:srgbClr val="2E2E38"/>
                </a:solidFill>
                <a:latin typeface="EYInterstate Light" panose="02000506000000020004" pitchFamily="2" charset="0"/>
              </a:rPr>
              <a:pPr/>
              <a:t>‹#›</a:t>
            </a:fld>
            <a:endParaRPr dirty="0">
              <a:solidFill>
                <a:srgbClr val="2E2E38"/>
              </a:solidFill>
              <a:latin typeface="EYInterstate Light" panose="02000506000000020004" pitchFamily="2" charset="0"/>
            </a:endParaRPr>
          </a:p>
        </p:txBody>
      </p:sp>
    </p:spTree>
    <p:extLst>
      <p:ext uri="{BB962C8B-B14F-4D97-AF65-F5344CB8AC3E}">
        <p14:creationId xmlns:p14="http://schemas.microsoft.com/office/powerpoint/2010/main" val="2914544900"/>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Title only, no line">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880"/>
          </a:xfrm>
        </p:spPr>
        <p:txBody>
          <a:bodyPr/>
          <a:lstStyle>
            <a:lvl1pPr>
              <a:defRPr>
                <a:solidFill>
                  <a:schemeClr val="bg1"/>
                </a:solidFill>
              </a:defRPr>
            </a:lvl1pPr>
          </a:lstStyle>
          <a:p>
            <a:r>
              <a:rPr lang="en-US" dirty="0"/>
              <a:t>Click to edit Master title style</a:t>
            </a:r>
            <a:endParaRPr lang="en-GB" dirty="0"/>
          </a:p>
        </p:txBody>
      </p:sp>
      <p:sp>
        <p:nvSpPr>
          <p:cNvPr id="6" name="Line 10">
            <a:extLst>
              <a:ext uri="{FF2B5EF4-FFF2-40B4-BE49-F238E27FC236}">
                <a16:creationId xmlns:a16="http://schemas.microsoft.com/office/drawing/2014/main" id="{97A26880-8DD7-4A78-ADAF-91ED2E744A7C}"/>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solidFill>
                <a:srgbClr val="2E2E38"/>
              </a:solidFill>
            </a:endParaRPr>
          </a:p>
        </p:txBody>
      </p:sp>
      <p:sp>
        <p:nvSpPr>
          <p:cNvPr id="3" name="Date Placeholder 2">
            <a:extLst>
              <a:ext uri="{FF2B5EF4-FFF2-40B4-BE49-F238E27FC236}">
                <a16:creationId xmlns:a16="http://schemas.microsoft.com/office/drawing/2014/main" id="{8C197511-0A94-4CF5-9020-59041E7FD02E}"/>
              </a:ext>
            </a:extLst>
          </p:cNvPr>
          <p:cNvSpPr>
            <a:spLocks noGrp="1"/>
          </p:cNvSpPr>
          <p:nvPr>
            <p:ph type="dt" sz="half" idx="10"/>
          </p:nvPr>
        </p:nvSpPr>
        <p:spPr/>
        <p:txBody>
          <a:bodyPr/>
          <a:lstStyle/>
          <a:p>
            <a:fld id="{C9683591-978A-463D-B9B3-9852A288C9B6}" type="datetime3">
              <a:rPr lang="en-US">
                <a:solidFill>
                  <a:srgbClr val="2E2E38"/>
                </a:solidFill>
              </a:rPr>
              <a:pPr/>
              <a:t>19 April 2021</a:t>
            </a:fld>
            <a:endParaRPr lang="en-IN" dirty="0">
              <a:solidFill>
                <a:srgbClr val="2E2E38"/>
              </a:solidFill>
            </a:endParaRPr>
          </a:p>
        </p:txBody>
      </p:sp>
      <p:sp>
        <p:nvSpPr>
          <p:cNvPr id="4" name="Footer Placeholder 3">
            <a:extLst>
              <a:ext uri="{FF2B5EF4-FFF2-40B4-BE49-F238E27FC236}">
                <a16:creationId xmlns:a16="http://schemas.microsoft.com/office/drawing/2014/main" id="{C2EEF30F-48C0-4828-BF78-0AF655745C19}"/>
              </a:ext>
            </a:extLst>
          </p:cNvPr>
          <p:cNvSpPr>
            <a:spLocks noGrp="1"/>
          </p:cNvSpPr>
          <p:nvPr>
            <p:ph type="ftr" sz="quarter" idx="11"/>
          </p:nvPr>
        </p:nvSpPr>
        <p:spPr/>
        <p:txBody>
          <a:bodyPr/>
          <a:lstStyle/>
          <a:p>
            <a:r>
              <a:rPr lang="en-IN">
                <a:solidFill>
                  <a:srgbClr val="2E2E38"/>
                </a:solidFill>
              </a:rPr>
              <a:t>Presentation title</a:t>
            </a:r>
            <a:endParaRPr lang="en-IN" dirty="0">
              <a:solidFill>
                <a:srgbClr val="2E2E38"/>
              </a:solidFill>
            </a:endParaRPr>
          </a:p>
        </p:txBody>
      </p:sp>
      <p:sp>
        <p:nvSpPr>
          <p:cNvPr id="5" name="Slide Number Placeholder 4">
            <a:extLst>
              <a:ext uri="{FF2B5EF4-FFF2-40B4-BE49-F238E27FC236}">
                <a16:creationId xmlns:a16="http://schemas.microsoft.com/office/drawing/2014/main" id="{9284586F-9A9C-4BEB-AF2F-2F8B1B885C37}"/>
              </a:ext>
            </a:extLst>
          </p:cNvPr>
          <p:cNvSpPr>
            <a:spLocks noGrp="1"/>
          </p:cNvSpPr>
          <p:nvPr>
            <p:ph type="sldNum" sz="quarter" idx="12"/>
          </p:nvPr>
        </p:nvSpPr>
        <p:spPr/>
        <p:txBody>
          <a:bodyPr/>
          <a:lstStyle/>
          <a:p>
            <a:r>
              <a:rPr lang="en-IN" dirty="0">
                <a:solidFill>
                  <a:srgbClr val="2E2E38"/>
                </a:solidFill>
                <a:latin typeface="EYInterstate Light" panose="02000506000000020004" pitchFamily="2" charset="0"/>
              </a:rPr>
              <a:t>Page </a:t>
            </a:r>
            <a:fld id="{F1BC30E3-FFE5-4B91-AA19-87A149EBB9EE}" type="slidenum">
              <a:rPr>
                <a:solidFill>
                  <a:srgbClr val="2E2E38"/>
                </a:solidFill>
                <a:latin typeface="EYInterstate Light" panose="02000506000000020004" pitchFamily="2" charset="0"/>
              </a:rPr>
              <a:pPr/>
              <a:t>‹#›</a:t>
            </a:fld>
            <a:endParaRPr dirty="0">
              <a:solidFill>
                <a:srgbClr val="2E2E38"/>
              </a:solidFill>
              <a:latin typeface="EYInterstate Light" panose="02000506000000020004" pitchFamily="2" charset="0"/>
            </a:endParaRPr>
          </a:p>
        </p:txBody>
      </p:sp>
    </p:spTree>
    <p:extLst>
      <p:ext uri="{BB962C8B-B14F-4D97-AF65-F5344CB8AC3E}">
        <p14:creationId xmlns:p14="http://schemas.microsoft.com/office/powerpoint/2010/main" val="922404650"/>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twoObj" preserve="1">
  <p:cSld name="Two columns, no headings">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880"/>
          </a:xfrm>
        </p:spPr>
        <p:txBody>
          <a:bodyPr/>
          <a:lstStyle>
            <a:lvl1pPr>
              <a:defRPr>
                <a:solidFill>
                  <a:schemeClr val="bg1"/>
                </a:solidFill>
              </a:defRPr>
            </a:lvl1pPr>
          </a:lstStyle>
          <a:p>
            <a:r>
              <a:rPr lang="en-US" dirty="0"/>
              <a:t>Click to edit Master title style</a:t>
            </a:r>
            <a:endParaRPr lang="en-GB" dirty="0"/>
          </a:p>
        </p:txBody>
      </p:sp>
      <p:sp>
        <p:nvSpPr>
          <p:cNvPr id="3" name="Content Placeholder 2"/>
          <p:cNvSpPr>
            <a:spLocks noGrp="1"/>
          </p:cNvSpPr>
          <p:nvPr>
            <p:ph sz="half" idx="1"/>
          </p:nvPr>
        </p:nvSpPr>
        <p:spPr>
          <a:xfrm>
            <a:off x="609918" y="1137919"/>
            <a:ext cx="5387605" cy="4834800"/>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6200828" y="1137919"/>
            <a:ext cx="5387605" cy="4834800"/>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0" name="Line 10">
            <a:extLst>
              <a:ext uri="{FF2B5EF4-FFF2-40B4-BE49-F238E27FC236}">
                <a16:creationId xmlns:a16="http://schemas.microsoft.com/office/drawing/2014/main" id="{9B070B28-7AAC-47E5-9EB5-96B8B8B88057}"/>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solidFill>
                <a:srgbClr val="2E2E38"/>
              </a:solidFill>
            </a:endParaRPr>
          </a:p>
        </p:txBody>
      </p:sp>
      <p:sp>
        <p:nvSpPr>
          <p:cNvPr id="5" name="Date Placeholder 4">
            <a:extLst>
              <a:ext uri="{FF2B5EF4-FFF2-40B4-BE49-F238E27FC236}">
                <a16:creationId xmlns:a16="http://schemas.microsoft.com/office/drawing/2014/main" id="{D64DE21E-2E07-4ED3-B534-8AED469C8F64}"/>
              </a:ext>
            </a:extLst>
          </p:cNvPr>
          <p:cNvSpPr>
            <a:spLocks noGrp="1"/>
          </p:cNvSpPr>
          <p:nvPr>
            <p:ph type="dt" sz="half" idx="10"/>
          </p:nvPr>
        </p:nvSpPr>
        <p:spPr/>
        <p:txBody>
          <a:bodyPr/>
          <a:lstStyle/>
          <a:p>
            <a:fld id="{FE6CAE4F-17A3-4837-8418-FB6AD56A8907}" type="datetime3">
              <a:rPr lang="en-US">
                <a:solidFill>
                  <a:srgbClr val="2E2E38"/>
                </a:solidFill>
              </a:rPr>
              <a:pPr/>
              <a:t>19 April 2021</a:t>
            </a:fld>
            <a:endParaRPr lang="en-IN" dirty="0">
              <a:solidFill>
                <a:srgbClr val="2E2E38"/>
              </a:solidFill>
            </a:endParaRPr>
          </a:p>
        </p:txBody>
      </p:sp>
      <p:sp>
        <p:nvSpPr>
          <p:cNvPr id="6" name="Footer Placeholder 5">
            <a:extLst>
              <a:ext uri="{FF2B5EF4-FFF2-40B4-BE49-F238E27FC236}">
                <a16:creationId xmlns:a16="http://schemas.microsoft.com/office/drawing/2014/main" id="{D8601461-720E-4840-BF9B-D9C7BF8C9E4E}"/>
              </a:ext>
            </a:extLst>
          </p:cNvPr>
          <p:cNvSpPr>
            <a:spLocks noGrp="1"/>
          </p:cNvSpPr>
          <p:nvPr>
            <p:ph type="ftr" sz="quarter" idx="11"/>
          </p:nvPr>
        </p:nvSpPr>
        <p:spPr/>
        <p:txBody>
          <a:bodyPr/>
          <a:lstStyle/>
          <a:p>
            <a:r>
              <a:rPr lang="en-IN">
                <a:solidFill>
                  <a:srgbClr val="2E2E38"/>
                </a:solidFill>
              </a:rPr>
              <a:t>Presentation title</a:t>
            </a:r>
            <a:endParaRPr lang="en-IN" dirty="0">
              <a:solidFill>
                <a:srgbClr val="2E2E38"/>
              </a:solidFill>
            </a:endParaRPr>
          </a:p>
        </p:txBody>
      </p:sp>
      <p:sp>
        <p:nvSpPr>
          <p:cNvPr id="7" name="Slide Number Placeholder 6">
            <a:extLst>
              <a:ext uri="{FF2B5EF4-FFF2-40B4-BE49-F238E27FC236}">
                <a16:creationId xmlns:a16="http://schemas.microsoft.com/office/drawing/2014/main" id="{AAACE970-AAFF-42C7-8A32-759BAA7BA43A}"/>
              </a:ext>
            </a:extLst>
          </p:cNvPr>
          <p:cNvSpPr>
            <a:spLocks noGrp="1"/>
          </p:cNvSpPr>
          <p:nvPr>
            <p:ph type="sldNum" sz="quarter" idx="12"/>
          </p:nvPr>
        </p:nvSpPr>
        <p:spPr/>
        <p:txBody>
          <a:bodyPr/>
          <a:lstStyle/>
          <a:p>
            <a:r>
              <a:rPr lang="en-IN" dirty="0">
                <a:solidFill>
                  <a:srgbClr val="2E2E38"/>
                </a:solidFill>
                <a:latin typeface="EYInterstate Light" panose="02000506000000020004" pitchFamily="2" charset="0"/>
              </a:rPr>
              <a:t>Page </a:t>
            </a:r>
            <a:fld id="{F1BC30E3-FFE5-4B91-AA19-87A149EBB9EE}" type="slidenum">
              <a:rPr>
                <a:solidFill>
                  <a:srgbClr val="2E2E38"/>
                </a:solidFill>
                <a:latin typeface="EYInterstate Light" panose="02000506000000020004" pitchFamily="2" charset="0"/>
              </a:rPr>
              <a:pPr/>
              <a:t>‹#›</a:t>
            </a:fld>
            <a:endParaRPr dirty="0">
              <a:solidFill>
                <a:srgbClr val="2E2E38"/>
              </a:solidFill>
              <a:latin typeface="EYInterstate Light" panose="02000506000000020004" pitchFamily="2" charset="0"/>
            </a:endParaRPr>
          </a:p>
        </p:txBody>
      </p:sp>
    </p:spTree>
    <p:extLst>
      <p:ext uri="{BB962C8B-B14F-4D97-AF65-F5344CB8AC3E}">
        <p14:creationId xmlns:p14="http://schemas.microsoft.com/office/powerpoint/2010/main" val="3628240622"/>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Two columns with headings">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12648" y="1869440"/>
            <a:ext cx="5393208" cy="4256075"/>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6199632" y="1869440"/>
            <a:ext cx="5393208" cy="4256075"/>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0" name="Text Placeholder 9"/>
          <p:cNvSpPr>
            <a:spLocks noGrp="1"/>
          </p:cNvSpPr>
          <p:nvPr>
            <p:ph type="body" sz="quarter" idx="12"/>
          </p:nvPr>
        </p:nvSpPr>
        <p:spPr>
          <a:xfrm>
            <a:off x="609918" y="1137920"/>
            <a:ext cx="5393208" cy="640800"/>
          </a:xfrm>
        </p:spPr>
        <p:txBody>
          <a:bodyPr anchor="t" anchorCtr="0"/>
          <a:lstStyle>
            <a:lvl1pPr>
              <a:buNone/>
              <a:defRPr b="1">
                <a:solidFill>
                  <a:schemeClr val="bg1"/>
                </a:solidFill>
              </a:defRPr>
            </a:lvl1pPr>
          </a:lstStyle>
          <a:p>
            <a:pPr lvl="0"/>
            <a:endParaRPr lang="en-GB" dirty="0"/>
          </a:p>
        </p:txBody>
      </p:sp>
      <p:sp>
        <p:nvSpPr>
          <p:cNvPr id="11" name="Text Placeholder 9"/>
          <p:cNvSpPr>
            <a:spLocks noGrp="1"/>
          </p:cNvSpPr>
          <p:nvPr>
            <p:ph type="body" sz="quarter" idx="13"/>
          </p:nvPr>
        </p:nvSpPr>
        <p:spPr>
          <a:xfrm>
            <a:off x="6199632" y="1137920"/>
            <a:ext cx="5393208" cy="640800"/>
          </a:xfrm>
        </p:spPr>
        <p:txBody>
          <a:bodyPr anchor="t" anchorCtr="0"/>
          <a:lstStyle>
            <a:lvl1pPr>
              <a:buNone/>
              <a:defRPr b="1">
                <a:solidFill>
                  <a:schemeClr val="bg1"/>
                </a:solidFill>
              </a:defRPr>
            </a:lvl1pPr>
          </a:lstStyle>
          <a:p>
            <a:pPr lvl="0"/>
            <a:endParaRPr lang="en-GB" dirty="0"/>
          </a:p>
        </p:txBody>
      </p:sp>
      <p:sp>
        <p:nvSpPr>
          <p:cNvPr id="2" name="Title 1"/>
          <p:cNvSpPr>
            <a:spLocks noGrp="1"/>
          </p:cNvSpPr>
          <p:nvPr>
            <p:ph type="title"/>
          </p:nvPr>
        </p:nvSpPr>
        <p:spPr>
          <a:xfrm>
            <a:off x="609918" y="294200"/>
            <a:ext cx="10978515" cy="590880"/>
          </a:xfrm>
        </p:spPr>
        <p:txBody>
          <a:bodyPr/>
          <a:lstStyle>
            <a:lvl1pPr>
              <a:defRPr>
                <a:solidFill>
                  <a:schemeClr val="bg1"/>
                </a:solidFill>
              </a:defRPr>
            </a:lvl1pPr>
          </a:lstStyle>
          <a:p>
            <a:r>
              <a:rPr lang="en-US" dirty="0"/>
              <a:t>Click to edit Master title style</a:t>
            </a:r>
          </a:p>
        </p:txBody>
      </p:sp>
      <p:sp>
        <p:nvSpPr>
          <p:cNvPr id="14" name="Line 10">
            <a:extLst>
              <a:ext uri="{FF2B5EF4-FFF2-40B4-BE49-F238E27FC236}">
                <a16:creationId xmlns:a16="http://schemas.microsoft.com/office/drawing/2014/main" id="{9773E7D9-2434-4381-A00D-27B62C086733}"/>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solidFill>
                <a:srgbClr val="2E2E38"/>
              </a:solidFill>
            </a:endParaRPr>
          </a:p>
        </p:txBody>
      </p:sp>
      <p:sp>
        <p:nvSpPr>
          <p:cNvPr id="5" name="Date Placeholder 4">
            <a:extLst>
              <a:ext uri="{FF2B5EF4-FFF2-40B4-BE49-F238E27FC236}">
                <a16:creationId xmlns:a16="http://schemas.microsoft.com/office/drawing/2014/main" id="{6A3CD3F7-62DC-4CC4-8F34-C353DB087D7C}"/>
              </a:ext>
            </a:extLst>
          </p:cNvPr>
          <p:cNvSpPr>
            <a:spLocks noGrp="1"/>
          </p:cNvSpPr>
          <p:nvPr>
            <p:ph type="dt" sz="half" idx="14"/>
          </p:nvPr>
        </p:nvSpPr>
        <p:spPr/>
        <p:txBody>
          <a:bodyPr/>
          <a:lstStyle/>
          <a:p>
            <a:fld id="{029E1942-EB53-47E3-BCA7-F99D05C795EC}" type="datetime3">
              <a:rPr lang="en-US">
                <a:solidFill>
                  <a:srgbClr val="2E2E38"/>
                </a:solidFill>
              </a:rPr>
              <a:pPr/>
              <a:t>19 April 2021</a:t>
            </a:fld>
            <a:endParaRPr lang="en-IN" dirty="0">
              <a:solidFill>
                <a:srgbClr val="2E2E38"/>
              </a:solidFill>
            </a:endParaRPr>
          </a:p>
        </p:txBody>
      </p:sp>
      <p:sp>
        <p:nvSpPr>
          <p:cNvPr id="6" name="Footer Placeholder 5">
            <a:extLst>
              <a:ext uri="{FF2B5EF4-FFF2-40B4-BE49-F238E27FC236}">
                <a16:creationId xmlns:a16="http://schemas.microsoft.com/office/drawing/2014/main" id="{4BD2EC01-3D34-4D32-9B76-5269D1AA4651}"/>
              </a:ext>
            </a:extLst>
          </p:cNvPr>
          <p:cNvSpPr>
            <a:spLocks noGrp="1"/>
          </p:cNvSpPr>
          <p:nvPr>
            <p:ph type="ftr" sz="quarter" idx="15"/>
          </p:nvPr>
        </p:nvSpPr>
        <p:spPr/>
        <p:txBody>
          <a:bodyPr/>
          <a:lstStyle/>
          <a:p>
            <a:r>
              <a:rPr lang="en-IN">
                <a:solidFill>
                  <a:srgbClr val="2E2E38"/>
                </a:solidFill>
              </a:rPr>
              <a:t>Presentation title</a:t>
            </a:r>
            <a:endParaRPr lang="en-IN" dirty="0">
              <a:solidFill>
                <a:srgbClr val="2E2E38"/>
              </a:solidFill>
            </a:endParaRPr>
          </a:p>
        </p:txBody>
      </p:sp>
      <p:sp>
        <p:nvSpPr>
          <p:cNvPr id="7" name="Slide Number Placeholder 6">
            <a:extLst>
              <a:ext uri="{FF2B5EF4-FFF2-40B4-BE49-F238E27FC236}">
                <a16:creationId xmlns:a16="http://schemas.microsoft.com/office/drawing/2014/main" id="{24BE1C2B-4DA4-468F-9976-85F6CBF826F1}"/>
              </a:ext>
            </a:extLst>
          </p:cNvPr>
          <p:cNvSpPr>
            <a:spLocks noGrp="1"/>
          </p:cNvSpPr>
          <p:nvPr>
            <p:ph type="sldNum" sz="quarter" idx="16"/>
          </p:nvPr>
        </p:nvSpPr>
        <p:spPr/>
        <p:txBody>
          <a:bodyPr/>
          <a:lstStyle/>
          <a:p>
            <a:r>
              <a:rPr lang="en-IN" dirty="0">
                <a:solidFill>
                  <a:srgbClr val="2E2E38"/>
                </a:solidFill>
                <a:latin typeface="EYInterstate Light" panose="02000506000000020004" pitchFamily="2" charset="0"/>
              </a:rPr>
              <a:t>Page </a:t>
            </a:r>
            <a:fld id="{F1BC30E3-FFE5-4B91-AA19-87A149EBB9EE}" type="slidenum">
              <a:rPr>
                <a:solidFill>
                  <a:srgbClr val="2E2E38"/>
                </a:solidFill>
                <a:latin typeface="EYInterstate Light" panose="02000506000000020004" pitchFamily="2" charset="0"/>
              </a:rPr>
              <a:pPr/>
              <a:t>‹#›</a:t>
            </a:fld>
            <a:endParaRPr dirty="0">
              <a:solidFill>
                <a:srgbClr val="2E2E38"/>
              </a:solidFill>
              <a:latin typeface="EYInterstate Light" panose="02000506000000020004" pitchFamily="2" charset="0"/>
            </a:endParaRPr>
          </a:p>
        </p:txBody>
      </p:sp>
    </p:spTree>
    <p:extLst>
      <p:ext uri="{BB962C8B-B14F-4D97-AF65-F5344CB8AC3E}">
        <p14:creationId xmlns:p14="http://schemas.microsoft.com/office/powerpoint/2010/main" val="254682393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_Standard slide_Quotes">
    <p:spTree>
      <p:nvGrpSpPr>
        <p:cNvPr id="1" name=""/>
        <p:cNvGrpSpPr/>
        <p:nvPr/>
      </p:nvGrpSpPr>
      <p:grpSpPr>
        <a:xfrm>
          <a:off x="0" y="0"/>
          <a:ext cx="0" cy="0"/>
          <a:chOff x="0" y="0"/>
          <a:chExt cx="0" cy="0"/>
        </a:xfrm>
      </p:grpSpPr>
      <p:sp>
        <p:nvSpPr>
          <p:cNvPr id="5" name="Text Placeholder 11">
            <a:extLst>
              <a:ext uri="{FF2B5EF4-FFF2-40B4-BE49-F238E27FC236}">
                <a16:creationId xmlns:a16="http://schemas.microsoft.com/office/drawing/2014/main" id="{8F291EB0-15F5-4E9A-A38B-CE3AC1452E21}"/>
              </a:ext>
            </a:extLst>
          </p:cNvPr>
          <p:cNvSpPr txBox="1">
            <a:spLocks/>
          </p:cNvSpPr>
          <p:nvPr userDrawn="1"/>
        </p:nvSpPr>
        <p:spPr>
          <a:xfrm>
            <a:off x="477351" y="1488927"/>
            <a:ext cx="2338388" cy="858838"/>
          </a:xfrm>
          <a:prstGeom prst="rect">
            <a:avLst/>
          </a:prstGeom>
        </p:spPr>
        <p:txBody>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GB" sz="11200" dirty="0">
                <a:solidFill>
                  <a:schemeClr val="tx2"/>
                </a:solidFill>
                <a:latin typeface="Georgia" panose="02040502050405020303" pitchFamily="18" charset="0"/>
              </a:rPr>
              <a:t>“</a:t>
            </a:r>
          </a:p>
        </p:txBody>
      </p:sp>
      <p:sp>
        <p:nvSpPr>
          <p:cNvPr id="7" name="Text Placeholder 6">
            <a:extLst>
              <a:ext uri="{FF2B5EF4-FFF2-40B4-BE49-F238E27FC236}">
                <a16:creationId xmlns:a16="http://schemas.microsoft.com/office/drawing/2014/main" id="{FB5D2AC0-B4F7-4455-9AE0-201966050A6D}"/>
              </a:ext>
            </a:extLst>
          </p:cNvPr>
          <p:cNvSpPr>
            <a:spLocks noGrp="1"/>
          </p:cNvSpPr>
          <p:nvPr>
            <p:ph type="body" sz="quarter" idx="10"/>
          </p:nvPr>
        </p:nvSpPr>
        <p:spPr>
          <a:xfrm>
            <a:off x="513350" y="2526765"/>
            <a:ext cx="5292000" cy="1800000"/>
          </a:xfrm>
        </p:spPr>
        <p:txBody>
          <a:bodyPr lIns="90000" tIns="46800" rIns="90000" bIns="46800"/>
          <a:lstStyle>
            <a:lvl1pPr marL="0" indent="0">
              <a:buNone/>
              <a:defRPr lang="en-US" sz="2800" dirty="0" smtClean="0">
                <a:latin typeface="Georgia" panose="02040502050405020303" pitchFamily="18" charset="0"/>
              </a:defRPr>
            </a:lvl1pPr>
          </a:lstStyle>
          <a:p>
            <a:pPr marL="356616" lvl="0" indent="-356616">
              <a:spcBef>
                <a:spcPts val="0"/>
              </a:spcBef>
            </a:pPr>
            <a:r>
              <a:rPr lang="en-US" dirty="0"/>
              <a:t>Edit Master text styles</a:t>
            </a:r>
          </a:p>
        </p:txBody>
      </p:sp>
      <p:sp>
        <p:nvSpPr>
          <p:cNvPr id="8" name="Text Placeholder 6">
            <a:extLst>
              <a:ext uri="{FF2B5EF4-FFF2-40B4-BE49-F238E27FC236}">
                <a16:creationId xmlns:a16="http://schemas.microsoft.com/office/drawing/2014/main" id="{F1BA83A2-78F0-4F7E-836B-9B4B87820F96}"/>
              </a:ext>
            </a:extLst>
          </p:cNvPr>
          <p:cNvSpPr>
            <a:spLocks noGrp="1"/>
          </p:cNvSpPr>
          <p:nvPr>
            <p:ph type="body" sz="quarter" idx="11" hasCustomPrompt="1"/>
          </p:nvPr>
        </p:nvSpPr>
        <p:spPr>
          <a:xfrm>
            <a:off x="513350" y="4632765"/>
            <a:ext cx="5292000" cy="316838"/>
          </a:xfrm>
        </p:spPr>
        <p:txBody>
          <a:bodyPr lIns="90000" tIns="46800" rIns="90000" bIns="46800"/>
          <a:lstStyle>
            <a:lvl1pPr marL="0" indent="0" algn="l" defTabSz="914400" rtl="0" eaLnBrk="1" latinLnBrk="0" hangingPunct="1">
              <a:spcBef>
                <a:spcPts val="0"/>
              </a:spcBef>
              <a:spcAft>
                <a:spcPts val="600"/>
              </a:spcAft>
              <a:buClr>
                <a:schemeClr val="tx2"/>
              </a:buClr>
              <a:buSzPct val="70000"/>
              <a:buFont typeface="Arial" pitchFamily="34" charset="0"/>
              <a:buNone/>
              <a:defRPr lang="en-US" sz="1600" kern="1200" dirty="0" smtClean="0">
                <a:solidFill>
                  <a:schemeClr val="tx2"/>
                </a:solidFill>
                <a:latin typeface="+mn-lt"/>
                <a:ea typeface="+mn-ea"/>
                <a:cs typeface="+mn-cs"/>
              </a:defRPr>
            </a:lvl1pPr>
            <a:lvl2pPr marL="356616" indent="0">
              <a:buNone/>
              <a:defRPr lang="en-US" sz="2000" smtClean="0">
                <a:latin typeface="+mn-lt"/>
              </a:defRPr>
            </a:lvl2pPr>
            <a:lvl3pPr>
              <a:defRPr lang="en-US" sz="1800" smtClean="0">
                <a:latin typeface="+mn-lt"/>
              </a:defRPr>
            </a:lvl3pPr>
            <a:lvl4pPr>
              <a:defRPr lang="en-US" sz="1600" smtClean="0">
                <a:latin typeface="+mn-lt"/>
              </a:defRPr>
            </a:lvl4pPr>
            <a:lvl5pPr>
              <a:defRPr lang="en-IN" sz="1600">
                <a:latin typeface="+mn-lt"/>
              </a:defRPr>
            </a:lvl5pPr>
          </a:lstStyle>
          <a:p>
            <a:pPr marL="0" lvl="0" indent="0">
              <a:spcBef>
                <a:spcPts val="0"/>
              </a:spcBef>
              <a:buNone/>
            </a:pPr>
            <a:r>
              <a:rPr lang="en-US" dirty="0"/>
              <a:t>Name Surname</a:t>
            </a:r>
          </a:p>
        </p:txBody>
      </p:sp>
      <p:sp>
        <p:nvSpPr>
          <p:cNvPr id="9" name="Text Placeholder 6">
            <a:extLst>
              <a:ext uri="{FF2B5EF4-FFF2-40B4-BE49-F238E27FC236}">
                <a16:creationId xmlns:a16="http://schemas.microsoft.com/office/drawing/2014/main" id="{034CE9DD-CE12-4D9F-8FD6-A2522F36C807}"/>
              </a:ext>
            </a:extLst>
          </p:cNvPr>
          <p:cNvSpPr>
            <a:spLocks noGrp="1"/>
          </p:cNvSpPr>
          <p:nvPr>
            <p:ph type="body" sz="quarter" idx="12" hasCustomPrompt="1"/>
          </p:nvPr>
        </p:nvSpPr>
        <p:spPr>
          <a:xfrm>
            <a:off x="513350" y="4971442"/>
            <a:ext cx="5292000" cy="316838"/>
          </a:xfrm>
        </p:spPr>
        <p:txBody>
          <a:bodyPr lIns="90000" tIns="46800" rIns="90000" bIns="46800"/>
          <a:lstStyle>
            <a:lvl1pPr marL="0" indent="0" algn="l" defTabSz="914400" rtl="0" eaLnBrk="1" latinLnBrk="0" hangingPunct="1">
              <a:spcBef>
                <a:spcPts val="0"/>
              </a:spcBef>
              <a:spcAft>
                <a:spcPts val="600"/>
              </a:spcAft>
              <a:buClr>
                <a:schemeClr val="tx2"/>
              </a:buClr>
              <a:buSzPct val="70000"/>
              <a:buFont typeface="Arial" pitchFamily="34" charset="0"/>
              <a:buNone/>
              <a:defRPr lang="en-US" sz="1600" kern="1200" dirty="0" smtClean="0">
                <a:solidFill>
                  <a:schemeClr val="bg1"/>
                </a:solidFill>
                <a:latin typeface="+mn-lt"/>
                <a:ea typeface="+mn-ea"/>
                <a:cs typeface="+mn-cs"/>
              </a:defRPr>
            </a:lvl1pPr>
            <a:lvl2pPr marL="356616" indent="0">
              <a:buNone/>
              <a:defRPr lang="en-US" sz="2000" smtClean="0">
                <a:latin typeface="+mn-lt"/>
              </a:defRPr>
            </a:lvl2pPr>
            <a:lvl3pPr>
              <a:defRPr lang="en-US" sz="1800" smtClean="0">
                <a:latin typeface="+mn-lt"/>
              </a:defRPr>
            </a:lvl3pPr>
            <a:lvl4pPr>
              <a:defRPr lang="en-US" sz="1600" smtClean="0">
                <a:latin typeface="+mn-lt"/>
              </a:defRPr>
            </a:lvl4pPr>
            <a:lvl5pPr>
              <a:defRPr lang="en-IN" sz="1600">
                <a:latin typeface="+mn-lt"/>
              </a:defRPr>
            </a:lvl5pPr>
          </a:lstStyle>
          <a:p>
            <a:pPr marL="0" lvl="0" indent="0">
              <a:spcBef>
                <a:spcPts val="0"/>
              </a:spcBef>
              <a:buNone/>
            </a:pPr>
            <a:r>
              <a:rPr lang="en-US" dirty="0"/>
              <a:t>Job Title</a:t>
            </a:r>
          </a:p>
        </p:txBody>
      </p:sp>
    </p:spTree>
    <p:extLst>
      <p:ext uri="{BB962C8B-B14F-4D97-AF65-F5344CB8AC3E}">
        <p14:creationId xmlns:p14="http://schemas.microsoft.com/office/powerpoint/2010/main" val="2322284801"/>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Key statement">
    <p:spTree>
      <p:nvGrpSpPr>
        <p:cNvPr id="1" name=""/>
        <p:cNvGrpSpPr/>
        <p:nvPr/>
      </p:nvGrpSpPr>
      <p:grpSpPr>
        <a:xfrm>
          <a:off x="0" y="0"/>
          <a:ext cx="0" cy="0"/>
          <a:chOff x="0" y="0"/>
          <a:chExt cx="0" cy="0"/>
        </a:xfrm>
      </p:grpSpPr>
      <p:sp>
        <p:nvSpPr>
          <p:cNvPr id="5" name="Date Placeholder 4">
            <a:extLst>
              <a:ext uri="{FF2B5EF4-FFF2-40B4-BE49-F238E27FC236}">
                <a16:creationId xmlns:a16="http://schemas.microsoft.com/office/drawing/2014/main" id="{C37B5C6B-B98B-4A4C-A8A7-B006989B59BC}"/>
              </a:ext>
            </a:extLst>
          </p:cNvPr>
          <p:cNvSpPr>
            <a:spLocks noGrp="1"/>
          </p:cNvSpPr>
          <p:nvPr>
            <p:ph type="dt" sz="half" idx="10"/>
          </p:nvPr>
        </p:nvSpPr>
        <p:spPr/>
        <p:txBody>
          <a:bodyPr/>
          <a:lstStyle/>
          <a:p>
            <a:fld id="{2A7C88E1-FE33-48AD-9218-9258D62CDCC4}" type="datetime3">
              <a:rPr lang="en-US">
                <a:solidFill>
                  <a:srgbClr val="2E2E38"/>
                </a:solidFill>
              </a:rPr>
              <a:pPr/>
              <a:t>19 April 2021</a:t>
            </a:fld>
            <a:endParaRPr lang="en-IN" dirty="0">
              <a:solidFill>
                <a:srgbClr val="2E2E38"/>
              </a:solidFill>
            </a:endParaRPr>
          </a:p>
        </p:txBody>
      </p:sp>
      <p:sp>
        <p:nvSpPr>
          <p:cNvPr id="6" name="Footer Placeholder 5">
            <a:extLst>
              <a:ext uri="{FF2B5EF4-FFF2-40B4-BE49-F238E27FC236}">
                <a16:creationId xmlns:a16="http://schemas.microsoft.com/office/drawing/2014/main" id="{3CEF6675-2050-4038-B9E1-B80DB63D730E}"/>
              </a:ext>
            </a:extLst>
          </p:cNvPr>
          <p:cNvSpPr>
            <a:spLocks noGrp="1"/>
          </p:cNvSpPr>
          <p:nvPr>
            <p:ph type="ftr" sz="quarter" idx="11"/>
          </p:nvPr>
        </p:nvSpPr>
        <p:spPr/>
        <p:txBody>
          <a:bodyPr/>
          <a:lstStyle/>
          <a:p>
            <a:r>
              <a:rPr lang="en-IN">
                <a:solidFill>
                  <a:srgbClr val="2E2E38"/>
                </a:solidFill>
              </a:rPr>
              <a:t>Presentation title</a:t>
            </a:r>
            <a:endParaRPr lang="en-IN" dirty="0">
              <a:solidFill>
                <a:srgbClr val="2E2E38"/>
              </a:solidFill>
            </a:endParaRPr>
          </a:p>
        </p:txBody>
      </p:sp>
      <p:sp>
        <p:nvSpPr>
          <p:cNvPr id="7" name="Slide Number Placeholder 6">
            <a:extLst>
              <a:ext uri="{FF2B5EF4-FFF2-40B4-BE49-F238E27FC236}">
                <a16:creationId xmlns:a16="http://schemas.microsoft.com/office/drawing/2014/main" id="{BBA4D6F3-1431-4069-B814-25584667728F}"/>
              </a:ext>
            </a:extLst>
          </p:cNvPr>
          <p:cNvSpPr>
            <a:spLocks noGrp="1"/>
          </p:cNvSpPr>
          <p:nvPr>
            <p:ph type="sldNum" sz="quarter" idx="12"/>
          </p:nvPr>
        </p:nvSpPr>
        <p:spPr/>
        <p:txBody>
          <a:bodyPr/>
          <a:lstStyle/>
          <a:p>
            <a:r>
              <a:rPr lang="en-IN" dirty="0">
                <a:solidFill>
                  <a:srgbClr val="2E2E38"/>
                </a:solidFill>
                <a:latin typeface="EYInterstate Light" panose="02000506000000020004" pitchFamily="2" charset="0"/>
              </a:rPr>
              <a:t>Page </a:t>
            </a:r>
            <a:fld id="{F1BC30E3-FFE5-4B91-AA19-87A149EBB9EE}" type="slidenum">
              <a:rPr>
                <a:solidFill>
                  <a:srgbClr val="2E2E38"/>
                </a:solidFill>
                <a:latin typeface="EYInterstate Light" panose="02000506000000020004" pitchFamily="2" charset="0"/>
              </a:rPr>
              <a:pPr/>
              <a:t>‹#›</a:t>
            </a:fld>
            <a:endParaRPr dirty="0">
              <a:solidFill>
                <a:srgbClr val="2E2E38"/>
              </a:solidFill>
              <a:latin typeface="EYInterstate Light" panose="02000506000000020004" pitchFamily="2" charset="0"/>
            </a:endParaRPr>
          </a:p>
        </p:txBody>
      </p:sp>
    </p:spTree>
    <p:extLst>
      <p:ext uri="{BB962C8B-B14F-4D97-AF65-F5344CB8AC3E}">
        <p14:creationId xmlns:p14="http://schemas.microsoft.com/office/powerpoint/2010/main" val="2078872830"/>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Focused data">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E897186E-D73E-46D0-965A-D83686BA73F7}"/>
              </a:ext>
            </a:extLst>
          </p:cNvPr>
          <p:cNvSpPr>
            <a:spLocks noGrp="1"/>
          </p:cNvSpPr>
          <p:nvPr>
            <p:ph type="dt" sz="half" idx="10"/>
          </p:nvPr>
        </p:nvSpPr>
        <p:spPr/>
        <p:txBody>
          <a:bodyPr/>
          <a:lstStyle/>
          <a:p>
            <a:fld id="{22FE8F4A-3FA1-4A64-AE77-2254BB85F3D2}" type="datetime3">
              <a:rPr lang="en-US">
                <a:solidFill>
                  <a:srgbClr val="2E2E38"/>
                </a:solidFill>
              </a:rPr>
              <a:pPr/>
              <a:t>19 April 2021</a:t>
            </a:fld>
            <a:endParaRPr lang="en-IN" dirty="0">
              <a:solidFill>
                <a:srgbClr val="2E2E38"/>
              </a:solidFill>
            </a:endParaRPr>
          </a:p>
        </p:txBody>
      </p:sp>
      <p:sp>
        <p:nvSpPr>
          <p:cNvPr id="3" name="Footer Placeholder 2">
            <a:extLst>
              <a:ext uri="{FF2B5EF4-FFF2-40B4-BE49-F238E27FC236}">
                <a16:creationId xmlns:a16="http://schemas.microsoft.com/office/drawing/2014/main" id="{9DEF40EA-FE63-4D50-8C90-EC25A860C0C3}"/>
              </a:ext>
            </a:extLst>
          </p:cNvPr>
          <p:cNvSpPr>
            <a:spLocks noGrp="1"/>
          </p:cNvSpPr>
          <p:nvPr>
            <p:ph type="ftr" sz="quarter" idx="11"/>
          </p:nvPr>
        </p:nvSpPr>
        <p:spPr/>
        <p:txBody>
          <a:bodyPr/>
          <a:lstStyle/>
          <a:p>
            <a:r>
              <a:rPr lang="en-IN">
                <a:solidFill>
                  <a:srgbClr val="2E2E38"/>
                </a:solidFill>
              </a:rPr>
              <a:t>Presentation title</a:t>
            </a:r>
            <a:endParaRPr lang="en-IN" dirty="0">
              <a:solidFill>
                <a:srgbClr val="2E2E38"/>
              </a:solidFill>
            </a:endParaRPr>
          </a:p>
        </p:txBody>
      </p:sp>
      <p:sp>
        <p:nvSpPr>
          <p:cNvPr id="4" name="Slide Number Placeholder 3">
            <a:extLst>
              <a:ext uri="{FF2B5EF4-FFF2-40B4-BE49-F238E27FC236}">
                <a16:creationId xmlns:a16="http://schemas.microsoft.com/office/drawing/2014/main" id="{3F37420B-CF82-4784-8E9C-5C496E27C509}"/>
              </a:ext>
            </a:extLst>
          </p:cNvPr>
          <p:cNvSpPr>
            <a:spLocks noGrp="1"/>
          </p:cNvSpPr>
          <p:nvPr>
            <p:ph type="sldNum" sz="quarter" idx="12"/>
          </p:nvPr>
        </p:nvSpPr>
        <p:spPr/>
        <p:txBody>
          <a:bodyPr/>
          <a:lstStyle/>
          <a:p>
            <a:r>
              <a:rPr lang="en-IN" dirty="0">
                <a:solidFill>
                  <a:srgbClr val="2E2E38"/>
                </a:solidFill>
                <a:latin typeface="EYInterstate Light" panose="02000506000000020004" pitchFamily="2" charset="0"/>
              </a:rPr>
              <a:t>Page </a:t>
            </a:r>
            <a:fld id="{F1BC30E3-FFE5-4B91-AA19-87A149EBB9EE}" type="slidenum">
              <a:rPr>
                <a:solidFill>
                  <a:srgbClr val="2E2E38"/>
                </a:solidFill>
                <a:latin typeface="EYInterstate Light" panose="02000506000000020004" pitchFamily="2" charset="0"/>
              </a:rPr>
              <a:pPr/>
              <a:t>‹#›</a:t>
            </a:fld>
            <a:endParaRPr dirty="0">
              <a:solidFill>
                <a:srgbClr val="2E2E38"/>
              </a:solidFill>
              <a:latin typeface="EYInterstate Light" panose="02000506000000020004" pitchFamily="2" charset="0"/>
            </a:endParaRPr>
          </a:p>
        </p:txBody>
      </p:sp>
    </p:spTree>
    <p:extLst>
      <p:ext uri="{BB962C8B-B14F-4D97-AF65-F5344CB8AC3E}">
        <p14:creationId xmlns:p14="http://schemas.microsoft.com/office/powerpoint/2010/main" val="19459333"/>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Divider 1">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BD5388A-86DF-494E-B137-EE20B7E1CF99}"/>
              </a:ext>
            </a:extLst>
          </p:cNvPr>
          <p:cNvSpPr>
            <a:spLocks noGrp="1"/>
          </p:cNvSpPr>
          <p:nvPr>
            <p:ph type="dt" sz="half" idx="10"/>
          </p:nvPr>
        </p:nvSpPr>
        <p:spPr/>
        <p:txBody>
          <a:bodyPr/>
          <a:lstStyle/>
          <a:p>
            <a:fld id="{51FBADE3-2F67-4EB8-B1F9-B00F8B809757}" type="datetime3">
              <a:rPr lang="en-US">
                <a:solidFill>
                  <a:srgbClr val="2E2E38"/>
                </a:solidFill>
              </a:rPr>
              <a:pPr/>
              <a:t>19 April 2021</a:t>
            </a:fld>
            <a:endParaRPr lang="en-IN" dirty="0">
              <a:solidFill>
                <a:srgbClr val="2E2E38"/>
              </a:solidFill>
            </a:endParaRPr>
          </a:p>
        </p:txBody>
      </p:sp>
      <p:sp>
        <p:nvSpPr>
          <p:cNvPr id="3" name="Footer Placeholder 2">
            <a:extLst>
              <a:ext uri="{FF2B5EF4-FFF2-40B4-BE49-F238E27FC236}">
                <a16:creationId xmlns:a16="http://schemas.microsoft.com/office/drawing/2014/main" id="{7297E548-6FF4-4D89-ADE0-60181F5365D0}"/>
              </a:ext>
            </a:extLst>
          </p:cNvPr>
          <p:cNvSpPr>
            <a:spLocks noGrp="1"/>
          </p:cNvSpPr>
          <p:nvPr>
            <p:ph type="ftr" sz="quarter" idx="11"/>
          </p:nvPr>
        </p:nvSpPr>
        <p:spPr/>
        <p:txBody>
          <a:bodyPr/>
          <a:lstStyle/>
          <a:p>
            <a:r>
              <a:rPr lang="en-IN">
                <a:solidFill>
                  <a:srgbClr val="2E2E38"/>
                </a:solidFill>
              </a:rPr>
              <a:t>Presentation title</a:t>
            </a:r>
            <a:endParaRPr lang="en-IN" dirty="0">
              <a:solidFill>
                <a:srgbClr val="2E2E38"/>
              </a:solidFill>
            </a:endParaRPr>
          </a:p>
        </p:txBody>
      </p:sp>
      <p:sp>
        <p:nvSpPr>
          <p:cNvPr id="4" name="Slide Number Placeholder 3">
            <a:extLst>
              <a:ext uri="{FF2B5EF4-FFF2-40B4-BE49-F238E27FC236}">
                <a16:creationId xmlns:a16="http://schemas.microsoft.com/office/drawing/2014/main" id="{810B0A8B-D001-432B-877C-21558412BB33}"/>
              </a:ext>
            </a:extLst>
          </p:cNvPr>
          <p:cNvSpPr>
            <a:spLocks noGrp="1"/>
          </p:cNvSpPr>
          <p:nvPr>
            <p:ph type="sldNum" sz="quarter" idx="12"/>
          </p:nvPr>
        </p:nvSpPr>
        <p:spPr/>
        <p:txBody>
          <a:bodyPr/>
          <a:lstStyle/>
          <a:p>
            <a:r>
              <a:rPr lang="en-IN" dirty="0">
                <a:solidFill>
                  <a:srgbClr val="2E2E38"/>
                </a:solidFill>
                <a:latin typeface="EYInterstate Light" panose="02000506000000020004" pitchFamily="2" charset="0"/>
              </a:rPr>
              <a:t>Page </a:t>
            </a:r>
            <a:fld id="{F1BC30E3-FFE5-4B91-AA19-87A149EBB9EE}" type="slidenum">
              <a:rPr>
                <a:solidFill>
                  <a:srgbClr val="2E2E38"/>
                </a:solidFill>
                <a:latin typeface="EYInterstate Light" panose="02000506000000020004" pitchFamily="2" charset="0"/>
              </a:rPr>
              <a:pPr/>
              <a:t>‹#›</a:t>
            </a:fld>
            <a:endParaRPr dirty="0">
              <a:solidFill>
                <a:srgbClr val="2E2E38"/>
              </a:solidFill>
              <a:latin typeface="EYInterstate Light" panose="02000506000000020004" pitchFamily="2" charset="0"/>
            </a:endParaRPr>
          </a:p>
        </p:txBody>
      </p:sp>
    </p:spTree>
    <p:extLst>
      <p:ext uri="{BB962C8B-B14F-4D97-AF65-F5344CB8AC3E}">
        <p14:creationId xmlns:p14="http://schemas.microsoft.com/office/powerpoint/2010/main" val="2141872804"/>
      </p:ext>
    </p:extLst>
  </p:cSld>
  <p:clrMapOvr>
    <a:masterClrMapping/>
  </p:clrMapOvr>
  <p:extLst>
    <p:ext uri="{DCECCB84-F9BA-43D5-87BE-67443E8EF086}">
      <p15:sldGuideLst xmlns:p15="http://schemas.microsoft.com/office/powerpoint/2012/main"/>
    </p:ext>
  </p:extLst>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Divider 3">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82D9F631-BCA2-47E9-B382-A1254CE498E4}"/>
              </a:ext>
            </a:extLst>
          </p:cNvPr>
          <p:cNvSpPr>
            <a:spLocks noGrp="1"/>
          </p:cNvSpPr>
          <p:nvPr>
            <p:ph type="dt" sz="half" idx="10"/>
          </p:nvPr>
        </p:nvSpPr>
        <p:spPr/>
        <p:txBody>
          <a:bodyPr/>
          <a:lstStyle/>
          <a:p>
            <a:fld id="{8F6D9080-1DFC-4303-893C-6B8A3FEC05E8}" type="datetime3">
              <a:rPr lang="en-US">
                <a:solidFill>
                  <a:srgbClr val="2E2E38"/>
                </a:solidFill>
              </a:rPr>
              <a:pPr/>
              <a:t>19 April 2021</a:t>
            </a:fld>
            <a:endParaRPr lang="en-IN" dirty="0">
              <a:solidFill>
                <a:srgbClr val="2E2E38"/>
              </a:solidFill>
            </a:endParaRPr>
          </a:p>
        </p:txBody>
      </p:sp>
      <p:sp>
        <p:nvSpPr>
          <p:cNvPr id="3" name="Footer Placeholder 2">
            <a:extLst>
              <a:ext uri="{FF2B5EF4-FFF2-40B4-BE49-F238E27FC236}">
                <a16:creationId xmlns:a16="http://schemas.microsoft.com/office/drawing/2014/main" id="{EC1D1872-1F65-44DE-8D43-3328C27B5870}"/>
              </a:ext>
            </a:extLst>
          </p:cNvPr>
          <p:cNvSpPr>
            <a:spLocks noGrp="1"/>
          </p:cNvSpPr>
          <p:nvPr>
            <p:ph type="ftr" sz="quarter" idx="11"/>
          </p:nvPr>
        </p:nvSpPr>
        <p:spPr/>
        <p:txBody>
          <a:bodyPr/>
          <a:lstStyle/>
          <a:p>
            <a:r>
              <a:rPr lang="en-IN">
                <a:solidFill>
                  <a:srgbClr val="2E2E38"/>
                </a:solidFill>
              </a:rPr>
              <a:t>Presentation title</a:t>
            </a:r>
            <a:endParaRPr lang="en-IN" dirty="0">
              <a:solidFill>
                <a:srgbClr val="2E2E38"/>
              </a:solidFill>
            </a:endParaRPr>
          </a:p>
        </p:txBody>
      </p:sp>
      <p:sp>
        <p:nvSpPr>
          <p:cNvPr id="4" name="Slide Number Placeholder 3">
            <a:extLst>
              <a:ext uri="{FF2B5EF4-FFF2-40B4-BE49-F238E27FC236}">
                <a16:creationId xmlns:a16="http://schemas.microsoft.com/office/drawing/2014/main" id="{A06C50CF-7368-4D25-B2B5-360BA59E76C3}"/>
              </a:ext>
            </a:extLst>
          </p:cNvPr>
          <p:cNvSpPr>
            <a:spLocks noGrp="1"/>
          </p:cNvSpPr>
          <p:nvPr>
            <p:ph type="sldNum" sz="quarter" idx="12"/>
          </p:nvPr>
        </p:nvSpPr>
        <p:spPr/>
        <p:txBody>
          <a:bodyPr/>
          <a:lstStyle/>
          <a:p>
            <a:r>
              <a:rPr lang="en-IN" dirty="0">
                <a:solidFill>
                  <a:srgbClr val="2E2E38"/>
                </a:solidFill>
                <a:latin typeface="EYInterstate Light" panose="02000506000000020004" pitchFamily="2" charset="0"/>
              </a:rPr>
              <a:t>Page </a:t>
            </a:r>
            <a:fld id="{F1BC30E3-FFE5-4B91-AA19-87A149EBB9EE}" type="slidenum">
              <a:rPr>
                <a:solidFill>
                  <a:srgbClr val="2E2E38"/>
                </a:solidFill>
                <a:latin typeface="EYInterstate Light" panose="02000506000000020004" pitchFamily="2" charset="0"/>
              </a:rPr>
              <a:pPr/>
              <a:t>‹#›</a:t>
            </a:fld>
            <a:endParaRPr dirty="0">
              <a:solidFill>
                <a:srgbClr val="2E2E38"/>
              </a:solidFill>
              <a:latin typeface="EYInterstate Light" panose="02000506000000020004" pitchFamily="2" charset="0"/>
            </a:endParaRPr>
          </a:p>
        </p:txBody>
      </p:sp>
    </p:spTree>
    <p:extLst>
      <p:ext uri="{BB962C8B-B14F-4D97-AF65-F5344CB8AC3E}">
        <p14:creationId xmlns:p14="http://schemas.microsoft.com/office/powerpoint/2010/main" val="746781497"/>
      </p:ext>
    </p:extLst>
  </p:cSld>
  <p:clrMapOvr>
    <a:masterClrMapping/>
  </p:clrMapOvr>
  <p:extLst>
    <p:ext uri="{DCECCB84-F9BA-43D5-87BE-67443E8EF086}">
      <p15:sldGuideLst xmlns:p15="http://schemas.microsoft.com/office/powerpoint/2012/main"/>
    </p:ext>
  </p:extLst>
</p:sldLayout>
</file>

<file path=ppt/slideLayouts/slideLayout154.xml><?xml version="1.0" encoding="utf-8"?>
<p:sldLayout xmlns:a="http://schemas.openxmlformats.org/drawingml/2006/main" xmlns:r="http://schemas.openxmlformats.org/officeDocument/2006/relationships" xmlns:p="http://schemas.openxmlformats.org/presentationml/2006/main" showMasterSp="0" preserve="1" userDrawn="1">
  <p:cSld name="Empty">
    <p:spTree>
      <p:nvGrpSpPr>
        <p:cNvPr id="1" name=""/>
        <p:cNvGrpSpPr/>
        <p:nvPr/>
      </p:nvGrpSpPr>
      <p:grpSpPr>
        <a:xfrm>
          <a:off x="0" y="0"/>
          <a:ext cx="0" cy="0"/>
          <a:chOff x="0" y="0"/>
          <a:chExt cx="0" cy="0"/>
        </a:xfrm>
      </p:grpSpPr>
    </p:spTree>
    <p:extLst>
      <p:ext uri="{BB962C8B-B14F-4D97-AF65-F5344CB8AC3E}">
        <p14:creationId xmlns:p14="http://schemas.microsoft.com/office/powerpoint/2010/main" val="2046041200"/>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1_Empty">
    <p:spTree>
      <p:nvGrpSpPr>
        <p:cNvPr id="1" name=""/>
        <p:cNvGrpSpPr/>
        <p:nvPr/>
      </p:nvGrpSpPr>
      <p:grpSpPr>
        <a:xfrm>
          <a:off x="0" y="0"/>
          <a:ext cx="0" cy="0"/>
          <a:chOff x="0" y="0"/>
          <a:chExt cx="0" cy="0"/>
        </a:xfrm>
      </p:grpSpPr>
      <p:sp>
        <p:nvSpPr>
          <p:cNvPr id="3" name="Media Placeholder 2">
            <a:extLst>
              <a:ext uri="{FF2B5EF4-FFF2-40B4-BE49-F238E27FC236}">
                <a16:creationId xmlns:a16="http://schemas.microsoft.com/office/drawing/2014/main" id="{0052CFA6-7CF5-41BD-9D94-2D0DAE108428}"/>
              </a:ext>
            </a:extLst>
          </p:cNvPr>
          <p:cNvSpPr>
            <a:spLocks noGrp="1"/>
          </p:cNvSpPr>
          <p:nvPr>
            <p:ph type="media" sz="quarter" idx="10" hasCustomPrompt="1"/>
          </p:nvPr>
        </p:nvSpPr>
        <p:spPr>
          <a:xfrm>
            <a:off x="0" y="0"/>
            <a:ext cx="12198350" cy="6858000"/>
          </a:xfrm>
        </p:spPr>
        <p:txBody>
          <a:bodyPr anchor="ctr"/>
          <a:lstStyle>
            <a:lvl1pPr marL="0" indent="0" algn="ctr">
              <a:buNone/>
              <a:defRPr/>
            </a:lvl1pPr>
          </a:lstStyle>
          <a:p>
            <a:r>
              <a:rPr lang="en-IN" dirty="0"/>
              <a:t>Video</a:t>
            </a:r>
          </a:p>
        </p:txBody>
      </p:sp>
      <p:sp>
        <p:nvSpPr>
          <p:cNvPr id="2" name="Date Placeholder 1">
            <a:extLst>
              <a:ext uri="{FF2B5EF4-FFF2-40B4-BE49-F238E27FC236}">
                <a16:creationId xmlns:a16="http://schemas.microsoft.com/office/drawing/2014/main" id="{E943830C-23AE-48E4-B9DE-E91E6CE0B8B9}"/>
              </a:ext>
            </a:extLst>
          </p:cNvPr>
          <p:cNvSpPr>
            <a:spLocks noGrp="1"/>
          </p:cNvSpPr>
          <p:nvPr>
            <p:ph type="dt" sz="half" idx="11"/>
          </p:nvPr>
        </p:nvSpPr>
        <p:spPr/>
        <p:txBody>
          <a:bodyPr/>
          <a:lstStyle/>
          <a:p>
            <a:fld id="{A8381BA6-C3FD-495B-9B56-A30783EC7416}" type="datetime3">
              <a:rPr lang="en-US">
                <a:solidFill>
                  <a:srgbClr val="2E2E38"/>
                </a:solidFill>
              </a:rPr>
              <a:pPr/>
              <a:t>19 April 2021</a:t>
            </a:fld>
            <a:endParaRPr lang="en-IN" dirty="0">
              <a:solidFill>
                <a:srgbClr val="2E2E38"/>
              </a:solidFill>
            </a:endParaRPr>
          </a:p>
        </p:txBody>
      </p:sp>
      <p:sp>
        <p:nvSpPr>
          <p:cNvPr id="4" name="Footer Placeholder 3">
            <a:extLst>
              <a:ext uri="{FF2B5EF4-FFF2-40B4-BE49-F238E27FC236}">
                <a16:creationId xmlns:a16="http://schemas.microsoft.com/office/drawing/2014/main" id="{B0F742A9-BF69-4BF2-966C-3D76FC687FBA}"/>
              </a:ext>
            </a:extLst>
          </p:cNvPr>
          <p:cNvSpPr>
            <a:spLocks noGrp="1"/>
          </p:cNvSpPr>
          <p:nvPr>
            <p:ph type="ftr" sz="quarter" idx="12"/>
          </p:nvPr>
        </p:nvSpPr>
        <p:spPr/>
        <p:txBody>
          <a:bodyPr/>
          <a:lstStyle/>
          <a:p>
            <a:r>
              <a:rPr lang="en-IN">
                <a:solidFill>
                  <a:srgbClr val="2E2E38"/>
                </a:solidFill>
              </a:rPr>
              <a:t>Presentation title</a:t>
            </a:r>
            <a:endParaRPr lang="en-IN" dirty="0">
              <a:solidFill>
                <a:srgbClr val="2E2E38"/>
              </a:solidFill>
            </a:endParaRPr>
          </a:p>
        </p:txBody>
      </p:sp>
      <p:sp>
        <p:nvSpPr>
          <p:cNvPr id="5" name="Slide Number Placeholder 4">
            <a:extLst>
              <a:ext uri="{FF2B5EF4-FFF2-40B4-BE49-F238E27FC236}">
                <a16:creationId xmlns:a16="http://schemas.microsoft.com/office/drawing/2014/main" id="{9B65F912-EBE8-413B-A241-0FB3A540BA82}"/>
              </a:ext>
            </a:extLst>
          </p:cNvPr>
          <p:cNvSpPr>
            <a:spLocks noGrp="1"/>
          </p:cNvSpPr>
          <p:nvPr>
            <p:ph type="sldNum" sz="quarter" idx="13"/>
          </p:nvPr>
        </p:nvSpPr>
        <p:spPr/>
        <p:txBody>
          <a:bodyPr/>
          <a:lstStyle/>
          <a:p>
            <a:r>
              <a:rPr lang="en-IN" dirty="0">
                <a:solidFill>
                  <a:srgbClr val="2E2E38"/>
                </a:solidFill>
                <a:latin typeface="EYInterstate Light" panose="02000506000000020004" pitchFamily="2" charset="0"/>
              </a:rPr>
              <a:t>Page </a:t>
            </a:r>
            <a:fld id="{F1BC30E3-FFE5-4B91-AA19-87A149EBB9EE}" type="slidenum">
              <a:rPr>
                <a:solidFill>
                  <a:srgbClr val="2E2E38"/>
                </a:solidFill>
                <a:latin typeface="EYInterstate Light" panose="02000506000000020004" pitchFamily="2" charset="0"/>
              </a:rPr>
              <a:pPr/>
              <a:t>‹#›</a:t>
            </a:fld>
            <a:endParaRPr dirty="0">
              <a:solidFill>
                <a:srgbClr val="2E2E38"/>
              </a:solidFill>
              <a:latin typeface="EYInterstate Light" panose="02000506000000020004" pitchFamily="2" charset="0"/>
            </a:endParaRPr>
          </a:p>
        </p:txBody>
      </p:sp>
    </p:spTree>
    <p:extLst>
      <p:ext uri="{BB962C8B-B14F-4D97-AF65-F5344CB8AC3E}">
        <p14:creationId xmlns:p14="http://schemas.microsoft.com/office/powerpoint/2010/main" val="1216883357"/>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showMasterSp="0" preserve="1" userDrawn="1">
  <p:cSld name="Final legal text">
    <p:spTree>
      <p:nvGrpSpPr>
        <p:cNvPr id="1" name=""/>
        <p:cNvGrpSpPr/>
        <p:nvPr/>
      </p:nvGrpSpPr>
      <p:grpSpPr>
        <a:xfrm>
          <a:off x="0" y="0"/>
          <a:ext cx="0" cy="0"/>
          <a:chOff x="0" y="0"/>
          <a:chExt cx="0" cy="0"/>
        </a:xfrm>
      </p:grpSpPr>
      <p:sp>
        <p:nvSpPr>
          <p:cNvPr id="8" name="Content Placeholder 2"/>
          <p:cNvSpPr>
            <a:spLocks noGrp="1"/>
          </p:cNvSpPr>
          <p:nvPr>
            <p:ph idx="1"/>
          </p:nvPr>
        </p:nvSpPr>
        <p:spPr>
          <a:xfrm>
            <a:off x="607799" y="719139"/>
            <a:ext cx="4677635" cy="5210062"/>
          </a:xfrm>
        </p:spPr>
        <p:txBody>
          <a:bodyPr/>
          <a:lstStyle>
            <a:lvl1pPr marL="0" indent="0" algn="l" defTabSz="995363" rtl="0" fontAlgn="base">
              <a:lnSpc>
                <a:spcPct val="100000"/>
              </a:lnSpc>
              <a:spcBef>
                <a:spcPct val="70000"/>
              </a:spcBef>
              <a:spcAft>
                <a:spcPct val="0"/>
              </a:spcAft>
              <a:buSzPct val="100000"/>
              <a:buNone/>
              <a:defRPr lang="en-US" sz="1200" kern="1200" noProof="0" dirty="0" smtClean="0">
                <a:solidFill>
                  <a:schemeClr val="bg1"/>
                </a:solidFill>
                <a:latin typeface="EYInterstate Light" panose="02000506000000020004" pitchFamily="2" charset="0"/>
                <a:ea typeface="+mn-ea"/>
                <a:cs typeface="Arial" pitchFamily="34" charset="0"/>
              </a:defRPr>
            </a:lvl1pPr>
            <a:lvl2pPr marL="0" indent="0" algn="l" defTabSz="995363" rtl="0" fontAlgn="base">
              <a:lnSpc>
                <a:spcPct val="100000"/>
              </a:lnSpc>
              <a:spcBef>
                <a:spcPct val="0"/>
              </a:spcBef>
              <a:spcAft>
                <a:spcPct val="0"/>
              </a:spcAft>
              <a:buSzPct val="100000"/>
              <a:buNone/>
              <a:defRPr lang="en-US" sz="900" b="1" kern="1200" noProof="0" dirty="0" smtClean="0">
                <a:solidFill>
                  <a:schemeClr val="bg1"/>
                </a:solidFill>
                <a:latin typeface="EYInterstate Light" panose="02000506000000020004" pitchFamily="2" charset="0"/>
                <a:ea typeface="+mn-ea"/>
                <a:cs typeface="Arial" pitchFamily="34" charset="0"/>
              </a:defRPr>
            </a:lvl2pPr>
            <a:lvl3pPr marL="176213" indent="-176213" algn="l" defTabSz="995363" rtl="0" fontAlgn="base">
              <a:lnSpc>
                <a:spcPct val="100000"/>
              </a:lnSpc>
              <a:spcBef>
                <a:spcPct val="0"/>
              </a:spcBef>
              <a:spcAft>
                <a:spcPct val="0"/>
              </a:spcAft>
              <a:buClr>
                <a:schemeClr val="tx2"/>
              </a:buClr>
              <a:buSzPct val="70000"/>
              <a:buFont typeface="Arial" pitchFamily="34" charset="0"/>
              <a:buChar char="►"/>
              <a:defRPr lang="en-US" sz="900" b="1" kern="1200" noProof="0" dirty="0" smtClean="0">
                <a:solidFill>
                  <a:schemeClr val="bg1"/>
                </a:solidFill>
                <a:latin typeface="EYInterstate Light" panose="02000506000000020004" pitchFamily="2" charset="0"/>
                <a:ea typeface="+mn-ea"/>
                <a:cs typeface="Arial" pitchFamily="34" charset="0"/>
              </a:defRPr>
            </a:lvl3pPr>
            <a:lvl4pPr marL="0" indent="0" algn="l" defTabSz="995363" rtl="0" fontAlgn="base">
              <a:lnSpc>
                <a:spcPct val="100000"/>
              </a:lnSpc>
              <a:spcBef>
                <a:spcPct val="0"/>
              </a:spcBef>
              <a:spcAft>
                <a:spcPct val="0"/>
              </a:spcAft>
              <a:buSzPct val="100000"/>
              <a:buNone/>
              <a:defRPr lang="en-US" sz="800" kern="1200" noProof="0" dirty="0" smtClean="0">
                <a:solidFill>
                  <a:schemeClr val="bg1"/>
                </a:solidFill>
                <a:latin typeface="EYInterstate Light" panose="02000506000000020004" pitchFamily="2" charset="0"/>
                <a:ea typeface="+mn-ea"/>
                <a:cs typeface="Arial" pitchFamily="34" charset="0"/>
              </a:defRPr>
            </a:lvl4pPr>
            <a:lvl5pPr marL="188913" indent="-188913" algn="l" defTabSz="995363" rtl="0" fontAlgn="base">
              <a:lnSpc>
                <a:spcPct val="100000"/>
              </a:lnSpc>
              <a:spcBef>
                <a:spcPct val="0"/>
              </a:spcBef>
              <a:spcAft>
                <a:spcPct val="0"/>
              </a:spcAft>
              <a:buClr>
                <a:schemeClr val="tx2"/>
              </a:buClr>
              <a:buSzPct val="70000"/>
              <a:buFont typeface="Arial" pitchFamily="34" charset="0"/>
              <a:buChar char="►"/>
              <a:defRPr lang="en-US" sz="800" kern="1200" noProof="0" dirty="0">
                <a:solidFill>
                  <a:schemeClr val="bg1"/>
                </a:solidFill>
                <a:latin typeface="EYInterstate Light" panose="02000506000000020004" pitchFamily="2" charset="0"/>
                <a:ea typeface="+mn-ea"/>
                <a:cs typeface="Arial" pitchFamily="34" charset="0"/>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Tree>
    <p:extLst>
      <p:ext uri="{BB962C8B-B14F-4D97-AF65-F5344CB8AC3E}">
        <p14:creationId xmlns:p14="http://schemas.microsoft.com/office/powerpoint/2010/main" val="2956244652"/>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493015822"/>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userDrawn="1">
  <p:cSld name="2_Cover alternate">
    <p:spTree>
      <p:nvGrpSpPr>
        <p:cNvPr id="1" name=""/>
        <p:cNvGrpSpPr/>
        <p:nvPr/>
      </p:nvGrpSpPr>
      <p:grpSpPr>
        <a:xfrm>
          <a:off x="0" y="0"/>
          <a:ext cx="0" cy="0"/>
          <a:chOff x="0" y="0"/>
          <a:chExt cx="0" cy="0"/>
        </a:xfrm>
      </p:grpSpPr>
      <p:sp>
        <p:nvSpPr>
          <p:cNvPr id="16" name="Freeform 56">
            <a:extLst>
              <a:ext uri="{FF2B5EF4-FFF2-40B4-BE49-F238E27FC236}">
                <a16:creationId xmlns:a16="http://schemas.microsoft.com/office/drawing/2014/main" id="{13A7AC18-CF42-4EC5-8D40-441EAE30A06C}"/>
              </a:ext>
            </a:extLst>
          </p:cNvPr>
          <p:cNvSpPr/>
          <p:nvPr userDrawn="1"/>
        </p:nvSpPr>
        <p:spPr>
          <a:xfrm>
            <a:off x="498115" y="795662"/>
            <a:ext cx="4930412" cy="3581484"/>
          </a:xfrm>
          <a:custGeom>
            <a:avLst/>
            <a:gdLst>
              <a:gd name="connsiteX0" fmla="*/ 4238387 w 4257675"/>
              <a:gd name="connsiteY0" fmla="*/ 0 h 3092804"/>
              <a:gd name="connsiteX1" fmla="*/ 4257675 w 4257675"/>
              <a:gd name="connsiteY1" fmla="*/ 0 h 3092804"/>
              <a:gd name="connsiteX2" fmla="*/ 4257675 w 4257675"/>
              <a:gd name="connsiteY2" fmla="*/ 3092804 h 3092804"/>
              <a:gd name="connsiteX3" fmla="*/ 0 w 4257675"/>
              <a:gd name="connsiteY3" fmla="*/ 3092804 h 3092804"/>
              <a:gd name="connsiteX4" fmla="*/ 0 w 4257675"/>
              <a:gd name="connsiteY4" fmla="*/ 747342 h 309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7675" h="3092804">
                <a:moveTo>
                  <a:pt x="4238387" y="0"/>
                </a:moveTo>
                <a:lnTo>
                  <a:pt x="4257675" y="0"/>
                </a:lnTo>
                <a:lnTo>
                  <a:pt x="4257675" y="3092804"/>
                </a:lnTo>
                <a:lnTo>
                  <a:pt x="0" y="3092804"/>
                </a:lnTo>
                <a:lnTo>
                  <a:pt x="0" y="747342"/>
                </a:lnTo>
                <a:close/>
              </a:path>
            </a:pathLst>
          </a:custGeom>
          <a:solidFill>
            <a:srgbClr val="FFE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2E2E38"/>
              </a:solidFill>
            </a:endParaRPr>
          </a:p>
        </p:txBody>
      </p:sp>
      <p:sp>
        <p:nvSpPr>
          <p:cNvPr id="11" name="Title 1"/>
          <p:cNvSpPr>
            <a:spLocks noGrp="1"/>
          </p:cNvSpPr>
          <p:nvPr>
            <p:ph type="ctrTitle"/>
          </p:nvPr>
        </p:nvSpPr>
        <p:spPr>
          <a:xfrm>
            <a:off x="775504" y="1954221"/>
            <a:ext cx="4328932" cy="979702"/>
          </a:xfrm>
        </p:spPr>
        <p:txBody>
          <a:bodyPr/>
          <a:lstStyle>
            <a:lvl1pPr>
              <a:defRPr sz="3000" b="0">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12" name="Subtitle 2"/>
          <p:cNvSpPr>
            <a:spLocks noGrp="1"/>
          </p:cNvSpPr>
          <p:nvPr>
            <p:ph type="subTitle" idx="1"/>
          </p:nvPr>
        </p:nvSpPr>
        <p:spPr>
          <a:xfrm>
            <a:off x="775504" y="3046158"/>
            <a:ext cx="4328932" cy="1046323"/>
          </a:xfrm>
        </p:spPr>
        <p:txBody>
          <a:bodyPr/>
          <a:lstStyle>
            <a:lvl1pPr marL="0" indent="0" algn="l">
              <a:spcAft>
                <a:spcPts val="1200"/>
              </a:spcAft>
              <a:buNone/>
              <a:defRPr sz="2000">
                <a:solidFill>
                  <a:schemeClr val="bg1"/>
                </a:solidFill>
                <a:latin typeface="EYInterstate Light" panose="02000506000000020004" pitchFamily="2" charset="0"/>
                <a:cs typeface="Arial" pitchFamily="34" charset="0"/>
              </a:defRPr>
            </a:lvl1pPr>
            <a:lvl2pPr marL="0" indent="0" algn="l">
              <a:buNone/>
              <a:defRPr sz="1600" b="1">
                <a:solidFill>
                  <a:srgbClr val="404040"/>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dirty="0"/>
              <a:t>Click to edit Master subtitle style</a:t>
            </a:r>
            <a:endParaRPr lang="en-GB" dirty="0"/>
          </a:p>
        </p:txBody>
      </p:sp>
      <p:grpSp>
        <p:nvGrpSpPr>
          <p:cNvPr id="14" name="Group 4">
            <a:extLst>
              <a:ext uri="{FF2B5EF4-FFF2-40B4-BE49-F238E27FC236}">
                <a16:creationId xmlns:a16="http://schemas.microsoft.com/office/drawing/2014/main" id="{C8422AE9-8257-41A9-AB41-1F10585C886F}"/>
              </a:ext>
            </a:extLst>
          </p:cNvPr>
          <p:cNvGrpSpPr>
            <a:grpSpLocks noChangeAspect="1"/>
          </p:cNvGrpSpPr>
          <p:nvPr userDrawn="1"/>
        </p:nvGrpSpPr>
        <p:grpSpPr bwMode="auto">
          <a:xfrm>
            <a:off x="10364788" y="4960938"/>
            <a:ext cx="1225550" cy="1435100"/>
            <a:chOff x="6529" y="3125"/>
            <a:chExt cx="772" cy="904"/>
          </a:xfrm>
        </p:grpSpPr>
        <p:sp>
          <p:nvSpPr>
            <p:cNvPr id="15" name="Freeform 5">
              <a:extLst>
                <a:ext uri="{FF2B5EF4-FFF2-40B4-BE49-F238E27FC236}">
                  <a16:creationId xmlns:a16="http://schemas.microsoft.com/office/drawing/2014/main" id="{D19659BD-653C-4300-9060-420AFAE39587}"/>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solidFill>
                  <a:srgbClr val="FFFFFF"/>
                </a:solidFill>
              </a:endParaRPr>
            </a:p>
          </p:txBody>
        </p:sp>
        <p:sp>
          <p:nvSpPr>
            <p:cNvPr id="17" name="Freeform 6">
              <a:extLst>
                <a:ext uri="{FF2B5EF4-FFF2-40B4-BE49-F238E27FC236}">
                  <a16:creationId xmlns:a16="http://schemas.microsoft.com/office/drawing/2014/main" id="{A4669336-72A1-4233-827A-C41AB4C1CC04}"/>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solidFill>
                  <a:srgbClr val="FFFFFF"/>
                </a:solidFill>
              </a:endParaRPr>
            </a:p>
          </p:txBody>
        </p:sp>
      </p:grpSp>
    </p:spTree>
    <p:extLst>
      <p:ext uri="{BB962C8B-B14F-4D97-AF65-F5344CB8AC3E}">
        <p14:creationId xmlns:p14="http://schemas.microsoft.com/office/powerpoint/2010/main" val="3447203317"/>
      </p:ext>
    </p:extLst>
  </p:cSld>
  <p:clrMapOvr>
    <a:masterClrMapping/>
  </p:clrMapOvr>
  <p:extLst>
    <p:ext uri="{DCECCB84-F9BA-43D5-87BE-67443E8EF086}">
      <p15:sldGuideLst xmlns:p15="http://schemas.microsoft.com/office/powerpoint/2012/main">
        <p15:guide id="1" orient="horz" pos="2160">
          <p15:clr>
            <a:srgbClr val="FBAE40"/>
          </p15:clr>
        </p15:guide>
        <p15:guide id="2" pos="3842">
          <p15:clr>
            <a:srgbClr val="FBAE40"/>
          </p15:clr>
        </p15:guide>
      </p15:sldGuideLst>
    </p:ext>
  </p:extLst>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preserve="1" userDrawn="1">
  <p:cSld name="1_Cover">
    <p:spTree>
      <p:nvGrpSpPr>
        <p:cNvPr id="1" name=""/>
        <p:cNvGrpSpPr/>
        <p:nvPr/>
      </p:nvGrpSpPr>
      <p:grpSpPr>
        <a:xfrm>
          <a:off x="0" y="0"/>
          <a:ext cx="0" cy="0"/>
          <a:chOff x="0" y="0"/>
          <a:chExt cx="0" cy="0"/>
        </a:xfrm>
      </p:grpSpPr>
      <p:sp>
        <p:nvSpPr>
          <p:cNvPr id="16" name="Freeform 56">
            <a:extLst>
              <a:ext uri="{FF2B5EF4-FFF2-40B4-BE49-F238E27FC236}">
                <a16:creationId xmlns:a16="http://schemas.microsoft.com/office/drawing/2014/main" id="{13A7AC18-CF42-4EC5-8D40-441EAE30A06C}"/>
              </a:ext>
            </a:extLst>
          </p:cNvPr>
          <p:cNvSpPr/>
          <p:nvPr userDrawn="1"/>
        </p:nvSpPr>
        <p:spPr>
          <a:xfrm>
            <a:off x="498115" y="795662"/>
            <a:ext cx="4930412" cy="3581484"/>
          </a:xfrm>
          <a:custGeom>
            <a:avLst/>
            <a:gdLst>
              <a:gd name="connsiteX0" fmla="*/ 4238387 w 4257675"/>
              <a:gd name="connsiteY0" fmla="*/ 0 h 3092804"/>
              <a:gd name="connsiteX1" fmla="*/ 4257675 w 4257675"/>
              <a:gd name="connsiteY1" fmla="*/ 0 h 3092804"/>
              <a:gd name="connsiteX2" fmla="*/ 4257675 w 4257675"/>
              <a:gd name="connsiteY2" fmla="*/ 3092804 h 3092804"/>
              <a:gd name="connsiteX3" fmla="*/ 0 w 4257675"/>
              <a:gd name="connsiteY3" fmla="*/ 3092804 h 3092804"/>
              <a:gd name="connsiteX4" fmla="*/ 0 w 4257675"/>
              <a:gd name="connsiteY4" fmla="*/ 747342 h 309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7675" h="3092804">
                <a:moveTo>
                  <a:pt x="4238387" y="0"/>
                </a:moveTo>
                <a:lnTo>
                  <a:pt x="4257675" y="0"/>
                </a:lnTo>
                <a:lnTo>
                  <a:pt x="4257675" y="3092804"/>
                </a:lnTo>
                <a:lnTo>
                  <a:pt x="0" y="3092804"/>
                </a:lnTo>
                <a:lnTo>
                  <a:pt x="0" y="747342"/>
                </a:lnTo>
                <a:close/>
              </a:path>
            </a:pathLst>
          </a:custGeom>
          <a:solidFill>
            <a:srgbClr val="FFE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p:cNvSpPr>
            <a:spLocks noGrp="1"/>
          </p:cNvSpPr>
          <p:nvPr>
            <p:ph type="ctrTitle"/>
          </p:nvPr>
        </p:nvSpPr>
        <p:spPr>
          <a:xfrm>
            <a:off x="775504" y="1954221"/>
            <a:ext cx="4328932" cy="979702"/>
          </a:xfrm>
        </p:spPr>
        <p:txBody>
          <a:bodyPr/>
          <a:lstStyle>
            <a:lvl1pPr>
              <a:defRPr sz="3000" b="0">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12" name="Subtitle 2"/>
          <p:cNvSpPr>
            <a:spLocks noGrp="1"/>
          </p:cNvSpPr>
          <p:nvPr>
            <p:ph type="subTitle" idx="1"/>
          </p:nvPr>
        </p:nvSpPr>
        <p:spPr>
          <a:xfrm>
            <a:off x="775504" y="3046158"/>
            <a:ext cx="4328932" cy="1046323"/>
          </a:xfrm>
        </p:spPr>
        <p:txBody>
          <a:bodyPr/>
          <a:lstStyle>
            <a:lvl1pPr marL="0" indent="0" algn="l">
              <a:spcAft>
                <a:spcPts val="1200"/>
              </a:spcAft>
              <a:buNone/>
              <a:defRPr sz="2000">
                <a:solidFill>
                  <a:schemeClr val="bg1"/>
                </a:solidFill>
                <a:latin typeface="EYInterstate" panose="02000503020000020004" pitchFamily="2" charset="0"/>
                <a:cs typeface="Arial" pitchFamily="34" charset="0"/>
              </a:defRPr>
            </a:lvl1pPr>
            <a:lvl2pPr marL="0" indent="0" algn="l">
              <a:buNone/>
              <a:defRPr sz="1600" b="1">
                <a:solidFill>
                  <a:srgbClr val="404040"/>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dirty="0"/>
              <a:t>Click to edit Master subtitle style</a:t>
            </a:r>
            <a:endParaRPr lang="en-GB" dirty="0"/>
          </a:p>
        </p:txBody>
      </p:sp>
      <p:cxnSp>
        <p:nvCxnSpPr>
          <p:cNvPr id="7" name="Straight Connector 6">
            <a:extLst>
              <a:ext uri="{FF2B5EF4-FFF2-40B4-BE49-F238E27FC236}">
                <a16:creationId xmlns:a16="http://schemas.microsoft.com/office/drawing/2014/main" id="{F93BD223-2224-476C-AB5C-300C248C1618}"/>
              </a:ext>
            </a:extLst>
          </p:cNvPr>
          <p:cNvCxnSpPr>
            <a:cxnSpLocks/>
          </p:cNvCxnSpPr>
          <p:nvPr userDrawn="1"/>
        </p:nvCxnSpPr>
        <p:spPr>
          <a:xfrm>
            <a:off x="1333184" y="5709060"/>
            <a:ext cx="8122101" cy="0"/>
          </a:xfrm>
          <a:prstGeom prst="line">
            <a:avLst/>
          </a:prstGeom>
          <a:ln>
            <a:solidFill>
              <a:srgbClr val="828290"/>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651B4C43-E5F8-400E-A971-58A3766B1BF0}"/>
              </a:ext>
            </a:extLst>
          </p:cNvPr>
          <p:cNvSpPr txBox="1"/>
          <p:nvPr userDrawn="1"/>
        </p:nvSpPr>
        <p:spPr>
          <a:xfrm>
            <a:off x="461984" y="5605200"/>
            <a:ext cx="1045073" cy="197581"/>
          </a:xfrm>
          <a:prstGeom prst="rect">
            <a:avLst/>
          </a:prstGeom>
          <a:noFill/>
        </p:spPr>
        <p:txBody>
          <a:bodyPr wrap="square" lIns="0" tIns="0" rIns="0" bIns="0" rtlCol="0" anchor="ctr" anchorCtr="0">
            <a:noAutofit/>
          </a:bodyPr>
          <a:lstStyle/>
          <a:p>
            <a:r>
              <a:rPr lang="en-GB" sz="1200" dirty="0">
                <a:solidFill>
                  <a:srgbClr val="828290"/>
                </a:solidFill>
                <a:latin typeface="EYInterstate Light" panose="02000506000000020004" pitchFamily="2" charset="0"/>
              </a:rPr>
              <a:t>Written by</a:t>
            </a:r>
          </a:p>
        </p:txBody>
      </p:sp>
      <p:sp>
        <p:nvSpPr>
          <p:cNvPr id="10" name="Text Placeholder 16">
            <a:extLst>
              <a:ext uri="{FF2B5EF4-FFF2-40B4-BE49-F238E27FC236}">
                <a16:creationId xmlns:a16="http://schemas.microsoft.com/office/drawing/2014/main" id="{A9465B6B-DFD4-4E0C-9ACE-E88CA2220464}"/>
              </a:ext>
            </a:extLst>
          </p:cNvPr>
          <p:cNvSpPr>
            <a:spLocks noGrp="1"/>
          </p:cNvSpPr>
          <p:nvPr>
            <p:ph type="body" sz="quarter" idx="14" hasCustomPrompt="1"/>
          </p:nvPr>
        </p:nvSpPr>
        <p:spPr>
          <a:xfrm>
            <a:off x="1333184" y="6019189"/>
            <a:ext cx="3089275" cy="180000"/>
          </a:xfrm>
        </p:spPr>
        <p:txBody>
          <a:bodyPr/>
          <a:lstStyle>
            <a:lvl1pPr marL="0" indent="0">
              <a:buNone/>
              <a:defRPr sz="1200">
                <a:solidFill>
                  <a:schemeClr val="bg1"/>
                </a:solidFill>
              </a:defRPr>
            </a:lvl1pPr>
          </a:lstStyle>
          <a:p>
            <a:pPr lvl="0"/>
            <a:r>
              <a:rPr lang="en-US" dirty="0"/>
              <a:t>Name Surname</a:t>
            </a:r>
            <a:endParaRPr lang="en-GB" dirty="0"/>
          </a:p>
        </p:txBody>
      </p:sp>
      <p:sp>
        <p:nvSpPr>
          <p:cNvPr id="13" name="Text Placeholder 16">
            <a:extLst>
              <a:ext uri="{FF2B5EF4-FFF2-40B4-BE49-F238E27FC236}">
                <a16:creationId xmlns:a16="http://schemas.microsoft.com/office/drawing/2014/main" id="{A1F2ED22-5637-4AB8-ABD8-3693A6EA55FD}"/>
              </a:ext>
            </a:extLst>
          </p:cNvPr>
          <p:cNvSpPr>
            <a:spLocks noGrp="1"/>
          </p:cNvSpPr>
          <p:nvPr>
            <p:ph type="body" sz="quarter" idx="15" hasCustomPrompt="1"/>
          </p:nvPr>
        </p:nvSpPr>
        <p:spPr>
          <a:xfrm>
            <a:off x="1333184" y="6216807"/>
            <a:ext cx="3089275" cy="180000"/>
          </a:xfrm>
        </p:spPr>
        <p:txBody>
          <a:bodyPr/>
          <a:lstStyle>
            <a:lvl1pPr marL="0" indent="0">
              <a:buNone/>
              <a:defRPr sz="1200">
                <a:solidFill>
                  <a:schemeClr val="bg1"/>
                </a:solidFill>
              </a:defRPr>
            </a:lvl1pPr>
          </a:lstStyle>
          <a:p>
            <a:pPr lvl="0"/>
            <a:r>
              <a:rPr lang="en-US" dirty="0"/>
              <a:t>Job Title</a:t>
            </a:r>
            <a:endParaRPr lang="en-GB" dirty="0"/>
          </a:p>
        </p:txBody>
      </p:sp>
      <p:sp>
        <p:nvSpPr>
          <p:cNvPr id="14" name="Picture Placeholder 19">
            <a:extLst>
              <a:ext uri="{FF2B5EF4-FFF2-40B4-BE49-F238E27FC236}">
                <a16:creationId xmlns:a16="http://schemas.microsoft.com/office/drawing/2014/main" id="{29A5E1BC-8F6B-43EF-9FF6-8242E7708BDA}"/>
              </a:ext>
            </a:extLst>
          </p:cNvPr>
          <p:cNvSpPr>
            <a:spLocks noGrp="1"/>
          </p:cNvSpPr>
          <p:nvPr>
            <p:ph type="pic" sz="quarter" idx="16"/>
          </p:nvPr>
        </p:nvSpPr>
        <p:spPr>
          <a:xfrm>
            <a:off x="461983" y="5914642"/>
            <a:ext cx="576000" cy="576000"/>
          </a:xfrm>
          <a:prstGeom prst="ellipse">
            <a:avLst/>
          </a:prstGeom>
        </p:spPr>
        <p:txBody>
          <a:bodyPr anchor="ctr"/>
          <a:lstStyle>
            <a:lvl1pPr marL="0" indent="0" algn="ctr">
              <a:buNone/>
              <a:defRPr sz="900">
                <a:solidFill>
                  <a:schemeClr val="bg1"/>
                </a:solidFill>
              </a:defRPr>
            </a:lvl1pPr>
          </a:lstStyle>
          <a:p>
            <a:endParaRPr lang="en-GB" dirty="0"/>
          </a:p>
        </p:txBody>
      </p:sp>
      <p:grpSp>
        <p:nvGrpSpPr>
          <p:cNvPr id="2" name="Group 4">
            <a:extLst>
              <a:ext uri="{FF2B5EF4-FFF2-40B4-BE49-F238E27FC236}">
                <a16:creationId xmlns:a16="http://schemas.microsoft.com/office/drawing/2014/main" id="{63F02F42-4916-4588-807F-4BB7367EB0EC}"/>
              </a:ext>
            </a:extLst>
          </p:cNvPr>
          <p:cNvGrpSpPr>
            <a:grpSpLocks noChangeAspect="1"/>
          </p:cNvGrpSpPr>
          <p:nvPr userDrawn="1"/>
        </p:nvGrpSpPr>
        <p:grpSpPr bwMode="auto">
          <a:xfrm>
            <a:off x="10364788" y="4960938"/>
            <a:ext cx="1225550" cy="1435100"/>
            <a:chOff x="6529" y="3125"/>
            <a:chExt cx="772" cy="904"/>
          </a:xfrm>
        </p:grpSpPr>
        <p:sp>
          <p:nvSpPr>
            <p:cNvPr id="4" name="Freeform 5">
              <a:extLst>
                <a:ext uri="{FF2B5EF4-FFF2-40B4-BE49-F238E27FC236}">
                  <a16:creationId xmlns:a16="http://schemas.microsoft.com/office/drawing/2014/main" id="{0BD928C5-1C7D-4599-A7E9-8AB1B188C6AA}"/>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 name="Freeform 6">
              <a:extLst>
                <a:ext uri="{FF2B5EF4-FFF2-40B4-BE49-F238E27FC236}">
                  <a16:creationId xmlns:a16="http://schemas.microsoft.com/office/drawing/2014/main" id="{37C281E8-2924-471F-A849-26C37A059B4E}"/>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2862526188"/>
      </p:ext>
    </p:extLst>
  </p:cSld>
  <p:clrMapOvr>
    <a:masterClrMapping/>
  </p:clrMapOvr>
  <p:extLst>
    <p:ext uri="{DCECCB84-F9BA-43D5-87BE-67443E8EF086}">
      <p15:sldGuideLst xmlns:p15="http://schemas.microsoft.com/office/powerpoint/2012/main">
        <p15:guide id="1" orient="horz" pos="2160">
          <p15:clr>
            <a:srgbClr val="FBAE40"/>
          </p15:clr>
        </p15:guide>
        <p15:guide id="2" pos="3842">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Standard slide_no_first_level_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a:solidFill>
                  <a:schemeClr val="bg1"/>
                </a:solidFill>
              </a:defRPr>
            </a:lvl1pPr>
          </a:lstStyle>
          <a:p>
            <a:r>
              <a:rPr lang="en-US" dirty="0"/>
              <a:t>Click to edit Master title style</a:t>
            </a:r>
            <a:endParaRPr lang="en-GB" dirty="0"/>
          </a:p>
        </p:txBody>
      </p:sp>
      <p:sp>
        <p:nvSpPr>
          <p:cNvPr id="3" name="Content Placeholder 2"/>
          <p:cNvSpPr>
            <a:spLocks noGrp="1"/>
          </p:cNvSpPr>
          <p:nvPr>
            <p:ph idx="1"/>
          </p:nvPr>
        </p:nvSpPr>
        <p:spPr>
          <a:xfrm>
            <a:off x="609918" y="1137920"/>
            <a:ext cx="8238744" cy="4834800"/>
          </a:xfrm>
        </p:spPr>
        <p:txBody>
          <a:bodyPr/>
          <a:lstStyle>
            <a:lvl1pPr marL="0" indent="0">
              <a:buNone/>
              <a:defRPr>
                <a:solidFill>
                  <a:schemeClr val="bg1"/>
                </a:solidFill>
              </a:defRPr>
            </a:lvl1pPr>
            <a:lvl2pPr marL="356616">
              <a:defRPr>
                <a:solidFill>
                  <a:schemeClr val="bg1"/>
                </a:solidFill>
              </a:defRPr>
            </a:lvl2pPr>
            <a:lvl3pPr marL="713232">
              <a:defRPr>
                <a:solidFill>
                  <a:schemeClr val="bg1"/>
                </a:solidFill>
              </a:defRPr>
            </a:lvl3pPr>
            <a:lvl4pPr marL="1069848">
              <a:defRPr>
                <a:solidFill>
                  <a:schemeClr val="bg1"/>
                </a:solidFill>
              </a:defRPr>
            </a:lvl4pPr>
            <a:lvl5pPr marL="1426464">
              <a:defRPr sz="1200">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1" name="Line 10">
            <a:extLst>
              <a:ext uri="{FF2B5EF4-FFF2-40B4-BE49-F238E27FC236}">
                <a16:creationId xmlns:a16="http://schemas.microsoft.com/office/drawing/2014/main" id="{8D4CA674-C969-4C5C-9EA4-6D41FE961DE2}"/>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
        <p:nvSpPr>
          <p:cNvPr id="4" name="Date Placeholder 3">
            <a:extLst>
              <a:ext uri="{FF2B5EF4-FFF2-40B4-BE49-F238E27FC236}">
                <a16:creationId xmlns:a16="http://schemas.microsoft.com/office/drawing/2014/main" id="{E7DAEB49-9ADD-490C-B904-979B3953B8CD}"/>
              </a:ext>
            </a:extLst>
          </p:cNvPr>
          <p:cNvSpPr>
            <a:spLocks noGrp="1"/>
          </p:cNvSpPr>
          <p:nvPr>
            <p:ph type="dt" sz="half" idx="10"/>
          </p:nvPr>
        </p:nvSpPr>
        <p:spPr/>
        <p:txBody>
          <a:bodyPr/>
          <a:lstStyle/>
          <a:p>
            <a:fld id="{F4FB490B-7BF8-4509-9F0D-5A2D3FE1A9A1}" type="datetime3">
              <a:rPr lang="en-US" smtClean="0"/>
              <a:t>19 April 2021</a:t>
            </a:fld>
            <a:endParaRPr lang="en-IN" dirty="0"/>
          </a:p>
        </p:txBody>
      </p:sp>
      <p:sp>
        <p:nvSpPr>
          <p:cNvPr id="5" name="Footer Placeholder 4">
            <a:extLst>
              <a:ext uri="{FF2B5EF4-FFF2-40B4-BE49-F238E27FC236}">
                <a16:creationId xmlns:a16="http://schemas.microsoft.com/office/drawing/2014/main" id="{36528C68-2511-4745-B448-A5AA41E7BFE8}"/>
              </a:ext>
            </a:extLst>
          </p:cNvPr>
          <p:cNvSpPr>
            <a:spLocks noGrp="1"/>
          </p:cNvSpPr>
          <p:nvPr>
            <p:ph type="ftr" sz="quarter" idx="11"/>
          </p:nvPr>
        </p:nvSpPr>
        <p:spPr/>
        <p:txBody>
          <a:bodyPr/>
          <a:lstStyle/>
          <a:p>
            <a:r>
              <a:rPr lang="en-US"/>
              <a:t>Presentation title</a:t>
            </a:r>
            <a:endParaRPr lang="en-US" dirty="0"/>
          </a:p>
        </p:txBody>
      </p:sp>
      <p:sp>
        <p:nvSpPr>
          <p:cNvPr id="6" name="Slide Number Placeholder 5">
            <a:extLst>
              <a:ext uri="{FF2B5EF4-FFF2-40B4-BE49-F238E27FC236}">
                <a16:creationId xmlns:a16="http://schemas.microsoft.com/office/drawing/2014/main" id="{1B5C8157-0191-4E69-819F-DB443768675C}"/>
              </a:ext>
            </a:extLst>
          </p:cNvPr>
          <p:cNvSpPr>
            <a:spLocks noGrp="1"/>
          </p:cNvSpPr>
          <p:nvPr>
            <p:ph type="sldNum" sz="quarter" idx="12"/>
          </p:nvPr>
        </p:nvSpPr>
        <p:spPr/>
        <p:txBody>
          <a:bodyPr/>
          <a:lstStyle/>
          <a:p>
            <a:r>
              <a:rPr lang="en-GB"/>
              <a:t>Page </a:t>
            </a:r>
            <a:fld id="{F1BC30E3-FFE5-4B91-AA19-87A149EBB9EE}" type="slidenum">
              <a:rPr smtClean="0"/>
              <a:pPr/>
              <a:t>‹#›</a:t>
            </a:fld>
            <a:endParaRPr dirty="0"/>
          </a:p>
        </p:txBody>
      </p:sp>
    </p:spTree>
    <p:extLst>
      <p:ext uri="{BB962C8B-B14F-4D97-AF65-F5344CB8AC3E}">
        <p14:creationId xmlns:p14="http://schemas.microsoft.com/office/powerpoint/2010/main" val="3775002865"/>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preserve="1" userDrawn="1">
  <p:cSld name="1_Cover alternate">
    <p:spTree>
      <p:nvGrpSpPr>
        <p:cNvPr id="1" name=""/>
        <p:cNvGrpSpPr/>
        <p:nvPr/>
      </p:nvGrpSpPr>
      <p:grpSpPr>
        <a:xfrm>
          <a:off x="0" y="0"/>
          <a:ext cx="0" cy="0"/>
          <a:chOff x="0" y="0"/>
          <a:chExt cx="0" cy="0"/>
        </a:xfrm>
      </p:grpSpPr>
      <p:sp>
        <p:nvSpPr>
          <p:cNvPr id="16" name="Freeform 56">
            <a:extLst>
              <a:ext uri="{FF2B5EF4-FFF2-40B4-BE49-F238E27FC236}">
                <a16:creationId xmlns:a16="http://schemas.microsoft.com/office/drawing/2014/main" id="{13A7AC18-CF42-4EC5-8D40-441EAE30A06C}"/>
              </a:ext>
            </a:extLst>
          </p:cNvPr>
          <p:cNvSpPr/>
          <p:nvPr userDrawn="1"/>
        </p:nvSpPr>
        <p:spPr>
          <a:xfrm>
            <a:off x="498115" y="795662"/>
            <a:ext cx="4930412" cy="3581484"/>
          </a:xfrm>
          <a:custGeom>
            <a:avLst/>
            <a:gdLst>
              <a:gd name="connsiteX0" fmla="*/ 4238387 w 4257675"/>
              <a:gd name="connsiteY0" fmla="*/ 0 h 3092804"/>
              <a:gd name="connsiteX1" fmla="*/ 4257675 w 4257675"/>
              <a:gd name="connsiteY1" fmla="*/ 0 h 3092804"/>
              <a:gd name="connsiteX2" fmla="*/ 4257675 w 4257675"/>
              <a:gd name="connsiteY2" fmla="*/ 3092804 h 3092804"/>
              <a:gd name="connsiteX3" fmla="*/ 0 w 4257675"/>
              <a:gd name="connsiteY3" fmla="*/ 3092804 h 3092804"/>
              <a:gd name="connsiteX4" fmla="*/ 0 w 4257675"/>
              <a:gd name="connsiteY4" fmla="*/ 747342 h 309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7675" h="3092804">
                <a:moveTo>
                  <a:pt x="4238387" y="0"/>
                </a:moveTo>
                <a:lnTo>
                  <a:pt x="4257675" y="0"/>
                </a:lnTo>
                <a:lnTo>
                  <a:pt x="4257675" y="3092804"/>
                </a:lnTo>
                <a:lnTo>
                  <a:pt x="0" y="3092804"/>
                </a:lnTo>
                <a:lnTo>
                  <a:pt x="0" y="747342"/>
                </a:lnTo>
                <a:close/>
              </a:path>
            </a:pathLst>
          </a:custGeom>
          <a:solidFill>
            <a:srgbClr val="FFE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p:cNvSpPr>
            <a:spLocks noGrp="1"/>
          </p:cNvSpPr>
          <p:nvPr>
            <p:ph type="ctrTitle"/>
          </p:nvPr>
        </p:nvSpPr>
        <p:spPr>
          <a:xfrm>
            <a:off x="775504" y="1954221"/>
            <a:ext cx="4328932" cy="979702"/>
          </a:xfrm>
        </p:spPr>
        <p:txBody>
          <a:bodyPr/>
          <a:lstStyle>
            <a:lvl1pPr>
              <a:defRPr sz="3000" b="0">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12" name="Subtitle 2"/>
          <p:cNvSpPr>
            <a:spLocks noGrp="1"/>
          </p:cNvSpPr>
          <p:nvPr>
            <p:ph type="subTitle" idx="1"/>
          </p:nvPr>
        </p:nvSpPr>
        <p:spPr>
          <a:xfrm>
            <a:off x="775504" y="3046158"/>
            <a:ext cx="4328932" cy="1046323"/>
          </a:xfrm>
        </p:spPr>
        <p:txBody>
          <a:bodyPr/>
          <a:lstStyle>
            <a:lvl1pPr marL="0" indent="0" algn="l">
              <a:spcAft>
                <a:spcPts val="1200"/>
              </a:spcAft>
              <a:buNone/>
              <a:defRPr sz="2000">
                <a:solidFill>
                  <a:schemeClr val="bg1"/>
                </a:solidFill>
                <a:latin typeface="EYInterstate" panose="02000503020000020004" pitchFamily="2" charset="0"/>
                <a:cs typeface="Arial" pitchFamily="34" charset="0"/>
              </a:defRPr>
            </a:lvl1pPr>
            <a:lvl2pPr marL="0" indent="0" algn="l">
              <a:buNone/>
              <a:defRPr sz="1600" b="1">
                <a:solidFill>
                  <a:srgbClr val="404040"/>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dirty="0"/>
              <a:t>Click to edit Master subtitle style</a:t>
            </a:r>
            <a:endParaRPr lang="en-GB" dirty="0"/>
          </a:p>
        </p:txBody>
      </p:sp>
      <p:cxnSp>
        <p:nvCxnSpPr>
          <p:cNvPr id="7" name="Straight Connector 6">
            <a:extLst>
              <a:ext uri="{FF2B5EF4-FFF2-40B4-BE49-F238E27FC236}">
                <a16:creationId xmlns:a16="http://schemas.microsoft.com/office/drawing/2014/main" id="{F93BD223-2224-476C-AB5C-300C248C1618}"/>
              </a:ext>
            </a:extLst>
          </p:cNvPr>
          <p:cNvCxnSpPr>
            <a:cxnSpLocks/>
          </p:cNvCxnSpPr>
          <p:nvPr userDrawn="1"/>
        </p:nvCxnSpPr>
        <p:spPr>
          <a:xfrm>
            <a:off x="1333184" y="5709060"/>
            <a:ext cx="8122101" cy="0"/>
          </a:xfrm>
          <a:prstGeom prst="line">
            <a:avLst/>
          </a:prstGeom>
          <a:ln>
            <a:solidFill>
              <a:srgbClr val="828290"/>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651B4C43-E5F8-400E-A971-58A3766B1BF0}"/>
              </a:ext>
            </a:extLst>
          </p:cNvPr>
          <p:cNvSpPr txBox="1"/>
          <p:nvPr userDrawn="1"/>
        </p:nvSpPr>
        <p:spPr>
          <a:xfrm>
            <a:off x="461984" y="5605200"/>
            <a:ext cx="1045073" cy="197581"/>
          </a:xfrm>
          <a:prstGeom prst="rect">
            <a:avLst/>
          </a:prstGeom>
          <a:noFill/>
        </p:spPr>
        <p:txBody>
          <a:bodyPr wrap="square" lIns="0" tIns="0" rIns="0" bIns="0" rtlCol="0" anchor="ctr" anchorCtr="0">
            <a:noAutofit/>
          </a:bodyPr>
          <a:lstStyle/>
          <a:p>
            <a:r>
              <a:rPr lang="en-GB" sz="1200" dirty="0">
                <a:solidFill>
                  <a:srgbClr val="828290"/>
                </a:solidFill>
                <a:latin typeface="EYInterstate Light" panose="02000506000000020004" pitchFamily="2" charset="0"/>
              </a:rPr>
              <a:t>Written by</a:t>
            </a:r>
          </a:p>
        </p:txBody>
      </p:sp>
      <p:sp>
        <p:nvSpPr>
          <p:cNvPr id="10" name="Text Placeholder 16">
            <a:extLst>
              <a:ext uri="{FF2B5EF4-FFF2-40B4-BE49-F238E27FC236}">
                <a16:creationId xmlns:a16="http://schemas.microsoft.com/office/drawing/2014/main" id="{A9465B6B-DFD4-4E0C-9ACE-E88CA2220464}"/>
              </a:ext>
            </a:extLst>
          </p:cNvPr>
          <p:cNvSpPr>
            <a:spLocks noGrp="1"/>
          </p:cNvSpPr>
          <p:nvPr>
            <p:ph type="body" sz="quarter" idx="14" hasCustomPrompt="1"/>
          </p:nvPr>
        </p:nvSpPr>
        <p:spPr>
          <a:xfrm>
            <a:off x="461984" y="6019189"/>
            <a:ext cx="3089275" cy="180000"/>
          </a:xfrm>
        </p:spPr>
        <p:txBody>
          <a:bodyPr/>
          <a:lstStyle>
            <a:lvl1pPr marL="0" indent="0">
              <a:buNone/>
              <a:defRPr sz="1200">
                <a:solidFill>
                  <a:schemeClr val="bg1"/>
                </a:solidFill>
              </a:defRPr>
            </a:lvl1pPr>
          </a:lstStyle>
          <a:p>
            <a:pPr lvl="0"/>
            <a:r>
              <a:rPr lang="en-US" dirty="0"/>
              <a:t>Name Surname</a:t>
            </a:r>
            <a:endParaRPr lang="en-GB" dirty="0"/>
          </a:p>
        </p:txBody>
      </p:sp>
      <p:sp>
        <p:nvSpPr>
          <p:cNvPr id="13" name="Text Placeholder 16">
            <a:extLst>
              <a:ext uri="{FF2B5EF4-FFF2-40B4-BE49-F238E27FC236}">
                <a16:creationId xmlns:a16="http://schemas.microsoft.com/office/drawing/2014/main" id="{A1F2ED22-5637-4AB8-ABD8-3693A6EA55FD}"/>
              </a:ext>
            </a:extLst>
          </p:cNvPr>
          <p:cNvSpPr>
            <a:spLocks noGrp="1"/>
          </p:cNvSpPr>
          <p:nvPr>
            <p:ph type="body" sz="quarter" idx="15" hasCustomPrompt="1"/>
          </p:nvPr>
        </p:nvSpPr>
        <p:spPr>
          <a:xfrm>
            <a:off x="461984" y="6216807"/>
            <a:ext cx="3089275" cy="180000"/>
          </a:xfrm>
        </p:spPr>
        <p:txBody>
          <a:bodyPr/>
          <a:lstStyle>
            <a:lvl1pPr marL="0" indent="0">
              <a:buNone/>
              <a:defRPr sz="1200">
                <a:solidFill>
                  <a:schemeClr val="bg1"/>
                </a:solidFill>
              </a:defRPr>
            </a:lvl1pPr>
          </a:lstStyle>
          <a:p>
            <a:pPr lvl="0"/>
            <a:r>
              <a:rPr lang="en-US" dirty="0"/>
              <a:t>Job Title</a:t>
            </a:r>
            <a:endParaRPr lang="en-GB" dirty="0"/>
          </a:p>
        </p:txBody>
      </p:sp>
      <p:grpSp>
        <p:nvGrpSpPr>
          <p:cNvPr id="14" name="Group 4">
            <a:extLst>
              <a:ext uri="{FF2B5EF4-FFF2-40B4-BE49-F238E27FC236}">
                <a16:creationId xmlns:a16="http://schemas.microsoft.com/office/drawing/2014/main" id="{5CE71800-5B4B-4F94-8DA1-A2C05D9E8750}"/>
              </a:ext>
            </a:extLst>
          </p:cNvPr>
          <p:cNvGrpSpPr>
            <a:grpSpLocks noChangeAspect="1"/>
          </p:cNvGrpSpPr>
          <p:nvPr userDrawn="1"/>
        </p:nvGrpSpPr>
        <p:grpSpPr bwMode="auto">
          <a:xfrm>
            <a:off x="10364788" y="4960938"/>
            <a:ext cx="1225550" cy="1435100"/>
            <a:chOff x="6529" y="3125"/>
            <a:chExt cx="772" cy="904"/>
          </a:xfrm>
        </p:grpSpPr>
        <p:sp>
          <p:nvSpPr>
            <p:cNvPr id="15" name="Freeform 5">
              <a:extLst>
                <a:ext uri="{FF2B5EF4-FFF2-40B4-BE49-F238E27FC236}">
                  <a16:creationId xmlns:a16="http://schemas.microsoft.com/office/drawing/2014/main" id="{58FB548F-77B7-4F42-8CF1-C53943386AA5}"/>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7" name="Freeform 6">
              <a:extLst>
                <a:ext uri="{FF2B5EF4-FFF2-40B4-BE49-F238E27FC236}">
                  <a16:creationId xmlns:a16="http://schemas.microsoft.com/office/drawing/2014/main" id="{40005A69-42DA-4C6D-A41C-62C78DAFEFB7}"/>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2569973997"/>
      </p:ext>
    </p:extLst>
  </p:cSld>
  <p:clrMapOvr>
    <a:masterClrMapping/>
  </p:clrMapOvr>
  <p:extLst>
    <p:ext uri="{DCECCB84-F9BA-43D5-87BE-67443E8EF086}">
      <p15:sldGuideLst xmlns:p15="http://schemas.microsoft.com/office/powerpoint/2012/main">
        <p15:guide id="1" orient="horz" pos="2160">
          <p15:clr>
            <a:srgbClr val="FBAE40"/>
          </p15:clr>
        </p15:guide>
        <p15:guide id="2" pos="3842">
          <p15:clr>
            <a:srgbClr val="FBAE40"/>
          </p15:clr>
        </p15:guide>
      </p15:sldGuideLst>
    </p:ext>
  </p:extLst>
</p:sldLayout>
</file>

<file path=ppt/slideLayouts/slideLayout161.xml><?xml version="1.0" encoding="utf-8"?>
<p:sldLayout xmlns:a="http://schemas.openxmlformats.org/drawingml/2006/main" xmlns:r="http://schemas.openxmlformats.org/officeDocument/2006/relationships" xmlns:p="http://schemas.openxmlformats.org/presentationml/2006/main" showMasterSp="0" preserve="1" userDrawn="1">
  <p:cSld name="Approved question wide">
    <p:spTree>
      <p:nvGrpSpPr>
        <p:cNvPr id="1" name=""/>
        <p:cNvGrpSpPr/>
        <p:nvPr/>
      </p:nvGrpSpPr>
      <p:grpSpPr>
        <a:xfrm>
          <a:off x="0" y="0"/>
          <a:ext cx="0" cy="0"/>
          <a:chOff x="0" y="0"/>
          <a:chExt cx="0" cy="0"/>
        </a:xfrm>
      </p:grpSpPr>
      <p:grpSp>
        <p:nvGrpSpPr>
          <p:cNvPr id="235" name="Group 234">
            <a:extLst>
              <a:ext uri="{FF2B5EF4-FFF2-40B4-BE49-F238E27FC236}">
                <a16:creationId xmlns:a16="http://schemas.microsoft.com/office/drawing/2014/main" id="{5342E118-6F1D-4C46-956E-4CCCBCAA7952}"/>
              </a:ext>
            </a:extLst>
          </p:cNvPr>
          <p:cNvGrpSpPr/>
          <p:nvPr userDrawn="1"/>
        </p:nvGrpSpPr>
        <p:grpSpPr>
          <a:xfrm>
            <a:off x="498115" y="5826612"/>
            <a:ext cx="3878023" cy="570195"/>
            <a:chOff x="498115" y="5951018"/>
            <a:chExt cx="3878023" cy="570195"/>
          </a:xfrm>
        </p:grpSpPr>
        <p:sp>
          <p:nvSpPr>
            <p:cNvPr id="168" name="Rectangle 167">
              <a:extLst>
                <a:ext uri="{FF2B5EF4-FFF2-40B4-BE49-F238E27FC236}">
                  <a16:creationId xmlns:a16="http://schemas.microsoft.com/office/drawing/2014/main" id="{A22049CA-64AE-409F-988D-A7317F8AD136}"/>
                </a:ext>
              </a:extLst>
            </p:cNvPr>
            <p:cNvSpPr>
              <a:spLocks noChangeArrowheads="1"/>
            </p:cNvSpPr>
            <p:nvPr userDrawn="1"/>
          </p:nvSpPr>
          <p:spPr bwMode="auto">
            <a:xfrm>
              <a:off x="498115"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9" name="Rectangle 6">
              <a:extLst>
                <a:ext uri="{FF2B5EF4-FFF2-40B4-BE49-F238E27FC236}">
                  <a16:creationId xmlns:a16="http://schemas.microsoft.com/office/drawing/2014/main" id="{E37A0A05-0A78-44A7-8873-0A1A20C87175}"/>
                </a:ext>
              </a:extLst>
            </p:cNvPr>
            <p:cNvSpPr>
              <a:spLocks noChangeArrowheads="1"/>
            </p:cNvSpPr>
            <p:nvPr userDrawn="1"/>
          </p:nvSpPr>
          <p:spPr bwMode="auto">
            <a:xfrm>
              <a:off x="69341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70" name="Rectangle 7">
              <a:extLst>
                <a:ext uri="{FF2B5EF4-FFF2-40B4-BE49-F238E27FC236}">
                  <a16:creationId xmlns:a16="http://schemas.microsoft.com/office/drawing/2014/main" id="{0DEA0CBE-8527-4287-BF98-DA48947875F5}"/>
                </a:ext>
              </a:extLst>
            </p:cNvPr>
            <p:cNvSpPr>
              <a:spLocks noChangeArrowheads="1"/>
            </p:cNvSpPr>
            <p:nvPr userDrawn="1"/>
          </p:nvSpPr>
          <p:spPr bwMode="auto">
            <a:xfrm>
              <a:off x="89045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71" name="Freeform 8">
              <a:extLst>
                <a:ext uri="{FF2B5EF4-FFF2-40B4-BE49-F238E27FC236}">
                  <a16:creationId xmlns:a16="http://schemas.microsoft.com/office/drawing/2014/main" id="{444058C6-612A-446E-8F68-0E5CC4CFF366}"/>
                </a:ext>
              </a:extLst>
            </p:cNvPr>
            <p:cNvSpPr>
              <a:spLocks/>
            </p:cNvSpPr>
            <p:nvPr userDrawn="1"/>
          </p:nvSpPr>
          <p:spPr bwMode="auto">
            <a:xfrm>
              <a:off x="498115" y="6181188"/>
              <a:ext cx="94161" cy="130778"/>
            </a:xfrm>
            <a:custGeom>
              <a:avLst/>
              <a:gdLst>
                <a:gd name="T0" fmla="*/ 32 w 54"/>
                <a:gd name="T1" fmla="*/ 11 h 75"/>
                <a:gd name="T2" fmla="*/ 32 w 54"/>
                <a:gd name="T3" fmla="*/ 75 h 75"/>
                <a:gd name="T4" fmla="*/ 22 w 54"/>
                <a:gd name="T5" fmla="*/ 75 h 75"/>
                <a:gd name="T6" fmla="*/ 22 w 54"/>
                <a:gd name="T7" fmla="*/ 11 h 75"/>
                <a:gd name="T8" fmla="*/ 0 w 54"/>
                <a:gd name="T9" fmla="*/ 11 h 75"/>
                <a:gd name="T10" fmla="*/ 0 w 54"/>
                <a:gd name="T11" fmla="*/ 0 h 75"/>
                <a:gd name="T12" fmla="*/ 54 w 54"/>
                <a:gd name="T13" fmla="*/ 0 h 75"/>
                <a:gd name="T14" fmla="*/ 54 w 54"/>
                <a:gd name="T15" fmla="*/ 11 h 75"/>
                <a:gd name="T16" fmla="*/ 32 w 54"/>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1"/>
                  </a:moveTo>
                  <a:lnTo>
                    <a:pt x="32" y="75"/>
                  </a:lnTo>
                  <a:lnTo>
                    <a:pt x="22" y="75"/>
                  </a:lnTo>
                  <a:lnTo>
                    <a:pt x="22" y="11"/>
                  </a:lnTo>
                  <a:lnTo>
                    <a:pt x="0" y="11"/>
                  </a:lnTo>
                  <a:lnTo>
                    <a:pt x="0" y="0"/>
                  </a:lnTo>
                  <a:lnTo>
                    <a:pt x="54" y="0"/>
                  </a:lnTo>
                  <a:lnTo>
                    <a:pt x="54" y="11"/>
                  </a:lnTo>
                  <a:lnTo>
                    <a:pt x="32"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2" name="Freeform 9">
              <a:extLst>
                <a:ext uri="{FF2B5EF4-FFF2-40B4-BE49-F238E27FC236}">
                  <a16:creationId xmlns:a16="http://schemas.microsoft.com/office/drawing/2014/main" id="{1011EC31-E0C3-404F-93B3-EFD3DADC11CB}"/>
                </a:ext>
              </a:extLst>
            </p:cNvPr>
            <p:cNvSpPr>
              <a:spLocks/>
            </p:cNvSpPr>
            <p:nvPr userDrawn="1"/>
          </p:nvSpPr>
          <p:spPr bwMode="auto">
            <a:xfrm>
              <a:off x="609713" y="6174213"/>
              <a:ext cx="78468"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3" name="Freeform 10">
              <a:extLst>
                <a:ext uri="{FF2B5EF4-FFF2-40B4-BE49-F238E27FC236}">
                  <a16:creationId xmlns:a16="http://schemas.microsoft.com/office/drawing/2014/main" id="{3C9D076B-D88C-4089-8D58-9A31CFCDB02A}"/>
                </a:ext>
              </a:extLst>
            </p:cNvPr>
            <p:cNvSpPr>
              <a:spLocks noEditPoints="1"/>
            </p:cNvSpPr>
            <p:nvPr userDrawn="1"/>
          </p:nvSpPr>
          <p:spPr bwMode="auto">
            <a:xfrm>
              <a:off x="705618" y="6212575"/>
              <a:ext cx="85443"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4" name="Freeform 11">
              <a:extLst>
                <a:ext uri="{FF2B5EF4-FFF2-40B4-BE49-F238E27FC236}">
                  <a16:creationId xmlns:a16="http://schemas.microsoft.com/office/drawing/2014/main" id="{29DB43AC-B765-4ECB-B483-562473BD4A38}"/>
                </a:ext>
              </a:extLst>
            </p:cNvPr>
            <p:cNvSpPr>
              <a:spLocks noEditPoints="1"/>
            </p:cNvSpPr>
            <p:nvPr userDrawn="1"/>
          </p:nvSpPr>
          <p:spPr bwMode="auto">
            <a:xfrm>
              <a:off x="857320" y="6174213"/>
              <a:ext cx="83698" cy="139497"/>
            </a:xfrm>
            <a:custGeom>
              <a:avLst/>
              <a:gdLst>
                <a:gd name="T0" fmla="*/ 33 w 33"/>
                <a:gd name="T1" fmla="*/ 35 h 55"/>
                <a:gd name="T2" fmla="*/ 31 w 33"/>
                <a:gd name="T3" fmla="*/ 44 h 55"/>
                <a:gd name="T4" fmla="*/ 28 w 33"/>
                <a:gd name="T5" fmla="*/ 50 h 55"/>
                <a:gd name="T6" fmla="*/ 23 w 33"/>
                <a:gd name="T7" fmla="*/ 53 h 55"/>
                <a:gd name="T8" fmla="*/ 17 w 33"/>
                <a:gd name="T9" fmla="*/ 55 h 55"/>
                <a:gd name="T10" fmla="*/ 12 w 33"/>
                <a:gd name="T11" fmla="*/ 53 h 55"/>
                <a:gd name="T12" fmla="*/ 8 w 33"/>
                <a:gd name="T13" fmla="*/ 50 h 55"/>
                <a:gd name="T14" fmla="*/ 8 w 33"/>
                <a:gd name="T15" fmla="*/ 54 h 55"/>
                <a:gd name="T16" fmla="*/ 0 w 33"/>
                <a:gd name="T17" fmla="*/ 54 h 55"/>
                <a:gd name="T18" fmla="*/ 0 w 33"/>
                <a:gd name="T19" fmla="*/ 4 h 55"/>
                <a:gd name="T20" fmla="*/ 8 w 33"/>
                <a:gd name="T21" fmla="*/ 0 h 55"/>
                <a:gd name="T22" fmla="*/ 8 w 33"/>
                <a:gd name="T23" fmla="*/ 19 h 55"/>
                <a:gd name="T24" fmla="*/ 10 w 33"/>
                <a:gd name="T25" fmla="*/ 17 h 55"/>
                <a:gd name="T26" fmla="*/ 12 w 33"/>
                <a:gd name="T27" fmla="*/ 16 h 55"/>
                <a:gd name="T28" fmla="*/ 14 w 33"/>
                <a:gd name="T29" fmla="*/ 15 h 55"/>
                <a:gd name="T30" fmla="*/ 18 w 33"/>
                <a:gd name="T31" fmla="*/ 15 h 55"/>
                <a:gd name="T32" fmla="*/ 24 w 33"/>
                <a:gd name="T33" fmla="*/ 16 h 55"/>
                <a:gd name="T34" fmla="*/ 28 w 33"/>
                <a:gd name="T35" fmla="*/ 19 h 55"/>
                <a:gd name="T36" fmla="*/ 31 w 33"/>
                <a:gd name="T37" fmla="*/ 26 h 55"/>
                <a:gd name="T38" fmla="*/ 33 w 33"/>
                <a:gd name="T39" fmla="*/ 35 h 55"/>
                <a:gd name="T40" fmla="*/ 25 w 33"/>
                <a:gd name="T41" fmla="*/ 35 h 55"/>
                <a:gd name="T42" fmla="*/ 23 w 33"/>
                <a:gd name="T43" fmla="*/ 25 h 55"/>
                <a:gd name="T44" fmla="*/ 16 w 33"/>
                <a:gd name="T45" fmla="*/ 22 h 55"/>
                <a:gd name="T46" fmla="*/ 14 w 33"/>
                <a:gd name="T47" fmla="*/ 22 h 55"/>
                <a:gd name="T48" fmla="*/ 11 w 33"/>
                <a:gd name="T49" fmla="*/ 23 h 55"/>
                <a:gd name="T50" fmla="*/ 9 w 33"/>
                <a:gd name="T51" fmla="*/ 25 h 55"/>
                <a:gd name="T52" fmla="*/ 8 w 33"/>
                <a:gd name="T53" fmla="*/ 26 h 55"/>
                <a:gd name="T54" fmla="*/ 8 w 33"/>
                <a:gd name="T55" fmla="*/ 43 h 55"/>
                <a:gd name="T56" fmla="*/ 9 w 33"/>
                <a:gd name="T57" fmla="*/ 44 h 55"/>
                <a:gd name="T58" fmla="*/ 11 w 33"/>
                <a:gd name="T59" fmla="*/ 46 h 55"/>
                <a:gd name="T60" fmla="*/ 14 w 33"/>
                <a:gd name="T61" fmla="*/ 47 h 55"/>
                <a:gd name="T62" fmla="*/ 17 w 33"/>
                <a:gd name="T63" fmla="*/ 48 h 55"/>
                <a:gd name="T64" fmla="*/ 23 w 33"/>
                <a:gd name="T65" fmla="*/ 45 h 55"/>
                <a:gd name="T66" fmla="*/ 25 w 33"/>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5">
                  <a:moveTo>
                    <a:pt x="33" y="35"/>
                  </a:moveTo>
                  <a:cubicBezTo>
                    <a:pt x="33" y="38"/>
                    <a:pt x="32" y="41"/>
                    <a:pt x="31" y="44"/>
                  </a:cubicBezTo>
                  <a:cubicBezTo>
                    <a:pt x="30" y="46"/>
                    <a:pt x="29" y="48"/>
                    <a:pt x="28" y="50"/>
                  </a:cubicBezTo>
                  <a:cubicBezTo>
                    <a:pt x="27" y="51"/>
                    <a:pt x="25" y="53"/>
                    <a:pt x="23" y="53"/>
                  </a:cubicBezTo>
                  <a:cubicBezTo>
                    <a:pt x="21" y="54"/>
                    <a:pt x="19" y="55"/>
                    <a:pt x="17" y="55"/>
                  </a:cubicBezTo>
                  <a:cubicBezTo>
                    <a:pt x="16" y="55"/>
                    <a:pt x="14" y="54"/>
                    <a:pt x="12" y="53"/>
                  </a:cubicBezTo>
                  <a:cubicBezTo>
                    <a:pt x="10" y="52"/>
                    <a:pt x="9" y="51"/>
                    <a:pt x="8" y="50"/>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9" y="18"/>
                    <a:pt x="9" y="18"/>
                    <a:pt x="10" y="17"/>
                  </a:cubicBezTo>
                  <a:cubicBezTo>
                    <a:pt x="11" y="17"/>
                    <a:pt x="11" y="16"/>
                    <a:pt x="12" y="16"/>
                  </a:cubicBezTo>
                  <a:cubicBezTo>
                    <a:pt x="13" y="16"/>
                    <a:pt x="13" y="15"/>
                    <a:pt x="14" y="15"/>
                  </a:cubicBezTo>
                  <a:cubicBezTo>
                    <a:pt x="15" y="15"/>
                    <a:pt x="16" y="15"/>
                    <a:pt x="18" y="15"/>
                  </a:cubicBezTo>
                  <a:cubicBezTo>
                    <a:pt x="20" y="15"/>
                    <a:pt x="22" y="15"/>
                    <a:pt x="24" y="16"/>
                  </a:cubicBezTo>
                  <a:cubicBezTo>
                    <a:pt x="25" y="16"/>
                    <a:pt x="27" y="18"/>
                    <a:pt x="28" y="19"/>
                  </a:cubicBezTo>
                  <a:cubicBezTo>
                    <a:pt x="30" y="21"/>
                    <a:pt x="31" y="23"/>
                    <a:pt x="31" y="26"/>
                  </a:cubicBezTo>
                  <a:cubicBezTo>
                    <a:pt x="32" y="28"/>
                    <a:pt x="33" y="32"/>
                    <a:pt x="33" y="35"/>
                  </a:cubicBezTo>
                  <a:close/>
                  <a:moveTo>
                    <a:pt x="25" y="35"/>
                  </a:moveTo>
                  <a:cubicBezTo>
                    <a:pt x="25" y="31"/>
                    <a:pt x="24" y="27"/>
                    <a:pt x="23" y="25"/>
                  </a:cubicBezTo>
                  <a:cubicBezTo>
                    <a:pt x="21" y="23"/>
                    <a:pt x="19" y="22"/>
                    <a:pt x="16" y="22"/>
                  </a:cubicBezTo>
                  <a:cubicBezTo>
                    <a:pt x="15" y="22"/>
                    <a:pt x="15" y="22"/>
                    <a:pt x="14" y="22"/>
                  </a:cubicBezTo>
                  <a:cubicBezTo>
                    <a:pt x="13" y="22"/>
                    <a:pt x="12" y="23"/>
                    <a:pt x="11" y="23"/>
                  </a:cubicBezTo>
                  <a:cubicBezTo>
                    <a:pt x="11" y="23"/>
                    <a:pt x="10" y="24"/>
                    <a:pt x="9" y="25"/>
                  </a:cubicBezTo>
                  <a:cubicBezTo>
                    <a:pt x="9" y="25"/>
                    <a:pt x="8" y="26"/>
                    <a:pt x="8" y="26"/>
                  </a:cubicBezTo>
                  <a:cubicBezTo>
                    <a:pt x="8" y="43"/>
                    <a:pt x="8" y="43"/>
                    <a:pt x="8" y="43"/>
                  </a:cubicBezTo>
                  <a:cubicBezTo>
                    <a:pt x="8" y="43"/>
                    <a:pt x="9" y="44"/>
                    <a:pt x="9" y="44"/>
                  </a:cubicBezTo>
                  <a:cubicBezTo>
                    <a:pt x="10" y="45"/>
                    <a:pt x="11" y="45"/>
                    <a:pt x="11" y="46"/>
                  </a:cubicBezTo>
                  <a:cubicBezTo>
                    <a:pt x="12" y="46"/>
                    <a:pt x="13" y="47"/>
                    <a:pt x="14" y="47"/>
                  </a:cubicBezTo>
                  <a:cubicBezTo>
                    <a:pt x="15" y="47"/>
                    <a:pt x="16" y="48"/>
                    <a:pt x="17"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5" name="Freeform 12">
              <a:extLst>
                <a:ext uri="{FF2B5EF4-FFF2-40B4-BE49-F238E27FC236}">
                  <a16:creationId xmlns:a16="http://schemas.microsoft.com/office/drawing/2014/main" id="{AF1DE1B8-EA4B-4A98-A97D-BA5EEA42B197}"/>
                </a:ext>
              </a:extLst>
            </p:cNvPr>
            <p:cNvSpPr>
              <a:spLocks noEditPoints="1"/>
            </p:cNvSpPr>
            <p:nvPr userDrawn="1"/>
          </p:nvSpPr>
          <p:spPr bwMode="auto">
            <a:xfrm>
              <a:off x="956713"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1" y="32"/>
                    <a:pt x="21" y="32"/>
                  </a:cubicBezTo>
                  <a:cubicBezTo>
                    <a:pt x="22" y="32"/>
                    <a:pt x="22"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8"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6" name="Freeform 13">
              <a:extLst>
                <a:ext uri="{FF2B5EF4-FFF2-40B4-BE49-F238E27FC236}">
                  <a16:creationId xmlns:a16="http://schemas.microsoft.com/office/drawing/2014/main" id="{F8F60B79-7AF5-4C5E-A5EF-126F117D591C}"/>
                </a:ext>
              </a:extLst>
            </p:cNvPr>
            <p:cNvSpPr>
              <a:spLocks/>
            </p:cNvSpPr>
            <p:nvPr userDrawn="1"/>
          </p:nvSpPr>
          <p:spPr bwMode="auto">
            <a:xfrm>
              <a:off x="1050873" y="6174213"/>
              <a:ext cx="55799" cy="139497"/>
            </a:xfrm>
            <a:custGeom>
              <a:avLst/>
              <a:gdLst>
                <a:gd name="T0" fmla="*/ 21 w 22"/>
                <a:gd name="T1" fmla="*/ 53 h 55"/>
                <a:gd name="T2" fmla="*/ 18 w 22"/>
                <a:gd name="T3" fmla="*/ 54 h 55"/>
                <a:gd name="T4" fmla="*/ 14 w 22"/>
                <a:gd name="T5" fmla="*/ 55 h 55"/>
                <a:gd name="T6" fmla="*/ 11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2" y="54"/>
                    <a:pt x="11" y="54"/>
                  </a:cubicBezTo>
                  <a:cubicBezTo>
                    <a:pt x="10" y="54"/>
                    <a:pt x="9" y="53"/>
                    <a:pt x="8" y="52"/>
                  </a:cubicBezTo>
                  <a:cubicBezTo>
                    <a:pt x="7" y="51"/>
                    <a:pt x="6" y="50"/>
                    <a:pt x="6" y="49"/>
                  </a:cubicBezTo>
                  <a:cubicBezTo>
                    <a:pt x="6"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2"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7" name="Freeform 14">
              <a:extLst>
                <a:ext uri="{FF2B5EF4-FFF2-40B4-BE49-F238E27FC236}">
                  <a16:creationId xmlns:a16="http://schemas.microsoft.com/office/drawing/2014/main" id="{0A0438AD-9937-4C25-AB9E-7F8C8CCA23F7}"/>
                </a:ext>
              </a:extLst>
            </p:cNvPr>
            <p:cNvSpPr>
              <a:spLocks/>
            </p:cNvSpPr>
            <p:nvPr userDrawn="1"/>
          </p:nvSpPr>
          <p:spPr bwMode="auto">
            <a:xfrm>
              <a:off x="111887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8" name="Freeform 15">
              <a:extLst>
                <a:ext uri="{FF2B5EF4-FFF2-40B4-BE49-F238E27FC236}">
                  <a16:creationId xmlns:a16="http://schemas.microsoft.com/office/drawing/2014/main" id="{6FDE2726-7032-4BE4-A420-0ECF49A32A8B}"/>
                </a:ext>
              </a:extLst>
            </p:cNvPr>
            <p:cNvSpPr>
              <a:spLocks noEditPoints="1"/>
            </p:cNvSpPr>
            <p:nvPr userDrawn="1"/>
          </p:nvSpPr>
          <p:spPr bwMode="auto">
            <a:xfrm>
              <a:off x="1190370"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29 w 33"/>
                <a:gd name="T25" fmla="*/ 35 h 40"/>
                <a:gd name="T26" fmla="*/ 27 w 33"/>
                <a:gd name="T27" fmla="*/ 37 h 40"/>
                <a:gd name="T28" fmla="*/ 24 w 33"/>
                <a:gd name="T29" fmla="*/ 38 h 40"/>
                <a:gd name="T30" fmla="*/ 20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2"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0" y="32"/>
                    <a:pt x="21" y="32"/>
                  </a:cubicBezTo>
                  <a:cubicBezTo>
                    <a:pt x="22" y="32"/>
                    <a:pt x="22" y="31"/>
                    <a:pt x="23" y="31"/>
                  </a:cubicBezTo>
                  <a:cubicBezTo>
                    <a:pt x="23" y="31"/>
                    <a:pt x="24" y="30"/>
                    <a:pt x="25" y="30"/>
                  </a:cubicBezTo>
                  <a:cubicBezTo>
                    <a:pt x="29" y="35"/>
                    <a:pt x="29" y="35"/>
                    <a:pt x="29" y="35"/>
                  </a:cubicBezTo>
                  <a:cubicBezTo>
                    <a:pt x="29" y="35"/>
                    <a:pt x="28" y="36"/>
                    <a:pt x="27" y="37"/>
                  </a:cubicBezTo>
                  <a:cubicBezTo>
                    <a:pt x="26" y="37"/>
                    <a:pt x="25" y="38"/>
                    <a:pt x="24" y="38"/>
                  </a:cubicBezTo>
                  <a:cubicBezTo>
                    <a:pt x="23" y="39"/>
                    <a:pt x="22" y="39"/>
                    <a:pt x="20"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7"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9" name="Freeform 16">
              <a:extLst>
                <a:ext uri="{FF2B5EF4-FFF2-40B4-BE49-F238E27FC236}">
                  <a16:creationId xmlns:a16="http://schemas.microsoft.com/office/drawing/2014/main" id="{50C22C21-F8DB-486D-9042-765D68AE3A7C}"/>
                </a:ext>
              </a:extLst>
            </p:cNvPr>
            <p:cNvSpPr>
              <a:spLocks/>
            </p:cNvSpPr>
            <p:nvPr userDrawn="1"/>
          </p:nvSpPr>
          <p:spPr bwMode="auto">
            <a:xfrm>
              <a:off x="1294993" y="6212575"/>
              <a:ext cx="55799" cy="99391"/>
            </a:xfrm>
            <a:custGeom>
              <a:avLst/>
              <a:gdLst>
                <a:gd name="T0" fmla="*/ 20 w 22"/>
                <a:gd name="T1" fmla="*/ 8 h 39"/>
                <a:gd name="T2" fmla="*/ 18 w 22"/>
                <a:gd name="T3" fmla="*/ 7 h 39"/>
                <a:gd name="T4" fmla="*/ 15 w 22"/>
                <a:gd name="T5" fmla="*/ 7 h 39"/>
                <a:gd name="T6" fmla="*/ 9 w 22"/>
                <a:gd name="T7" fmla="*/ 9 h 39"/>
                <a:gd name="T8" fmla="*/ 7 w 22"/>
                <a:gd name="T9" fmla="*/ 17 h 39"/>
                <a:gd name="T10" fmla="*/ 7 w 22"/>
                <a:gd name="T11" fmla="*/ 39 h 39"/>
                <a:gd name="T12" fmla="*/ 0 w 22"/>
                <a:gd name="T13" fmla="*/ 39 h 39"/>
                <a:gd name="T14" fmla="*/ 0 w 22"/>
                <a:gd name="T15" fmla="*/ 0 h 39"/>
                <a:gd name="T16" fmla="*/ 7 w 22"/>
                <a:gd name="T17" fmla="*/ 0 h 39"/>
                <a:gd name="T18" fmla="*/ 7 w 22"/>
                <a:gd name="T19" fmla="*/ 4 h 39"/>
                <a:gd name="T20" fmla="*/ 9 w 22"/>
                <a:gd name="T21" fmla="*/ 2 h 39"/>
                <a:gd name="T22" fmla="*/ 11 w 22"/>
                <a:gd name="T23" fmla="*/ 1 h 39"/>
                <a:gd name="T24" fmla="*/ 13 w 22"/>
                <a:gd name="T25" fmla="*/ 0 h 39"/>
                <a:gd name="T26" fmla="*/ 16 w 22"/>
                <a:gd name="T27" fmla="*/ 0 h 39"/>
                <a:gd name="T28" fmla="*/ 20 w 22"/>
                <a:gd name="T29" fmla="*/ 0 h 39"/>
                <a:gd name="T30" fmla="*/ 22 w 22"/>
                <a:gd name="T31" fmla="*/ 1 h 39"/>
                <a:gd name="T32" fmla="*/ 20 w 22"/>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8"/>
                  </a:moveTo>
                  <a:cubicBezTo>
                    <a:pt x="20" y="8"/>
                    <a:pt x="19" y="8"/>
                    <a:pt x="18" y="7"/>
                  </a:cubicBezTo>
                  <a:cubicBezTo>
                    <a:pt x="17" y="7"/>
                    <a:pt x="16" y="7"/>
                    <a:pt x="15" y="7"/>
                  </a:cubicBezTo>
                  <a:cubicBezTo>
                    <a:pt x="12" y="7"/>
                    <a:pt x="10" y="8"/>
                    <a:pt x="9" y="9"/>
                  </a:cubicBezTo>
                  <a:cubicBezTo>
                    <a:pt x="8" y="11"/>
                    <a:pt x="7" y="14"/>
                    <a:pt x="7" y="17"/>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9" y="2"/>
                    <a:pt x="10" y="1"/>
                    <a:pt x="11" y="1"/>
                  </a:cubicBezTo>
                  <a:cubicBezTo>
                    <a:pt x="11" y="0"/>
                    <a:pt x="12" y="0"/>
                    <a:pt x="13" y="0"/>
                  </a:cubicBezTo>
                  <a:cubicBezTo>
                    <a:pt x="14" y="0"/>
                    <a:pt x="15" y="0"/>
                    <a:pt x="16" y="0"/>
                  </a:cubicBezTo>
                  <a:cubicBezTo>
                    <a:pt x="17" y="0"/>
                    <a:pt x="19" y="0"/>
                    <a:pt x="20" y="0"/>
                  </a:cubicBezTo>
                  <a:cubicBezTo>
                    <a:pt x="21" y="0"/>
                    <a:pt x="22" y="1"/>
                    <a:pt x="22" y="1"/>
                  </a:cubicBezTo>
                  <a:lnTo>
                    <a:pt x="20"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0" name="Freeform 17">
              <a:extLst>
                <a:ext uri="{FF2B5EF4-FFF2-40B4-BE49-F238E27FC236}">
                  <a16:creationId xmlns:a16="http://schemas.microsoft.com/office/drawing/2014/main" id="{7F763F72-BB8F-482C-9FDA-40EDD6EE5FF8}"/>
                </a:ext>
              </a:extLst>
            </p:cNvPr>
            <p:cNvSpPr>
              <a:spLocks/>
            </p:cNvSpPr>
            <p:nvPr userDrawn="1"/>
          </p:nvSpPr>
          <p:spPr bwMode="auto">
            <a:xfrm>
              <a:off x="140659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1" name="Freeform 18">
              <a:extLst>
                <a:ext uri="{FF2B5EF4-FFF2-40B4-BE49-F238E27FC236}">
                  <a16:creationId xmlns:a16="http://schemas.microsoft.com/office/drawing/2014/main" id="{710F466C-6BEC-4970-9707-40D8002740B0}"/>
                </a:ext>
              </a:extLst>
            </p:cNvPr>
            <p:cNvSpPr>
              <a:spLocks/>
            </p:cNvSpPr>
            <p:nvPr userDrawn="1"/>
          </p:nvSpPr>
          <p:spPr bwMode="auto">
            <a:xfrm>
              <a:off x="1485058"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10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2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3" y="26"/>
                    <a:pt x="21" y="24"/>
                  </a:cubicBezTo>
                  <a:cubicBezTo>
                    <a:pt x="20" y="22"/>
                    <a:pt x="18" y="22"/>
                    <a:pt x="15" y="22"/>
                  </a:cubicBezTo>
                  <a:cubicBezTo>
                    <a:pt x="14" y="22"/>
                    <a:pt x="13" y="22"/>
                    <a:pt x="12" y="22"/>
                  </a:cubicBezTo>
                  <a:cubicBezTo>
                    <a:pt x="11" y="22"/>
                    <a:pt x="10" y="23"/>
                    <a:pt x="10" y="24"/>
                  </a:cubicBezTo>
                  <a:cubicBezTo>
                    <a:pt x="9" y="25"/>
                    <a:pt x="8" y="26"/>
                    <a:pt x="8" y="27"/>
                  </a:cubicBezTo>
                  <a:cubicBezTo>
                    <a:pt x="8"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9" y="17"/>
                  </a:cubicBezTo>
                  <a:cubicBezTo>
                    <a:pt x="10" y="17"/>
                    <a:pt x="11" y="16"/>
                    <a:pt x="12" y="16"/>
                  </a:cubicBezTo>
                  <a:cubicBezTo>
                    <a:pt x="12" y="15"/>
                    <a:pt x="13" y="15"/>
                    <a:pt x="14" y="15"/>
                  </a:cubicBezTo>
                  <a:cubicBezTo>
                    <a:pt x="15" y="15"/>
                    <a:pt x="16" y="15"/>
                    <a:pt x="17" y="15"/>
                  </a:cubicBezTo>
                  <a:cubicBezTo>
                    <a:pt x="19" y="15"/>
                    <a:pt x="21" y="15"/>
                    <a:pt x="23" y="16"/>
                  </a:cubicBezTo>
                  <a:cubicBezTo>
                    <a:pt x="25" y="16"/>
                    <a:pt x="26" y="17"/>
                    <a:pt x="27" y="19"/>
                  </a:cubicBezTo>
                  <a:cubicBezTo>
                    <a:pt x="29" y="20"/>
                    <a:pt x="29" y="22"/>
                    <a:pt x="30" y="24"/>
                  </a:cubicBezTo>
                  <a:cubicBezTo>
                    <a:pt x="31"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2" name="Freeform 19">
              <a:extLst>
                <a:ext uri="{FF2B5EF4-FFF2-40B4-BE49-F238E27FC236}">
                  <a16:creationId xmlns:a16="http://schemas.microsoft.com/office/drawing/2014/main" id="{3332407D-F423-41B2-985F-8A4482C61D9E}"/>
                </a:ext>
              </a:extLst>
            </p:cNvPr>
            <p:cNvSpPr>
              <a:spLocks noEditPoints="1"/>
            </p:cNvSpPr>
            <p:nvPr userDrawn="1"/>
          </p:nvSpPr>
          <p:spPr bwMode="auto">
            <a:xfrm>
              <a:off x="158270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8" y="40"/>
                    <a:pt x="17" y="40"/>
                  </a:cubicBezTo>
                  <a:cubicBezTo>
                    <a:pt x="15" y="40"/>
                    <a:pt x="14" y="39"/>
                    <a:pt x="12" y="39"/>
                  </a:cubicBezTo>
                  <a:cubicBezTo>
                    <a:pt x="11" y="38"/>
                    <a:pt x="10" y="38"/>
                    <a:pt x="8" y="37"/>
                  </a:cubicBezTo>
                  <a:cubicBezTo>
                    <a:pt x="7" y="36"/>
                    <a:pt x="6" y="35"/>
                    <a:pt x="5" y="34"/>
                  </a:cubicBezTo>
                  <a:cubicBezTo>
                    <a:pt x="4"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3" name="Freeform 20">
              <a:extLst>
                <a:ext uri="{FF2B5EF4-FFF2-40B4-BE49-F238E27FC236}">
                  <a16:creationId xmlns:a16="http://schemas.microsoft.com/office/drawing/2014/main" id="{44E3286F-1188-47B1-8B46-3498795DF2DC}"/>
                </a:ext>
              </a:extLst>
            </p:cNvPr>
            <p:cNvSpPr>
              <a:spLocks noEditPoints="1"/>
            </p:cNvSpPr>
            <p:nvPr userDrawn="1"/>
          </p:nvSpPr>
          <p:spPr bwMode="auto">
            <a:xfrm>
              <a:off x="1730922" y="6212575"/>
              <a:ext cx="80211" cy="134265"/>
            </a:xfrm>
            <a:custGeom>
              <a:avLst/>
              <a:gdLst>
                <a:gd name="T0" fmla="*/ 25 w 32"/>
                <a:gd name="T1" fmla="*/ 53 h 53"/>
                <a:gd name="T2" fmla="*/ 25 w 32"/>
                <a:gd name="T3" fmla="*/ 35 h 53"/>
                <a:gd name="T4" fmla="*/ 20 w 32"/>
                <a:gd name="T5" fmla="*/ 38 h 53"/>
                <a:gd name="T6" fmla="*/ 15 w 32"/>
                <a:gd name="T7" fmla="*/ 40 h 53"/>
                <a:gd name="T8" fmla="*/ 9 w 32"/>
                <a:gd name="T9" fmla="*/ 38 h 53"/>
                <a:gd name="T10" fmla="*/ 4 w 32"/>
                <a:gd name="T11" fmla="*/ 35 h 53"/>
                <a:gd name="T12" fmla="*/ 1 w 32"/>
                <a:gd name="T13" fmla="*/ 28 h 53"/>
                <a:gd name="T14" fmla="*/ 0 w 32"/>
                <a:gd name="T15" fmla="*/ 19 h 53"/>
                <a:gd name="T16" fmla="*/ 1 w 32"/>
                <a:gd name="T17" fmla="*/ 10 h 53"/>
                <a:gd name="T18" fmla="*/ 4 w 32"/>
                <a:gd name="T19" fmla="*/ 4 h 53"/>
                <a:gd name="T20" fmla="*/ 9 w 32"/>
                <a:gd name="T21" fmla="*/ 1 h 53"/>
                <a:gd name="T22" fmla="*/ 15 w 32"/>
                <a:gd name="T23" fmla="*/ 0 h 53"/>
                <a:gd name="T24" fmla="*/ 18 w 32"/>
                <a:gd name="T25" fmla="*/ 0 h 53"/>
                <a:gd name="T26" fmla="*/ 20 w 32"/>
                <a:gd name="T27" fmla="*/ 1 h 53"/>
                <a:gd name="T28" fmla="*/ 23 w 32"/>
                <a:gd name="T29" fmla="*/ 2 h 53"/>
                <a:gd name="T30" fmla="*/ 25 w 32"/>
                <a:gd name="T31" fmla="*/ 4 h 53"/>
                <a:gd name="T32" fmla="*/ 25 w 32"/>
                <a:gd name="T33" fmla="*/ 0 h 53"/>
                <a:gd name="T34" fmla="*/ 32 w 32"/>
                <a:gd name="T35" fmla="*/ 0 h 53"/>
                <a:gd name="T36" fmla="*/ 32 w 32"/>
                <a:gd name="T37" fmla="*/ 49 h 53"/>
                <a:gd name="T38" fmla="*/ 25 w 32"/>
                <a:gd name="T39" fmla="*/ 53 h 53"/>
                <a:gd name="T40" fmla="*/ 25 w 32"/>
                <a:gd name="T41" fmla="*/ 12 h 53"/>
                <a:gd name="T42" fmla="*/ 23 w 32"/>
                <a:gd name="T43" fmla="*/ 10 h 53"/>
                <a:gd name="T44" fmla="*/ 21 w 32"/>
                <a:gd name="T45" fmla="*/ 8 h 53"/>
                <a:gd name="T46" fmla="*/ 18 w 32"/>
                <a:gd name="T47" fmla="*/ 7 h 53"/>
                <a:gd name="T48" fmla="*/ 16 w 32"/>
                <a:gd name="T49" fmla="*/ 7 h 53"/>
                <a:gd name="T50" fmla="*/ 9 w 32"/>
                <a:gd name="T51" fmla="*/ 10 h 53"/>
                <a:gd name="T52" fmla="*/ 7 w 32"/>
                <a:gd name="T53" fmla="*/ 19 h 53"/>
                <a:gd name="T54" fmla="*/ 10 w 32"/>
                <a:gd name="T55" fmla="*/ 29 h 53"/>
                <a:gd name="T56" fmla="*/ 16 w 32"/>
                <a:gd name="T57" fmla="*/ 33 h 53"/>
                <a:gd name="T58" fmla="*/ 21 w 32"/>
                <a:gd name="T59" fmla="*/ 31 h 53"/>
                <a:gd name="T60" fmla="*/ 25 w 32"/>
                <a:gd name="T61" fmla="*/ 28 h 53"/>
                <a:gd name="T62" fmla="*/ 25 w 32"/>
                <a:gd name="T6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3">
                  <a:moveTo>
                    <a:pt x="25" y="53"/>
                  </a:moveTo>
                  <a:cubicBezTo>
                    <a:pt x="25" y="35"/>
                    <a:pt x="25" y="35"/>
                    <a:pt x="25" y="35"/>
                  </a:cubicBezTo>
                  <a:cubicBezTo>
                    <a:pt x="23" y="36"/>
                    <a:pt x="22" y="37"/>
                    <a:pt x="20" y="38"/>
                  </a:cubicBezTo>
                  <a:cubicBezTo>
                    <a:pt x="18" y="39"/>
                    <a:pt x="17" y="40"/>
                    <a:pt x="15" y="40"/>
                  </a:cubicBezTo>
                  <a:cubicBezTo>
                    <a:pt x="13" y="40"/>
                    <a:pt x="11" y="39"/>
                    <a:pt x="9" y="38"/>
                  </a:cubicBezTo>
                  <a:cubicBezTo>
                    <a:pt x="7" y="38"/>
                    <a:pt x="5" y="36"/>
                    <a:pt x="4" y="35"/>
                  </a:cubicBezTo>
                  <a:cubicBezTo>
                    <a:pt x="3" y="33"/>
                    <a:pt x="2" y="31"/>
                    <a:pt x="1" y="28"/>
                  </a:cubicBezTo>
                  <a:cubicBezTo>
                    <a:pt x="0" y="26"/>
                    <a:pt x="0" y="23"/>
                    <a:pt x="0" y="19"/>
                  </a:cubicBezTo>
                  <a:cubicBezTo>
                    <a:pt x="0" y="16"/>
                    <a:pt x="0" y="13"/>
                    <a:pt x="1" y="10"/>
                  </a:cubicBezTo>
                  <a:cubicBezTo>
                    <a:pt x="2" y="8"/>
                    <a:pt x="3" y="6"/>
                    <a:pt x="4" y="4"/>
                  </a:cubicBezTo>
                  <a:cubicBezTo>
                    <a:pt x="6" y="3"/>
                    <a:pt x="7" y="2"/>
                    <a:pt x="9" y="1"/>
                  </a:cubicBezTo>
                  <a:cubicBezTo>
                    <a:pt x="11" y="0"/>
                    <a:pt x="13" y="0"/>
                    <a:pt x="15" y="0"/>
                  </a:cubicBezTo>
                  <a:cubicBezTo>
                    <a:pt x="16" y="0"/>
                    <a:pt x="17" y="0"/>
                    <a:pt x="18" y="0"/>
                  </a:cubicBezTo>
                  <a:cubicBezTo>
                    <a:pt x="19" y="0"/>
                    <a:pt x="20" y="0"/>
                    <a:pt x="20" y="1"/>
                  </a:cubicBezTo>
                  <a:cubicBezTo>
                    <a:pt x="21" y="1"/>
                    <a:pt x="22" y="2"/>
                    <a:pt x="23" y="2"/>
                  </a:cubicBezTo>
                  <a:cubicBezTo>
                    <a:pt x="23" y="3"/>
                    <a:pt x="24" y="3"/>
                    <a:pt x="25" y="4"/>
                  </a:cubicBezTo>
                  <a:cubicBezTo>
                    <a:pt x="25" y="0"/>
                    <a:pt x="25" y="0"/>
                    <a:pt x="25" y="0"/>
                  </a:cubicBezTo>
                  <a:cubicBezTo>
                    <a:pt x="32" y="0"/>
                    <a:pt x="32" y="0"/>
                    <a:pt x="32" y="0"/>
                  </a:cubicBezTo>
                  <a:cubicBezTo>
                    <a:pt x="32" y="49"/>
                    <a:pt x="32" y="49"/>
                    <a:pt x="32" y="49"/>
                  </a:cubicBezTo>
                  <a:lnTo>
                    <a:pt x="25" y="53"/>
                  </a:lnTo>
                  <a:close/>
                  <a:moveTo>
                    <a:pt x="25" y="12"/>
                  </a:moveTo>
                  <a:cubicBezTo>
                    <a:pt x="24" y="11"/>
                    <a:pt x="24" y="10"/>
                    <a:pt x="23" y="10"/>
                  </a:cubicBezTo>
                  <a:cubicBezTo>
                    <a:pt x="23" y="9"/>
                    <a:pt x="22" y="9"/>
                    <a:pt x="21" y="8"/>
                  </a:cubicBezTo>
                  <a:cubicBezTo>
                    <a:pt x="20" y="8"/>
                    <a:pt x="19" y="7"/>
                    <a:pt x="18" y="7"/>
                  </a:cubicBezTo>
                  <a:cubicBezTo>
                    <a:pt x="18" y="7"/>
                    <a:pt x="17" y="7"/>
                    <a:pt x="16" y="7"/>
                  </a:cubicBezTo>
                  <a:cubicBezTo>
                    <a:pt x="13" y="7"/>
                    <a:pt x="11" y="8"/>
                    <a:pt x="9" y="10"/>
                  </a:cubicBezTo>
                  <a:cubicBezTo>
                    <a:pt x="8" y="12"/>
                    <a:pt x="7" y="15"/>
                    <a:pt x="7" y="19"/>
                  </a:cubicBezTo>
                  <a:cubicBezTo>
                    <a:pt x="7" y="23"/>
                    <a:pt x="8" y="27"/>
                    <a:pt x="10" y="29"/>
                  </a:cubicBezTo>
                  <a:cubicBezTo>
                    <a:pt x="11" y="31"/>
                    <a:pt x="13" y="33"/>
                    <a:pt x="16" y="33"/>
                  </a:cubicBezTo>
                  <a:cubicBezTo>
                    <a:pt x="18" y="33"/>
                    <a:pt x="19" y="32"/>
                    <a:pt x="21" y="31"/>
                  </a:cubicBezTo>
                  <a:cubicBezTo>
                    <a:pt x="22" y="30"/>
                    <a:pt x="24" y="29"/>
                    <a:pt x="25" y="28"/>
                  </a:cubicBezTo>
                  <a:lnTo>
                    <a:pt x="25"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4" name="Freeform 21">
              <a:extLst>
                <a:ext uri="{FF2B5EF4-FFF2-40B4-BE49-F238E27FC236}">
                  <a16:creationId xmlns:a16="http://schemas.microsoft.com/office/drawing/2014/main" id="{E7BD9E0B-920A-4409-95E7-40A47107B346}"/>
                </a:ext>
              </a:extLst>
            </p:cNvPr>
            <p:cNvSpPr>
              <a:spLocks/>
            </p:cNvSpPr>
            <p:nvPr userDrawn="1"/>
          </p:nvSpPr>
          <p:spPr bwMode="auto">
            <a:xfrm>
              <a:off x="1835545" y="6212575"/>
              <a:ext cx="78468" cy="101135"/>
            </a:xfrm>
            <a:custGeom>
              <a:avLst/>
              <a:gdLst>
                <a:gd name="T0" fmla="*/ 24 w 31"/>
                <a:gd name="T1" fmla="*/ 39 h 40"/>
                <a:gd name="T2" fmla="*/ 24 w 31"/>
                <a:gd name="T3" fmla="*/ 35 h 40"/>
                <a:gd name="T4" fmla="*/ 20 w 31"/>
                <a:gd name="T5" fmla="*/ 38 h 40"/>
                <a:gd name="T6" fmla="*/ 14 w 31"/>
                <a:gd name="T7" fmla="*/ 40 h 40"/>
                <a:gd name="T8" fmla="*/ 4 w 31"/>
                <a:gd name="T9" fmla="*/ 35 h 40"/>
                <a:gd name="T10" fmla="*/ 0 w 31"/>
                <a:gd name="T11" fmla="*/ 22 h 40"/>
                <a:gd name="T12" fmla="*/ 0 w 31"/>
                <a:gd name="T13" fmla="*/ 0 h 40"/>
                <a:gd name="T14" fmla="*/ 8 w 31"/>
                <a:gd name="T15" fmla="*/ 0 h 40"/>
                <a:gd name="T16" fmla="*/ 8 w 31"/>
                <a:gd name="T17" fmla="*/ 22 h 40"/>
                <a:gd name="T18" fmla="*/ 10 w 31"/>
                <a:gd name="T19" fmla="*/ 30 h 40"/>
                <a:gd name="T20" fmla="*/ 16 w 31"/>
                <a:gd name="T21" fmla="*/ 33 h 40"/>
                <a:gd name="T22" fmla="*/ 22 w 31"/>
                <a:gd name="T23" fmla="*/ 30 h 40"/>
                <a:gd name="T24" fmla="*/ 24 w 31"/>
                <a:gd name="T25" fmla="*/ 23 h 40"/>
                <a:gd name="T26" fmla="*/ 24 w 31"/>
                <a:gd name="T27" fmla="*/ 0 h 40"/>
                <a:gd name="T28" fmla="*/ 31 w 31"/>
                <a:gd name="T29" fmla="*/ 0 h 40"/>
                <a:gd name="T30" fmla="*/ 31 w 31"/>
                <a:gd name="T31" fmla="*/ 39 h 40"/>
                <a:gd name="T32" fmla="*/ 24 w 31"/>
                <a:gd name="T3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0">
                  <a:moveTo>
                    <a:pt x="24" y="39"/>
                  </a:moveTo>
                  <a:cubicBezTo>
                    <a:pt x="24" y="35"/>
                    <a:pt x="24" y="35"/>
                    <a:pt x="24" y="35"/>
                  </a:cubicBezTo>
                  <a:cubicBezTo>
                    <a:pt x="23" y="36"/>
                    <a:pt x="22" y="38"/>
                    <a:pt x="20" y="38"/>
                  </a:cubicBezTo>
                  <a:cubicBezTo>
                    <a:pt x="18" y="39"/>
                    <a:pt x="16" y="40"/>
                    <a:pt x="14" y="40"/>
                  </a:cubicBezTo>
                  <a:cubicBezTo>
                    <a:pt x="10" y="40"/>
                    <a:pt x="6" y="38"/>
                    <a:pt x="4" y="35"/>
                  </a:cubicBezTo>
                  <a:cubicBezTo>
                    <a:pt x="2" y="32"/>
                    <a:pt x="0" y="28"/>
                    <a:pt x="0" y="22"/>
                  </a:cubicBezTo>
                  <a:cubicBezTo>
                    <a:pt x="0" y="0"/>
                    <a:pt x="0" y="0"/>
                    <a:pt x="0" y="0"/>
                  </a:cubicBezTo>
                  <a:cubicBezTo>
                    <a:pt x="8" y="0"/>
                    <a:pt x="8" y="0"/>
                    <a:pt x="8" y="0"/>
                  </a:cubicBezTo>
                  <a:cubicBezTo>
                    <a:pt x="8" y="22"/>
                    <a:pt x="8" y="22"/>
                    <a:pt x="8" y="22"/>
                  </a:cubicBezTo>
                  <a:cubicBezTo>
                    <a:pt x="8" y="26"/>
                    <a:pt x="9" y="28"/>
                    <a:pt x="10" y="30"/>
                  </a:cubicBezTo>
                  <a:cubicBezTo>
                    <a:pt x="11" y="32"/>
                    <a:pt x="13" y="33"/>
                    <a:pt x="16" y="33"/>
                  </a:cubicBezTo>
                  <a:cubicBezTo>
                    <a:pt x="18" y="33"/>
                    <a:pt x="20" y="32"/>
                    <a:pt x="22" y="30"/>
                  </a:cubicBezTo>
                  <a:cubicBezTo>
                    <a:pt x="23" y="28"/>
                    <a:pt x="24" y="26"/>
                    <a:pt x="24" y="23"/>
                  </a:cubicBezTo>
                  <a:cubicBezTo>
                    <a:pt x="24" y="0"/>
                    <a:pt x="24" y="0"/>
                    <a:pt x="24" y="0"/>
                  </a:cubicBezTo>
                  <a:cubicBezTo>
                    <a:pt x="31" y="0"/>
                    <a:pt x="31" y="0"/>
                    <a:pt x="31" y="0"/>
                  </a:cubicBezTo>
                  <a:cubicBezTo>
                    <a:pt x="31" y="39"/>
                    <a:pt x="31" y="39"/>
                    <a:pt x="31" y="39"/>
                  </a:cubicBezTo>
                  <a:lnTo>
                    <a:pt x="24"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5" name="Freeform 22">
              <a:extLst>
                <a:ext uri="{FF2B5EF4-FFF2-40B4-BE49-F238E27FC236}">
                  <a16:creationId xmlns:a16="http://schemas.microsoft.com/office/drawing/2014/main" id="{9D2625B8-0A5B-46EF-8302-77353AB0D3A9}"/>
                </a:ext>
              </a:extLst>
            </p:cNvPr>
            <p:cNvSpPr>
              <a:spLocks noEditPoints="1"/>
            </p:cNvSpPr>
            <p:nvPr userDrawn="1"/>
          </p:nvSpPr>
          <p:spPr bwMode="auto">
            <a:xfrm>
              <a:off x="193493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6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6"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4"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1"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6" y="16"/>
                  </a:moveTo>
                  <a:cubicBezTo>
                    <a:pt x="25" y="15"/>
                    <a:pt x="25" y="13"/>
                    <a:pt x="25" y="12"/>
                  </a:cubicBezTo>
                  <a:cubicBezTo>
                    <a:pt x="24" y="11"/>
                    <a:pt x="24" y="10"/>
                    <a:pt x="23" y="9"/>
                  </a:cubicBezTo>
                  <a:cubicBezTo>
                    <a:pt x="22" y="8"/>
                    <a:pt x="22"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6" name="Freeform 23">
              <a:extLst>
                <a:ext uri="{FF2B5EF4-FFF2-40B4-BE49-F238E27FC236}">
                  <a16:creationId xmlns:a16="http://schemas.microsoft.com/office/drawing/2014/main" id="{DE6C9E0E-C49B-4FBE-97F3-BB6DFAC57421}"/>
                </a:ext>
              </a:extLst>
            </p:cNvPr>
            <p:cNvSpPr>
              <a:spLocks/>
            </p:cNvSpPr>
            <p:nvPr userDrawn="1"/>
          </p:nvSpPr>
          <p:spPr bwMode="auto">
            <a:xfrm>
              <a:off x="2030841"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1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4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7 w 29"/>
                <a:gd name="T55" fmla="*/ 24 h 40"/>
                <a:gd name="T56" fmla="*/ 13 w 29"/>
                <a:gd name="T57" fmla="*/ 22 h 40"/>
                <a:gd name="T58" fmla="*/ 8 w 29"/>
                <a:gd name="T59" fmla="*/ 20 h 40"/>
                <a:gd name="T60" fmla="*/ 4 w 29"/>
                <a:gd name="T61" fmla="*/ 17 h 40"/>
                <a:gd name="T62" fmla="*/ 2 w 29"/>
                <a:gd name="T63" fmla="*/ 14 h 40"/>
                <a:gd name="T64" fmla="*/ 2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3" y="6"/>
                    <a:pt x="11" y="7"/>
                    <a:pt x="10" y="7"/>
                  </a:cubicBezTo>
                  <a:cubicBezTo>
                    <a:pt x="10" y="8"/>
                    <a:pt x="9" y="9"/>
                    <a:pt x="9" y="10"/>
                  </a:cubicBezTo>
                  <a:cubicBezTo>
                    <a:pt x="9" y="10"/>
                    <a:pt x="9" y="11"/>
                    <a:pt x="9" y="11"/>
                  </a:cubicBezTo>
                  <a:cubicBezTo>
                    <a:pt x="10" y="12"/>
                    <a:pt x="10" y="12"/>
                    <a:pt x="11"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4" y="29"/>
                    <a:pt x="4" y="29"/>
                    <a:pt x="4"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2" y="27"/>
                    <a:pt x="21" y="27"/>
                  </a:cubicBezTo>
                  <a:cubicBezTo>
                    <a:pt x="21" y="26"/>
                    <a:pt x="20" y="25"/>
                    <a:pt x="19" y="25"/>
                  </a:cubicBezTo>
                  <a:cubicBezTo>
                    <a:pt x="19" y="25"/>
                    <a:pt x="18" y="24"/>
                    <a:pt x="17" y="24"/>
                  </a:cubicBezTo>
                  <a:cubicBezTo>
                    <a:pt x="15" y="23"/>
                    <a:pt x="14" y="23"/>
                    <a:pt x="13" y="22"/>
                  </a:cubicBezTo>
                  <a:cubicBezTo>
                    <a:pt x="11" y="21"/>
                    <a:pt x="9" y="20"/>
                    <a:pt x="8" y="20"/>
                  </a:cubicBezTo>
                  <a:cubicBezTo>
                    <a:pt x="6" y="19"/>
                    <a:pt x="5" y="18"/>
                    <a:pt x="4" y="17"/>
                  </a:cubicBezTo>
                  <a:cubicBezTo>
                    <a:pt x="3" y="16"/>
                    <a:pt x="3" y="15"/>
                    <a:pt x="2" y="14"/>
                  </a:cubicBezTo>
                  <a:cubicBezTo>
                    <a:pt x="2" y="13"/>
                    <a:pt x="2" y="12"/>
                    <a:pt x="2" y="10"/>
                  </a:cubicBezTo>
                  <a:cubicBezTo>
                    <a:pt x="2"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7" name="Freeform 24">
              <a:extLst>
                <a:ext uri="{FF2B5EF4-FFF2-40B4-BE49-F238E27FC236}">
                  <a16:creationId xmlns:a16="http://schemas.microsoft.com/office/drawing/2014/main" id="{580801ED-9260-41DB-A0B7-5AF24B32272B}"/>
                </a:ext>
              </a:extLst>
            </p:cNvPr>
            <p:cNvSpPr>
              <a:spLocks/>
            </p:cNvSpPr>
            <p:nvPr userDrawn="1"/>
          </p:nvSpPr>
          <p:spPr bwMode="auto">
            <a:xfrm>
              <a:off x="211802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8" name="Freeform 25">
              <a:extLst>
                <a:ext uri="{FF2B5EF4-FFF2-40B4-BE49-F238E27FC236}">
                  <a16:creationId xmlns:a16="http://schemas.microsoft.com/office/drawing/2014/main" id="{3A9842FB-6E95-4D11-B5B9-58C4CB82C2FE}"/>
                </a:ext>
              </a:extLst>
            </p:cNvPr>
            <p:cNvSpPr>
              <a:spLocks noEditPoints="1"/>
            </p:cNvSpPr>
            <p:nvPr userDrawn="1"/>
          </p:nvSpPr>
          <p:spPr bwMode="auto">
            <a:xfrm>
              <a:off x="2194750" y="6175958"/>
              <a:ext cx="24412" cy="136010"/>
            </a:xfrm>
            <a:custGeom>
              <a:avLst/>
              <a:gdLst>
                <a:gd name="T0" fmla="*/ 10 w 10"/>
                <a:gd name="T1" fmla="*/ 5 h 53"/>
                <a:gd name="T2" fmla="*/ 9 w 10"/>
                <a:gd name="T3" fmla="*/ 6 h 53"/>
                <a:gd name="T4" fmla="*/ 8 w 10"/>
                <a:gd name="T5" fmla="*/ 8 h 53"/>
                <a:gd name="T6" fmla="*/ 7 w 10"/>
                <a:gd name="T7" fmla="*/ 9 h 53"/>
                <a:gd name="T8" fmla="*/ 5 w 10"/>
                <a:gd name="T9" fmla="*/ 9 h 53"/>
                <a:gd name="T10" fmla="*/ 3 w 10"/>
                <a:gd name="T11" fmla="*/ 9 h 53"/>
                <a:gd name="T12" fmla="*/ 1 w 10"/>
                <a:gd name="T13" fmla="*/ 8 h 53"/>
                <a:gd name="T14" fmla="*/ 0 w 10"/>
                <a:gd name="T15" fmla="*/ 6 h 53"/>
                <a:gd name="T16" fmla="*/ 0 w 10"/>
                <a:gd name="T17" fmla="*/ 5 h 53"/>
                <a:gd name="T18" fmla="*/ 0 w 10"/>
                <a:gd name="T19" fmla="*/ 3 h 53"/>
                <a:gd name="T20" fmla="*/ 1 w 10"/>
                <a:gd name="T21" fmla="*/ 1 h 53"/>
                <a:gd name="T22" fmla="*/ 3 w 10"/>
                <a:gd name="T23" fmla="*/ 0 h 53"/>
                <a:gd name="T24" fmla="*/ 5 w 10"/>
                <a:gd name="T25" fmla="*/ 0 h 53"/>
                <a:gd name="T26" fmla="*/ 7 w 10"/>
                <a:gd name="T27" fmla="*/ 0 h 53"/>
                <a:gd name="T28" fmla="*/ 8 w 10"/>
                <a:gd name="T29" fmla="*/ 1 h 53"/>
                <a:gd name="T30" fmla="*/ 9 w 10"/>
                <a:gd name="T31" fmla="*/ 3 h 53"/>
                <a:gd name="T32" fmla="*/ 10 w 10"/>
                <a:gd name="T33" fmla="*/ 5 h 53"/>
                <a:gd name="T34" fmla="*/ 1 w 10"/>
                <a:gd name="T35" fmla="*/ 53 h 53"/>
                <a:gd name="T36" fmla="*/ 1 w 10"/>
                <a:gd name="T37" fmla="*/ 14 h 53"/>
                <a:gd name="T38" fmla="*/ 9 w 10"/>
                <a:gd name="T39" fmla="*/ 14 h 53"/>
                <a:gd name="T40" fmla="*/ 9 w 10"/>
                <a:gd name="T41" fmla="*/ 53 h 53"/>
                <a:gd name="T42" fmla="*/ 1 w 10"/>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3">
                  <a:moveTo>
                    <a:pt x="10" y="5"/>
                  </a:moveTo>
                  <a:cubicBezTo>
                    <a:pt x="10" y="5"/>
                    <a:pt x="10" y="6"/>
                    <a:pt x="9" y="6"/>
                  </a:cubicBezTo>
                  <a:cubicBezTo>
                    <a:pt x="9" y="7"/>
                    <a:pt x="9" y="8"/>
                    <a:pt x="8" y="8"/>
                  </a:cubicBezTo>
                  <a:cubicBezTo>
                    <a:pt x="8" y="8"/>
                    <a:pt x="7" y="9"/>
                    <a:pt x="7" y="9"/>
                  </a:cubicBezTo>
                  <a:cubicBezTo>
                    <a:pt x="6" y="9"/>
                    <a:pt x="6" y="9"/>
                    <a:pt x="5" y="9"/>
                  </a:cubicBezTo>
                  <a:cubicBezTo>
                    <a:pt x="4" y="9"/>
                    <a:pt x="4" y="9"/>
                    <a:pt x="3" y="9"/>
                  </a:cubicBezTo>
                  <a:cubicBezTo>
                    <a:pt x="2" y="9"/>
                    <a:pt x="2" y="8"/>
                    <a:pt x="1" y="8"/>
                  </a:cubicBezTo>
                  <a:cubicBezTo>
                    <a:pt x="1" y="8"/>
                    <a:pt x="1" y="7"/>
                    <a:pt x="0" y="6"/>
                  </a:cubicBezTo>
                  <a:cubicBezTo>
                    <a:pt x="0" y="6"/>
                    <a:pt x="0" y="5"/>
                    <a:pt x="0" y="5"/>
                  </a:cubicBezTo>
                  <a:cubicBezTo>
                    <a:pt x="0" y="4"/>
                    <a:pt x="0" y="3"/>
                    <a:pt x="0" y="3"/>
                  </a:cubicBezTo>
                  <a:cubicBezTo>
                    <a:pt x="1" y="2"/>
                    <a:pt x="1" y="2"/>
                    <a:pt x="1" y="1"/>
                  </a:cubicBezTo>
                  <a:cubicBezTo>
                    <a:pt x="2" y="1"/>
                    <a:pt x="2" y="0"/>
                    <a:pt x="3" y="0"/>
                  </a:cubicBezTo>
                  <a:cubicBezTo>
                    <a:pt x="4" y="0"/>
                    <a:pt x="4" y="0"/>
                    <a:pt x="5" y="0"/>
                  </a:cubicBezTo>
                  <a:cubicBezTo>
                    <a:pt x="6" y="0"/>
                    <a:pt x="6" y="0"/>
                    <a:pt x="7" y="0"/>
                  </a:cubicBezTo>
                  <a:cubicBezTo>
                    <a:pt x="7" y="0"/>
                    <a:pt x="8" y="1"/>
                    <a:pt x="8" y="1"/>
                  </a:cubicBezTo>
                  <a:cubicBezTo>
                    <a:pt x="9" y="2"/>
                    <a:pt x="9" y="2"/>
                    <a:pt x="9" y="3"/>
                  </a:cubicBezTo>
                  <a:cubicBezTo>
                    <a:pt x="10" y="3"/>
                    <a:pt x="10" y="4"/>
                    <a:pt x="10" y="5"/>
                  </a:cubicBezTo>
                  <a:close/>
                  <a:moveTo>
                    <a:pt x="1" y="53"/>
                  </a:moveTo>
                  <a:cubicBezTo>
                    <a:pt x="1" y="14"/>
                    <a:pt x="1" y="14"/>
                    <a:pt x="1" y="14"/>
                  </a:cubicBezTo>
                  <a:cubicBezTo>
                    <a:pt x="9" y="14"/>
                    <a:pt x="9" y="14"/>
                    <a:pt x="9" y="14"/>
                  </a:cubicBezTo>
                  <a:cubicBezTo>
                    <a:pt x="9" y="53"/>
                    <a:pt x="9" y="53"/>
                    <a:pt x="9" y="53"/>
                  </a:cubicBezTo>
                  <a:lnTo>
                    <a:pt x="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9" name="Freeform 26">
              <a:extLst>
                <a:ext uri="{FF2B5EF4-FFF2-40B4-BE49-F238E27FC236}">
                  <a16:creationId xmlns:a16="http://schemas.microsoft.com/office/drawing/2014/main" id="{076538BB-C266-42BE-916B-458AF9EFB224}"/>
                </a:ext>
              </a:extLst>
            </p:cNvPr>
            <p:cNvSpPr>
              <a:spLocks noEditPoints="1"/>
            </p:cNvSpPr>
            <p:nvPr userDrawn="1"/>
          </p:nvSpPr>
          <p:spPr bwMode="auto">
            <a:xfrm>
              <a:off x="2236599" y="6212575"/>
              <a:ext cx="87186" cy="101135"/>
            </a:xfrm>
            <a:custGeom>
              <a:avLst/>
              <a:gdLst>
                <a:gd name="T0" fmla="*/ 34 w 34"/>
                <a:gd name="T1" fmla="*/ 19 h 40"/>
                <a:gd name="T2" fmla="*/ 33 w 34"/>
                <a:gd name="T3" fmla="*/ 28 h 40"/>
                <a:gd name="T4" fmla="*/ 29 w 34"/>
                <a:gd name="T5" fmla="*/ 34 h 40"/>
                <a:gd name="T6" fmla="*/ 24 w 34"/>
                <a:gd name="T7" fmla="*/ 38 h 40"/>
                <a:gd name="T8" fmla="*/ 17 w 34"/>
                <a:gd name="T9" fmla="*/ 40 h 40"/>
                <a:gd name="T10" fmla="*/ 10 w 34"/>
                <a:gd name="T11" fmla="*/ 38 h 40"/>
                <a:gd name="T12" fmla="*/ 5 w 34"/>
                <a:gd name="T13" fmla="*/ 34 h 40"/>
                <a:gd name="T14" fmla="*/ 1 w 34"/>
                <a:gd name="T15" fmla="*/ 28 h 40"/>
                <a:gd name="T16" fmla="*/ 0 w 34"/>
                <a:gd name="T17" fmla="*/ 20 h 40"/>
                <a:gd name="T18" fmla="*/ 1 w 34"/>
                <a:gd name="T19" fmla="*/ 11 h 40"/>
                <a:gd name="T20" fmla="*/ 5 w 34"/>
                <a:gd name="T21" fmla="*/ 5 h 40"/>
                <a:gd name="T22" fmla="*/ 10 w 34"/>
                <a:gd name="T23" fmla="*/ 1 h 40"/>
                <a:gd name="T24" fmla="*/ 17 w 34"/>
                <a:gd name="T25" fmla="*/ 0 h 40"/>
                <a:gd name="T26" fmla="*/ 24 w 34"/>
                <a:gd name="T27" fmla="*/ 1 h 40"/>
                <a:gd name="T28" fmla="*/ 29 w 34"/>
                <a:gd name="T29" fmla="*/ 5 h 40"/>
                <a:gd name="T30" fmla="*/ 33 w 34"/>
                <a:gd name="T31" fmla="*/ 11 h 40"/>
                <a:gd name="T32" fmla="*/ 34 w 34"/>
                <a:gd name="T33" fmla="*/ 19 h 40"/>
                <a:gd name="T34" fmla="*/ 26 w 34"/>
                <a:gd name="T35" fmla="*/ 20 h 40"/>
                <a:gd name="T36" fmla="*/ 26 w 34"/>
                <a:gd name="T37" fmla="*/ 14 h 40"/>
                <a:gd name="T38" fmla="*/ 24 w 34"/>
                <a:gd name="T39" fmla="*/ 10 h 40"/>
                <a:gd name="T40" fmla="*/ 21 w 34"/>
                <a:gd name="T41" fmla="*/ 8 h 40"/>
                <a:gd name="T42" fmla="*/ 17 w 34"/>
                <a:gd name="T43" fmla="*/ 7 h 40"/>
                <a:gd name="T44" fmla="*/ 13 w 34"/>
                <a:gd name="T45" fmla="*/ 8 h 40"/>
                <a:gd name="T46" fmla="*/ 10 w 34"/>
                <a:gd name="T47" fmla="*/ 10 h 40"/>
                <a:gd name="T48" fmla="*/ 8 w 34"/>
                <a:gd name="T49" fmla="*/ 14 h 40"/>
                <a:gd name="T50" fmla="*/ 7 w 34"/>
                <a:gd name="T51" fmla="*/ 19 h 40"/>
                <a:gd name="T52" fmla="*/ 8 w 34"/>
                <a:gd name="T53" fmla="*/ 25 h 40"/>
                <a:gd name="T54" fmla="*/ 10 w 34"/>
                <a:gd name="T55" fmla="*/ 29 h 40"/>
                <a:gd name="T56" fmla="*/ 13 w 34"/>
                <a:gd name="T57" fmla="*/ 32 h 40"/>
                <a:gd name="T58" fmla="*/ 17 w 34"/>
                <a:gd name="T59" fmla="*/ 32 h 40"/>
                <a:gd name="T60" fmla="*/ 21 w 34"/>
                <a:gd name="T61" fmla="*/ 31 h 40"/>
                <a:gd name="T62" fmla="*/ 24 w 34"/>
                <a:gd name="T63" fmla="*/ 29 h 40"/>
                <a:gd name="T64" fmla="*/ 26 w 34"/>
                <a:gd name="T65" fmla="*/ 25 h 40"/>
                <a:gd name="T66" fmla="*/ 26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19"/>
                  </a:moveTo>
                  <a:cubicBezTo>
                    <a:pt x="34" y="23"/>
                    <a:pt x="34" y="25"/>
                    <a:pt x="33" y="28"/>
                  </a:cubicBezTo>
                  <a:cubicBezTo>
                    <a:pt x="32" y="30"/>
                    <a:pt x="31" y="33"/>
                    <a:pt x="29" y="34"/>
                  </a:cubicBezTo>
                  <a:cubicBezTo>
                    <a:pt x="28" y="36"/>
                    <a:pt x="26" y="37"/>
                    <a:pt x="24" y="38"/>
                  </a:cubicBezTo>
                  <a:cubicBezTo>
                    <a:pt x="21" y="39"/>
                    <a:pt x="19" y="40"/>
                    <a:pt x="17" y="40"/>
                  </a:cubicBezTo>
                  <a:cubicBezTo>
                    <a:pt x="14" y="40"/>
                    <a:pt x="12" y="39"/>
                    <a:pt x="10" y="38"/>
                  </a:cubicBezTo>
                  <a:cubicBezTo>
                    <a:pt x="8" y="37"/>
                    <a:pt x="6" y="36"/>
                    <a:pt x="5" y="34"/>
                  </a:cubicBezTo>
                  <a:cubicBezTo>
                    <a:pt x="3" y="32"/>
                    <a:pt x="2" y="30"/>
                    <a:pt x="1" y="28"/>
                  </a:cubicBezTo>
                  <a:cubicBezTo>
                    <a:pt x="0" y="25"/>
                    <a:pt x="0" y="23"/>
                    <a:pt x="0" y="20"/>
                  </a:cubicBezTo>
                  <a:cubicBezTo>
                    <a:pt x="0" y="16"/>
                    <a:pt x="0" y="14"/>
                    <a:pt x="1" y="11"/>
                  </a:cubicBezTo>
                  <a:cubicBezTo>
                    <a:pt x="2" y="9"/>
                    <a:pt x="3" y="7"/>
                    <a:pt x="5" y="5"/>
                  </a:cubicBezTo>
                  <a:cubicBezTo>
                    <a:pt x="6" y="3"/>
                    <a:pt x="8" y="2"/>
                    <a:pt x="10" y="1"/>
                  </a:cubicBezTo>
                  <a:cubicBezTo>
                    <a:pt x="12" y="0"/>
                    <a:pt x="14" y="0"/>
                    <a:pt x="17" y="0"/>
                  </a:cubicBezTo>
                  <a:cubicBezTo>
                    <a:pt x="19" y="0"/>
                    <a:pt x="22" y="0"/>
                    <a:pt x="24" y="1"/>
                  </a:cubicBezTo>
                  <a:cubicBezTo>
                    <a:pt x="26" y="2"/>
                    <a:pt x="28" y="3"/>
                    <a:pt x="29" y="5"/>
                  </a:cubicBezTo>
                  <a:cubicBezTo>
                    <a:pt x="31" y="7"/>
                    <a:pt x="32" y="9"/>
                    <a:pt x="33" y="11"/>
                  </a:cubicBezTo>
                  <a:cubicBezTo>
                    <a:pt x="34" y="14"/>
                    <a:pt x="34" y="16"/>
                    <a:pt x="34" y="19"/>
                  </a:cubicBezTo>
                  <a:close/>
                  <a:moveTo>
                    <a:pt x="26" y="20"/>
                  </a:moveTo>
                  <a:cubicBezTo>
                    <a:pt x="26" y="18"/>
                    <a:pt x="26" y="16"/>
                    <a:pt x="26" y="14"/>
                  </a:cubicBezTo>
                  <a:cubicBezTo>
                    <a:pt x="25" y="13"/>
                    <a:pt x="25" y="11"/>
                    <a:pt x="24" y="10"/>
                  </a:cubicBezTo>
                  <a:cubicBezTo>
                    <a:pt x="23" y="9"/>
                    <a:pt x="22" y="8"/>
                    <a:pt x="21" y="8"/>
                  </a:cubicBezTo>
                  <a:cubicBezTo>
                    <a:pt x="19" y="7"/>
                    <a:pt x="18" y="7"/>
                    <a:pt x="17" y="7"/>
                  </a:cubicBezTo>
                  <a:cubicBezTo>
                    <a:pt x="15" y="7"/>
                    <a:pt x="14" y="7"/>
                    <a:pt x="13" y="8"/>
                  </a:cubicBezTo>
                  <a:cubicBezTo>
                    <a:pt x="12" y="8"/>
                    <a:pt x="11" y="9"/>
                    <a:pt x="10" y="10"/>
                  </a:cubicBezTo>
                  <a:cubicBezTo>
                    <a:pt x="9" y="11"/>
                    <a:pt x="8" y="13"/>
                    <a:pt x="8" y="14"/>
                  </a:cubicBezTo>
                  <a:cubicBezTo>
                    <a:pt x="8" y="16"/>
                    <a:pt x="7" y="17"/>
                    <a:pt x="7" y="19"/>
                  </a:cubicBezTo>
                  <a:cubicBezTo>
                    <a:pt x="7" y="21"/>
                    <a:pt x="8" y="23"/>
                    <a:pt x="8" y="25"/>
                  </a:cubicBezTo>
                  <a:cubicBezTo>
                    <a:pt x="9" y="27"/>
                    <a:pt x="9" y="28"/>
                    <a:pt x="10" y="29"/>
                  </a:cubicBezTo>
                  <a:cubicBezTo>
                    <a:pt x="11" y="30"/>
                    <a:pt x="12" y="31"/>
                    <a:pt x="13" y="32"/>
                  </a:cubicBezTo>
                  <a:cubicBezTo>
                    <a:pt x="14" y="32"/>
                    <a:pt x="16" y="32"/>
                    <a:pt x="17" y="32"/>
                  </a:cubicBezTo>
                  <a:cubicBezTo>
                    <a:pt x="18" y="32"/>
                    <a:pt x="20" y="32"/>
                    <a:pt x="21" y="31"/>
                  </a:cubicBezTo>
                  <a:cubicBezTo>
                    <a:pt x="22" y="31"/>
                    <a:pt x="23" y="30"/>
                    <a:pt x="24" y="29"/>
                  </a:cubicBezTo>
                  <a:cubicBezTo>
                    <a:pt x="25" y="27"/>
                    <a:pt x="25" y="26"/>
                    <a:pt x="26" y="25"/>
                  </a:cubicBezTo>
                  <a:cubicBezTo>
                    <a:pt x="26" y="23"/>
                    <a:pt x="26" y="21"/>
                    <a:pt x="2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0" name="Freeform 27">
              <a:extLst>
                <a:ext uri="{FF2B5EF4-FFF2-40B4-BE49-F238E27FC236}">
                  <a16:creationId xmlns:a16="http://schemas.microsoft.com/office/drawing/2014/main" id="{A7C95C0F-A1E9-46B5-B9DB-284F35C72801}"/>
                </a:ext>
              </a:extLst>
            </p:cNvPr>
            <p:cNvSpPr>
              <a:spLocks/>
            </p:cNvSpPr>
            <p:nvPr userDrawn="1"/>
          </p:nvSpPr>
          <p:spPr bwMode="auto">
            <a:xfrm>
              <a:off x="2344710" y="6212575"/>
              <a:ext cx="78468" cy="99391"/>
            </a:xfrm>
            <a:custGeom>
              <a:avLst/>
              <a:gdLst>
                <a:gd name="T0" fmla="*/ 23 w 31"/>
                <a:gd name="T1" fmla="*/ 39 h 39"/>
                <a:gd name="T2" fmla="*/ 23 w 31"/>
                <a:gd name="T3" fmla="*/ 17 h 39"/>
                <a:gd name="T4" fmla="*/ 21 w 31"/>
                <a:gd name="T5" fmla="*/ 9 h 39"/>
                <a:gd name="T6" fmla="*/ 15 w 31"/>
                <a:gd name="T7" fmla="*/ 7 h 39"/>
                <a:gd name="T8" fmla="*/ 12 w 31"/>
                <a:gd name="T9" fmla="*/ 7 h 39"/>
                <a:gd name="T10" fmla="*/ 9 w 31"/>
                <a:gd name="T11" fmla="*/ 9 h 39"/>
                <a:gd name="T12" fmla="*/ 8 w 31"/>
                <a:gd name="T13" fmla="*/ 12 h 39"/>
                <a:gd name="T14" fmla="*/ 7 w 31"/>
                <a:gd name="T15" fmla="*/ 16 h 39"/>
                <a:gd name="T16" fmla="*/ 7 w 31"/>
                <a:gd name="T17" fmla="*/ 39 h 39"/>
                <a:gd name="T18" fmla="*/ 0 w 31"/>
                <a:gd name="T19" fmla="*/ 39 h 39"/>
                <a:gd name="T20" fmla="*/ 0 w 31"/>
                <a:gd name="T21" fmla="*/ 0 h 39"/>
                <a:gd name="T22" fmla="*/ 7 w 31"/>
                <a:gd name="T23" fmla="*/ 0 h 39"/>
                <a:gd name="T24" fmla="*/ 7 w 31"/>
                <a:gd name="T25" fmla="*/ 4 h 39"/>
                <a:gd name="T26" fmla="*/ 9 w 31"/>
                <a:gd name="T27" fmla="*/ 2 h 39"/>
                <a:gd name="T28" fmla="*/ 11 w 31"/>
                <a:gd name="T29" fmla="*/ 1 h 39"/>
                <a:gd name="T30" fmla="*/ 14 w 31"/>
                <a:gd name="T31" fmla="*/ 0 h 39"/>
                <a:gd name="T32" fmla="*/ 17 w 31"/>
                <a:gd name="T33" fmla="*/ 0 h 39"/>
                <a:gd name="T34" fmla="*/ 23 w 31"/>
                <a:gd name="T35" fmla="*/ 1 h 39"/>
                <a:gd name="T36" fmla="*/ 27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1" y="9"/>
                  </a:cubicBezTo>
                  <a:cubicBezTo>
                    <a:pt x="20" y="7"/>
                    <a:pt x="18" y="7"/>
                    <a:pt x="15" y="7"/>
                  </a:cubicBezTo>
                  <a:cubicBezTo>
                    <a:pt x="14" y="7"/>
                    <a:pt x="13" y="7"/>
                    <a:pt x="12" y="7"/>
                  </a:cubicBezTo>
                  <a:cubicBezTo>
                    <a:pt x="11" y="8"/>
                    <a:pt x="10" y="8"/>
                    <a:pt x="9" y="9"/>
                  </a:cubicBezTo>
                  <a:cubicBezTo>
                    <a:pt x="9" y="10"/>
                    <a:pt x="8" y="11"/>
                    <a:pt x="8" y="12"/>
                  </a:cubicBezTo>
                  <a:cubicBezTo>
                    <a:pt x="8" y="14"/>
                    <a:pt x="7" y="15"/>
                    <a:pt x="7" y="16"/>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10" y="2"/>
                    <a:pt x="11" y="1"/>
                    <a:pt x="11" y="1"/>
                  </a:cubicBezTo>
                  <a:cubicBezTo>
                    <a:pt x="12" y="0"/>
                    <a:pt x="13" y="0"/>
                    <a:pt x="14" y="0"/>
                  </a:cubicBezTo>
                  <a:cubicBezTo>
                    <a:pt x="15" y="0"/>
                    <a:pt x="16" y="0"/>
                    <a:pt x="17" y="0"/>
                  </a:cubicBezTo>
                  <a:cubicBezTo>
                    <a:pt x="19" y="0"/>
                    <a:pt x="21" y="0"/>
                    <a:pt x="23" y="1"/>
                  </a:cubicBezTo>
                  <a:cubicBezTo>
                    <a:pt x="25" y="1"/>
                    <a:pt x="26" y="2"/>
                    <a:pt x="27" y="4"/>
                  </a:cubicBezTo>
                  <a:cubicBezTo>
                    <a:pt x="28" y="5"/>
                    <a:pt x="29" y="7"/>
                    <a:pt x="30" y="9"/>
                  </a:cubicBezTo>
                  <a:cubicBezTo>
                    <a:pt x="30"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1" name="Freeform 28">
              <a:extLst>
                <a:ext uri="{FF2B5EF4-FFF2-40B4-BE49-F238E27FC236}">
                  <a16:creationId xmlns:a16="http://schemas.microsoft.com/office/drawing/2014/main" id="{BEEA6186-B2B9-4E5E-9631-B6332C7FDBA3}"/>
                </a:ext>
              </a:extLst>
            </p:cNvPr>
            <p:cNvSpPr>
              <a:spLocks/>
            </p:cNvSpPr>
            <p:nvPr userDrawn="1"/>
          </p:nvSpPr>
          <p:spPr bwMode="auto">
            <a:xfrm>
              <a:off x="2445845" y="6284068"/>
              <a:ext cx="31387"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4 w 12"/>
                <a:gd name="T11" fmla="*/ 11 h 12"/>
                <a:gd name="T12" fmla="*/ 2 w 12"/>
                <a:gd name="T13" fmla="*/ 10 h 12"/>
                <a:gd name="T14" fmla="*/ 1 w 12"/>
                <a:gd name="T15" fmla="*/ 8 h 12"/>
                <a:gd name="T16" fmla="*/ 0 w 12"/>
                <a:gd name="T17" fmla="*/ 6 h 12"/>
                <a:gd name="T18" fmla="*/ 1 w 12"/>
                <a:gd name="T19" fmla="*/ 4 h 12"/>
                <a:gd name="T20" fmla="*/ 2 w 12"/>
                <a:gd name="T21" fmla="*/ 2 h 12"/>
                <a:gd name="T22" fmla="*/ 4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4" y="11"/>
                  </a:cubicBezTo>
                  <a:cubicBezTo>
                    <a:pt x="3" y="11"/>
                    <a:pt x="2" y="10"/>
                    <a:pt x="2" y="10"/>
                  </a:cubicBezTo>
                  <a:cubicBezTo>
                    <a:pt x="1" y="9"/>
                    <a:pt x="1" y="9"/>
                    <a:pt x="1" y="8"/>
                  </a:cubicBezTo>
                  <a:cubicBezTo>
                    <a:pt x="0" y="7"/>
                    <a:pt x="0" y="7"/>
                    <a:pt x="0" y="6"/>
                  </a:cubicBezTo>
                  <a:cubicBezTo>
                    <a:pt x="0" y="5"/>
                    <a:pt x="0" y="4"/>
                    <a:pt x="1" y="4"/>
                  </a:cubicBezTo>
                  <a:cubicBezTo>
                    <a:pt x="1" y="3"/>
                    <a:pt x="1" y="2"/>
                    <a:pt x="2" y="2"/>
                  </a:cubicBezTo>
                  <a:cubicBezTo>
                    <a:pt x="2" y="1"/>
                    <a:pt x="3" y="1"/>
                    <a:pt x="4"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2" name="Freeform 29">
              <a:extLst>
                <a:ext uri="{FF2B5EF4-FFF2-40B4-BE49-F238E27FC236}">
                  <a16:creationId xmlns:a16="http://schemas.microsoft.com/office/drawing/2014/main" id="{E9B00A5D-BE04-4D7D-B4A2-204E2D0E0485}"/>
                </a:ext>
              </a:extLst>
            </p:cNvPr>
            <p:cNvSpPr>
              <a:spLocks/>
            </p:cNvSpPr>
            <p:nvPr userDrawn="1"/>
          </p:nvSpPr>
          <p:spPr bwMode="auto">
            <a:xfrm>
              <a:off x="2540006" y="6181188"/>
              <a:ext cx="97648" cy="130778"/>
            </a:xfrm>
            <a:custGeom>
              <a:avLst/>
              <a:gdLst>
                <a:gd name="T0" fmla="*/ 34 w 56"/>
                <a:gd name="T1" fmla="*/ 11 h 75"/>
                <a:gd name="T2" fmla="*/ 34 w 56"/>
                <a:gd name="T3" fmla="*/ 75 h 75"/>
                <a:gd name="T4" fmla="*/ 22 w 56"/>
                <a:gd name="T5" fmla="*/ 75 h 75"/>
                <a:gd name="T6" fmla="*/ 22 w 56"/>
                <a:gd name="T7" fmla="*/ 11 h 75"/>
                <a:gd name="T8" fmla="*/ 0 w 56"/>
                <a:gd name="T9" fmla="*/ 11 h 75"/>
                <a:gd name="T10" fmla="*/ 0 w 56"/>
                <a:gd name="T11" fmla="*/ 0 h 75"/>
                <a:gd name="T12" fmla="*/ 56 w 56"/>
                <a:gd name="T13" fmla="*/ 0 h 75"/>
                <a:gd name="T14" fmla="*/ 56 w 56"/>
                <a:gd name="T15" fmla="*/ 11 h 75"/>
                <a:gd name="T16" fmla="*/ 34 w 56"/>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34" y="11"/>
                  </a:moveTo>
                  <a:lnTo>
                    <a:pt x="34" y="75"/>
                  </a:lnTo>
                  <a:lnTo>
                    <a:pt x="22" y="75"/>
                  </a:lnTo>
                  <a:lnTo>
                    <a:pt x="22" y="11"/>
                  </a:lnTo>
                  <a:lnTo>
                    <a:pt x="0" y="11"/>
                  </a:lnTo>
                  <a:lnTo>
                    <a:pt x="0" y="0"/>
                  </a:lnTo>
                  <a:lnTo>
                    <a:pt x="56" y="0"/>
                  </a:lnTo>
                  <a:lnTo>
                    <a:pt x="56" y="11"/>
                  </a:lnTo>
                  <a:lnTo>
                    <a:pt x="34"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3" name="Freeform 30">
              <a:extLst>
                <a:ext uri="{FF2B5EF4-FFF2-40B4-BE49-F238E27FC236}">
                  <a16:creationId xmlns:a16="http://schemas.microsoft.com/office/drawing/2014/main" id="{72C85502-C007-49A3-A8AB-2BCC8C53945F}"/>
                </a:ext>
              </a:extLst>
            </p:cNvPr>
            <p:cNvSpPr>
              <a:spLocks/>
            </p:cNvSpPr>
            <p:nvPr userDrawn="1"/>
          </p:nvSpPr>
          <p:spPr bwMode="auto">
            <a:xfrm>
              <a:off x="2651603" y="6174213"/>
              <a:ext cx="80211" cy="137753"/>
            </a:xfrm>
            <a:custGeom>
              <a:avLst/>
              <a:gdLst>
                <a:gd name="T0" fmla="*/ 24 w 31"/>
                <a:gd name="T1" fmla="*/ 54 h 54"/>
                <a:gd name="T2" fmla="*/ 24 w 31"/>
                <a:gd name="T3" fmla="*/ 32 h 54"/>
                <a:gd name="T4" fmla="*/ 22 w 31"/>
                <a:gd name="T5" fmla="*/ 24 h 54"/>
                <a:gd name="T6" fmla="*/ 16 w 31"/>
                <a:gd name="T7" fmla="*/ 22 h 54"/>
                <a:gd name="T8" fmla="*/ 13 w 31"/>
                <a:gd name="T9" fmla="*/ 22 h 54"/>
                <a:gd name="T10" fmla="*/ 10 w 31"/>
                <a:gd name="T11" fmla="*/ 24 h 54"/>
                <a:gd name="T12" fmla="*/ 8 w 31"/>
                <a:gd name="T13" fmla="*/ 27 h 54"/>
                <a:gd name="T14" fmla="*/ 8 w 31"/>
                <a:gd name="T15" fmla="*/ 31 h 54"/>
                <a:gd name="T16" fmla="*/ 8 w 31"/>
                <a:gd name="T17" fmla="*/ 54 h 54"/>
                <a:gd name="T18" fmla="*/ 0 w 31"/>
                <a:gd name="T19" fmla="*/ 54 h 54"/>
                <a:gd name="T20" fmla="*/ 0 w 31"/>
                <a:gd name="T21" fmla="*/ 4 h 54"/>
                <a:gd name="T22" fmla="*/ 8 w 31"/>
                <a:gd name="T23" fmla="*/ 0 h 54"/>
                <a:gd name="T24" fmla="*/ 8 w 31"/>
                <a:gd name="T25" fmla="*/ 19 h 54"/>
                <a:gd name="T26" fmla="*/ 10 w 31"/>
                <a:gd name="T27" fmla="*/ 17 h 54"/>
                <a:gd name="T28" fmla="*/ 12 w 31"/>
                <a:gd name="T29" fmla="*/ 16 h 54"/>
                <a:gd name="T30" fmla="*/ 15 w 31"/>
                <a:gd name="T31" fmla="*/ 15 h 54"/>
                <a:gd name="T32" fmla="*/ 18 w 31"/>
                <a:gd name="T33" fmla="*/ 15 h 54"/>
                <a:gd name="T34" fmla="*/ 24 w 31"/>
                <a:gd name="T35" fmla="*/ 16 h 54"/>
                <a:gd name="T36" fmla="*/ 28 w 31"/>
                <a:gd name="T37" fmla="*/ 19 h 54"/>
                <a:gd name="T38" fmla="*/ 30 w 31"/>
                <a:gd name="T39" fmla="*/ 24 h 54"/>
                <a:gd name="T40" fmla="*/ 31 w 31"/>
                <a:gd name="T41" fmla="*/ 32 h 54"/>
                <a:gd name="T42" fmla="*/ 31 w 31"/>
                <a:gd name="T43" fmla="*/ 54 h 54"/>
                <a:gd name="T44" fmla="*/ 24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4" y="54"/>
                  </a:moveTo>
                  <a:cubicBezTo>
                    <a:pt x="24" y="32"/>
                    <a:pt x="24" y="32"/>
                    <a:pt x="24" y="32"/>
                  </a:cubicBezTo>
                  <a:cubicBezTo>
                    <a:pt x="24" y="28"/>
                    <a:pt x="23" y="26"/>
                    <a:pt x="22" y="24"/>
                  </a:cubicBezTo>
                  <a:cubicBezTo>
                    <a:pt x="21" y="22"/>
                    <a:pt x="19" y="22"/>
                    <a:pt x="16" y="22"/>
                  </a:cubicBezTo>
                  <a:cubicBezTo>
                    <a:pt x="15" y="22"/>
                    <a:pt x="14" y="22"/>
                    <a:pt x="13" y="22"/>
                  </a:cubicBezTo>
                  <a:cubicBezTo>
                    <a:pt x="12" y="22"/>
                    <a:pt x="11" y="23"/>
                    <a:pt x="10" y="24"/>
                  </a:cubicBezTo>
                  <a:cubicBezTo>
                    <a:pt x="9" y="25"/>
                    <a:pt x="9" y="26"/>
                    <a:pt x="8" y="27"/>
                  </a:cubicBezTo>
                  <a:cubicBezTo>
                    <a:pt x="8" y="28"/>
                    <a:pt x="8" y="30"/>
                    <a:pt x="8" y="31"/>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8" y="18"/>
                    <a:pt x="9" y="18"/>
                    <a:pt x="10" y="17"/>
                  </a:cubicBezTo>
                  <a:cubicBezTo>
                    <a:pt x="10" y="17"/>
                    <a:pt x="11" y="16"/>
                    <a:pt x="12" y="16"/>
                  </a:cubicBezTo>
                  <a:cubicBezTo>
                    <a:pt x="13" y="15"/>
                    <a:pt x="14" y="15"/>
                    <a:pt x="15" y="15"/>
                  </a:cubicBezTo>
                  <a:cubicBezTo>
                    <a:pt x="16" y="15"/>
                    <a:pt x="17" y="15"/>
                    <a:pt x="18" y="15"/>
                  </a:cubicBezTo>
                  <a:cubicBezTo>
                    <a:pt x="20" y="15"/>
                    <a:pt x="22" y="15"/>
                    <a:pt x="24" y="16"/>
                  </a:cubicBezTo>
                  <a:cubicBezTo>
                    <a:pt x="25" y="16"/>
                    <a:pt x="27" y="17"/>
                    <a:pt x="28" y="19"/>
                  </a:cubicBezTo>
                  <a:cubicBezTo>
                    <a:pt x="29" y="20"/>
                    <a:pt x="30" y="22"/>
                    <a:pt x="30" y="24"/>
                  </a:cubicBezTo>
                  <a:cubicBezTo>
                    <a:pt x="31" y="27"/>
                    <a:pt x="31" y="29"/>
                    <a:pt x="31" y="32"/>
                  </a:cubicBezTo>
                  <a:cubicBezTo>
                    <a:pt x="31" y="54"/>
                    <a:pt x="31" y="54"/>
                    <a:pt x="31" y="54"/>
                  </a:cubicBezTo>
                  <a:lnTo>
                    <a:pt x="24"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4" name="Freeform 31">
              <a:extLst>
                <a:ext uri="{FF2B5EF4-FFF2-40B4-BE49-F238E27FC236}">
                  <a16:creationId xmlns:a16="http://schemas.microsoft.com/office/drawing/2014/main" id="{9A42586B-B388-4323-82EB-ED3423EDC5DE}"/>
                </a:ext>
              </a:extLst>
            </p:cNvPr>
            <p:cNvSpPr>
              <a:spLocks noEditPoints="1"/>
            </p:cNvSpPr>
            <p:nvPr userDrawn="1"/>
          </p:nvSpPr>
          <p:spPr bwMode="auto">
            <a:xfrm>
              <a:off x="2750996" y="6212575"/>
              <a:ext cx="85443" cy="101135"/>
            </a:xfrm>
            <a:custGeom>
              <a:avLst/>
              <a:gdLst>
                <a:gd name="T0" fmla="*/ 33 w 33"/>
                <a:gd name="T1" fmla="*/ 19 h 40"/>
                <a:gd name="T2" fmla="*/ 33 w 33"/>
                <a:gd name="T3" fmla="*/ 21 h 40"/>
                <a:gd name="T4" fmla="*/ 33 w 33"/>
                <a:gd name="T5" fmla="*/ 22 h 40"/>
                <a:gd name="T6" fmla="*/ 7 w 33"/>
                <a:gd name="T7" fmla="*/ 22 h 40"/>
                <a:gd name="T8" fmla="*/ 8 w 33"/>
                <a:gd name="T9" fmla="*/ 27 h 40"/>
                <a:gd name="T10" fmla="*/ 11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7" y="24"/>
                    <a:pt x="8" y="26"/>
                    <a:pt x="8" y="27"/>
                  </a:cubicBezTo>
                  <a:cubicBezTo>
                    <a:pt x="9" y="28"/>
                    <a:pt x="10" y="29"/>
                    <a:pt x="11" y="30"/>
                  </a:cubicBezTo>
                  <a:cubicBezTo>
                    <a:pt x="11" y="31"/>
                    <a:pt x="12" y="32"/>
                    <a:pt x="13" y="32"/>
                  </a:cubicBezTo>
                  <a:cubicBezTo>
                    <a:pt x="15" y="33"/>
                    <a:pt x="16" y="33"/>
                    <a:pt x="17" y="33"/>
                  </a:cubicBezTo>
                  <a:cubicBezTo>
                    <a:pt x="18" y="33"/>
                    <a:pt x="18" y="33"/>
                    <a:pt x="19" y="33"/>
                  </a:cubicBezTo>
                  <a:cubicBezTo>
                    <a:pt x="20" y="32"/>
                    <a:pt x="21" y="32"/>
                    <a:pt x="21" y="32"/>
                  </a:cubicBezTo>
                  <a:cubicBezTo>
                    <a:pt x="22" y="32"/>
                    <a:pt x="23"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7"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5" name="Freeform 32">
              <a:extLst>
                <a:ext uri="{FF2B5EF4-FFF2-40B4-BE49-F238E27FC236}">
                  <a16:creationId xmlns:a16="http://schemas.microsoft.com/office/drawing/2014/main" id="{558D2F0C-3796-492F-9EBD-4BB822191F30}"/>
                </a:ext>
              </a:extLst>
            </p:cNvPr>
            <p:cNvSpPr>
              <a:spLocks noEditPoints="1"/>
            </p:cNvSpPr>
            <p:nvPr userDrawn="1"/>
          </p:nvSpPr>
          <p:spPr bwMode="auto">
            <a:xfrm>
              <a:off x="2902698" y="6174213"/>
              <a:ext cx="80211" cy="139497"/>
            </a:xfrm>
            <a:custGeom>
              <a:avLst/>
              <a:gdLst>
                <a:gd name="T0" fmla="*/ 32 w 32"/>
                <a:gd name="T1" fmla="*/ 35 h 55"/>
                <a:gd name="T2" fmla="*/ 31 w 32"/>
                <a:gd name="T3" fmla="*/ 44 h 55"/>
                <a:gd name="T4" fmla="*/ 28 w 32"/>
                <a:gd name="T5" fmla="*/ 50 h 55"/>
                <a:gd name="T6" fmla="*/ 23 w 32"/>
                <a:gd name="T7" fmla="*/ 53 h 55"/>
                <a:gd name="T8" fmla="*/ 17 w 32"/>
                <a:gd name="T9" fmla="*/ 55 h 55"/>
                <a:gd name="T10" fmla="*/ 12 w 32"/>
                <a:gd name="T11" fmla="*/ 53 h 55"/>
                <a:gd name="T12" fmla="*/ 7 w 32"/>
                <a:gd name="T13" fmla="*/ 50 h 55"/>
                <a:gd name="T14" fmla="*/ 7 w 32"/>
                <a:gd name="T15" fmla="*/ 54 h 55"/>
                <a:gd name="T16" fmla="*/ 0 w 32"/>
                <a:gd name="T17" fmla="*/ 54 h 55"/>
                <a:gd name="T18" fmla="*/ 0 w 32"/>
                <a:gd name="T19" fmla="*/ 4 h 55"/>
                <a:gd name="T20" fmla="*/ 7 w 32"/>
                <a:gd name="T21" fmla="*/ 0 h 55"/>
                <a:gd name="T22" fmla="*/ 7 w 32"/>
                <a:gd name="T23" fmla="*/ 19 h 55"/>
                <a:gd name="T24" fmla="*/ 10 w 32"/>
                <a:gd name="T25" fmla="*/ 17 h 55"/>
                <a:gd name="T26" fmla="*/ 12 w 32"/>
                <a:gd name="T27" fmla="*/ 16 h 55"/>
                <a:gd name="T28" fmla="*/ 14 w 32"/>
                <a:gd name="T29" fmla="*/ 15 h 55"/>
                <a:gd name="T30" fmla="*/ 17 w 32"/>
                <a:gd name="T31" fmla="*/ 15 h 55"/>
                <a:gd name="T32" fmla="*/ 23 w 32"/>
                <a:gd name="T33" fmla="*/ 16 h 55"/>
                <a:gd name="T34" fmla="*/ 28 w 32"/>
                <a:gd name="T35" fmla="*/ 19 h 55"/>
                <a:gd name="T36" fmla="*/ 31 w 32"/>
                <a:gd name="T37" fmla="*/ 26 h 55"/>
                <a:gd name="T38" fmla="*/ 32 w 32"/>
                <a:gd name="T39" fmla="*/ 35 h 55"/>
                <a:gd name="T40" fmla="*/ 25 w 32"/>
                <a:gd name="T41" fmla="*/ 35 h 55"/>
                <a:gd name="T42" fmla="*/ 23 w 32"/>
                <a:gd name="T43" fmla="*/ 25 h 55"/>
                <a:gd name="T44" fmla="*/ 16 w 32"/>
                <a:gd name="T45" fmla="*/ 22 h 55"/>
                <a:gd name="T46" fmla="*/ 14 w 32"/>
                <a:gd name="T47" fmla="*/ 22 h 55"/>
                <a:gd name="T48" fmla="*/ 11 w 32"/>
                <a:gd name="T49" fmla="*/ 23 h 55"/>
                <a:gd name="T50" fmla="*/ 9 w 32"/>
                <a:gd name="T51" fmla="*/ 25 h 55"/>
                <a:gd name="T52" fmla="*/ 7 w 32"/>
                <a:gd name="T53" fmla="*/ 26 h 55"/>
                <a:gd name="T54" fmla="*/ 7 w 32"/>
                <a:gd name="T55" fmla="*/ 43 h 55"/>
                <a:gd name="T56" fmla="*/ 9 w 32"/>
                <a:gd name="T57" fmla="*/ 44 h 55"/>
                <a:gd name="T58" fmla="*/ 11 w 32"/>
                <a:gd name="T59" fmla="*/ 46 h 55"/>
                <a:gd name="T60" fmla="*/ 14 w 32"/>
                <a:gd name="T61" fmla="*/ 47 h 55"/>
                <a:gd name="T62" fmla="*/ 16 w 32"/>
                <a:gd name="T63" fmla="*/ 48 h 55"/>
                <a:gd name="T64" fmla="*/ 23 w 32"/>
                <a:gd name="T65" fmla="*/ 45 h 55"/>
                <a:gd name="T66" fmla="*/ 25 w 32"/>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5">
                  <a:moveTo>
                    <a:pt x="32" y="35"/>
                  </a:moveTo>
                  <a:cubicBezTo>
                    <a:pt x="32" y="38"/>
                    <a:pt x="32" y="41"/>
                    <a:pt x="31" y="44"/>
                  </a:cubicBezTo>
                  <a:cubicBezTo>
                    <a:pt x="30" y="46"/>
                    <a:pt x="29" y="48"/>
                    <a:pt x="28" y="50"/>
                  </a:cubicBezTo>
                  <a:cubicBezTo>
                    <a:pt x="26" y="51"/>
                    <a:pt x="25" y="53"/>
                    <a:pt x="23" y="53"/>
                  </a:cubicBezTo>
                  <a:cubicBezTo>
                    <a:pt x="21" y="54"/>
                    <a:pt x="19" y="55"/>
                    <a:pt x="17" y="55"/>
                  </a:cubicBezTo>
                  <a:cubicBezTo>
                    <a:pt x="15" y="55"/>
                    <a:pt x="13" y="54"/>
                    <a:pt x="12" y="53"/>
                  </a:cubicBezTo>
                  <a:cubicBezTo>
                    <a:pt x="10" y="52"/>
                    <a:pt x="9" y="51"/>
                    <a:pt x="7" y="50"/>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10" y="17"/>
                  </a:cubicBezTo>
                  <a:cubicBezTo>
                    <a:pt x="10" y="17"/>
                    <a:pt x="11" y="16"/>
                    <a:pt x="12" y="16"/>
                  </a:cubicBezTo>
                  <a:cubicBezTo>
                    <a:pt x="12" y="16"/>
                    <a:pt x="13" y="15"/>
                    <a:pt x="14" y="15"/>
                  </a:cubicBezTo>
                  <a:cubicBezTo>
                    <a:pt x="15" y="15"/>
                    <a:pt x="16" y="15"/>
                    <a:pt x="17" y="15"/>
                  </a:cubicBezTo>
                  <a:cubicBezTo>
                    <a:pt x="20" y="15"/>
                    <a:pt x="21" y="15"/>
                    <a:pt x="23" y="16"/>
                  </a:cubicBezTo>
                  <a:cubicBezTo>
                    <a:pt x="25" y="16"/>
                    <a:pt x="27" y="18"/>
                    <a:pt x="28" y="19"/>
                  </a:cubicBezTo>
                  <a:cubicBezTo>
                    <a:pt x="29" y="21"/>
                    <a:pt x="30" y="23"/>
                    <a:pt x="31" y="26"/>
                  </a:cubicBezTo>
                  <a:cubicBezTo>
                    <a:pt x="32" y="28"/>
                    <a:pt x="32" y="32"/>
                    <a:pt x="32" y="35"/>
                  </a:cubicBezTo>
                  <a:close/>
                  <a:moveTo>
                    <a:pt x="25" y="35"/>
                  </a:moveTo>
                  <a:cubicBezTo>
                    <a:pt x="25" y="31"/>
                    <a:pt x="24" y="27"/>
                    <a:pt x="23" y="25"/>
                  </a:cubicBezTo>
                  <a:cubicBezTo>
                    <a:pt x="21" y="23"/>
                    <a:pt x="19" y="22"/>
                    <a:pt x="16" y="22"/>
                  </a:cubicBezTo>
                  <a:cubicBezTo>
                    <a:pt x="15" y="22"/>
                    <a:pt x="14" y="22"/>
                    <a:pt x="14" y="22"/>
                  </a:cubicBezTo>
                  <a:cubicBezTo>
                    <a:pt x="13" y="22"/>
                    <a:pt x="12" y="23"/>
                    <a:pt x="11" y="23"/>
                  </a:cubicBezTo>
                  <a:cubicBezTo>
                    <a:pt x="10" y="23"/>
                    <a:pt x="10" y="24"/>
                    <a:pt x="9" y="25"/>
                  </a:cubicBezTo>
                  <a:cubicBezTo>
                    <a:pt x="8" y="25"/>
                    <a:pt x="8" y="26"/>
                    <a:pt x="7" y="26"/>
                  </a:cubicBezTo>
                  <a:cubicBezTo>
                    <a:pt x="7" y="43"/>
                    <a:pt x="7" y="43"/>
                    <a:pt x="7" y="43"/>
                  </a:cubicBezTo>
                  <a:cubicBezTo>
                    <a:pt x="8" y="43"/>
                    <a:pt x="8" y="44"/>
                    <a:pt x="9" y="44"/>
                  </a:cubicBezTo>
                  <a:cubicBezTo>
                    <a:pt x="10" y="45"/>
                    <a:pt x="10" y="45"/>
                    <a:pt x="11" y="46"/>
                  </a:cubicBezTo>
                  <a:cubicBezTo>
                    <a:pt x="12" y="46"/>
                    <a:pt x="13" y="47"/>
                    <a:pt x="14" y="47"/>
                  </a:cubicBezTo>
                  <a:cubicBezTo>
                    <a:pt x="15" y="47"/>
                    <a:pt x="15" y="48"/>
                    <a:pt x="16"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6" name="Freeform 33">
              <a:extLst>
                <a:ext uri="{FF2B5EF4-FFF2-40B4-BE49-F238E27FC236}">
                  <a16:creationId xmlns:a16="http://schemas.microsoft.com/office/drawing/2014/main" id="{DE4E3633-17EF-414F-A86D-0B6A9F2F098F}"/>
                </a:ext>
              </a:extLst>
            </p:cNvPr>
            <p:cNvSpPr>
              <a:spLocks noEditPoints="1"/>
            </p:cNvSpPr>
            <p:nvPr userDrawn="1"/>
          </p:nvSpPr>
          <p:spPr bwMode="auto">
            <a:xfrm>
              <a:off x="2998603"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8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8" y="37"/>
                  </a:cubicBezTo>
                  <a:cubicBezTo>
                    <a:pt x="27" y="37"/>
                    <a:pt x="26" y="38"/>
                    <a:pt x="25" y="38"/>
                  </a:cubicBezTo>
                  <a:cubicBezTo>
                    <a:pt x="24" y="39"/>
                    <a:pt x="23"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7"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7" name="Freeform 34">
              <a:extLst>
                <a:ext uri="{FF2B5EF4-FFF2-40B4-BE49-F238E27FC236}">
                  <a16:creationId xmlns:a16="http://schemas.microsoft.com/office/drawing/2014/main" id="{2572AE39-9386-47FC-B6AF-FBCF804BEBF8}"/>
                </a:ext>
              </a:extLst>
            </p:cNvPr>
            <p:cNvSpPr>
              <a:spLocks/>
            </p:cNvSpPr>
            <p:nvPr userDrawn="1"/>
          </p:nvSpPr>
          <p:spPr bwMode="auto">
            <a:xfrm>
              <a:off x="309625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3"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8" name="Freeform 35">
              <a:extLst>
                <a:ext uri="{FF2B5EF4-FFF2-40B4-BE49-F238E27FC236}">
                  <a16:creationId xmlns:a16="http://schemas.microsoft.com/office/drawing/2014/main" id="{7096AEC6-B8C0-4212-842F-89677AE7D800}"/>
                </a:ext>
              </a:extLst>
            </p:cNvPr>
            <p:cNvSpPr>
              <a:spLocks/>
            </p:cNvSpPr>
            <p:nvPr userDrawn="1"/>
          </p:nvSpPr>
          <p:spPr bwMode="auto">
            <a:xfrm>
              <a:off x="3164256" y="6174213"/>
              <a:ext cx="55799" cy="139497"/>
            </a:xfrm>
            <a:custGeom>
              <a:avLst/>
              <a:gdLst>
                <a:gd name="T0" fmla="*/ 21 w 22"/>
                <a:gd name="T1" fmla="*/ 53 h 55"/>
                <a:gd name="T2" fmla="*/ 18 w 22"/>
                <a:gd name="T3" fmla="*/ 54 h 55"/>
                <a:gd name="T4" fmla="*/ 14 w 22"/>
                <a:gd name="T5" fmla="*/ 55 h 55"/>
                <a:gd name="T6" fmla="*/ 10 w 22"/>
                <a:gd name="T7" fmla="*/ 54 h 55"/>
                <a:gd name="T8" fmla="*/ 7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6" y="54"/>
                    <a:pt x="15" y="55"/>
                    <a:pt x="14" y="55"/>
                  </a:cubicBezTo>
                  <a:cubicBezTo>
                    <a:pt x="12" y="55"/>
                    <a:pt x="11" y="54"/>
                    <a:pt x="10" y="54"/>
                  </a:cubicBezTo>
                  <a:cubicBezTo>
                    <a:pt x="9" y="54"/>
                    <a:pt x="8" y="53"/>
                    <a:pt x="7"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9" name="Freeform 36">
              <a:extLst>
                <a:ext uri="{FF2B5EF4-FFF2-40B4-BE49-F238E27FC236}">
                  <a16:creationId xmlns:a16="http://schemas.microsoft.com/office/drawing/2014/main" id="{406AD873-E434-40CF-BFBD-6D1D1CA7CB89}"/>
                </a:ext>
              </a:extLst>
            </p:cNvPr>
            <p:cNvSpPr>
              <a:spLocks noEditPoints="1"/>
            </p:cNvSpPr>
            <p:nvPr userDrawn="1"/>
          </p:nvSpPr>
          <p:spPr bwMode="auto">
            <a:xfrm>
              <a:off x="3234004"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0" name="Freeform 37">
              <a:extLst>
                <a:ext uri="{FF2B5EF4-FFF2-40B4-BE49-F238E27FC236}">
                  <a16:creationId xmlns:a16="http://schemas.microsoft.com/office/drawing/2014/main" id="{74857EE2-44CC-4E8F-B1BB-355509B3EFE5}"/>
                </a:ext>
              </a:extLst>
            </p:cNvPr>
            <p:cNvSpPr>
              <a:spLocks/>
            </p:cNvSpPr>
            <p:nvPr userDrawn="1"/>
          </p:nvSpPr>
          <p:spPr bwMode="auto">
            <a:xfrm>
              <a:off x="3336884" y="6212575"/>
              <a:ext cx="59286" cy="99391"/>
            </a:xfrm>
            <a:custGeom>
              <a:avLst/>
              <a:gdLst>
                <a:gd name="T0" fmla="*/ 21 w 23"/>
                <a:gd name="T1" fmla="*/ 8 h 39"/>
                <a:gd name="T2" fmla="*/ 19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7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9" y="7"/>
                  </a:cubicBezTo>
                  <a:cubicBezTo>
                    <a:pt x="18" y="7"/>
                    <a:pt x="17"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1" y="1"/>
                  </a:cubicBezTo>
                  <a:cubicBezTo>
                    <a:pt x="12" y="0"/>
                    <a:pt x="13" y="0"/>
                    <a:pt x="14" y="0"/>
                  </a:cubicBezTo>
                  <a:cubicBezTo>
                    <a:pt x="15" y="0"/>
                    <a:pt x="16" y="0"/>
                    <a:pt x="17"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1" name="Freeform 38">
              <a:extLst>
                <a:ext uri="{FF2B5EF4-FFF2-40B4-BE49-F238E27FC236}">
                  <a16:creationId xmlns:a16="http://schemas.microsoft.com/office/drawing/2014/main" id="{D39EC8B1-952E-4BF5-9735-6A38584161BC}"/>
                </a:ext>
              </a:extLst>
            </p:cNvPr>
            <p:cNvSpPr>
              <a:spLocks/>
            </p:cNvSpPr>
            <p:nvPr userDrawn="1"/>
          </p:nvSpPr>
          <p:spPr bwMode="auto">
            <a:xfrm>
              <a:off x="3451969"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2" name="Freeform 39">
              <a:extLst>
                <a:ext uri="{FF2B5EF4-FFF2-40B4-BE49-F238E27FC236}">
                  <a16:creationId xmlns:a16="http://schemas.microsoft.com/office/drawing/2014/main" id="{EA37D3DF-3401-44BD-97F4-F423BFC87A10}"/>
                </a:ext>
              </a:extLst>
            </p:cNvPr>
            <p:cNvSpPr>
              <a:spLocks/>
            </p:cNvSpPr>
            <p:nvPr userDrawn="1"/>
          </p:nvSpPr>
          <p:spPr bwMode="auto">
            <a:xfrm>
              <a:off x="3530436"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3" name="Freeform 40">
              <a:extLst>
                <a:ext uri="{FF2B5EF4-FFF2-40B4-BE49-F238E27FC236}">
                  <a16:creationId xmlns:a16="http://schemas.microsoft.com/office/drawing/2014/main" id="{7DFA4B46-95EA-4D4D-800F-4D2DB7BB66E0}"/>
                </a:ext>
              </a:extLst>
            </p:cNvPr>
            <p:cNvSpPr>
              <a:spLocks noEditPoints="1"/>
            </p:cNvSpPr>
            <p:nvPr userDrawn="1"/>
          </p:nvSpPr>
          <p:spPr bwMode="auto">
            <a:xfrm>
              <a:off x="362808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4" name="Freeform 41">
              <a:extLst>
                <a:ext uri="{FF2B5EF4-FFF2-40B4-BE49-F238E27FC236}">
                  <a16:creationId xmlns:a16="http://schemas.microsoft.com/office/drawing/2014/main" id="{EF5012BA-3255-4BEF-8F4F-9117A6BEF324}"/>
                </a:ext>
              </a:extLst>
            </p:cNvPr>
            <p:cNvSpPr>
              <a:spLocks noEditPoints="1"/>
            </p:cNvSpPr>
            <p:nvPr userDrawn="1"/>
          </p:nvSpPr>
          <p:spPr bwMode="auto">
            <a:xfrm>
              <a:off x="3772813" y="6212575"/>
              <a:ext cx="81955" cy="101135"/>
            </a:xfrm>
            <a:custGeom>
              <a:avLst/>
              <a:gdLst>
                <a:gd name="T0" fmla="*/ 24 w 32"/>
                <a:gd name="T1" fmla="*/ 39 h 40"/>
                <a:gd name="T2" fmla="*/ 24 w 32"/>
                <a:gd name="T3" fmla="*/ 35 h 40"/>
                <a:gd name="T4" fmla="*/ 22 w 32"/>
                <a:gd name="T5" fmla="*/ 37 h 40"/>
                <a:gd name="T6" fmla="*/ 20 w 32"/>
                <a:gd name="T7" fmla="*/ 38 h 40"/>
                <a:gd name="T8" fmla="*/ 17 w 32"/>
                <a:gd name="T9" fmla="*/ 39 h 40"/>
                <a:gd name="T10" fmla="*/ 14 w 32"/>
                <a:gd name="T11" fmla="*/ 40 h 40"/>
                <a:gd name="T12" fmla="*/ 9 w 32"/>
                <a:gd name="T13" fmla="*/ 39 h 40"/>
                <a:gd name="T14" fmla="*/ 5 w 32"/>
                <a:gd name="T15" fmla="*/ 37 h 40"/>
                <a:gd name="T16" fmla="*/ 2 w 32"/>
                <a:gd name="T17" fmla="*/ 33 h 40"/>
                <a:gd name="T18" fmla="*/ 0 w 32"/>
                <a:gd name="T19" fmla="*/ 27 h 40"/>
                <a:gd name="T20" fmla="*/ 2 w 32"/>
                <a:gd name="T21" fmla="*/ 21 h 40"/>
                <a:gd name="T22" fmla="*/ 5 w 32"/>
                <a:gd name="T23" fmla="*/ 17 h 40"/>
                <a:gd name="T24" fmla="*/ 10 w 32"/>
                <a:gd name="T25" fmla="*/ 15 h 40"/>
                <a:gd name="T26" fmla="*/ 16 w 32"/>
                <a:gd name="T27" fmla="*/ 14 h 40"/>
                <a:gd name="T28" fmla="*/ 21 w 32"/>
                <a:gd name="T29" fmla="*/ 15 h 40"/>
                <a:gd name="T30" fmla="*/ 24 w 32"/>
                <a:gd name="T31" fmla="*/ 16 h 40"/>
                <a:gd name="T32" fmla="*/ 24 w 32"/>
                <a:gd name="T33" fmla="*/ 13 h 40"/>
                <a:gd name="T34" fmla="*/ 22 w 32"/>
                <a:gd name="T35" fmla="*/ 8 h 40"/>
                <a:gd name="T36" fmla="*/ 17 w 32"/>
                <a:gd name="T37" fmla="*/ 6 h 40"/>
                <a:gd name="T38" fmla="*/ 12 w 32"/>
                <a:gd name="T39" fmla="*/ 7 h 40"/>
                <a:gd name="T40" fmla="*/ 7 w 32"/>
                <a:gd name="T41" fmla="*/ 9 h 40"/>
                <a:gd name="T42" fmla="*/ 4 w 32"/>
                <a:gd name="T43" fmla="*/ 3 h 40"/>
                <a:gd name="T44" fmla="*/ 10 w 32"/>
                <a:gd name="T45" fmla="*/ 0 h 40"/>
                <a:gd name="T46" fmla="*/ 17 w 32"/>
                <a:gd name="T47" fmla="*/ 0 h 40"/>
                <a:gd name="T48" fmla="*/ 23 w 32"/>
                <a:gd name="T49" fmla="*/ 0 h 40"/>
                <a:gd name="T50" fmla="*/ 28 w 32"/>
                <a:gd name="T51" fmla="*/ 3 h 40"/>
                <a:gd name="T52" fmla="*/ 31 w 32"/>
                <a:gd name="T53" fmla="*/ 7 h 40"/>
                <a:gd name="T54" fmla="*/ 32 w 32"/>
                <a:gd name="T55" fmla="*/ 12 h 40"/>
                <a:gd name="T56" fmla="*/ 32 w 32"/>
                <a:gd name="T57" fmla="*/ 39 h 40"/>
                <a:gd name="T58" fmla="*/ 24 w 32"/>
                <a:gd name="T59" fmla="*/ 39 h 40"/>
                <a:gd name="T60" fmla="*/ 24 w 32"/>
                <a:gd name="T61" fmla="*/ 22 h 40"/>
                <a:gd name="T62" fmla="*/ 22 w 32"/>
                <a:gd name="T63" fmla="*/ 22 h 40"/>
                <a:gd name="T64" fmla="*/ 21 w 32"/>
                <a:gd name="T65" fmla="*/ 21 h 40"/>
                <a:gd name="T66" fmla="*/ 18 w 32"/>
                <a:gd name="T67" fmla="*/ 21 h 40"/>
                <a:gd name="T68" fmla="*/ 16 w 32"/>
                <a:gd name="T69" fmla="*/ 21 h 40"/>
                <a:gd name="T70" fmla="*/ 10 w 32"/>
                <a:gd name="T71" fmla="*/ 22 h 40"/>
                <a:gd name="T72" fmla="*/ 8 w 32"/>
                <a:gd name="T73" fmla="*/ 26 h 40"/>
                <a:gd name="T74" fmla="*/ 8 w 32"/>
                <a:gd name="T75" fmla="*/ 29 h 40"/>
                <a:gd name="T76" fmla="*/ 10 w 32"/>
                <a:gd name="T77" fmla="*/ 31 h 40"/>
                <a:gd name="T78" fmla="*/ 12 w 32"/>
                <a:gd name="T79" fmla="*/ 32 h 40"/>
                <a:gd name="T80" fmla="*/ 15 w 32"/>
                <a:gd name="T81" fmla="*/ 33 h 40"/>
                <a:gd name="T82" fmla="*/ 18 w 32"/>
                <a:gd name="T83" fmla="*/ 32 h 40"/>
                <a:gd name="T84" fmla="*/ 21 w 32"/>
                <a:gd name="T85" fmla="*/ 31 h 40"/>
                <a:gd name="T86" fmla="*/ 23 w 32"/>
                <a:gd name="T87" fmla="*/ 30 h 40"/>
                <a:gd name="T88" fmla="*/ 24 w 32"/>
                <a:gd name="T89" fmla="*/ 28 h 40"/>
                <a:gd name="T90" fmla="*/ 24 w 32"/>
                <a:gd name="T9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0">
                  <a:moveTo>
                    <a:pt x="24" y="39"/>
                  </a:moveTo>
                  <a:cubicBezTo>
                    <a:pt x="24" y="35"/>
                    <a:pt x="24" y="35"/>
                    <a:pt x="24" y="35"/>
                  </a:cubicBezTo>
                  <a:cubicBezTo>
                    <a:pt x="23" y="36"/>
                    <a:pt x="23" y="37"/>
                    <a:pt x="22" y="37"/>
                  </a:cubicBezTo>
                  <a:cubicBezTo>
                    <a:pt x="21" y="37"/>
                    <a:pt x="21" y="38"/>
                    <a:pt x="20" y="38"/>
                  </a:cubicBezTo>
                  <a:cubicBezTo>
                    <a:pt x="19" y="39"/>
                    <a:pt x="18" y="39"/>
                    <a:pt x="17" y="39"/>
                  </a:cubicBezTo>
                  <a:cubicBezTo>
                    <a:pt x="16" y="39"/>
                    <a:pt x="15" y="40"/>
                    <a:pt x="14" y="40"/>
                  </a:cubicBezTo>
                  <a:cubicBezTo>
                    <a:pt x="12" y="40"/>
                    <a:pt x="11" y="39"/>
                    <a:pt x="9" y="39"/>
                  </a:cubicBezTo>
                  <a:cubicBezTo>
                    <a:pt x="7" y="38"/>
                    <a:pt x="6" y="38"/>
                    <a:pt x="5" y="37"/>
                  </a:cubicBezTo>
                  <a:cubicBezTo>
                    <a:pt x="3" y="36"/>
                    <a:pt x="2" y="34"/>
                    <a:pt x="2" y="33"/>
                  </a:cubicBezTo>
                  <a:cubicBezTo>
                    <a:pt x="1" y="31"/>
                    <a:pt x="0" y="29"/>
                    <a:pt x="0" y="27"/>
                  </a:cubicBezTo>
                  <a:cubicBezTo>
                    <a:pt x="0" y="24"/>
                    <a:pt x="1" y="23"/>
                    <a:pt x="2" y="21"/>
                  </a:cubicBezTo>
                  <a:cubicBezTo>
                    <a:pt x="2" y="20"/>
                    <a:pt x="3" y="18"/>
                    <a:pt x="5" y="17"/>
                  </a:cubicBezTo>
                  <a:cubicBezTo>
                    <a:pt x="6" y="16"/>
                    <a:pt x="8" y="15"/>
                    <a:pt x="10" y="15"/>
                  </a:cubicBezTo>
                  <a:cubicBezTo>
                    <a:pt x="12" y="14"/>
                    <a:pt x="14" y="14"/>
                    <a:pt x="16" y="14"/>
                  </a:cubicBezTo>
                  <a:cubicBezTo>
                    <a:pt x="18" y="14"/>
                    <a:pt x="19" y="14"/>
                    <a:pt x="21" y="15"/>
                  </a:cubicBezTo>
                  <a:cubicBezTo>
                    <a:pt x="22" y="15"/>
                    <a:pt x="23" y="15"/>
                    <a:pt x="24" y="16"/>
                  </a:cubicBezTo>
                  <a:cubicBezTo>
                    <a:pt x="24" y="13"/>
                    <a:pt x="24" y="13"/>
                    <a:pt x="24" y="13"/>
                  </a:cubicBezTo>
                  <a:cubicBezTo>
                    <a:pt x="24" y="11"/>
                    <a:pt x="24" y="9"/>
                    <a:pt x="22" y="8"/>
                  </a:cubicBezTo>
                  <a:cubicBezTo>
                    <a:pt x="21" y="7"/>
                    <a:pt x="19" y="6"/>
                    <a:pt x="17" y="6"/>
                  </a:cubicBezTo>
                  <a:cubicBezTo>
                    <a:pt x="15" y="6"/>
                    <a:pt x="13" y="6"/>
                    <a:pt x="12" y="7"/>
                  </a:cubicBezTo>
                  <a:cubicBezTo>
                    <a:pt x="10" y="7"/>
                    <a:pt x="9" y="8"/>
                    <a:pt x="7" y="9"/>
                  </a:cubicBezTo>
                  <a:cubicBezTo>
                    <a:pt x="4" y="3"/>
                    <a:pt x="4" y="3"/>
                    <a:pt x="4" y="3"/>
                  </a:cubicBezTo>
                  <a:cubicBezTo>
                    <a:pt x="6" y="2"/>
                    <a:pt x="8" y="1"/>
                    <a:pt x="10" y="0"/>
                  </a:cubicBezTo>
                  <a:cubicBezTo>
                    <a:pt x="12" y="0"/>
                    <a:pt x="15" y="0"/>
                    <a:pt x="17" y="0"/>
                  </a:cubicBezTo>
                  <a:cubicBezTo>
                    <a:pt x="19" y="0"/>
                    <a:pt x="21" y="0"/>
                    <a:pt x="23" y="0"/>
                  </a:cubicBezTo>
                  <a:cubicBezTo>
                    <a:pt x="25" y="1"/>
                    <a:pt x="26" y="2"/>
                    <a:pt x="28" y="3"/>
                  </a:cubicBezTo>
                  <a:cubicBezTo>
                    <a:pt x="29" y="4"/>
                    <a:pt x="30" y="5"/>
                    <a:pt x="31" y="7"/>
                  </a:cubicBezTo>
                  <a:cubicBezTo>
                    <a:pt x="31" y="8"/>
                    <a:pt x="32" y="10"/>
                    <a:pt x="32" y="12"/>
                  </a:cubicBezTo>
                  <a:cubicBezTo>
                    <a:pt x="32" y="39"/>
                    <a:pt x="32" y="39"/>
                    <a:pt x="32" y="39"/>
                  </a:cubicBezTo>
                  <a:lnTo>
                    <a:pt x="24" y="39"/>
                  </a:lnTo>
                  <a:close/>
                  <a:moveTo>
                    <a:pt x="24" y="22"/>
                  </a:moveTo>
                  <a:cubicBezTo>
                    <a:pt x="24" y="22"/>
                    <a:pt x="23" y="22"/>
                    <a:pt x="22" y="22"/>
                  </a:cubicBezTo>
                  <a:cubicBezTo>
                    <a:pt x="22" y="21"/>
                    <a:pt x="21" y="21"/>
                    <a:pt x="21" y="21"/>
                  </a:cubicBezTo>
                  <a:cubicBezTo>
                    <a:pt x="20" y="21"/>
                    <a:pt x="19" y="21"/>
                    <a:pt x="18" y="21"/>
                  </a:cubicBezTo>
                  <a:cubicBezTo>
                    <a:pt x="17" y="21"/>
                    <a:pt x="17" y="21"/>
                    <a:pt x="16" y="21"/>
                  </a:cubicBezTo>
                  <a:cubicBezTo>
                    <a:pt x="13" y="21"/>
                    <a:pt x="11" y="21"/>
                    <a:pt x="10" y="22"/>
                  </a:cubicBezTo>
                  <a:cubicBezTo>
                    <a:pt x="8" y="23"/>
                    <a:pt x="8" y="25"/>
                    <a:pt x="8" y="26"/>
                  </a:cubicBezTo>
                  <a:cubicBezTo>
                    <a:pt x="8" y="28"/>
                    <a:pt x="8" y="29"/>
                    <a:pt x="8" y="29"/>
                  </a:cubicBezTo>
                  <a:cubicBezTo>
                    <a:pt x="9" y="30"/>
                    <a:pt x="9" y="31"/>
                    <a:pt x="10" y="31"/>
                  </a:cubicBezTo>
                  <a:cubicBezTo>
                    <a:pt x="10" y="32"/>
                    <a:pt x="11" y="32"/>
                    <a:pt x="12" y="32"/>
                  </a:cubicBezTo>
                  <a:cubicBezTo>
                    <a:pt x="13" y="33"/>
                    <a:pt x="14" y="33"/>
                    <a:pt x="15" y="33"/>
                  </a:cubicBezTo>
                  <a:cubicBezTo>
                    <a:pt x="16" y="33"/>
                    <a:pt x="17" y="33"/>
                    <a:pt x="18" y="32"/>
                  </a:cubicBezTo>
                  <a:cubicBezTo>
                    <a:pt x="19" y="32"/>
                    <a:pt x="20" y="32"/>
                    <a:pt x="21" y="31"/>
                  </a:cubicBezTo>
                  <a:cubicBezTo>
                    <a:pt x="21" y="31"/>
                    <a:pt x="22" y="30"/>
                    <a:pt x="23" y="30"/>
                  </a:cubicBezTo>
                  <a:cubicBezTo>
                    <a:pt x="23" y="29"/>
                    <a:pt x="24" y="28"/>
                    <a:pt x="24" y="28"/>
                  </a:cubicBezTo>
                  <a:lnTo>
                    <a:pt x="2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5" name="Freeform 42">
              <a:extLst>
                <a:ext uri="{FF2B5EF4-FFF2-40B4-BE49-F238E27FC236}">
                  <a16:creationId xmlns:a16="http://schemas.microsoft.com/office/drawing/2014/main" id="{223989A0-E246-4806-AF7E-9D6C2B1DD489}"/>
                </a:ext>
              </a:extLst>
            </p:cNvPr>
            <p:cNvSpPr>
              <a:spLocks/>
            </p:cNvSpPr>
            <p:nvPr userDrawn="1"/>
          </p:nvSpPr>
          <p:spPr bwMode="auto">
            <a:xfrm>
              <a:off x="3877436" y="6212575"/>
              <a:ext cx="78468" cy="99391"/>
            </a:xfrm>
            <a:custGeom>
              <a:avLst/>
              <a:gdLst>
                <a:gd name="T0" fmla="*/ 23 w 31"/>
                <a:gd name="T1" fmla="*/ 39 h 39"/>
                <a:gd name="T2" fmla="*/ 23 w 31"/>
                <a:gd name="T3" fmla="*/ 17 h 39"/>
                <a:gd name="T4" fmla="*/ 22 w 31"/>
                <a:gd name="T5" fmla="*/ 9 h 39"/>
                <a:gd name="T6" fmla="*/ 15 w 31"/>
                <a:gd name="T7" fmla="*/ 7 h 39"/>
                <a:gd name="T8" fmla="*/ 12 w 31"/>
                <a:gd name="T9" fmla="*/ 7 h 39"/>
                <a:gd name="T10" fmla="*/ 10 w 31"/>
                <a:gd name="T11" fmla="*/ 9 h 39"/>
                <a:gd name="T12" fmla="*/ 8 w 31"/>
                <a:gd name="T13" fmla="*/ 12 h 39"/>
                <a:gd name="T14" fmla="*/ 8 w 31"/>
                <a:gd name="T15" fmla="*/ 16 h 39"/>
                <a:gd name="T16" fmla="*/ 8 w 31"/>
                <a:gd name="T17" fmla="*/ 39 h 39"/>
                <a:gd name="T18" fmla="*/ 0 w 31"/>
                <a:gd name="T19" fmla="*/ 39 h 39"/>
                <a:gd name="T20" fmla="*/ 0 w 31"/>
                <a:gd name="T21" fmla="*/ 0 h 39"/>
                <a:gd name="T22" fmla="*/ 8 w 31"/>
                <a:gd name="T23" fmla="*/ 0 h 39"/>
                <a:gd name="T24" fmla="*/ 8 w 31"/>
                <a:gd name="T25" fmla="*/ 4 h 39"/>
                <a:gd name="T26" fmla="*/ 9 w 31"/>
                <a:gd name="T27" fmla="*/ 2 h 39"/>
                <a:gd name="T28" fmla="*/ 12 w 31"/>
                <a:gd name="T29" fmla="*/ 1 h 39"/>
                <a:gd name="T30" fmla="*/ 14 w 31"/>
                <a:gd name="T31" fmla="*/ 0 h 39"/>
                <a:gd name="T32" fmla="*/ 17 w 31"/>
                <a:gd name="T33" fmla="*/ 0 h 39"/>
                <a:gd name="T34" fmla="*/ 23 w 31"/>
                <a:gd name="T35" fmla="*/ 1 h 39"/>
                <a:gd name="T36" fmla="*/ 28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2" y="9"/>
                  </a:cubicBezTo>
                  <a:cubicBezTo>
                    <a:pt x="20" y="7"/>
                    <a:pt x="18" y="7"/>
                    <a:pt x="15" y="7"/>
                  </a:cubicBezTo>
                  <a:cubicBezTo>
                    <a:pt x="14" y="7"/>
                    <a:pt x="13" y="7"/>
                    <a:pt x="12" y="7"/>
                  </a:cubicBezTo>
                  <a:cubicBezTo>
                    <a:pt x="11" y="8"/>
                    <a:pt x="10" y="8"/>
                    <a:pt x="10" y="9"/>
                  </a:cubicBezTo>
                  <a:cubicBezTo>
                    <a:pt x="9" y="10"/>
                    <a:pt x="8" y="11"/>
                    <a:pt x="8" y="12"/>
                  </a:cubicBezTo>
                  <a:cubicBezTo>
                    <a:pt x="8" y="14"/>
                    <a:pt x="8" y="15"/>
                    <a:pt x="8" y="16"/>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2" y="1"/>
                  </a:cubicBezTo>
                  <a:cubicBezTo>
                    <a:pt x="12" y="0"/>
                    <a:pt x="13" y="0"/>
                    <a:pt x="14" y="0"/>
                  </a:cubicBezTo>
                  <a:cubicBezTo>
                    <a:pt x="15" y="0"/>
                    <a:pt x="16" y="0"/>
                    <a:pt x="17" y="0"/>
                  </a:cubicBezTo>
                  <a:cubicBezTo>
                    <a:pt x="20" y="0"/>
                    <a:pt x="22" y="0"/>
                    <a:pt x="23" y="1"/>
                  </a:cubicBezTo>
                  <a:cubicBezTo>
                    <a:pt x="25" y="1"/>
                    <a:pt x="26" y="2"/>
                    <a:pt x="28" y="4"/>
                  </a:cubicBezTo>
                  <a:cubicBezTo>
                    <a:pt x="29" y="5"/>
                    <a:pt x="29" y="7"/>
                    <a:pt x="30" y="9"/>
                  </a:cubicBezTo>
                  <a:cubicBezTo>
                    <a:pt x="31"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6" name="Freeform 43">
              <a:extLst>
                <a:ext uri="{FF2B5EF4-FFF2-40B4-BE49-F238E27FC236}">
                  <a16:creationId xmlns:a16="http://schemas.microsoft.com/office/drawing/2014/main" id="{5FED967A-F1ED-4489-A689-A9A49A278085}"/>
                </a:ext>
              </a:extLst>
            </p:cNvPr>
            <p:cNvSpPr>
              <a:spLocks/>
            </p:cNvSpPr>
            <p:nvPr userDrawn="1"/>
          </p:nvSpPr>
          <p:spPr bwMode="auto">
            <a:xfrm>
              <a:off x="3975084"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0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3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6 w 29"/>
                <a:gd name="T55" fmla="*/ 24 h 40"/>
                <a:gd name="T56" fmla="*/ 13 w 29"/>
                <a:gd name="T57" fmla="*/ 22 h 40"/>
                <a:gd name="T58" fmla="*/ 7 w 29"/>
                <a:gd name="T59" fmla="*/ 20 h 40"/>
                <a:gd name="T60" fmla="*/ 4 w 29"/>
                <a:gd name="T61" fmla="*/ 17 h 40"/>
                <a:gd name="T62" fmla="*/ 2 w 29"/>
                <a:gd name="T63" fmla="*/ 14 h 40"/>
                <a:gd name="T64" fmla="*/ 1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2" y="6"/>
                    <a:pt x="11" y="7"/>
                    <a:pt x="10" y="7"/>
                  </a:cubicBezTo>
                  <a:cubicBezTo>
                    <a:pt x="9" y="8"/>
                    <a:pt x="9" y="9"/>
                    <a:pt x="9" y="10"/>
                  </a:cubicBezTo>
                  <a:cubicBezTo>
                    <a:pt x="9" y="10"/>
                    <a:pt x="9" y="11"/>
                    <a:pt x="9" y="11"/>
                  </a:cubicBezTo>
                  <a:cubicBezTo>
                    <a:pt x="10" y="12"/>
                    <a:pt x="10" y="12"/>
                    <a:pt x="10"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3" y="29"/>
                    <a:pt x="3" y="29"/>
                    <a:pt x="3"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1" y="27"/>
                    <a:pt x="21" y="27"/>
                  </a:cubicBezTo>
                  <a:cubicBezTo>
                    <a:pt x="21" y="26"/>
                    <a:pt x="20" y="25"/>
                    <a:pt x="19" y="25"/>
                  </a:cubicBezTo>
                  <a:cubicBezTo>
                    <a:pt x="18" y="25"/>
                    <a:pt x="18" y="24"/>
                    <a:pt x="16" y="24"/>
                  </a:cubicBezTo>
                  <a:cubicBezTo>
                    <a:pt x="15" y="23"/>
                    <a:pt x="14" y="23"/>
                    <a:pt x="13" y="22"/>
                  </a:cubicBezTo>
                  <a:cubicBezTo>
                    <a:pt x="11" y="21"/>
                    <a:pt x="9" y="20"/>
                    <a:pt x="7" y="20"/>
                  </a:cubicBezTo>
                  <a:cubicBezTo>
                    <a:pt x="6" y="19"/>
                    <a:pt x="5" y="18"/>
                    <a:pt x="4" y="17"/>
                  </a:cubicBezTo>
                  <a:cubicBezTo>
                    <a:pt x="3" y="16"/>
                    <a:pt x="2" y="15"/>
                    <a:pt x="2" y="14"/>
                  </a:cubicBezTo>
                  <a:cubicBezTo>
                    <a:pt x="2" y="13"/>
                    <a:pt x="1" y="12"/>
                    <a:pt x="1" y="10"/>
                  </a:cubicBezTo>
                  <a:cubicBezTo>
                    <a:pt x="1"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7" name="Freeform 44">
              <a:extLst>
                <a:ext uri="{FF2B5EF4-FFF2-40B4-BE49-F238E27FC236}">
                  <a16:creationId xmlns:a16="http://schemas.microsoft.com/office/drawing/2014/main" id="{DA362954-FE74-40B7-AB98-CC8AC60FFC8D}"/>
                </a:ext>
              </a:extLst>
            </p:cNvPr>
            <p:cNvSpPr>
              <a:spLocks/>
            </p:cNvSpPr>
            <p:nvPr userDrawn="1"/>
          </p:nvSpPr>
          <p:spPr bwMode="auto">
            <a:xfrm>
              <a:off x="4058782" y="6212575"/>
              <a:ext cx="122060" cy="99391"/>
            </a:xfrm>
            <a:custGeom>
              <a:avLst/>
              <a:gdLst>
                <a:gd name="T0" fmla="*/ 55 w 70"/>
                <a:gd name="T1" fmla="*/ 57 h 57"/>
                <a:gd name="T2" fmla="*/ 45 w 70"/>
                <a:gd name="T3" fmla="*/ 57 h 57"/>
                <a:gd name="T4" fmla="*/ 35 w 70"/>
                <a:gd name="T5" fmla="*/ 17 h 57"/>
                <a:gd name="T6" fmla="*/ 25 w 70"/>
                <a:gd name="T7" fmla="*/ 57 h 57"/>
                <a:gd name="T8" fmla="*/ 14 w 70"/>
                <a:gd name="T9" fmla="*/ 57 h 57"/>
                <a:gd name="T10" fmla="*/ 0 w 70"/>
                <a:gd name="T11" fmla="*/ 0 h 57"/>
                <a:gd name="T12" fmla="*/ 10 w 70"/>
                <a:gd name="T13" fmla="*/ 0 h 57"/>
                <a:gd name="T14" fmla="*/ 20 w 70"/>
                <a:gd name="T15" fmla="*/ 39 h 57"/>
                <a:gd name="T16" fmla="*/ 30 w 70"/>
                <a:gd name="T17" fmla="*/ 0 h 57"/>
                <a:gd name="T18" fmla="*/ 39 w 70"/>
                <a:gd name="T19" fmla="*/ 0 h 57"/>
                <a:gd name="T20" fmla="*/ 49 w 70"/>
                <a:gd name="T21" fmla="*/ 39 h 57"/>
                <a:gd name="T22" fmla="*/ 60 w 70"/>
                <a:gd name="T23" fmla="*/ 0 h 57"/>
                <a:gd name="T24" fmla="*/ 70 w 70"/>
                <a:gd name="T25" fmla="*/ 0 h 57"/>
                <a:gd name="T26" fmla="*/ 55 w 7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55" y="57"/>
                  </a:moveTo>
                  <a:lnTo>
                    <a:pt x="45" y="57"/>
                  </a:lnTo>
                  <a:lnTo>
                    <a:pt x="35" y="17"/>
                  </a:lnTo>
                  <a:lnTo>
                    <a:pt x="25" y="57"/>
                  </a:lnTo>
                  <a:lnTo>
                    <a:pt x="14" y="57"/>
                  </a:lnTo>
                  <a:lnTo>
                    <a:pt x="0" y="0"/>
                  </a:lnTo>
                  <a:lnTo>
                    <a:pt x="10" y="0"/>
                  </a:lnTo>
                  <a:lnTo>
                    <a:pt x="20" y="39"/>
                  </a:lnTo>
                  <a:lnTo>
                    <a:pt x="30" y="0"/>
                  </a:lnTo>
                  <a:lnTo>
                    <a:pt x="39" y="0"/>
                  </a:lnTo>
                  <a:lnTo>
                    <a:pt x="49" y="39"/>
                  </a:lnTo>
                  <a:lnTo>
                    <a:pt x="60" y="0"/>
                  </a:lnTo>
                  <a:lnTo>
                    <a:pt x="70" y="0"/>
                  </a:lnTo>
                  <a:lnTo>
                    <a:pt x="55" y="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8" name="Freeform 45">
              <a:extLst>
                <a:ext uri="{FF2B5EF4-FFF2-40B4-BE49-F238E27FC236}">
                  <a16:creationId xmlns:a16="http://schemas.microsoft.com/office/drawing/2014/main" id="{C1C7EF3F-CB28-4C69-901C-8F9F09C5B597}"/>
                </a:ext>
              </a:extLst>
            </p:cNvPr>
            <p:cNvSpPr>
              <a:spLocks noEditPoints="1"/>
            </p:cNvSpPr>
            <p:nvPr userDrawn="1"/>
          </p:nvSpPr>
          <p:spPr bwMode="auto">
            <a:xfrm>
              <a:off x="419130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9" name="Freeform 46">
              <a:extLst>
                <a:ext uri="{FF2B5EF4-FFF2-40B4-BE49-F238E27FC236}">
                  <a16:creationId xmlns:a16="http://schemas.microsoft.com/office/drawing/2014/main" id="{80D5AA14-D31C-42E8-B89F-2FCABF204007}"/>
                </a:ext>
              </a:extLst>
            </p:cNvPr>
            <p:cNvSpPr>
              <a:spLocks/>
            </p:cNvSpPr>
            <p:nvPr userDrawn="1"/>
          </p:nvSpPr>
          <p:spPr bwMode="auto">
            <a:xfrm>
              <a:off x="4295927" y="6212575"/>
              <a:ext cx="57543" cy="99391"/>
            </a:xfrm>
            <a:custGeom>
              <a:avLst/>
              <a:gdLst>
                <a:gd name="T0" fmla="*/ 21 w 23"/>
                <a:gd name="T1" fmla="*/ 8 h 39"/>
                <a:gd name="T2" fmla="*/ 18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6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8" y="7"/>
                  </a:cubicBezTo>
                  <a:cubicBezTo>
                    <a:pt x="17" y="7"/>
                    <a:pt x="16"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0" y="1"/>
                    <a:pt x="11" y="1"/>
                  </a:cubicBezTo>
                  <a:cubicBezTo>
                    <a:pt x="12" y="0"/>
                    <a:pt x="13" y="0"/>
                    <a:pt x="14" y="0"/>
                  </a:cubicBezTo>
                  <a:cubicBezTo>
                    <a:pt x="14" y="0"/>
                    <a:pt x="15" y="0"/>
                    <a:pt x="16"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0" name="Freeform 47">
              <a:extLst>
                <a:ext uri="{FF2B5EF4-FFF2-40B4-BE49-F238E27FC236}">
                  <a16:creationId xmlns:a16="http://schemas.microsoft.com/office/drawing/2014/main" id="{3894EB82-A456-47F8-BB06-FE894AF4B86B}"/>
                </a:ext>
              </a:extLst>
            </p:cNvPr>
            <p:cNvSpPr>
              <a:spLocks/>
            </p:cNvSpPr>
            <p:nvPr userDrawn="1"/>
          </p:nvSpPr>
          <p:spPr bwMode="auto">
            <a:xfrm>
              <a:off x="4346494" y="6284068"/>
              <a:ext cx="29644"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3 w 12"/>
                <a:gd name="T11" fmla="*/ 11 h 12"/>
                <a:gd name="T12" fmla="*/ 2 w 12"/>
                <a:gd name="T13" fmla="*/ 10 h 12"/>
                <a:gd name="T14" fmla="*/ 0 w 12"/>
                <a:gd name="T15" fmla="*/ 8 h 12"/>
                <a:gd name="T16" fmla="*/ 0 w 12"/>
                <a:gd name="T17" fmla="*/ 6 h 12"/>
                <a:gd name="T18" fmla="*/ 0 w 12"/>
                <a:gd name="T19" fmla="*/ 4 h 12"/>
                <a:gd name="T20" fmla="*/ 2 w 12"/>
                <a:gd name="T21" fmla="*/ 2 h 12"/>
                <a:gd name="T22" fmla="*/ 3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3" y="11"/>
                  </a:cubicBezTo>
                  <a:cubicBezTo>
                    <a:pt x="3" y="11"/>
                    <a:pt x="2" y="10"/>
                    <a:pt x="2" y="10"/>
                  </a:cubicBezTo>
                  <a:cubicBezTo>
                    <a:pt x="1" y="9"/>
                    <a:pt x="1" y="9"/>
                    <a:pt x="0" y="8"/>
                  </a:cubicBezTo>
                  <a:cubicBezTo>
                    <a:pt x="0" y="7"/>
                    <a:pt x="0" y="7"/>
                    <a:pt x="0" y="6"/>
                  </a:cubicBezTo>
                  <a:cubicBezTo>
                    <a:pt x="0" y="5"/>
                    <a:pt x="0" y="4"/>
                    <a:pt x="0" y="4"/>
                  </a:cubicBezTo>
                  <a:cubicBezTo>
                    <a:pt x="1" y="3"/>
                    <a:pt x="1" y="2"/>
                    <a:pt x="2" y="2"/>
                  </a:cubicBezTo>
                  <a:cubicBezTo>
                    <a:pt x="2" y="1"/>
                    <a:pt x="3" y="1"/>
                    <a:pt x="3"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1" name="Freeform 48">
              <a:extLst>
                <a:ext uri="{FF2B5EF4-FFF2-40B4-BE49-F238E27FC236}">
                  <a16:creationId xmlns:a16="http://schemas.microsoft.com/office/drawing/2014/main" id="{A88F5C3F-FAE1-4A50-86D3-E9A1CAA89A96}"/>
                </a:ext>
              </a:extLst>
            </p:cNvPr>
            <p:cNvSpPr>
              <a:spLocks/>
            </p:cNvSpPr>
            <p:nvPr userDrawn="1"/>
          </p:nvSpPr>
          <p:spPr bwMode="auto">
            <a:xfrm>
              <a:off x="498115" y="6388691"/>
              <a:ext cx="94161" cy="130778"/>
            </a:xfrm>
            <a:custGeom>
              <a:avLst/>
              <a:gdLst>
                <a:gd name="T0" fmla="*/ 32 w 54"/>
                <a:gd name="T1" fmla="*/ 12 h 75"/>
                <a:gd name="T2" fmla="*/ 32 w 54"/>
                <a:gd name="T3" fmla="*/ 75 h 75"/>
                <a:gd name="T4" fmla="*/ 22 w 54"/>
                <a:gd name="T5" fmla="*/ 75 h 75"/>
                <a:gd name="T6" fmla="*/ 22 w 54"/>
                <a:gd name="T7" fmla="*/ 12 h 75"/>
                <a:gd name="T8" fmla="*/ 0 w 54"/>
                <a:gd name="T9" fmla="*/ 12 h 75"/>
                <a:gd name="T10" fmla="*/ 0 w 54"/>
                <a:gd name="T11" fmla="*/ 0 h 75"/>
                <a:gd name="T12" fmla="*/ 54 w 54"/>
                <a:gd name="T13" fmla="*/ 0 h 75"/>
                <a:gd name="T14" fmla="*/ 54 w 54"/>
                <a:gd name="T15" fmla="*/ 12 h 75"/>
                <a:gd name="T16" fmla="*/ 32 w 54"/>
                <a:gd name="T17"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2"/>
                  </a:moveTo>
                  <a:lnTo>
                    <a:pt x="32" y="75"/>
                  </a:lnTo>
                  <a:lnTo>
                    <a:pt x="22" y="75"/>
                  </a:lnTo>
                  <a:lnTo>
                    <a:pt x="22" y="12"/>
                  </a:lnTo>
                  <a:lnTo>
                    <a:pt x="0" y="12"/>
                  </a:lnTo>
                  <a:lnTo>
                    <a:pt x="0" y="0"/>
                  </a:lnTo>
                  <a:lnTo>
                    <a:pt x="54" y="0"/>
                  </a:lnTo>
                  <a:lnTo>
                    <a:pt x="54" y="12"/>
                  </a:lnTo>
                  <a:lnTo>
                    <a:pt x="32"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2" name="Freeform 49">
              <a:extLst>
                <a:ext uri="{FF2B5EF4-FFF2-40B4-BE49-F238E27FC236}">
                  <a16:creationId xmlns:a16="http://schemas.microsoft.com/office/drawing/2014/main" id="{1EFCBDA7-FA42-4391-9872-95EB6DDEA684}"/>
                </a:ext>
              </a:extLst>
            </p:cNvPr>
            <p:cNvSpPr>
              <a:spLocks/>
            </p:cNvSpPr>
            <p:nvPr userDrawn="1"/>
          </p:nvSpPr>
          <p:spPr bwMode="auto">
            <a:xfrm>
              <a:off x="609713" y="6383459"/>
              <a:ext cx="78468"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9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1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2" y="25"/>
                    <a:pt x="21" y="24"/>
                  </a:cubicBezTo>
                  <a:cubicBezTo>
                    <a:pt x="20" y="22"/>
                    <a:pt x="18" y="21"/>
                    <a:pt x="15" y="21"/>
                  </a:cubicBezTo>
                  <a:cubicBezTo>
                    <a:pt x="14" y="21"/>
                    <a:pt x="13" y="21"/>
                    <a:pt x="12" y="22"/>
                  </a:cubicBezTo>
                  <a:cubicBezTo>
                    <a:pt x="11" y="22"/>
                    <a:pt x="10" y="23"/>
                    <a:pt x="9" y="24"/>
                  </a:cubicBezTo>
                  <a:cubicBezTo>
                    <a:pt x="9" y="24"/>
                    <a:pt x="8" y="25"/>
                    <a:pt x="8" y="27"/>
                  </a:cubicBezTo>
                  <a:cubicBezTo>
                    <a:pt x="7"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8" y="17"/>
                    <a:pt x="9" y="17"/>
                  </a:cubicBezTo>
                  <a:cubicBezTo>
                    <a:pt x="10" y="16"/>
                    <a:pt x="10" y="16"/>
                    <a:pt x="11" y="15"/>
                  </a:cubicBezTo>
                  <a:cubicBezTo>
                    <a:pt x="12" y="15"/>
                    <a:pt x="13" y="15"/>
                    <a:pt x="14" y="14"/>
                  </a:cubicBezTo>
                  <a:cubicBezTo>
                    <a:pt x="15" y="14"/>
                    <a:pt x="16" y="14"/>
                    <a:pt x="17" y="14"/>
                  </a:cubicBezTo>
                  <a:cubicBezTo>
                    <a:pt x="19" y="14"/>
                    <a:pt x="21" y="14"/>
                    <a:pt x="23" y="15"/>
                  </a:cubicBezTo>
                  <a:cubicBezTo>
                    <a:pt x="25" y="16"/>
                    <a:pt x="26" y="17"/>
                    <a:pt x="27" y="18"/>
                  </a:cubicBezTo>
                  <a:cubicBezTo>
                    <a:pt x="28" y="20"/>
                    <a:pt x="29" y="22"/>
                    <a:pt x="30" y="24"/>
                  </a:cubicBezTo>
                  <a:cubicBezTo>
                    <a:pt x="30"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3" name="Freeform 50">
              <a:extLst>
                <a:ext uri="{FF2B5EF4-FFF2-40B4-BE49-F238E27FC236}">
                  <a16:creationId xmlns:a16="http://schemas.microsoft.com/office/drawing/2014/main" id="{721D8C30-DB23-4A0B-8A74-BC467086477D}"/>
                </a:ext>
              </a:extLst>
            </p:cNvPr>
            <p:cNvSpPr>
              <a:spLocks noEditPoints="1"/>
            </p:cNvSpPr>
            <p:nvPr userDrawn="1"/>
          </p:nvSpPr>
          <p:spPr bwMode="auto">
            <a:xfrm>
              <a:off x="705618" y="6418333"/>
              <a:ext cx="85443" cy="102879"/>
            </a:xfrm>
            <a:custGeom>
              <a:avLst/>
              <a:gdLst>
                <a:gd name="T0" fmla="*/ 33 w 33"/>
                <a:gd name="T1" fmla="*/ 19 h 40"/>
                <a:gd name="T2" fmla="*/ 33 w 33"/>
                <a:gd name="T3" fmla="*/ 21 h 40"/>
                <a:gd name="T4" fmla="*/ 33 w 33"/>
                <a:gd name="T5" fmla="*/ 23 h 40"/>
                <a:gd name="T6" fmla="*/ 7 w 33"/>
                <a:gd name="T7" fmla="*/ 23 h 40"/>
                <a:gd name="T8" fmla="*/ 9 w 33"/>
                <a:gd name="T9" fmla="*/ 28 h 40"/>
                <a:gd name="T10" fmla="*/ 11 w 33"/>
                <a:gd name="T11" fmla="*/ 31 h 40"/>
                <a:gd name="T12" fmla="*/ 14 w 33"/>
                <a:gd name="T13" fmla="*/ 33 h 40"/>
                <a:gd name="T14" fmla="*/ 17 w 33"/>
                <a:gd name="T15" fmla="*/ 33 h 40"/>
                <a:gd name="T16" fmla="*/ 19 w 33"/>
                <a:gd name="T17" fmla="*/ 33 h 40"/>
                <a:gd name="T18" fmla="*/ 22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1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5 w 33"/>
                <a:gd name="T65" fmla="*/ 13 h 40"/>
                <a:gd name="T66" fmla="*/ 23 w 33"/>
                <a:gd name="T67" fmla="*/ 10 h 40"/>
                <a:gd name="T68" fmla="*/ 20 w 33"/>
                <a:gd name="T69" fmla="*/ 8 h 40"/>
                <a:gd name="T70" fmla="*/ 16 w 33"/>
                <a:gd name="T71" fmla="*/ 7 h 40"/>
                <a:gd name="T72" fmla="*/ 13 w 33"/>
                <a:gd name="T73" fmla="*/ 8 h 40"/>
                <a:gd name="T74" fmla="*/ 10 w 33"/>
                <a:gd name="T75" fmla="*/ 9 h 40"/>
                <a:gd name="T76" fmla="*/ 9 w 33"/>
                <a:gd name="T77" fmla="*/ 12 h 40"/>
                <a:gd name="T78" fmla="*/ 8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7" y="23"/>
                    <a:pt x="7" y="23"/>
                    <a:pt x="7" y="23"/>
                  </a:cubicBezTo>
                  <a:cubicBezTo>
                    <a:pt x="8" y="25"/>
                    <a:pt x="8" y="26"/>
                    <a:pt x="9" y="28"/>
                  </a:cubicBezTo>
                  <a:cubicBezTo>
                    <a:pt x="9" y="29"/>
                    <a:pt x="10" y="30"/>
                    <a:pt x="11" y="31"/>
                  </a:cubicBezTo>
                  <a:cubicBezTo>
                    <a:pt x="12" y="32"/>
                    <a:pt x="13" y="32"/>
                    <a:pt x="14" y="33"/>
                  </a:cubicBezTo>
                  <a:cubicBezTo>
                    <a:pt x="15" y="33"/>
                    <a:pt x="16" y="33"/>
                    <a:pt x="17" y="33"/>
                  </a:cubicBezTo>
                  <a:cubicBezTo>
                    <a:pt x="18" y="33"/>
                    <a:pt x="19" y="33"/>
                    <a:pt x="19" y="33"/>
                  </a:cubicBezTo>
                  <a:cubicBezTo>
                    <a:pt x="20" y="33"/>
                    <a:pt x="21" y="33"/>
                    <a:pt x="22" y="32"/>
                  </a:cubicBezTo>
                  <a:cubicBezTo>
                    <a:pt x="22" y="32"/>
                    <a:pt x="23" y="32"/>
                    <a:pt x="23" y="32"/>
                  </a:cubicBezTo>
                  <a:cubicBezTo>
                    <a:pt x="24" y="31"/>
                    <a:pt x="25"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20" y="40"/>
                    <a:pt x="18" y="40"/>
                    <a:pt x="17" y="40"/>
                  </a:cubicBezTo>
                  <a:cubicBezTo>
                    <a:pt x="15" y="40"/>
                    <a:pt x="13" y="40"/>
                    <a:pt x="12" y="39"/>
                  </a:cubicBezTo>
                  <a:cubicBezTo>
                    <a:pt x="11" y="39"/>
                    <a:pt x="9" y="38"/>
                    <a:pt x="8" y="38"/>
                  </a:cubicBezTo>
                  <a:cubicBezTo>
                    <a:pt x="7" y="37"/>
                    <a:pt x="6" y="36"/>
                    <a:pt x="5" y="35"/>
                  </a:cubicBezTo>
                  <a:cubicBezTo>
                    <a:pt x="4" y="34"/>
                    <a:pt x="3" y="33"/>
                    <a:pt x="3" y="31"/>
                  </a:cubicBezTo>
                  <a:cubicBezTo>
                    <a:pt x="2" y="30"/>
                    <a:pt x="1" y="28"/>
                    <a:pt x="1" y="26"/>
                  </a:cubicBezTo>
                  <a:cubicBezTo>
                    <a:pt x="0" y="24"/>
                    <a:pt x="0" y="22"/>
                    <a:pt x="0" y="20"/>
                  </a:cubicBezTo>
                  <a:cubicBezTo>
                    <a:pt x="0" y="17"/>
                    <a:pt x="0" y="14"/>
                    <a:pt x="1" y="12"/>
                  </a:cubicBezTo>
                  <a:cubicBezTo>
                    <a:pt x="2" y="9"/>
                    <a:pt x="3" y="7"/>
                    <a:pt x="5" y="5"/>
                  </a:cubicBezTo>
                  <a:cubicBezTo>
                    <a:pt x="6" y="4"/>
                    <a:pt x="8" y="2"/>
                    <a:pt x="10" y="1"/>
                  </a:cubicBezTo>
                  <a:cubicBezTo>
                    <a:pt x="12" y="1"/>
                    <a:pt x="14" y="0"/>
                    <a:pt x="17" y="0"/>
                  </a:cubicBezTo>
                  <a:cubicBezTo>
                    <a:pt x="20" y="0"/>
                    <a:pt x="22" y="1"/>
                    <a:pt x="24" y="2"/>
                  </a:cubicBezTo>
                  <a:cubicBezTo>
                    <a:pt x="26" y="3"/>
                    <a:pt x="28" y="4"/>
                    <a:pt x="29" y="6"/>
                  </a:cubicBezTo>
                  <a:cubicBezTo>
                    <a:pt x="30" y="8"/>
                    <a:pt x="31" y="10"/>
                    <a:pt x="32" y="12"/>
                  </a:cubicBezTo>
                  <a:cubicBezTo>
                    <a:pt x="33" y="14"/>
                    <a:pt x="33" y="17"/>
                    <a:pt x="33" y="19"/>
                  </a:cubicBezTo>
                  <a:close/>
                  <a:moveTo>
                    <a:pt x="25" y="17"/>
                  </a:moveTo>
                  <a:cubicBezTo>
                    <a:pt x="25" y="15"/>
                    <a:pt x="25" y="14"/>
                    <a:pt x="25" y="13"/>
                  </a:cubicBezTo>
                  <a:cubicBezTo>
                    <a:pt x="24" y="12"/>
                    <a:pt x="24" y="11"/>
                    <a:pt x="23" y="10"/>
                  </a:cubicBezTo>
                  <a:cubicBezTo>
                    <a:pt x="22" y="9"/>
                    <a:pt x="21" y="8"/>
                    <a:pt x="20" y="8"/>
                  </a:cubicBezTo>
                  <a:cubicBezTo>
                    <a:pt x="19" y="7"/>
                    <a:pt x="18" y="7"/>
                    <a:pt x="16" y="7"/>
                  </a:cubicBezTo>
                  <a:cubicBezTo>
                    <a:pt x="15" y="7"/>
                    <a:pt x="14" y="7"/>
                    <a:pt x="13" y="8"/>
                  </a:cubicBezTo>
                  <a:cubicBezTo>
                    <a:pt x="12" y="8"/>
                    <a:pt x="11" y="9"/>
                    <a:pt x="10" y="9"/>
                  </a:cubicBezTo>
                  <a:cubicBezTo>
                    <a:pt x="10" y="10"/>
                    <a:pt x="9" y="11"/>
                    <a:pt x="9" y="12"/>
                  </a:cubicBezTo>
                  <a:cubicBezTo>
                    <a:pt x="8" y="14"/>
                    <a:pt x="8" y="15"/>
                    <a:pt x="8"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4" name="Freeform 51">
              <a:extLst>
                <a:ext uri="{FF2B5EF4-FFF2-40B4-BE49-F238E27FC236}">
                  <a16:creationId xmlns:a16="http://schemas.microsoft.com/office/drawing/2014/main" id="{01AD00CA-8BC7-4B62-AC64-03851855A7AE}"/>
                </a:ext>
              </a:extLst>
            </p:cNvPr>
            <p:cNvSpPr>
              <a:spLocks noEditPoints="1"/>
            </p:cNvSpPr>
            <p:nvPr userDrawn="1"/>
          </p:nvSpPr>
          <p:spPr bwMode="auto">
            <a:xfrm>
              <a:off x="857320" y="6383459"/>
              <a:ext cx="83698" cy="137753"/>
            </a:xfrm>
            <a:custGeom>
              <a:avLst/>
              <a:gdLst>
                <a:gd name="T0" fmla="*/ 33 w 33"/>
                <a:gd name="T1" fmla="*/ 35 h 54"/>
                <a:gd name="T2" fmla="*/ 31 w 33"/>
                <a:gd name="T3" fmla="*/ 43 h 54"/>
                <a:gd name="T4" fmla="*/ 28 w 33"/>
                <a:gd name="T5" fmla="*/ 49 h 54"/>
                <a:gd name="T6" fmla="*/ 23 w 33"/>
                <a:gd name="T7" fmla="*/ 53 h 54"/>
                <a:gd name="T8" fmla="*/ 17 w 33"/>
                <a:gd name="T9" fmla="*/ 54 h 54"/>
                <a:gd name="T10" fmla="*/ 12 w 33"/>
                <a:gd name="T11" fmla="*/ 53 h 54"/>
                <a:gd name="T12" fmla="*/ 8 w 33"/>
                <a:gd name="T13" fmla="*/ 50 h 54"/>
                <a:gd name="T14" fmla="*/ 8 w 33"/>
                <a:gd name="T15" fmla="*/ 53 h 54"/>
                <a:gd name="T16" fmla="*/ 0 w 33"/>
                <a:gd name="T17" fmla="*/ 53 h 54"/>
                <a:gd name="T18" fmla="*/ 0 w 33"/>
                <a:gd name="T19" fmla="*/ 4 h 54"/>
                <a:gd name="T20" fmla="*/ 8 w 33"/>
                <a:gd name="T21" fmla="*/ 0 h 54"/>
                <a:gd name="T22" fmla="*/ 8 w 33"/>
                <a:gd name="T23" fmla="*/ 19 h 54"/>
                <a:gd name="T24" fmla="*/ 10 w 33"/>
                <a:gd name="T25" fmla="*/ 17 h 54"/>
                <a:gd name="T26" fmla="*/ 12 w 33"/>
                <a:gd name="T27" fmla="*/ 16 h 54"/>
                <a:gd name="T28" fmla="*/ 14 w 33"/>
                <a:gd name="T29" fmla="*/ 14 h 54"/>
                <a:gd name="T30" fmla="*/ 18 w 33"/>
                <a:gd name="T31" fmla="*/ 14 h 54"/>
                <a:gd name="T32" fmla="*/ 24 w 33"/>
                <a:gd name="T33" fmla="*/ 15 h 54"/>
                <a:gd name="T34" fmla="*/ 28 w 33"/>
                <a:gd name="T35" fmla="*/ 19 h 54"/>
                <a:gd name="T36" fmla="*/ 31 w 33"/>
                <a:gd name="T37" fmla="*/ 25 h 54"/>
                <a:gd name="T38" fmla="*/ 33 w 33"/>
                <a:gd name="T39" fmla="*/ 35 h 54"/>
                <a:gd name="T40" fmla="*/ 25 w 33"/>
                <a:gd name="T41" fmla="*/ 35 h 54"/>
                <a:gd name="T42" fmla="*/ 23 w 33"/>
                <a:gd name="T43" fmla="*/ 24 h 54"/>
                <a:gd name="T44" fmla="*/ 16 w 33"/>
                <a:gd name="T45" fmla="*/ 21 h 54"/>
                <a:gd name="T46" fmla="*/ 14 w 33"/>
                <a:gd name="T47" fmla="*/ 21 h 54"/>
                <a:gd name="T48" fmla="*/ 11 w 33"/>
                <a:gd name="T49" fmla="*/ 23 h 54"/>
                <a:gd name="T50" fmla="*/ 9 w 33"/>
                <a:gd name="T51" fmla="*/ 24 h 54"/>
                <a:gd name="T52" fmla="*/ 8 w 33"/>
                <a:gd name="T53" fmla="*/ 26 h 54"/>
                <a:gd name="T54" fmla="*/ 8 w 33"/>
                <a:gd name="T55" fmla="*/ 42 h 54"/>
                <a:gd name="T56" fmla="*/ 9 w 33"/>
                <a:gd name="T57" fmla="*/ 44 h 54"/>
                <a:gd name="T58" fmla="*/ 11 w 33"/>
                <a:gd name="T59" fmla="*/ 45 h 54"/>
                <a:gd name="T60" fmla="*/ 14 w 33"/>
                <a:gd name="T61" fmla="*/ 47 h 54"/>
                <a:gd name="T62" fmla="*/ 17 w 33"/>
                <a:gd name="T63" fmla="*/ 47 h 54"/>
                <a:gd name="T64" fmla="*/ 23 w 33"/>
                <a:gd name="T65" fmla="*/ 44 h 54"/>
                <a:gd name="T66" fmla="*/ 25 w 33"/>
                <a:gd name="T6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4">
                  <a:moveTo>
                    <a:pt x="33" y="35"/>
                  </a:moveTo>
                  <a:cubicBezTo>
                    <a:pt x="33" y="38"/>
                    <a:pt x="32" y="41"/>
                    <a:pt x="31" y="43"/>
                  </a:cubicBezTo>
                  <a:cubicBezTo>
                    <a:pt x="30" y="46"/>
                    <a:pt x="29" y="48"/>
                    <a:pt x="28" y="49"/>
                  </a:cubicBezTo>
                  <a:cubicBezTo>
                    <a:pt x="27" y="51"/>
                    <a:pt x="25" y="52"/>
                    <a:pt x="23" y="53"/>
                  </a:cubicBezTo>
                  <a:cubicBezTo>
                    <a:pt x="21" y="54"/>
                    <a:pt x="19" y="54"/>
                    <a:pt x="17" y="54"/>
                  </a:cubicBezTo>
                  <a:cubicBezTo>
                    <a:pt x="16" y="54"/>
                    <a:pt x="14" y="54"/>
                    <a:pt x="12" y="53"/>
                  </a:cubicBezTo>
                  <a:cubicBezTo>
                    <a:pt x="10" y="52"/>
                    <a:pt x="9" y="51"/>
                    <a:pt x="8" y="50"/>
                  </a:cubicBezTo>
                  <a:cubicBezTo>
                    <a:pt x="8" y="53"/>
                    <a:pt x="8" y="53"/>
                    <a:pt x="8" y="53"/>
                  </a:cubicBezTo>
                  <a:cubicBezTo>
                    <a:pt x="0" y="53"/>
                    <a:pt x="0" y="53"/>
                    <a:pt x="0" y="53"/>
                  </a:cubicBezTo>
                  <a:cubicBezTo>
                    <a:pt x="0" y="4"/>
                    <a:pt x="0" y="4"/>
                    <a:pt x="0" y="4"/>
                  </a:cubicBezTo>
                  <a:cubicBezTo>
                    <a:pt x="8" y="0"/>
                    <a:pt x="8" y="0"/>
                    <a:pt x="8" y="0"/>
                  </a:cubicBezTo>
                  <a:cubicBezTo>
                    <a:pt x="8" y="19"/>
                    <a:pt x="8" y="19"/>
                    <a:pt x="8" y="19"/>
                  </a:cubicBezTo>
                  <a:cubicBezTo>
                    <a:pt x="9" y="18"/>
                    <a:pt x="9" y="17"/>
                    <a:pt x="10" y="17"/>
                  </a:cubicBezTo>
                  <a:cubicBezTo>
                    <a:pt x="11" y="16"/>
                    <a:pt x="11" y="16"/>
                    <a:pt x="12" y="16"/>
                  </a:cubicBezTo>
                  <a:cubicBezTo>
                    <a:pt x="13" y="15"/>
                    <a:pt x="13" y="15"/>
                    <a:pt x="14" y="14"/>
                  </a:cubicBezTo>
                  <a:cubicBezTo>
                    <a:pt x="15" y="14"/>
                    <a:pt x="16" y="14"/>
                    <a:pt x="18" y="14"/>
                  </a:cubicBezTo>
                  <a:cubicBezTo>
                    <a:pt x="20" y="14"/>
                    <a:pt x="22" y="14"/>
                    <a:pt x="24" y="15"/>
                  </a:cubicBezTo>
                  <a:cubicBezTo>
                    <a:pt x="25" y="16"/>
                    <a:pt x="27" y="17"/>
                    <a:pt x="28" y="19"/>
                  </a:cubicBezTo>
                  <a:cubicBezTo>
                    <a:pt x="30" y="21"/>
                    <a:pt x="31" y="23"/>
                    <a:pt x="31" y="25"/>
                  </a:cubicBezTo>
                  <a:cubicBezTo>
                    <a:pt x="32" y="28"/>
                    <a:pt x="33" y="31"/>
                    <a:pt x="33" y="35"/>
                  </a:cubicBezTo>
                  <a:close/>
                  <a:moveTo>
                    <a:pt x="25" y="35"/>
                  </a:moveTo>
                  <a:cubicBezTo>
                    <a:pt x="25" y="30"/>
                    <a:pt x="24" y="27"/>
                    <a:pt x="23" y="24"/>
                  </a:cubicBezTo>
                  <a:cubicBezTo>
                    <a:pt x="21" y="22"/>
                    <a:pt x="19" y="21"/>
                    <a:pt x="16" y="21"/>
                  </a:cubicBezTo>
                  <a:cubicBezTo>
                    <a:pt x="15" y="21"/>
                    <a:pt x="15" y="21"/>
                    <a:pt x="14" y="21"/>
                  </a:cubicBezTo>
                  <a:cubicBezTo>
                    <a:pt x="13" y="22"/>
                    <a:pt x="12" y="22"/>
                    <a:pt x="11" y="23"/>
                  </a:cubicBezTo>
                  <a:cubicBezTo>
                    <a:pt x="11" y="23"/>
                    <a:pt x="10" y="24"/>
                    <a:pt x="9" y="24"/>
                  </a:cubicBezTo>
                  <a:cubicBezTo>
                    <a:pt x="9" y="25"/>
                    <a:pt x="8" y="25"/>
                    <a:pt x="8" y="26"/>
                  </a:cubicBezTo>
                  <a:cubicBezTo>
                    <a:pt x="8" y="42"/>
                    <a:pt x="8" y="42"/>
                    <a:pt x="8" y="42"/>
                  </a:cubicBezTo>
                  <a:cubicBezTo>
                    <a:pt x="8" y="43"/>
                    <a:pt x="9" y="43"/>
                    <a:pt x="9" y="44"/>
                  </a:cubicBezTo>
                  <a:cubicBezTo>
                    <a:pt x="10" y="44"/>
                    <a:pt x="11" y="45"/>
                    <a:pt x="11" y="45"/>
                  </a:cubicBezTo>
                  <a:cubicBezTo>
                    <a:pt x="12" y="46"/>
                    <a:pt x="13" y="46"/>
                    <a:pt x="14" y="47"/>
                  </a:cubicBezTo>
                  <a:cubicBezTo>
                    <a:pt x="15" y="47"/>
                    <a:pt x="16" y="47"/>
                    <a:pt x="17" y="47"/>
                  </a:cubicBezTo>
                  <a:cubicBezTo>
                    <a:pt x="19" y="47"/>
                    <a:pt x="21" y="46"/>
                    <a:pt x="23" y="44"/>
                  </a:cubicBezTo>
                  <a:cubicBezTo>
                    <a:pt x="24" y="42"/>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5" name="Freeform 52">
              <a:extLst>
                <a:ext uri="{FF2B5EF4-FFF2-40B4-BE49-F238E27FC236}">
                  <a16:creationId xmlns:a16="http://schemas.microsoft.com/office/drawing/2014/main" id="{BC957590-E3D7-48BF-A1DF-73DCD7673857}"/>
                </a:ext>
              </a:extLst>
            </p:cNvPr>
            <p:cNvSpPr>
              <a:spLocks noEditPoints="1"/>
            </p:cNvSpPr>
            <p:nvPr userDrawn="1"/>
          </p:nvSpPr>
          <p:spPr bwMode="auto">
            <a:xfrm>
              <a:off x="956713"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1" y="33"/>
                    <a:pt x="21" y="32"/>
                  </a:cubicBezTo>
                  <a:cubicBezTo>
                    <a:pt x="22" y="32"/>
                    <a:pt x="22" y="32"/>
                    <a:pt x="23" y="32"/>
                  </a:cubicBezTo>
                  <a:cubicBezTo>
                    <a:pt x="24" y="31"/>
                    <a:pt x="24"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8"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6" name="Freeform 53">
              <a:extLst>
                <a:ext uri="{FF2B5EF4-FFF2-40B4-BE49-F238E27FC236}">
                  <a16:creationId xmlns:a16="http://schemas.microsoft.com/office/drawing/2014/main" id="{9BC2125B-AF0E-4411-AFA7-3F79B873BFBA}"/>
                </a:ext>
              </a:extLst>
            </p:cNvPr>
            <p:cNvSpPr>
              <a:spLocks/>
            </p:cNvSpPr>
            <p:nvPr userDrawn="1"/>
          </p:nvSpPr>
          <p:spPr bwMode="auto">
            <a:xfrm>
              <a:off x="1050873" y="6383459"/>
              <a:ext cx="55799" cy="137753"/>
            </a:xfrm>
            <a:custGeom>
              <a:avLst/>
              <a:gdLst>
                <a:gd name="T0" fmla="*/ 21 w 22"/>
                <a:gd name="T1" fmla="*/ 52 h 54"/>
                <a:gd name="T2" fmla="*/ 18 w 22"/>
                <a:gd name="T3" fmla="*/ 54 h 54"/>
                <a:gd name="T4" fmla="*/ 14 w 22"/>
                <a:gd name="T5" fmla="*/ 54 h 54"/>
                <a:gd name="T6" fmla="*/ 11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2" y="54"/>
                    <a:pt x="11" y="54"/>
                  </a:cubicBezTo>
                  <a:cubicBezTo>
                    <a:pt x="10" y="53"/>
                    <a:pt x="9" y="53"/>
                    <a:pt x="8" y="52"/>
                  </a:cubicBezTo>
                  <a:cubicBezTo>
                    <a:pt x="7" y="51"/>
                    <a:pt x="6" y="50"/>
                    <a:pt x="6" y="49"/>
                  </a:cubicBezTo>
                  <a:cubicBezTo>
                    <a:pt x="6"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2"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7" name="Freeform 54">
              <a:extLst>
                <a:ext uri="{FF2B5EF4-FFF2-40B4-BE49-F238E27FC236}">
                  <a16:creationId xmlns:a16="http://schemas.microsoft.com/office/drawing/2014/main" id="{1E5BE33C-9675-423A-802C-0A789DB1851B}"/>
                </a:ext>
              </a:extLst>
            </p:cNvPr>
            <p:cNvSpPr>
              <a:spLocks/>
            </p:cNvSpPr>
            <p:nvPr userDrawn="1"/>
          </p:nvSpPr>
          <p:spPr bwMode="auto">
            <a:xfrm>
              <a:off x="1118877"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8" name="Freeform 55">
              <a:extLst>
                <a:ext uri="{FF2B5EF4-FFF2-40B4-BE49-F238E27FC236}">
                  <a16:creationId xmlns:a16="http://schemas.microsoft.com/office/drawing/2014/main" id="{FB04A8AC-9DA2-4FB3-985A-DD8E6439135C}"/>
                </a:ext>
              </a:extLst>
            </p:cNvPr>
            <p:cNvSpPr>
              <a:spLocks noEditPoints="1"/>
            </p:cNvSpPr>
            <p:nvPr userDrawn="1"/>
          </p:nvSpPr>
          <p:spPr bwMode="auto">
            <a:xfrm>
              <a:off x="1190370"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29 w 33"/>
                <a:gd name="T25" fmla="*/ 35 h 40"/>
                <a:gd name="T26" fmla="*/ 27 w 33"/>
                <a:gd name="T27" fmla="*/ 37 h 40"/>
                <a:gd name="T28" fmla="*/ 24 w 33"/>
                <a:gd name="T29" fmla="*/ 39 h 40"/>
                <a:gd name="T30" fmla="*/ 20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2"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0" y="33"/>
                    <a:pt x="21" y="32"/>
                  </a:cubicBezTo>
                  <a:cubicBezTo>
                    <a:pt x="22" y="32"/>
                    <a:pt x="22" y="32"/>
                    <a:pt x="23" y="32"/>
                  </a:cubicBezTo>
                  <a:cubicBezTo>
                    <a:pt x="23" y="31"/>
                    <a:pt x="24" y="31"/>
                    <a:pt x="25" y="30"/>
                  </a:cubicBezTo>
                  <a:cubicBezTo>
                    <a:pt x="29" y="35"/>
                    <a:pt x="29" y="35"/>
                    <a:pt x="29" y="35"/>
                  </a:cubicBezTo>
                  <a:cubicBezTo>
                    <a:pt x="29" y="36"/>
                    <a:pt x="28" y="37"/>
                    <a:pt x="27" y="37"/>
                  </a:cubicBezTo>
                  <a:cubicBezTo>
                    <a:pt x="26" y="38"/>
                    <a:pt x="25" y="38"/>
                    <a:pt x="24" y="39"/>
                  </a:cubicBezTo>
                  <a:cubicBezTo>
                    <a:pt x="23" y="39"/>
                    <a:pt x="22" y="40"/>
                    <a:pt x="20"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7"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9" name="Freeform 56">
              <a:extLst>
                <a:ext uri="{FF2B5EF4-FFF2-40B4-BE49-F238E27FC236}">
                  <a16:creationId xmlns:a16="http://schemas.microsoft.com/office/drawing/2014/main" id="{F365BB87-C861-4F40-A844-477BAA1EAA55}"/>
                </a:ext>
              </a:extLst>
            </p:cNvPr>
            <p:cNvSpPr>
              <a:spLocks/>
            </p:cNvSpPr>
            <p:nvPr userDrawn="1"/>
          </p:nvSpPr>
          <p:spPr bwMode="auto">
            <a:xfrm>
              <a:off x="1294993" y="6418333"/>
              <a:ext cx="55799" cy="101135"/>
            </a:xfrm>
            <a:custGeom>
              <a:avLst/>
              <a:gdLst>
                <a:gd name="T0" fmla="*/ 20 w 22"/>
                <a:gd name="T1" fmla="*/ 9 h 39"/>
                <a:gd name="T2" fmla="*/ 18 w 22"/>
                <a:gd name="T3" fmla="*/ 8 h 39"/>
                <a:gd name="T4" fmla="*/ 15 w 22"/>
                <a:gd name="T5" fmla="*/ 7 h 39"/>
                <a:gd name="T6" fmla="*/ 9 w 22"/>
                <a:gd name="T7" fmla="*/ 10 h 39"/>
                <a:gd name="T8" fmla="*/ 7 w 22"/>
                <a:gd name="T9" fmla="*/ 17 h 39"/>
                <a:gd name="T10" fmla="*/ 7 w 22"/>
                <a:gd name="T11" fmla="*/ 39 h 39"/>
                <a:gd name="T12" fmla="*/ 0 w 22"/>
                <a:gd name="T13" fmla="*/ 39 h 39"/>
                <a:gd name="T14" fmla="*/ 0 w 22"/>
                <a:gd name="T15" fmla="*/ 1 h 39"/>
                <a:gd name="T16" fmla="*/ 7 w 22"/>
                <a:gd name="T17" fmla="*/ 1 h 39"/>
                <a:gd name="T18" fmla="*/ 7 w 22"/>
                <a:gd name="T19" fmla="*/ 5 h 39"/>
                <a:gd name="T20" fmla="*/ 9 w 22"/>
                <a:gd name="T21" fmla="*/ 3 h 39"/>
                <a:gd name="T22" fmla="*/ 11 w 22"/>
                <a:gd name="T23" fmla="*/ 1 h 39"/>
                <a:gd name="T24" fmla="*/ 13 w 22"/>
                <a:gd name="T25" fmla="*/ 0 h 39"/>
                <a:gd name="T26" fmla="*/ 16 w 22"/>
                <a:gd name="T27" fmla="*/ 0 h 39"/>
                <a:gd name="T28" fmla="*/ 20 w 22"/>
                <a:gd name="T29" fmla="*/ 1 h 39"/>
                <a:gd name="T30" fmla="*/ 22 w 22"/>
                <a:gd name="T31" fmla="*/ 2 h 39"/>
                <a:gd name="T32" fmla="*/ 20 w 22"/>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9"/>
                  </a:moveTo>
                  <a:cubicBezTo>
                    <a:pt x="20" y="8"/>
                    <a:pt x="19" y="8"/>
                    <a:pt x="18" y="8"/>
                  </a:cubicBezTo>
                  <a:cubicBezTo>
                    <a:pt x="17" y="8"/>
                    <a:pt x="16" y="7"/>
                    <a:pt x="15" y="7"/>
                  </a:cubicBezTo>
                  <a:cubicBezTo>
                    <a:pt x="12" y="7"/>
                    <a:pt x="10" y="8"/>
                    <a:pt x="9" y="10"/>
                  </a:cubicBezTo>
                  <a:cubicBezTo>
                    <a:pt x="8" y="12"/>
                    <a:pt x="7" y="14"/>
                    <a:pt x="7" y="17"/>
                  </a:cubicBezTo>
                  <a:cubicBezTo>
                    <a:pt x="7" y="39"/>
                    <a:pt x="7" y="39"/>
                    <a:pt x="7" y="39"/>
                  </a:cubicBezTo>
                  <a:cubicBezTo>
                    <a:pt x="0" y="39"/>
                    <a:pt x="0" y="39"/>
                    <a:pt x="0" y="39"/>
                  </a:cubicBezTo>
                  <a:cubicBezTo>
                    <a:pt x="0" y="1"/>
                    <a:pt x="0" y="1"/>
                    <a:pt x="0" y="1"/>
                  </a:cubicBezTo>
                  <a:cubicBezTo>
                    <a:pt x="7" y="1"/>
                    <a:pt x="7" y="1"/>
                    <a:pt x="7" y="1"/>
                  </a:cubicBezTo>
                  <a:cubicBezTo>
                    <a:pt x="7" y="5"/>
                    <a:pt x="7" y="5"/>
                    <a:pt x="7" y="5"/>
                  </a:cubicBezTo>
                  <a:cubicBezTo>
                    <a:pt x="8" y="4"/>
                    <a:pt x="8" y="3"/>
                    <a:pt x="9" y="3"/>
                  </a:cubicBezTo>
                  <a:cubicBezTo>
                    <a:pt x="9" y="2"/>
                    <a:pt x="10" y="2"/>
                    <a:pt x="11" y="1"/>
                  </a:cubicBezTo>
                  <a:cubicBezTo>
                    <a:pt x="11" y="1"/>
                    <a:pt x="12" y="1"/>
                    <a:pt x="13" y="0"/>
                  </a:cubicBezTo>
                  <a:cubicBezTo>
                    <a:pt x="14" y="0"/>
                    <a:pt x="15" y="0"/>
                    <a:pt x="16" y="0"/>
                  </a:cubicBezTo>
                  <a:cubicBezTo>
                    <a:pt x="17" y="0"/>
                    <a:pt x="19" y="0"/>
                    <a:pt x="20" y="1"/>
                  </a:cubicBezTo>
                  <a:cubicBezTo>
                    <a:pt x="21" y="1"/>
                    <a:pt x="22" y="1"/>
                    <a:pt x="22" y="2"/>
                  </a:cubicBezTo>
                  <a:lnTo>
                    <a:pt x="20"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0" name="Freeform 57">
              <a:extLst>
                <a:ext uri="{FF2B5EF4-FFF2-40B4-BE49-F238E27FC236}">
                  <a16:creationId xmlns:a16="http://schemas.microsoft.com/office/drawing/2014/main" id="{8B7E2806-AAFA-45B5-B801-55C79A927799}"/>
                </a:ext>
              </a:extLst>
            </p:cNvPr>
            <p:cNvSpPr>
              <a:spLocks/>
            </p:cNvSpPr>
            <p:nvPr userDrawn="1"/>
          </p:nvSpPr>
          <p:spPr bwMode="auto">
            <a:xfrm>
              <a:off x="1406591"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1" name="Freeform 58">
              <a:extLst>
                <a:ext uri="{FF2B5EF4-FFF2-40B4-BE49-F238E27FC236}">
                  <a16:creationId xmlns:a16="http://schemas.microsoft.com/office/drawing/2014/main" id="{7A49B80F-B4C0-4F31-9238-8123D3E20D16}"/>
                </a:ext>
              </a:extLst>
            </p:cNvPr>
            <p:cNvSpPr>
              <a:spLocks/>
            </p:cNvSpPr>
            <p:nvPr userDrawn="1"/>
          </p:nvSpPr>
          <p:spPr bwMode="auto">
            <a:xfrm>
              <a:off x="1485058" y="6383459"/>
              <a:ext cx="80211"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10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2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3" y="25"/>
                    <a:pt x="21" y="24"/>
                  </a:cubicBezTo>
                  <a:cubicBezTo>
                    <a:pt x="20" y="22"/>
                    <a:pt x="18" y="21"/>
                    <a:pt x="15" y="21"/>
                  </a:cubicBezTo>
                  <a:cubicBezTo>
                    <a:pt x="14" y="21"/>
                    <a:pt x="13" y="21"/>
                    <a:pt x="12" y="22"/>
                  </a:cubicBezTo>
                  <a:cubicBezTo>
                    <a:pt x="11" y="22"/>
                    <a:pt x="10" y="23"/>
                    <a:pt x="10" y="24"/>
                  </a:cubicBezTo>
                  <a:cubicBezTo>
                    <a:pt x="9" y="24"/>
                    <a:pt x="8" y="25"/>
                    <a:pt x="8" y="27"/>
                  </a:cubicBezTo>
                  <a:cubicBezTo>
                    <a:pt x="8"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9" y="17"/>
                    <a:pt x="9" y="17"/>
                  </a:cubicBezTo>
                  <a:cubicBezTo>
                    <a:pt x="10" y="16"/>
                    <a:pt x="11" y="16"/>
                    <a:pt x="12" y="15"/>
                  </a:cubicBezTo>
                  <a:cubicBezTo>
                    <a:pt x="12" y="15"/>
                    <a:pt x="13" y="15"/>
                    <a:pt x="14" y="14"/>
                  </a:cubicBezTo>
                  <a:cubicBezTo>
                    <a:pt x="15" y="14"/>
                    <a:pt x="16" y="14"/>
                    <a:pt x="17" y="14"/>
                  </a:cubicBezTo>
                  <a:cubicBezTo>
                    <a:pt x="19" y="14"/>
                    <a:pt x="21" y="14"/>
                    <a:pt x="23" y="15"/>
                  </a:cubicBezTo>
                  <a:cubicBezTo>
                    <a:pt x="25" y="16"/>
                    <a:pt x="26" y="17"/>
                    <a:pt x="27" y="18"/>
                  </a:cubicBezTo>
                  <a:cubicBezTo>
                    <a:pt x="29" y="20"/>
                    <a:pt x="29" y="22"/>
                    <a:pt x="30" y="24"/>
                  </a:cubicBezTo>
                  <a:cubicBezTo>
                    <a:pt x="31"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2" name="Freeform 59">
              <a:extLst>
                <a:ext uri="{FF2B5EF4-FFF2-40B4-BE49-F238E27FC236}">
                  <a16:creationId xmlns:a16="http://schemas.microsoft.com/office/drawing/2014/main" id="{9C60C45F-865F-4118-A4B0-174C696B472F}"/>
                </a:ext>
              </a:extLst>
            </p:cNvPr>
            <p:cNvSpPr>
              <a:spLocks noEditPoints="1"/>
            </p:cNvSpPr>
            <p:nvPr userDrawn="1"/>
          </p:nvSpPr>
          <p:spPr bwMode="auto">
            <a:xfrm>
              <a:off x="1582706" y="6418333"/>
              <a:ext cx="83698" cy="102879"/>
            </a:xfrm>
            <a:custGeom>
              <a:avLst/>
              <a:gdLst>
                <a:gd name="T0" fmla="*/ 33 w 33"/>
                <a:gd name="T1" fmla="*/ 19 h 40"/>
                <a:gd name="T2" fmla="*/ 33 w 33"/>
                <a:gd name="T3" fmla="*/ 21 h 40"/>
                <a:gd name="T4" fmla="*/ 33 w 33"/>
                <a:gd name="T5" fmla="*/ 23 h 40"/>
                <a:gd name="T6" fmla="*/ 8 w 33"/>
                <a:gd name="T7" fmla="*/ 23 h 40"/>
                <a:gd name="T8" fmla="*/ 9 w 33"/>
                <a:gd name="T9" fmla="*/ 28 h 40"/>
                <a:gd name="T10" fmla="*/ 11 w 33"/>
                <a:gd name="T11" fmla="*/ 31 h 40"/>
                <a:gd name="T12" fmla="*/ 14 w 33"/>
                <a:gd name="T13" fmla="*/ 33 h 40"/>
                <a:gd name="T14" fmla="*/ 17 w 33"/>
                <a:gd name="T15" fmla="*/ 33 h 40"/>
                <a:gd name="T16" fmla="*/ 20 w 33"/>
                <a:gd name="T17" fmla="*/ 33 h 40"/>
                <a:gd name="T18" fmla="*/ 22 w 33"/>
                <a:gd name="T19" fmla="*/ 32 h 40"/>
                <a:gd name="T20" fmla="*/ 24 w 33"/>
                <a:gd name="T21" fmla="*/ 32 h 40"/>
                <a:gd name="T22" fmla="*/ 26 w 33"/>
                <a:gd name="T23" fmla="*/ 30 h 40"/>
                <a:gd name="T24" fmla="*/ 30 w 33"/>
                <a:gd name="T25" fmla="*/ 35 h 40"/>
                <a:gd name="T26" fmla="*/ 27 w 33"/>
                <a:gd name="T27" fmla="*/ 37 h 40"/>
                <a:gd name="T28" fmla="*/ 25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2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6 w 33"/>
                <a:gd name="T63" fmla="*/ 17 h 40"/>
                <a:gd name="T64" fmla="*/ 25 w 33"/>
                <a:gd name="T65" fmla="*/ 13 h 40"/>
                <a:gd name="T66" fmla="*/ 23 w 33"/>
                <a:gd name="T67" fmla="*/ 10 h 40"/>
                <a:gd name="T68" fmla="*/ 21 w 33"/>
                <a:gd name="T69" fmla="*/ 8 h 40"/>
                <a:gd name="T70" fmla="*/ 17 w 33"/>
                <a:gd name="T71" fmla="*/ 7 h 40"/>
                <a:gd name="T72" fmla="*/ 13 w 33"/>
                <a:gd name="T73" fmla="*/ 8 h 40"/>
                <a:gd name="T74" fmla="*/ 11 w 33"/>
                <a:gd name="T75" fmla="*/ 9 h 40"/>
                <a:gd name="T76" fmla="*/ 9 w 33"/>
                <a:gd name="T77" fmla="*/ 12 h 40"/>
                <a:gd name="T78" fmla="*/ 8 w 33"/>
                <a:gd name="T79" fmla="*/ 17 h 40"/>
                <a:gd name="T80" fmla="*/ 26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8" y="23"/>
                    <a:pt x="8" y="23"/>
                    <a:pt x="8" y="23"/>
                  </a:cubicBezTo>
                  <a:cubicBezTo>
                    <a:pt x="8" y="25"/>
                    <a:pt x="8" y="26"/>
                    <a:pt x="9" y="28"/>
                  </a:cubicBezTo>
                  <a:cubicBezTo>
                    <a:pt x="10" y="29"/>
                    <a:pt x="10" y="30"/>
                    <a:pt x="11" y="31"/>
                  </a:cubicBezTo>
                  <a:cubicBezTo>
                    <a:pt x="12" y="32"/>
                    <a:pt x="13" y="32"/>
                    <a:pt x="14" y="33"/>
                  </a:cubicBezTo>
                  <a:cubicBezTo>
                    <a:pt x="15" y="33"/>
                    <a:pt x="16" y="33"/>
                    <a:pt x="17" y="33"/>
                  </a:cubicBezTo>
                  <a:cubicBezTo>
                    <a:pt x="18" y="33"/>
                    <a:pt x="19" y="33"/>
                    <a:pt x="20" y="33"/>
                  </a:cubicBezTo>
                  <a:cubicBezTo>
                    <a:pt x="20" y="33"/>
                    <a:pt x="21" y="33"/>
                    <a:pt x="22" y="32"/>
                  </a:cubicBezTo>
                  <a:cubicBezTo>
                    <a:pt x="23" y="32"/>
                    <a:pt x="23" y="32"/>
                    <a:pt x="24" y="32"/>
                  </a:cubicBezTo>
                  <a:cubicBezTo>
                    <a:pt x="24" y="31"/>
                    <a:pt x="25" y="31"/>
                    <a:pt x="26" y="30"/>
                  </a:cubicBezTo>
                  <a:cubicBezTo>
                    <a:pt x="30" y="35"/>
                    <a:pt x="30" y="35"/>
                    <a:pt x="30" y="35"/>
                  </a:cubicBezTo>
                  <a:cubicBezTo>
                    <a:pt x="29" y="36"/>
                    <a:pt x="28" y="37"/>
                    <a:pt x="27" y="37"/>
                  </a:cubicBezTo>
                  <a:cubicBezTo>
                    <a:pt x="27" y="38"/>
                    <a:pt x="26" y="38"/>
                    <a:pt x="25" y="39"/>
                  </a:cubicBezTo>
                  <a:cubicBezTo>
                    <a:pt x="24" y="39"/>
                    <a:pt x="22" y="40"/>
                    <a:pt x="21" y="40"/>
                  </a:cubicBezTo>
                  <a:cubicBezTo>
                    <a:pt x="20" y="40"/>
                    <a:pt x="18" y="40"/>
                    <a:pt x="17" y="40"/>
                  </a:cubicBezTo>
                  <a:cubicBezTo>
                    <a:pt x="15" y="40"/>
                    <a:pt x="14" y="40"/>
                    <a:pt x="12" y="39"/>
                  </a:cubicBezTo>
                  <a:cubicBezTo>
                    <a:pt x="11" y="39"/>
                    <a:pt x="10" y="38"/>
                    <a:pt x="8" y="38"/>
                  </a:cubicBezTo>
                  <a:cubicBezTo>
                    <a:pt x="7" y="37"/>
                    <a:pt x="6" y="36"/>
                    <a:pt x="5" y="35"/>
                  </a:cubicBezTo>
                  <a:cubicBezTo>
                    <a:pt x="4" y="34"/>
                    <a:pt x="4" y="33"/>
                    <a:pt x="3" y="31"/>
                  </a:cubicBezTo>
                  <a:cubicBezTo>
                    <a:pt x="2" y="30"/>
                    <a:pt x="1" y="28"/>
                    <a:pt x="1" y="26"/>
                  </a:cubicBezTo>
                  <a:cubicBezTo>
                    <a:pt x="1" y="24"/>
                    <a:pt x="0" y="22"/>
                    <a:pt x="0" y="20"/>
                  </a:cubicBezTo>
                  <a:cubicBezTo>
                    <a:pt x="0" y="17"/>
                    <a:pt x="1" y="14"/>
                    <a:pt x="2" y="12"/>
                  </a:cubicBezTo>
                  <a:cubicBezTo>
                    <a:pt x="2" y="9"/>
                    <a:pt x="4" y="7"/>
                    <a:pt x="5" y="5"/>
                  </a:cubicBezTo>
                  <a:cubicBezTo>
                    <a:pt x="6" y="4"/>
                    <a:pt x="8" y="2"/>
                    <a:pt x="10" y="1"/>
                  </a:cubicBezTo>
                  <a:cubicBezTo>
                    <a:pt x="12" y="1"/>
                    <a:pt x="15" y="0"/>
                    <a:pt x="17" y="0"/>
                  </a:cubicBezTo>
                  <a:cubicBezTo>
                    <a:pt x="20" y="0"/>
                    <a:pt x="22" y="1"/>
                    <a:pt x="24" y="2"/>
                  </a:cubicBezTo>
                  <a:cubicBezTo>
                    <a:pt x="26" y="3"/>
                    <a:pt x="28" y="4"/>
                    <a:pt x="29" y="6"/>
                  </a:cubicBezTo>
                  <a:cubicBezTo>
                    <a:pt x="31" y="8"/>
                    <a:pt x="32" y="10"/>
                    <a:pt x="32" y="12"/>
                  </a:cubicBezTo>
                  <a:cubicBezTo>
                    <a:pt x="33" y="14"/>
                    <a:pt x="33" y="17"/>
                    <a:pt x="33" y="19"/>
                  </a:cubicBezTo>
                  <a:close/>
                  <a:moveTo>
                    <a:pt x="26" y="17"/>
                  </a:moveTo>
                  <a:cubicBezTo>
                    <a:pt x="26" y="15"/>
                    <a:pt x="25" y="14"/>
                    <a:pt x="25" y="13"/>
                  </a:cubicBezTo>
                  <a:cubicBezTo>
                    <a:pt x="25" y="12"/>
                    <a:pt x="24" y="11"/>
                    <a:pt x="23" y="10"/>
                  </a:cubicBezTo>
                  <a:cubicBezTo>
                    <a:pt x="23" y="9"/>
                    <a:pt x="22" y="8"/>
                    <a:pt x="21" y="8"/>
                  </a:cubicBezTo>
                  <a:cubicBezTo>
                    <a:pt x="20" y="7"/>
                    <a:pt x="18" y="7"/>
                    <a:pt x="17" y="7"/>
                  </a:cubicBezTo>
                  <a:cubicBezTo>
                    <a:pt x="15" y="7"/>
                    <a:pt x="14" y="7"/>
                    <a:pt x="13" y="8"/>
                  </a:cubicBezTo>
                  <a:cubicBezTo>
                    <a:pt x="12" y="8"/>
                    <a:pt x="11" y="9"/>
                    <a:pt x="11" y="9"/>
                  </a:cubicBezTo>
                  <a:cubicBezTo>
                    <a:pt x="10" y="10"/>
                    <a:pt x="9" y="11"/>
                    <a:pt x="9" y="12"/>
                  </a:cubicBezTo>
                  <a:cubicBezTo>
                    <a:pt x="8" y="14"/>
                    <a:pt x="8" y="15"/>
                    <a:pt x="8" y="17"/>
                  </a:cubicBezTo>
                  <a:lnTo>
                    <a:pt x="26"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3" name="Freeform 60">
              <a:extLst>
                <a:ext uri="{FF2B5EF4-FFF2-40B4-BE49-F238E27FC236}">
                  <a16:creationId xmlns:a16="http://schemas.microsoft.com/office/drawing/2014/main" id="{15FBF980-B96C-472B-A46B-A731CA164E92}"/>
                </a:ext>
              </a:extLst>
            </p:cNvPr>
            <p:cNvSpPr>
              <a:spLocks/>
            </p:cNvSpPr>
            <p:nvPr userDrawn="1"/>
          </p:nvSpPr>
          <p:spPr bwMode="auto">
            <a:xfrm>
              <a:off x="1727435" y="6421821"/>
              <a:ext cx="122060" cy="97648"/>
            </a:xfrm>
            <a:custGeom>
              <a:avLst/>
              <a:gdLst>
                <a:gd name="T0" fmla="*/ 56 w 70"/>
                <a:gd name="T1" fmla="*/ 56 h 56"/>
                <a:gd name="T2" fmla="*/ 46 w 70"/>
                <a:gd name="T3" fmla="*/ 56 h 56"/>
                <a:gd name="T4" fmla="*/ 35 w 70"/>
                <a:gd name="T5" fmla="*/ 16 h 56"/>
                <a:gd name="T6" fmla="*/ 25 w 70"/>
                <a:gd name="T7" fmla="*/ 56 h 56"/>
                <a:gd name="T8" fmla="*/ 15 w 70"/>
                <a:gd name="T9" fmla="*/ 56 h 56"/>
                <a:gd name="T10" fmla="*/ 0 w 70"/>
                <a:gd name="T11" fmla="*/ 0 h 56"/>
                <a:gd name="T12" fmla="*/ 10 w 70"/>
                <a:gd name="T13" fmla="*/ 0 h 56"/>
                <a:gd name="T14" fmla="*/ 21 w 70"/>
                <a:gd name="T15" fmla="*/ 38 h 56"/>
                <a:gd name="T16" fmla="*/ 31 w 70"/>
                <a:gd name="T17" fmla="*/ 0 h 56"/>
                <a:gd name="T18" fmla="*/ 40 w 70"/>
                <a:gd name="T19" fmla="*/ 0 h 56"/>
                <a:gd name="T20" fmla="*/ 50 w 70"/>
                <a:gd name="T21" fmla="*/ 38 h 56"/>
                <a:gd name="T22" fmla="*/ 60 w 70"/>
                <a:gd name="T23" fmla="*/ 0 h 56"/>
                <a:gd name="T24" fmla="*/ 70 w 70"/>
                <a:gd name="T25" fmla="*/ 0 h 56"/>
                <a:gd name="T26" fmla="*/ 56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6" y="56"/>
                  </a:moveTo>
                  <a:lnTo>
                    <a:pt x="46" y="56"/>
                  </a:lnTo>
                  <a:lnTo>
                    <a:pt x="35" y="16"/>
                  </a:lnTo>
                  <a:lnTo>
                    <a:pt x="25" y="56"/>
                  </a:lnTo>
                  <a:lnTo>
                    <a:pt x="15" y="56"/>
                  </a:lnTo>
                  <a:lnTo>
                    <a:pt x="0" y="0"/>
                  </a:lnTo>
                  <a:lnTo>
                    <a:pt x="10" y="0"/>
                  </a:lnTo>
                  <a:lnTo>
                    <a:pt x="21" y="38"/>
                  </a:lnTo>
                  <a:lnTo>
                    <a:pt x="31" y="0"/>
                  </a:lnTo>
                  <a:lnTo>
                    <a:pt x="40" y="0"/>
                  </a:lnTo>
                  <a:lnTo>
                    <a:pt x="50" y="38"/>
                  </a:lnTo>
                  <a:lnTo>
                    <a:pt x="60" y="0"/>
                  </a:lnTo>
                  <a:lnTo>
                    <a:pt x="70" y="0"/>
                  </a:lnTo>
                  <a:lnTo>
                    <a:pt x="56"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4" name="Freeform 61">
              <a:extLst>
                <a:ext uri="{FF2B5EF4-FFF2-40B4-BE49-F238E27FC236}">
                  <a16:creationId xmlns:a16="http://schemas.microsoft.com/office/drawing/2014/main" id="{64F1DD18-05EE-4F9F-9E6B-E03C4C500F21}"/>
                </a:ext>
              </a:extLst>
            </p:cNvPr>
            <p:cNvSpPr>
              <a:spLocks noEditPoints="1"/>
            </p:cNvSpPr>
            <p:nvPr userDrawn="1"/>
          </p:nvSpPr>
          <p:spPr bwMode="auto">
            <a:xfrm>
              <a:off x="1859957" y="6418333"/>
              <a:ext cx="87186" cy="102879"/>
            </a:xfrm>
            <a:custGeom>
              <a:avLst/>
              <a:gdLst>
                <a:gd name="T0" fmla="*/ 34 w 34"/>
                <a:gd name="T1" fmla="*/ 20 h 40"/>
                <a:gd name="T2" fmla="*/ 33 w 34"/>
                <a:gd name="T3" fmla="*/ 28 h 40"/>
                <a:gd name="T4" fmla="*/ 29 w 34"/>
                <a:gd name="T5" fmla="*/ 35 h 40"/>
                <a:gd name="T6" fmla="*/ 24 w 34"/>
                <a:gd name="T7" fmla="*/ 39 h 40"/>
                <a:gd name="T8" fmla="*/ 17 w 34"/>
                <a:gd name="T9" fmla="*/ 40 h 40"/>
                <a:gd name="T10" fmla="*/ 10 w 34"/>
                <a:gd name="T11" fmla="*/ 39 h 40"/>
                <a:gd name="T12" fmla="*/ 5 w 34"/>
                <a:gd name="T13" fmla="*/ 35 h 40"/>
                <a:gd name="T14" fmla="*/ 1 w 34"/>
                <a:gd name="T15" fmla="*/ 28 h 40"/>
                <a:gd name="T16" fmla="*/ 0 w 34"/>
                <a:gd name="T17" fmla="*/ 20 h 40"/>
                <a:gd name="T18" fmla="*/ 1 w 34"/>
                <a:gd name="T19" fmla="*/ 12 h 40"/>
                <a:gd name="T20" fmla="*/ 5 w 34"/>
                <a:gd name="T21" fmla="*/ 5 h 40"/>
                <a:gd name="T22" fmla="*/ 11 w 34"/>
                <a:gd name="T23" fmla="*/ 1 h 40"/>
                <a:gd name="T24" fmla="*/ 17 w 34"/>
                <a:gd name="T25" fmla="*/ 0 h 40"/>
                <a:gd name="T26" fmla="*/ 24 w 34"/>
                <a:gd name="T27" fmla="*/ 1 h 40"/>
                <a:gd name="T28" fmla="*/ 29 w 34"/>
                <a:gd name="T29" fmla="*/ 5 h 40"/>
                <a:gd name="T30" fmla="*/ 33 w 34"/>
                <a:gd name="T31" fmla="*/ 12 h 40"/>
                <a:gd name="T32" fmla="*/ 34 w 34"/>
                <a:gd name="T33" fmla="*/ 20 h 40"/>
                <a:gd name="T34" fmla="*/ 27 w 34"/>
                <a:gd name="T35" fmla="*/ 20 h 40"/>
                <a:gd name="T36" fmla="*/ 26 w 34"/>
                <a:gd name="T37" fmla="*/ 15 h 40"/>
                <a:gd name="T38" fmla="*/ 24 w 34"/>
                <a:gd name="T39" fmla="*/ 11 h 40"/>
                <a:gd name="T40" fmla="*/ 21 w 34"/>
                <a:gd name="T41" fmla="*/ 8 h 40"/>
                <a:gd name="T42" fmla="*/ 17 w 34"/>
                <a:gd name="T43" fmla="*/ 7 h 40"/>
                <a:gd name="T44" fmla="*/ 13 w 34"/>
                <a:gd name="T45" fmla="*/ 8 h 40"/>
                <a:gd name="T46" fmla="*/ 10 w 34"/>
                <a:gd name="T47" fmla="*/ 11 h 40"/>
                <a:gd name="T48" fmla="*/ 8 w 34"/>
                <a:gd name="T49" fmla="*/ 15 h 40"/>
                <a:gd name="T50" fmla="*/ 8 w 34"/>
                <a:gd name="T51" fmla="*/ 20 h 40"/>
                <a:gd name="T52" fmla="*/ 8 w 34"/>
                <a:gd name="T53" fmla="*/ 26 h 40"/>
                <a:gd name="T54" fmla="*/ 10 w 34"/>
                <a:gd name="T55" fmla="*/ 30 h 40"/>
                <a:gd name="T56" fmla="*/ 13 w 34"/>
                <a:gd name="T57" fmla="*/ 32 h 40"/>
                <a:gd name="T58" fmla="*/ 17 w 34"/>
                <a:gd name="T59" fmla="*/ 33 h 40"/>
                <a:gd name="T60" fmla="*/ 21 w 34"/>
                <a:gd name="T61" fmla="*/ 32 h 40"/>
                <a:gd name="T62" fmla="*/ 24 w 34"/>
                <a:gd name="T63" fmla="*/ 29 h 40"/>
                <a:gd name="T64" fmla="*/ 26 w 34"/>
                <a:gd name="T65" fmla="*/ 25 h 40"/>
                <a:gd name="T66" fmla="*/ 27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20"/>
                  </a:moveTo>
                  <a:cubicBezTo>
                    <a:pt x="34" y="23"/>
                    <a:pt x="34" y="26"/>
                    <a:pt x="33" y="28"/>
                  </a:cubicBezTo>
                  <a:cubicBezTo>
                    <a:pt x="32" y="31"/>
                    <a:pt x="31" y="33"/>
                    <a:pt x="29" y="35"/>
                  </a:cubicBezTo>
                  <a:cubicBezTo>
                    <a:pt x="28" y="37"/>
                    <a:pt x="26" y="38"/>
                    <a:pt x="24" y="39"/>
                  </a:cubicBezTo>
                  <a:cubicBezTo>
                    <a:pt x="22" y="40"/>
                    <a:pt x="20" y="40"/>
                    <a:pt x="17" y="40"/>
                  </a:cubicBezTo>
                  <a:cubicBezTo>
                    <a:pt x="15" y="40"/>
                    <a:pt x="12" y="40"/>
                    <a:pt x="10" y="39"/>
                  </a:cubicBezTo>
                  <a:cubicBezTo>
                    <a:pt x="8" y="38"/>
                    <a:pt x="6" y="36"/>
                    <a:pt x="5" y="35"/>
                  </a:cubicBezTo>
                  <a:cubicBezTo>
                    <a:pt x="3" y="33"/>
                    <a:pt x="2" y="31"/>
                    <a:pt x="1" y="28"/>
                  </a:cubicBezTo>
                  <a:cubicBezTo>
                    <a:pt x="1" y="26"/>
                    <a:pt x="0" y="23"/>
                    <a:pt x="0" y="20"/>
                  </a:cubicBezTo>
                  <a:cubicBezTo>
                    <a:pt x="0" y="17"/>
                    <a:pt x="1" y="14"/>
                    <a:pt x="1" y="12"/>
                  </a:cubicBezTo>
                  <a:cubicBezTo>
                    <a:pt x="2" y="9"/>
                    <a:pt x="4" y="7"/>
                    <a:pt x="5" y="5"/>
                  </a:cubicBezTo>
                  <a:cubicBezTo>
                    <a:pt x="7" y="4"/>
                    <a:pt x="8" y="2"/>
                    <a:pt x="11" y="1"/>
                  </a:cubicBezTo>
                  <a:cubicBezTo>
                    <a:pt x="13" y="1"/>
                    <a:pt x="15" y="0"/>
                    <a:pt x="17" y="0"/>
                  </a:cubicBezTo>
                  <a:cubicBezTo>
                    <a:pt x="20" y="0"/>
                    <a:pt x="22" y="1"/>
                    <a:pt x="24" y="1"/>
                  </a:cubicBezTo>
                  <a:cubicBezTo>
                    <a:pt x="26" y="2"/>
                    <a:pt x="28" y="4"/>
                    <a:pt x="29" y="5"/>
                  </a:cubicBezTo>
                  <a:cubicBezTo>
                    <a:pt x="31" y="7"/>
                    <a:pt x="32" y="9"/>
                    <a:pt x="33" y="12"/>
                  </a:cubicBezTo>
                  <a:cubicBezTo>
                    <a:pt x="34" y="14"/>
                    <a:pt x="34" y="17"/>
                    <a:pt x="34" y="20"/>
                  </a:cubicBezTo>
                  <a:close/>
                  <a:moveTo>
                    <a:pt x="27" y="20"/>
                  </a:moveTo>
                  <a:cubicBezTo>
                    <a:pt x="27" y="18"/>
                    <a:pt x="27" y="16"/>
                    <a:pt x="26" y="15"/>
                  </a:cubicBezTo>
                  <a:cubicBezTo>
                    <a:pt x="26" y="13"/>
                    <a:pt x="25" y="12"/>
                    <a:pt x="24" y="11"/>
                  </a:cubicBezTo>
                  <a:cubicBezTo>
                    <a:pt x="23" y="10"/>
                    <a:pt x="22" y="9"/>
                    <a:pt x="21" y="8"/>
                  </a:cubicBezTo>
                  <a:cubicBezTo>
                    <a:pt x="20" y="8"/>
                    <a:pt x="18" y="7"/>
                    <a:pt x="17" y="7"/>
                  </a:cubicBezTo>
                  <a:cubicBezTo>
                    <a:pt x="16" y="7"/>
                    <a:pt x="14" y="8"/>
                    <a:pt x="13" y="8"/>
                  </a:cubicBezTo>
                  <a:cubicBezTo>
                    <a:pt x="12" y="9"/>
                    <a:pt x="11" y="10"/>
                    <a:pt x="10" y="11"/>
                  </a:cubicBezTo>
                  <a:cubicBezTo>
                    <a:pt x="9" y="12"/>
                    <a:pt x="9" y="13"/>
                    <a:pt x="8" y="15"/>
                  </a:cubicBezTo>
                  <a:cubicBezTo>
                    <a:pt x="8" y="16"/>
                    <a:pt x="8" y="18"/>
                    <a:pt x="8" y="20"/>
                  </a:cubicBezTo>
                  <a:cubicBezTo>
                    <a:pt x="8" y="22"/>
                    <a:pt x="8" y="24"/>
                    <a:pt x="8" y="26"/>
                  </a:cubicBezTo>
                  <a:cubicBezTo>
                    <a:pt x="9" y="27"/>
                    <a:pt x="10" y="28"/>
                    <a:pt x="10" y="30"/>
                  </a:cubicBezTo>
                  <a:cubicBezTo>
                    <a:pt x="11" y="31"/>
                    <a:pt x="12" y="32"/>
                    <a:pt x="13" y="32"/>
                  </a:cubicBezTo>
                  <a:cubicBezTo>
                    <a:pt x="15" y="33"/>
                    <a:pt x="16" y="33"/>
                    <a:pt x="17" y="33"/>
                  </a:cubicBezTo>
                  <a:cubicBezTo>
                    <a:pt x="19" y="33"/>
                    <a:pt x="20" y="33"/>
                    <a:pt x="21" y="32"/>
                  </a:cubicBezTo>
                  <a:cubicBezTo>
                    <a:pt x="22" y="31"/>
                    <a:pt x="23"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5" name="Freeform 62">
              <a:extLst>
                <a:ext uri="{FF2B5EF4-FFF2-40B4-BE49-F238E27FC236}">
                  <a16:creationId xmlns:a16="http://schemas.microsoft.com/office/drawing/2014/main" id="{6051CC00-BFF2-4334-9855-62AD588546F7}"/>
                </a:ext>
              </a:extLst>
            </p:cNvPr>
            <p:cNvSpPr>
              <a:spLocks/>
            </p:cNvSpPr>
            <p:nvPr userDrawn="1"/>
          </p:nvSpPr>
          <p:spPr bwMode="auto">
            <a:xfrm>
              <a:off x="1968067" y="6418333"/>
              <a:ext cx="57543" cy="101135"/>
            </a:xfrm>
            <a:custGeom>
              <a:avLst/>
              <a:gdLst>
                <a:gd name="T0" fmla="*/ 21 w 23"/>
                <a:gd name="T1" fmla="*/ 9 h 39"/>
                <a:gd name="T2" fmla="*/ 18 w 23"/>
                <a:gd name="T3" fmla="*/ 8 h 39"/>
                <a:gd name="T4" fmla="*/ 15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9 w 23"/>
                <a:gd name="T21" fmla="*/ 3 h 39"/>
                <a:gd name="T22" fmla="*/ 11 w 23"/>
                <a:gd name="T23" fmla="*/ 1 h 39"/>
                <a:gd name="T24" fmla="*/ 14 w 23"/>
                <a:gd name="T25" fmla="*/ 0 h 39"/>
                <a:gd name="T26" fmla="*/ 17 w 23"/>
                <a:gd name="T27" fmla="*/ 0 h 39"/>
                <a:gd name="T28" fmla="*/ 20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19" y="8"/>
                    <a:pt x="18" y="8"/>
                  </a:cubicBezTo>
                  <a:cubicBezTo>
                    <a:pt x="18" y="8"/>
                    <a:pt x="17" y="7"/>
                    <a:pt x="15" y="7"/>
                  </a:cubicBezTo>
                  <a:cubicBezTo>
                    <a:pt x="13" y="7"/>
                    <a:pt x="11" y="8"/>
                    <a:pt x="10" y="10"/>
                  </a:cubicBezTo>
                  <a:cubicBezTo>
                    <a:pt x="8"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9" y="3"/>
                  </a:cubicBezTo>
                  <a:cubicBezTo>
                    <a:pt x="10" y="2"/>
                    <a:pt x="11" y="2"/>
                    <a:pt x="11" y="1"/>
                  </a:cubicBezTo>
                  <a:cubicBezTo>
                    <a:pt x="12" y="1"/>
                    <a:pt x="13" y="1"/>
                    <a:pt x="14" y="0"/>
                  </a:cubicBezTo>
                  <a:cubicBezTo>
                    <a:pt x="15" y="0"/>
                    <a:pt x="16" y="0"/>
                    <a:pt x="17" y="0"/>
                  </a:cubicBezTo>
                  <a:cubicBezTo>
                    <a:pt x="18" y="0"/>
                    <a:pt x="19" y="0"/>
                    <a:pt x="20" y="1"/>
                  </a:cubicBezTo>
                  <a:cubicBezTo>
                    <a:pt x="21" y="1"/>
                    <a:pt x="22"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6" name="Freeform 63">
              <a:extLst>
                <a:ext uri="{FF2B5EF4-FFF2-40B4-BE49-F238E27FC236}">
                  <a16:creationId xmlns:a16="http://schemas.microsoft.com/office/drawing/2014/main" id="{905DD261-B224-46ED-8CEE-E8D180BA4B72}"/>
                </a:ext>
              </a:extLst>
            </p:cNvPr>
            <p:cNvSpPr>
              <a:spLocks/>
            </p:cNvSpPr>
            <p:nvPr userDrawn="1"/>
          </p:nvSpPr>
          <p:spPr bwMode="auto">
            <a:xfrm>
              <a:off x="2043046" y="6383459"/>
              <a:ext cx="19181" cy="136010"/>
            </a:xfrm>
            <a:custGeom>
              <a:avLst/>
              <a:gdLst>
                <a:gd name="T0" fmla="*/ 0 w 11"/>
                <a:gd name="T1" fmla="*/ 78 h 78"/>
                <a:gd name="T2" fmla="*/ 0 w 11"/>
                <a:gd name="T3" fmla="*/ 6 h 78"/>
                <a:gd name="T4" fmla="*/ 11 w 11"/>
                <a:gd name="T5" fmla="*/ 0 h 78"/>
                <a:gd name="T6" fmla="*/ 11 w 11"/>
                <a:gd name="T7" fmla="*/ 78 h 78"/>
                <a:gd name="T8" fmla="*/ 0 w 11"/>
                <a:gd name="T9" fmla="*/ 78 h 78"/>
              </a:gdLst>
              <a:ahLst/>
              <a:cxnLst>
                <a:cxn ang="0">
                  <a:pos x="T0" y="T1"/>
                </a:cxn>
                <a:cxn ang="0">
                  <a:pos x="T2" y="T3"/>
                </a:cxn>
                <a:cxn ang="0">
                  <a:pos x="T4" y="T5"/>
                </a:cxn>
                <a:cxn ang="0">
                  <a:pos x="T6" y="T7"/>
                </a:cxn>
                <a:cxn ang="0">
                  <a:pos x="T8" y="T9"/>
                </a:cxn>
              </a:cxnLst>
              <a:rect l="0" t="0" r="r" b="b"/>
              <a:pathLst>
                <a:path w="11" h="78">
                  <a:moveTo>
                    <a:pt x="0" y="78"/>
                  </a:moveTo>
                  <a:lnTo>
                    <a:pt x="0" y="6"/>
                  </a:lnTo>
                  <a:lnTo>
                    <a:pt x="11" y="0"/>
                  </a:lnTo>
                  <a:lnTo>
                    <a:pt x="11" y="78"/>
                  </a:lnTo>
                  <a:lnTo>
                    <a:pt x="0"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7" name="Freeform 64">
              <a:extLst>
                <a:ext uri="{FF2B5EF4-FFF2-40B4-BE49-F238E27FC236}">
                  <a16:creationId xmlns:a16="http://schemas.microsoft.com/office/drawing/2014/main" id="{A23129DF-0296-4CA9-9723-124682F0A70E}"/>
                </a:ext>
              </a:extLst>
            </p:cNvPr>
            <p:cNvSpPr>
              <a:spLocks noEditPoints="1"/>
            </p:cNvSpPr>
            <p:nvPr userDrawn="1"/>
          </p:nvSpPr>
          <p:spPr bwMode="auto">
            <a:xfrm>
              <a:off x="2084896" y="6383459"/>
              <a:ext cx="80211" cy="137753"/>
            </a:xfrm>
            <a:custGeom>
              <a:avLst/>
              <a:gdLst>
                <a:gd name="T0" fmla="*/ 24 w 32"/>
                <a:gd name="T1" fmla="*/ 53 h 54"/>
                <a:gd name="T2" fmla="*/ 24 w 32"/>
                <a:gd name="T3" fmla="*/ 50 h 54"/>
                <a:gd name="T4" fmla="*/ 22 w 32"/>
                <a:gd name="T5" fmla="*/ 51 h 54"/>
                <a:gd name="T6" fmla="*/ 20 w 32"/>
                <a:gd name="T7" fmla="*/ 53 h 54"/>
                <a:gd name="T8" fmla="*/ 17 w 32"/>
                <a:gd name="T9" fmla="*/ 54 h 54"/>
                <a:gd name="T10" fmla="*/ 14 w 32"/>
                <a:gd name="T11" fmla="*/ 54 h 54"/>
                <a:gd name="T12" fmla="*/ 9 w 32"/>
                <a:gd name="T13" fmla="*/ 53 h 54"/>
                <a:gd name="T14" fmla="*/ 4 w 32"/>
                <a:gd name="T15" fmla="*/ 49 h 54"/>
                <a:gd name="T16" fmla="*/ 1 w 32"/>
                <a:gd name="T17" fmla="*/ 43 h 54"/>
                <a:gd name="T18" fmla="*/ 0 w 32"/>
                <a:gd name="T19" fmla="*/ 33 h 54"/>
                <a:gd name="T20" fmla="*/ 1 w 32"/>
                <a:gd name="T21" fmla="*/ 25 h 54"/>
                <a:gd name="T22" fmla="*/ 4 w 32"/>
                <a:gd name="T23" fmla="*/ 19 h 54"/>
                <a:gd name="T24" fmla="*/ 9 w 32"/>
                <a:gd name="T25" fmla="*/ 15 h 54"/>
                <a:gd name="T26" fmla="*/ 15 w 32"/>
                <a:gd name="T27" fmla="*/ 14 h 54"/>
                <a:gd name="T28" fmla="*/ 18 w 32"/>
                <a:gd name="T29" fmla="*/ 14 h 54"/>
                <a:gd name="T30" fmla="*/ 20 w 32"/>
                <a:gd name="T31" fmla="*/ 15 h 54"/>
                <a:gd name="T32" fmla="*/ 22 w 32"/>
                <a:gd name="T33" fmla="*/ 17 h 54"/>
                <a:gd name="T34" fmla="*/ 24 w 32"/>
                <a:gd name="T35" fmla="*/ 18 h 54"/>
                <a:gd name="T36" fmla="*/ 24 w 32"/>
                <a:gd name="T37" fmla="*/ 4 h 54"/>
                <a:gd name="T38" fmla="*/ 32 w 32"/>
                <a:gd name="T39" fmla="*/ 0 h 54"/>
                <a:gd name="T40" fmla="*/ 32 w 32"/>
                <a:gd name="T41" fmla="*/ 53 h 54"/>
                <a:gd name="T42" fmla="*/ 24 w 32"/>
                <a:gd name="T43" fmla="*/ 53 h 54"/>
                <a:gd name="T44" fmla="*/ 24 w 32"/>
                <a:gd name="T45" fmla="*/ 26 h 54"/>
                <a:gd name="T46" fmla="*/ 23 w 32"/>
                <a:gd name="T47" fmla="*/ 24 h 54"/>
                <a:gd name="T48" fmla="*/ 21 w 32"/>
                <a:gd name="T49" fmla="*/ 23 h 54"/>
                <a:gd name="T50" fmla="*/ 18 w 32"/>
                <a:gd name="T51" fmla="*/ 22 h 54"/>
                <a:gd name="T52" fmla="*/ 15 w 32"/>
                <a:gd name="T53" fmla="*/ 21 h 54"/>
                <a:gd name="T54" fmla="*/ 9 w 32"/>
                <a:gd name="T55" fmla="*/ 24 h 54"/>
                <a:gd name="T56" fmla="*/ 7 w 32"/>
                <a:gd name="T57" fmla="*/ 33 h 54"/>
                <a:gd name="T58" fmla="*/ 8 w 32"/>
                <a:gd name="T59" fmla="*/ 39 h 54"/>
                <a:gd name="T60" fmla="*/ 9 w 32"/>
                <a:gd name="T61" fmla="*/ 44 h 54"/>
                <a:gd name="T62" fmla="*/ 12 w 32"/>
                <a:gd name="T63" fmla="*/ 46 h 54"/>
                <a:gd name="T64" fmla="*/ 16 w 32"/>
                <a:gd name="T65" fmla="*/ 47 h 54"/>
                <a:gd name="T66" fmla="*/ 18 w 32"/>
                <a:gd name="T67" fmla="*/ 47 h 54"/>
                <a:gd name="T68" fmla="*/ 21 w 32"/>
                <a:gd name="T69" fmla="*/ 46 h 54"/>
                <a:gd name="T70" fmla="*/ 23 w 32"/>
                <a:gd name="T71" fmla="*/ 44 h 54"/>
                <a:gd name="T72" fmla="*/ 24 w 32"/>
                <a:gd name="T73" fmla="*/ 42 h 54"/>
                <a:gd name="T74" fmla="*/ 24 w 32"/>
                <a:gd name="T7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54">
                  <a:moveTo>
                    <a:pt x="24" y="53"/>
                  </a:moveTo>
                  <a:cubicBezTo>
                    <a:pt x="24" y="50"/>
                    <a:pt x="24" y="50"/>
                    <a:pt x="24" y="50"/>
                  </a:cubicBezTo>
                  <a:cubicBezTo>
                    <a:pt x="24" y="50"/>
                    <a:pt x="23" y="51"/>
                    <a:pt x="22" y="51"/>
                  </a:cubicBezTo>
                  <a:cubicBezTo>
                    <a:pt x="21" y="52"/>
                    <a:pt x="21" y="52"/>
                    <a:pt x="20" y="53"/>
                  </a:cubicBezTo>
                  <a:cubicBezTo>
                    <a:pt x="19" y="53"/>
                    <a:pt x="18" y="54"/>
                    <a:pt x="17" y="54"/>
                  </a:cubicBezTo>
                  <a:cubicBezTo>
                    <a:pt x="16" y="54"/>
                    <a:pt x="15" y="54"/>
                    <a:pt x="14" y="54"/>
                  </a:cubicBezTo>
                  <a:cubicBezTo>
                    <a:pt x="12" y="54"/>
                    <a:pt x="10" y="54"/>
                    <a:pt x="9" y="53"/>
                  </a:cubicBezTo>
                  <a:cubicBezTo>
                    <a:pt x="7" y="52"/>
                    <a:pt x="5" y="51"/>
                    <a:pt x="4" y="49"/>
                  </a:cubicBezTo>
                  <a:cubicBezTo>
                    <a:pt x="3" y="48"/>
                    <a:pt x="1" y="45"/>
                    <a:pt x="1" y="43"/>
                  </a:cubicBezTo>
                  <a:cubicBezTo>
                    <a:pt x="0" y="40"/>
                    <a:pt x="0" y="37"/>
                    <a:pt x="0" y="33"/>
                  </a:cubicBezTo>
                  <a:cubicBezTo>
                    <a:pt x="0" y="30"/>
                    <a:pt x="0" y="27"/>
                    <a:pt x="1" y="25"/>
                  </a:cubicBezTo>
                  <a:cubicBezTo>
                    <a:pt x="2" y="22"/>
                    <a:pt x="3" y="20"/>
                    <a:pt x="4" y="19"/>
                  </a:cubicBezTo>
                  <a:cubicBezTo>
                    <a:pt x="6" y="17"/>
                    <a:pt x="7" y="16"/>
                    <a:pt x="9" y="15"/>
                  </a:cubicBezTo>
                  <a:cubicBezTo>
                    <a:pt x="11" y="14"/>
                    <a:pt x="13" y="14"/>
                    <a:pt x="15" y="14"/>
                  </a:cubicBezTo>
                  <a:cubicBezTo>
                    <a:pt x="16" y="14"/>
                    <a:pt x="17" y="14"/>
                    <a:pt x="18" y="14"/>
                  </a:cubicBezTo>
                  <a:cubicBezTo>
                    <a:pt x="18" y="15"/>
                    <a:pt x="19" y="15"/>
                    <a:pt x="20" y="15"/>
                  </a:cubicBezTo>
                  <a:cubicBezTo>
                    <a:pt x="21" y="16"/>
                    <a:pt x="22" y="16"/>
                    <a:pt x="22" y="17"/>
                  </a:cubicBezTo>
                  <a:cubicBezTo>
                    <a:pt x="23" y="17"/>
                    <a:pt x="24" y="18"/>
                    <a:pt x="24" y="18"/>
                  </a:cubicBezTo>
                  <a:cubicBezTo>
                    <a:pt x="24" y="4"/>
                    <a:pt x="24" y="4"/>
                    <a:pt x="24" y="4"/>
                  </a:cubicBezTo>
                  <a:cubicBezTo>
                    <a:pt x="32" y="0"/>
                    <a:pt x="32" y="0"/>
                    <a:pt x="32" y="0"/>
                  </a:cubicBezTo>
                  <a:cubicBezTo>
                    <a:pt x="32" y="53"/>
                    <a:pt x="32" y="53"/>
                    <a:pt x="32" y="53"/>
                  </a:cubicBezTo>
                  <a:lnTo>
                    <a:pt x="24" y="53"/>
                  </a:lnTo>
                  <a:close/>
                  <a:moveTo>
                    <a:pt x="24" y="26"/>
                  </a:moveTo>
                  <a:cubicBezTo>
                    <a:pt x="24" y="26"/>
                    <a:pt x="23" y="25"/>
                    <a:pt x="23" y="24"/>
                  </a:cubicBezTo>
                  <a:cubicBezTo>
                    <a:pt x="22" y="24"/>
                    <a:pt x="22" y="23"/>
                    <a:pt x="21" y="23"/>
                  </a:cubicBezTo>
                  <a:cubicBezTo>
                    <a:pt x="20" y="22"/>
                    <a:pt x="19" y="22"/>
                    <a:pt x="18" y="22"/>
                  </a:cubicBezTo>
                  <a:cubicBezTo>
                    <a:pt x="17" y="21"/>
                    <a:pt x="16" y="21"/>
                    <a:pt x="15" y="21"/>
                  </a:cubicBezTo>
                  <a:cubicBezTo>
                    <a:pt x="13" y="21"/>
                    <a:pt x="11" y="22"/>
                    <a:pt x="9" y="24"/>
                  </a:cubicBezTo>
                  <a:cubicBezTo>
                    <a:pt x="8" y="26"/>
                    <a:pt x="7" y="29"/>
                    <a:pt x="7" y="33"/>
                  </a:cubicBezTo>
                  <a:cubicBezTo>
                    <a:pt x="7" y="36"/>
                    <a:pt x="7" y="38"/>
                    <a:pt x="8" y="39"/>
                  </a:cubicBezTo>
                  <a:cubicBezTo>
                    <a:pt x="8" y="41"/>
                    <a:pt x="9" y="43"/>
                    <a:pt x="9" y="44"/>
                  </a:cubicBezTo>
                  <a:cubicBezTo>
                    <a:pt x="10" y="45"/>
                    <a:pt x="11" y="46"/>
                    <a:pt x="12" y="46"/>
                  </a:cubicBezTo>
                  <a:cubicBezTo>
                    <a:pt x="13" y="47"/>
                    <a:pt x="14" y="47"/>
                    <a:pt x="16" y="47"/>
                  </a:cubicBezTo>
                  <a:cubicBezTo>
                    <a:pt x="17" y="47"/>
                    <a:pt x="18" y="47"/>
                    <a:pt x="18" y="47"/>
                  </a:cubicBezTo>
                  <a:cubicBezTo>
                    <a:pt x="19" y="46"/>
                    <a:pt x="20" y="46"/>
                    <a:pt x="21" y="46"/>
                  </a:cubicBezTo>
                  <a:cubicBezTo>
                    <a:pt x="21" y="45"/>
                    <a:pt x="22" y="45"/>
                    <a:pt x="23" y="44"/>
                  </a:cubicBezTo>
                  <a:cubicBezTo>
                    <a:pt x="23" y="43"/>
                    <a:pt x="24" y="43"/>
                    <a:pt x="24" y="42"/>
                  </a:cubicBezTo>
                  <a:lnTo>
                    <a:pt x="24"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8" name="Freeform 65">
              <a:extLst>
                <a:ext uri="{FF2B5EF4-FFF2-40B4-BE49-F238E27FC236}">
                  <a16:creationId xmlns:a16="http://schemas.microsoft.com/office/drawing/2014/main" id="{A2A2BF8E-DA3A-4AC0-B7EB-7CAABFC9E699}"/>
                </a:ext>
              </a:extLst>
            </p:cNvPr>
            <p:cNvSpPr>
              <a:spLocks/>
            </p:cNvSpPr>
            <p:nvPr userDrawn="1"/>
          </p:nvSpPr>
          <p:spPr bwMode="auto">
            <a:xfrm>
              <a:off x="2229624" y="6421821"/>
              <a:ext cx="122060" cy="97648"/>
            </a:xfrm>
            <a:custGeom>
              <a:avLst/>
              <a:gdLst>
                <a:gd name="T0" fmla="*/ 55 w 70"/>
                <a:gd name="T1" fmla="*/ 56 h 56"/>
                <a:gd name="T2" fmla="*/ 45 w 70"/>
                <a:gd name="T3" fmla="*/ 56 h 56"/>
                <a:gd name="T4" fmla="*/ 35 w 70"/>
                <a:gd name="T5" fmla="*/ 16 h 56"/>
                <a:gd name="T6" fmla="*/ 25 w 70"/>
                <a:gd name="T7" fmla="*/ 56 h 56"/>
                <a:gd name="T8" fmla="*/ 16 w 70"/>
                <a:gd name="T9" fmla="*/ 56 h 56"/>
                <a:gd name="T10" fmla="*/ 0 w 70"/>
                <a:gd name="T11" fmla="*/ 0 h 56"/>
                <a:gd name="T12" fmla="*/ 12 w 70"/>
                <a:gd name="T13" fmla="*/ 0 h 56"/>
                <a:gd name="T14" fmla="*/ 20 w 70"/>
                <a:gd name="T15" fmla="*/ 38 h 56"/>
                <a:gd name="T16" fmla="*/ 31 w 70"/>
                <a:gd name="T17" fmla="*/ 0 h 56"/>
                <a:gd name="T18" fmla="*/ 39 w 70"/>
                <a:gd name="T19" fmla="*/ 0 h 56"/>
                <a:gd name="T20" fmla="*/ 51 w 70"/>
                <a:gd name="T21" fmla="*/ 38 h 56"/>
                <a:gd name="T22" fmla="*/ 60 w 70"/>
                <a:gd name="T23" fmla="*/ 0 h 56"/>
                <a:gd name="T24" fmla="*/ 70 w 70"/>
                <a:gd name="T25" fmla="*/ 0 h 56"/>
                <a:gd name="T26" fmla="*/ 55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5" y="56"/>
                  </a:moveTo>
                  <a:lnTo>
                    <a:pt x="45" y="56"/>
                  </a:lnTo>
                  <a:lnTo>
                    <a:pt x="35" y="16"/>
                  </a:lnTo>
                  <a:lnTo>
                    <a:pt x="25" y="56"/>
                  </a:lnTo>
                  <a:lnTo>
                    <a:pt x="16" y="56"/>
                  </a:lnTo>
                  <a:lnTo>
                    <a:pt x="0" y="0"/>
                  </a:lnTo>
                  <a:lnTo>
                    <a:pt x="12" y="0"/>
                  </a:lnTo>
                  <a:lnTo>
                    <a:pt x="20" y="38"/>
                  </a:lnTo>
                  <a:lnTo>
                    <a:pt x="31" y="0"/>
                  </a:lnTo>
                  <a:lnTo>
                    <a:pt x="39" y="0"/>
                  </a:lnTo>
                  <a:lnTo>
                    <a:pt x="51" y="38"/>
                  </a:lnTo>
                  <a:lnTo>
                    <a:pt x="60" y="0"/>
                  </a:lnTo>
                  <a:lnTo>
                    <a:pt x="70" y="0"/>
                  </a:lnTo>
                  <a:lnTo>
                    <a:pt x="55"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9" name="Freeform 66">
              <a:extLst>
                <a:ext uri="{FF2B5EF4-FFF2-40B4-BE49-F238E27FC236}">
                  <a16:creationId xmlns:a16="http://schemas.microsoft.com/office/drawing/2014/main" id="{BEBFC1A4-92B9-418F-A0A9-2E210A37BCFF}"/>
                </a:ext>
              </a:extLst>
            </p:cNvPr>
            <p:cNvSpPr>
              <a:spLocks noEditPoints="1"/>
            </p:cNvSpPr>
            <p:nvPr userDrawn="1"/>
          </p:nvSpPr>
          <p:spPr bwMode="auto">
            <a:xfrm>
              <a:off x="2362147" y="6418333"/>
              <a:ext cx="88930" cy="102879"/>
            </a:xfrm>
            <a:custGeom>
              <a:avLst/>
              <a:gdLst>
                <a:gd name="T0" fmla="*/ 35 w 35"/>
                <a:gd name="T1" fmla="*/ 20 h 40"/>
                <a:gd name="T2" fmla="*/ 33 w 35"/>
                <a:gd name="T3" fmla="*/ 28 h 40"/>
                <a:gd name="T4" fmla="*/ 30 w 35"/>
                <a:gd name="T5" fmla="*/ 35 h 40"/>
                <a:gd name="T6" fmla="*/ 24 w 35"/>
                <a:gd name="T7" fmla="*/ 39 h 40"/>
                <a:gd name="T8" fmla="*/ 17 w 35"/>
                <a:gd name="T9" fmla="*/ 40 h 40"/>
                <a:gd name="T10" fmla="*/ 11 w 35"/>
                <a:gd name="T11" fmla="*/ 39 h 40"/>
                <a:gd name="T12" fmla="*/ 5 w 35"/>
                <a:gd name="T13" fmla="*/ 35 h 40"/>
                <a:gd name="T14" fmla="*/ 2 w 35"/>
                <a:gd name="T15" fmla="*/ 28 h 40"/>
                <a:gd name="T16" fmla="*/ 0 w 35"/>
                <a:gd name="T17" fmla="*/ 20 h 40"/>
                <a:gd name="T18" fmla="*/ 2 w 35"/>
                <a:gd name="T19" fmla="*/ 12 h 40"/>
                <a:gd name="T20" fmla="*/ 5 w 35"/>
                <a:gd name="T21" fmla="*/ 5 h 40"/>
                <a:gd name="T22" fmla="*/ 11 w 35"/>
                <a:gd name="T23" fmla="*/ 1 h 40"/>
                <a:gd name="T24" fmla="*/ 18 w 35"/>
                <a:gd name="T25" fmla="*/ 0 h 40"/>
                <a:gd name="T26" fmla="*/ 24 w 35"/>
                <a:gd name="T27" fmla="*/ 1 h 40"/>
                <a:gd name="T28" fmla="*/ 30 w 35"/>
                <a:gd name="T29" fmla="*/ 5 h 40"/>
                <a:gd name="T30" fmla="*/ 33 w 35"/>
                <a:gd name="T31" fmla="*/ 12 h 40"/>
                <a:gd name="T32" fmla="*/ 35 w 35"/>
                <a:gd name="T33" fmla="*/ 20 h 40"/>
                <a:gd name="T34" fmla="*/ 27 w 35"/>
                <a:gd name="T35" fmla="*/ 20 h 40"/>
                <a:gd name="T36" fmla="*/ 26 w 35"/>
                <a:gd name="T37" fmla="*/ 15 h 40"/>
                <a:gd name="T38" fmla="*/ 24 w 35"/>
                <a:gd name="T39" fmla="*/ 11 h 40"/>
                <a:gd name="T40" fmla="*/ 21 w 35"/>
                <a:gd name="T41" fmla="*/ 8 h 40"/>
                <a:gd name="T42" fmla="*/ 17 w 35"/>
                <a:gd name="T43" fmla="*/ 7 h 40"/>
                <a:gd name="T44" fmla="*/ 13 w 35"/>
                <a:gd name="T45" fmla="*/ 8 h 40"/>
                <a:gd name="T46" fmla="*/ 10 w 35"/>
                <a:gd name="T47" fmla="*/ 11 h 40"/>
                <a:gd name="T48" fmla="*/ 9 w 35"/>
                <a:gd name="T49" fmla="*/ 15 h 40"/>
                <a:gd name="T50" fmla="*/ 8 w 35"/>
                <a:gd name="T51" fmla="*/ 20 h 40"/>
                <a:gd name="T52" fmla="*/ 9 w 35"/>
                <a:gd name="T53" fmla="*/ 26 h 40"/>
                <a:gd name="T54" fmla="*/ 11 w 35"/>
                <a:gd name="T55" fmla="*/ 30 h 40"/>
                <a:gd name="T56" fmla="*/ 14 w 35"/>
                <a:gd name="T57" fmla="*/ 32 h 40"/>
                <a:gd name="T58" fmla="*/ 18 w 35"/>
                <a:gd name="T59" fmla="*/ 33 h 40"/>
                <a:gd name="T60" fmla="*/ 21 w 35"/>
                <a:gd name="T61" fmla="*/ 32 h 40"/>
                <a:gd name="T62" fmla="*/ 24 w 35"/>
                <a:gd name="T63" fmla="*/ 29 h 40"/>
                <a:gd name="T64" fmla="*/ 26 w 35"/>
                <a:gd name="T65" fmla="*/ 25 h 40"/>
                <a:gd name="T66" fmla="*/ 27 w 35"/>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0">
                  <a:moveTo>
                    <a:pt x="35" y="20"/>
                  </a:moveTo>
                  <a:cubicBezTo>
                    <a:pt x="35" y="23"/>
                    <a:pt x="34" y="26"/>
                    <a:pt x="33" y="28"/>
                  </a:cubicBezTo>
                  <a:cubicBezTo>
                    <a:pt x="32" y="31"/>
                    <a:pt x="31" y="33"/>
                    <a:pt x="30" y="35"/>
                  </a:cubicBezTo>
                  <a:cubicBezTo>
                    <a:pt x="28" y="37"/>
                    <a:pt x="26" y="38"/>
                    <a:pt x="24" y="39"/>
                  </a:cubicBezTo>
                  <a:cubicBezTo>
                    <a:pt x="22" y="40"/>
                    <a:pt x="20" y="40"/>
                    <a:pt x="17" y="40"/>
                  </a:cubicBezTo>
                  <a:cubicBezTo>
                    <a:pt x="15" y="40"/>
                    <a:pt x="13" y="40"/>
                    <a:pt x="11" y="39"/>
                  </a:cubicBezTo>
                  <a:cubicBezTo>
                    <a:pt x="8" y="38"/>
                    <a:pt x="7" y="36"/>
                    <a:pt x="5" y="35"/>
                  </a:cubicBezTo>
                  <a:cubicBezTo>
                    <a:pt x="4" y="33"/>
                    <a:pt x="2" y="31"/>
                    <a:pt x="2" y="28"/>
                  </a:cubicBezTo>
                  <a:cubicBezTo>
                    <a:pt x="1" y="26"/>
                    <a:pt x="0" y="23"/>
                    <a:pt x="0" y="20"/>
                  </a:cubicBezTo>
                  <a:cubicBezTo>
                    <a:pt x="0" y="17"/>
                    <a:pt x="1" y="14"/>
                    <a:pt x="2" y="12"/>
                  </a:cubicBezTo>
                  <a:cubicBezTo>
                    <a:pt x="3" y="9"/>
                    <a:pt x="4" y="7"/>
                    <a:pt x="5" y="5"/>
                  </a:cubicBezTo>
                  <a:cubicBezTo>
                    <a:pt x="7" y="4"/>
                    <a:pt x="9" y="2"/>
                    <a:pt x="11" y="1"/>
                  </a:cubicBezTo>
                  <a:cubicBezTo>
                    <a:pt x="13" y="1"/>
                    <a:pt x="15" y="0"/>
                    <a:pt x="18" y="0"/>
                  </a:cubicBezTo>
                  <a:cubicBezTo>
                    <a:pt x="20" y="0"/>
                    <a:pt x="22" y="1"/>
                    <a:pt x="24" y="1"/>
                  </a:cubicBezTo>
                  <a:cubicBezTo>
                    <a:pt x="26" y="2"/>
                    <a:pt x="28" y="4"/>
                    <a:pt x="30" y="5"/>
                  </a:cubicBezTo>
                  <a:cubicBezTo>
                    <a:pt x="31" y="7"/>
                    <a:pt x="32" y="9"/>
                    <a:pt x="33" y="12"/>
                  </a:cubicBezTo>
                  <a:cubicBezTo>
                    <a:pt x="34" y="14"/>
                    <a:pt x="35" y="17"/>
                    <a:pt x="35" y="20"/>
                  </a:cubicBezTo>
                  <a:close/>
                  <a:moveTo>
                    <a:pt x="27" y="20"/>
                  </a:moveTo>
                  <a:cubicBezTo>
                    <a:pt x="27" y="18"/>
                    <a:pt x="27" y="16"/>
                    <a:pt x="26" y="15"/>
                  </a:cubicBezTo>
                  <a:cubicBezTo>
                    <a:pt x="26" y="13"/>
                    <a:pt x="25" y="12"/>
                    <a:pt x="24" y="11"/>
                  </a:cubicBezTo>
                  <a:cubicBezTo>
                    <a:pt x="24" y="10"/>
                    <a:pt x="23" y="9"/>
                    <a:pt x="21" y="8"/>
                  </a:cubicBezTo>
                  <a:cubicBezTo>
                    <a:pt x="20" y="8"/>
                    <a:pt x="19" y="7"/>
                    <a:pt x="17" y="7"/>
                  </a:cubicBezTo>
                  <a:cubicBezTo>
                    <a:pt x="16" y="7"/>
                    <a:pt x="14" y="8"/>
                    <a:pt x="13" y="8"/>
                  </a:cubicBezTo>
                  <a:cubicBezTo>
                    <a:pt x="12" y="9"/>
                    <a:pt x="11" y="10"/>
                    <a:pt x="10" y="11"/>
                  </a:cubicBezTo>
                  <a:cubicBezTo>
                    <a:pt x="10" y="12"/>
                    <a:pt x="9" y="13"/>
                    <a:pt x="9" y="15"/>
                  </a:cubicBezTo>
                  <a:cubicBezTo>
                    <a:pt x="8" y="16"/>
                    <a:pt x="8" y="18"/>
                    <a:pt x="8" y="20"/>
                  </a:cubicBezTo>
                  <a:cubicBezTo>
                    <a:pt x="8" y="22"/>
                    <a:pt x="8" y="24"/>
                    <a:pt x="9" y="26"/>
                  </a:cubicBezTo>
                  <a:cubicBezTo>
                    <a:pt x="9" y="27"/>
                    <a:pt x="10" y="28"/>
                    <a:pt x="11" y="30"/>
                  </a:cubicBezTo>
                  <a:cubicBezTo>
                    <a:pt x="11" y="31"/>
                    <a:pt x="12" y="32"/>
                    <a:pt x="14" y="32"/>
                  </a:cubicBezTo>
                  <a:cubicBezTo>
                    <a:pt x="15" y="33"/>
                    <a:pt x="16" y="33"/>
                    <a:pt x="18" y="33"/>
                  </a:cubicBezTo>
                  <a:cubicBezTo>
                    <a:pt x="19" y="33"/>
                    <a:pt x="20" y="33"/>
                    <a:pt x="21" y="32"/>
                  </a:cubicBezTo>
                  <a:cubicBezTo>
                    <a:pt x="23" y="31"/>
                    <a:pt x="24"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0" name="Freeform 67">
              <a:extLst>
                <a:ext uri="{FF2B5EF4-FFF2-40B4-BE49-F238E27FC236}">
                  <a16:creationId xmlns:a16="http://schemas.microsoft.com/office/drawing/2014/main" id="{A28B9FD0-8354-4DD6-856A-157C5F8768EB}"/>
                </a:ext>
              </a:extLst>
            </p:cNvPr>
            <p:cNvSpPr>
              <a:spLocks/>
            </p:cNvSpPr>
            <p:nvPr userDrawn="1"/>
          </p:nvSpPr>
          <p:spPr bwMode="auto">
            <a:xfrm>
              <a:off x="2468514" y="6418333"/>
              <a:ext cx="59286" cy="101135"/>
            </a:xfrm>
            <a:custGeom>
              <a:avLst/>
              <a:gdLst>
                <a:gd name="T0" fmla="*/ 21 w 23"/>
                <a:gd name="T1" fmla="*/ 9 h 39"/>
                <a:gd name="T2" fmla="*/ 19 w 23"/>
                <a:gd name="T3" fmla="*/ 8 h 39"/>
                <a:gd name="T4" fmla="*/ 16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10 w 23"/>
                <a:gd name="T21" fmla="*/ 3 h 39"/>
                <a:gd name="T22" fmla="*/ 12 w 23"/>
                <a:gd name="T23" fmla="*/ 1 h 39"/>
                <a:gd name="T24" fmla="*/ 14 w 23"/>
                <a:gd name="T25" fmla="*/ 0 h 39"/>
                <a:gd name="T26" fmla="*/ 17 w 23"/>
                <a:gd name="T27" fmla="*/ 0 h 39"/>
                <a:gd name="T28" fmla="*/ 21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20" y="8"/>
                    <a:pt x="19" y="8"/>
                  </a:cubicBezTo>
                  <a:cubicBezTo>
                    <a:pt x="18" y="8"/>
                    <a:pt x="17" y="7"/>
                    <a:pt x="16" y="7"/>
                  </a:cubicBezTo>
                  <a:cubicBezTo>
                    <a:pt x="13" y="7"/>
                    <a:pt x="11" y="8"/>
                    <a:pt x="10" y="10"/>
                  </a:cubicBezTo>
                  <a:cubicBezTo>
                    <a:pt x="9"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10" y="3"/>
                  </a:cubicBezTo>
                  <a:cubicBezTo>
                    <a:pt x="10" y="2"/>
                    <a:pt x="11" y="2"/>
                    <a:pt x="12" y="1"/>
                  </a:cubicBezTo>
                  <a:cubicBezTo>
                    <a:pt x="12" y="1"/>
                    <a:pt x="13" y="1"/>
                    <a:pt x="14" y="0"/>
                  </a:cubicBezTo>
                  <a:cubicBezTo>
                    <a:pt x="15" y="0"/>
                    <a:pt x="16" y="0"/>
                    <a:pt x="17" y="0"/>
                  </a:cubicBezTo>
                  <a:cubicBezTo>
                    <a:pt x="18" y="0"/>
                    <a:pt x="20" y="0"/>
                    <a:pt x="21" y="1"/>
                  </a:cubicBezTo>
                  <a:cubicBezTo>
                    <a:pt x="22" y="1"/>
                    <a:pt x="23"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1" name="Freeform 68">
              <a:extLst>
                <a:ext uri="{FF2B5EF4-FFF2-40B4-BE49-F238E27FC236}">
                  <a16:creationId xmlns:a16="http://schemas.microsoft.com/office/drawing/2014/main" id="{83D3DEEE-A610-48BE-BADD-6BA188B5B86D}"/>
                </a:ext>
              </a:extLst>
            </p:cNvPr>
            <p:cNvSpPr>
              <a:spLocks/>
            </p:cNvSpPr>
            <p:nvPr userDrawn="1"/>
          </p:nvSpPr>
          <p:spPr bwMode="auto">
            <a:xfrm>
              <a:off x="2545237" y="6383459"/>
              <a:ext cx="76723" cy="136010"/>
            </a:xfrm>
            <a:custGeom>
              <a:avLst/>
              <a:gdLst>
                <a:gd name="T0" fmla="*/ 31 w 44"/>
                <a:gd name="T1" fmla="*/ 78 h 78"/>
                <a:gd name="T2" fmla="*/ 19 w 44"/>
                <a:gd name="T3" fmla="*/ 50 h 78"/>
                <a:gd name="T4" fmla="*/ 10 w 44"/>
                <a:gd name="T5" fmla="*/ 61 h 78"/>
                <a:gd name="T6" fmla="*/ 10 w 44"/>
                <a:gd name="T7" fmla="*/ 78 h 78"/>
                <a:gd name="T8" fmla="*/ 0 w 44"/>
                <a:gd name="T9" fmla="*/ 78 h 78"/>
                <a:gd name="T10" fmla="*/ 0 w 44"/>
                <a:gd name="T11" fmla="*/ 6 h 78"/>
                <a:gd name="T12" fmla="*/ 10 w 44"/>
                <a:gd name="T13" fmla="*/ 0 h 78"/>
                <a:gd name="T14" fmla="*/ 10 w 44"/>
                <a:gd name="T15" fmla="*/ 47 h 78"/>
                <a:gd name="T16" fmla="*/ 28 w 44"/>
                <a:gd name="T17" fmla="*/ 22 h 78"/>
                <a:gd name="T18" fmla="*/ 41 w 44"/>
                <a:gd name="T19" fmla="*/ 22 h 78"/>
                <a:gd name="T20" fmla="*/ 26 w 44"/>
                <a:gd name="T21" fmla="*/ 41 h 78"/>
                <a:gd name="T22" fmla="*/ 44 w 44"/>
                <a:gd name="T23" fmla="*/ 78 h 78"/>
                <a:gd name="T24" fmla="*/ 31 w 4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78">
                  <a:moveTo>
                    <a:pt x="31" y="78"/>
                  </a:moveTo>
                  <a:lnTo>
                    <a:pt x="19" y="50"/>
                  </a:lnTo>
                  <a:lnTo>
                    <a:pt x="10" y="61"/>
                  </a:lnTo>
                  <a:lnTo>
                    <a:pt x="10" y="78"/>
                  </a:lnTo>
                  <a:lnTo>
                    <a:pt x="0" y="78"/>
                  </a:lnTo>
                  <a:lnTo>
                    <a:pt x="0" y="6"/>
                  </a:lnTo>
                  <a:lnTo>
                    <a:pt x="10" y="0"/>
                  </a:lnTo>
                  <a:lnTo>
                    <a:pt x="10" y="47"/>
                  </a:lnTo>
                  <a:lnTo>
                    <a:pt x="28" y="22"/>
                  </a:lnTo>
                  <a:lnTo>
                    <a:pt x="41" y="22"/>
                  </a:lnTo>
                  <a:lnTo>
                    <a:pt x="26" y="41"/>
                  </a:lnTo>
                  <a:lnTo>
                    <a:pt x="44" y="78"/>
                  </a:lnTo>
                  <a:lnTo>
                    <a:pt x="31"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2" name="Freeform 69">
              <a:extLst>
                <a:ext uri="{FF2B5EF4-FFF2-40B4-BE49-F238E27FC236}">
                  <a16:creationId xmlns:a16="http://schemas.microsoft.com/office/drawing/2014/main" id="{463C7ADB-C654-4D24-9055-0B6003A770A3}"/>
                </a:ext>
              </a:extLst>
            </p:cNvPr>
            <p:cNvSpPr>
              <a:spLocks/>
            </p:cNvSpPr>
            <p:nvPr userDrawn="1"/>
          </p:nvSpPr>
          <p:spPr bwMode="auto">
            <a:xfrm>
              <a:off x="2628936" y="6418333"/>
              <a:ext cx="74980" cy="102879"/>
            </a:xfrm>
            <a:custGeom>
              <a:avLst/>
              <a:gdLst>
                <a:gd name="T0" fmla="*/ 28 w 29"/>
                <a:gd name="T1" fmla="*/ 4 h 40"/>
                <a:gd name="T2" fmla="*/ 25 w 29"/>
                <a:gd name="T3" fmla="*/ 10 h 40"/>
                <a:gd name="T4" fmla="*/ 20 w 29"/>
                <a:gd name="T5" fmla="*/ 8 h 40"/>
                <a:gd name="T6" fmla="*/ 15 w 29"/>
                <a:gd name="T7" fmla="*/ 7 h 40"/>
                <a:gd name="T8" fmla="*/ 11 w 29"/>
                <a:gd name="T9" fmla="*/ 8 h 40"/>
                <a:gd name="T10" fmla="*/ 9 w 29"/>
                <a:gd name="T11" fmla="*/ 10 h 40"/>
                <a:gd name="T12" fmla="*/ 10 w 29"/>
                <a:gd name="T13" fmla="*/ 12 h 40"/>
                <a:gd name="T14" fmla="*/ 11 w 29"/>
                <a:gd name="T15" fmla="*/ 13 h 40"/>
                <a:gd name="T16" fmla="*/ 13 w 29"/>
                <a:gd name="T17" fmla="*/ 14 h 40"/>
                <a:gd name="T18" fmla="*/ 17 w 29"/>
                <a:gd name="T19" fmla="*/ 16 h 40"/>
                <a:gd name="T20" fmla="*/ 22 w 29"/>
                <a:gd name="T21" fmla="*/ 18 h 40"/>
                <a:gd name="T22" fmla="*/ 26 w 29"/>
                <a:gd name="T23" fmla="*/ 21 h 40"/>
                <a:gd name="T24" fmla="*/ 29 w 29"/>
                <a:gd name="T25" fmla="*/ 24 h 40"/>
                <a:gd name="T26" fmla="*/ 29 w 29"/>
                <a:gd name="T27" fmla="*/ 29 h 40"/>
                <a:gd name="T28" fmla="*/ 28 w 29"/>
                <a:gd name="T29" fmla="*/ 34 h 40"/>
                <a:gd name="T30" fmla="*/ 25 w 29"/>
                <a:gd name="T31" fmla="*/ 38 h 40"/>
                <a:gd name="T32" fmla="*/ 21 w 29"/>
                <a:gd name="T33" fmla="*/ 40 h 40"/>
                <a:gd name="T34" fmla="*/ 15 w 29"/>
                <a:gd name="T35" fmla="*/ 40 h 40"/>
                <a:gd name="T36" fmla="*/ 7 w 29"/>
                <a:gd name="T37" fmla="*/ 39 h 40"/>
                <a:gd name="T38" fmla="*/ 0 w 29"/>
                <a:gd name="T39" fmla="*/ 35 h 40"/>
                <a:gd name="T40" fmla="*/ 4 w 29"/>
                <a:gd name="T41" fmla="*/ 30 h 40"/>
                <a:gd name="T42" fmla="*/ 9 w 29"/>
                <a:gd name="T43" fmla="*/ 32 h 40"/>
                <a:gd name="T44" fmla="*/ 15 w 29"/>
                <a:gd name="T45" fmla="*/ 33 h 40"/>
                <a:gd name="T46" fmla="*/ 20 w 29"/>
                <a:gd name="T47" fmla="*/ 32 h 40"/>
                <a:gd name="T48" fmla="*/ 22 w 29"/>
                <a:gd name="T49" fmla="*/ 29 h 40"/>
                <a:gd name="T50" fmla="*/ 21 w 29"/>
                <a:gd name="T51" fmla="*/ 27 h 40"/>
                <a:gd name="T52" fmla="*/ 20 w 29"/>
                <a:gd name="T53" fmla="*/ 26 h 40"/>
                <a:gd name="T54" fmla="*/ 17 w 29"/>
                <a:gd name="T55" fmla="*/ 24 h 40"/>
                <a:gd name="T56" fmla="*/ 13 w 29"/>
                <a:gd name="T57" fmla="*/ 23 h 40"/>
                <a:gd name="T58" fmla="*/ 8 w 29"/>
                <a:gd name="T59" fmla="*/ 20 h 40"/>
                <a:gd name="T60" fmla="*/ 4 w 29"/>
                <a:gd name="T61" fmla="*/ 18 h 40"/>
                <a:gd name="T62" fmla="*/ 2 w 29"/>
                <a:gd name="T63" fmla="*/ 15 h 40"/>
                <a:gd name="T64" fmla="*/ 2 w 29"/>
                <a:gd name="T65" fmla="*/ 11 h 40"/>
                <a:gd name="T66" fmla="*/ 3 w 29"/>
                <a:gd name="T67" fmla="*/ 6 h 40"/>
                <a:gd name="T68" fmla="*/ 6 w 29"/>
                <a:gd name="T69" fmla="*/ 3 h 40"/>
                <a:gd name="T70" fmla="*/ 10 w 29"/>
                <a:gd name="T71" fmla="*/ 1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5" y="10"/>
                    <a:pt x="25" y="10"/>
                    <a:pt x="25" y="10"/>
                  </a:cubicBezTo>
                  <a:cubicBezTo>
                    <a:pt x="23" y="9"/>
                    <a:pt x="22" y="8"/>
                    <a:pt x="20" y="8"/>
                  </a:cubicBezTo>
                  <a:cubicBezTo>
                    <a:pt x="18" y="7"/>
                    <a:pt x="17" y="7"/>
                    <a:pt x="15" y="7"/>
                  </a:cubicBezTo>
                  <a:cubicBezTo>
                    <a:pt x="13" y="7"/>
                    <a:pt x="12" y="7"/>
                    <a:pt x="11" y="8"/>
                  </a:cubicBezTo>
                  <a:cubicBezTo>
                    <a:pt x="10" y="8"/>
                    <a:pt x="9" y="9"/>
                    <a:pt x="9" y="10"/>
                  </a:cubicBezTo>
                  <a:cubicBezTo>
                    <a:pt x="9" y="11"/>
                    <a:pt x="10" y="11"/>
                    <a:pt x="10" y="12"/>
                  </a:cubicBezTo>
                  <a:cubicBezTo>
                    <a:pt x="10" y="12"/>
                    <a:pt x="10" y="13"/>
                    <a:pt x="11" y="13"/>
                  </a:cubicBezTo>
                  <a:cubicBezTo>
                    <a:pt x="11" y="13"/>
                    <a:pt x="12" y="14"/>
                    <a:pt x="13" y="14"/>
                  </a:cubicBezTo>
                  <a:cubicBezTo>
                    <a:pt x="14" y="15"/>
                    <a:pt x="15" y="15"/>
                    <a:pt x="17" y="16"/>
                  </a:cubicBezTo>
                  <a:cubicBezTo>
                    <a:pt x="19" y="17"/>
                    <a:pt x="21" y="18"/>
                    <a:pt x="22" y="18"/>
                  </a:cubicBezTo>
                  <a:cubicBezTo>
                    <a:pt x="24" y="19"/>
                    <a:pt x="25" y="20"/>
                    <a:pt x="26" y="21"/>
                  </a:cubicBezTo>
                  <a:cubicBezTo>
                    <a:pt x="27" y="22"/>
                    <a:pt x="28" y="23"/>
                    <a:pt x="29" y="24"/>
                  </a:cubicBezTo>
                  <a:cubicBezTo>
                    <a:pt x="29" y="25"/>
                    <a:pt x="29" y="27"/>
                    <a:pt x="29" y="29"/>
                  </a:cubicBezTo>
                  <a:cubicBezTo>
                    <a:pt x="29" y="31"/>
                    <a:pt x="29" y="33"/>
                    <a:pt x="28" y="34"/>
                  </a:cubicBezTo>
                  <a:cubicBezTo>
                    <a:pt x="28" y="36"/>
                    <a:pt x="26" y="37"/>
                    <a:pt x="25" y="38"/>
                  </a:cubicBezTo>
                  <a:cubicBezTo>
                    <a:pt x="24" y="39"/>
                    <a:pt x="22" y="39"/>
                    <a:pt x="21" y="40"/>
                  </a:cubicBezTo>
                  <a:cubicBezTo>
                    <a:pt x="19" y="40"/>
                    <a:pt x="17" y="40"/>
                    <a:pt x="15" y="40"/>
                  </a:cubicBezTo>
                  <a:cubicBezTo>
                    <a:pt x="13" y="40"/>
                    <a:pt x="10" y="40"/>
                    <a:pt x="7" y="39"/>
                  </a:cubicBezTo>
                  <a:cubicBezTo>
                    <a:pt x="5" y="38"/>
                    <a:pt x="2" y="37"/>
                    <a:pt x="0" y="35"/>
                  </a:cubicBezTo>
                  <a:cubicBezTo>
                    <a:pt x="4" y="30"/>
                    <a:pt x="4" y="30"/>
                    <a:pt x="4" y="30"/>
                  </a:cubicBezTo>
                  <a:cubicBezTo>
                    <a:pt x="6" y="31"/>
                    <a:pt x="7" y="32"/>
                    <a:pt x="9" y="32"/>
                  </a:cubicBezTo>
                  <a:cubicBezTo>
                    <a:pt x="11" y="33"/>
                    <a:pt x="13" y="33"/>
                    <a:pt x="15" y="33"/>
                  </a:cubicBezTo>
                  <a:cubicBezTo>
                    <a:pt x="17" y="33"/>
                    <a:pt x="19" y="33"/>
                    <a:pt x="20" y="32"/>
                  </a:cubicBezTo>
                  <a:cubicBezTo>
                    <a:pt x="21" y="31"/>
                    <a:pt x="22" y="30"/>
                    <a:pt x="22" y="29"/>
                  </a:cubicBezTo>
                  <a:cubicBezTo>
                    <a:pt x="22" y="28"/>
                    <a:pt x="22" y="28"/>
                    <a:pt x="21" y="27"/>
                  </a:cubicBezTo>
                  <a:cubicBezTo>
                    <a:pt x="21" y="27"/>
                    <a:pt x="20" y="26"/>
                    <a:pt x="20" y="26"/>
                  </a:cubicBezTo>
                  <a:cubicBezTo>
                    <a:pt x="19" y="25"/>
                    <a:pt x="18" y="25"/>
                    <a:pt x="17" y="24"/>
                  </a:cubicBezTo>
                  <a:cubicBezTo>
                    <a:pt x="16" y="24"/>
                    <a:pt x="15" y="23"/>
                    <a:pt x="13" y="23"/>
                  </a:cubicBezTo>
                  <a:cubicBezTo>
                    <a:pt x="11" y="22"/>
                    <a:pt x="9" y="21"/>
                    <a:pt x="8" y="20"/>
                  </a:cubicBezTo>
                  <a:cubicBezTo>
                    <a:pt x="6" y="19"/>
                    <a:pt x="5" y="19"/>
                    <a:pt x="4" y="18"/>
                  </a:cubicBezTo>
                  <a:cubicBezTo>
                    <a:pt x="3" y="17"/>
                    <a:pt x="3" y="16"/>
                    <a:pt x="2" y="15"/>
                  </a:cubicBezTo>
                  <a:cubicBezTo>
                    <a:pt x="2" y="13"/>
                    <a:pt x="2" y="12"/>
                    <a:pt x="2" y="11"/>
                  </a:cubicBezTo>
                  <a:cubicBezTo>
                    <a:pt x="2" y="9"/>
                    <a:pt x="2" y="7"/>
                    <a:pt x="3" y="6"/>
                  </a:cubicBezTo>
                  <a:cubicBezTo>
                    <a:pt x="3" y="5"/>
                    <a:pt x="4" y="4"/>
                    <a:pt x="6" y="3"/>
                  </a:cubicBezTo>
                  <a:cubicBezTo>
                    <a:pt x="7" y="2"/>
                    <a:pt x="8" y="1"/>
                    <a:pt x="10" y="1"/>
                  </a:cubicBezTo>
                  <a:cubicBezTo>
                    <a:pt x="11" y="0"/>
                    <a:pt x="13" y="0"/>
                    <a:pt x="15" y="0"/>
                  </a:cubicBezTo>
                  <a:cubicBezTo>
                    <a:pt x="17" y="0"/>
                    <a:pt x="20"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3" name="Freeform 70">
              <a:extLst>
                <a:ext uri="{FF2B5EF4-FFF2-40B4-BE49-F238E27FC236}">
                  <a16:creationId xmlns:a16="http://schemas.microsoft.com/office/drawing/2014/main" id="{40CF3793-E792-4DB3-8064-4B43F4706A3D}"/>
                </a:ext>
              </a:extLst>
            </p:cNvPr>
            <p:cNvSpPr>
              <a:spLocks/>
            </p:cNvSpPr>
            <p:nvPr userDrawn="1"/>
          </p:nvSpPr>
          <p:spPr bwMode="auto">
            <a:xfrm>
              <a:off x="2723096" y="6489826"/>
              <a:ext cx="27899" cy="31387"/>
            </a:xfrm>
            <a:custGeom>
              <a:avLst/>
              <a:gdLst>
                <a:gd name="T0" fmla="*/ 11 w 11"/>
                <a:gd name="T1" fmla="*/ 6 h 12"/>
                <a:gd name="T2" fmla="*/ 11 w 11"/>
                <a:gd name="T3" fmla="*/ 9 h 12"/>
                <a:gd name="T4" fmla="*/ 10 w 11"/>
                <a:gd name="T5" fmla="*/ 10 h 12"/>
                <a:gd name="T6" fmla="*/ 8 w 11"/>
                <a:gd name="T7" fmla="*/ 12 h 12"/>
                <a:gd name="T8" fmla="*/ 6 w 11"/>
                <a:gd name="T9" fmla="*/ 12 h 12"/>
                <a:gd name="T10" fmla="*/ 3 w 11"/>
                <a:gd name="T11" fmla="*/ 12 h 12"/>
                <a:gd name="T12" fmla="*/ 1 w 11"/>
                <a:gd name="T13" fmla="*/ 10 h 12"/>
                <a:gd name="T14" fmla="*/ 0 w 11"/>
                <a:gd name="T15" fmla="*/ 9 h 12"/>
                <a:gd name="T16" fmla="*/ 0 w 11"/>
                <a:gd name="T17" fmla="*/ 6 h 12"/>
                <a:gd name="T18" fmla="*/ 0 w 11"/>
                <a:gd name="T19" fmla="*/ 4 h 12"/>
                <a:gd name="T20" fmla="*/ 1 w 11"/>
                <a:gd name="T21" fmla="*/ 2 h 12"/>
                <a:gd name="T22" fmla="*/ 3 w 11"/>
                <a:gd name="T23" fmla="*/ 1 h 12"/>
                <a:gd name="T24" fmla="*/ 6 w 11"/>
                <a:gd name="T25" fmla="*/ 0 h 12"/>
                <a:gd name="T26" fmla="*/ 8 w 11"/>
                <a:gd name="T27" fmla="*/ 1 h 12"/>
                <a:gd name="T28" fmla="*/ 10 w 11"/>
                <a:gd name="T29" fmla="*/ 2 h 12"/>
                <a:gd name="T30" fmla="*/ 11 w 11"/>
                <a:gd name="T31" fmla="*/ 4 h 12"/>
                <a:gd name="T32" fmla="*/ 11 w 11"/>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1" y="6"/>
                  </a:moveTo>
                  <a:cubicBezTo>
                    <a:pt x="11" y="7"/>
                    <a:pt x="11" y="8"/>
                    <a:pt x="11" y="9"/>
                  </a:cubicBezTo>
                  <a:cubicBezTo>
                    <a:pt x="11" y="9"/>
                    <a:pt x="10" y="10"/>
                    <a:pt x="10" y="10"/>
                  </a:cubicBezTo>
                  <a:cubicBezTo>
                    <a:pt x="9" y="11"/>
                    <a:pt x="9" y="11"/>
                    <a:pt x="8" y="12"/>
                  </a:cubicBezTo>
                  <a:cubicBezTo>
                    <a:pt x="7" y="12"/>
                    <a:pt x="6" y="12"/>
                    <a:pt x="6" y="12"/>
                  </a:cubicBezTo>
                  <a:cubicBezTo>
                    <a:pt x="5" y="12"/>
                    <a:pt x="4" y="12"/>
                    <a:pt x="3" y="12"/>
                  </a:cubicBezTo>
                  <a:cubicBezTo>
                    <a:pt x="3" y="11"/>
                    <a:pt x="2" y="11"/>
                    <a:pt x="1" y="10"/>
                  </a:cubicBezTo>
                  <a:cubicBezTo>
                    <a:pt x="1" y="10"/>
                    <a:pt x="1" y="9"/>
                    <a:pt x="0" y="9"/>
                  </a:cubicBezTo>
                  <a:cubicBezTo>
                    <a:pt x="0" y="8"/>
                    <a:pt x="0" y="7"/>
                    <a:pt x="0" y="6"/>
                  </a:cubicBezTo>
                  <a:cubicBezTo>
                    <a:pt x="0" y="6"/>
                    <a:pt x="0" y="5"/>
                    <a:pt x="0" y="4"/>
                  </a:cubicBezTo>
                  <a:cubicBezTo>
                    <a:pt x="1" y="3"/>
                    <a:pt x="1" y="3"/>
                    <a:pt x="1" y="2"/>
                  </a:cubicBezTo>
                  <a:cubicBezTo>
                    <a:pt x="2" y="2"/>
                    <a:pt x="3" y="1"/>
                    <a:pt x="3" y="1"/>
                  </a:cubicBezTo>
                  <a:cubicBezTo>
                    <a:pt x="4" y="1"/>
                    <a:pt x="5" y="0"/>
                    <a:pt x="6" y="0"/>
                  </a:cubicBezTo>
                  <a:cubicBezTo>
                    <a:pt x="6" y="0"/>
                    <a:pt x="7" y="1"/>
                    <a:pt x="8" y="1"/>
                  </a:cubicBezTo>
                  <a:cubicBezTo>
                    <a:pt x="9" y="1"/>
                    <a:pt x="9" y="2"/>
                    <a:pt x="10" y="2"/>
                  </a:cubicBezTo>
                  <a:cubicBezTo>
                    <a:pt x="10" y="3"/>
                    <a:pt x="11" y="3"/>
                    <a:pt x="11" y="4"/>
                  </a:cubicBezTo>
                  <a:cubicBezTo>
                    <a:pt x="11" y="5"/>
                    <a:pt x="11" y="6"/>
                    <a:pt x="11"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grpSp>
      <p:sp>
        <p:nvSpPr>
          <p:cNvPr id="18" name="Title 1"/>
          <p:cNvSpPr>
            <a:spLocks noGrp="1"/>
          </p:cNvSpPr>
          <p:nvPr userDrawn="1">
            <p:ph type="ctrTitle"/>
          </p:nvPr>
        </p:nvSpPr>
        <p:spPr>
          <a:xfrm>
            <a:off x="944880" y="2158329"/>
            <a:ext cx="4783882" cy="860400"/>
          </a:xfrm>
          <a:prstGeom prst="rect">
            <a:avLst/>
          </a:prstGeom>
        </p:spPr>
        <p:txBody>
          <a:bodyPr/>
          <a:lstStyle>
            <a:lvl1pPr>
              <a:defRPr sz="3000" b="0">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19" name="Subtitle 2"/>
          <p:cNvSpPr>
            <a:spLocks noGrp="1"/>
          </p:cNvSpPr>
          <p:nvPr userDrawn="1">
            <p:ph type="subTitle" idx="1"/>
          </p:nvPr>
        </p:nvSpPr>
        <p:spPr>
          <a:xfrm>
            <a:off x="945072" y="3200329"/>
            <a:ext cx="4808028" cy="645742"/>
          </a:xfrm>
          <a:prstGeom prst="rect">
            <a:avLst/>
          </a:prstGeom>
        </p:spPr>
        <p:txBody>
          <a:bodyPr/>
          <a:lstStyle>
            <a:lvl1pPr marL="0" indent="0" algn="l">
              <a:buNone/>
              <a:defRPr sz="2000">
                <a:solidFill>
                  <a:schemeClr val="bg1"/>
                </a:solidFill>
                <a:latin typeface="EYInterstate Light" panose="02000506000000020004" pitchFamily="2" charset="0"/>
                <a:cs typeface="Arial" pitchFamily="34" charset="0"/>
              </a:defRPr>
            </a:lvl1pPr>
            <a:lvl2pPr marL="0" indent="0" algn="l">
              <a:buNone/>
              <a:defRPr sz="1600">
                <a:solidFill>
                  <a:schemeClr val="tx1">
                    <a:lumMod val="75000"/>
                    <a:lumOff val="2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dirty="0"/>
              <a:t>Click to edit Master subtitle style</a:t>
            </a:r>
            <a:endParaRPr lang="en-GB" dirty="0"/>
          </a:p>
        </p:txBody>
      </p:sp>
      <p:sp>
        <p:nvSpPr>
          <p:cNvPr id="3" name="Freeform: Shape 2">
            <a:extLst>
              <a:ext uri="{FF2B5EF4-FFF2-40B4-BE49-F238E27FC236}">
                <a16:creationId xmlns:a16="http://schemas.microsoft.com/office/drawing/2014/main" id="{44A731D0-020D-4D8E-955D-2354AF0FE452}"/>
              </a:ext>
            </a:extLst>
          </p:cNvPr>
          <p:cNvSpPr/>
          <p:nvPr userDrawn="1"/>
        </p:nvSpPr>
        <p:spPr>
          <a:xfrm>
            <a:off x="489366" y="723658"/>
            <a:ext cx="5680945" cy="3452894"/>
          </a:xfrm>
          <a:custGeom>
            <a:avLst/>
            <a:gdLst>
              <a:gd name="connsiteX0" fmla="*/ 8749 w 5680945"/>
              <a:gd name="connsiteY0" fmla="*/ 1021520 h 3452894"/>
              <a:gd name="connsiteX1" fmla="*/ 8749 w 5680945"/>
              <a:gd name="connsiteY1" fmla="*/ 3164181 h 3452894"/>
              <a:gd name="connsiteX2" fmla="*/ 151414 w 5680945"/>
              <a:gd name="connsiteY2" fmla="*/ 3164181 h 3452894"/>
              <a:gd name="connsiteX3" fmla="*/ 151414 w 5680945"/>
              <a:gd name="connsiteY3" fmla="*/ 1140155 h 3452894"/>
              <a:gd name="connsiteX4" fmla="*/ 5534897 w 5680945"/>
              <a:gd name="connsiteY4" fmla="*/ 179294 h 3452894"/>
              <a:gd name="connsiteX5" fmla="*/ 5534897 w 5680945"/>
              <a:gd name="connsiteY5" fmla="*/ 3306846 h 3452894"/>
              <a:gd name="connsiteX6" fmla="*/ 864624 w 5680945"/>
              <a:gd name="connsiteY6" fmla="*/ 3306846 h 3452894"/>
              <a:gd name="connsiteX7" fmla="*/ 864624 w 5680945"/>
              <a:gd name="connsiteY7" fmla="*/ 3449395 h 3452894"/>
              <a:gd name="connsiteX8" fmla="*/ 5677562 w 5680945"/>
              <a:gd name="connsiteY8" fmla="*/ 3449395 h 3452894"/>
              <a:gd name="connsiteX9" fmla="*/ 5677562 w 5680945"/>
              <a:gd name="connsiteY9" fmla="*/ 8749 h 3452894"/>
              <a:gd name="connsiteX10" fmla="*/ 8749 w 5680945"/>
              <a:gd name="connsiteY10" fmla="*/ 1021520 h 345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80945" h="3452894">
                <a:moveTo>
                  <a:pt x="8749" y="1021520"/>
                </a:moveTo>
                <a:lnTo>
                  <a:pt x="8749" y="3164181"/>
                </a:lnTo>
                <a:lnTo>
                  <a:pt x="151414" y="3164181"/>
                </a:lnTo>
                <a:lnTo>
                  <a:pt x="151414" y="1140155"/>
                </a:lnTo>
                <a:lnTo>
                  <a:pt x="5534897" y="179294"/>
                </a:lnTo>
                <a:lnTo>
                  <a:pt x="5534897" y="3306846"/>
                </a:lnTo>
                <a:lnTo>
                  <a:pt x="864624" y="3306846"/>
                </a:lnTo>
                <a:lnTo>
                  <a:pt x="864624" y="3449395"/>
                </a:lnTo>
                <a:lnTo>
                  <a:pt x="5677562" y="3449395"/>
                </a:lnTo>
                <a:lnTo>
                  <a:pt x="5677562" y="8749"/>
                </a:lnTo>
                <a:lnTo>
                  <a:pt x="8749" y="1021520"/>
                </a:lnTo>
                <a:close/>
              </a:path>
            </a:pathLst>
          </a:custGeom>
          <a:solidFill>
            <a:schemeClr val="tx2"/>
          </a:solidFill>
          <a:ln w="9525" cap="flat">
            <a:noFill/>
            <a:prstDash val="solid"/>
            <a:miter/>
          </a:ln>
        </p:spPr>
        <p:txBody>
          <a:bodyPr rtlCol="0" anchor="ctr"/>
          <a:lstStyle/>
          <a:p>
            <a:endParaRPr lang="en-IN"/>
          </a:p>
        </p:txBody>
      </p:sp>
      <p:sp>
        <p:nvSpPr>
          <p:cNvPr id="4" name="Freeform: Shape 3">
            <a:extLst>
              <a:ext uri="{FF2B5EF4-FFF2-40B4-BE49-F238E27FC236}">
                <a16:creationId xmlns:a16="http://schemas.microsoft.com/office/drawing/2014/main" id="{15324C54-B75E-4AC0-90C2-FA558C7716F7}"/>
              </a:ext>
            </a:extLst>
          </p:cNvPr>
          <p:cNvSpPr/>
          <p:nvPr/>
        </p:nvSpPr>
        <p:spPr>
          <a:xfrm>
            <a:off x="489366" y="4021755"/>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a:p>
        </p:txBody>
      </p:sp>
      <p:sp>
        <p:nvSpPr>
          <p:cNvPr id="5" name="Freeform: Shape 4">
            <a:extLst>
              <a:ext uri="{FF2B5EF4-FFF2-40B4-BE49-F238E27FC236}">
                <a16:creationId xmlns:a16="http://schemas.microsoft.com/office/drawing/2014/main" id="{CAA95478-C099-485F-AD95-A617656C6C7C}"/>
              </a:ext>
            </a:extLst>
          </p:cNvPr>
          <p:cNvSpPr/>
          <p:nvPr/>
        </p:nvSpPr>
        <p:spPr>
          <a:xfrm>
            <a:off x="774697" y="4021755"/>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a:p>
        </p:txBody>
      </p:sp>
      <p:sp>
        <p:nvSpPr>
          <p:cNvPr id="6" name="Freeform: Shape 5">
            <a:extLst>
              <a:ext uri="{FF2B5EF4-FFF2-40B4-BE49-F238E27FC236}">
                <a16:creationId xmlns:a16="http://schemas.microsoft.com/office/drawing/2014/main" id="{D65680A1-86D1-44C2-AA38-0DF5735F1F26}"/>
              </a:ext>
            </a:extLst>
          </p:cNvPr>
          <p:cNvSpPr/>
          <p:nvPr/>
        </p:nvSpPr>
        <p:spPr>
          <a:xfrm>
            <a:off x="1059910" y="4021755"/>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a:p>
        </p:txBody>
      </p:sp>
      <p:grpSp>
        <p:nvGrpSpPr>
          <p:cNvPr id="76" name="Group 4">
            <a:extLst>
              <a:ext uri="{FF2B5EF4-FFF2-40B4-BE49-F238E27FC236}">
                <a16:creationId xmlns:a16="http://schemas.microsoft.com/office/drawing/2014/main" id="{9D60B6B0-F7ED-4B9F-A77C-632AC4EA661D}"/>
              </a:ext>
            </a:extLst>
          </p:cNvPr>
          <p:cNvGrpSpPr>
            <a:grpSpLocks noChangeAspect="1"/>
          </p:cNvGrpSpPr>
          <p:nvPr userDrawn="1"/>
        </p:nvGrpSpPr>
        <p:grpSpPr bwMode="auto">
          <a:xfrm>
            <a:off x="10364788" y="4960938"/>
            <a:ext cx="1225550" cy="1435100"/>
            <a:chOff x="6529" y="3125"/>
            <a:chExt cx="772" cy="904"/>
          </a:xfrm>
        </p:grpSpPr>
        <p:sp>
          <p:nvSpPr>
            <p:cNvPr id="77" name="Freeform 5">
              <a:extLst>
                <a:ext uri="{FF2B5EF4-FFF2-40B4-BE49-F238E27FC236}">
                  <a16:creationId xmlns:a16="http://schemas.microsoft.com/office/drawing/2014/main" id="{CC1B45B9-64DF-4C5B-9711-FA69AD537071}"/>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8" name="Freeform 6">
              <a:extLst>
                <a:ext uri="{FF2B5EF4-FFF2-40B4-BE49-F238E27FC236}">
                  <a16:creationId xmlns:a16="http://schemas.microsoft.com/office/drawing/2014/main" id="{BA55CB73-EE25-43B6-9720-855E16C4B153}"/>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3784420374"/>
      </p:ext>
    </p:extLst>
  </p:cSld>
  <p:clrMapOvr>
    <a:masterClrMapping/>
  </p:clrMapOvr>
  <p:extLst>
    <p:ext uri="{DCECCB84-F9BA-43D5-87BE-67443E8EF086}">
      <p15:sldGuideLst xmlns:p15="http://schemas.microsoft.com/office/powerpoint/2012/main"/>
    </p:ext>
  </p:extLst>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preserve="1" userDrawn="1">
  <p:cSld name="Approved question tall">
    <p:spTree>
      <p:nvGrpSpPr>
        <p:cNvPr id="1" name=""/>
        <p:cNvGrpSpPr/>
        <p:nvPr/>
      </p:nvGrpSpPr>
      <p:grpSpPr>
        <a:xfrm>
          <a:off x="0" y="0"/>
          <a:ext cx="0" cy="0"/>
          <a:chOff x="0" y="0"/>
          <a:chExt cx="0" cy="0"/>
        </a:xfrm>
      </p:grpSpPr>
      <p:grpSp>
        <p:nvGrpSpPr>
          <p:cNvPr id="186" name="Group 185">
            <a:extLst>
              <a:ext uri="{FF2B5EF4-FFF2-40B4-BE49-F238E27FC236}">
                <a16:creationId xmlns:a16="http://schemas.microsoft.com/office/drawing/2014/main" id="{9CDE954B-B280-441B-9B2D-3DC58AAE3926}"/>
              </a:ext>
            </a:extLst>
          </p:cNvPr>
          <p:cNvGrpSpPr/>
          <p:nvPr userDrawn="1"/>
        </p:nvGrpSpPr>
        <p:grpSpPr>
          <a:xfrm>
            <a:off x="498115" y="5826612"/>
            <a:ext cx="3878023" cy="570195"/>
            <a:chOff x="498115" y="5951018"/>
            <a:chExt cx="3878023" cy="570195"/>
          </a:xfrm>
        </p:grpSpPr>
        <p:sp>
          <p:nvSpPr>
            <p:cNvPr id="187" name="Rectangle 186">
              <a:extLst>
                <a:ext uri="{FF2B5EF4-FFF2-40B4-BE49-F238E27FC236}">
                  <a16:creationId xmlns:a16="http://schemas.microsoft.com/office/drawing/2014/main" id="{93D8FAC8-9530-49D4-8284-D35D1B1509D3}"/>
                </a:ext>
              </a:extLst>
            </p:cNvPr>
            <p:cNvSpPr>
              <a:spLocks noChangeArrowheads="1"/>
            </p:cNvSpPr>
            <p:nvPr userDrawn="1"/>
          </p:nvSpPr>
          <p:spPr bwMode="auto">
            <a:xfrm>
              <a:off x="498115"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88" name="Rectangle 6">
              <a:extLst>
                <a:ext uri="{FF2B5EF4-FFF2-40B4-BE49-F238E27FC236}">
                  <a16:creationId xmlns:a16="http://schemas.microsoft.com/office/drawing/2014/main" id="{FD924F44-93C1-4254-B594-53DB14FD995E}"/>
                </a:ext>
              </a:extLst>
            </p:cNvPr>
            <p:cNvSpPr>
              <a:spLocks noChangeArrowheads="1"/>
            </p:cNvSpPr>
            <p:nvPr userDrawn="1"/>
          </p:nvSpPr>
          <p:spPr bwMode="auto">
            <a:xfrm>
              <a:off x="69341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89" name="Rectangle 7">
              <a:extLst>
                <a:ext uri="{FF2B5EF4-FFF2-40B4-BE49-F238E27FC236}">
                  <a16:creationId xmlns:a16="http://schemas.microsoft.com/office/drawing/2014/main" id="{2A2DA425-7935-45A1-B63F-2D14CF8D5F9C}"/>
                </a:ext>
              </a:extLst>
            </p:cNvPr>
            <p:cNvSpPr>
              <a:spLocks noChangeArrowheads="1"/>
            </p:cNvSpPr>
            <p:nvPr userDrawn="1"/>
          </p:nvSpPr>
          <p:spPr bwMode="auto">
            <a:xfrm>
              <a:off x="89045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90" name="Freeform 8">
              <a:extLst>
                <a:ext uri="{FF2B5EF4-FFF2-40B4-BE49-F238E27FC236}">
                  <a16:creationId xmlns:a16="http://schemas.microsoft.com/office/drawing/2014/main" id="{91EFF75E-13E7-4E35-B108-D9FD5E9C802C}"/>
                </a:ext>
              </a:extLst>
            </p:cNvPr>
            <p:cNvSpPr>
              <a:spLocks/>
            </p:cNvSpPr>
            <p:nvPr userDrawn="1"/>
          </p:nvSpPr>
          <p:spPr bwMode="auto">
            <a:xfrm>
              <a:off x="498115" y="6181188"/>
              <a:ext cx="94161" cy="130778"/>
            </a:xfrm>
            <a:custGeom>
              <a:avLst/>
              <a:gdLst>
                <a:gd name="T0" fmla="*/ 32 w 54"/>
                <a:gd name="T1" fmla="*/ 11 h 75"/>
                <a:gd name="T2" fmla="*/ 32 w 54"/>
                <a:gd name="T3" fmla="*/ 75 h 75"/>
                <a:gd name="T4" fmla="*/ 22 w 54"/>
                <a:gd name="T5" fmla="*/ 75 h 75"/>
                <a:gd name="T6" fmla="*/ 22 w 54"/>
                <a:gd name="T7" fmla="*/ 11 h 75"/>
                <a:gd name="T8" fmla="*/ 0 w 54"/>
                <a:gd name="T9" fmla="*/ 11 h 75"/>
                <a:gd name="T10" fmla="*/ 0 w 54"/>
                <a:gd name="T11" fmla="*/ 0 h 75"/>
                <a:gd name="T12" fmla="*/ 54 w 54"/>
                <a:gd name="T13" fmla="*/ 0 h 75"/>
                <a:gd name="T14" fmla="*/ 54 w 54"/>
                <a:gd name="T15" fmla="*/ 11 h 75"/>
                <a:gd name="T16" fmla="*/ 32 w 54"/>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1"/>
                  </a:moveTo>
                  <a:lnTo>
                    <a:pt x="32" y="75"/>
                  </a:lnTo>
                  <a:lnTo>
                    <a:pt x="22" y="75"/>
                  </a:lnTo>
                  <a:lnTo>
                    <a:pt x="22" y="11"/>
                  </a:lnTo>
                  <a:lnTo>
                    <a:pt x="0" y="11"/>
                  </a:lnTo>
                  <a:lnTo>
                    <a:pt x="0" y="0"/>
                  </a:lnTo>
                  <a:lnTo>
                    <a:pt x="54" y="0"/>
                  </a:lnTo>
                  <a:lnTo>
                    <a:pt x="54" y="11"/>
                  </a:lnTo>
                  <a:lnTo>
                    <a:pt x="32"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1" name="Freeform 9">
              <a:extLst>
                <a:ext uri="{FF2B5EF4-FFF2-40B4-BE49-F238E27FC236}">
                  <a16:creationId xmlns:a16="http://schemas.microsoft.com/office/drawing/2014/main" id="{4411951F-E009-4FE7-B2EC-47771CA8E178}"/>
                </a:ext>
              </a:extLst>
            </p:cNvPr>
            <p:cNvSpPr>
              <a:spLocks/>
            </p:cNvSpPr>
            <p:nvPr userDrawn="1"/>
          </p:nvSpPr>
          <p:spPr bwMode="auto">
            <a:xfrm>
              <a:off x="609713" y="6174213"/>
              <a:ext cx="78468"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2" name="Freeform 10">
              <a:extLst>
                <a:ext uri="{FF2B5EF4-FFF2-40B4-BE49-F238E27FC236}">
                  <a16:creationId xmlns:a16="http://schemas.microsoft.com/office/drawing/2014/main" id="{B28EE49C-5F5A-49C6-AEB8-6D12DDF344ED}"/>
                </a:ext>
              </a:extLst>
            </p:cNvPr>
            <p:cNvSpPr>
              <a:spLocks noEditPoints="1"/>
            </p:cNvSpPr>
            <p:nvPr userDrawn="1"/>
          </p:nvSpPr>
          <p:spPr bwMode="auto">
            <a:xfrm>
              <a:off x="705618" y="6212575"/>
              <a:ext cx="85443"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3" name="Freeform 11">
              <a:extLst>
                <a:ext uri="{FF2B5EF4-FFF2-40B4-BE49-F238E27FC236}">
                  <a16:creationId xmlns:a16="http://schemas.microsoft.com/office/drawing/2014/main" id="{6E2B7D76-D660-491F-8B04-169C6F138B0A}"/>
                </a:ext>
              </a:extLst>
            </p:cNvPr>
            <p:cNvSpPr>
              <a:spLocks noEditPoints="1"/>
            </p:cNvSpPr>
            <p:nvPr userDrawn="1"/>
          </p:nvSpPr>
          <p:spPr bwMode="auto">
            <a:xfrm>
              <a:off x="857320" y="6174213"/>
              <a:ext cx="83698" cy="139497"/>
            </a:xfrm>
            <a:custGeom>
              <a:avLst/>
              <a:gdLst>
                <a:gd name="T0" fmla="*/ 33 w 33"/>
                <a:gd name="T1" fmla="*/ 35 h 55"/>
                <a:gd name="T2" fmla="*/ 31 w 33"/>
                <a:gd name="T3" fmla="*/ 44 h 55"/>
                <a:gd name="T4" fmla="*/ 28 w 33"/>
                <a:gd name="T5" fmla="*/ 50 h 55"/>
                <a:gd name="T6" fmla="*/ 23 w 33"/>
                <a:gd name="T7" fmla="*/ 53 h 55"/>
                <a:gd name="T8" fmla="*/ 17 w 33"/>
                <a:gd name="T9" fmla="*/ 55 h 55"/>
                <a:gd name="T10" fmla="*/ 12 w 33"/>
                <a:gd name="T11" fmla="*/ 53 h 55"/>
                <a:gd name="T12" fmla="*/ 8 w 33"/>
                <a:gd name="T13" fmla="*/ 50 h 55"/>
                <a:gd name="T14" fmla="*/ 8 w 33"/>
                <a:gd name="T15" fmla="*/ 54 h 55"/>
                <a:gd name="T16" fmla="*/ 0 w 33"/>
                <a:gd name="T17" fmla="*/ 54 h 55"/>
                <a:gd name="T18" fmla="*/ 0 w 33"/>
                <a:gd name="T19" fmla="*/ 4 h 55"/>
                <a:gd name="T20" fmla="*/ 8 w 33"/>
                <a:gd name="T21" fmla="*/ 0 h 55"/>
                <a:gd name="T22" fmla="*/ 8 w 33"/>
                <a:gd name="T23" fmla="*/ 19 h 55"/>
                <a:gd name="T24" fmla="*/ 10 w 33"/>
                <a:gd name="T25" fmla="*/ 17 h 55"/>
                <a:gd name="T26" fmla="*/ 12 w 33"/>
                <a:gd name="T27" fmla="*/ 16 h 55"/>
                <a:gd name="T28" fmla="*/ 14 w 33"/>
                <a:gd name="T29" fmla="*/ 15 h 55"/>
                <a:gd name="T30" fmla="*/ 18 w 33"/>
                <a:gd name="T31" fmla="*/ 15 h 55"/>
                <a:gd name="T32" fmla="*/ 24 w 33"/>
                <a:gd name="T33" fmla="*/ 16 h 55"/>
                <a:gd name="T34" fmla="*/ 28 w 33"/>
                <a:gd name="T35" fmla="*/ 19 h 55"/>
                <a:gd name="T36" fmla="*/ 31 w 33"/>
                <a:gd name="T37" fmla="*/ 26 h 55"/>
                <a:gd name="T38" fmla="*/ 33 w 33"/>
                <a:gd name="T39" fmla="*/ 35 h 55"/>
                <a:gd name="T40" fmla="*/ 25 w 33"/>
                <a:gd name="T41" fmla="*/ 35 h 55"/>
                <a:gd name="T42" fmla="*/ 23 w 33"/>
                <a:gd name="T43" fmla="*/ 25 h 55"/>
                <a:gd name="T44" fmla="*/ 16 w 33"/>
                <a:gd name="T45" fmla="*/ 22 h 55"/>
                <a:gd name="T46" fmla="*/ 14 w 33"/>
                <a:gd name="T47" fmla="*/ 22 h 55"/>
                <a:gd name="T48" fmla="*/ 11 w 33"/>
                <a:gd name="T49" fmla="*/ 23 h 55"/>
                <a:gd name="T50" fmla="*/ 9 w 33"/>
                <a:gd name="T51" fmla="*/ 25 h 55"/>
                <a:gd name="T52" fmla="*/ 8 w 33"/>
                <a:gd name="T53" fmla="*/ 26 h 55"/>
                <a:gd name="T54" fmla="*/ 8 w 33"/>
                <a:gd name="T55" fmla="*/ 43 h 55"/>
                <a:gd name="T56" fmla="*/ 9 w 33"/>
                <a:gd name="T57" fmla="*/ 44 h 55"/>
                <a:gd name="T58" fmla="*/ 11 w 33"/>
                <a:gd name="T59" fmla="*/ 46 h 55"/>
                <a:gd name="T60" fmla="*/ 14 w 33"/>
                <a:gd name="T61" fmla="*/ 47 h 55"/>
                <a:gd name="T62" fmla="*/ 17 w 33"/>
                <a:gd name="T63" fmla="*/ 48 h 55"/>
                <a:gd name="T64" fmla="*/ 23 w 33"/>
                <a:gd name="T65" fmla="*/ 45 h 55"/>
                <a:gd name="T66" fmla="*/ 25 w 33"/>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5">
                  <a:moveTo>
                    <a:pt x="33" y="35"/>
                  </a:moveTo>
                  <a:cubicBezTo>
                    <a:pt x="33" y="38"/>
                    <a:pt x="32" y="41"/>
                    <a:pt x="31" y="44"/>
                  </a:cubicBezTo>
                  <a:cubicBezTo>
                    <a:pt x="30" y="46"/>
                    <a:pt x="29" y="48"/>
                    <a:pt x="28" y="50"/>
                  </a:cubicBezTo>
                  <a:cubicBezTo>
                    <a:pt x="27" y="51"/>
                    <a:pt x="25" y="53"/>
                    <a:pt x="23" y="53"/>
                  </a:cubicBezTo>
                  <a:cubicBezTo>
                    <a:pt x="21" y="54"/>
                    <a:pt x="19" y="55"/>
                    <a:pt x="17" y="55"/>
                  </a:cubicBezTo>
                  <a:cubicBezTo>
                    <a:pt x="16" y="55"/>
                    <a:pt x="14" y="54"/>
                    <a:pt x="12" y="53"/>
                  </a:cubicBezTo>
                  <a:cubicBezTo>
                    <a:pt x="10" y="52"/>
                    <a:pt x="9" y="51"/>
                    <a:pt x="8" y="50"/>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9" y="18"/>
                    <a:pt x="9" y="18"/>
                    <a:pt x="10" y="17"/>
                  </a:cubicBezTo>
                  <a:cubicBezTo>
                    <a:pt x="11" y="17"/>
                    <a:pt x="11" y="16"/>
                    <a:pt x="12" y="16"/>
                  </a:cubicBezTo>
                  <a:cubicBezTo>
                    <a:pt x="13" y="16"/>
                    <a:pt x="13" y="15"/>
                    <a:pt x="14" y="15"/>
                  </a:cubicBezTo>
                  <a:cubicBezTo>
                    <a:pt x="15" y="15"/>
                    <a:pt x="16" y="15"/>
                    <a:pt x="18" y="15"/>
                  </a:cubicBezTo>
                  <a:cubicBezTo>
                    <a:pt x="20" y="15"/>
                    <a:pt x="22" y="15"/>
                    <a:pt x="24" y="16"/>
                  </a:cubicBezTo>
                  <a:cubicBezTo>
                    <a:pt x="25" y="16"/>
                    <a:pt x="27" y="18"/>
                    <a:pt x="28" y="19"/>
                  </a:cubicBezTo>
                  <a:cubicBezTo>
                    <a:pt x="30" y="21"/>
                    <a:pt x="31" y="23"/>
                    <a:pt x="31" y="26"/>
                  </a:cubicBezTo>
                  <a:cubicBezTo>
                    <a:pt x="32" y="28"/>
                    <a:pt x="33" y="32"/>
                    <a:pt x="33" y="35"/>
                  </a:cubicBezTo>
                  <a:close/>
                  <a:moveTo>
                    <a:pt x="25" y="35"/>
                  </a:moveTo>
                  <a:cubicBezTo>
                    <a:pt x="25" y="31"/>
                    <a:pt x="24" y="27"/>
                    <a:pt x="23" y="25"/>
                  </a:cubicBezTo>
                  <a:cubicBezTo>
                    <a:pt x="21" y="23"/>
                    <a:pt x="19" y="22"/>
                    <a:pt x="16" y="22"/>
                  </a:cubicBezTo>
                  <a:cubicBezTo>
                    <a:pt x="15" y="22"/>
                    <a:pt x="15" y="22"/>
                    <a:pt x="14" y="22"/>
                  </a:cubicBezTo>
                  <a:cubicBezTo>
                    <a:pt x="13" y="22"/>
                    <a:pt x="12" y="23"/>
                    <a:pt x="11" y="23"/>
                  </a:cubicBezTo>
                  <a:cubicBezTo>
                    <a:pt x="11" y="23"/>
                    <a:pt x="10" y="24"/>
                    <a:pt x="9" y="25"/>
                  </a:cubicBezTo>
                  <a:cubicBezTo>
                    <a:pt x="9" y="25"/>
                    <a:pt x="8" y="26"/>
                    <a:pt x="8" y="26"/>
                  </a:cubicBezTo>
                  <a:cubicBezTo>
                    <a:pt x="8" y="43"/>
                    <a:pt x="8" y="43"/>
                    <a:pt x="8" y="43"/>
                  </a:cubicBezTo>
                  <a:cubicBezTo>
                    <a:pt x="8" y="43"/>
                    <a:pt x="9" y="44"/>
                    <a:pt x="9" y="44"/>
                  </a:cubicBezTo>
                  <a:cubicBezTo>
                    <a:pt x="10" y="45"/>
                    <a:pt x="11" y="45"/>
                    <a:pt x="11" y="46"/>
                  </a:cubicBezTo>
                  <a:cubicBezTo>
                    <a:pt x="12" y="46"/>
                    <a:pt x="13" y="47"/>
                    <a:pt x="14" y="47"/>
                  </a:cubicBezTo>
                  <a:cubicBezTo>
                    <a:pt x="15" y="47"/>
                    <a:pt x="16" y="48"/>
                    <a:pt x="17"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4" name="Freeform 12">
              <a:extLst>
                <a:ext uri="{FF2B5EF4-FFF2-40B4-BE49-F238E27FC236}">
                  <a16:creationId xmlns:a16="http://schemas.microsoft.com/office/drawing/2014/main" id="{41BE51DE-402B-48B5-99C8-D8BB9A32DF35}"/>
                </a:ext>
              </a:extLst>
            </p:cNvPr>
            <p:cNvSpPr>
              <a:spLocks noEditPoints="1"/>
            </p:cNvSpPr>
            <p:nvPr userDrawn="1"/>
          </p:nvSpPr>
          <p:spPr bwMode="auto">
            <a:xfrm>
              <a:off x="956713"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1" y="32"/>
                    <a:pt x="21" y="32"/>
                  </a:cubicBezTo>
                  <a:cubicBezTo>
                    <a:pt x="22" y="32"/>
                    <a:pt x="22"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8"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5" name="Freeform 13">
              <a:extLst>
                <a:ext uri="{FF2B5EF4-FFF2-40B4-BE49-F238E27FC236}">
                  <a16:creationId xmlns:a16="http://schemas.microsoft.com/office/drawing/2014/main" id="{8D5E878B-8859-44FA-A69D-DCE630AAB0DC}"/>
                </a:ext>
              </a:extLst>
            </p:cNvPr>
            <p:cNvSpPr>
              <a:spLocks/>
            </p:cNvSpPr>
            <p:nvPr userDrawn="1"/>
          </p:nvSpPr>
          <p:spPr bwMode="auto">
            <a:xfrm>
              <a:off x="1050873" y="6174213"/>
              <a:ext cx="55799" cy="139497"/>
            </a:xfrm>
            <a:custGeom>
              <a:avLst/>
              <a:gdLst>
                <a:gd name="T0" fmla="*/ 21 w 22"/>
                <a:gd name="T1" fmla="*/ 53 h 55"/>
                <a:gd name="T2" fmla="*/ 18 w 22"/>
                <a:gd name="T3" fmla="*/ 54 h 55"/>
                <a:gd name="T4" fmla="*/ 14 w 22"/>
                <a:gd name="T5" fmla="*/ 55 h 55"/>
                <a:gd name="T6" fmla="*/ 11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2" y="54"/>
                    <a:pt x="11" y="54"/>
                  </a:cubicBezTo>
                  <a:cubicBezTo>
                    <a:pt x="10" y="54"/>
                    <a:pt x="9" y="53"/>
                    <a:pt x="8" y="52"/>
                  </a:cubicBezTo>
                  <a:cubicBezTo>
                    <a:pt x="7" y="51"/>
                    <a:pt x="6" y="50"/>
                    <a:pt x="6" y="49"/>
                  </a:cubicBezTo>
                  <a:cubicBezTo>
                    <a:pt x="6"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2"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6" name="Freeform 14">
              <a:extLst>
                <a:ext uri="{FF2B5EF4-FFF2-40B4-BE49-F238E27FC236}">
                  <a16:creationId xmlns:a16="http://schemas.microsoft.com/office/drawing/2014/main" id="{08D55808-ECDC-4E9B-84ED-7301E9E716C2}"/>
                </a:ext>
              </a:extLst>
            </p:cNvPr>
            <p:cNvSpPr>
              <a:spLocks/>
            </p:cNvSpPr>
            <p:nvPr userDrawn="1"/>
          </p:nvSpPr>
          <p:spPr bwMode="auto">
            <a:xfrm>
              <a:off x="111887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7" name="Freeform 15">
              <a:extLst>
                <a:ext uri="{FF2B5EF4-FFF2-40B4-BE49-F238E27FC236}">
                  <a16:creationId xmlns:a16="http://schemas.microsoft.com/office/drawing/2014/main" id="{3436B310-313E-4A53-A70D-CA0D0D97FE7A}"/>
                </a:ext>
              </a:extLst>
            </p:cNvPr>
            <p:cNvSpPr>
              <a:spLocks noEditPoints="1"/>
            </p:cNvSpPr>
            <p:nvPr userDrawn="1"/>
          </p:nvSpPr>
          <p:spPr bwMode="auto">
            <a:xfrm>
              <a:off x="1190370"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29 w 33"/>
                <a:gd name="T25" fmla="*/ 35 h 40"/>
                <a:gd name="T26" fmla="*/ 27 w 33"/>
                <a:gd name="T27" fmla="*/ 37 h 40"/>
                <a:gd name="T28" fmla="*/ 24 w 33"/>
                <a:gd name="T29" fmla="*/ 38 h 40"/>
                <a:gd name="T30" fmla="*/ 20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2"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0" y="32"/>
                    <a:pt x="21" y="32"/>
                  </a:cubicBezTo>
                  <a:cubicBezTo>
                    <a:pt x="22" y="32"/>
                    <a:pt x="22" y="31"/>
                    <a:pt x="23" y="31"/>
                  </a:cubicBezTo>
                  <a:cubicBezTo>
                    <a:pt x="23" y="31"/>
                    <a:pt x="24" y="30"/>
                    <a:pt x="25" y="30"/>
                  </a:cubicBezTo>
                  <a:cubicBezTo>
                    <a:pt x="29" y="35"/>
                    <a:pt x="29" y="35"/>
                    <a:pt x="29" y="35"/>
                  </a:cubicBezTo>
                  <a:cubicBezTo>
                    <a:pt x="29" y="35"/>
                    <a:pt x="28" y="36"/>
                    <a:pt x="27" y="37"/>
                  </a:cubicBezTo>
                  <a:cubicBezTo>
                    <a:pt x="26" y="37"/>
                    <a:pt x="25" y="38"/>
                    <a:pt x="24" y="38"/>
                  </a:cubicBezTo>
                  <a:cubicBezTo>
                    <a:pt x="23" y="39"/>
                    <a:pt x="22" y="39"/>
                    <a:pt x="20"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7"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8" name="Freeform 16">
              <a:extLst>
                <a:ext uri="{FF2B5EF4-FFF2-40B4-BE49-F238E27FC236}">
                  <a16:creationId xmlns:a16="http://schemas.microsoft.com/office/drawing/2014/main" id="{F3CE55A9-AE55-4169-A58D-8171D9916EC9}"/>
                </a:ext>
              </a:extLst>
            </p:cNvPr>
            <p:cNvSpPr>
              <a:spLocks/>
            </p:cNvSpPr>
            <p:nvPr userDrawn="1"/>
          </p:nvSpPr>
          <p:spPr bwMode="auto">
            <a:xfrm>
              <a:off x="1294993" y="6212575"/>
              <a:ext cx="55799" cy="99391"/>
            </a:xfrm>
            <a:custGeom>
              <a:avLst/>
              <a:gdLst>
                <a:gd name="T0" fmla="*/ 20 w 22"/>
                <a:gd name="T1" fmla="*/ 8 h 39"/>
                <a:gd name="T2" fmla="*/ 18 w 22"/>
                <a:gd name="T3" fmla="*/ 7 h 39"/>
                <a:gd name="T4" fmla="*/ 15 w 22"/>
                <a:gd name="T5" fmla="*/ 7 h 39"/>
                <a:gd name="T6" fmla="*/ 9 w 22"/>
                <a:gd name="T7" fmla="*/ 9 h 39"/>
                <a:gd name="T8" fmla="*/ 7 w 22"/>
                <a:gd name="T9" fmla="*/ 17 h 39"/>
                <a:gd name="T10" fmla="*/ 7 w 22"/>
                <a:gd name="T11" fmla="*/ 39 h 39"/>
                <a:gd name="T12" fmla="*/ 0 w 22"/>
                <a:gd name="T13" fmla="*/ 39 h 39"/>
                <a:gd name="T14" fmla="*/ 0 w 22"/>
                <a:gd name="T15" fmla="*/ 0 h 39"/>
                <a:gd name="T16" fmla="*/ 7 w 22"/>
                <a:gd name="T17" fmla="*/ 0 h 39"/>
                <a:gd name="T18" fmla="*/ 7 w 22"/>
                <a:gd name="T19" fmla="*/ 4 h 39"/>
                <a:gd name="T20" fmla="*/ 9 w 22"/>
                <a:gd name="T21" fmla="*/ 2 h 39"/>
                <a:gd name="T22" fmla="*/ 11 w 22"/>
                <a:gd name="T23" fmla="*/ 1 h 39"/>
                <a:gd name="T24" fmla="*/ 13 w 22"/>
                <a:gd name="T25" fmla="*/ 0 h 39"/>
                <a:gd name="T26" fmla="*/ 16 w 22"/>
                <a:gd name="T27" fmla="*/ 0 h 39"/>
                <a:gd name="T28" fmla="*/ 20 w 22"/>
                <a:gd name="T29" fmla="*/ 0 h 39"/>
                <a:gd name="T30" fmla="*/ 22 w 22"/>
                <a:gd name="T31" fmla="*/ 1 h 39"/>
                <a:gd name="T32" fmla="*/ 20 w 22"/>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8"/>
                  </a:moveTo>
                  <a:cubicBezTo>
                    <a:pt x="20" y="8"/>
                    <a:pt x="19" y="8"/>
                    <a:pt x="18" y="7"/>
                  </a:cubicBezTo>
                  <a:cubicBezTo>
                    <a:pt x="17" y="7"/>
                    <a:pt x="16" y="7"/>
                    <a:pt x="15" y="7"/>
                  </a:cubicBezTo>
                  <a:cubicBezTo>
                    <a:pt x="12" y="7"/>
                    <a:pt x="10" y="8"/>
                    <a:pt x="9" y="9"/>
                  </a:cubicBezTo>
                  <a:cubicBezTo>
                    <a:pt x="8" y="11"/>
                    <a:pt x="7" y="14"/>
                    <a:pt x="7" y="17"/>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9" y="2"/>
                    <a:pt x="10" y="1"/>
                    <a:pt x="11" y="1"/>
                  </a:cubicBezTo>
                  <a:cubicBezTo>
                    <a:pt x="11" y="0"/>
                    <a:pt x="12" y="0"/>
                    <a:pt x="13" y="0"/>
                  </a:cubicBezTo>
                  <a:cubicBezTo>
                    <a:pt x="14" y="0"/>
                    <a:pt x="15" y="0"/>
                    <a:pt x="16" y="0"/>
                  </a:cubicBezTo>
                  <a:cubicBezTo>
                    <a:pt x="17" y="0"/>
                    <a:pt x="19" y="0"/>
                    <a:pt x="20" y="0"/>
                  </a:cubicBezTo>
                  <a:cubicBezTo>
                    <a:pt x="21" y="0"/>
                    <a:pt x="22" y="1"/>
                    <a:pt x="22" y="1"/>
                  </a:cubicBezTo>
                  <a:lnTo>
                    <a:pt x="20"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9" name="Freeform 17">
              <a:extLst>
                <a:ext uri="{FF2B5EF4-FFF2-40B4-BE49-F238E27FC236}">
                  <a16:creationId xmlns:a16="http://schemas.microsoft.com/office/drawing/2014/main" id="{FA01BC48-4605-46FC-A7AC-192C7DBCA046}"/>
                </a:ext>
              </a:extLst>
            </p:cNvPr>
            <p:cNvSpPr>
              <a:spLocks/>
            </p:cNvSpPr>
            <p:nvPr userDrawn="1"/>
          </p:nvSpPr>
          <p:spPr bwMode="auto">
            <a:xfrm>
              <a:off x="140659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0" name="Freeform 18">
              <a:extLst>
                <a:ext uri="{FF2B5EF4-FFF2-40B4-BE49-F238E27FC236}">
                  <a16:creationId xmlns:a16="http://schemas.microsoft.com/office/drawing/2014/main" id="{870190F3-472B-4296-B88D-D6904B9F3085}"/>
                </a:ext>
              </a:extLst>
            </p:cNvPr>
            <p:cNvSpPr>
              <a:spLocks/>
            </p:cNvSpPr>
            <p:nvPr userDrawn="1"/>
          </p:nvSpPr>
          <p:spPr bwMode="auto">
            <a:xfrm>
              <a:off x="1485058"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10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2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3" y="26"/>
                    <a:pt x="21" y="24"/>
                  </a:cubicBezTo>
                  <a:cubicBezTo>
                    <a:pt x="20" y="22"/>
                    <a:pt x="18" y="22"/>
                    <a:pt x="15" y="22"/>
                  </a:cubicBezTo>
                  <a:cubicBezTo>
                    <a:pt x="14" y="22"/>
                    <a:pt x="13" y="22"/>
                    <a:pt x="12" y="22"/>
                  </a:cubicBezTo>
                  <a:cubicBezTo>
                    <a:pt x="11" y="22"/>
                    <a:pt x="10" y="23"/>
                    <a:pt x="10" y="24"/>
                  </a:cubicBezTo>
                  <a:cubicBezTo>
                    <a:pt x="9" y="25"/>
                    <a:pt x="8" y="26"/>
                    <a:pt x="8" y="27"/>
                  </a:cubicBezTo>
                  <a:cubicBezTo>
                    <a:pt x="8"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9" y="17"/>
                  </a:cubicBezTo>
                  <a:cubicBezTo>
                    <a:pt x="10" y="17"/>
                    <a:pt x="11" y="16"/>
                    <a:pt x="12" y="16"/>
                  </a:cubicBezTo>
                  <a:cubicBezTo>
                    <a:pt x="12" y="15"/>
                    <a:pt x="13" y="15"/>
                    <a:pt x="14" y="15"/>
                  </a:cubicBezTo>
                  <a:cubicBezTo>
                    <a:pt x="15" y="15"/>
                    <a:pt x="16" y="15"/>
                    <a:pt x="17" y="15"/>
                  </a:cubicBezTo>
                  <a:cubicBezTo>
                    <a:pt x="19" y="15"/>
                    <a:pt x="21" y="15"/>
                    <a:pt x="23" y="16"/>
                  </a:cubicBezTo>
                  <a:cubicBezTo>
                    <a:pt x="25" y="16"/>
                    <a:pt x="26" y="17"/>
                    <a:pt x="27" y="19"/>
                  </a:cubicBezTo>
                  <a:cubicBezTo>
                    <a:pt x="29" y="20"/>
                    <a:pt x="29" y="22"/>
                    <a:pt x="30" y="24"/>
                  </a:cubicBezTo>
                  <a:cubicBezTo>
                    <a:pt x="31"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1" name="Freeform 19">
              <a:extLst>
                <a:ext uri="{FF2B5EF4-FFF2-40B4-BE49-F238E27FC236}">
                  <a16:creationId xmlns:a16="http://schemas.microsoft.com/office/drawing/2014/main" id="{6CEA0F2B-4AAB-4A16-B7F1-CFCB0C0DCEEE}"/>
                </a:ext>
              </a:extLst>
            </p:cNvPr>
            <p:cNvSpPr>
              <a:spLocks noEditPoints="1"/>
            </p:cNvSpPr>
            <p:nvPr userDrawn="1"/>
          </p:nvSpPr>
          <p:spPr bwMode="auto">
            <a:xfrm>
              <a:off x="158270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8" y="40"/>
                    <a:pt x="17" y="40"/>
                  </a:cubicBezTo>
                  <a:cubicBezTo>
                    <a:pt x="15" y="40"/>
                    <a:pt x="14" y="39"/>
                    <a:pt x="12" y="39"/>
                  </a:cubicBezTo>
                  <a:cubicBezTo>
                    <a:pt x="11" y="38"/>
                    <a:pt x="10" y="38"/>
                    <a:pt x="8" y="37"/>
                  </a:cubicBezTo>
                  <a:cubicBezTo>
                    <a:pt x="7" y="36"/>
                    <a:pt x="6" y="35"/>
                    <a:pt x="5" y="34"/>
                  </a:cubicBezTo>
                  <a:cubicBezTo>
                    <a:pt x="4"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2" name="Freeform 20">
              <a:extLst>
                <a:ext uri="{FF2B5EF4-FFF2-40B4-BE49-F238E27FC236}">
                  <a16:creationId xmlns:a16="http://schemas.microsoft.com/office/drawing/2014/main" id="{CD64F657-7EE7-4AF2-ADE4-160C87E64D6B}"/>
                </a:ext>
              </a:extLst>
            </p:cNvPr>
            <p:cNvSpPr>
              <a:spLocks noEditPoints="1"/>
            </p:cNvSpPr>
            <p:nvPr userDrawn="1"/>
          </p:nvSpPr>
          <p:spPr bwMode="auto">
            <a:xfrm>
              <a:off x="1730922" y="6212575"/>
              <a:ext cx="80211" cy="134265"/>
            </a:xfrm>
            <a:custGeom>
              <a:avLst/>
              <a:gdLst>
                <a:gd name="T0" fmla="*/ 25 w 32"/>
                <a:gd name="T1" fmla="*/ 53 h 53"/>
                <a:gd name="T2" fmla="*/ 25 w 32"/>
                <a:gd name="T3" fmla="*/ 35 h 53"/>
                <a:gd name="T4" fmla="*/ 20 w 32"/>
                <a:gd name="T5" fmla="*/ 38 h 53"/>
                <a:gd name="T6" fmla="*/ 15 w 32"/>
                <a:gd name="T7" fmla="*/ 40 h 53"/>
                <a:gd name="T8" fmla="*/ 9 w 32"/>
                <a:gd name="T9" fmla="*/ 38 h 53"/>
                <a:gd name="T10" fmla="*/ 4 w 32"/>
                <a:gd name="T11" fmla="*/ 35 h 53"/>
                <a:gd name="T12" fmla="*/ 1 w 32"/>
                <a:gd name="T13" fmla="*/ 28 h 53"/>
                <a:gd name="T14" fmla="*/ 0 w 32"/>
                <a:gd name="T15" fmla="*/ 19 h 53"/>
                <a:gd name="T16" fmla="*/ 1 w 32"/>
                <a:gd name="T17" fmla="*/ 10 h 53"/>
                <a:gd name="T18" fmla="*/ 4 w 32"/>
                <a:gd name="T19" fmla="*/ 4 h 53"/>
                <a:gd name="T20" fmla="*/ 9 w 32"/>
                <a:gd name="T21" fmla="*/ 1 h 53"/>
                <a:gd name="T22" fmla="*/ 15 w 32"/>
                <a:gd name="T23" fmla="*/ 0 h 53"/>
                <a:gd name="T24" fmla="*/ 18 w 32"/>
                <a:gd name="T25" fmla="*/ 0 h 53"/>
                <a:gd name="T26" fmla="*/ 20 w 32"/>
                <a:gd name="T27" fmla="*/ 1 h 53"/>
                <a:gd name="T28" fmla="*/ 23 w 32"/>
                <a:gd name="T29" fmla="*/ 2 h 53"/>
                <a:gd name="T30" fmla="*/ 25 w 32"/>
                <a:gd name="T31" fmla="*/ 4 h 53"/>
                <a:gd name="T32" fmla="*/ 25 w 32"/>
                <a:gd name="T33" fmla="*/ 0 h 53"/>
                <a:gd name="T34" fmla="*/ 32 w 32"/>
                <a:gd name="T35" fmla="*/ 0 h 53"/>
                <a:gd name="T36" fmla="*/ 32 w 32"/>
                <a:gd name="T37" fmla="*/ 49 h 53"/>
                <a:gd name="T38" fmla="*/ 25 w 32"/>
                <a:gd name="T39" fmla="*/ 53 h 53"/>
                <a:gd name="T40" fmla="*/ 25 w 32"/>
                <a:gd name="T41" fmla="*/ 12 h 53"/>
                <a:gd name="T42" fmla="*/ 23 w 32"/>
                <a:gd name="T43" fmla="*/ 10 h 53"/>
                <a:gd name="T44" fmla="*/ 21 w 32"/>
                <a:gd name="T45" fmla="*/ 8 h 53"/>
                <a:gd name="T46" fmla="*/ 18 w 32"/>
                <a:gd name="T47" fmla="*/ 7 h 53"/>
                <a:gd name="T48" fmla="*/ 16 w 32"/>
                <a:gd name="T49" fmla="*/ 7 h 53"/>
                <a:gd name="T50" fmla="*/ 9 w 32"/>
                <a:gd name="T51" fmla="*/ 10 h 53"/>
                <a:gd name="T52" fmla="*/ 7 w 32"/>
                <a:gd name="T53" fmla="*/ 19 h 53"/>
                <a:gd name="T54" fmla="*/ 10 w 32"/>
                <a:gd name="T55" fmla="*/ 29 h 53"/>
                <a:gd name="T56" fmla="*/ 16 w 32"/>
                <a:gd name="T57" fmla="*/ 33 h 53"/>
                <a:gd name="T58" fmla="*/ 21 w 32"/>
                <a:gd name="T59" fmla="*/ 31 h 53"/>
                <a:gd name="T60" fmla="*/ 25 w 32"/>
                <a:gd name="T61" fmla="*/ 28 h 53"/>
                <a:gd name="T62" fmla="*/ 25 w 32"/>
                <a:gd name="T6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3">
                  <a:moveTo>
                    <a:pt x="25" y="53"/>
                  </a:moveTo>
                  <a:cubicBezTo>
                    <a:pt x="25" y="35"/>
                    <a:pt x="25" y="35"/>
                    <a:pt x="25" y="35"/>
                  </a:cubicBezTo>
                  <a:cubicBezTo>
                    <a:pt x="23" y="36"/>
                    <a:pt x="22" y="37"/>
                    <a:pt x="20" y="38"/>
                  </a:cubicBezTo>
                  <a:cubicBezTo>
                    <a:pt x="18" y="39"/>
                    <a:pt x="17" y="40"/>
                    <a:pt x="15" y="40"/>
                  </a:cubicBezTo>
                  <a:cubicBezTo>
                    <a:pt x="13" y="40"/>
                    <a:pt x="11" y="39"/>
                    <a:pt x="9" y="38"/>
                  </a:cubicBezTo>
                  <a:cubicBezTo>
                    <a:pt x="7" y="38"/>
                    <a:pt x="5" y="36"/>
                    <a:pt x="4" y="35"/>
                  </a:cubicBezTo>
                  <a:cubicBezTo>
                    <a:pt x="3" y="33"/>
                    <a:pt x="2" y="31"/>
                    <a:pt x="1" y="28"/>
                  </a:cubicBezTo>
                  <a:cubicBezTo>
                    <a:pt x="0" y="26"/>
                    <a:pt x="0" y="23"/>
                    <a:pt x="0" y="19"/>
                  </a:cubicBezTo>
                  <a:cubicBezTo>
                    <a:pt x="0" y="16"/>
                    <a:pt x="0" y="13"/>
                    <a:pt x="1" y="10"/>
                  </a:cubicBezTo>
                  <a:cubicBezTo>
                    <a:pt x="2" y="8"/>
                    <a:pt x="3" y="6"/>
                    <a:pt x="4" y="4"/>
                  </a:cubicBezTo>
                  <a:cubicBezTo>
                    <a:pt x="6" y="3"/>
                    <a:pt x="7" y="2"/>
                    <a:pt x="9" y="1"/>
                  </a:cubicBezTo>
                  <a:cubicBezTo>
                    <a:pt x="11" y="0"/>
                    <a:pt x="13" y="0"/>
                    <a:pt x="15" y="0"/>
                  </a:cubicBezTo>
                  <a:cubicBezTo>
                    <a:pt x="16" y="0"/>
                    <a:pt x="17" y="0"/>
                    <a:pt x="18" y="0"/>
                  </a:cubicBezTo>
                  <a:cubicBezTo>
                    <a:pt x="19" y="0"/>
                    <a:pt x="20" y="0"/>
                    <a:pt x="20" y="1"/>
                  </a:cubicBezTo>
                  <a:cubicBezTo>
                    <a:pt x="21" y="1"/>
                    <a:pt x="22" y="2"/>
                    <a:pt x="23" y="2"/>
                  </a:cubicBezTo>
                  <a:cubicBezTo>
                    <a:pt x="23" y="3"/>
                    <a:pt x="24" y="3"/>
                    <a:pt x="25" y="4"/>
                  </a:cubicBezTo>
                  <a:cubicBezTo>
                    <a:pt x="25" y="0"/>
                    <a:pt x="25" y="0"/>
                    <a:pt x="25" y="0"/>
                  </a:cubicBezTo>
                  <a:cubicBezTo>
                    <a:pt x="32" y="0"/>
                    <a:pt x="32" y="0"/>
                    <a:pt x="32" y="0"/>
                  </a:cubicBezTo>
                  <a:cubicBezTo>
                    <a:pt x="32" y="49"/>
                    <a:pt x="32" y="49"/>
                    <a:pt x="32" y="49"/>
                  </a:cubicBezTo>
                  <a:lnTo>
                    <a:pt x="25" y="53"/>
                  </a:lnTo>
                  <a:close/>
                  <a:moveTo>
                    <a:pt x="25" y="12"/>
                  </a:moveTo>
                  <a:cubicBezTo>
                    <a:pt x="24" y="11"/>
                    <a:pt x="24" y="10"/>
                    <a:pt x="23" y="10"/>
                  </a:cubicBezTo>
                  <a:cubicBezTo>
                    <a:pt x="23" y="9"/>
                    <a:pt x="22" y="9"/>
                    <a:pt x="21" y="8"/>
                  </a:cubicBezTo>
                  <a:cubicBezTo>
                    <a:pt x="20" y="8"/>
                    <a:pt x="19" y="7"/>
                    <a:pt x="18" y="7"/>
                  </a:cubicBezTo>
                  <a:cubicBezTo>
                    <a:pt x="18" y="7"/>
                    <a:pt x="17" y="7"/>
                    <a:pt x="16" y="7"/>
                  </a:cubicBezTo>
                  <a:cubicBezTo>
                    <a:pt x="13" y="7"/>
                    <a:pt x="11" y="8"/>
                    <a:pt x="9" y="10"/>
                  </a:cubicBezTo>
                  <a:cubicBezTo>
                    <a:pt x="8" y="12"/>
                    <a:pt x="7" y="15"/>
                    <a:pt x="7" y="19"/>
                  </a:cubicBezTo>
                  <a:cubicBezTo>
                    <a:pt x="7" y="23"/>
                    <a:pt x="8" y="27"/>
                    <a:pt x="10" y="29"/>
                  </a:cubicBezTo>
                  <a:cubicBezTo>
                    <a:pt x="11" y="31"/>
                    <a:pt x="13" y="33"/>
                    <a:pt x="16" y="33"/>
                  </a:cubicBezTo>
                  <a:cubicBezTo>
                    <a:pt x="18" y="33"/>
                    <a:pt x="19" y="32"/>
                    <a:pt x="21" y="31"/>
                  </a:cubicBezTo>
                  <a:cubicBezTo>
                    <a:pt x="22" y="30"/>
                    <a:pt x="24" y="29"/>
                    <a:pt x="25" y="28"/>
                  </a:cubicBezTo>
                  <a:lnTo>
                    <a:pt x="25"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3" name="Freeform 21">
              <a:extLst>
                <a:ext uri="{FF2B5EF4-FFF2-40B4-BE49-F238E27FC236}">
                  <a16:creationId xmlns:a16="http://schemas.microsoft.com/office/drawing/2014/main" id="{FA80A690-9084-4519-8D88-A01963C02369}"/>
                </a:ext>
              </a:extLst>
            </p:cNvPr>
            <p:cNvSpPr>
              <a:spLocks/>
            </p:cNvSpPr>
            <p:nvPr userDrawn="1"/>
          </p:nvSpPr>
          <p:spPr bwMode="auto">
            <a:xfrm>
              <a:off x="1835545" y="6212575"/>
              <a:ext cx="78468" cy="101135"/>
            </a:xfrm>
            <a:custGeom>
              <a:avLst/>
              <a:gdLst>
                <a:gd name="T0" fmla="*/ 24 w 31"/>
                <a:gd name="T1" fmla="*/ 39 h 40"/>
                <a:gd name="T2" fmla="*/ 24 w 31"/>
                <a:gd name="T3" fmla="*/ 35 h 40"/>
                <a:gd name="T4" fmla="*/ 20 w 31"/>
                <a:gd name="T5" fmla="*/ 38 h 40"/>
                <a:gd name="T6" fmla="*/ 14 w 31"/>
                <a:gd name="T7" fmla="*/ 40 h 40"/>
                <a:gd name="T8" fmla="*/ 4 w 31"/>
                <a:gd name="T9" fmla="*/ 35 h 40"/>
                <a:gd name="T10" fmla="*/ 0 w 31"/>
                <a:gd name="T11" fmla="*/ 22 h 40"/>
                <a:gd name="T12" fmla="*/ 0 w 31"/>
                <a:gd name="T13" fmla="*/ 0 h 40"/>
                <a:gd name="T14" fmla="*/ 8 w 31"/>
                <a:gd name="T15" fmla="*/ 0 h 40"/>
                <a:gd name="T16" fmla="*/ 8 w 31"/>
                <a:gd name="T17" fmla="*/ 22 h 40"/>
                <a:gd name="T18" fmla="*/ 10 w 31"/>
                <a:gd name="T19" fmla="*/ 30 h 40"/>
                <a:gd name="T20" fmla="*/ 16 w 31"/>
                <a:gd name="T21" fmla="*/ 33 h 40"/>
                <a:gd name="T22" fmla="*/ 22 w 31"/>
                <a:gd name="T23" fmla="*/ 30 h 40"/>
                <a:gd name="T24" fmla="*/ 24 w 31"/>
                <a:gd name="T25" fmla="*/ 23 h 40"/>
                <a:gd name="T26" fmla="*/ 24 w 31"/>
                <a:gd name="T27" fmla="*/ 0 h 40"/>
                <a:gd name="T28" fmla="*/ 31 w 31"/>
                <a:gd name="T29" fmla="*/ 0 h 40"/>
                <a:gd name="T30" fmla="*/ 31 w 31"/>
                <a:gd name="T31" fmla="*/ 39 h 40"/>
                <a:gd name="T32" fmla="*/ 24 w 31"/>
                <a:gd name="T3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0">
                  <a:moveTo>
                    <a:pt x="24" y="39"/>
                  </a:moveTo>
                  <a:cubicBezTo>
                    <a:pt x="24" y="35"/>
                    <a:pt x="24" y="35"/>
                    <a:pt x="24" y="35"/>
                  </a:cubicBezTo>
                  <a:cubicBezTo>
                    <a:pt x="23" y="36"/>
                    <a:pt x="22" y="38"/>
                    <a:pt x="20" y="38"/>
                  </a:cubicBezTo>
                  <a:cubicBezTo>
                    <a:pt x="18" y="39"/>
                    <a:pt x="16" y="40"/>
                    <a:pt x="14" y="40"/>
                  </a:cubicBezTo>
                  <a:cubicBezTo>
                    <a:pt x="10" y="40"/>
                    <a:pt x="6" y="38"/>
                    <a:pt x="4" y="35"/>
                  </a:cubicBezTo>
                  <a:cubicBezTo>
                    <a:pt x="2" y="32"/>
                    <a:pt x="0" y="28"/>
                    <a:pt x="0" y="22"/>
                  </a:cubicBezTo>
                  <a:cubicBezTo>
                    <a:pt x="0" y="0"/>
                    <a:pt x="0" y="0"/>
                    <a:pt x="0" y="0"/>
                  </a:cubicBezTo>
                  <a:cubicBezTo>
                    <a:pt x="8" y="0"/>
                    <a:pt x="8" y="0"/>
                    <a:pt x="8" y="0"/>
                  </a:cubicBezTo>
                  <a:cubicBezTo>
                    <a:pt x="8" y="22"/>
                    <a:pt x="8" y="22"/>
                    <a:pt x="8" y="22"/>
                  </a:cubicBezTo>
                  <a:cubicBezTo>
                    <a:pt x="8" y="26"/>
                    <a:pt x="9" y="28"/>
                    <a:pt x="10" y="30"/>
                  </a:cubicBezTo>
                  <a:cubicBezTo>
                    <a:pt x="11" y="32"/>
                    <a:pt x="13" y="33"/>
                    <a:pt x="16" y="33"/>
                  </a:cubicBezTo>
                  <a:cubicBezTo>
                    <a:pt x="18" y="33"/>
                    <a:pt x="20" y="32"/>
                    <a:pt x="22" y="30"/>
                  </a:cubicBezTo>
                  <a:cubicBezTo>
                    <a:pt x="23" y="28"/>
                    <a:pt x="24" y="26"/>
                    <a:pt x="24" y="23"/>
                  </a:cubicBezTo>
                  <a:cubicBezTo>
                    <a:pt x="24" y="0"/>
                    <a:pt x="24" y="0"/>
                    <a:pt x="24" y="0"/>
                  </a:cubicBezTo>
                  <a:cubicBezTo>
                    <a:pt x="31" y="0"/>
                    <a:pt x="31" y="0"/>
                    <a:pt x="31" y="0"/>
                  </a:cubicBezTo>
                  <a:cubicBezTo>
                    <a:pt x="31" y="39"/>
                    <a:pt x="31" y="39"/>
                    <a:pt x="31" y="39"/>
                  </a:cubicBezTo>
                  <a:lnTo>
                    <a:pt x="24"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4" name="Freeform 22">
              <a:extLst>
                <a:ext uri="{FF2B5EF4-FFF2-40B4-BE49-F238E27FC236}">
                  <a16:creationId xmlns:a16="http://schemas.microsoft.com/office/drawing/2014/main" id="{E847401D-2482-482A-AC12-D2E83C13546D}"/>
                </a:ext>
              </a:extLst>
            </p:cNvPr>
            <p:cNvSpPr>
              <a:spLocks noEditPoints="1"/>
            </p:cNvSpPr>
            <p:nvPr userDrawn="1"/>
          </p:nvSpPr>
          <p:spPr bwMode="auto">
            <a:xfrm>
              <a:off x="193493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6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6"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4"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1"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6" y="16"/>
                  </a:moveTo>
                  <a:cubicBezTo>
                    <a:pt x="25" y="15"/>
                    <a:pt x="25" y="13"/>
                    <a:pt x="25" y="12"/>
                  </a:cubicBezTo>
                  <a:cubicBezTo>
                    <a:pt x="24" y="11"/>
                    <a:pt x="24" y="10"/>
                    <a:pt x="23" y="9"/>
                  </a:cubicBezTo>
                  <a:cubicBezTo>
                    <a:pt x="22" y="8"/>
                    <a:pt x="22"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5" name="Freeform 23">
              <a:extLst>
                <a:ext uri="{FF2B5EF4-FFF2-40B4-BE49-F238E27FC236}">
                  <a16:creationId xmlns:a16="http://schemas.microsoft.com/office/drawing/2014/main" id="{86054F72-4509-4465-B9A8-8DAE3EFD35B0}"/>
                </a:ext>
              </a:extLst>
            </p:cNvPr>
            <p:cNvSpPr>
              <a:spLocks/>
            </p:cNvSpPr>
            <p:nvPr userDrawn="1"/>
          </p:nvSpPr>
          <p:spPr bwMode="auto">
            <a:xfrm>
              <a:off x="2030841"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1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4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7 w 29"/>
                <a:gd name="T55" fmla="*/ 24 h 40"/>
                <a:gd name="T56" fmla="*/ 13 w 29"/>
                <a:gd name="T57" fmla="*/ 22 h 40"/>
                <a:gd name="T58" fmla="*/ 8 w 29"/>
                <a:gd name="T59" fmla="*/ 20 h 40"/>
                <a:gd name="T60" fmla="*/ 4 w 29"/>
                <a:gd name="T61" fmla="*/ 17 h 40"/>
                <a:gd name="T62" fmla="*/ 2 w 29"/>
                <a:gd name="T63" fmla="*/ 14 h 40"/>
                <a:gd name="T64" fmla="*/ 2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3" y="6"/>
                    <a:pt x="11" y="7"/>
                    <a:pt x="10" y="7"/>
                  </a:cubicBezTo>
                  <a:cubicBezTo>
                    <a:pt x="10" y="8"/>
                    <a:pt x="9" y="9"/>
                    <a:pt x="9" y="10"/>
                  </a:cubicBezTo>
                  <a:cubicBezTo>
                    <a:pt x="9" y="10"/>
                    <a:pt x="9" y="11"/>
                    <a:pt x="9" y="11"/>
                  </a:cubicBezTo>
                  <a:cubicBezTo>
                    <a:pt x="10" y="12"/>
                    <a:pt x="10" y="12"/>
                    <a:pt x="11"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4" y="29"/>
                    <a:pt x="4" y="29"/>
                    <a:pt x="4"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2" y="27"/>
                    <a:pt x="21" y="27"/>
                  </a:cubicBezTo>
                  <a:cubicBezTo>
                    <a:pt x="21" y="26"/>
                    <a:pt x="20" y="25"/>
                    <a:pt x="19" y="25"/>
                  </a:cubicBezTo>
                  <a:cubicBezTo>
                    <a:pt x="19" y="25"/>
                    <a:pt x="18" y="24"/>
                    <a:pt x="17" y="24"/>
                  </a:cubicBezTo>
                  <a:cubicBezTo>
                    <a:pt x="15" y="23"/>
                    <a:pt x="14" y="23"/>
                    <a:pt x="13" y="22"/>
                  </a:cubicBezTo>
                  <a:cubicBezTo>
                    <a:pt x="11" y="21"/>
                    <a:pt x="9" y="20"/>
                    <a:pt x="8" y="20"/>
                  </a:cubicBezTo>
                  <a:cubicBezTo>
                    <a:pt x="6" y="19"/>
                    <a:pt x="5" y="18"/>
                    <a:pt x="4" y="17"/>
                  </a:cubicBezTo>
                  <a:cubicBezTo>
                    <a:pt x="3" y="16"/>
                    <a:pt x="3" y="15"/>
                    <a:pt x="2" y="14"/>
                  </a:cubicBezTo>
                  <a:cubicBezTo>
                    <a:pt x="2" y="13"/>
                    <a:pt x="2" y="12"/>
                    <a:pt x="2" y="10"/>
                  </a:cubicBezTo>
                  <a:cubicBezTo>
                    <a:pt x="2"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6" name="Freeform 24">
              <a:extLst>
                <a:ext uri="{FF2B5EF4-FFF2-40B4-BE49-F238E27FC236}">
                  <a16:creationId xmlns:a16="http://schemas.microsoft.com/office/drawing/2014/main" id="{813850E4-4B62-4FDA-ABD6-F5A5AA5E7C28}"/>
                </a:ext>
              </a:extLst>
            </p:cNvPr>
            <p:cNvSpPr>
              <a:spLocks/>
            </p:cNvSpPr>
            <p:nvPr userDrawn="1"/>
          </p:nvSpPr>
          <p:spPr bwMode="auto">
            <a:xfrm>
              <a:off x="211802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7" name="Freeform 25">
              <a:extLst>
                <a:ext uri="{FF2B5EF4-FFF2-40B4-BE49-F238E27FC236}">
                  <a16:creationId xmlns:a16="http://schemas.microsoft.com/office/drawing/2014/main" id="{1B4F0124-2FAE-4D54-9ECC-E88A8031BBDE}"/>
                </a:ext>
              </a:extLst>
            </p:cNvPr>
            <p:cNvSpPr>
              <a:spLocks noEditPoints="1"/>
            </p:cNvSpPr>
            <p:nvPr userDrawn="1"/>
          </p:nvSpPr>
          <p:spPr bwMode="auto">
            <a:xfrm>
              <a:off x="2194750" y="6175958"/>
              <a:ext cx="24412" cy="136010"/>
            </a:xfrm>
            <a:custGeom>
              <a:avLst/>
              <a:gdLst>
                <a:gd name="T0" fmla="*/ 10 w 10"/>
                <a:gd name="T1" fmla="*/ 5 h 53"/>
                <a:gd name="T2" fmla="*/ 9 w 10"/>
                <a:gd name="T3" fmla="*/ 6 h 53"/>
                <a:gd name="T4" fmla="*/ 8 w 10"/>
                <a:gd name="T5" fmla="*/ 8 h 53"/>
                <a:gd name="T6" fmla="*/ 7 w 10"/>
                <a:gd name="T7" fmla="*/ 9 h 53"/>
                <a:gd name="T8" fmla="*/ 5 w 10"/>
                <a:gd name="T9" fmla="*/ 9 h 53"/>
                <a:gd name="T10" fmla="*/ 3 w 10"/>
                <a:gd name="T11" fmla="*/ 9 h 53"/>
                <a:gd name="T12" fmla="*/ 1 w 10"/>
                <a:gd name="T13" fmla="*/ 8 h 53"/>
                <a:gd name="T14" fmla="*/ 0 w 10"/>
                <a:gd name="T15" fmla="*/ 6 h 53"/>
                <a:gd name="T16" fmla="*/ 0 w 10"/>
                <a:gd name="T17" fmla="*/ 5 h 53"/>
                <a:gd name="T18" fmla="*/ 0 w 10"/>
                <a:gd name="T19" fmla="*/ 3 h 53"/>
                <a:gd name="T20" fmla="*/ 1 w 10"/>
                <a:gd name="T21" fmla="*/ 1 h 53"/>
                <a:gd name="T22" fmla="*/ 3 w 10"/>
                <a:gd name="T23" fmla="*/ 0 h 53"/>
                <a:gd name="T24" fmla="*/ 5 w 10"/>
                <a:gd name="T25" fmla="*/ 0 h 53"/>
                <a:gd name="T26" fmla="*/ 7 w 10"/>
                <a:gd name="T27" fmla="*/ 0 h 53"/>
                <a:gd name="T28" fmla="*/ 8 w 10"/>
                <a:gd name="T29" fmla="*/ 1 h 53"/>
                <a:gd name="T30" fmla="*/ 9 w 10"/>
                <a:gd name="T31" fmla="*/ 3 h 53"/>
                <a:gd name="T32" fmla="*/ 10 w 10"/>
                <a:gd name="T33" fmla="*/ 5 h 53"/>
                <a:gd name="T34" fmla="*/ 1 w 10"/>
                <a:gd name="T35" fmla="*/ 53 h 53"/>
                <a:gd name="T36" fmla="*/ 1 w 10"/>
                <a:gd name="T37" fmla="*/ 14 h 53"/>
                <a:gd name="T38" fmla="*/ 9 w 10"/>
                <a:gd name="T39" fmla="*/ 14 h 53"/>
                <a:gd name="T40" fmla="*/ 9 w 10"/>
                <a:gd name="T41" fmla="*/ 53 h 53"/>
                <a:gd name="T42" fmla="*/ 1 w 10"/>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3">
                  <a:moveTo>
                    <a:pt x="10" y="5"/>
                  </a:moveTo>
                  <a:cubicBezTo>
                    <a:pt x="10" y="5"/>
                    <a:pt x="10" y="6"/>
                    <a:pt x="9" y="6"/>
                  </a:cubicBezTo>
                  <a:cubicBezTo>
                    <a:pt x="9" y="7"/>
                    <a:pt x="9" y="8"/>
                    <a:pt x="8" y="8"/>
                  </a:cubicBezTo>
                  <a:cubicBezTo>
                    <a:pt x="8" y="8"/>
                    <a:pt x="7" y="9"/>
                    <a:pt x="7" y="9"/>
                  </a:cubicBezTo>
                  <a:cubicBezTo>
                    <a:pt x="6" y="9"/>
                    <a:pt x="6" y="9"/>
                    <a:pt x="5" y="9"/>
                  </a:cubicBezTo>
                  <a:cubicBezTo>
                    <a:pt x="4" y="9"/>
                    <a:pt x="4" y="9"/>
                    <a:pt x="3" y="9"/>
                  </a:cubicBezTo>
                  <a:cubicBezTo>
                    <a:pt x="2" y="9"/>
                    <a:pt x="2" y="8"/>
                    <a:pt x="1" y="8"/>
                  </a:cubicBezTo>
                  <a:cubicBezTo>
                    <a:pt x="1" y="8"/>
                    <a:pt x="1" y="7"/>
                    <a:pt x="0" y="6"/>
                  </a:cubicBezTo>
                  <a:cubicBezTo>
                    <a:pt x="0" y="6"/>
                    <a:pt x="0" y="5"/>
                    <a:pt x="0" y="5"/>
                  </a:cubicBezTo>
                  <a:cubicBezTo>
                    <a:pt x="0" y="4"/>
                    <a:pt x="0" y="3"/>
                    <a:pt x="0" y="3"/>
                  </a:cubicBezTo>
                  <a:cubicBezTo>
                    <a:pt x="1" y="2"/>
                    <a:pt x="1" y="2"/>
                    <a:pt x="1" y="1"/>
                  </a:cubicBezTo>
                  <a:cubicBezTo>
                    <a:pt x="2" y="1"/>
                    <a:pt x="2" y="0"/>
                    <a:pt x="3" y="0"/>
                  </a:cubicBezTo>
                  <a:cubicBezTo>
                    <a:pt x="4" y="0"/>
                    <a:pt x="4" y="0"/>
                    <a:pt x="5" y="0"/>
                  </a:cubicBezTo>
                  <a:cubicBezTo>
                    <a:pt x="6" y="0"/>
                    <a:pt x="6" y="0"/>
                    <a:pt x="7" y="0"/>
                  </a:cubicBezTo>
                  <a:cubicBezTo>
                    <a:pt x="7" y="0"/>
                    <a:pt x="8" y="1"/>
                    <a:pt x="8" y="1"/>
                  </a:cubicBezTo>
                  <a:cubicBezTo>
                    <a:pt x="9" y="2"/>
                    <a:pt x="9" y="2"/>
                    <a:pt x="9" y="3"/>
                  </a:cubicBezTo>
                  <a:cubicBezTo>
                    <a:pt x="10" y="3"/>
                    <a:pt x="10" y="4"/>
                    <a:pt x="10" y="5"/>
                  </a:cubicBezTo>
                  <a:close/>
                  <a:moveTo>
                    <a:pt x="1" y="53"/>
                  </a:moveTo>
                  <a:cubicBezTo>
                    <a:pt x="1" y="14"/>
                    <a:pt x="1" y="14"/>
                    <a:pt x="1" y="14"/>
                  </a:cubicBezTo>
                  <a:cubicBezTo>
                    <a:pt x="9" y="14"/>
                    <a:pt x="9" y="14"/>
                    <a:pt x="9" y="14"/>
                  </a:cubicBezTo>
                  <a:cubicBezTo>
                    <a:pt x="9" y="53"/>
                    <a:pt x="9" y="53"/>
                    <a:pt x="9" y="53"/>
                  </a:cubicBezTo>
                  <a:lnTo>
                    <a:pt x="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8" name="Freeform 26">
              <a:extLst>
                <a:ext uri="{FF2B5EF4-FFF2-40B4-BE49-F238E27FC236}">
                  <a16:creationId xmlns:a16="http://schemas.microsoft.com/office/drawing/2014/main" id="{2A730E5F-DF9C-488E-B4E0-EE9F501529EE}"/>
                </a:ext>
              </a:extLst>
            </p:cNvPr>
            <p:cNvSpPr>
              <a:spLocks noEditPoints="1"/>
            </p:cNvSpPr>
            <p:nvPr userDrawn="1"/>
          </p:nvSpPr>
          <p:spPr bwMode="auto">
            <a:xfrm>
              <a:off x="2236599" y="6212575"/>
              <a:ext cx="87186" cy="101135"/>
            </a:xfrm>
            <a:custGeom>
              <a:avLst/>
              <a:gdLst>
                <a:gd name="T0" fmla="*/ 34 w 34"/>
                <a:gd name="T1" fmla="*/ 19 h 40"/>
                <a:gd name="T2" fmla="*/ 33 w 34"/>
                <a:gd name="T3" fmla="*/ 28 h 40"/>
                <a:gd name="T4" fmla="*/ 29 w 34"/>
                <a:gd name="T5" fmla="*/ 34 h 40"/>
                <a:gd name="T6" fmla="*/ 24 w 34"/>
                <a:gd name="T7" fmla="*/ 38 h 40"/>
                <a:gd name="T8" fmla="*/ 17 w 34"/>
                <a:gd name="T9" fmla="*/ 40 h 40"/>
                <a:gd name="T10" fmla="*/ 10 w 34"/>
                <a:gd name="T11" fmla="*/ 38 h 40"/>
                <a:gd name="T12" fmla="*/ 5 w 34"/>
                <a:gd name="T13" fmla="*/ 34 h 40"/>
                <a:gd name="T14" fmla="*/ 1 w 34"/>
                <a:gd name="T15" fmla="*/ 28 h 40"/>
                <a:gd name="T16" fmla="*/ 0 w 34"/>
                <a:gd name="T17" fmla="*/ 20 h 40"/>
                <a:gd name="T18" fmla="*/ 1 w 34"/>
                <a:gd name="T19" fmla="*/ 11 h 40"/>
                <a:gd name="T20" fmla="*/ 5 w 34"/>
                <a:gd name="T21" fmla="*/ 5 h 40"/>
                <a:gd name="T22" fmla="*/ 10 w 34"/>
                <a:gd name="T23" fmla="*/ 1 h 40"/>
                <a:gd name="T24" fmla="*/ 17 w 34"/>
                <a:gd name="T25" fmla="*/ 0 h 40"/>
                <a:gd name="T26" fmla="*/ 24 w 34"/>
                <a:gd name="T27" fmla="*/ 1 h 40"/>
                <a:gd name="T28" fmla="*/ 29 w 34"/>
                <a:gd name="T29" fmla="*/ 5 h 40"/>
                <a:gd name="T30" fmla="*/ 33 w 34"/>
                <a:gd name="T31" fmla="*/ 11 h 40"/>
                <a:gd name="T32" fmla="*/ 34 w 34"/>
                <a:gd name="T33" fmla="*/ 19 h 40"/>
                <a:gd name="T34" fmla="*/ 26 w 34"/>
                <a:gd name="T35" fmla="*/ 20 h 40"/>
                <a:gd name="T36" fmla="*/ 26 w 34"/>
                <a:gd name="T37" fmla="*/ 14 h 40"/>
                <a:gd name="T38" fmla="*/ 24 w 34"/>
                <a:gd name="T39" fmla="*/ 10 h 40"/>
                <a:gd name="T40" fmla="*/ 21 w 34"/>
                <a:gd name="T41" fmla="*/ 8 h 40"/>
                <a:gd name="T42" fmla="*/ 17 w 34"/>
                <a:gd name="T43" fmla="*/ 7 h 40"/>
                <a:gd name="T44" fmla="*/ 13 w 34"/>
                <a:gd name="T45" fmla="*/ 8 h 40"/>
                <a:gd name="T46" fmla="*/ 10 w 34"/>
                <a:gd name="T47" fmla="*/ 10 h 40"/>
                <a:gd name="T48" fmla="*/ 8 w 34"/>
                <a:gd name="T49" fmla="*/ 14 h 40"/>
                <a:gd name="T50" fmla="*/ 7 w 34"/>
                <a:gd name="T51" fmla="*/ 19 h 40"/>
                <a:gd name="T52" fmla="*/ 8 w 34"/>
                <a:gd name="T53" fmla="*/ 25 h 40"/>
                <a:gd name="T54" fmla="*/ 10 w 34"/>
                <a:gd name="T55" fmla="*/ 29 h 40"/>
                <a:gd name="T56" fmla="*/ 13 w 34"/>
                <a:gd name="T57" fmla="*/ 32 h 40"/>
                <a:gd name="T58" fmla="*/ 17 w 34"/>
                <a:gd name="T59" fmla="*/ 32 h 40"/>
                <a:gd name="T60" fmla="*/ 21 w 34"/>
                <a:gd name="T61" fmla="*/ 31 h 40"/>
                <a:gd name="T62" fmla="*/ 24 w 34"/>
                <a:gd name="T63" fmla="*/ 29 h 40"/>
                <a:gd name="T64" fmla="*/ 26 w 34"/>
                <a:gd name="T65" fmla="*/ 25 h 40"/>
                <a:gd name="T66" fmla="*/ 26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19"/>
                  </a:moveTo>
                  <a:cubicBezTo>
                    <a:pt x="34" y="23"/>
                    <a:pt x="34" y="25"/>
                    <a:pt x="33" y="28"/>
                  </a:cubicBezTo>
                  <a:cubicBezTo>
                    <a:pt x="32" y="30"/>
                    <a:pt x="31" y="33"/>
                    <a:pt x="29" y="34"/>
                  </a:cubicBezTo>
                  <a:cubicBezTo>
                    <a:pt x="28" y="36"/>
                    <a:pt x="26" y="37"/>
                    <a:pt x="24" y="38"/>
                  </a:cubicBezTo>
                  <a:cubicBezTo>
                    <a:pt x="21" y="39"/>
                    <a:pt x="19" y="40"/>
                    <a:pt x="17" y="40"/>
                  </a:cubicBezTo>
                  <a:cubicBezTo>
                    <a:pt x="14" y="40"/>
                    <a:pt x="12" y="39"/>
                    <a:pt x="10" y="38"/>
                  </a:cubicBezTo>
                  <a:cubicBezTo>
                    <a:pt x="8" y="37"/>
                    <a:pt x="6" y="36"/>
                    <a:pt x="5" y="34"/>
                  </a:cubicBezTo>
                  <a:cubicBezTo>
                    <a:pt x="3" y="32"/>
                    <a:pt x="2" y="30"/>
                    <a:pt x="1" y="28"/>
                  </a:cubicBezTo>
                  <a:cubicBezTo>
                    <a:pt x="0" y="25"/>
                    <a:pt x="0" y="23"/>
                    <a:pt x="0" y="20"/>
                  </a:cubicBezTo>
                  <a:cubicBezTo>
                    <a:pt x="0" y="16"/>
                    <a:pt x="0" y="14"/>
                    <a:pt x="1" y="11"/>
                  </a:cubicBezTo>
                  <a:cubicBezTo>
                    <a:pt x="2" y="9"/>
                    <a:pt x="3" y="7"/>
                    <a:pt x="5" y="5"/>
                  </a:cubicBezTo>
                  <a:cubicBezTo>
                    <a:pt x="6" y="3"/>
                    <a:pt x="8" y="2"/>
                    <a:pt x="10" y="1"/>
                  </a:cubicBezTo>
                  <a:cubicBezTo>
                    <a:pt x="12" y="0"/>
                    <a:pt x="14" y="0"/>
                    <a:pt x="17" y="0"/>
                  </a:cubicBezTo>
                  <a:cubicBezTo>
                    <a:pt x="19" y="0"/>
                    <a:pt x="22" y="0"/>
                    <a:pt x="24" y="1"/>
                  </a:cubicBezTo>
                  <a:cubicBezTo>
                    <a:pt x="26" y="2"/>
                    <a:pt x="28" y="3"/>
                    <a:pt x="29" y="5"/>
                  </a:cubicBezTo>
                  <a:cubicBezTo>
                    <a:pt x="31" y="7"/>
                    <a:pt x="32" y="9"/>
                    <a:pt x="33" y="11"/>
                  </a:cubicBezTo>
                  <a:cubicBezTo>
                    <a:pt x="34" y="14"/>
                    <a:pt x="34" y="16"/>
                    <a:pt x="34" y="19"/>
                  </a:cubicBezTo>
                  <a:close/>
                  <a:moveTo>
                    <a:pt x="26" y="20"/>
                  </a:moveTo>
                  <a:cubicBezTo>
                    <a:pt x="26" y="18"/>
                    <a:pt x="26" y="16"/>
                    <a:pt x="26" y="14"/>
                  </a:cubicBezTo>
                  <a:cubicBezTo>
                    <a:pt x="25" y="13"/>
                    <a:pt x="25" y="11"/>
                    <a:pt x="24" y="10"/>
                  </a:cubicBezTo>
                  <a:cubicBezTo>
                    <a:pt x="23" y="9"/>
                    <a:pt x="22" y="8"/>
                    <a:pt x="21" y="8"/>
                  </a:cubicBezTo>
                  <a:cubicBezTo>
                    <a:pt x="19" y="7"/>
                    <a:pt x="18" y="7"/>
                    <a:pt x="17" y="7"/>
                  </a:cubicBezTo>
                  <a:cubicBezTo>
                    <a:pt x="15" y="7"/>
                    <a:pt x="14" y="7"/>
                    <a:pt x="13" y="8"/>
                  </a:cubicBezTo>
                  <a:cubicBezTo>
                    <a:pt x="12" y="8"/>
                    <a:pt x="11" y="9"/>
                    <a:pt x="10" y="10"/>
                  </a:cubicBezTo>
                  <a:cubicBezTo>
                    <a:pt x="9" y="11"/>
                    <a:pt x="8" y="13"/>
                    <a:pt x="8" y="14"/>
                  </a:cubicBezTo>
                  <a:cubicBezTo>
                    <a:pt x="8" y="16"/>
                    <a:pt x="7" y="17"/>
                    <a:pt x="7" y="19"/>
                  </a:cubicBezTo>
                  <a:cubicBezTo>
                    <a:pt x="7" y="21"/>
                    <a:pt x="8" y="23"/>
                    <a:pt x="8" y="25"/>
                  </a:cubicBezTo>
                  <a:cubicBezTo>
                    <a:pt x="9" y="27"/>
                    <a:pt x="9" y="28"/>
                    <a:pt x="10" y="29"/>
                  </a:cubicBezTo>
                  <a:cubicBezTo>
                    <a:pt x="11" y="30"/>
                    <a:pt x="12" y="31"/>
                    <a:pt x="13" y="32"/>
                  </a:cubicBezTo>
                  <a:cubicBezTo>
                    <a:pt x="14" y="32"/>
                    <a:pt x="16" y="32"/>
                    <a:pt x="17" y="32"/>
                  </a:cubicBezTo>
                  <a:cubicBezTo>
                    <a:pt x="18" y="32"/>
                    <a:pt x="20" y="32"/>
                    <a:pt x="21" y="31"/>
                  </a:cubicBezTo>
                  <a:cubicBezTo>
                    <a:pt x="22" y="31"/>
                    <a:pt x="23" y="30"/>
                    <a:pt x="24" y="29"/>
                  </a:cubicBezTo>
                  <a:cubicBezTo>
                    <a:pt x="25" y="27"/>
                    <a:pt x="25" y="26"/>
                    <a:pt x="26" y="25"/>
                  </a:cubicBezTo>
                  <a:cubicBezTo>
                    <a:pt x="26" y="23"/>
                    <a:pt x="26" y="21"/>
                    <a:pt x="2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9" name="Freeform 27">
              <a:extLst>
                <a:ext uri="{FF2B5EF4-FFF2-40B4-BE49-F238E27FC236}">
                  <a16:creationId xmlns:a16="http://schemas.microsoft.com/office/drawing/2014/main" id="{39861D7E-D8DA-436F-9E2F-5C08A8BFB4D5}"/>
                </a:ext>
              </a:extLst>
            </p:cNvPr>
            <p:cNvSpPr>
              <a:spLocks/>
            </p:cNvSpPr>
            <p:nvPr userDrawn="1"/>
          </p:nvSpPr>
          <p:spPr bwMode="auto">
            <a:xfrm>
              <a:off x="2344710" y="6212575"/>
              <a:ext cx="78468" cy="99391"/>
            </a:xfrm>
            <a:custGeom>
              <a:avLst/>
              <a:gdLst>
                <a:gd name="T0" fmla="*/ 23 w 31"/>
                <a:gd name="T1" fmla="*/ 39 h 39"/>
                <a:gd name="T2" fmla="*/ 23 w 31"/>
                <a:gd name="T3" fmla="*/ 17 h 39"/>
                <a:gd name="T4" fmla="*/ 21 w 31"/>
                <a:gd name="T5" fmla="*/ 9 h 39"/>
                <a:gd name="T6" fmla="*/ 15 w 31"/>
                <a:gd name="T7" fmla="*/ 7 h 39"/>
                <a:gd name="T8" fmla="*/ 12 w 31"/>
                <a:gd name="T9" fmla="*/ 7 h 39"/>
                <a:gd name="T10" fmla="*/ 9 w 31"/>
                <a:gd name="T11" fmla="*/ 9 h 39"/>
                <a:gd name="T12" fmla="*/ 8 w 31"/>
                <a:gd name="T13" fmla="*/ 12 h 39"/>
                <a:gd name="T14" fmla="*/ 7 w 31"/>
                <a:gd name="T15" fmla="*/ 16 h 39"/>
                <a:gd name="T16" fmla="*/ 7 w 31"/>
                <a:gd name="T17" fmla="*/ 39 h 39"/>
                <a:gd name="T18" fmla="*/ 0 w 31"/>
                <a:gd name="T19" fmla="*/ 39 h 39"/>
                <a:gd name="T20" fmla="*/ 0 w 31"/>
                <a:gd name="T21" fmla="*/ 0 h 39"/>
                <a:gd name="T22" fmla="*/ 7 w 31"/>
                <a:gd name="T23" fmla="*/ 0 h 39"/>
                <a:gd name="T24" fmla="*/ 7 w 31"/>
                <a:gd name="T25" fmla="*/ 4 h 39"/>
                <a:gd name="T26" fmla="*/ 9 w 31"/>
                <a:gd name="T27" fmla="*/ 2 h 39"/>
                <a:gd name="T28" fmla="*/ 11 w 31"/>
                <a:gd name="T29" fmla="*/ 1 h 39"/>
                <a:gd name="T30" fmla="*/ 14 w 31"/>
                <a:gd name="T31" fmla="*/ 0 h 39"/>
                <a:gd name="T32" fmla="*/ 17 w 31"/>
                <a:gd name="T33" fmla="*/ 0 h 39"/>
                <a:gd name="T34" fmla="*/ 23 w 31"/>
                <a:gd name="T35" fmla="*/ 1 h 39"/>
                <a:gd name="T36" fmla="*/ 27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1" y="9"/>
                  </a:cubicBezTo>
                  <a:cubicBezTo>
                    <a:pt x="20" y="7"/>
                    <a:pt x="18" y="7"/>
                    <a:pt x="15" y="7"/>
                  </a:cubicBezTo>
                  <a:cubicBezTo>
                    <a:pt x="14" y="7"/>
                    <a:pt x="13" y="7"/>
                    <a:pt x="12" y="7"/>
                  </a:cubicBezTo>
                  <a:cubicBezTo>
                    <a:pt x="11" y="8"/>
                    <a:pt x="10" y="8"/>
                    <a:pt x="9" y="9"/>
                  </a:cubicBezTo>
                  <a:cubicBezTo>
                    <a:pt x="9" y="10"/>
                    <a:pt x="8" y="11"/>
                    <a:pt x="8" y="12"/>
                  </a:cubicBezTo>
                  <a:cubicBezTo>
                    <a:pt x="8" y="14"/>
                    <a:pt x="7" y="15"/>
                    <a:pt x="7" y="16"/>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10" y="2"/>
                    <a:pt x="11" y="1"/>
                    <a:pt x="11" y="1"/>
                  </a:cubicBezTo>
                  <a:cubicBezTo>
                    <a:pt x="12" y="0"/>
                    <a:pt x="13" y="0"/>
                    <a:pt x="14" y="0"/>
                  </a:cubicBezTo>
                  <a:cubicBezTo>
                    <a:pt x="15" y="0"/>
                    <a:pt x="16" y="0"/>
                    <a:pt x="17" y="0"/>
                  </a:cubicBezTo>
                  <a:cubicBezTo>
                    <a:pt x="19" y="0"/>
                    <a:pt x="21" y="0"/>
                    <a:pt x="23" y="1"/>
                  </a:cubicBezTo>
                  <a:cubicBezTo>
                    <a:pt x="25" y="1"/>
                    <a:pt x="26" y="2"/>
                    <a:pt x="27" y="4"/>
                  </a:cubicBezTo>
                  <a:cubicBezTo>
                    <a:pt x="28" y="5"/>
                    <a:pt x="29" y="7"/>
                    <a:pt x="30" y="9"/>
                  </a:cubicBezTo>
                  <a:cubicBezTo>
                    <a:pt x="30"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0" name="Freeform 28">
              <a:extLst>
                <a:ext uri="{FF2B5EF4-FFF2-40B4-BE49-F238E27FC236}">
                  <a16:creationId xmlns:a16="http://schemas.microsoft.com/office/drawing/2014/main" id="{8B038F9F-6A9C-4E57-A659-0090AF470598}"/>
                </a:ext>
              </a:extLst>
            </p:cNvPr>
            <p:cNvSpPr>
              <a:spLocks/>
            </p:cNvSpPr>
            <p:nvPr userDrawn="1"/>
          </p:nvSpPr>
          <p:spPr bwMode="auto">
            <a:xfrm>
              <a:off x="2445845" y="6284068"/>
              <a:ext cx="31387"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4 w 12"/>
                <a:gd name="T11" fmla="*/ 11 h 12"/>
                <a:gd name="T12" fmla="*/ 2 w 12"/>
                <a:gd name="T13" fmla="*/ 10 h 12"/>
                <a:gd name="T14" fmla="*/ 1 w 12"/>
                <a:gd name="T15" fmla="*/ 8 h 12"/>
                <a:gd name="T16" fmla="*/ 0 w 12"/>
                <a:gd name="T17" fmla="*/ 6 h 12"/>
                <a:gd name="T18" fmla="*/ 1 w 12"/>
                <a:gd name="T19" fmla="*/ 4 h 12"/>
                <a:gd name="T20" fmla="*/ 2 w 12"/>
                <a:gd name="T21" fmla="*/ 2 h 12"/>
                <a:gd name="T22" fmla="*/ 4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4" y="11"/>
                  </a:cubicBezTo>
                  <a:cubicBezTo>
                    <a:pt x="3" y="11"/>
                    <a:pt x="2" y="10"/>
                    <a:pt x="2" y="10"/>
                  </a:cubicBezTo>
                  <a:cubicBezTo>
                    <a:pt x="1" y="9"/>
                    <a:pt x="1" y="9"/>
                    <a:pt x="1" y="8"/>
                  </a:cubicBezTo>
                  <a:cubicBezTo>
                    <a:pt x="0" y="7"/>
                    <a:pt x="0" y="7"/>
                    <a:pt x="0" y="6"/>
                  </a:cubicBezTo>
                  <a:cubicBezTo>
                    <a:pt x="0" y="5"/>
                    <a:pt x="0" y="4"/>
                    <a:pt x="1" y="4"/>
                  </a:cubicBezTo>
                  <a:cubicBezTo>
                    <a:pt x="1" y="3"/>
                    <a:pt x="1" y="2"/>
                    <a:pt x="2" y="2"/>
                  </a:cubicBezTo>
                  <a:cubicBezTo>
                    <a:pt x="2" y="1"/>
                    <a:pt x="3" y="1"/>
                    <a:pt x="4"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1" name="Freeform 29">
              <a:extLst>
                <a:ext uri="{FF2B5EF4-FFF2-40B4-BE49-F238E27FC236}">
                  <a16:creationId xmlns:a16="http://schemas.microsoft.com/office/drawing/2014/main" id="{15E4EB7D-754D-4053-9A23-596C7CFDA987}"/>
                </a:ext>
              </a:extLst>
            </p:cNvPr>
            <p:cNvSpPr>
              <a:spLocks/>
            </p:cNvSpPr>
            <p:nvPr userDrawn="1"/>
          </p:nvSpPr>
          <p:spPr bwMode="auto">
            <a:xfrm>
              <a:off x="2540006" y="6181188"/>
              <a:ext cx="97648" cy="130778"/>
            </a:xfrm>
            <a:custGeom>
              <a:avLst/>
              <a:gdLst>
                <a:gd name="T0" fmla="*/ 34 w 56"/>
                <a:gd name="T1" fmla="*/ 11 h 75"/>
                <a:gd name="T2" fmla="*/ 34 w 56"/>
                <a:gd name="T3" fmla="*/ 75 h 75"/>
                <a:gd name="T4" fmla="*/ 22 w 56"/>
                <a:gd name="T5" fmla="*/ 75 h 75"/>
                <a:gd name="T6" fmla="*/ 22 w 56"/>
                <a:gd name="T7" fmla="*/ 11 h 75"/>
                <a:gd name="T8" fmla="*/ 0 w 56"/>
                <a:gd name="T9" fmla="*/ 11 h 75"/>
                <a:gd name="T10" fmla="*/ 0 w 56"/>
                <a:gd name="T11" fmla="*/ 0 h 75"/>
                <a:gd name="T12" fmla="*/ 56 w 56"/>
                <a:gd name="T13" fmla="*/ 0 h 75"/>
                <a:gd name="T14" fmla="*/ 56 w 56"/>
                <a:gd name="T15" fmla="*/ 11 h 75"/>
                <a:gd name="T16" fmla="*/ 34 w 56"/>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34" y="11"/>
                  </a:moveTo>
                  <a:lnTo>
                    <a:pt x="34" y="75"/>
                  </a:lnTo>
                  <a:lnTo>
                    <a:pt x="22" y="75"/>
                  </a:lnTo>
                  <a:lnTo>
                    <a:pt x="22" y="11"/>
                  </a:lnTo>
                  <a:lnTo>
                    <a:pt x="0" y="11"/>
                  </a:lnTo>
                  <a:lnTo>
                    <a:pt x="0" y="0"/>
                  </a:lnTo>
                  <a:lnTo>
                    <a:pt x="56" y="0"/>
                  </a:lnTo>
                  <a:lnTo>
                    <a:pt x="56" y="11"/>
                  </a:lnTo>
                  <a:lnTo>
                    <a:pt x="34"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2" name="Freeform 30">
              <a:extLst>
                <a:ext uri="{FF2B5EF4-FFF2-40B4-BE49-F238E27FC236}">
                  <a16:creationId xmlns:a16="http://schemas.microsoft.com/office/drawing/2014/main" id="{28E147CB-2B8F-497B-B00B-C25E679DC5EB}"/>
                </a:ext>
              </a:extLst>
            </p:cNvPr>
            <p:cNvSpPr>
              <a:spLocks/>
            </p:cNvSpPr>
            <p:nvPr userDrawn="1"/>
          </p:nvSpPr>
          <p:spPr bwMode="auto">
            <a:xfrm>
              <a:off x="2651603" y="6174213"/>
              <a:ext cx="80211" cy="137753"/>
            </a:xfrm>
            <a:custGeom>
              <a:avLst/>
              <a:gdLst>
                <a:gd name="T0" fmla="*/ 24 w 31"/>
                <a:gd name="T1" fmla="*/ 54 h 54"/>
                <a:gd name="T2" fmla="*/ 24 w 31"/>
                <a:gd name="T3" fmla="*/ 32 h 54"/>
                <a:gd name="T4" fmla="*/ 22 w 31"/>
                <a:gd name="T5" fmla="*/ 24 h 54"/>
                <a:gd name="T6" fmla="*/ 16 w 31"/>
                <a:gd name="T7" fmla="*/ 22 h 54"/>
                <a:gd name="T8" fmla="*/ 13 w 31"/>
                <a:gd name="T9" fmla="*/ 22 h 54"/>
                <a:gd name="T10" fmla="*/ 10 w 31"/>
                <a:gd name="T11" fmla="*/ 24 h 54"/>
                <a:gd name="T12" fmla="*/ 8 w 31"/>
                <a:gd name="T13" fmla="*/ 27 h 54"/>
                <a:gd name="T14" fmla="*/ 8 w 31"/>
                <a:gd name="T15" fmla="*/ 31 h 54"/>
                <a:gd name="T16" fmla="*/ 8 w 31"/>
                <a:gd name="T17" fmla="*/ 54 h 54"/>
                <a:gd name="T18" fmla="*/ 0 w 31"/>
                <a:gd name="T19" fmla="*/ 54 h 54"/>
                <a:gd name="T20" fmla="*/ 0 w 31"/>
                <a:gd name="T21" fmla="*/ 4 h 54"/>
                <a:gd name="T22" fmla="*/ 8 w 31"/>
                <a:gd name="T23" fmla="*/ 0 h 54"/>
                <a:gd name="T24" fmla="*/ 8 w 31"/>
                <a:gd name="T25" fmla="*/ 19 h 54"/>
                <a:gd name="T26" fmla="*/ 10 w 31"/>
                <a:gd name="T27" fmla="*/ 17 h 54"/>
                <a:gd name="T28" fmla="*/ 12 w 31"/>
                <a:gd name="T29" fmla="*/ 16 h 54"/>
                <a:gd name="T30" fmla="*/ 15 w 31"/>
                <a:gd name="T31" fmla="*/ 15 h 54"/>
                <a:gd name="T32" fmla="*/ 18 w 31"/>
                <a:gd name="T33" fmla="*/ 15 h 54"/>
                <a:gd name="T34" fmla="*/ 24 w 31"/>
                <a:gd name="T35" fmla="*/ 16 h 54"/>
                <a:gd name="T36" fmla="*/ 28 w 31"/>
                <a:gd name="T37" fmla="*/ 19 h 54"/>
                <a:gd name="T38" fmla="*/ 30 w 31"/>
                <a:gd name="T39" fmla="*/ 24 h 54"/>
                <a:gd name="T40" fmla="*/ 31 w 31"/>
                <a:gd name="T41" fmla="*/ 32 h 54"/>
                <a:gd name="T42" fmla="*/ 31 w 31"/>
                <a:gd name="T43" fmla="*/ 54 h 54"/>
                <a:gd name="T44" fmla="*/ 24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4" y="54"/>
                  </a:moveTo>
                  <a:cubicBezTo>
                    <a:pt x="24" y="32"/>
                    <a:pt x="24" y="32"/>
                    <a:pt x="24" y="32"/>
                  </a:cubicBezTo>
                  <a:cubicBezTo>
                    <a:pt x="24" y="28"/>
                    <a:pt x="23" y="26"/>
                    <a:pt x="22" y="24"/>
                  </a:cubicBezTo>
                  <a:cubicBezTo>
                    <a:pt x="21" y="22"/>
                    <a:pt x="19" y="22"/>
                    <a:pt x="16" y="22"/>
                  </a:cubicBezTo>
                  <a:cubicBezTo>
                    <a:pt x="15" y="22"/>
                    <a:pt x="14" y="22"/>
                    <a:pt x="13" y="22"/>
                  </a:cubicBezTo>
                  <a:cubicBezTo>
                    <a:pt x="12" y="22"/>
                    <a:pt x="11" y="23"/>
                    <a:pt x="10" y="24"/>
                  </a:cubicBezTo>
                  <a:cubicBezTo>
                    <a:pt x="9" y="25"/>
                    <a:pt x="9" y="26"/>
                    <a:pt x="8" y="27"/>
                  </a:cubicBezTo>
                  <a:cubicBezTo>
                    <a:pt x="8" y="28"/>
                    <a:pt x="8" y="30"/>
                    <a:pt x="8" y="31"/>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8" y="18"/>
                    <a:pt x="9" y="18"/>
                    <a:pt x="10" y="17"/>
                  </a:cubicBezTo>
                  <a:cubicBezTo>
                    <a:pt x="10" y="17"/>
                    <a:pt x="11" y="16"/>
                    <a:pt x="12" y="16"/>
                  </a:cubicBezTo>
                  <a:cubicBezTo>
                    <a:pt x="13" y="15"/>
                    <a:pt x="14" y="15"/>
                    <a:pt x="15" y="15"/>
                  </a:cubicBezTo>
                  <a:cubicBezTo>
                    <a:pt x="16" y="15"/>
                    <a:pt x="17" y="15"/>
                    <a:pt x="18" y="15"/>
                  </a:cubicBezTo>
                  <a:cubicBezTo>
                    <a:pt x="20" y="15"/>
                    <a:pt x="22" y="15"/>
                    <a:pt x="24" y="16"/>
                  </a:cubicBezTo>
                  <a:cubicBezTo>
                    <a:pt x="25" y="16"/>
                    <a:pt x="27" y="17"/>
                    <a:pt x="28" y="19"/>
                  </a:cubicBezTo>
                  <a:cubicBezTo>
                    <a:pt x="29" y="20"/>
                    <a:pt x="30" y="22"/>
                    <a:pt x="30" y="24"/>
                  </a:cubicBezTo>
                  <a:cubicBezTo>
                    <a:pt x="31" y="27"/>
                    <a:pt x="31" y="29"/>
                    <a:pt x="31" y="32"/>
                  </a:cubicBezTo>
                  <a:cubicBezTo>
                    <a:pt x="31" y="54"/>
                    <a:pt x="31" y="54"/>
                    <a:pt x="31" y="54"/>
                  </a:cubicBezTo>
                  <a:lnTo>
                    <a:pt x="24"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3" name="Freeform 31">
              <a:extLst>
                <a:ext uri="{FF2B5EF4-FFF2-40B4-BE49-F238E27FC236}">
                  <a16:creationId xmlns:a16="http://schemas.microsoft.com/office/drawing/2014/main" id="{E68BC676-C787-429D-B59B-1A5CE062F78A}"/>
                </a:ext>
              </a:extLst>
            </p:cNvPr>
            <p:cNvSpPr>
              <a:spLocks noEditPoints="1"/>
            </p:cNvSpPr>
            <p:nvPr userDrawn="1"/>
          </p:nvSpPr>
          <p:spPr bwMode="auto">
            <a:xfrm>
              <a:off x="2750996" y="6212575"/>
              <a:ext cx="85443" cy="101135"/>
            </a:xfrm>
            <a:custGeom>
              <a:avLst/>
              <a:gdLst>
                <a:gd name="T0" fmla="*/ 33 w 33"/>
                <a:gd name="T1" fmla="*/ 19 h 40"/>
                <a:gd name="T2" fmla="*/ 33 w 33"/>
                <a:gd name="T3" fmla="*/ 21 h 40"/>
                <a:gd name="T4" fmla="*/ 33 w 33"/>
                <a:gd name="T5" fmla="*/ 22 h 40"/>
                <a:gd name="T6" fmla="*/ 7 w 33"/>
                <a:gd name="T7" fmla="*/ 22 h 40"/>
                <a:gd name="T8" fmla="*/ 8 w 33"/>
                <a:gd name="T9" fmla="*/ 27 h 40"/>
                <a:gd name="T10" fmla="*/ 11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7" y="24"/>
                    <a:pt x="8" y="26"/>
                    <a:pt x="8" y="27"/>
                  </a:cubicBezTo>
                  <a:cubicBezTo>
                    <a:pt x="9" y="28"/>
                    <a:pt x="10" y="29"/>
                    <a:pt x="11" y="30"/>
                  </a:cubicBezTo>
                  <a:cubicBezTo>
                    <a:pt x="11" y="31"/>
                    <a:pt x="12" y="32"/>
                    <a:pt x="13" y="32"/>
                  </a:cubicBezTo>
                  <a:cubicBezTo>
                    <a:pt x="15" y="33"/>
                    <a:pt x="16" y="33"/>
                    <a:pt x="17" y="33"/>
                  </a:cubicBezTo>
                  <a:cubicBezTo>
                    <a:pt x="18" y="33"/>
                    <a:pt x="18" y="33"/>
                    <a:pt x="19" y="33"/>
                  </a:cubicBezTo>
                  <a:cubicBezTo>
                    <a:pt x="20" y="32"/>
                    <a:pt x="21" y="32"/>
                    <a:pt x="21" y="32"/>
                  </a:cubicBezTo>
                  <a:cubicBezTo>
                    <a:pt x="22" y="32"/>
                    <a:pt x="23"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7"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4" name="Freeform 32">
              <a:extLst>
                <a:ext uri="{FF2B5EF4-FFF2-40B4-BE49-F238E27FC236}">
                  <a16:creationId xmlns:a16="http://schemas.microsoft.com/office/drawing/2014/main" id="{71266960-73CB-44B9-9A97-810858989148}"/>
                </a:ext>
              </a:extLst>
            </p:cNvPr>
            <p:cNvSpPr>
              <a:spLocks noEditPoints="1"/>
            </p:cNvSpPr>
            <p:nvPr userDrawn="1"/>
          </p:nvSpPr>
          <p:spPr bwMode="auto">
            <a:xfrm>
              <a:off x="2902698" y="6174213"/>
              <a:ext cx="80211" cy="139497"/>
            </a:xfrm>
            <a:custGeom>
              <a:avLst/>
              <a:gdLst>
                <a:gd name="T0" fmla="*/ 32 w 32"/>
                <a:gd name="T1" fmla="*/ 35 h 55"/>
                <a:gd name="T2" fmla="*/ 31 w 32"/>
                <a:gd name="T3" fmla="*/ 44 h 55"/>
                <a:gd name="T4" fmla="*/ 28 w 32"/>
                <a:gd name="T5" fmla="*/ 50 h 55"/>
                <a:gd name="T6" fmla="*/ 23 w 32"/>
                <a:gd name="T7" fmla="*/ 53 h 55"/>
                <a:gd name="T8" fmla="*/ 17 w 32"/>
                <a:gd name="T9" fmla="*/ 55 h 55"/>
                <a:gd name="T10" fmla="*/ 12 w 32"/>
                <a:gd name="T11" fmla="*/ 53 h 55"/>
                <a:gd name="T12" fmla="*/ 7 w 32"/>
                <a:gd name="T13" fmla="*/ 50 h 55"/>
                <a:gd name="T14" fmla="*/ 7 w 32"/>
                <a:gd name="T15" fmla="*/ 54 h 55"/>
                <a:gd name="T16" fmla="*/ 0 w 32"/>
                <a:gd name="T17" fmla="*/ 54 h 55"/>
                <a:gd name="T18" fmla="*/ 0 w 32"/>
                <a:gd name="T19" fmla="*/ 4 h 55"/>
                <a:gd name="T20" fmla="*/ 7 w 32"/>
                <a:gd name="T21" fmla="*/ 0 h 55"/>
                <a:gd name="T22" fmla="*/ 7 w 32"/>
                <a:gd name="T23" fmla="*/ 19 h 55"/>
                <a:gd name="T24" fmla="*/ 10 w 32"/>
                <a:gd name="T25" fmla="*/ 17 h 55"/>
                <a:gd name="T26" fmla="*/ 12 w 32"/>
                <a:gd name="T27" fmla="*/ 16 h 55"/>
                <a:gd name="T28" fmla="*/ 14 w 32"/>
                <a:gd name="T29" fmla="*/ 15 h 55"/>
                <a:gd name="T30" fmla="*/ 17 w 32"/>
                <a:gd name="T31" fmla="*/ 15 h 55"/>
                <a:gd name="T32" fmla="*/ 23 w 32"/>
                <a:gd name="T33" fmla="*/ 16 h 55"/>
                <a:gd name="T34" fmla="*/ 28 w 32"/>
                <a:gd name="T35" fmla="*/ 19 h 55"/>
                <a:gd name="T36" fmla="*/ 31 w 32"/>
                <a:gd name="T37" fmla="*/ 26 h 55"/>
                <a:gd name="T38" fmla="*/ 32 w 32"/>
                <a:gd name="T39" fmla="*/ 35 h 55"/>
                <a:gd name="T40" fmla="*/ 25 w 32"/>
                <a:gd name="T41" fmla="*/ 35 h 55"/>
                <a:gd name="T42" fmla="*/ 23 w 32"/>
                <a:gd name="T43" fmla="*/ 25 h 55"/>
                <a:gd name="T44" fmla="*/ 16 w 32"/>
                <a:gd name="T45" fmla="*/ 22 h 55"/>
                <a:gd name="T46" fmla="*/ 14 w 32"/>
                <a:gd name="T47" fmla="*/ 22 h 55"/>
                <a:gd name="T48" fmla="*/ 11 w 32"/>
                <a:gd name="T49" fmla="*/ 23 h 55"/>
                <a:gd name="T50" fmla="*/ 9 w 32"/>
                <a:gd name="T51" fmla="*/ 25 h 55"/>
                <a:gd name="T52" fmla="*/ 7 w 32"/>
                <a:gd name="T53" fmla="*/ 26 h 55"/>
                <a:gd name="T54" fmla="*/ 7 w 32"/>
                <a:gd name="T55" fmla="*/ 43 h 55"/>
                <a:gd name="T56" fmla="*/ 9 w 32"/>
                <a:gd name="T57" fmla="*/ 44 h 55"/>
                <a:gd name="T58" fmla="*/ 11 w 32"/>
                <a:gd name="T59" fmla="*/ 46 h 55"/>
                <a:gd name="T60" fmla="*/ 14 w 32"/>
                <a:gd name="T61" fmla="*/ 47 h 55"/>
                <a:gd name="T62" fmla="*/ 16 w 32"/>
                <a:gd name="T63" fmla="*/ 48 h 55"/>
                <a:gd name="T64" fmla="*/ 23 w 32"/>
                <a:gd name="T65" fmla="*/ 45 h 55"/>
                <a:gd name="T66" fmla="*/ 25 w 32"/>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5">
                  <a:moveTo>
                    <a:pt x="32" y="35"/>
                  </a:moveTo>
                  <a:cubicBezTo>
                    <a:pt x="32" y="38"/>
                    <a:pt x="32" y="41"/>
                    <a:pt x="31" y="44"/>
                  </a:cubicBezTo>
                  <a:cubicBezTo>
                    <a:pt x="30" y="46"/>
                    <a:pt x="29" y="48"/>
                    <a:pt x="28" y="50"/>
                  </a:cubicBezTo>
                  <a:cubicBezTo>
                    <a:pt x="26" y="51"/>
                    <a:pt x="25" y="53"/>
                    <a:pt x="23" y="53"/>
                  </a:cubicBezTo>
                  <a:cubicBezTo>
                    <a:pt x="21" y="54"/>
                    <a:pt x="19" y="55"/>
                    <a:pt x="17" y="55"/>
                  </a:cubicBezTo>
                  <a:cubicBezTo>
                    <a:pt x="15" y="55"/>
                    <a:pt x="13" y="54"/>
                    <a:pt x="12" y="53"/>
                  </a:cubicBezTo>
                  <a:cubicBezTo>
                    <a:pt x="10" y="52"/>
                    <a:pt x="9" y="51"/>
                    <a:pt x="7" y="50"/>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10" y="17"/>
                  </a:cubicBezTo>
                  <a:cubicBezTo>
                    <a:pt x="10" y="17"/>
                    <a:pt x="11" y="16"/>
                    <a:pt x="12" y="16"/>
                  </a:cubicBezTo>
                  <a:cubicBezTo>
                    <a:pt x="12" y="16"/>
                    <a:pt x="13" y="15"/>
                    <a:pt x="14" y="15"/>
                  </a:cubicBezTo>
                  <a:cubicBezTo>
                    <a:pt x="15" y="15"/>
                    <a:pt x="16" y="15"/>
                    <a:pt x="17" y="15"/>
                  </a:cubicBezTo>
                  <a:cubicBezTo>
                    <a:pt x="20" y="15"/>
                    <a:pt x="21" y="15"/>
                    <a:pt x="23" y="16"/>
                  </a:cubicBezTo>
                  <a:cubicBezTo>
                    <a:pt x="25" y="16"/>
                    <a:pt x="27" y="18"/>
                    <a:pt x="28" y="19"/>
                  </a:cubicBezTo>
                  <a:cubicBezTo>
                    <a:pt x="29" y="21"/>
                    <a:pt x="30" y="23"/>
                    <a:pt x="31" y="26"/>
                  </a:cubicBezTo>
                  <a:cubicBezTo>
                    <a:pt x="32" y="28"/>
                    <a:pt x="32" y="32"/>
                    <a:pt x="32" y="35"/>
                  </a:cubicBezTo>
                  <a:close/>
                  <a:moveTo>
                    <a:pt x="25" y="35"/>
                  </a:moveTo>
                  <a:cubicBezTo>
                    <a:pt x="25" y="31"/>
                    <a:pt x="24" y="27"/>
                    <a:pt x="23" y="25"/>
                  </a:cubicBezTo>
                  <a:cubicBezTo>
                    <a:pt x="21" y="23"/>
                    <a:pt x="19" y="22"/>
                    <a:pt x="16" y="22"/>
                  </a:cubicBezTo>
                  <a:cubicBezTo>
                    <a:pt x="15" y="22"/>
                    <a:pt x="14" y="22"/>
                    <a:pt x="14" y="22"/>
                  </a:cubicBezTo>
                  <a:cubicBezTo>
                    <a:pt x="13" y="22"/>
                    <a:pt x="12" y="23"/>
                    <a:pt x="11" y="23"/>
                  </a:cubicBezTo>
                  <a:cubicBezTo>
                    <a:pt x="10" y="23"/>
                    <a:pt x="10" y="24"/>
                    <a:pt x="9" y="25"/>
                  </a:cubicBezTo>
                  <a:cubicBezTo>
                    <a:pt x="8" y="25"/>
                    <a:pt x="8" y="26"/>
                    <a:pt x="7" y="26"/>
                  </a:cubicBezTo>
                  <a:cubicBezTo>
                    <a:pt x="7" y="43"/>
                    <a:pt x="7" y="43"/>
                    <a:pt x="7" y="43"/>
                  </a:cubicBezTo>
                  <a:cubicBezTo>
                    <a:pt x="8" y="43"/>
                    <a:pt x="8" y="44"/>
                    <a:pt x="9" y="44"/>
                  </a:cubicBezTo>
                  <a:cubicBezTo>
                    <a:pt x="10" y="45"/>
                    <a:pt x="10" y="45"/>
                    <a:pt x="11" y="46"/>
                  </a:cubicBezTo>
                  <a:cubicBezTo>
                    <a:pt x="12" y="46"/>
                    <a:pt x="13" y="47"/>
                    <a:pt x="14" y="47"/>
                  </a:cubicBezTo>
                  <a:cubicBezTo>
                    <a:pt x="15" y="47"/>
                    <a:pt x="15" y="48"/>
                    <a:pt x="16"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5" name="Freeform 33">
              <a:extLst>
                <a:ext uri="{FF2B5EF4-FFF2-40B4-BE49-F238E27FC236}">
                  <a16:creationId xmlns:a16="http://schemas.microsoft.com/office/drawing/2014/main" id="{3FF3AC5A-B742-4B29-8E04-03A71D82B9A6}"/>
                </a:ext>
              </a:extLst>
            </p:cNvPr>
            <p:cNvSpPr>
              <a:spLocks noEditPoints="1"/>
            </p:cNvSpPr>
            <p:nvPr userDrawn="1"/>
          </p:nvSpPr>
          <p:spPr bwMode="auto">
            <a:xfrm>
              <a:off x="2998603"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8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8" y="37"/>
                  </a:cubicBezTo>
                  <a:cubicBezTo>
                    <a:pt x="27" y="37"/>
                    <a:pt x="26" y="38"/>
                    <a:pt x="25" y="38"/>
                  </a:cubicBezTo>
                  <a:cubicBezTo>
                    <a:pt x="24" y="39"/>
                    <a:pt x="23"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7"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6" name="Freeform 34">
              <a:extLst>
                <a:ext uri="{FF2B5EF4-FFF2-40B4-BE49-F238E27FC236}">
                  <a16:creationId xmlns:a16="http://schemas.microsoft.com/office/drawing/2014/main" id="{0C912743-E24B-4E48-8196-5FBD1ECEE9AD}"/>
                </a:ext>
              </a:extLst>
            </p:cNvPr>
            <p:cNvSpPr>
              <a:spLocks/>
            </p:cNvSpPr>
            <p:nvPr userDrawn="1"/>
          </p:nvSpPr>
          <p:spPr bwMode="auto">
            <a:xfrm>
              <a:off x="309625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3"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7" name="Freeform 35">
              <a:extLst>
                <a:ext uri="{FF2B5EF4-FFF2-40B4-BE49-F238E27FC236}">
                  <a16:creationId xmlns:a16="http://schemas.microsoft.com/office/drawing/2014/main" id="{6E2F01F4-1410-4FE1-B043-EA97A1541F32}"/>
                </a:ext>
              </a:extLst>
            </p:cNvPr>
            <p:cNvSpPr>
              <a:spLocks/>
            </p:cNvSpPr>
            <p:nvPr userDrawn="1"/>
          </p:nvSpPr>
          <p:spPr bwMode="auto">
            <a:xfrm>
              <a:off x="3164256" y="6174213"/>
              <a:ext cx="55799" cy="139497"/>
            </a:xfrm>
            <a:custGeom>
              <a:avLst/>
              <a:gdLst>
                <a:gd name="T0" fmla="*/ 21 w 22"/>
                <a:gd name="T1" fmla="*/ 53 h 55"/>
                <a:gd name="T2" fmla="*/ 18 w 22"/>
                <a:gd name="T3" fmla="*/ 54 h 55"/>
                <a:gd name="T4" fmla="*/ 14 w 22"/>
                <a:gd name="T5" fmla="*/ 55 h 55"/>
                <a:gd name="T6" fmla="*/ 10 w 22"/>
                <a:gd name="T7" fmla="*/ 54 h 55"/>
                <a:gd name="T8" fmla="*/ 7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6" y="54"/>
                    <a:pt x="15" y="55"/>
                    <a:pt x="14" y="55"/>
                  </a:cubicBezTo>
                  <a:cubicBezTo>
                    <a:pt x="12" y="55"/>
                    <a:pt x="11" y="54"/>
                    <a:pt x="10" y="54"/>
                  </a:cubicBezTo>
                  <a:cubicBezTo>
                    <a:pt x="9" y="54"/>
                    <a:pt x="8" y="53"/>
                    <a:pt x="7"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8" name="Freeform 36">
              <a:extLst>
                <a:ext uri="{FF2B5EF4-FFF2-40B4-BE49-F238E27FC236}">
                  <a16:creationId xmlns:a16="http://schemas.microsoft.com/office/drawing/2014/main" id="{58ACFF1C-49F0-414E-B9E3-DE4E9FFAA38A}"/>
                </a:ext>
              </a:extLst>
            </p:cNvPr>
            <p:cNvSpPr>
              <a:spLocks noEditPoints="1"/>
            </p:cNvSpPr>
            <p:nvPr userDrawn="1"/>
          </p:nvSpPr>
          <p:spPr bwMode="auto">
            <a:xfrm>
              <a:off x="3234004"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9" name="Freeform 37">
              <a:extLst>
                <a:ext uri="{FF2B5EF4-FFF2-40B4-BE49-F238E27FC236}">
                  <a16:creationId xmlns:a16="http://schemas.microsoft.com/office/drawing/2014/main" id="{DACBD04B-22FF-4A4F-8B29-A2F31A05423A}"/>
                </a:ext>
              </a:extLst>
            </p:cNvPr>
            <p:cNvSpPr>
              <a:spLocks/>
            </p:cNvSpPr>
            <p:nvPr userDrawn="1"/>
          </p:nvSpPr>
          <p:spPr bwMode="auto">
            <a:xfrm>
              <a:off x="3336884" y="6212575"/>
              <a:ext cx="59286" cy="99391"/>
            </a:xfrm>
            <a:custGeom>
              <a:avLst/>
              <a:gdLst>
                <a:gd name="T0" fmla="*/ 21 w 23"/>
                <a:gd name="T1" fmla="*/ 8 h 39"/>
                <a:gd name="T2" fmla="*/ 19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7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9" y="7"/>
                  </a:cubicBezTo>
                  <a:cubicBezTo>
                    <a:pt x="18" y="7"/>
                    <a:pt x="17"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1" y="1"/>
                  </a:cubicBezTo>
                  <a:cubicBezTo>
                    <a:pt x="12" y="0"/>
                    <a:pt x="13" y="0"/>
                    <a:pt x="14" y="0"/>
                  </a:cubicBezTo>
                  <a:cubicBezTo>
                    <a:pt x="15" y="0"/>
                    <a:pt x="16" y="0"/>
                    <a:pt x="17"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0" name="Freeform 38">
              <a:extLst>
                <a:ext uri="{FF2B5EF4-FFF2-40B4-BE49-F238E27FC236}">
                  <a16:creationId xmlns:a16="http://schemas.microsoft.com/office/drawing/2014/main" id="{A13F6E37-C22B-4FD3-ADFE-9C53ECB44692}"/>
                </a:ext>
              </a:extLst>
            </p:cNvPr>
            <p:cNvSpPr>
              <a:spLocks/>
            </p:cNvSpPr>
            <p:nvPr userDrawn="1"/>
          </p:nvSpPr>
          <p:spPr bwMode="auto">
            <a:xfrm>
              <a:off x="3451969"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1" name="Freeform 39">
              <a:extLst>
                <a:ext uri="{FF2B5EF4-FFF2-40B4-BE49-F238E27FC236}">
                  <a16:creationId xmlns:a16="http://schemas.microsoft.com/office/drawing/2014/main" id="{76256F1D-405A-49F9-8592-A899623F2DB0}"/>
                </a:ext>
              </a:extLst>
            </p:cNvPr>
            <p:cNvSpPr>
              <a:spLocks/>
            </p:cNvSpPr>
            <p:nvPr userDrawn="1"/>
          </p:nvSpPr>
          <p:spPr bwMode="auto">
            <a:xfrm>
              <a:off x="3530436"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2" name="Freeform 40">
              <a:extLst>
                <a:ext uri="{FF2B5EF4-FFF2-40B4-BE49-F238E27FC236}">
                  <a16:creationId xmlns:a16="http://schemas.microsoft.com/office/drawing/2014/main" id="{2F9CAE14-DB05-4B70-867F-3F6164BDB74F}"/>
                </a:ext>
              </a:extLst>
            </p:cNvPr>
            <p:cNvSpPr>
              <a:spLocks noEditPoints="1"/>
            </p:cNvSpPr>
            <p:nvPr userDrawn="1"/>
          </p:nvSpPr>
          <p:spPr bwMode="auto">
            <a:xfrm>
              <a:off x="362808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3" name="Freeform 41">
              <a:extLst>
                <a:ext uri="{FF2B5EF4-FFF2-40B4-BE49-F238E27FC236}">
                  <a16:creationId xmlns:a16="http://schemas.microsoft.com/office/drawing/2014/main" id="{30C7B10F-7027-41F9-BEE2-F1575CB690D6}"/>
                </a:ext>
              </a:extLst>
            </p:cNvPr>
            <p:cNvSpPr>
              <a:spLocks noEditPoints="1"/>
            </p:cNvSpPr>
            <p:nvPr userDrawn="1"/>
          </p:nvSpPr>
          <p:spPr bwMode="auto">
            <a:xfrm>
              <a:off x="3772813" y="6212575"/>
              <a:ext cx="81955" cy="101135"/>
            </a:xfrm>
            <a:custGeom>
              <a:avLst/>
              <a:gdLst>
                <a:gd name="T0" fmla="*/ 24 w 32"/>
                <a:gd name="T1" fmla="*/ 39 h 40"/>
                <a:gd name="T2" fmla="*/ 24 w 32"/>
                <a:gd name="T3" fmla="*/ 35 h 40"/>
                <a:gd name="T4" fmla="*/ 22 w 32"/>
                <a:gd name="T5" fmla="*/ 37 h 40"/>
                <a:gd name="T6" fmla="*/ 20 w 32"/>
                <a:gd name="T7" fmla="*/ 38 h 40"/>
                <a:gd name="T8" fmla="*/ 17 w 32"/>
                <a:gd name="T9" fmla="*/ 39 h 40"/>
                <a:gd name="T10" fmla="*/ 14 w 32"/>
                <a:gd name="T11" fmla="*/ 40 h 40"/>
                <a:gd name="T12" fmla="*/ 9 w 32"/>
                <a:gd name="T13" fmla="*/ 39 h 40"/>
                <a:gd name="T14" fmla="*/ 5 w 32"/>
                <a:gd name="T15" fmla="*/ 37 h 40"/>
                <a:gd name="T16" fmla="*/ 2 w 32"/>
                <a:gd name="T17" fmla="*/ 33 h 40"/>
                <a:gd name="T18" fmla="*/ 0 w 32"/>
                <a:gd name="T19" fmla="*/ 27 h 40"/>
                <a:gd name="T20" fmla="*/ 2 w 32"/>
                <a:gd name="T21" fmla="*/ 21 h 40"/>
                <a:gd name="T22" fmla="*/ 5 w 32"/>
                <a:gd name="T23" fmla="*/ 17 h 40"/>
                <a:gd name="T24" fmla="*/ 10 w 32"/>
                <a:gd name="T25" fmla="*/ 15 h 40"/>
                <a:gd name="T26" fmla="*/ 16 w 32"/>
                <a:gd name="T27" fmla="*/ 14 h 40"/>
                <a:gd name="T28" fmla="*/ 21 w 32"/>
                <a:gd name="T29" fmla="*/ 15 h 40"/>
                <a:gd name="T30" fmla="*/ 24 w 32"/>
                <a:gd name="T31" fmla="*/ 16 h 40"/>
                <a:gd name="T32" fmla="*/ 24 w 32"/>
                <a:gd name="T33" fmla="*/ 13 h 40"/>
                <a:gd name="T34" fmla="*/ 22 w 32"/>
                <a:gd name="T35" fmla="*/ 8 h 40"/>
                <a:gd name="T36" fmla="*/ 17 w 32"/>
                <a:gd name="T37" fmla="*/ 6 h 40"/>
                <a:gd name="T38" fmla="*/ 12 w 32"/>
                <a:gd name="T39" fmla="*/ 7 h 40"/>
                <a:gd name="T40" fmla="*/ 7 w 32"/>
                <a:gd name="T41" fmla="*/ 9 h 40"/>
                <a:gd name="T42" fmla="*/ 4 w 32"/>
                <a:gd name="T43" fmla="*/ 3 h 40"/>
                <a:gd name="T44" fmla="*/ 10 w 32"/>
                <a:gd name="T45" fmla="*/ 0 h 40"/>
                <a:gd name="T46" fmla="*/ 17 w 32"/>
                <a:gd name="T47" fmla="*/ 0 h 40"/>
                <a:gd name="T48" fmla="*/ 23 w 32"/>
                <a:gd name="T49" fmla="*/ 0 h 40"/>
                <a:gd name="T50" fmla="*/ 28 w 32"/>
                <a:gd name="T51" fmla="*/ 3 h 40"/>
                <a:gd name="T52" fmla="*/ 31 w 32"/>
                <a:gd name="T53" fmla="*/ 7 h 40"/>
                <a:gd name="T54" fmla="*/ 32 w 32"/>
                <a:gd name="T55" fmla="*/ 12 h 40"/>
                <a:gd name="T56" fmla="*/ 32 w 32"/>
                <a:gd name="T57" fmla="*/ 39 h 40"/>
                <a:gd name="T58" fmla="*/ 24 w 32"/>
                <a:gd name="T59" fmla="*/ 39 h 40"/>
                <a:gd name="T60" fmla="*/ 24 w 32"/>
                <a:gd name="T61" fmla="*/ 22 h 40"/>
                <a:gd name="T62" fmla="*/ 22 w 32"/>
                <a:gd name="T63" fmla="*/ 22 h 40"/>
                <a:gd name="T64" fmla="*/ 21 w 32"/>
                <a:gd name="T65" fmla="*/ 21 h 40"/>
                <a:gd name="T66" fmla="*/ 18 w 32"/>
                <a:gd name="T67" fmla="*/ 21 h 40"/>
                <a:gd name="T68" fmla="*/ 16 w 32"/>
                <a:gd name="T69" fmla="*/ 21 h 40"/>
                <a:gd name="T70" fmla="*/ 10 w 32"/>
                <a:gd name="T71" fmla="*/ 22 h 40"/>
                <a:gd name="T72" fmla="*/ 8 w 32"/>
                <a:gd name="T73" fmla="*/ 26 h 40"/>
                <a:gd name="T74" fmla="*/ 8 w 32"/>
                <a:gd name="T75" fmla="*/ 29 h 40"/>
                <a:gd name="T76" fmla="*/ 10 w 32"/>
                <a:gd name="T77" fmla="*/ 31 h 40"/>
                <a:gd name="T78" fmla="*/ 12 w 32"/>
                <a:gd name="T79" fmla="*/ 32 h 40"/>
                <a:gd name="T80" fmla="*/ 15 w 32"/>
                <a:gd name="T81" fmla="*/ 33 h 40"/>
                <a:gd name="T82" fmla="*/ 18 w 32"/>
                <a:gd name="T83" fmla="*/ 32 h 40"/>
                <a:gd name="T84" fmla="*/ 21 w 32"/>
                <a:gd name="T85" fmla="*/ 31 h 40"/>
                <a:gd name="T86" fmla="*/ 23 w 32"/>
                <a:gd name="T87" fmla="*/ 30 h 40"/>
                <a:gd name="T88" fmla="*/ 24 w 32"/>
                <a:gd name="T89" fmla="*/ 28 h 40"/>
                <a:gd name="T90" fmla="*/ 24 w 32"/>
                <a:gd name="T9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0">
                  <a:moveTo>
                    <a:pt x="24" y="39"/>
                  </a:moveTo>
                  <a:cubicBezTo>
                    <a:pt x="24" y="35"/>
                    <a:pt x="24" y="35"/>
                    <a:pt x="24" y="35"/>
                  </a:cubicBezTo>
                  <a:cubicBezTo>
                    <a:pt x="23" y="36"/>
                    <a:pt x="23" y="37"/>
                    <a:pt x="22" y="37"/>
                  </a:cubicBezTo>
                  <a:cubicBezTo>
                    <a:pt x="21" y="37"/>
                    <a:pt x="21" y="38"/>
                    <a:pt x="20" y="38"/>
                  </a:cubicBezTo>
                  <a:cubicBezTo>
                    <a:pt x="19" y="39"/>
                    <a:pt x="18" y="39"/>
                    <a:pt x="17" y="39"/>
                  </a:cubicBezTo>
                  <a:cubicBezTo>
                    <a:pt x="16" y="39"/>
                    <a:pt x="15" y="40"/>
                    <a:pt x="14" y="40"/>
                  </a:cubicBezTo>
                  <a:cubicBezTo>
                    <a:pt x="12" y="40"/>
                    <a:pt x="11" y="39"/>
                    <a:pt x="9" y="39"/>
                  </a:cubicBezTo>
                  <a:cubicBezTo>
                    <a:pt x="7" y="38"/>
                    <a:pt x="6" y="38"/>
                    <a:pt x="5" y="37"/>
                  </a:cubicBezTo>
                  <a:cubicBezTo>
                    <a:pt x="3" y="36"/>
                    <a:pt x="2" y="34"/>
                    <a:pt x="2" y="33"/>
                  </a:cubicBezTo>
                  <a:cubicBezTo>
                    <a:pt x="1" y="31"/>
                    <a:pt x="0" y="29"/>
                    <a:pt x="0" y="27"/>
                  </a:cubicBezTo>
                  <a:cubicBezTo>
                    <a:pt x="0" y="24"/>
                    <a:pt x="1" y="23"/>
                    <a:pt x="2" y="21"/>
                  </a:cubicBezTo>
                  <a:cubicBezTo>
                    <a:pt x="2" y="20"/>
                    <a:pt x="3" y="18"/>
                    <a:pt x="5" y="17"/>
                  </a:cubicBezTo>
                  <a:cubicBezTo>
                    <a:pt x="6" y="16"/>
                    <a:pt x="8" y="15"/>
                    <a:pt x="10" y="15"/>
                  </a:cubicBezTo>
                  <a:cubicBezTo>
                    <a:pt x="12" y="14"/>
                    <a:pt x="14" y="14"/>
                    <a:pt x="16" y="14"/>
                  </a:cubicBezTo>
                  <a:cubicBezTo>
                    <a:pt x="18" y="14"/>
                    <a:pt x="19" y="14"/>
                    <a:pt x="21" y="15"/>
                  </a:cubicBezTo>
                  <a:cubicBezTo>
                    <a:pt x="22" y="15"/>
                    <a:pt x="23" y="15"/>
                    <a:pt x="24" y="16"/>
                  </a:cubicBezTo>
                  <a:cubicBezTo>
                    <a:pt x="24" y="13"/>
                    <a:pt x="24" y="13"/>
                    <a:pt x="24" y="13"/>
                  </a:cubicBezTo>
                  <a:cubicBezTo>
                    <a:pt x="24" y="11"/>
                    <a:pt x="24" y="9"/>
                    <a:pt x="22" y="8"/>
                  </a:cubicBezTo>
                  <a:cubicBezTo>
                    <a:pt x="21" y="7"/>
                    <a:pt x="19" y="6"/>
                    <a:pt x="17" y="6"/>
                  </a:cubicBezTo>
                  <a:cubicBezTo>
                    <a:pt x="15" y="6"/>
                    <a:pt x="13" y="6"/>
                    <a:pt x="12" y="7"/>
                  </a:cubicBezTo>
                  <a:cubicBezTo>
                    <a:pt x="10" y="7"/>
                    <a:pt x="9" y="8"/>
                    <a:pt x="7" y="9"/>
                  </a:cubicBezTo>
                  <a:cubicBezTo>
                    <a:pt x="4" y="3"/>
                    <a:pt x="4" y="3"/>
                    <a:pt x="4" y="3"/>
                  </a:cubicBezTo>
                  <a:cubicBezTo>
                    <a:pt x="6" y="2"/>
                    <a:pt x="8" y="1"/>
                    <a:pt x="10" y="0"/>
                  </a:cubicBezTo>
                  <a:cubicBezTo>
                    <a:pt x="12" y="0"/>
                    <a:pt x="15" y="0"/>
                    <a:pt x="17" y="0"/>
                  </a:cubicBezTo>
                  <a:cubicBezTo>
                    <a:pt x="19" y="0"/>
                    <a:pt x="21" y="0"/>
                    <a:pt x="23" y="0"/>
                  </a:cubicBezTo>
                  <a:cubicBezTo>
                    <a:pt x="25" y="1"/>
                    <a:pt x="26" y="2"/>
                    <a:pt x="28" y="3"/>
                  </a:cubicBezTo>
                  <a:cubicBezTo>
                    <a:pt x="29" y="4"/>
                    <a:pt x="30" y="5"/>
                    <a:pt x="31" y="7"/>
                  </a:cubicBezTo>
                  <a:cubicBezTo>
                    <a:pt x="31" y="8"/>
                    <a:pt x="32" y="10"/>
                    <a:pt x="32" y="12"/>
                  </a:cubicBezTo>
                  <a:cubicBezTo>
                    <a:pt x="32" y="39"/>
                    <a:pt x="32" y="39"/>
                    <a:pt x="32" y="39"/>
                  </a:cubicBezTo>
                  <a:lnTo>
                    <a:pt x="24" y="39"/>
                  </a:lnTo>
                  <a:close/>
                  <a:moveTo>
                    <a:pt x="24" y="22"/>
                  </a:moveTo>
                  <a:cubicBezTo>
                    <a:pt x="24" y="22"/>
                    <a:pt x="23" y="22"/>
                    <a:pt x="22" y="22"/>
                  </a:cubicBezTo>
                  <a:cubicBezTo>
                    <a:pt x="22" y="21"/>
                    <a:pt x="21" y="21"/>
                    <a:pt x="21" y="21"/>
                  </a:cubicBezTo>
                  <a:cubicBezTo>
                    <a:pt x="20" y="21"/>
                    <a:pt x="19" y="21"/>
                    <a:pt x="18" y="21"/>
                  </a:cubicBezTo>
                  <a:cubicBezTo>
                    <a:pt x="17" y="21"/>
                    <a:pt x="17" y="21"/>
                    <a:pt x="16" y="21"/>
                  </a:cubicBezTo>
                  <a:cubicBezTo>
                    <a:pt x="13" y="21"/>
                    <a:pt x="11" y="21"/>
                    <a:pt x="10" y="22"/>
                  </a:cubicBezTo>
                  <a:cubicBezTo>
                    <a:pt x="8" y="23"/>
                    <a:pt x="8" y="25"/>
                    <a:pt x="8" y="26"/>
                  </a:cubicBezTo>
                  <a:cubicBezTo>
                    <a:pt x="8" y="28"/>
                    <a:pt x="8" y="29"/>
                    <a:pt x="8" y="29"/>
                  </a:cubicBezTo>
                  <a:cubicBezTo>
                    <a:pt x="9" y="30"/>
                    <a:pt x="9" y="31"/>
                    <a:pt x="10" y="31"/>
                  </a:cubicBezTo>
                  <a:cubicBezTo>
                    <a:pt x="10" y="32"/>
                    <a:pt x="11" y="32"/>
                    <a:pt x="12" y="32"/>
                  </a:cubicBezTo>
                  <a:cubicBezTo>
                    <a:pt x="13" y="33"/>
                    <a:pt x="14" y="33"/>
                    <a:pt x="15" y="33"/>
                  </a:cubicBezTo>
                  <a:cubicBezTo>
                    <a:pt x="16" y="33"/>
                    <a:pt x="17" y="33"/>
                    <a:pt x="18" y="32"/>
                  </a:cubicBezTo>
                  <a:cubicBezTo>
                    <a:pt x="19" y="32"/>
                    <a:pt x="20" y="32"/>
                    <a:pt x="21" y="31"/>
                  </a:cubicBezTo>
                  <a:cubicBezTo>
                    <a:pt x="21" y="31"/>
                    <a:pt x="22" y="30"/>
                    <a:pt x="23" y="30"/>
                  </a:cubicBezTo>
                  <a:cubicBezTo>
                    <a:pt x="23" y="29"/>
                    <a:pt x="24" y="28"/>
                    <a:pt x="24" y="28"/>
                  </a:cubicBezTo>
                  <a:lnTo>
                    <a:pt x="2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4" name="Freeform 42">
              <a:extLst>
                <a:ext uri="{FF2B5EF4-FFF2-40B4-BE49-F238E27FC236}">
                  <a16:creationId xmlns:a16="http://schemas.microsoft.com/office/drawing/2014/main" id="{16B384B2-A2D9-4CB4-AF87-AF1004852B5B}"/>
                </a:ext>
              </a:extLst>
            </p:cNvPr>
            <p:cNvSpPr>
              <a:spLocks/>
            </p:cNvSpPr>
            <p:nvPr userDrawn="1"/>
          </p:nvSpPr>
          <p:spPr bwMode="auto">
            <a:xfrm>
              <a:off x="3877436" y="6212575"/>
              <a:ext cx="78468" cy="99391"/>
            </a:xfrm>
            <a:custGeom>
              <a:avLst/>
              <a:gdLst>
                <a:gd name="T0" fmla="*/ 23 w 31"/>
                <a:gd name="T1" fmla="*/ 39 h 39"/>
                <a:gd name="T2" fmla="*/ 23 w 31"/>
                <a:gd name="T3" fmla="*/ 17 h 39"/>
                <a:gd name="T4" fmla="*/ 22 w 31"/>
                <a:gd name="T5" fmla="*/ 9 h 39"/>
                <a:gd name="T6" fmla="*/ 15 w 31"/>
                <a:gd name="T7" fmla="*/ 7 h 39"/>
                <a:gd name="T8" fmla="*/ 12 w 31"/>
                <a:gd name="T9" fmla="*/ 7 h 39"/>
                <a:gd name="T10" fmla="*/ 10 w 31"/>
                <a:gd name="T11" fmla="*/ 9 h 39"/>
                <a:gd name="T12" fmla="*/ 8 w 31"/>
                <a:gd name="T13" fmla="*/ 12 h 39"/>
                <a:gd name="T14" fmla="*/ 8 w 31"/>
                <a:gd name="T15" fmla="*/ 16 h 39"/>
                <a:gd name="T16" fmla="*/ 8 w 31"/>
                <a:gd name="T17" fmla="*/ 39 h 39"/>
                <a:gd name="T18" fmla="*/ 0 w 31"/>
                <a:gd name="T19" fmla="*/ 39 h 39"/>
                <a:gd name="T20" fmla="*/ 0 w 31"/>
                <a:gd name="T21" fmla="*/ 0 h 39"/>
                <a:gd name="T22" fmla="*/ 8 w 31"/>
                <a:gd name="T23" fmla="*/ 0 h 39"/>
                <a:gd name="T24" fmla="*/ 8 w 31"/>
                <a:gd name="T25" fmla="*/ 4 h 39"/>
                <a:gd name="T26" fmla="*/ 9 w 31"/>
                <a:gd name="T27" fmla="*/ 2 h 39"/>
                <a:gd name="T28" fmla="*/ 12 w 31"/>
                <a:gd name="T29" fmla="*/ 1 h 39"/>
                <a:gd name="T30" fmla="*/ 14 w 31"/>
                <a:gd name="T31" fmla="*/ 0 h 39"/>
                <a:gd name="T32" fmla="*/ 17 w 31"/>
                <a:gd name="T33" fmla="*/ 0 h 39"/>
                <a:gd name="T34" fmla="*/ 23 w 31"/>
                <a:gd name="T35" fmla="*/ 1 h 39"/>
                <a:gd name="T36" fmla="*/ 28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2" y="9"/>
                  </a:cubicBezTo>
                  <a:cubicBezTo>
                    <a:pt x="20" y="7"/>
                    <a:pt x="18" y="7"/>
                    <a:pt x="15" y="7"/>
                  </a:cubicBezTo>
                  <a:cubicBezTo>
                    <a:pt x="14" y="7"/>
                    <a:pt x="13" y="7"/>
                    <a:pt x="12" y="7"/>
                  </a:cubicBezTo>
                  <a:cubicBezTo>
                    <a:pt x="11" y="8"/>
                    <a:pt x="10" y="8"/>
                    <a:pt x="10" y="9"/>
                  </a:cubicBezTo>
                  <a:cubicBezTo>
                    <a:pt x="9" y="10"/>
                    <a:pt x="8" y="11"/>
                    <a:pt x="8" y="12"/>
                  </a:cubicBezTo>
                  <a:cubicBezTo>
                    <a:pt x="8" y="14"/>
                    <a:pt x="8" y="15"/>
                    <a:pt x="8" y="16"/>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2" y="1"/>
                  </a:cubicBezTo>
                  <a:cubicBezTo>
                    <a:pt x="12" y="0"/>
                    <a:pt x="13" y="0"/>
                    <a:pt x="14" y="0"/>
                  </a:cubicBezTo>
                  <a:cubicBezTo>
                    <a:pt x="15" y="0"/>
                    <a:pt x="16" y="0"/>
                    <a:pt x="17" y="0"/>
                  </a:cubicBezTo>
                  <a:cubicBezTo>
                    <a:pt x="20" y="0"/>
                    <a:pt x="22" y="0"/>
                    <a:pt x="23" y="1"/>
                  </a:cubicBezTo>
                  <a:cubicBezTo>
                    <a:pt x="25" y="1"/>
                    <a:pt x="26" y="2"/>
                    <a:pt x="28" y="4"/>
                  </a:cubicBezTo>
                  <a:cubicBezTo>
                    <a:pt x="29" y="5"/>
                    <a:pt x="29" y="7"/>
                    <a:pt x="30" y="9"/>
                  </a:cubicBezTo>
                  <a:cubicBezTo>
                    <a:pt x="31"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5" name="Freeform 43">
              <a:extLst>
                <a:ext uri="{FF2B5EF4-FFF2-40B4-BE49-F238E27FC236}">
                  <a16:creationId xmlns:a16="http://schemas.microsoft.com/office/drawing/2014/main" id="{DC309D60-84B9-4652-BEF1-F71EFAD3A402}"/>
                </a:ext>
              </a:extLst>
            </p:cNvPr>
            <p:cNvSpPr>
              <a:spLocks/>
            </p:cNvSpPr>
            <p:nvPr userDrawn="1"/>
          </p:nvSpPr>
          <p:spPr bwMode="auto">
            <a:xfrm>
              <a:off x="3975084"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0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3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6 w 29"/>
                <a:gd name="T55" fmla="*/ 24 h 40"/>
                <a:gd name="T56" fmla="*/ 13 w 29"/>
                <a:gd name="T57" fmla="*/ 22 h 40"/>
                <a:gd name="T58" fmla="*/ 7 w 29"/>
                <a:gd name="T59" fmla="*/ 20 h 40"/>
                <a:gd name="T60" fmla="*/ 4 w 29"/>
                <a:gd name="T61" fmla="*/ 17 h 40"/>
                <a:gd name="T62" fmla="*/ 2 w 29"/>
                <a:gd name="T63" fmla="*/ 14 h 40"/>
                <a:gd name="T64" fmla="*/ 1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2" y="6"/>
                    <a:pt x="11" y="7"/>
                    <a:pt x="10" y="7"/>
                  </a:cubicBezTo>
                  <a:cubicBezTo>
                    <a:pt x="9" y="8"/>
                    <a:pt x="9" y="9"/>
                    <a:pt x="9" y="10"/>
                  </a:cubicBezTo>
                  <a:cubicBezTo>
                    <a:pt x="9" y="10"/>
                    <a:pt x="9" y="11"/>
                    <a:pt x="9" y="11"/>
                  </a:cubicBezTo>
                  <a:cubicBezTo>
                    <a:pt x="10" y="12"/>
                    <a:pt x="10" y="12"/>
                    <a:pt x="10"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3" y="29"/>
                    <a:pt x="3" y="29"/>
                    <a:pt x="3"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1" y="27"/>
                    <a:pt x="21" y="27"/>
                  </a:cubicBezTo>
                  <a:cubicBezTo>
                    <a:pt x="21" y="26"/>
                    <a:pt x="20" y="25"/>
                    <a:pt x="19" y="25"/>
                  </a:cubicBezTo>
                  <a:cubicBezTo>
                    <a:pt x="18" y="25"/>
                    <a:pt x="18" y="24"/>
                    <a:pt x="16" y="24"/>
                  </a:cubicBezTo>
                  <a:cubicBezTo>
                    <a:pt x="15" y="23"/>
                    <a:pt x="14" y="23"/>
                    <a:pt x="13" y="22"/>
                  </a:cubicBezTo>
                  <a:cubicBezTo>
                    <a:pt x="11" y="21"/>
                    <a:pt x="9" y="20"/>
                    <a:pt x="7" y="20"/>
                  </a:cubicBezTo>
                  <a:cubicBezTo>
                    <a:pt x="6" y="19"/>
                    <a:pt x="5" y="18"/>
                    <a:pt x="4" y="17"/>
                  </a:cubicBezTo>
                  <a:cubicBezTo>
                    <a:pt x="3" y="16"/>
                    <a:pt x="2" y="15"/>
                    <a:pt x="2" y="14"/>
                  </a:cubicBezTo>
                  <a:cubicBezTo>
                    <a:pt x="2" y="13"/>
                    <a:pt x="1" y="12"/>
                    <a:pt x="1" y="10"/>
                  </a:cubicBezTo>
                  <a:cubicBezTo>
                    <a:pt x="1"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6" name="Freeform 44">
              <a:extLst>
                <a:ext uri="{FF2B5EF4-FFF2-40B4-BE49-F238E27FC236}">
                  <a16:creationId xmlns:a16="http://schemas.microsoft.com/office/drawing/2014/main" id="{A4440044-5486-483F-B652-7EE3849461B3}"/>
                </a:ext>
              </a:extLst>
            </p:cNvPr>
            <p:cNvSpPr>
              <a:spLocks/>
            </p:cNvSpPr>
            <p:nvPr userDrawn="1"/>
          </p:nvSpPr>
          <p:spPr bwMode="auto">
            <a:xfrm>
              <a:off x="4058782" y="6212575"/>
              <a:ext cx="122060" cy="99391"/>
            </a:xfrm>
            <a:custGeom>
              <a:avLst/>
              <a:gdLst>
                <a:gd name="T0" fmla="*/ 55 w 70"/>
                <a:gd name="T1" fmla="*/ 57 h 57"/>
                <a:gd name="T2" fmla="*/ 45 w 70"/>
                <a:gd name="T3" fmla="*/ 57 h 57"/>
                <a:gd name="T4" fmla="*/ 35 w 70"/>
                <a:gd name="T5" fmla="*/ 17 h 57"/>
                <a:gd name="T6" fmla="*/ 25 w 70"/>
                <a:gd name="T7" fmla="*/ 57 h 57"/>
                <a:gd name="T8" fmla="*/ 14 w 70"/>
                <a:gd name="T9" fmla="*/ 57 h 57"/>
                <a:gd name="T10" fmla="*/ 0 w 70"/>
                <a:gd name="T11" fmla="*/ 0 h 57"/>
                <a:gd name="T12" fmla="*/ 10 w 70"/>
                <a:gd name="T13" fmla="*/ 0 h 57"/>
                <a:gd name="T14" fmla="*/ 20 w 70"/>
                <a:gd name="T15" fmla="*/ 39 h 57"/>
                <a:gd name="T16" fmla="*/ 30 w 70"/>
                <a:gd name="T17" fmla="*/ 0 h 57"/>
                <a:gd name="T18" fmla="*/ 39 w 70"/>
                <a:gd name="T19" fmla="*/ 0 h 57"/>
                <a:gd name="T20" fmla="*/ 49 w 70"/>
                <a:gd name="T21" fmla="*/ 39 h 57"/>
                <a:gd name="T22" fmla="*/ 60 w 70"/>
                <a:gd name="T23" fmla="*/ 0 h 57"/>
                <a:gd name="T24" fmla="*/ 70 w 70"/>
                <a:gd name="T25" fmla="*/ 0 h 57"/>
                <a:gd name="T26" fmla="*/ 55 w 7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55" y="57"/>
                  </a:moveTo>
                  <a:lnTo>
                    <a:pt x="45" y="57"/>
                  </a:lnTo>
                  <a:lnTo>
                    <a:pt x="35" y="17"/>
                  </a:lnTo>
                  <a:lnTo>
                    <a:pt x="25" y="57"/>
                  </a:lnTo>
                  <a:lnTo>
                    <a:pt x="14" y="57"/>
                  </a:lnTo>
                  <a:lnTo>
                    <a:pt x="0" y="0"/>
                  </a:lnTo>
                  <a:lnTo>
                    <a:pt x="10" y="0"/>
                  </a:lnTo>
                  <a:lnTo>
                    <a:pt x="20" y="39"/>
                  </a:lnTo>
                  <a:lnTo>
                    <a:pt x="30" y="0"/>
                  </a:lnTo>
                  <a:lnTo>
                    <a:pt x="39" y="0"/>
                  </a:lnTo>
                  <a:lnTo>
                    <a:pt x="49" y="39"/>
                  </a:lnTo>
                  <a:lnTo>
                    <a:pt x="60" y="0"/>
                  </a:lnTo>
                  <a:lnTo>
                    <a:pt x="70" y="0"/>
                  </a:lnTo>
                  <a:lnTo>
                    <a:pt x="55" y="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7" name="Freeform 45">
              <a:extLst>
                <a:ext uri="{FF2B5EF4-FFF2-40B4-BE49-F238E27FC236}">
                  <a16:creationId xmlns:a16="http://schemas.microsoft.com/office/drawing/2014/main" id="{446771E9-EA09-4256-8955-FE392C07AFC4}"/>
                </a:ext>
              </a:extLst>
            </p:cNvPr>
            <p:cNvSpPr>
              <a:spLocks noEditPoints="1"/>
            </p:cNvSpPr>
            <p:nvPr userDrawn="1"/>
          </p:nvSpPr>
          <p:spPr bwMode="auto">
            <a:xfrm>
              <a:off x="419130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8" name="Freeform 46">
              <a:extLst>
                <a:ext uri="{FF2B5EF4-FFF2-40B4-BE49-F238E27FC236}">
                  <a16:creationId xmlns:a16="http://schemas.microsoft.com/office/drawing/2014/main" id="{FE985025-CAA5-44F2-9174-87CD1D8BA182}"/>
                </a:ext>
              </a:extLst>
            </p:cNvPr>
            <p:cNvSpPr>
              <a:spLocks/>
            </p:cNvSpPr>
            <p:nvPr userDrawn="1"/>
          </p:nvSpPr>
          <p:spPr bwMode="auto">
            <a:xfrm>
              <a:off x="4295927" y="6212575"/>
              <a:ext cx="57543" cy="99391"/>
            </a:xfrm>
            <a:custGeom>
              <a:avLst/>
              <a:gdLst>
                <a:gd name="T0" fmla="*/ 21 w 23"/>
                <a:gd name="T1" fmla="*/ 8 h 39"/>
                <a:gd name="T2" fmla="*/ 18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6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8" y="7"/>
                  </a:cubicBezTo>
                  <a:cubicBezTo>
                    <a:pt x="17" y="7"/>
                    <a:pt x="16"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0" y="1"/>
                    <a:pt x="11" y="1"/>
                  </a:cubicBezTo>
                  <a:cubicBezTo>
                    <a:pt x="12" y="0"/>
                    <a:pt x="13" y="0"/>
                    <a:pt x="14" y="0"/>
                  </a:cubicBezTo>
                  <a:cubicBezTo>
                    <a:pt x="14" y="0"/>
                    <a:pt x="15" y="0"/>
                    <a:pt x="16"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9" name="Freeform 47">
              <a:extLst>
                <a:ext uri="{FF2B5EF4-FFF2-40B4-BE49-F238E27FC236}">
                  <a16:creationId xmlns:a16="http://schemas.microsoft.com/office/drawing/2014/main" id="{1105FBBE-AD06-4F22-94D8-E2E98185FAA9}"/>
                </a:ext>
              </a:extLst>
            </p:cNvPr>
            <p:cNvSpPr>
              <a:spLocks/>
            </p:cNvSpPr>
            <p:nvPr userDrawn="1"/>
          </p:nvSpPr>
          <p:spPr bwMode="auto">
            <a:xfrm>
              <a:off x="4346494" y="6284068"/>
              <a:ext cx="29644"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3 w 12"/>
                <a:gd name="T11" fmla="*/ 11 h 12"/>
                <a:gd name="T12" fmla="*/ 2 w 12"/>
                <a:gd name="T13" fmla="*/ 10 h 12"/>
                <a:gd name="T14" fmla="*/ 0 w 12"/>
                <a:gd name="T15" fmla="*/ 8 h 12"/>
                <a:gd name="T16" fmla="*/ 0 w 12"/>
                <a:gd name="T17" fmla="*/ 6 h 12"/>
                <a:gd name="T18" fmla="*/ 0 w 12"/>
                <a:gd name="T19" fmla="*/ 4 h 12"/>
                <a:gd name="T20" fmla="*/ 2 w 12"/>
                <a:gd name="T21" fmla="*/ 2 h 12"/>
                <a:gd name="T22" fmla="*/ 3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3" y="11"/>
                  </a:cubicBezTo>
                  <a:cubicBezTo>
                    <a:pt x="3" y="11"/>
                    <a:pt x="2" y="10"/>
                    <a:pt x="2" y="10"/>
                  </a:cubicBezTo>
                  <a:cubicBezTo>
                    <a:pt x="1" y="9"/>
                    <a:pt x="1" y="9"/>
                    <a:pt x="0" y="8"/>
                  </a:cubicBezTo>
                  <a:cubicBezTo>
                    <a:pt x="0" y="7"/>
                    <a:pt x="0" y="7"/>
                    <a:pt x="0" y="6"/>
                  </a:cubicBezTo>
                  <a:cubicBezTo>
                    <a:pt x="0" y="5"/>
                    <a:pt x="0" y="4"/>
                    <a:pt x="0" y="4"/>
                  </a:cubicBezTo>
                  <a:cubicBezTo>
                    <a:pt x="1" y="3"/>
                    <a:pt x="1" y="2"/>
                    <a:pt x="2" y="2"/>
                  </a:cubicBezTo>
                  <a:cubicBezTo>
                    <a:pt x="2" y="1"/>
                    <a:pt x="3" y="1"/>
                    <a:pt x="3"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0" name="Freeform 48">
              <a:extLst>
                <a:ext uri="{FF2B5EF4-FFF2-40B4-BE49-F238E27FC236}">
                  <a16:creationId xmlns:a16="http://schemas.microsoft.com/office/drawing/2014/main" id="{8141824A-6AD4-4B53-B837-71461DD538CC}"/>
                </a:ext>
              </a:extLst>
            </p:cNvPr>
            <p:cNvSpPr>
              <a:spLocks/>
            </p:cNvSpPr>
            <p:nvPr userDrawn="1"/>
          </p:nvSpPr>
          <p:spPr bwMode="auto">
            <a:xfrm>
              <a:off x="498115" y="6388691"/>
              <a:ext cx="94161" cy="130778"/>
            </a:xfrm>
            <a:custGeom>
              <a:avLst/>
              <a:gdLst>
                <a:gd name="T0" fmla="*/ 32 w 54"/>
                <a:gd name="T1" fmla="*/ 12 h 75"/>
                <a:gd name="T2" fmla="*/ 32 w 54"/>
                <a:gd name="T3" fmla="*/ 75 h 75"/>
                <a:gd name="T4" fmla="*/ 22 w 54"/>
                <a:gd name="T5" fmla="*/ 75 h 75"/>
                <a:gd name="T6" fmla="*/ 22 w 54"/>
                <a:gd name="T7" fmla="*/ 12 h 75"/>
                <a:gd name="T8" fmla="*/ 0 w 54"/>
                <a:gd name="T9" fmla="*/ 12 h 75"/>
                <a:gd name="T10" fmla="*/ 0 w 54"/>
                <a:gd name="T11" fmla="*/ 0 h 75"/>
                <a:gd name="T12" fmla="*/ 54 w 54"/>
                <a:gd name="T13" fmla="*/ 0 h 75"/>
                <a:gd name="T14" fmla="*/ 54 w 54"/>
                <a:gd name="T15" fmla="*/ 12 h 75"/>
                <a:gd name="T16" fmla="*/ 32 w 54"/>
                <a:gd name="T17"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2"/>
                  </a:moveTo>
                  <a:lnTo>
                    <a:pt x="32" y="75"/>
                  </a:lnTo>
                  <a:lnTo>
                    <a:pt x="22" y="75"/>
                  </a:lnTo>
                  <a:lnTo>
                    <a:pt x="22" y="12"/>
                  </a:lnTo>
                  <a:lnTo>
                    <a:pt x="0" y="12"/>
                  </a:lnTo>
                  <a:lnTo>
                    <a:pt x="0" y="0"/>
                  </a:lnTo>
                  <a:lnTo>
                    <a:pt x="54" y="0"/>
                  </a:lnTo>
                  <a:lnTo>
                    <a:pt x="54" y="12"/>
                  </a:lnTo>
                  <a:lnTo>
                    <a:pt x="32"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1" name="Freeform 49">
              <a:extLst>
                <a:ext uri="{FF2B5EF4-FFF2-40B4-BE49-F238E27FC236}">
                  <a16:creationId xmlns:a16="http://schemas.microsoft.com/office/drawing/2014/main" id="{1CEF1D95-CD6C-417A-9539-CB4DBAA5E07D}"/>
                </a:ext>
              </a:extLst>
            </p:cNvPr>
            <p:cNvSpPr>
              <a:spLocks/>
            </p:cNvSpPr>
            <p:nvPr userDrawn="1"/>
          </p:nvSpPr>
          <p:spPr bwMode="auto">
            <a:xfrm>
              <a:off x="609713" y="6383459"/>
              <a:ext cx="78468"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9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1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2" y="25"/>
                    <a:pt x="21" y="24"/>
                  </a:cubicBezTo>
                  <a:cubicBezTo>
                    <a:pt x="20" y="22"/>
                    <a:pt x="18" y="21"/>
                    <a:pt x="15" y="21"/>
                  </a:cubicBezTo>
                  <a:cubicBezTo>
                    <a:pt x="14" y="21"/>
                    <a:pt x="13" y="21"/>
                    <a:pt x="12" y="22"/>
                  </a:cubicBezTo>
                  <a:cubicBezTo>
                    <a:pt x="11" y="22"/>
                    <a:pt x="10" y="23"/>
                    <a:pt x="9" y="24"/>
                  </a:cubicBezTo>
                  <a:cubicBezTo>
                    <a:pt x="9" y="24"/>
                    <a:pt x="8" y="25"/>
                    <a:pt x="8" y="27"/>
                  </a:cubicBezTo>
                  <a:cubicBezTo>
                    <a:pt x="7"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8" y="17"/>
                    <a:pt x="9" y="17"/>
                  </a:cubicBezTo>
                  <a:cubicBezTo>
                    <a:pt x="10" y="16"/>
                    <a:pt x="10" y="16"/>
                    <a:pt x="11" y="15"/>
                  </a:cubicBezTo>
                  <a:cubicBezTo>
                    <a:pt x="12" y="15"/>
                    <a:pt x="13" y="15"/>
                    <a:pt x="14" y="14"/>
                  </a:cubicBezTo>
                  <a:cubicBezTo>
                    <a:pt x="15" y="14"/>
                    <a:pt x="16" y="14"/>
                    <a:pt x="17" y="14"/>
                  </a:cubicBezTo>
                  <a:cubicBezTo>
                    <a:pt x="19" y="14"/>
                    <a:pt x="21" y="14"/>
                    <a:pt x="23" y="15"/>
                  </a:cubicBezTo>
                  <a:cubicBezTo>
                    <a:pt x="25" y="16"/>
                    <a:pt x="26" y="17"/>
                    <a:pt x="27" y="18"/>
                  </a:cubicBezTo>
                  <a:cubicBezTo>
                    <a:pt x="28" y="20"/>
                    <a:pt x="29" y="22"/>
                    <a:pt x="30" y="24"/>
                  </a:cubicBezTo>
                  <a:cubicBezTo>
                    <a:pt x="30"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2" name="Freeform 50">
              <a:extLst>
                <a:ext uri="{FF2B5EF4-FFF2-40B4-BE49-F238E27FC236}">
                  <a16:creationId xmlns:a16="http://schemas.microsoft.com/office/drawing/2014/main" id="{BF6CB5D3-9648-4D73-AB7C-5374814E5BA2}"/>
                </a:ext>
              </a:extLst>
            </p:cNvPr>
            <p:cNvSpPr>
              <a:spLocks noEditPoints="1"/>
            </p:cNvSpPr>
            <p:nvPr userDrawn="1"/>
          </p:nvSpPr>
          <p:spPr bwMode="auto">
            <a:xfrm>
              <a:off x="705618" y="6418333"/>
              <a:ext cx="85443" cy="102879"/>
            </a:xfrm>
            <a:custGeom>
              <a:avLst/>
              <a:gdLst>
                <a:gd name="T0" fmla="*/ 33 w 33"/>
                <a:gd name="T1" fmla="*/ 19 h 40"/>
                <a:gd name="T2" fmla="*/ 33 w 33"/>
                <a:gd name="T3" fmla="*/ 21 h 40"/>
                <a:gd name="T4" fmla="*/ 33 w 33"/>
                <a:gd name="T5" fmla="*/ 23 h 40"/>
                <a:gd name="T6" fmla="*/ 7 w 33"/>
                <a:gd name="T7" fmla="*/ 23 h 40"/>
                <a:gd name="T8" fmla="*/ 9 w 33"/>
                <a:gd name="T9" fmla="*/ 28 h 40"/>
                <a:gd name="T10" fmla="*/ 11 w 33"/>
                <a:gd name="T11" fmla="*/ 31 h 40"/>
                <a:gd name="T12" fmla="*/ 14 w 33"/>
                <a:gd name="T13" fmla="*/ 33 h 40"/>
                <a:gd name="T14" fmla="*/ 17 w 33"/>
                <a:gd name="T15" fmla="*/ 33 h 40"/>
                <a:gd name="T16" fmla="*/ 19 w 33"/>
                <a:gd name="T17" fmla="*/ 33 h 40"/>
                <a:gd name="T18" fmla="*/ 22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1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5 w 33"/>
                <a:gd name="T65" fmla="*/ 13 h 40"/>
                <a:gd name="T66" fmla="*/ 23 w 33"/>
                <a:gd name="T67" fmla="*/ 10 h 40"/>
                <a:gd name="T68" fmla="*/ 20 w 33"/>
                <a:gd name="T69" fmla="*/ 8 h 40"/>
                <a:gd name="T70" fmla="*/ 16 w 33"/>
                <a:gd name="T71" fmla="*/ 7 h 40"/>
                <a:gd name="T72" fmla="*/ 13 w 33"/>
                <a:gd name="T73" fmla="*/ 8 h 40"/>
                <a:gd name="T74" fmla="*/ 10 w 33"/>
                <a:gd name="T75" fmla="*/ 9 h 40"/>
                <a:gd name="T76" fmla="*/ 9 w 33"/>
                <a:gd name="T77" fmla="*/ 12 h 40"/>
                <a:gd name="T78" fmla="*/ 8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7" y="23"/>
                    <a:pt x="7" y="23"/>
                    <a:pt x="7" y="23"/>
                  </a:cubicBezTo>
                  <a:cubicBezTo>
                    <a:pt x="8" y="25"/>
                    <a:pt x="8" y="26"/>
                    <a:pt x="9" y="28"/>
                  </a:cubicBezTo>
                  <a:cubicBezTo>
                    <a:pt x="9" y="29"/>
                    <a:pt x="10" y="30"/>
                    <a:pt x="11" y="31"/>
                  </a:cubicBezTo>
                  <a:cubicBezTo>
                    <a:pt x="12" y="32"/>
                    <a:pt x="13" y="32"/>
                    <a:pt x="14" y="33"/>
                  </a:cubicBezTo>
                  <a:cubicBezTo>
                    <a:pt x="15" y="33"/>
                    <a:pt x="16" y="33"/>
                    <a:pt x="17" y="33"/>
                  </a:cubicBezTo>
                  <a:cubicBezTo>
                    <a:pt x="18" y="33"/>
                    <a:pt x="19" y="33"/>
                    <a:pt x="19" y="33"/>
                  </a:cubicBezTo>
                  <a:cubicBezTo>
                    <a:pt x="20" y="33"/>
                    <a:pt x="21" y="33"/>
                    <a:pt x="22" y="32"/>
                  </a:cubicBezTo>
                  <a:cubicBezTo>
                    <a:pt x="22" y="32"/>
                    <a:pt x="23" y="32"/>
                    <a:pt x="23" y="32"/>
                  </a:cubicBezTo>
                  <a:cubicBezTo>
                    <a:pt x="24" y="31"/>
                    <a:pt x="25"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20" y="40"/>
                    <a:pt x="18" y="40"/>
                    <a:pt x="17" y="40"/>
                  </a:cubicBezTo>
                  <a:cubicBezTo>
                    <a:pt x="15" y="40"/>
                    <a:pt x="13" y="40"/>
                    <a:pt x="12" y="39"/>
                  </a:cubicBezTo>
                  <a:cubicBezTo>
                    <a:pt x="11" y="39"/>
                    <a:pt x="9" y="38"/>
                    <a:pt x="8" y="38"/>
                  </a:cubicBezTo>
                  <a:cubicBezTo>
                    <a:pt x="7" y="37"/>
                    <a:pt x="6" y="36"/>
                    <a:pt x="5" y="35"/>
                  </a:cubicBezTo>
                  <a:cubicBezTo>
                    <a:pt x="4" y="34"/>
                    <a:pt x="3" y="33"/>
                    <a:pt x="3" y="31"/>
                  </a:cubicBezTo>
                  <a:cubicBezTo>
                    <a:pt x="2" y="30"/>
                    <a:pt x="1" y="28"/>
                    <a:pt x="1" y="26"/>
                  </a:cubicBezTo>
                  <a:cubicBezTo>
                    <a:pt x="0" y="24"/>
                    <a:pt x="0" y="22"/>
                    <a:pt x="0" y="20"/>
                  </a:cubicBezTo>
                  <a:cubicBezTo>
                    <a:pt x="0" y="17"/>
                    <a:pt x="0" y="14"/>
                    <a:pt x="1" y="12"/>
                  </a:cubicBezTo>
                  <a:cubicBezTo>
                    <a:pt x="2" y="9"/>
                    <a:pt x="3" y="7"/>
                    <a:pt x="5" y="5"/>
                  </a:cubicBezTo>
                  <a:cubicBezTo>
                    <a:pt x="6" y="4"/>
                    <a:pt x="8" y="2"/>
                    <a:pt x="10" y="1"/>
                  </a:cubicBezTo>
                  <a:cubicBezTo>
                    <a:pt x="12" y="1"/>
                    <a:pt x="14" y="0"/>
                    <a:pt x="17" y="0"/>
                  </a:cubicBezTo>
                  <a:cubicBezTo>
                    <a:pt x="20" y="0"/>
                    <a:pt x="22" y="1"/>
                    <a:pt x="24" y="2"/>
                  </a:cubicBezTo>
                  <a:cubicBezTo>
                    <a:pt x="26" y="3"/>
                    <a:pt x="28" y="4"/>
                    <a:pt x="29" y="6"/>
                  </a:cubicBezTo>
                  <a:cubicBezTo>
                    <a:pt x="30" y="8"/>
                    <a:pt x="31" y="10"/>
                    <a:pt x="32" y="12"/>
                  </a:cubicBezTo>
                  <a:cubicBezTo>
                    <a:pt x="33" y="14"/>
                    <a:pt x="33" y="17"/>
                    <a:pt x="33" y="19"/>
                  </a:cubicBezTo>
                  <a:close/>
                  <a:moveTo>
                    <a:pt x="25" y="17"/>
                  </a:moveTo>
                  <a:cubicBezTo>
                    <a:pt x="25" y="15"/>
                    <a:pt x="25" y="14"/>
                    <a:pt x="25" y="13"/>
                  </a:cubicBezTo>
                  <a:cubicBezTo>
                    <a:pt x="24" y="12"/>
                    <a:pt x="24" y="11"/>
                    <a:pt x="23" y="10"/>
                  </a:cubicBezTo>
                  <a:cubicBezTo>
                    <a:pt x="22" y="9"/>
                    <a:pt x="21" y="8"/>
                    <a:pt x="20" y="8"/>
                  </a:cubicBezTo>
                  <a:cubicBezTo>
                    <a:pt x="19" y="7"/>
                    <a:pt x="18" y="7"/>
                    <a:pt x="16" y="7"/>
                  </a:cubicBezTo>
                  <a:cubicBezTo>
                    <a:pt x="15" y="7"/>
                    <a:pt x="14" y="7"/>
                    <a:pt x="13" y="8"/>
                  </a:cubicBezTo>
                  <a:cubicBezTo>
                    <a:pt x="12" y="8"/>
                    <a:pt x="11" y="9"/>
                    <a:pt x="10" y="9"/>
                  </a:cubicBezTo>
                  <a:cubicBezTo>
                    <a:pt x="10" y="10"/>
                    <a:pt x="9" y="11"/>
                    <a:pt x="9" y="12"/>
                  </a:cubicBezTo>
                  <a:cubicBezTo>
                    <a:pt x="8" y="14"/>
                    <a:pt x="8" y="15"/>
                    <a:pt x="8"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3" name="Freeform 51">
              <a:extLst>
                <a:ext uri="{FF2B5EF4-FFF2-40B4-BE49-F238E27FC236}">
                  <a16:creationId xmlns:a16="http://schemas.microsoft.com/office/drawing/2014/main" id="{55F0E322-3AEE-482E-8E59-9FB04FACA931}"/>
                </a:ext>
              </a:extLst>
            </p:cNvPr>
            <p:cNvSpPr>
              <a:spLocks noEditPoints="1"/>
            </p:cNvSpPr>
            <p:nvPr userDrawn="1"/>
          </p:nvSpPr>
          <p:spPr bwMode="auto">
            <a:xfrm>
              <a:off x="857320" y="6383459"/>
              <a:ext cx="83698" cy="137753"/>
            </a:xfrm>
            <a:custGeom>
              <a:avLst/>
              <a:gdLst>
                <a:gd name="T0" fmla="*/ 33 w 33"/>
                <a:gd name="T1" fmla="*/ 35 h 54"/>
                <a:gd name="T2" fmla="*/ 31 w 33"/>
                <a:gd name="T3" fmla="*/ 43 h 54"/>
                <a:gd name="T4" fmla="*/ 28 w 33"/>
                <a:gd name="T5" fmla="*/ 49 h 54"/>
                <a:gd name="T6" fmla="*/ 23 w 33"/>
                <a:gd name="T7" fmla="*/ 53 h 54"/>
                <a:gd name="T8" fmla="*/ 17 w 33"/>
                <a:gd name="T9" fmla="*/ 54 h 54"/>
                <a:gd name="T10" fmla="*/ 12 w 33"/>
                <a:gd name="T11" fmla="*/ 53 h 54"/>
                <a:gd name="T12" fmla="*/ 8 w 33"/>
                <a:gd name="T13" fmla="*/ 50 h 54"/>
                <a:gd name="T14" fmla="*/ 8 w 33"/>
                <a:gd name="T15" fmla="*/ 53 h 54"/>
                <a:gd name="T16" fmla="*/ 0 w 33"/>
                <a:gd name="T17" fmla="*/ 53 h 54"/>
                <a:gd name="T18" fmla="*/ 0 w 33"/>
                <a:gd name="T19" fmla="*/ 4 h 54"/>
                <a:gd name="T20" fmla="*/ 8 w 33"/>
                <a:gd name="T21" fmla="*/ 0 h 54"/>
                <a:gd name="T22" fmla="*/ 8 w 33"/>
                <a:gd name="T23" fmla="*/ 19 h 54"/>
                <a:gd name="T24" fmla="*/ 10 w 33"/>
                <a:gd name="T25" fmla="*/ 17 h 54"/>
                <a:gd name="T26" fmla="*/ 12 w 33"/>
                <a:gd name="T27" fmla="*/ 16 h 54"/>
                <a:gd name="T28" fmla="*/ 14 w 33"/>
                <a:gd name="T29" fmla="*/ 14 h 54"/>
                <a:gd name="T30" fmla="*/ 18 w 33"/>
                <a:gd name="T31" fmla="*/ 14 h 54"/>
                <a:gd name="T32" fmla="*/ 24 w 33"/>
                <a:gd name="T33" fmla="*/ 15 h 54"/>
                <a:gd name="T34" fmla="*/ 28 w 33"/>
                <a:gd name="T35" fmla="*/ 19 h 54"/>
                <a:gd name="T36" fmla="*/ 31 w 33"/>
                <a:gd name="T37" fmla="*/ 25 h 54"/>
                <a:gd name="T38" fmla="*/ 33 w 33"/>
                <a:gd name="T39" fmla="*/ 35 h 54"/>
                <a:gd name="T40" fmla="*/ 25 w 33"/>
                <a:gd name="T41" fmla="*/ 35 h 54"/>
                <a:gd name="T42" fmla="*/ 23 w 33"/>
                <a:gd name="T43" fmla="*/ 24 h 54"/>
                <a:gd name="T44" fmla="*/ 16 w 33"/>
                <a:gd name="T45" fmla="*/ 21 h 54"/>
                <a:gd name="T46" fmla="*/ 14 w 33"/>
                <a:gd name="T47" fmla="*/ 21 h 54"/>
                <a:gd name="T48" fmla="*/ 11 w 33"/>
                <a:gd name="T49" fmla="*/ 23 h 54"/>
                <a:gd name="T50" fmla="*/ 9 w 33"/>
                <a:gd name="T51" fmla="*/ 24 h 54"/>
                <a:gd name="T52" fmla="*/ 8 w 33"/>
                <a:gd name="T53" fmla="*/ 26 h 54"/>
                <a:gd name="T54" fmla="*/ 8 w 33"/>
                <a:gd name="T55" fmla="*/ 42 h 54"/>
                <a:gd name="T56" fmla="*/ 9 w 33"/>
                <a:gd name="T57" fmla="*/ 44 h 54"/>
                <a:gd name="T58" fmla="*/ 11 w 33"/>
                <a:gd name="T59" fmla="*/ 45 h 54"/>
                <a:gd name="T60" fmla="*/ 14 w 33"/>
                <a:gd name="T61" fmla="*/ 47 h 54"/>
                <a:gd name="T62" fmla="*/ 17 w 33"/>
                <a:gd name="T63" fmla="*/ 47 h 54"/>
                <a:gd name="T64" fmla="*/ 23 w 33"/>
                <a:gd name="T65" fmla="*/ 44 h 54"/>
                <a:gd name="T66" fmla="*/ 25 w 33"/>
                <a:gd name="T6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4">
                  <a:moveTo>
                    <a:pt x="33" y="35"/>
                  </a:moveTo>
                  <a:cubicBezTo>
                    <a:pt x="33" y="38"/>
                    <a:pt x="32" y="41"/>
                    <a:pt x="31" y="43"/>
                  </a:cubicBezTo>
                  <a:cubicBezTo>
                    <a:pt x="30" y="46"/>
                    <a:pt x="29" y="48"/>
                    <a:pt x="28" y="49"/>
                  </a:cubicBezTo>
                  <a:cubicBezTo>
                    <a:pt x="27" y="51"/>
                    <a:pt x="25" y="52"/>
                    <a:pt x="23" y="53"/>
                  </a:cubicBezTo>
                  <a:cubicBezTo>
                    <a:pt x="21" y="54"/>
                    <a:pt x="19" y="54"/>
                    <a:pt x="17" y="54"/>
                  </a:cubicBezTo>
                  <a:cubicBezTo>
                    <a:pt x="16" y="54"/>
                    <a:pt x="14" y="54"/>
                    <a:pt x="12" y="53"/>
                  </a:cubicBezTo>
                  <a:cubicBezTo>
                    <a:pt x="10" y="52"/>
                    <a:pt x="9" y="51"/>
                    <a:pt x="8" y="50"/>
                  </a:cubicBezTo>
                  <a:cubicBezTo>
                    <a:pt x="8" y="53"/>
                    <a:pt x="8" y="53"/>
                    <a:pt x="8" y="53"/>
                  </a:cubicBezTo>
                  <a:cubicBezTo>
                    <a:pt x="0" y="53"/>
                    <a:pt x="0" y="53"/>
                    <a:pt x="0" y="53"/>
                  </a:cubicBezTo>
                  <a:cubicBezTo>
                    <a:pt x="0" y="4"/>
                    <a:pt x="0" y="4"/>
                    <a:pt x="0" y="4"/>
                  </a:cubicBezTo>
                  <a:cubicBezTo>
                    <a:pt x="8" y="0"/>
                    <a:pt x="8" y="0"/>
                    <a:pt x="8" y="0"/>
                  </a:cubicBezTo>
                  <a:cubicBezTo>
                    <a:pt x="8" y="19"/>
                    <a:pt x="8" y="19"/>
                    <a:pt x="8" y="19"/>
                  </a:cubicBezTo>
                  <a:cubicBezTo>
                    <a:pt x="9" y="18"/>
                    <a:pt x="9" y="17"/>
                    <a:pt x="10" y="17"/>
                  </a:cubicBezTo>
                  <a:cubicBezTo>
                    <a:pt x="11" y="16"/>
                    <a:pt x="11" y="16"/>
                    <a:pt x="12" y="16"/>
                  </a:cubicBezTo>
                  <a:cubicBezTo>
                    <a:pt x="13" y="15"/>
                    <a:pt x="13" y="15"/>
                    <a:pt x="14" y="14"/>
                  </a:cubicBezTo>
                  <a:cubicBezTo>
                    <a:pt x="15" y="14"/>
                    <a:pt x="16" y="14"/>
                    <a:pt x="18" y="14"/>
                  </a:cubicBezTo>
                  <a:cubicBezTo>
                    <a:pt x="20" y="14"/>
                    <a:pt x="22" y="14"/>
                    <a:pt x="24" y="15"/>
                  </a:cubicBezTo>
                  <a:cubicBezTo>
                    <a:pt x="25" y="16"/>
                    <a:pt x="27" y="17"/>
                    <a:pt x="28" y="19"/>
                  </a:cubicBezTo>
                  <a:cubicBezTo>
                    <a:pt x="30" y="21"/>
                    <a:pt x="31" y="23"/>
                    <a:pt x="31" y="25"/>
                  </a:cubicBezTo>
                  <a:cubicBezTo>
                    <a:pt x="32" y="28"/>
                    <a:pt x="33" y="31"/>
                    <a:pt x="33" y="35"/>
                  </a:cubicBezTo>
                  <a:close/>
                  <a:moveTo>
                    <a:pt x="25" y="35"/>
                  </a:moveTo>
                  <a:cubicBezTo>
                    <a:pt x="25" y="30"/>
                    <a:pt x="24" y="27"/>
                    <a:pt x="23" y="24"/>
                  </a:cubicBezTo>
                  <a:cubicBezTo>
                    <a:pt x="21" y="22"/>
                    <a:pt x="19" y="21"/>
                    <a:pt x="16" y="21"/>
                  </a:cubicBezTo>
                  <a:cubicBezTo>
                    <a:pt x="15" y="21"/>
                    <a:pt x="15" y="21"/>
                    <a:pt x="14" y="21"/>
                  </a:cubicBezTo>
                  <a:cubicBezTo>
                    <a:pt x="13" y="22"/>
                    <a:pt x="12" y="22"/>
                    <a:pt x="11" y="23"/>
                  </a:cubicBezTo>
                  <a:cubicBezTo>
                    <a:pt x="11" y="23"/>
                    <a:pt x="10" y="24"/>
                    <a:pt x="9" y="24"/>
                  </a:cubicBezTo>
                  <a:cubicBezTo>
                    <a:pt x="9" y="25"/>
                    <a:pt x="8" y="25"/>
                    <a:pt x="8" y="26"/>
                  </a:cubicBezTo>
                  <a:cubicBezTo>
                    <a:pt x="8" y="42"/>
                    <a:pt x="8" y="42"/>
                    <a:pt x="8" y="42"/>
                  </a:cubicBezTo>
                  <a:cubicBezTo>
                    <a:pt x="8" y="43"/>
                    <a:pt x="9" y="43"/>
                    <a:pt x="9" y="44"/>
                  </a:cubicBezTo>
                  <a:cubicBezTo>
                    <a:pt x="10" y="44"/>
                    <a:pt x="11" y="45"/>
                    <a:pt x="11" y="45"/>
                  </a:cubicBezTo>
                  <a:cubicBezTo>
                    <a:pt x="12" y="46"/>
                    <a:pt x="13" y="46"/>
                    <a:pt x="14" y="47"/>
                  </a:cubicBezTo>
                  <a:cubicBezTo>
                    <a:pt x="15" y="47"/>
                    <a:pt x="16" y="47"/>
                    <a:pt x="17" y="47"/>
                  </a:cubicBezTo>
                  <a:cubicBezTo>
                    <a:pt x="19" y="47"/>
                    <a:pt x="21" y="46"/>
                    <a:pt x="23" y="44"/>
                  </a:cubicBezTo>
                  <a:cubicBezTo>
                    <a:pt x="24" y="42"/>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4" name="Freeform 52">
              <a:extLst>
                <a:ext uri="{FF2B5EF4-FFF2-40B4-BE49-F238E27FC236}">
                  <a16:creationId xmlns:a16="http://schemas.microsoft.com/office/drawing/2014/main" id="{0D3C59AD-7CCF-4166-9D21-3C3484889312}"/>
                </a:ext>
              </a:extLst>
            </p:cNvPr>
            <p:cNvSpPr>
              <a:spLocks noEditPoints="1"/>
            </p:cNvSpPr>
            <p:nvPr userDrawn="1"/>
          </p:nvSpPr>
          <p:spPr bwMode="auto">
            <a:xfrm>
              <a:off x="956713"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1" y="33"/>
                    <a:pt x="21" y="32"/>
                  </a:cubicBezTo>
                  <a:cubicBezTo>
                    <a:pt x="22" y="32"/>
                    <a:pt x="22" y="32"/>
                    <a:pt x="23" y="32"/>
                  </a:cubicBezTo>
                  <a:cubicBezTo>
                    <a:pt x="24" y="31"/>
                    <a:pt x="24"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8"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5" name="Freeform 53">
              <a:extLst>
                <a:ext uri="{FF2B5EF4-FFF2-40B4-BE49-F238E27FC236}">
                  <a16:creationId xmlns:a16="http://schemas.microsoft.com/office/drawing/2014/main" id="{9C9DA4CE-7B4D-42AE-9264-92B7D7757DD8}"/>
                </a:ext>
              </a:extLst>
            </p:cNvPr>
            <p:cNvSpPr>
              <a:spLocks/>
            </p:cNvSpPr>
            <p:nvPr userDrawn="1"/>
          </p:nvSpPr>
          <p:spPr bwMode="auto">
            <a:xfrm>
              <a:off x="1050873" y="6383459"/>
              <a:ext cx="55799" cy="137753"/>
            </a:xfrm>
            <a:custGeom>
              <a:avLst/>
              <a:gdLst>
                <a:gd name="T0" fmla="*/ 21 w 22"/>
                <a:gd name="T1" fmla="*/ 52 h 54"/>
                <a:gd name="T2" fmla="*/ 18 w 22"/>
                <a:gd name="T3" fmla="*/ 54 h 54"/>
                <a:gd name="T4" fmla="*/ 14 w 22"/>
                <a:gd name="T5" fmla="*/ 54 h 54"/>
                <a:gd name="T6" fmla="*/ 11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2" y="54"/>
                    <a:pt x="11" y="54"/>
                  </a:cubicBezTo>
                  <a:cubicBezTo>
                    <a:pt x="10" y="53"/>
                    <a:pt x="9" y="53"/>
                    <a:pt x="8" y="52"/>
                  </a:cubicBezTo>
                  <a:cubicBezTo>
                    <a:pt x="7" y="51"/>
                    <a:pt x="6" y="50"/>
                    <a:pt x="6" y="49"/>
                  </a:cubicBezTo>
                  <a:cubicBezTo>
                    <a:pt x="6"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2"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6" name="Freeform 54">
              <a:extLst>
                <a:ext uri="{FF2B5EF4-FFF2-40B4-BE49-F238E27FC236}">
                  <a16:creationId xmlns:a16="http://schemas.microsoft.com/office/drawing/2014/main" id="{DBCBD0D2-5C9C-4B12-8CF8-9CA320825ED7}"/>
                </a:ext>
              </a:extLst>
            </p:cNvPr>
            <p:cNvSpPr>
              <a:spLocks/>
            </p:cNvSpPr>
            <p:nvPr userDrawn="1"/>
          </p:nvSpPr>
          <p:spPr bwMode="auto">
            <a:xfrm>
              <a:off x="1118877"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7" name="Freeform 55">
              <a:extLst>
                <a:ext uri="{FF2B5EF4-FFF2-40B4-BE49-F238E27FC236}">
                  <a16:creationId xmlns:a16="http://schemas.microsoft.com/office/drawing/2014/main" id="{CDCFBD31-7961-4587-876E-1FAFC4E74AB8}"/>
                </a:ext>
              </a:extLst>
            </p:cNvPr>
            <p:cNvSpPr>
              <a:spLocks noEditPoints="1"/>
            </p:cNvSpPr>
            <p:nvPr userDrawn="1"/>
          </p:nvSpPr>
          <p:spPr bwMode="auto">
            <a:xfrm>
              <a:off x="1190370"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29 w 33"/>
                <a:gd name="T25" fmla="*/ 35 h 40"/>
                <a:gd name="T26" fmla="*/ 27 w 33"/>
                <a:gd name="T27" fmla="*/ 37 h 40"/>
                <a:gd name="T28" fmla="*/ 24 w 33"/>
                <a:gd name="T29" fmla="*/ 39 h 40"/>
                <a:gd name="T30" fmla="*/ 20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2"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0" y="33"/>
                    <a:pt x="21" y="32"/>
                  </a:cubicBezTo>
                  <a:cubicBezTo>
                    <a:pt x="22" y="32"/>
                    <a:pt x="22" y="32"/>
                    <a:pt x="23" y="32"/>
                  </a:cubicBezTo>
                  <a:cubicBezTo>
                    <a:pt x="23" y="31"/>
                    <a:pt x="24" y="31"/>
                    <a:pt x="25" y="30"/>
                  </a:cubicBezTo>
                  <a:cubicBezTo>
                    <a:pt x="29" y="35"/>
                    <a:pt x="29" y="35"/>
                    <a:pt x="29" y="35"/>
                  </a:cubicBezTo>
                  <a:cubicBezTo>
                    <a:pt x="29" y="36"/>
                    <a:pt x="28" y="37"/>
                    <a:pt x="27" y="37"/>
                  </a:cubicBezTo>
                  <a:cubicBezTo>
                    <a:pt x="26" y="38"/>
                    <a:pt x="25" y="38"/>
                    <a:pt x="24" y="39"/>
                  </a:cubicBezTo>
                  <a:cubicBezTo>
                    <a:pt x="23" y="39"/>
                    <a:pt x="22" y="40"/>
                    <a:pt x="20"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7"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8" name="Freeform 56">
              <a:extLst>
                <a:ext uri="{FF2B5EF4-FFF2-40B4-BE49-F238E27FC236}">
                  <a16:creationId xmlns:a16="http://schemas.microsoft.com/office/drawing/2014/main" id="{52482C08-723A-4738-9787-3516B3C17145}"/>
                </a:ext>
              </a:extLst>
            </p:cNvPr>
            <p:cNvSpPr>
              <a:spLocks/>
            </p:cNvSpPr>
            <p:nvPr userDrawn="1"/>
          </p:nvSpPr>
          <p:spPr bwMode="auto">
            <a:xfrm>
              <a:off x="1294993" y="6418333"/>
              <a:ext cx="55799" cy="101135"/>
            </a:xfrm>
            <a:custGeom>
              <a:avLst/>
              <a:gdLst>
                <a:gd name="T0" fmla="*/ 20 w 22"/>
                <a:gd name="T1" fmla="*/ 9 h 39"/>
                <a:gd name="T2" fmla="*/ 18 w 22"/>
                <a:gd name="T3" fmla="*/ 8 h 39"/>
                <a:gd name="T4" fmla="*/ 15 w 22"/>
                <a:gd name="T5" fmla="*/ 7 h 39"/>
                <a:gd name="T6" fmla="*/ 9 w 22"/>
                <a:gd name="T7" fmla="*/ 10 h 39"/>
                <a:gd name="T8" fmla="*/ 7 w 22"/>
                <a:gd name="T9" fmla="*/ 17 h 39"/>
                <a:gd name="T10" fmla="*/ 7 w 22"/>
                <a:gd name="T11" fmla="*/ 39 h 39"/>
                <a:gd name="T12" fmla="*/ 0 w 22"/>
                <a:gd name="T13" fmla="*/ 39 h 39"/>
                <a:gd name="T14" fmla="*/ 0 w 22"/>
                <a:gd name="T15" fmla="*/ 1 h 39"/>
                <a:gd name="T16" fmla="*/ 7 w 22"/>
                <a:gd name="T17" fmla="*/ 1 h 39"/>
                <a:gd name="T18" fmla="*/ 7 w 22"/>
                <a:gd name="T19" fmla="*/ 5 h 39"/>
                <a:gd name="T20" fmla="*/ 9 w 22"/>
                <a:gd name="T21" fmla="*/ 3 h 39"/>
                <a:gd name="T22" fmla="*/ 11 w 22"/>
                <a:gd name="T23" fmla="*/ 1 h 39"/>
                <a:gd name="T24" fmla="*/ 13 w 22"/>
                <a:gd name="T25" fmla="*/ 0 h 39"/>
                <a:gd name="T26" fmla="*/ 16 w 22"/>
                <a:gd name="T27" fmla="*/ 0 h 39"/>
                <a:gd name="T28" fmla="*/ 20 w 22"/>
                <a:gd name="T29" fmla="*/ 1 h 39"/>
                <a:gd name="T30" fmla="*/ 22 w 22"/>
                <a:gd name="T31" fmla="*/ 2 h 39"/>
                <a:gd name="T32" fmla="*/ 20 w 22"/>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9"/>
                  </a:moveTo>
                  <a:cubicBezTo>
                    <a:pt x="20" y="8"/>
                    <a:pt x="19" y="8"/>
                    <a:pt x="18" y="8"/>
                  </a:cubicBezTo>
                  <a:cubicBezTo>
                    <a:pt x="17" y="8"/>
                    <a:pt x="16" y="7"/>
                    <a:pt x="15" y="7"/>
                  </a:cubicBezTo>
                  <a:cubicBezTo>
                    <a:pt x="12" y="7"/>
                    <a:pt x="10" y="8"/>
                    <a:pt x="9" y="10"/>
                  </a:cubicBezTo>
                  <a:cubicBezTo>
                    <a:pt x="8" y="12"/>
                    <a:pt x="7" y="14"/>
                    <a:pt x="7" y="17"/>
                  </a:cubicBezTo>
                  <a:cubicBezTo>
                    <a:pt x="7" y="39"/>
                    <a:pt x="7" y="39"/>
                    <a:pt x="7" y="39"/>
                  </a:cubicBezTo>
                  <a:cubicBezTo>
                    <a:pt x="0" y="39"/>
                    <a:pt x="0" y="39"/>
                    <a:pt x="0" y="39"/>
                  </a:cubicBezTo>
                  <a:cubicBezTo>
                    <a:pt x="0" y="1"/>
                    <a:pt x="0" y="1"/>
                    <a:pt x="0" y="1"/>
                  </a:cubicBezTo>
                  <a:cubicBezTo>
                    <a:pt x="7" y="1"/>
                    <a:pt x="7" y="1"/>
                    <a:pt x="7" y="1"/>
                  </a:cubicBezTo>
                  <a:cubicBezTo>
                    <a:pt x="7" y="5"/>
                    <a:pt x="7" y="5"/>
                    <a:pt x="7" y="5"/>
                  </a:cubicBezTo>
                  <a:cubicBezTo>
                    <a:pt x="8" y="4"/>
                    <a:pt x="8" y="3"/>
                    <a:pt x="9" y="3"/>
                  </a:cubicBezTo>
                  <a:cubicBezTo>
                    <a:pt x="9" y="2"/>
                    <a:pt x="10" y="2"/>
                    <a:pt x="11" y="1"/>
                  </a:cubicBezTo>
                  <a:cubicBezTo>
                    <a:pt x="11" y="1"/>
                    <a:pt x="12" y="1"/>
                    <a:pt x="13" y="0"/>
                  </a:cubicBezTo>
                  <a:cubicBezTo>
                    <a:pt x="14" y="0"/>
                    <a:pt x="15" y="0"/>
                    <a:pt x="16" y="0"/>
                  </a:cubicBezTo>
                  <a:cubicBezTo>
                    <a:pt x="17" y="0"/>
                    <a:pt x="19" y="0"/>
                    <a:pt x="20" y="1"/>
                  </a:cubicBezTo>
                  <a:cubicBezTo>
                    <a:pt x="21" y="1"/>
                    <a:pt x="22" y="1"/>
                    <a:pt x="22" y="2"/>
                  </a:cubicBezTo>
                  <a:lnTo>
                    <a:pt x="20"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9" name="Freeform 57">
              <a:extLst>
                <a:ext uri="{FF2B5EF4-FFF2-40B4-BE49-F238E27FC236}">
                  <a16:creationId xmlns:a16="http://schemas.microsoft.com/office/drawing/2014/main" id="{5B72A8F0-33E3-42CD-88C2-C35BEC0E9833}"/>
                </a:ext>
              </a:extLst>
            </p:cNvPr>
            <p:cNvSpPr>
              <a:spLocks/>
            </p:cNvSpPr>
            <p:nvPr userDrawn="1"/>
          </p:nvSpPr>
          <p:spPr bwMode="auto">
            <a:xfrm>
              <a:off x="1406591"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0" name="Freeform 58">
              <a:extLst>
                <a:ext uri="{FF2B5EF4-FFF2-40B4-BE49-F238E27FC236}">
                  <a16:creationId xmlns:a16="http://schemas.microsoft.com/office/drawing/2014/main" id="{73FC54A2-6588-499B-968A-79F4CA9CF5F3}"/>
                </a:ext>
              </a:extLst>
            </p:cNvPr>
            <p:cNvSpPr>
              <a:spLocks/>
            </p:cNvSpPr>
            <p:nvPr userDrawn="1"/>
          </p:nvSpPr>
          <p:spPr bwMode="auto">
            <a:xfrm>
              <a:off x="1485058" y="6383459"/>
              <a:ext cx="80211"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10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2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3" y="25"/>
                    <a:pt x="21" y="24"/>
                  </a:cubicBezTo>
                  <a:cubicBezTo>
                    <a:pt x="20" y="22"/>
                    <a:pt x="18" y="21"/>
                    <a:pt x="15" y="21"/>
                  </a:cubicBezTo>
                  <a:cubicBezTo>
                    <a:pt x="14" y="21"/>
                    <a:pt x="13" y="21"/>
                    <a:pt x="12" y="22"/>
                  </a:cubicBezTo>
                  <a:cubicBezTo>
                    <a:pt x="11" y="22"/>
                    <a:pt x="10" y="23"/>
                    <a:pt x="10" y="24"/>
                  </a:cubicBezTo>
                  <a:cubicBezTo>
                    <a:pt x="9" y="24"/>
                    <a:pt x="8" y="25"/>
                    <a:pt x="8" y="27"/>
                  </a:cubicBezTo>
                  <a:cubicBezTo>
                    <a:pt x="8"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9" y="17"/>
                    <a:pt x="9" y="17"/>
                  </a:cubicBezTo>
                  <a:cubicBezTo>
                    <a:pt x="10" y="16"/>
                    <a:pt x="11" y="16"/>
                    <a:pt x="12" y="15"/>
                  </a:cubicBezTo>
                  <a:cubicBezTo>
                    <a:pt x="12" y="15"/>
                    <a:pt x="13" y="15"/>
                    <a:pt x="14" y="14"/>
                  </a:cubicBezTo>
                  <a:cubicBezTo>
                    <a:pt x="15" y="14"/>
                    <a:pt x="16" y="14"/>
                    <a:pt x="17" y="14"/>
                  </a:cubicBezTo>
                  <a:cubicBezTo>
                    <a:pt x="19" y="14"/>
                    <a:pt x="21" y="14"/>
                    <a:pt x="23" y="15"/>
                  </a:cubicBezTo>
                  <a:cubicBezTo>
                    <a:pt x="25" y="16"/>
                    <a:pt x="26" y="17"/>
                    <a:pt x="27" y="18"/>
                  </a:cubicBezTo>
                  <a:cubicBezTo>
                    <a:pt x="29" y="20"/>
                    <a:pt x="29" y="22"/>
                    <a:pt x="30" y="24"/>
                  </a:cubicBezTo>
                  <a:cubicBezTo>
                    <a:pt x="31"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1" name="Freeform 59">
              <a:extLst>
                <a:ext uri="{FF2B5EF4-FFF2-40B4-BE49-F238E27FC236}">
                  <a16:creationId xmlns:a16="http://schemas.microsoft.com/office/drawing/2014/main" id="{1E6AB002-C130-4648-A18E-BA496FF1756C}"/>
                </a:ext>
              </a:extLst>
            </p:cNvPr>
            <p:cNvSpPr>
              <a:spLocks noEditPoints="1"/>
            </p:cNvSpPr>
            <p:nvPr userDrawn="1"/>
          </p:nvSpPr>
          <p:spPr bwMode="auto">
            <a:xfrm>
              <a:off x="1582706" y="6418333"/>
              <a:ext cx="83698" cy="102879"/>
            </a:xfrm>
            <a:custGeom>
              <a:avLst/>
              <a:gdLst>
                <a:gd name="T0" fmla="*/ 33 w 33"/>
                <a:gd name="T1" fmla="*/ 19 h 40"/>
                <a:gd name="T2" fmla="*/ 33 w 33"/>
                <a:gd name="T3" fmla="*/ 21 h 40"/>
                <a:gd name="T4" fmla="*/ 33 w 33"/>
                <a:gd name="T5" fmla="*/ 23 h 40"/>
                <a:gd name="T6" fmla="*/ 8 w 33"/>
                <a:gd name="T7" fmla="*/ 23 h 40"/>
                <a:gd name="T8" fmla="*/ 9 w 33"/>
                <a:gd name="T9" fmla="*/ 28 h 40"/>
                <a:gd name="T10" fmla="*/ 11 w 33"/>
                <a:gd name="T11" fmla="*/ 31 h 40"/>
                <a:gd name="T12" fmla="*/ 14 w 33"/>
                <a:gd name="T13" fmla="*/ 33 h 40"/>
                <a:gd name="T14" fmla="*/ 17 w 33"/>
                <a:gd name="T15" fmla="*/ 33 h 40"/>
                <a:gd name="T16" fmla="*/ 20 w 33"/>
                <a:gd name="T17" fmla="*/ 33 h 40"/>
                <a:gd name="T18" fmla="*/ 22 w 33"/>
                <a:gd name="T19" fmla="*/ 32 h 40"/>
                <a:gd name="T20" fmla="*/ 24 w 33"/>
                <a:gd name="T21" fmla="*/ 32 h 40"/>
                <a:gd name="T22" fmla="*/ 26 w 33"/>
                <a:gd name="T23" fmla="*/ 30 h 40"/>
                <a:gd name="T24" fmla="*/ 30 w 33"/>
                <a:gd name="T25" fmla="*/ 35 h 40"/>
                <a:gd name="T26" fmla="*/ 27 w 33"/>
                <a:gd name="T27" fmla="*/ 37 h 40"/>
                <a:gd name="T28" fmla="*/ 25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2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6 w 33"/>
                <a:gd name="T63" fmla="*/ 17 h 40"/>
                <a:gd name="T64" fmla="*/ 25 w 33"/>
                <a:gd name="T65" fmla="*/ 13 h 40"/>
                <a:gd name="T66" fmla="*/ 23 w 33"/>
                <a:gd name="T67" fmla="*/ 10 h 40"/>
                <a:gd name="T68" fmla="*/ 21 w 33"/>
                <a:gd name="T69" fmla="*/ 8 h 40"/>
                <a:gd name="T70" fmla="*/ 17 w 33"/>
                <a:gd name="T71" fmla="*/ 7 h 40"/>
                <a:gd name="T72" fmla="*/ 13 w 33"/>
                <a:gd name="T73" fmla="*/ 8 h 40"/>
                <a:gd name="T74" fmla="*/ 11 w 33"/>
                <a:gd name="T75" fmla="*/ 9 h 40"/>
                <a:gd name="T76" fmla="*/ 9 w 33"/>
                <a:gd name="T77" fmla="*/ 12 h 40"/>
                <a:gd name="T78" fmla="*/ 8 w 33"/>
                <a:gd name="T79" fmla="*/ 17 h 40"/>
                <a:gd name="T80" fmla="*/ 26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8" y="23"/>
                    <a:pt x="8" y="23"/>
                    <a:pt x="8" y="23"/>
                  </a:cubicBezTo>
                  <a:cubicBezTo>
                    <a:pt x="8" y="25"/>
                    <a:pt x="8" y="26"/>
                    <a:pt x="9" y="28"/>
                  </a:cubicBezTo>
                  <a:cubicBezTo>
                    <a:pt x="10" y="29"/>
                    <a:pt x="10" y="30"/>
                    <a:pt x="11" y="31"/>
                  </a:cubicBezTo>
                  <a:cubicBezTo>
                    <a:pt x="12" y="32"/>
                    <a:pt x="13" y="32"/>
                    <a:pt x="14" y="33"/>
                  </a:cubicBezTo>
                  <a:cubicBezTo>
                    <a:pt x="15" y="33"/>
                    <a:pt x="16" y="33"/>
                    <a:pt x="17" y="33"/>
                  </a:cubicBezTo>
                  <a:cubicBezTo>
                    <a:pt x="18" y="33"/>
                    <a:pt x="19" y="33"/>
                    <a:pt x="20" y="33"/>
                  </a:cubicBezTo>
                  <a:cubicBezTo>
                    <a:pt x="20" y="33"/>
                    <a:pt x="21" y="33"/>
                    <a:pt x="22" y="32"/>
                  </a:cubicBezTo>
                  <a:cubicBezTo>
                    <a:pt x="23" y="32"/>
                    <a:pt x="23" y="32"/>
                    <a:pt x="24" y="32"/>
                  </a:cubicBezTo>
                  <a:cubicBezTo>
                    <a:pt x="24" y="31"/>
                    <a:pt x="25" y="31"/>
                    <a:pt x="26" y="30"/>
                  </a:cubicBezTo>
                  <a:cubicBezTo>
                    <a:pt x="30" y="35"/>
                    <a:pt x="30" y="35"/>
                    <a:pt x="30" y="35"/>
                  </a:cubicBezTo>
                  <a:cubicBezTo>
                    <a:pt x="29" y="36"/>
                    <a:pt x="28" y="37"/>
                    <a:pt x="27" y="37"/>
                  </a:cubicBezTo>
                  <a:cubicBezTo>
                    <a:pt x="27" y="38"/>
                    <a:pt x="26" y="38"/>
                    <a:pt x="25" y="39"/>
                  </a:cubicBezTo>
                  <a:cubicBezTo>
                    <a:pt x="24" y="39"/>
                    <a:pt x="22" y="40"/>
                    <a:pt x="21" y="40"/>
                  </a:cubicBezTo>
                  <a:cubicBezTo>
                    <a:pt x="20" y="40"/>
                    <a:pt x="18" y="40"/>
                    <a:pt x="17" y="40"/>
                  </a:cubicBezTo>
                  <a:cubicBezTo>
                    <a:pt x="15" y="40"/>
                    <a:pt x="14" y="40"/>
                    <a:pt x="12" y="39"/>
                  </a:cubicBezTo>
                  <a:cubicBezTo>
                    <a:pt x="11" y="39"/>
                    <a:pt x="10" y="38"/>
                    <a:pt x="8" y="38"/>
                  </a:cubicBezTo>
                  <a:cubicBezTo>
                    <a:pt x="7" y="37"/>
                    <a:pt x="6" y="36"/>
                    <a:pt x="5" y="35"/>
                  </a:cubicBezTo>
                  <a:cubicBezTo>
                    <a:pt x="4" y="34"/>
                    <a:pt x="4" y="33"/>
                    <a:pt x="3" y="31"/>
                  </a:cubicBezTo>
                  <a:cubicBezTo>
                    <a:pt x="2" y="30"/>
                    <a:pt x="1" y="28"/>
                    <a:pt x="1" y="26"/>
                  </a:cubicBezTo>
                  <a:cubicBezTo>
                    <a:pt x="1" y="24"/>
                    <a:pt x="0" y="22"/>
                    <a:pt x="0" y="20"/>
                  </a:cubicBezTo>
                  <a:cubicBezTo>
                    <a:pt x="0" y="17"/>
                    <a:pt x="1" y="14"/>
                    <a:pt x="2" y="12"/>
                  </a:cubicBezTo>
                  <a:cubicBezTo>
                    <a:pt x="2" y="9"/>
                    <a:pt x="4" y="7"/>
                    <a:pt x="5" y="5"/>
                  </a:cubicBezTo>
                  <a:cubicBezTo>
                    <a:pt x="6" y="4"/>
                    <a:pt x="8" y="2"/>
                    <a:pt x="10" y="1"/>
                  </a:cubicBezTo>
                  <a:cubicBezTo>
                    <a:pt x="12" y="1"/>
                    <a:pt x="15" y="0"/>
                    <a:pt x="17" y="0"/>
                  </a:cubicBezTo>
                  <a:cubicBezTo>
                    <a:pt x="20" y="0"/>
                    <a:pt x="22" y="1"/>
                    <a:pt x="24" y="2"/>
                  </a:cubicBezTo>
                  <a:cubicBezTo>
                    <a:pt x="26" y="3"/>
                    <a:pt x="28" y="4"/>
                    <a:pt x="29" y="6"/>
                  </a:cubicBezTo>
                  <a:cubicBezTo>
                    <a:pt x="31" y="8"/>
                    <a:pt x="32" y="10"/>
                    <a:pt x="32" y="12"/>
                  </a:cubicBezTo>
                  <a:cubicBezTo>
                    <a:pt x="33" y="14"/>
                    <a:pt x="33" y="17"/>
                    <a:pt x="33" y="19"/>
                  </a:cubicBezTo>
                  <a:close/>
                  <a:moveTo>
                    <a:pt x="26" y="17"/>
                  </a:moveTo>
                  <a:cubicBezTo>
                    <a:pt x="26" y="15"/>
                    <a:pt x="25" y="14"/>
                    <a:pt x="25" y="13"/>
                  </a:cubicBezTo>
                  <a:cubicBezTo>
                    <a:pt x="25" y="12"/>
                    <a:pt x="24" y="11"/>
                    <a:pt x="23" y="10"/>
                  </a:cubicBezTo>
                  <a:cubicBezTo>
                    <a:pt x="23" y="9"/>
                    <a:pt x="22" y="8"/>
                    <a:pt x="21" y="8"/>
                  </a:cubicBezTo>
                  <a:cubicBezTo>
                    <a:pt x="20" y="7"/>
                    <a:pt x="18" y="7"/>
                    <a:pt x="17" y="7"/>
                  </a:cubicBezTo>
                  <a:cubicBezTo>
                    <a:pt x="15" y="7"/>
                    <a:pt x="14" y="7"/>
                    <a:pt x="13" y="8"/>
                  </a:cubicBezTo>
                  <a:cubicBezTo>
                    <a:pt x="12" y="8"/>
                    <a:pt x="11" y="9"/>
                    <a:pt x="11" y="9"/>
                  </a:cubicBezTo>
                  <a:cubicBezTo>
                    <a:pt x="10" y="10"/>
                    <a:pt x="9" y="11"/>
                    <a:pt x="9" y="12"/>
                  </a:cubicBezTo>
                  <a:cubicBezTo>
                    <a:pt x="8" y="14"/>
                    <a:pt x="8" y="15"/>
                    <a:pt x="8" y="17"/>
                  </a:cubicBezTo>
                  <a:lnTo>
                    <a:pt x="26"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2" name="Freeform 60">
              <a:extLst>
                <a:ext uri="{FF2B5EF4-FFF2-40B4-BE49-F238E27FC236}">
                  <a16:creationId xmlns:a16="http://schemas.microsoft.com/office/drawing/2014/main" id="{B0044278-9F7F-4596-96D2-ACFBE0DEC0B1}"/>
                </a:ext>
              </a:extLst>
            </p:cNvPr>
            <p:cNvSpPr>
              <a:spLocks/>
            </p:cNvSpPr>
            <p:nvPr userDrawn="1"/>
          </p:nvSpPr>
          <p:spPr bwMode="auto">
            <a:xfrm>
              <a:off x="1727435" y="6421821"/>
              <a:ext cx="122060" cy="97648"/>
            </a:xfrm>
            <a:custGeom>
              <a:avLst/>
              <a:gdLst>
                <a:gd name="T0" fmla="*/ 56 w 70"/>
                <a:gd name="T1" fmla="*/ 56 h 56"/>
                <a:gd name="T2" fmla="*/ 46 w 70"/>
                <a:gd name="T3" fmla="*/ 56 h 56"/>
                <a:gd name="T4" fmla="*/ 35 w 70"/>
                <a:gd name="T5" fmla="*/ 16 h 56"/>
                <a:gd name="T6" fmla="*/ 25 w 70"/>
                <a:gd name="T7" fmla="*/ 56 h 56"/>
                <a:gd name="T8" fmla="*/ 15 w 70"/>
                <a:gd name="T9" fmla="*/ 56 h 56"/>
                <a:gd name="T10" fmla="*/ 0 w 70"/>
                <a:gd name="T11" fmla="*/ 0 h 56"/>
                <a:gd name="T12" fmla="*/ 10 w 70"/>
                <a:gd name="T13" fmla="*/ 0 h 56"/>
                <a:gd name="T14" fmla="*/ 21 w 70"/>
                <a:gd name="T15" fmla="*/ 38 h 56"/>
                <a:gd name="T16" fmla="*/ 31 w 70"/>
                <a:gd name="T17" fmla="*/ 0 h 56"/>
                <a:gd name="T18" fmla="*/ 40 w 70"/>
                <a:gd name="T19" fmla="*/ 0 h 56"/>
                <a:gd name="T20" fmla="*/ 50 w 70"/>
                <a:gd name="T21" fmla="*/ 38 h 56"/>
                <a:gd name="T22" fmla="*/ 60 w 70"/>
                <a:gd name="T23" fmla="*/ 0 h 56"/>
                <a:gd name="T24" fmla="*/ 70 w 70"/>
                <a:gd name="T25" fmla="*/ 0 h 56"/>
                <a:gd name="T26" fmla="*/ 56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6" y="56"/>
                  </a:moveTo>
                  <a:lnTo>
                    <a:pt x="46" y="56"/>
                  </a:lnTo>
                  <a:lnTo>
                    <a:pt x="35" y="16"/>
                  </a:lnTo>
                  <a:lnTo>
                    <a:pt x="25" y="56"/>
                  </a:lnTo>
                  <a:lnTo>
                    <a:pt x="15" y="56"/>
                  </a:lnTo>
                  <a:lnTo>
                    <a:pt x="0" y="0"/>
                  </a:lnTo>
                  <a:lnTo>
                    <a:pt x="10" y="0"/>
                  </a:lnTo>
                  <a:lnTo>
                    <a:pt x="21" y="38"/>
                  </a:lnTo>
                  <a:lnTo>
                    <a:pt x="31" y="0"/>
                  </a:lnTo>
                  <a:lnTo>
                    <a:pt x="40" y="0"/>
                  </a:lnTo>
                  <a:lnTo>
                    <a:pt x="50" y="38"/>
                  </a:lnTo>
                  <a:lnTo>
                    <a:pt x="60" y="0"/>
                  </a:lnTo>
                  <a:lnTo>
                    <a:pt x="70" y="0"/>
                  </a:lnTo>
                  <a:lnTo>
                    <a:pt x="56"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3" name="Freeform 61">
              <a:extLst>
                <a:ext uri="{FF2B5EF4-FFF2-40B4-BE49-F238E27FC236}">
                  <a16:creationId xmlns:a16="http://schemas.microsoft.com/office/drawing/2014/main" id="{79F75E0D-27A7-44C1-BF19-495F4768F995}"/>
                </a:ext>
              </a:extLst>
            </p:cNvPr>
            <p:cNvSpPr>
              <a:spLocks noEditPoints="1"/>
            </p:cNvSpPr>
            <p:nvPr userDrawn="1"/>
          </p:nvSpPr>
          <p:spPr bwMode="auto">
            <a:xfrm>
              <a:off x="1859957" y="6418333"/>
              <a:ext cx="87186" cy="102879"/>
            </a:xfrm>
            <a:custGeom>
              <a:avLst/>
              <a:gdLst>
                <a:gd name="T0" fmla="*/ 34 w 34"/>
                <a:gd name="T1" fmla="*/ 20 h 40"/>
                <a:gd name="T2" fmla="*/ 33 w 34"/>
                <a:gd name="T3" fmla="*/ 28 h 40"/>
                <a:gd name="T4" fmla="*/ 29 w 34"/>
                <a:gd name="T5" fmla="*/ 35 h 40"/>
                <a:gd name="T6" fmla="*/ 24 w 34"/>
                <a:gd name="T7" fmla="*/ 39 h 40"/>
                <a:gd name="T8" fmla="*/ 17 w 34"/>
                <a:gd name="T9" fmla="*/ 40 h 40"/>
                <a:gd name="T10" fmla="*/ 10 w 34"/>
                <a:gd name="T11" fmla="*/ 39 h 40"/>
                <a:gd name="T12" fmla="*/ 5 w 34"/>
                <a:gd name="T13" fmla="*/ 35 h 40"/>
                <a:gd name="T14" fmla="*/ 1 w 34"/>
                <a:gd name="T15" fmla="*/ 28 h 40"/>
                <a:gd name="T16" fmla="*/ 0 w 34"/>
                <a:gd name="T17" fmla="*/ 20 h 40"/>
                <a:gd name="T18" fmla="*/ 1 w 34"/>
                <a:gd name="T19" fmla="*/ 12 h 40"/>
                <a:gd name="T20" fmla="*/ 5 w 34"/>
                <a:gd name="T21" fmla="*/ 5 h 40"/>
                <a:gd name="T22" fmla="*/ 11 w 34"/>
                <a:gd name="T23" fmla="*/ 1 h 40"/>
                <a:gd name="T24" fmla="*/ 17 w 34"/>
                <a:gd name="T25" fmla="*/ 0 h 40"/>
                <a:gd name="T26" fmla="*/ 24 w 34"/>
                <a:gd name="T27" fmla="*/ 1 h 40"/>
                <a:gd name="T28" fmla="*/ 29 w 34"/>
                <a:gd name="T29" fmla="*/ 5 h 40"/>
                <a:gd name="T30" fmla="*/ 33 w 34"/>
                <a:gd name="T31" fmla="*/ 12 h 40"/>
                <a:gd name="T32" fmla="*/ 34 w 34"/>
                <a:gd name="T33" fmla="*/ 20 h 40"/>
                <a:gd name="T34" fmla="*/ 27 w 34"/>
                <a:gd name="T35" fmla="*/ 20 h 40"/>
                <a:gd name="T36" fmla="*/ 26 w 34"/>
                <a:gd name="T37" fmla="*/ 15 h 40"/>
                <a:gd name="T38" fmla="*/ 24 w 34"/>
                <a:gd name="T39" fmla="*/ 11 h 40"/>
                <a:gd name="T40" fmla="*/ 21 w 34"/>
                <a:gd name="T41" fmla="*/ 8 h 40"/>
                <a:gd name="T42" fmla="*/ 17 w 34"/>
                <a:gd name="T43" fmla="*/ 7 h 40"/>
                <a:gd name="T44" fmla="*/ 13 w 34"/>
                <a:gd name="T45" fmla="*/ 8 h 40"/>
                <a:gd name="T46" fmla="*/ 10 w 34"/>
                <a:gd name="T47" fmla="*/ 11 h 40"/>
                <a:gd name="T48" fmla="*/ 8 w 34"/>
                <a:gd name="T49" fmla="*/ 15 h 40"/>
                <a:gd name="T50" fmla="*/ 8 w 34"/>
                <a:gd name="T51" fmla="*/ 20 h 40"/>
                <a:gd name="T52" fmla="*/ 8 w 34"/>
                <a:gd name="T53" fmla="*/ 26 h 40"/>
                <a:gd name="T54" fmla="*/ 10 w 34"/>
                <a:gd name="T55" fmla="*/ 30 h 40"/>
                <a:gd name="T56" fmla="*/ 13 w 34"/>
                <a:gd name="T57" fmla="*/ 32 h 40"/>
                <a:gd name="T58" fmla="*/ 17 w 34"/>
                <a:gd name="T59" fmla="*/ 33 h 40"/>
                <a:gd name="T60" fmla="*/ 21 w 34"/>
                <a:gd name="T61" fmla="*/ 32 h 40"/>
                <a:gd name="T62" fmla="*/ 24 w 34"/>
                <a:gd name="T63" fmla="*/ 29 h 40"/>
                <a:gd name="T64" fmla="*/ 26 w 34"/>
                <a:gd name="T65" fmla="*/ 25 h 40"/>
                <a:gd name="T66" fmla="*/ 27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20"/>
                  </a:moveTo>
                  <a:cubicBezTo>
                    <a:pt x="34" y="23"/>
                    <a:pt x="34" y="26"/>
                    <a:pt x="33" y="28"/>
                  </a:cubicBezTo>
                  <a:cubicBezTo>
                    <a:pt x="32" y="31"/>
                    <a:pt x="31" y="33"/>
                    <a:pt x="29" y="35"/>
                  </a:cubicBezTo>
                  <a:cubicBezTo>
                    <a:pt x="28" y="37"/>
                    <a:pt x="26" y="38"/>
                    <a:pt x="24" y="39"/>
                  </a:cubicBezTo>
                  <a:cubicBezTo>
                    <a:pt x="22" y="40"/>
                    <a:pt x="20" y="40"/>
                    <a:pt x="17" y="40"/>
                  </a:cubicBezTo>
                  <a:cubicBezTo>
                    <a:pt x="15" y="40"/>
                    <a:pt x="12" y="40"/>
                    <a:pt x="10" y="39"/>
                  </a:cubicBezTo>
                  <a:cubicBezTo>
                    <a:pt x="8" y="38"/>
                    <a:pt x="6" y="36"/>
                    <a:pt x="5" y="35"/>
                  </a:cubicBezTo>
                  <a:cubicBezTo>
                    <a:pt x="3" y="33"/>
                    <a:pt x="2" y="31"/>
                    <a:pt x="1" y="28"/>
                  </a:cubicBezTo>
                  <a:cubicBezTo>
                    <a:pt x="1" y="26"/>
                    <a:pt x="0" y="23"/>
                    <a:pt x="0" y="20"/>
                  </a:cubicBezTo>
                  <a:cubicBezTo>
                    <a:pt x="0" y="17"/>
                    <a:pt x="1" y="14"/>
                    <a:pt x="1" y="12"/>
                  </a:cubicBezTo>
                  <a:cubicBezTo>
                    <a:pt x="2" y="9"/>
                    <a:pt x="4" y="7"/>
                    <a:pt x="5" y="5"/>
                  </a:cubicBezTo>
                  <a:cubicBezTo>
                    <a:pt x="7" y="4"/>
                    <a:pt x="8" y="2"/>
                    <a:pt x="11" y="1"/>
                  </a:cubicBezTo>
                  <a:cubicBezTo>
                    <a:pt x="13" y="1"/>
                    <a:pt x="15" y="0"/>
                    <a:pt x="17" y="0"/>
                  </a:cubicBezTo>
                  <a:cubicBezTo>
                    <a:pt x="20" y="0"/>
                    <a:pt x="22" y="1"/>
                    <a:pt x="24" y="1"/>
                  </a:cubicBezTo>
                  <a:cubicBezTo>
                    <a:pt x="26" y="2"/>
                    <a:pt x="28" y="4"/>
                    <a:pt x="29" y="5"/>
                  </a:cubicBezTo>
                  <a:cubicBezTo>
                    <a:pt x="31" y="7"/>
                    <a:pt x="32" y="9"/>
                    <a:pt x="33" y="12"/>
                  </a:cubicBezTo>
                  <a:cubicBezTo>
                    <a:pt x="34" y="14"/>
                    <a:pt x="34" y="17"/>
                    <a:pt x="34" y="20"/>
                  </a:cubicBezTo>
                  <a:close/>
                  <a:moveTo>
                    <a:pt x="27" y="20"/>
                  </a:moveTo>
                  <a:cubicBezTo>
                    <a:pt x="27" y="18"/>
                    <a:pt x="27" y="16"/>
                    <a:pt x="26" y="15"/>
                  </a:cubicBezTo>
                  <a:cubicBezTo>
                    <a:pt x="26" y="13"/>
                    <a:pt x="25" y="12"/>
                    <a:pt x="24" y="11"/>
                  </a:cubicBezTo>
                  <a:cubicBezTo>
                    <a:pt x="23" y="10"/>
                    <a:pt x="22" y="9"/>
                    <a:pt x="21" y="8"/>
                  </a:cubicBezTo>
                  <a:cubicBezTo>
                    <a:pt x="20" y="8"/>
                    <a:pt x="18" y="7"/>
                    <a:pt x="17" y="7"/>
                  </a:cubicBezTo>
                  <a:cubicBezTo>
                    <a:pt x="16" y="7"/>
                    <a:pt x="14" y="8"/>
                    <a:pt x="13" y="8"/>
                  </a:cubicBezTo>
                  <a:cubicBezTo>
                    <a:pt x="12" y="9"/>
                    <a:pt x="11" y="10"/>
                    <a:pt x="10" y="11"/>
                  </a:cubicBezTo>
                  <a:cubicBezTo>
                    <a:pt x="9" y="12"/>
                    <a:pt x="9" y="13"/>
                    <a:pt x="8" y="15"/>
                  </a:cubicBezTo>
                  <a:cubicBezTo>
                    <a:pt x="8" y="16"/>
                    <a:pt x="8" y="18"/>
                    <a:pt x="8" y="20"/>
                  </a:cubicBezTo>
                  <a:cubicBezTo>
                    <a:pt x="8" y="22"/>
                    <a:pt x="8" y="24"/>
                    <a:pt x="8" y="26"/>
                  </a:cubicBezTo>
                  <a:cubicBezTo>
                    <a:pt x="9" y="27"/>
                    <a:pt x="10" y="28"/>
                    <a:pt x="10" y="30"/>
                  </a:cubicBezTo>
                  <a:cubicBezTo>
                    <a:pt x="11" y="31"/>
                    <a:pt x="12" y="32"/>
                    <a:pt x="13" y="32"/>
                  </a:cubicBezTo>
                  <a:cubicBezTo>
                    <a:pt x="15" y="33"/>
                    <a:pt x="16" y="33"/>
                    <a:pt x="17" y="33"/>
                  </a:cubicBezTo>
                  <a:cubicBezTo>
                    <a:pt x="19" y="33"/>
                    <a:pt x="20" y="33"/>
                    <a:pt x="21" y="32"/>
                  </a:cubicBezTo>
                  <a:cubicBezTo>
                    <a:pt x="22" y="31"/>
                    <a:pt x="23"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4" name="Freeform 62">
              <a:extLst>
                <a:ext uri="{FF2B5EF4-FFF2-40B4-BE49-F238E27FC236}">
                  <a16:creationId xmlns:a16="http://schemas.microsoft.com/office/drawing/2014/main" id="{E5B9E395-C74C-4D98-8911-EE2C765D8BEB}"/>
                </a:ext>
              </a:extLst>
            </p:cNvPr>
            <p:cNvSpPr>
              <a:spLocks/>
            </p:cNvSpPr>
            <p:nvPr userDrawn="1"/>
          </p:nvSpPr>
          <p:spPr bwMode="auto">
            <a:xfrm>
              <a:off x="1968067" y="6418333"/>
              <a:ext cx="57543" cy="101135"/>
            </a:xfrm>
            <a:custGeom>
              <a:avLst/>
              <a:gdLst>
                <a:gd name="T0" fmla="*/ 21 w 23"/>
                <a:gd name="T1" fmla="*/ 9 h 39"/>
                <a:gd name="T2" fmla="*/ 18 w 23"/>
                <a:gd name="T3" fmla="*/ 8 h 39"/>
                <a:gd name="T4" fmla="*/ 15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9 w 23"/>
                <a:gd name="T21" fmla="*/ 3 h 39"/>
                <a:gd name="T22" fmla="*/ 11 w 23"/>
                <a:gd name="T23" fmla="*/ 1 h 39"/>
                <a:gd name="T24" fmla="*/ 14 w 23"/>
                <a:gd name="T25" fmla="*/ 0 h 39"/>
                <a:gd name="T26" fmla="*/ 17 w 23"/>
                <a:gd name="T27" fmla="*/ 0 h 39"/>
                <a:gd name="T28" fmla="*/ 20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19" y="8"/>
                    <a:pt x="18" y="8"/>
                  </a:cubicBezTo>
                  <a:cubicBezTo>
                    <a:pt x="18" y="8"/>
                    <a:pt x="17" y="7"/>
                    <a:pt x="15" y="7"/>
                  </a:cubicBezTo>
                  <a:cubicBezTo>
                    <a:pt x="13" y="7"/>
                    <a:pt x="11" y="8"/>
                    <a:pt x="10" y="10"/>
                  </a:cubicBezTo>
                  <a:cubicBezTo>
                    <a:pt x="8"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9" y="3"/>
                  </a:cubicBezTo>
                  <a:cubicBezTo>
                    <a:pt x="10" y="2"/>
                    <a:pt x="11" y="2"/>
                    <a:pt x="11" y="1"/>
                  </a:cubicBezTo>
                  <a:cubicBezTo>
                    <a:pt x="12" y="1"/>
                    <a:pt x="13" y="1"/>
                    <a:pt x="14" y="0"/>
                  </a:cubicBezTo>
                  <a:cubicBezTo>
                    <a:pt x="15" y="0"/>
                    <a:pt x="16" y="0"/>
                    <a:pt x="17" y="0"/>
                  </a:cubicBezTo>
                  <a:cubicBezTo>
                    <a:pt x="18" y="0"/>
                    <a:pt x="19" y="0"/>
                    <a:pt x="20" y="1"/>
                  </a:cubicBezTo>
                  <a:cubicBezTo>
                    <a:pt x="21" y="1"/>
                    <a:pt x="22"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5" name="Freeform 63">
              <a:extLst>
                <a:ext uri="{FF2B5EF4-FFF2-40B4-BE49-F238E27FC236}">
                  <a16:creationId xmlns:a16="http://schemas.microsoft.com/office/drawing/2014/main" id="{53BB8418-388C-4142-9A80-8BF00A87F7B0}"/>
                </a:ext>
              </a:extLst>
            </p:cNvPr>
            <p:cNvSpPr>
              <a:spLocks/>
            </p:cNvSpPr>
            <p:nvPr userDrawn="1"/>
          </p:nvSpPr>
          <p:spPr bwMode="auto">
            <a:xfrm>
              <a:off x="2043046" y="6383459"/>
              <a:ext cx="19181" cy="136010"/>
            </a:xfrm>
            <a:custGeom>
              <a:avLst/>
              <a:gdLst>
                <a:gd name="T0" fmla="*/ 0 w 11"/>
                <a:gd name="T1" fmla="*/ 78 h 78"/>
                <a:gd name="T2" fmla="*/ 0 w 11"/>
                <a:gd name="T3" fmla="*/ 6 h 78"/>
                <a:gd name="T4" fmla="*/ 11 w 11"/>
                <a:gd name="T5" fmla="*/ 0 h 78"/>
                <a:gd name="T6" fmla="*/ 11 w 11"/>
                <a:gd name="T7" fmla="*/ 78 h 78"/>
                <a:gd name="T8" fmla="*/ 0 w 11"/>
                <a:gd name="T9" fmla="*/ 78 h 78"/>
              </a:gdLst>
              <a:ahLst/>
              <a:cxnLst>
                <a:cxn ang="0">
                  <a:pos x="T0" y="T1"/>
                </a:cxn>
                <a:cxn ang="0">
                  <a:pos x="T2" y="T3"/>
                </a:cxn>
                <a:cxn ang="0">
                  <a:pos x="T4" y="T5"/>
                </a:cxn>
                <a:cxn ang="0">
                  <a:pos x="T6" y="T7"/>
                </a:cxn>
                <a:cxn ang="0">
                  <a:pos x="T8" y="T9"/>
                </a:cxn>
              </a:cxnLst>
              <a:rect l="0" t="0" r="r" b="b"/>
              <a:pathLst>
                <a:path w="11" h="78">
                  <a:moveTo>
                    <a:pt x="0" y="78"/>
                  </a:moveTo>
                  <a:lnTo>
                    <a:pt x="0" y="6"/>
                  </a:lnTo>
                  <a:lnTo>
                    <a:pt x="11" y="0"/>
                  </a:lnTo>
                  <a:lnTo>
                    <a:pt x="11" y="78"/>
                  </a:lnTo>
                  <a:lnTo>
                    <a:pt x="0"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6" name="Freeform 64">
              <a:extLst>
                <a:ext uri="{FF2B5EF4-FFF2-40B4-BE49-F238E27FC236}">
                  <a16:creationId xmlns:a16="http://schemas.microsoft.com/office/drawing/2014/main" id="{0256DB41-B3C1-4FEB-B394-9762C00E7F70}"/>
                </a:ext>
              </a:extLst>
            </p:cNvPr>
            <p:cNvSpPr>
              <a:spLocks noEditPoints="1"/>
            </p:cNvSpPr>
            <p:nvPr userDrawn="1"/>
          </p:nvSpPr>
          <p:spPr bwMode="auto">
            <a:xfrm>
              <a:off x="2084896" y="6383459"/>
              <a:ext cx="80211" cy="137753"/>
            </a:xfrm>
            <a:custGeom>
              <a:avLst/>
              <a:gdLst>
                <a:gd name="T0" fmla="*/ 24 w 32"/>
                <a:gd name="T1" fmla="*/ 53 h 54"/>
                <a:gd name="T2" fmla="*/ 24 w 32"/>
                <a:gd name="T3" fmla="*/ 50 h 54"/>
                <a:gd name="T4" fmla="*/ 22 w 32"/>
                <a:gd name="T5" fmla="*/ 51 h 54"/>
                <a:gd name="T6" fmla="*/ 20 w 32"/>
                <a:gd name="T7" fmla="*/ 53 h 54"/>
                <a:gd name="T8" fmla="*/ 17 w 32"/>
                <a:gd name="T9" fmla="*/ 54 h 54"/>
                <a:gd name="T10" fmla="*/ 14 w 32"/>
                <a:gd name="T11" fmla="*/ 54 h 54"/>
                <a:gd name="T12" fmla="*/ 9 w 32"/>
                <a:gd name="T13" fmla="*/ 53 h 54"/>
                <a:gd name="T14" fmla="*/ 4 w 32"/>
                <a:gd name="T15" fmla="*/ 49 h 54"/>
                <a:gd name="T16" fmla="*/ 1 w 32"/>
                <a:gd name="T17" fmla="*/ 43 h 54"/>
                <a:gd name="T18" fmla="*/ 0 w 32"/>
                <a:gd name="T19" fmla="*/ 33 h 54"/>
                <a:gd name="T20" fmla="*/ 1 w 32"/>
                <a:gd name="T21" fmla="*/ 25 h 54"/>
                <a:gd name="T22" fmla="*/ 4 w 32"/>
                <a:gd name="T23" fmla="*/ 19 h 54"/>
                <a:gd name="T24" fmla="*/ 9 w 32"/>
                <a:gd name="T25" fmla="*/ 15 h 54"/>
                <a:gd name="T26" fmla="*/ 15 w 32"/>
                <a:gd name="T27" fmla="*/ 14 h 54"/>
                <a:gd name="T28" fmla="*/ 18 w 32"/>
                <a:gd name="T29" fmla="*/ 14 h 54"/>
                <a:gd name="T30" fmla="*/ 20 w 32"/>
                <a:gd name="T31" fmla="*/ 15 h 54"/>
                <a:gd name="T32" fmla="*/ 22 w 32"/>
                <a:gd name="T33" fmla="*/ 17 h 54"/>
                <a:gd name="T34" fmla="*/ 24 w 32"/>
                <a:gd name="T35" fmla="*/ 18 h 54"/>
                <a:gd name="T36" fmla="*/ 24 w 32"/>
                <a:gd name="T37" fmla="*/ 4 h 54"/>
                <a:gd name="T38" fmla="*/ 32 w 32"/>
                <a:gd name="T39" fmla="*/ 0 h 54"/>
                <a:gd name="T40" fmla="*/ 32 w 32"/>
                <a:gd name="T41" fmla="*/ 53 h 54"/>
                <a:gd name="T42" fmla="*/ 24 w 32"/>
                <a:gd name="T43" fmla="*/ 53 h 54"/>
                <a:gd name="T44" fmla="*/ 24 w 32"/>
                <a:gd name="T45" fmla="*/ 26 h 54"/>
                <a:gd name="T46" fmla="*/ 23 w 32"/>
                <a:gd name="T47" fmla="*/ 24 h 54"/>
                <a:gd name="T48" fmla="*/ 21 w 32"/>
                <a:gd name="T49" fmla="*/ 23 h 54"/>
                <a:gd name="T50" fmla="*/ 18 w 32"/>
                <a:gd name="T51" fmla="*/ 22 h 54"/>
                <a:gd name="T52" fmla="*/ 15 w 32"/>
                <a:gd name="T53" fmla="*/ 21 h 54"/>
                <a:gd name="T54" fmla="*/ 9 w 32"/>
                <a:gd name="T55" fmla="*/ 24 h 54"/>
                <a:gd name="T56" fmla="*/ 7 w 32"/>
                <a:gd name="T57" fmla="*/ 33 h 54"/>
                <a:gd name="T58" fmla="*/ 8 w 32"/>
                <a:gd name="T59" fmla="*/ 39 h 54"/>
                <a:gd name="T60" fmla="*/ 9 w 32"/>
                <a:gd name="T61" fmla="*/ 44 h 54"/>
                <a:gd name="T62" fmla="*/ 12 w 32"/>
                <a:gd name="T63" fmla="*/ 46 h 54"/>
                <a:gd name="T64" fmla="*/ 16 w 32"/>
                <a:gd name="T65" fmla="*/ 47 h 54"/>
                <a:gd name="T66" fmla="*/ 18 w 32"/>
                <a:gd name="T67" fmla="*/ 47 h 54"/>
                <a:gd name="T68" fmla="*/ 21 w 32"/>
                <a:gd name="T69" fmla="*/ 46 h 54"/>
                <a:gd name="T70" fmla="*/ 23 w 32"/>
                <a:gd name="T71" fmla="*/ 44 h 54"/>
                <a:gd name="T72" fmla="*/ 24 w 32"/>
                <a:gd name="T73" fmla="*/ 42 h 54"/>
                <a:gd name="T74" fmla="*/ 24 w 32"/>
                <a:gd name="T7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54">
                  <a:moveTo>
                    <a:pt x="24" y="53"/>
                  </a:moveTo>
                  <a:cubicBezTo>
                    <a:pt x="24" y="50"/>
                    <a:pt x="24" y="50"/>
                    <a:pt x="24" y="50"/>
                  </a:cubicBezTo>
                  <a:cubicBezTo>
                    <a:pt x="24" y="50"/>
                    <a:pt x="23" y="51"/>
                    <a:pt x="22" y="51"/>
                  </a:cubicBezTo>
                  <a:cubicBezTo>
                    <a:pt x="21" y="52"/>
                    <a:pt x="21" y="52"/>
                    <a:pt x="20" y="53"/>
                  </a:cubicBezTo>
                  <a:cubicBezTo>
                    <a:pt x="19" y="53"/>
                    <a:pt x="18" y="54"/>
                    <a:pt x="17" y="54"/>
                  </a:cubicBezTo>
                  <a:cubicBezTo>
                    <a:pt x="16" y="54"/>
                    <a:pt x="15" y="54"/>
                    <a:pt x="14" y="54"/>
                  </a:cubicBezTo>
                  <a:cubicBezTo>
                    <a:pt x="12" y="54"/>
                    <a:pt x="10" y="54"/>
                    <a:pt x="9" y="53"/>
                  </a:cubicBezTo>
                  <a:cubicBezTo>
                    <a:pt x="7" y="52"/>
                    <a:pt x="5" y="51"/>
                    <a:pt x="4" y="49"/>
                  </a:cubicBezTo>
                  <a:cubicBezTo>
                    <a:pt x="3" y="48"/>
                    <a:pt x="1" y="45"/>
                    <a:pt x="1" y="43"/>
                  </a:cubicBezTo>
                  <a:cubicBezTo>
                    <a:pt x="0" y="40"/>
                    <a:pt x="0" y="37"/>
                    <a:pt x="0" y="33"/>
                  </a:cubicBezTo>
                  <a:cubicBezTo>
                    <a:pt x="0" y="30"/>
                    <a:pt x="0" y="27"/>
                    <a:pt x="1" y="25"/>
                  </a:cubicBezTo>
                  <a:cubicBezTo>
                    <a:pt x="2" y="22"/>
                    <a:pt x="3" y="20"/>
                    <a:pt x="4" y="19"/>
                  </a:cubicBezTo>
                  <a:cubicBezTo>
                    <a:pt x="6" y="17"/>
                    <a:pt x="7" y="16"/>
                    <a:pt x="9" y="15"/>
                  </a:cubicBezTo>
                  <a:cubicBezTo>
                    <a:pt x="11" y="14"/>
                    <a:pt x="13" y="14"/>
                    <a:pt x="15" y="14"/>
                  </a:cubicBezTo>
                  <a:cubicBezTo>
                    <a:pt x="16" y="14"/>
                    <a:pt x="17" y="14"/>
                    <a:pt x="18" y="14"/>
                  </a:cubicBezTo>
                  <a:cubicBezTo>
                    <a:pt x="18" y="15"/>
                    <a:pt x="19" y="15"/>
                    <a:pt x="20" y="15"/>
                  </a:cubicBezTo>
                  <a:cubicBezTo>
                    <a:pt x="21" y="16"/>
                    <a:pt x="22" y="16"/>
                    <a:pt x="22" y="17"/>
                  </a:cubicBezTo>
                  <a:cubicBezTo>
                    <a:pt x="23" y="17"/>
                    <a:pt x="24" y="18"/>
                    <a:pt x="24" y="18"/>
                  </a:cubicBezTo>
                  <a:cubicBezTo>
                    <a:pt x="24" y="4"/>
                    <a:pt x="24" y="4"/>
                    <a:pt x="24" y="4"/>
                  </a:cubicBezTo>
                  <a:cubicBezTo>
                    <a:pt x="32" y="0"/>
                    <a:pt x="32" y="0"/>
                    <a:pt x="32" y="0"/>
                  </a:cubicBezTo>
                  <a:cubicBezTo>
                    <a:pt x="32" y="53"/>
                    <a:pt x="32" y="53"/>
                    <a:pt x="32" y="53"/>
                  </a:cubicBezTo>
                  <a:lnTo>
                    <a:pt x="24" y="53"/>
                  </a:lnTo>
                  <a:close/>
                  <a:moveTo>
                    <a:pt x="24" y="26"/>
                  </a:moveTo>
                  <a:cubicBezTo>
                    <a:pt x="24" y="26"/>
                    <a:pt x="23" y="25"/>
                    <a:pt x="23" y="24"/>
                  </a:cubicBezTo>
                  <a:cubicBezTo>
                    <a:pt x="22" y="24"/>
                    <a:pt x="22" y="23"/>
                    <a:pt x="21" y="23"/>
                  </a:cubicBezTo>
                  <a:cubicBezTo>
                    <a:pt x="20" y="22"/>
                    <a:pt x="19" y="22"/>
                    <a:pt x="18" y="22"/>
                  </a:cubicBezTo>
                  <a:cubicBezTo>
                    <a:pt x="17" y="21"/>
                    <a:pt x="16" y="21"/>
                    <a:pt x="15" y="21"/>
                  </a:cubicBezTo>
                  <a:cubicBezTo>
                    <a:pt x="13" y="21"/>
                    <a:pt x="11" y="22"/>
                    <a:pt x="9" y="24"/>
                  </a:cubicBezTo>
                  <a:cubicBezTo>
                    <a:pt x="8" y="26"/>
                    <a:pt x="7" y="29"/>
                    <a:pt x="7" y="33"/>
                  </a:cubicBezTo>
                  <a:cubicBezTo>
                    <a:pt x="7" y="36"/>
                    <a:pt x="7" y="38"/>
                    <a:pt x="8" y="39"/>
                  </a:cubicBezTo>
                  <a:cubicBezTo>
                    <a:pt x="8" y="41"/>
                    <a:pt x="9" y="43"/>
                    <a:pt x="9" y="44"/>
                  </a:cubicBezTo>
                  <a:cubicBezTo>
                    <a:pt x="10" y="45"/>
                    <a:pt x="11" y="46"/>
                    <a:pt x="12" y="46"/>
                  </a:cubicBezTo>
                  <a:cubicBezTo>
                    <a:pt x="13" y="47"/>
                    <a:pt x="14" y="47"/>
                    <a:pt x="16" y="47"/>
                  </a:cubicBezTo>
                  <a:cubicBezTo>
                    <a:pt x="17" y="47"/>
                    <a:pt x="18" y="47"/>
                    <a:pt x="18" y="47"/>
                  </a:cubicBezTo>
                  <a:cubicBezTo>
                    <a:pt x="19" y="46"/>
                    <a:pt x="20" y="46"/>
                    <a:pt x="21" y="46"/>
                  </a:cubicBezTo>
                  <a:cubicBezTo>
                    <a:pt x="21" y="45"/>
                    <a:pt x="22" y="45"/>
                    <a:pt x="23" y="44"/>
                  </a:cubicBezTo>
                  <a:cubicBezTo>
                    <a:pt x="23" y="43"/>
                    <a:pt x="24" y="43"/>
                    <a:pt x="24" y="42"/>
                  </a:cubicBezTo>
                  <a:lnTo>
                    <a:pt x="24"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7" name="Freeform 65">
              <a:extLst>
                <a:ext uri="{FF2B5EF4-FFF2-40B4-BE49-F238E27FC236}">
                  <a16:creationId xmlns:a16="http://schemas.microsoft.com/office/drawing/2014/main" id="{F2BC9C1F-3F30-47A6-B503-20FB179B7F3A}"/>
                </a:ext>
              </a:extLst>
            </p:cNvPr>
            <p:cNvSpPr>
              <a:spLocks/>
            </p:cNvSpPr>
            <p:nvPr userDrawn="1"/>
          </p:nvSpPr>
          <p:spPr bwMode="auto">
            <a:xfrm>
              <a:off x="2229624" y="6421821"/>
              <a:ext cx="122060" cy="97648"/>
            </a:xfrm>
            <a:custGeom>
              <a:avLst/>
              <a:gdLst>
                <a:gd name="T0" fmla="*/ 55 w 70"/>
                <a:gd name="T1" fmla="*/ 56 h 56"/>
                <a:gd name="T2" fmla="*/ 45 w 70"/>
                <a:gd name="T3" fmla="*/ 56 h 56"/>
                <a:gd name="T4" fmla="*/ 35 w 70"/>
                <a:gd name="T5" fmla="*/ 16 h 56"/>
                <a:gd name="T6" fmla="*/ 25 w 70"/>
                <a:gd name="T7" fmla="*/ 56 h 56"/>
                <a:gd name="T8" fmla="*/ 16 w 70"/>
                <a:gd name="T9" fmla="*/ 56 h 56"/>
                <a:gd name="T10" fmla="*/ 0 w 70"/>
                <a:gd name="T11" fmla="*/ 0 h 56"/>
                <a:gd name="T12" fmla="*/ 12 w 70"/>
                <a:gd name="T13" fmla="*/ 0 h 56"/>
                <a:gd name="T14" fmla="*/ 20 w 70"/>
                <a:gd name="T15" fmla="*/ 38 h 56"/>
                <a:gd name="T16" fmla="*/ 31 w 70"/>
                <a:gd name="T17" fmla="*/ 0 h 56"/>
                <a:gd name="T18" fmla="*/ 39 w 70"/>
                <a:gd name="T19" fmla="*/ 0 h 56"/>
                <a:gd name="T20" fmla="*/ 51 w 70"/>
                <a:gd name="T21" fmla="*/ 38 h 56"/>
                <a:gd name="T22" fmla="*/ 60 w 70"/>
                <a:gd name="T23" fmla="*/ 0 h 56"/>
                <a:gd name="T24" fmla="*/ 70 w 70"/>
                <a:gd name="T25" fmla="*/ 0 h 56"/>
                <a:gd name="T26" fmla="*/ 55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5" y="56"/>
                  </a:moveTo>
                  <a:lnTo>
                    <a:pt x="45" y="56"/>
                  </a:lnTo>
                  <a:lnTo>
                    <a:pt x="35" y="16"/>
                  </a:lnTo>
                  <a:lnTo>
                    <a:pt x="25" y="56"/>
                  </a:lnTo>
                  <a:lnTo>
                    <a:pt x="16" y="56"/>
                  </a:lnTo>
                  <a:lnTo>
                    <a:pt x="0" y="0"/>
                  </a:lnTo>
                  <a:lnTo>
                    <a:pt x="12" y="0"/>
                  </a:lnTo>
                  <a:lnTo>
                    <a:pt x="20" y="38"/>
                  </a:lnTo>
                  <a:lnTo>
                    <a:pt x="31" y="0"/>
                  </a:lnTo>
                  <a:lnTo>
                    <a:pt x="39" y="0"/>
                  </a:lnTo>
                  <a:lnTo>
                    <a:pt x="51" y="38"/>
                  </a:lnTo>
                  <a:lnTo>
                    <a:pt x="60" y="0"/>
                  </a:lnTo>
                  <a:lnTo>
                    <a:pt x="70" y="0"/>
                  </a:lnTo>
                  <a:lnTo>
                    <a:pt x="55"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8" name="Freeform 66">
              <a:extLst>
                <a:ext uri="{FF2B5EF4-FFF2-40B4-BE49-F238E27FC236}">
                  <a16:creationId xmlns:a16="http://schemas.microsoft.com/office/drawing/2014/main" id="{F2E1921C-CA0E-4886-93CA-956A6497CF03}"/>
                </a:ext>
              </a:extLst>
            </p:cNvPr>
            <p:cNvSpPr>
              <a:spLocks noEditPoints="1"/>
            </p:cNvSpPr>
            <p:nvPr userDrawn="1"/>
          </p:nvSpPr>
          <p:spPr bwMode="auto">
            <a:xfrm>
              <a:off x="2362147" y="6418333"/>
              <a:ext cx="88930" cy="102879"/>
            </a:xfrm>
            <a:custGeom>
              <a:avLst/>
              <a:gdLst>
                <a:gd name="T0" fmla="*/ 35 w 35"/>
                <a:gd name="T1" fmla="*/ 20 h 40"/>
                <a:gd name="T2" fmla="*/ 33 w 35"/>
                <a:gd name="T3" fmla="*/ 28 h 40"/>
                <a:gd name="T4" fmla="*/ 30 w 35"/>
                <a:gd name="T5" fmla="*/ 35 h 40"/>
                <a:gd name="T6" fmla="*/ 24 w 35"/>
                <a:gd name="T7" fmla="*/ 39 h 40"/>
                <a:gd name="T8" fmla="*/ 17 w 35"/>
                <a:gd name="T9" fmla="*/ 40 h 40"/>
                <a:gd name="T10" fmla="*/ 11 w 35"/>
                <a:gd name="T11" fmla="*/ 39 h 40"/>
                <a:gd name="T12" fmla="*/ 5 w 35"/>
                <a:gd name="T13" fmla="*/ 35 h 40"/>
                <a:gd name="T14" fmla="*/ 2 w 35"/>
                <a:gd name="T15" fmla="*/ 28 h 40"/>
                <a:gd name="T16" fmla="*/ 0 w 35"/>
                <a:gd name="T17" fmla="*/ 20 h 40"/>
                <a:gd name="T18" fmla="*/ 2 w 35"/>
                <a:gd name="T19" fmla="*/ 12 h 40"/>
                <a:gd name="T20" fmla="*/ 5 w 35"/>
                <a:gd name="T21" fmla="*/ 5 h 40"/>
                <a:gd name="T22" fmla="*/ 11 w 35"/>
                <a:gd name="T23" fmla="*/ 1 h 40"/>
                <a:gd name="T24" fmla="*/ 18 w 35"/>
                <a:gd name="T25" fmla="*/ 0 h 40"/>
                <a:gd name="T26" fmla="*/ 24 w 35"/>
                <a:gd name="T27" fmla="*/ 1 h 40"/>
                <a:gd name="T28" fmla="*/ 30 w 35"/>
                <a:gd name="T29" fmla="*/ 5 h 40"/>
                <a:gd name="T30" fmla="*/ 33 w 35"/>
                <a:gd name="T31" fmla="*/ 12 h 40"/>
                <a:gd name="T32" fmla="*/ 35 w 35"/>
                <a:gd name="T33" fmla="*/ 20 h 40"/>
                <a:gd name="T34" fmla="*/ 27 w 35"/>
                <a:gd name="T35" fmla="*/ 20 h 40"/>
                <a:gd name="T36" fmla="*/ 26 w 35"/>
                <a:gd name="T37" fmla="*/ 15 h 40"/>
                <a:gd name="T38" fmla="*/ 24 w 35"/>
                <a:gd name="T39" fmla="*/ 11 h 40"/>
                <a:gd name="T40" fmla="*/ 21 w 35"/>
                <a:gd name="T41" fmla="*/ 8 h 40"/>
                <a:gd name="T42" fmla="*/ 17 w 35"/>
                <a:gd name="T43" fmla="*/ 7 h 40"/>
                <a:gd name="T44" fmla="*/ 13 w 35"/>
                <a:gd name="T45" fmla="*/ 8 h 40"/>
                <a:gd name="T46" fmla="*/ 10 w 35"/>
                <a:gd name="T47" fmla="*/ 11 h 40"/>
                <a:gd name="T48" fmla="*/ 9 w 35"/>
                <a:gd name="T49" fmla="*/ 15 h 40"/>
                <a:gd name="T50" fmla="*/ 8 w 35"/>
                <a:gd name="T51" fmla="*/ 20 h 40"/>
                <a:gd name="T52" fmla="*/ 9 w 35"/>
                <a:gd name="T53" fmla="*/ 26 h 40"/>
                <a:gd name="T54" fmla="*/ 11 w 35"/>
                <a:gd name="T55" fmla="*/ 30 h 40"/>
                <a:gd name="T56" fmla="*/ 14 w 35"/>
                <a:gd name="T57" fmla="*/ 32 h 40"/>
                <a:gd name="T58" fmla="*/ 18 w 35"/>
                <a:gd name="T59" fmla="*/ 33 h 40"/>
                <a:gd name="T60" fmla="*/ 21 w 35"/>
                <a:gd name="T61" fmla="*/ 32 h 40"/>
                <a:gd name="T62" fmla="*/ 24 w 35"/>
                <a:gd name="T63" fmla="*/ 29 h 40"/>
                <a:gd name="T64" fmla="*/ 26 w 35"/>
                <a:gd name="T65" fmla="*/ 25 h 40"/>
                <a:gd name="T66" fmla="*/ 27 w 35"/>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0">
                  <a:moveTo>
                    <a:pt x="35" y="20"/>
                  </a:moveTo>
                  <a:cubicBezTo>
                    <a:pt x="35" y="23"/>
                    <a:pt x="34" y="26"/>
                    <a:pt x="33" y="28"/>
                  </a:cubicBezTo>
                  <a:cubicBezTo>
                    <a:pt x="32" y="31"/>
                    <a:pt x="31" y="33"/>
                    <a:pt x="30" y="35"/>
                  </a:cubicBezTo>
                  <a:cubicBezTo>
                    <a:pt x="28" y="37"/>
                    <a:pt x="26" y="38"/>
                    <a:pt x="24" y="39"/>
                  </a:cubicBezTo>
                  <a:cubicBezTo>
                    <a:pt x="22" y="40"/>
                    <a:pt x="20" y="40"/>
                    <a:pt x="17" y="40"/>
                  </a:cubicBezTo>
                  <a:cubicBezTo>
                    <a:pt x="15" y="40"/>
                    <a:pt x="13" y="40"/>
                    <a:pt x="11" y="39"/>
                  </a:cubicBezTo>
                  <a:cubicBezTo>
                    <a:pt x="8" y="38"/>
                    <a:pt x="7" y="36"/>
                    <a:pt x="5" y="35"/>
                  </a:cubicBezTo>
                  <a:cubicBezTo>
                    <a:pt x="4" y="33"/>
                    <a:pt x="2" y="31"/>
                    <a:pt x="2" y="28"/>
                  </a:cubicBezTo>
                  <a:cubicBezTo>
                    <a:pt x="1" y="26"/>
                    <a:pt x="0" y="23"/>
                    <a:pt x="0" y="20"/>
                  </a:cubicBezTo>
                  <a:cubicBezTo>
                    <a:pt x="0" y="17"/>
                    <a:pt x="1" y="14"/>
                    <a:pt x="2" y="12"/>
                  </a:cubicBezTo>
                  <a:cubicBezTo>
                    <a:pt x="3" y="9"/>
                    <a:pt x="4" y="7"/>
                    <a:pt x="5" y="5"/>
                  </a:cubicBezTo>
                  <a:cubicBezTo>
                    <a:pt x="7" y="4"/>
                    <a:pt x="9" y="2"/>
                    <a:pt x="11" y="1"/>
                  </a:cubicBezTo>
                  <a:cubicBezTo>
                    <a:pt x="13" y="1"/>
                    <a:pt x="15" y="0"/>
                    <a:pt x="18" y="0"/>
                  </a:cubicBezTo>
                  <a:cubicBezTo>
                    <a:pt x="20" y="0"/>
                    <a:pt x="22" y="1"/>
                    <a:pt x="24" y="1"/>
                  </a:cubicBezTo>
                  <a:cubicBezTo>
                    <a:pt x="26" y="2"/>
                    <a:pt x="28" y="4"/>
                    <a:pt x="30" y="5"/>
                  </a:cubicBezTo>
                  <a:cubicBezTo>
                    <a:pt x="31" y="7"/>
                    <a:pt x="32" y="9"/>
                    <a:pt x="33" y="12"/>
                  </a:cubicBezTo>
                  <a:cubicBezTo>
                    <a:pt x="34" y="14"/>
                    <a:pt x="35" y="17"/>
                    <a:pt x="35" y="20"/>
                  </a:cubicBezTo>
                  <a:close/>
                  <a:moveTo>
                    <a:pt x="27" y="20"/>
                  </a:moveTo>
                  <a:cubicBezTo>
                    <a:pt x="27" y="18"/>
                    <a:pt x="27" y="16"/>
                    <a:pt x="26" y="15"/>
                  </a:cubicBezTo>
                  <a:cubicBezTo>
                    <a:pt x="26" y="13"/>
                    <a:pt x="25" y="12"/>
                    <a:pt x="24" y="11"/>
                  </a:cubicBezTo>
                  <a:cubicBezTo>
                    <a:pt x="24" y="10"/>
                    <a:pt x="23" y="9"/>
                    <a:pt x="21" y="8"/>
                  </a:cubicBezTo>
                  <a:cubicBezTo>
                    <a:pt x="20" y="8"/>
                    <a:pt x="19" y="7"/>
                    <a:pt x="17" y="7"/>
                  </a:cubicBezTo>
                  <a:cubicBezTo>
                    <a:pt x="16" y="7"/>
                    <a:pt x="14" y="8"/>
                    <a:pt x="13" y="8"/>
                  </a:cubicBezTo>
                  <a:cubicBezTo>
                    <a:pt x="12" y="9"/>
                    <a:pt x="11" y="10"/>
                    <a:pt x="10" y="11"/>
                  </a:cubicBezTo>
                  <a:cubicBezTo>
                    <a:pt x="10" y="12"/>
                    <a:pt x="9" y="13"/>
                    <a:pt x="9" y="15"/>
                  </a:cubicBezTo>
                  <a:cubicBezTo>
                    <a:pt x="8" y="16"/>
                    <a:pt x="8" y="18"/>
                    <a:pt x="8" y="20"/>
                  </a:cubicBezTo>
                  <a:cubicBezTo>
                    <a:pt x="8" y="22"/>
                    <a:pt x="8" y="24"/>
                    <a:pt x="9" y="26"/>
                  </a:cubicBezTo>
                  <a:cubicBezTo>
                    <a:pt x="9" y="27"/>
                    <a:pt x="10" y="28"/>
                    <a:pt x="11" y="30"/>
                  </a:cubicBezTo>
                  <a:cubicBezTo>
                    <a:pt x="11" y="31"/>
                    <a:pt x="12" y="32"/>
                    <a:pt x="14" y="32"/>
                  </a:cubicBezTo>
                  <a:cubicBezTo>
                    <a:pt x="15" y="33"/>
                    <a:pt x="16" y="33"/>
                    <a:pt x="18" y="33"/>
                  </a:cubicBezTo>
                  <a:cubicBezTo>
                    <a:pt x="19" y="33"/>
                    <a:pt x="20" y="33"/>
                    <a:pt x="21" y="32"/>
                  </a:cubicBezTo>
                  <a:cubicBezTo>
                    <a:pt x="23" y="31"/>
                    <a:pt x="24"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9" name="Freeform 67">
              <a:extLst>
                <a:ext uri="{FF2B5EF4-FFF2-40B4-BE49-F238E27FC236}">
                  <a16:creationId xmlns:a16="http://schemas.microsoft.com/office/drawing/2014/main" id="{33147323-CD74-4B45-8B3D-9FC2D6ABC4D5}"/>
                </a:ext>
              </a:extLst>
            </p:cNvPr>
            <p:cNvSpPr>
              <a:spLocks/>
            </p:cNvSpPr>
            <p:nvPr userDrawn="1"/>
          </p:nvSpPr>
          <p:spPr bwMode="auto">
            <a:xfrm>
              <a:off x="2468514" y="6418333"/>
              <a:ext cx="59286" cy="101135"/>
            </a:xfrm>
            <a:custGeom>
              <a:avLst/>
              <a:gdLst>
                <a:gd name="T0" fmla="*/ 21 w 23"/>
                <a:gd name="T1" fmla="*/ 9 h 39"/>
                <a:gd name="T2" fmla="*/ 19 w 23"/>
                <a:gd name="T3" fmla="*/ 8 h 39"/>
                <a:gd name="T4" fmla="*/ 16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10 w 23"/>
                <a:gd name="T21" fmla="*/ 3 h 39"/>
                <a:gd name="T22" fmla="*/ 12 w 23"/>
                <a:gd name="T23" fmla="*/ 1 h 39"/>
                <a:gd name="T24" fmla="*/ 14 w 23"/>
                <a:gd name="T25" fmla="*/ 0 h 39"/>
                <a:gd name="T26" fmla="*/ 17 w 23"/>
                <a:gd name="T27" fmla="*/ 0 h 39"/>
                <a:gd name="T28" fmla="*/ 21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20" y="8"/>
                    <a:pt x="19" y="8"/>
                  </a:cubicBezTo>
                  <a:cubicBezTo>
                    <a:pt x="18" y="8"/>
                    <a:pt x="17" y="7"/>
                    <a:pt x="16" y="7"/>
                  </a:cubicBezTo>
                  <a:cubicBezTo>
                    <a:pt x="13" y="7"/>
                    <a:pt x="11" y="8"/>
                    <a:pt x="10" y="10"/>
                  </a:cubicBezTo>
                  <a:cubicBezTo>
                    <a:pt x="9"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10" y="3"/>
                  </a:cubicBezTo>
                  <a:cubicBezTo>
                    <a:pt x="10" y="2"/>
                    <a:pt x="11" y="2"/>
                    <a:pt x="12" y="1"/>
                  </a:cubicBezTo>
                  <a:cubicBezTo>
                    <a:pt x="12" y="1"/>
                    <a:pt x="13" y="1"/>
                    <a:pt x="14" y="0"/>
                  </a:cubicBezTo>
                  <a:cubicBezTo>
                    <a:pt x="15" y="0"/>
                    <a:pt x="16" y="0"/>
                    <a:pt x="17" y="0"/>
                  </a:cubicBezTo>
                  <a:cubicBezTo>
                    <a:pt x="18" y="0"/>
                    <a:pt x="20" y="0"/>
                    <a:pt x="21" y="1"/>
                  </a:cubicBezTo>
                  <a:cubicBezTo>
                    <a:pt x="22" y="1"/>
                    <a:pt x="23"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50" name="Freeform 68">
              <a:extLst>
                <a:ext uri="{FF2B5EF4-FFF2-40B4-BE49-F238E27FC236}">
                  <a16:creationId xmlns:a16="http://schemas.microsoft.com/office/drawing/2014/main" id="{646502BE-8655-4E99-B8D3-19E6C1D2B9F4}"/>
                </a:ext>
              </a:extLst>
            </p:cNvPr>
            <p:cNvSpPr>
              <a:spLocks/>
            </p:cNvSpPr>
            <p:nvPr userDrawn="1"/>
          </p:nvSpPr>
          <p:spPr bwMode="auto">
            <a:xfrm>
              <a:off x="2545237" y="6383459"/>
              <a:ext cx="76723" cy="136010"/>
            </a:xfrm>
            <a:custGeom>
              <a:avLst/>
              <a:gdLst>
                <a:gd name="T0" fmla="*/ 31 w 44"/>
                <a:gd name="T1" fmla="*/ 78 h 78"/>
                <a:gd name="T2" fmla="*/ 19 w 44"/>
                <a:gd name="T3" fmla="*/ 50 h 78"/>
                <a:gd name="T4" fmla="*/ 10 w 44"/>
                <a:gd name="T5" fmla="*/ 61 h 78"/>
                <a:gd name="T6" fmla="*/ 10 w 44"/>
                <a:gd name="T7" fmla="*/ 78 h 78"/>
                <a:gd name="T8" fmla="*/ 0 w 44"/>
                <a:gd name="T9" fmla="*/ 78 h 78"/>
                <a:gd name="T10" fmla="*/ 0 w 44"/>
                <a:gd name="T11" fmla="*/ 6 h 78"/>
                <a:gd name="T12" fmla="*/ 10 w 44"/>
                <a:gd name="T13" fmla="*/ 0 h 78"/>
                <a:gd name="T14" fmla="*/ 10 w 44"/>
                <a:gd name="T15" fmla="*/ 47 h 78"/>
                <a:gd name="T16" fmla="*/ 28 w 44"/>
                <a:gd name="T17" fmla="*/ 22 h 78"/>
                <a:gd name="T18" fmla="*/ 41 w 44"/>
                <a:gd name="T19" fmla="*/ 22 h 78"/>
                <a:gd name="T20" fmla="*/ 26 w 44"/>
                <a:gd name="T21" fmla="*/ 41 h 78"/>
                <a:gd name="T22" fmla="*/ 44 w 44"/>
                <a:gd name="T23" fmla="*/ 78 h 78"/>
                <a:gd name="T24" fmla="*/ 31 w 4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78">
                  <a:moveTo>
                    <a:pt x="31" y="78"/>
                  </a:moveTo>
                  <a:lnTo>
                    <a:pt x="19" y="50"/>
                  </a:lnTo>
                  <a:lnTo>
                    <a:pt x="10" y="61"/>
                  </a:lnTo>
                  <a:lnTo>
                    <a:pt x="10" y="78"/>
                  </a:lnTo>
                  <a:lnTo>
                    <a:pt x="0" y="78"/>
                  </a:lnTo>
                  <a:lnTo>
                    <a:pt x="0" y="6"/>
                  </a:lnTo>
                  <a:lnTo>
                    <a:pt x="10" y="0"/>
                  </a:lnTo>
                  <a:lnTo>
                    <a:pt x="10" y="47"/>
                  </a:lnTo>
                  <a:lnTo>
                    <a:pt x="28" y="22"/>
                  </a:lnTo>
                  <a:lnTo>
                    <a:pt x="41" y="22"/>
                  </a:lnTo>
                  <a:lnTo>
                    <a:pt x="26" y="41"/>
                  </a:lnTo>
                  <a:lnTo>
                    <a:pt x="44" y="78"/>
                  </a:lnTo>
                  <a:lnTo>
                    <a:pt x="31"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51" name="Freeform 69">
              <a:extLst>
                <a:ext uri="{FF2B5EF4-FFF2-40B4-BE49-F238E27FC236}">
                  <a16:creationId xmlns:a16="http://schemas.microsoft.com/office/drawing/2014/main" id="{7B89F1B5-6B06-45D2-838B-039A44EFFD1B}"/>
                </a:ext>
              </a:extLst>
            </p:cNvPr>
            <p:cNvSpPr>
              <a:spLocks/>
            </p:cNvSpPr>
            <p:nvPr userDrawn="1"/>
          </p:nvSpPr>
          <p:spPr bwMode="auto">
            <a:xfrm>
              <a:off x="2628936" y="6418333"/>
              <a:ext cx="74980" cy="102879"/>
            </a:xfrm>
            <a:custGeom>
              <a:avLst/>
              <a:gdLst>
                <a:gd name="T0" fmla="*/ 28 w 29"/>
                <a:gd name="T1" fmla="*/ 4 h 40"/>
                <a:gd name="T2" fmla="*/ 25 w 29"/>
                <a:gd name="T3" fmla="*/ 10 h 40"/>
                <a:gd name="T4" fmla="*/ 20 w 29"/>
                <a:gd name="T5" fmla="*/ 8 h 40"/>
                <a:gd name="T6" fmla="*/ 15 w 29"/>
                <a:gd name="T7" fmla="*/ 7 h 40"/>
                <a:gd name="T8" fmla="*/ 11 w 29"/>
                <a:gd name="T9" fmla="*/ 8 h 40"/>
                <a:gd name="T10" fmla="*/ 9 w 29"/>
                <a:gd name="T11" fmla="*/ 10 h 40"/>
                <a:gd name="T12" fmla="*/ 10 w 29"/>
                <a:gd name="T13" fmla="*/ 12 h 40"/>
                <a:gd name="T14" fmla="*/ 11 w 29"/>
                <a:gd name="T15" fmla="*/ 13 h 40"/>
                <a:gd name="T16" fmla="*/ 13 w 29"/>
                <a:gd name="T17" fmla="*/ 14 h 40"/>
                <a:gd name="T18" fmla="*/ 17 w 29"/>
                <a:gd name="T19" fmla="*/ 16 h 40"/>
                <a:gd name="T20" fmla="*/ 22 w 29"/>
                <a:gd name="T21" fmla="*/ 18 h 40"/>
                <a:gd name="T22" fmla="*/ 26 w 29"/>
                <a:gd name="T23" fmla="*/ 21 h 40"/>
                <a:gd name="T24" fmla="*/ 29 w 29"/>
                <a:gd name="T25" fmla="*/ 24 h 40"/>
                <a:gd name="T26" fmla="*/ 29 w 29"/>
                <a:gd name="T27" fmla="*/ 29 h 40"/>
                <a:gd name="T28" fmla="*/ 28 w 29"/>
                <a:gd name="T29" fmla="*/ 34 h 40"/>
                <a:gd name="T30" fmla="*/ 25 w 29"/>
                <a:gd name="T31" fmla="*/ 38 h 40"/>
                <a:gd name="T32" fmla="*/ 21 w 29"/>
                <a:gd name="T33" fmla="*/ 40 h 40"/>
                <a:gd name="T34" fmla="*/ 15 w 29"/>
                <a:gd name="T35" fmla="*/ 40 h 40"/>
                <a:gd name="T36" fmla="*/ 7 w 29"/>
                <a:gd name="T37" fmla="*/ 39 h 40"/>
                <a:gd name="T38" fmla="*/ 0 w 29"/>
                <a:gd name="T39" fmla="*/ 35 h 40"/>
                <a:gd name="T40" fmla="*/ 4 w 29"/>
                <a:gd name="T41" fmla="*/ 30 h 40"/>
                <a:gd name="T42" fmla="*/ 9 w 29"/>
                <a:gd name="T43" fmla="*/ 32 h 40"/>
                <a:gd name="T44" fmla="*/ 15 w 29"/>
                <a:gd name="T45" fmla="*/ 33 h 40"/>
                <a:gd name="T46" fmla="*/ 20 w 29"/>
                <a:gd name="T47" fmla="*/ 32 h 40"/>
                <a:gd name="T48" fmla="*/ 22 w 29"/>
                <a:gd name="T49" fmla="*/ 29 h 40"/>
                <a:gd name="T50" fmla="*/ 21 w 29"/>
                <a:gd name="T51" fmla="*/ 27 h 40"/>
                <a:gd name="T52" fmla="*/ 20 w 29"/>
                <a:gd name="T53" fmla="*/ 26 h 40"/>
                <a:gd name="T54" fmla="*/ 17 w 29"/>
                <a:gd name="T55" fmla="*/ 24 h 40"/>
                <a:gd name="T56" fmla="*/ 13 w 29"/>
                <a:gd name="T57" fmla="*/ 23 h 40"/>
                <a:gd name="T58" fmla="*/ 8 w 29"/>
                <a:gd name="T59" fmla="*/ 20 h 40"/>
                <a:gd name="T60" fmla="*/ 4 w 29"/>
                <a:gd name="T61" fmla="*/ 18 h 40"/>
                <a:gd name="T62" fmla="*/ 2 w 29"/>
                <a:gd name="T63" fmla="*/ 15 h 40"/>
                <a:gd name="T64" fmla="*/ 2 w 29"/>
                <a:gd name="T65" fmla="*/ 11 h 40"/>
                <a:gd name="T66" fmla="*/ 3 w 29"/>
                <a:gd name="T67" fmla="*/ 6 h 40"/>
                <a:gd name="T68" fmla="*/ 6 w 29"/>
                <a:gd name="T69" fmla="*/ 3 h 40"/>
                <a:gd name="T70" fmla="*/ 10 w 29"/>
                <a:gd name="T71" fmla="*/ 1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5" y="10"/>
                    <a:pt x="25" y="10"/>
                    <a:pt x="25" y="10"/>
                  </a:cubicBezTo>
                  <a:cubicBezTo>
                    <a:pt x="23" y="9"/>
                    <a:pt x="22" y="8"/>
                    <a:pt x="20" y="8"/>
                  </a:cubicBezTo>
                  <a:cubicBezTo>
                    <a:pt x="18" y="7"/>
                    <a:pt x="17" y="7"/>
                    <a:pt x="15" y="7"/>
                  </a:cubicBezTo>
                  <a:cubicBezTo>
                    <a:pt x="13" y="7"/>
                    <a:pt x="12" y="7"/>
                    <a:pt x="11" y="8"/>
                  </a:cubicBezTo>
                  <a:cubicBezTo>
                    <a:pt x="10" y="8"/>
                    <a:pt x="9" y="9"/>
                    <a:pt x="9" y="10"/>
                  </a:cubicBezTo>
                  <a:cubicBezTo>
                    <a:pt x="9" y="11"/>
                    <a:pt x="10" y="11"/>
                    <a:pt x="10" y="12"/>
                  </a:cubicBezTo>
                  <a:cubicBezTo>
                    <a:pt x="10" y="12"/>
                    <a:pt x="10" y="13"/>
                    <a:pt x="11" y="13"/>
                  </a:cubicBezTo>
                  <a:cubicBezTo>
                    <a:pt x="11" y="13"/>
                    <a:pt x="12" y="14"/>
                    <a:pt x="13" y="14"/>
                  </a:cubicBezTo>
                  <a:cubicBezTo>
                    <a:pt x="14" y="15"/>
                    <a:pt x="15" y="15"/>
                    <a:pt x="17" y="16"/>
                  </a:cubicBezTo>
                  <a:cubicBezTo>
                    <a:pt x="19" y="17"/>
                    <a:pt x="21" y="18"/>
                    <a:pt x="22" y="18"/>
                  </a:cubicBezTo>
                  <a:cubicBezTo>
                    <a:pt x="24" y="19"/>
                    <a:pt x="25" y="20"/>
                    <a:pt x="26" y="21"/>
                  </a:cubicBezTo>
                  <a:cubicBezTo>
                    <a:pt x="27" y="22"/>
                    <a:pt x="28" y="23"/>
                    <a:pt x="29" y="24"/>
                  </a:cubicBezTo>
                  <a:cubicBezTo>
                    <a:pt x="29" y="25"/>
                    <a:pt x="29" y="27"/>
                    <a:pt x="29" y="29"/>
                  </a:cubicBezTo>
                  <a:cubicBezTo>
                    <a:pt x="29" y="31"/>
                    <a:pt x="29" y="33"/>
                    <a:pt x="28" y="34"/>
                  </a:cubicBezTo>
                  <a:cubicBezTo>
                    <a:pt x="28" y="36"/>
                    <a:pt x="26" y="37"/>
                    <a:pt x="25" y="38"/>
                  </a:cubicBezTo>
                  <a:cubicBezTo>
                    <a:pt x="24" y="39"/>
                    <a:pt x="22" y="39"/>
                    <a:pt x="21" y="40"/>
                  </a:cubicBezTo>
                  <a:cubicBezTo>
                    <a:pt x="19" y="40"/>
                    <a:pt x="17" y="40"/>
                    <a:pt x="15" y="40"/>
                  </a:cubicBezTo>
                  <a:cubicBezTo>
                    <a:pt x="13" y="40"/>
                    <a:pt x="10" y="40"/>
                    <a:pt x="7" y="39"/>
                  </a:cubicBezTo>
                  <a:cubicBezTo>
                    <a:pt x="5" y="38"/>
                    <a:pt x="2" y="37"/>
                    <a:pt x="0" y="35"/>
                  </a:cubicBezTo>
                  <a:cubicBezTo>
                    <a:pt x="4" y="30"/>
                    <a:pt x="4" y="30"/>
                    <a:pt x="4" y="30"/>
                  </a:cubicBezTo>
                  <a:cubicBezTo>
                    <a:pt x="6" y="31"/>
                    <a:pt x="7" y="32"/>
                    <a:pt x="9" y="32"/>
                  </a:cubicBezTo>
                  <a:cubicBezTo>
                    <a:pt x="11" y="33"/>
                    <a:pt x="13" y="33"/>
                    <a:pt x="15" y="33"/>
                  </a:cubicBezTo>
                  <a:cubicBezTo>
                    <a:pt x="17" y="33"/>
                    <a:pt x="19" y="33"/>
                    <a:pt x="20" y="32"/>
                  </a:cubicBezTo>
                  <a:cubicBezTo>
                    <a:pt x="21" y="31"/>
                    <a:pt x="22" y="30"/>
                    <a:pt x="22" y="29"/>
                  </a:cubicBezTo>
                  <a:cubicBezTo>
                    <a:pt x="22" y="28"/>
                    <a:pt x="22" y="28"/>
                    <a:pt x="21" y="27"/>
                  </a:cubicBezTo>
                  <a:cubicBezTo>
                    <a:pt x="21" y="27"/>
                    <a:pt x="20" y="26"/>
                    <a:pt x="20" y="26"/>
                  </a:cubicBezTo>
                  <a:cubicBezTo>
                    <a:pt x="19" y="25"/>
                    <a:pt x="18" y="25"/>
                    <a:pt x="17" y="24"/>
                  </a:cubicBezTo>
                  <a:cubicBezTo>
                    <a:pt x="16" y="24"/>
                    <a:pt x="15" y="23"/>
                    <a:pt x="13" y="23"/>
                  </a:cubicBezTo>
                  <a:cubicBezTo>
                    <a:pt x="11" y="22"/>
                    <a:pt x="9" y="21"/>
                    <a:pt x="8" y="20"/>
                  </a:cubicBezTo>
                  <a:cubicBezTo>
                    <a:pt x="6" y="19"/>
                    <a:pt x="5" y="19"/>
                    <a:pt x="4" y="18"/>
                  </a:cubicBezTo>
                  <a:cubicBezTo>
                    <a:pt x="3" y="17"/>
                    <a:pt x="3" y="16"/>
                    <a:pt x="2" y="15"/>
                  </a:cubicBezTo>
                  <a:cubicBezTo>
                    <a:pt x="2" y="13"/>
                    <a:pt x="2" y="12"/>
                    <a:pt x="2" y="11"/>
                  </a:cubicBezTo>
                  <a:cubicBezTo>
                    <a:pt x="2" y="9"/>
                    <a:pt x="2" y="7"/>
                    <a:pt x="3" y="6"/>
                  </a:cubicBezTo>
                  <a:cubicBezTo>
                    <a:pt x="3" y="5"/>
                    <a:pt x="4" y="4"/>
                    <a:pt x="6" y="3"/>
                  </a:cubicBezTo>
                  <a:cubicBezTo>
                    <a:pt x="7" y="2"/>
                    <a:pt x="8" y="1"/>
                    <a:pt x="10" y="1"/>
                  </a:cubicBezTo>
                  <a:cubicBezTo>
                    <a:pt x="11" y="0"/>
                    <a:pt x="13" y="0"/>
                    <a:pt x="15" y="0"/>
                  </a:cubicBezTo>
                  <a:cubicBezTo>
                    <a:pt x="17" y="0"/>
                    <a:pt x="20"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52" name="Freeform 70">
              <a:extLst>
                <a:ext uri="{FF2B5EF4-FFF2-40B4-BE49-F238E27FC236}">
                  <a16:creationId xmlns:a16="http://schemas.microsoft.com/office/drawing/2014/main" id="{07A005EC-C937-4146-8D02-C00C5931EBCD}"/>
                </a:ext>
              </a:extLst>
            </p:cNvPr>
            <p:cNvSpPr>
              <a:spLocks/>
            </p:cNvSpPr>
            <p:nvPr userDrawn="1"/>
          </p:nvSpPr>
          <p:spPr bwMode="auto">
            <a:xfrm>
              <a:off x="2723096" y="6489826"/>
              <a:ext cx="27899" cy="31387"/>
            </a:xfrm>
            <a:custGeom>
              <a:avLst/>
              <a:gdLst>
                <a:gd name="T0" fmla="*/ 11 w 11"/>
                <a:gd name="T1" fmla="*/ 6 h 12"/>
                <a:gd name="T2" fmla="*/ 11 w 11"/>
                <a:gd name="T3" fmla="*/ 9 h 12"/>
                <a:gd name="T4" fmla="*/ 10 w 11"/>
                <a:gd name="T5" fmla="*/ 10 h 12"/>
                <a:gd name="T6" fmla="*/ 8 w 11"/>
                <a:gd name="T7" fmla="*/ 12 h 12"/>
                <a:gd name="T8" fmla="*/ 6 w 11"/>
                <a:gd name="T9" fmla="*/ 12 h 12"/>
                <a:gd name="T10" fmla="*/ 3 w 11"/>
                <a:gd name="T11" fmla="*/ 12 h 12"/>
                <a:gd name="T12" fmla="*/ 1 w 11"/>
                <a:gd name="T13" fmla="*/ 10 h 12"/>
                <a:gd name="T14" fmla="*/ 0 w 11"/>
                <a:gd name="T15" fmla="*/ 9 h 12"/>
                <a:gd name="T16" fmla="*/ 0 w 11"/>
                <a:gd name="T17" fmla="*/ 6 h 12"/>
                <a:gd name="T18" fmla="*/ 0 w 11"/>
                <a:gd name="T19" fmla="*/ 4 h 12"/>
                <a:gd name="T20" fmla="*/ 1 w 11"/>
                <a:gd name="T21" fmla="*/ 2 h 12"/>
                <a:gd name="T22" fmla="*/ 3 w 11"/>
                <a:gd name="T23" fmla="*/ 1 h 12"/>
                <a:gd name="T24" fmla="*/ 6 w 11"/>
                <a:gd name="T25" fmla="*/ 0 h 12"/>
                <a:gd name="T26" fmla="*/ 8 w 11"/>
                <a:gd name="T27" fmla="*/ 1 h 12"/>
                <a:gd name="T28" fmla="*/ 10 w 11"/>
                <a:gd name="T29" fmla="*/ 2 h 12"/>
                <a:gd name="T30" fmla="*/ 11 w 11"/>
                <a:gd name="T31" fmla="*/ 4 h 12"/>
                <a:gd name="T32" fmla="*/ 11 w 11"/>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1" y="6"/>
                  </a:moveTo>
                  <a:cubicBezTo>
                    <a:pt x="11" y="7"/>
                    <a:pt x="11" y="8"/>
                    <a:pt x="11" y="9"/>
                  </a:cubicBezTo>
                  <a:cubicBezTo>
                    <a:pt x="11" y="9"/>
                    <a:pt x="10" y="10"/>
                    <a:pt x="10" y="10"/>
                  </a:cubicBezTo>
                  <a:cubicBezTo>
                    <a:pt x="9" y="11"/>
                    <a:pt x="9" y="11"/>
                    <a:pt x="8" y="12"/>
                  </a:cubicBezTo>
                  <a:cubicBezTo>
                    <a:pt x="7" y="12"/>
                    <a:pt x="6" y="12"/>
                    <a:pt x="6" y="12"/>
                  </a:cubicBezTo>
                  <a:cubicBezTo>
                    <a:pt x="5" y="12"/>
                    <a:pt x="4" y="12"/>
                    <a:pt x="3" y="12"/>
                  </a:cubicBezTo>
                  <a:cubicBezTo>
                    <a:pt x="3" y="11"/>
                    <a:pt x="2" y="11"/>
                    <a:pt x="1" y="10"/>
                  </a:cubicBezTo>
                  <a:cubicBezTo>
                    <a:pt x="1" y="10"/>
                    <a:pt x="1" y="9"/>
                    <a:pt x="0" y="9"/>
                  </a:cubicBezTo>
                  <a:cubicBezTo>
                    <a:pt x="0" y="8"/>
                    <a:pt x="0" y="7"/>
                    <a:pt x="0" y="6"/>
                  </a:cubicBezTo>
                  <a:cubicBezTo>
                    <a:pt x="0" y="6"/>
                    <a:pt x="0" y="5"/>
                    <a:pt x="0" y="4"/>
                  </a:cubicBezTo>
                  <a:cubicBezTo>
                    <a:pt x="1" y="3"/>
                    <a:pt x="1" y="3"/>
                    <a:pt x="1" y="2"/>
                  </a:cubicBezTo>
                  <a:cubicBezTo>
                    <a:pt x="2" y="2"/>
                    <a:pt x="3" y="1"/>
                    <a:pt x="3" y="1"/>
                  </a:cubicBezTo>
                  <a:cubicBezTo>
                    <a:pt x="4" y="1"/>
                    <a:pt x="5" y="0"/>
                    <a:pt x="6" y="0"/>
                  </a:cubicBezTo>
                  <a:cubicBezTo>
                    <a:pt x="6" y="0"/>
                    <a:pt x="7" y="1"/>
                    <a:pt x="8" y="1"/>
                  </a:cubicBezTo>
                  <a:cubicBezTo>
                    <a:pt x="9" y="1"/>
                    <a:pt x="9" y="2"/>
                    <a:pt x="10" y="2"/>
                  </a:cubicBezTo>
                  <a:cubicBezTo>
                    <a:pt x="10" y="3"/>
                    <a:pt x="11" y="3"/>
                    <a:pt x="11" y="4"/>
                  </a:cubicBezTo>
                  <a:cubicBezTo>
                    <a:pt x="11" y="5"/>
                    <a:pt x="11" y="6"/>
                    <a:pt x="11"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grpSp>
      <p:sp>
        <p:nvSpPr>
          <p:cNvPr id="263" name="Title 1">
            <a:extLst>
              <a:ext uri="{FF2B5EF4-FFF2-40B4-BE49-F238E27FC236}">
                <a16:creationId xmlns:a16="http://schemas.microsoft.com/office/drawing/2014/main" id="{3F36D6CC-3534-47CC-AECE-83EDA4639FB5}"/>
              </a:ext>
            </a:extLst>
          </p:cNvPr>
          <p:cNvSpPr>
            <a:spLocks noGrp="1"/>
          </p:cNvSpPr>
          <p:nvPr>
            <p:ph type="ctrTitle"/>
          </p:nvPr>
        </p:nvSpPr>
        <p:spPr>
          <a:xfrm>
            <a:off x="944880" y="2158329"/>
            <a:ext cx="4000436" cy="860400"/>
          </a:xfrm>
          <a:prstGeom prst="rect">
            <a:avLst/>
          </a:prstGeom>
        </p:spPr>
        <p:txBody>
          <a:bodyPr/>
          <a:lstStyle>
            <a:lvl1pPr>
              <a:defRPr sz="3000" b="0">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264" name="Subtitle 2">
            <a:extLst>
              <a:ext uri="{FF2B5EF4-FFF2-40B4-BE49-F238E27FC236}">
                <a16:creationId xmlns:a16="http://schemas.microsoft.com/office/drawing/2014/main" id="{C26FB38E-4E99-4AFB-8C8C-F03F7A963D9C}"/>
              </a:ext>
            </a:extLst>
          </p:cNvPr>
          <p:cNvSpPr>
            <a:spLocks noGrp="1"/>
          </p:cNvSpPr>
          <p:nvPr>
            <p:ph type="subTitle" idx="1"/>
          </p:nvPr>
        </p:nvSpPr>
        <p:spPr>
          <a:xfrm>
            <a:off x="945072" y="3200329"/>
            <a:ext cx="4020628" cy="645742"/>
          </a:xfrm>
          <a:prstGeom prst="rect">
            <a:avLst/>
          </a:prstGeom>
        </p:spPr>
        <p:txBody>
          <a:bodyPr/>
          <a:lstStyle>
            <a:lvl1pPr marL="0" indent="0" algn="l">
              <a:buNone/>
              <a:defRPr sz="2000">
                <a:solidFill>
                  <a:schemeClr val="bg1"/>
                </a:solidFill>
                <a:latin typeface="EYInterstate Light" panose="02000506000000020004" pitchFamily="2" charset="0"/>
                <a:cs typeface="Arial" pitchFamily="34" charset="0"/>
              </a:defRPr>
            </a:lvl1pPr>
            <a:lvl2pPr marL="0" indent="0" algn="l">
              <a:buNone/>
              <a:defRPr sz="1600">
                <a:solidFill>
                  <a:schemeClr val="tx1">
                    <a:lumMod val="75000"/>
                    <a:lumOff val="2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dirty="0"/>
              <a:t>Click to edit Master subtitle style</a:t>
            </a:r>
            <a:endParaRPr lang="en-GB" dirty="0"/>
          </a:p>
        </p:txBody>
      </p:sp>
      <p:grpSp>
        <p:nvGrpSpPr>
          <p:cNvPr id="77" name="Group 76">
            <a:extLst>
              <a:ext uri="{FF2B5EF4-FFF2-40B4-BE49-F238E27FC236}">
                <a16:creationId xmlns:a16="http://schemas.microsoft.com/office/drawing/2014/main" id="{AE95BC52-A56D-4358-A294-750179EBB698}"/>
              </a:ext>
            </a:extLst>
          </p:cNvPr>
          <p:cNvGrpSpPr/>
          <p:nvPr userDrawn="1"/>
        </p:nvGrpSpPr>
        <p:grpSpPr>
          <a:xfrm>
            <a:off x="489366" y="876058"/>
            <a:ext cx="4855295" cy="3374475"/>
            <a:chOff x="6855933" y="899048"/>
            <a:chExt cx="4855295" cy="3374475"/>
          </a:xfrm>
          <a:solidFill>
            <a:schemeClr val="tx2"/>
          </a:solidFill>
        </p:grpSpPr>
        <p:sp>
          <p:nvSpPr>
            <p:cNvPr id="78" name="Freeform: Shape 77">
              <a:extLst>
                <a:ext uri="{FF2B5EF4-FFF2-40B4-BE49-F238E27FC236}">
                  <a16:creationId xmlns:a16="http://schemas.microsoft.com/office/drawing/2014/main" id="{ECBD2AD5-9A79-4CFE-A808-769ADC8898F3}"/>
                </a:ext>
              </a:extLst>
            </p:cNvPr>
            <p:cNvSpPr/>
            <p:nvPr/>
          </p:nvSpPr>
          <p:spPr>
            <a:xfrm>
              <a:off x="6855933" y="899048"/>
              <a:ext cx="4855295" cy="3374475"/>
            </a:xfrm>
            <a:custGeom>
              <a:avLst/>
              <a:gdLst>
                <a:gd name="connsiteX0" fmla="*/ 6731 w 4855294"/>
                <a:gd name="connsiteY0" fmla="*/ 863542 h 3374474"/>
                <a:gd name="connsiteX1" fmla="*/ 6731 w 4855294"/>
                <a:gd name="connsiteY1" fmla="*/ 3095901 h 3374474"/>
                <a:gd name="connsiteX2" fmla="*/ 145659 w 4855294"/>
                <a:gd name="connsiteY2" fmla="*/ 3095901 h 3374474"/>
                <a:gd name="connsiteX3" fmla="*/ 145659 w 4855294"/>
                <a:gd name="connsiteY3" fmla="*/ 988380 h 3374474"/>
                <a:gd name="connsiteX4" fmla="*/ 4715918 w 4855294"/>
                <a:gd name="connsiteY4" fmla="*/ 179673 h 3374474"/>
                <a:gd name="connsiteX5" fmla="*/ 4715918 w 4855294"/>
                <a:gd name="connsiteY5" fmla="*/ 3234829 h 3374474"/>
                <a:gd name="connsiteX6" fmla="*/ 840208 w 4855294"/>
                <a:gd name="connsiteY6" fmla="*/ 3234829 h 3374474"/>
                <a:gd name="connsiteX7" fmla="*/ 840208 w 4855294"/>
                <a:gd name="connsiteY7" fmla="*/ 3373757 h 3374474"/>
                <a:gd name="connsiteX8" fmla="*/ 4854846 w 4855294"/>
                <a:gd name="connsiteY8" fmla="*/ 3373757 h 3374474"/>
                <a:gd name="connsiteX9" fmla="*/ 4854846 w 4855294"/>
                <a:gd name="connsiteY9" fmla="*/ 6731 h 3374474"/>
                <a:gd name="connsiteX10" fmla="*/ 6731 w 4855294"/>
                <a:gd name="connsiteY10" fmla="*/ 863542 h 337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5294" h="3374474">
                  <a:moveTo>
                    <a:pt x="6731" y="863542"/>
                  </a:moveTo>
                  <a:lnTo>
                    <a:pt x="6731" y="3095901"/>
                  </a:lnTo>
                  <a:lnTo>
                    <a:pt x="145659" y="3095901"/>
                  </a:lnTo>
                  <a:lnTo>
                    <a:pt x="145659" y="988380"/>
                  </a:lnTo>
                  <a:lnTo>
                    <a:pt x="4715918" y="179673"/>
                  </a:lnTo>
                  <a:lnTo>
                    <a:pt x="4715918" y="3234829"/>
                  </a:lnTo>
                  <a:lnTo>
                    <a:pt x="840208" y="3234829"/>
                  </a:lnTo>
                  <a:lnTo>
                    <a:pt x="840208" y="3373757"/>
                  </a:lnTo>
                  <a:lnTo>
                    <a:pt x="4854846" y="3373757"/>
                  </a:lnTo>
                  <a:lnTo>
                    <a:pt x="4854846" y="6731"/>
                  </a:lnTo>
                  <a:lnTo>
                    <a:pt x="6731" y="863542"/>
                  </a:lnTo>
                  <a:close/>
                </a:path>
              </a:pathLst>
            </a:custGeom>
            <a:grpFill/>
            <a:ln w="9525" cap="flat">
              <a:noFill/>
              <a:prstDash val="solid"/>
              <a:miter/>
            </a:ln>
          </p:spPr>
          <p:txBody>
            <a:bodyPr rtlCol="0" anchor="ctr"/>
            <a:lstStyle/>
            <a:p>
              <a:endParaRPr lang="en-IN"/>
            </a:p>
          </p:txBody>
        </p:sp>
        <p:sp>
          <p:nvSpPr>
            <p:cNvPr id="79" name="Freeform: Shape 78">
              <a:extLst>
                <a:ext uri="{FF2B5EF4-FFF2-40B4-BE49-F238E27FC236}">
                  <a16:creationId xmlns:a16="http://schemas.microsoft.com/office/drawing/2014/main" id="{9EE673CB-A779-4F64-B72D-93428DD2B26D}"/>
                </a:ext>
              </a:extLst>
            </p:cNvPr>
            <p:cNvSpPr/>
            <p:nvPr/>
          </p:nvSpPr>
          <p:spPr>
            <a:xfrm>
              <a:off x="6855933"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a:p>
          </p:txBody>
        </p:sp>
        <p:sp>
          <p:nvSpPr>
            <p:cNvPr id="80" name="Freeform: Shape 79">
              <a:extLst>
                <a:ext uri="{FF2B5EF4-FFF2-40B4-BE49-F238E27FC236}">
                  <a16:creationId xmlns:a16="http://schemas.microsoft.com/office/drawing/2014/main" id="{88144C98-507D-403B-8819-FBBF64A82FA3}"/>
                </a:ext>
              </a:extLst>
            </p:cNvPr>
            <p:cNvSpPr/>
            <p:nvPr/>
          </p:nvSpPr>
          <p:spPr>
            <a:xfrm>
              <a:off x="7133789"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a:p>
          </p:txBody>
        </p:sp>
        <p:sp>
          <p:nvSpPr>
            <p:cNvPr id="81" name="Freeform: Shape 80">
              <a:extLst>
                <a:ext uri="{FF2B5EF4-FFF2-40B4-BE49-F238E27FC236}">
                  <a16:creationId xmlns:a16="http://schemas.microsoft.com/office/drawing/2014/main" id="{21919CB3-2430-4DA6-BF41-59A1EF9C03CB}"/>
                </a:ext>
              </a:extLst>
            </p:cNvPr>
            <p:cNvSpPr/>
            <p:nvPr/>
          </p:nvSpPr>
          <p:spPr>
            <a:xfrm>
              <a:off x="7411555"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a:p>
          </p:txBody>
        </p:sp>
      </p:grpSp>
      <p:grpSp>
        <p:nvGrpSpPr>
          <p:cNvPr id="82" name="Group 4">
            <a:extLst>
              <a:ext uri="{FF2B5EF4-FFF2-40B4-BE49-F238E27FC236}">
                <a16:creationId xmlns:a16="http://schemas.microsoft.com/office/drawing/2014/main" id="{C5FADEE5-07C4-41A9-88D6-C6D2ED1362B8}"/>
              </a:ext>
            </a:extLst>
          </p:cNvPr>
          <p:cNvGrpSpPr>
            <a:grpSpLocks noChangeAspect="1"/>
          </p:cNvGrpSpPr>
          <p:nvPr userDrawn="1"/>
        </p:nvGrpSpPr>
        <p:grpSpPr bwMode="auto">
          <a:xfrm>
            <a:off x="10364788" y="4960938"/>
            <a:ext cx="1225550" cy="1435100"/>
            <a:chOff x="6529" y="3125"/>
            <a:chExt cx="772" cy="904"/>
          </a:xfrm>
        </p:grpSpPr>
        <p:sp>
          <p:nvSpPr>
            <p:cNvPr id="83" name="Freeform 5">
              <a:extLst>
                <a:ext uri="{FF2B5EF4-FFF2-40B4-BE49-F238E27FC236}">
                  <a16:creationId xmlns:a16="http://schemas.microsoft.com/office/drawing/2014/main" id="{5A2C465B-7D43-431D-A35E-50762E7696FC}"/>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4" name="Freeform 6">
              <a:extLst>
                <a:ext uri="{FF2B5EF4-FFF2-40B4-BE49-F238E27FC236}">
                  <a16:creationId xmlns:a16="http://schemas.microsoft.com/office/drawing/2014/main" id="{AC35E6C1-71A8-4C9D-A1A5-682B0BD0A03F}"/>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2839988039"/>
      </p:ext>
    </p:extLst>
  </p:cSld>
  <p:clrMapOvr>
    <a:masterClrMapping/>
  </p:clrMapOvr>
  <p:extLst>
    <p:ext uri="{DCECCB84-F9BA-43D5-87BE-67443E8EF086}">
      <p15:sldGuideLst xmlns:p15="http://schemas.microsoft.com/office/powerpoint/2012/main"/>
    </p:ext>
  </p:extLst>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Standard slide">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sz="2400">
                <a:solidFill>
                  <a:schemeClr val="bg1"/>
                </a:solidFill>
              </a:defRPr>
            </a:lvl1pPr>
          </a:lstStyle>
          <a:p>
            <a:r>
              <a:rPr lang="en-US" dirty="0"/>
              <a:t>Click to edit Master title style</a:t>
            </a:r>
            <a:endParaRPr lang="en-GB" dirty="0"/>
          </a:p>
        </p:txBody>
      </p:sp>
      <p:sp>
        <p:nvSpPr>
          <p:cNvPr id="12" name="Line 10">
            <a:extLst>
              <a:ext uri="{FF2B5EF4-FFF2-40B4-BE49-F238E27FC236}">
                <a16:creationId xmlns:a16="http://schemas.microsoft.com/office/drawing/2014/main" id="{DA9741B6-D337-4A18-8ECB-FB21A6953E44}"/>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
        <p:nvSpPr>
          <p:cNvPr id="8" name="Text Placeholder 2">
            <a:extLst>
              <a:ext uri="{FF2B5EF4-FFF2-40B4-BE49-F238E27FC236}">
                <a16:creationId xmlns:a16="http://schemas.microsoft.com/office/drawing/2014/main" id="{90356C28-34FC-48BD-943E-82B485EB0C49}"/>
              </a:ext>
            </a:extLst>
          </p:cNvPr>
          <p:cNvSpPr>
            <a:spLocks noGrp="1"/>
          </p:cNvSpPr>
          <p:nvPr>
            <p:ph idx="1"/>
          </p:nvPr>
        </p:nvSpPr>
        <p:spPr>
          <a:xfrm>
            <a:off x="609918" y="1137920"/>
            <a:ext cx="10978515" cy="4947920"/>
          </a:xfrm>
          <a:prstGeom prst="rect">
            <a:avLst/>
          </a:prstGeom>
        </p:spPr>
        <p:txBody>
          <a:bodyPr vert="horz" lIns="0" tIns="0" rIns="0" bIns="0" rtlCol="0" anchor="t" anchorCtr="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Footer Placeholder 3">
            <a:extLst>
              <a:ext uri="{FF2B5EF4-FFF2-40B4-BE49-F238E27FC236}">
                <a16:creationId xmlns:a16="http://schemas.microsoft.com/office/drawing/2014/main" id="{714482B3-B946-42D6-98EA-72EE48EEB847}"/>
              </a:ext>
            </a:extLst>
          </p:cNvPr>
          <p:cNvSpPr>
            <a:spLocks noGrp="1"/>
          </p:cNvSpPr>
          <p:nvPr>
            <p:ph type="ftr" sz="quarter" idx="11"/>
          </p:nvPr>
        </p:nvSpPr>
        <p:spPr>
          <a:xfrm>
            <a:off x="1653762" y="6471244"/>
            <a:ext cx="3086100" cy="180000"/>
          </a:xfrm>
          <a:prstGeom prst="rect">
            <a:avLst/>
          </a:prstGeom>
        </p:spPr>
        <p:txBody>
          <a:bodyPr/>
          <a:lstStyle/>
          <a:p>
            <a:r>
              <a:rPr lang="en-IN" dirty="0"/>
              <a:t>Presentation title</a:t>
            </a:r>
          </a:p>
        </p:txBody>
      </p:sp>
      <p:sp>
        <p:nvSpPr>
          <p:cNvPr id="5" name="Slide Number Placeholder 4">
            <a:extLst>
              <a:ext uri="{FF2B5EF4-FFF2-40B4-BE49-F238E27FC236}">
                <a16:creationId xmlns:a16="http://schemas.microsoft.com/office/drawing/2014/main" id="{272DD5AC-66F0-425C-A9DE-0484513193A1}"/>
              </a:ext>
            </a:extLst>
          </p:cNvPr>
          <p:cNvSpPr>
            <a:spLocks noGrp="1"/>
          </p:cNvSpPr>
          <p:nvPr>
            <p:ph type="sldNum" sz="quarter" idx="12"/>
          </p:nvPr>
        </p:nvSpPr>
        <p:spPr>
          <a:xfrm>
            <a:off x="617221" y="6471244"/>
            <a:ext cx="663066" cy="180000"/>
          </a:xfrm>
          <a:prstGeom prst="rect">
            <a:avLst/>
          </a:prstGeom>
        </p:spPr>
        <p:txBody>
          <a:bodyPr/>
          <a:lstStyle/>
          <a:p>
            <a:r>
              <a:rPr lang="en-IN"/>
              <a:t>Page </a:t>
            </a:r>
            <a:fld id="{F1BC30E3-FFE5-4B91-AA19-87A149EBB9EE}" type="slidenum">
              <a:rPr smtClean="0"/>
              <a:pPr/>
              <a:t>‹#›</a:t>
            </a:fld>
            <a:endParaRPr dirty="0"/>
          </a:p>
        </p:txBody>
      </p:sp>
      <p:sp>
        <p:nvSpPr>
          <p:cNvPr id="9" name="Date Placeholder 2">
            <a:extLst>
              <a:ext uri="{FF2B5EF4-FFF2-40B4-BE49-F238E27FC236}">
                <a16:creationId xmlns:a16="http://schemas.microsoft.com/office/drawing/2014/main" id="{39369FE1-2141-4E78-8B01-84E57EEFE06A}"/>
              </a:ext>
            </a:extLst>
          </p:cNvPr>
          <p:cNvSpPr txBox="1">
            <a:spLocks/>
          </p:cNvSpPr>
          <p:nvPr userDrawn="1"/>
        </p:nvSpPr>
        <p:spPr>
          <a:xfrm>
            <a:off x="1428928" y="6540255"/>
            <a:ext cx="1191258" cy="1800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IN" dirty="0"/>
          </a:p>
        </p:txBody>
      </p:sp>
    </p:spTree>
    <p:extLst>
      <p:ext uri="{BB962C8B-B14F-4D97-AF65-F5344CB8AC3E}">
        <p14:creationId xmlns:p14="http://schemas.microsoft.com/office/powerpoint/2010/main" val="3702176650"/>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3_Standard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09918" y="294200"/>
            <a:ext cx="10978515" cy="590400"/>
          </a:xfrm>
        </p:spPr>
        <p:txBody>
          <a:bodyPr/>
          <a:lstStyle>
            <a:lvl1pPr>
              <a:defRPr sz="2400">
                <a:solidFill>
                  <a:schemeClr val="bg1"/>
                </a:solidFill>
              </a:defRPr>
            </a:lvl1pPr>
          </a:lstStyle>
          <a:p>
            <a:r>
              <a:rPr lang="en-US" dirty="0"/>
              <a:t>Standard slide</a:t>
            </a:r>
            <a:endParaRPr lang="en-GB" dirty="0"/>
          </a:p>
        </p:txBody>
      </p:sp>
      <p:sp>
        <p:nvSpPr>
          <p:cNvPr id="80" name="Line 10">
            <a:extLst>
              <a:ext uri="{FF2B5EF4-FFF2-40B4-BE49-F238E27FC236}">
                <a16:creationId xmlns:a16="http://schemas.microsoft.com/office/drawing/2014/main" id="{EF8E9275-C0E0-4ABA-8699-73E5E292EC85}"/>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
        <p:nvSpPr>
          <p:cNvPr id="3" name="Date Placeholder 2">
            <a:extLst>
              <a:ext uri="{FF2B5EF4-FFF2-40B4-BE49-F238E27FC236}">
                <a16:creationId xmlns:a16="http://schemas.microsoft.com/office/drawing/2014/main" id="{7BD5E823-546D-4100-9D33-42F450A382EF}"/>
              </a:ext>
            </a:extLst>
          </p:cNvPr>
          <p:cNvSpPr>
            <a:spLocks noGrp="1"/>
          </p:cNvSpPr>
          <p:nvPr>
            <p:ph type="dt" sz="half" idx="10"/>
          </p:nvPr>
        </p:nvSpPr>
        <p:spPr>
          <a:xfrm>
            <a:off x="1428928" y="6471244"/>
            <a:ext cx="1191258" cy="180000"/>
          </a:xfrm>
          <a:prstGeom prst="rect">
            <a:avLst/>
          </a:prstGeom>
        </p:spPr>
        <p:txBody>
          <a:bodyPr/>
          <a:lstStyle/>
          <a:p>
            <a:fld id="{C3A9E02A-78D6-48B7-A389-464ED573BA5D}" type="datetime3">
              <a:rPr lang="en-US" smtClean="0"/>
              <a:t>19 April 2021</a:t>
            </a:fld>
            <a:endParaRPr lang="en-IN" dirty="0"/>
          </a:p>
        </p:txBody>
      </p:sp>
      <p:sp>
        <p:nvSpPr>
          <p:cNvPr id="4" name="Footer Placeholder 3">
            <a:extLst>
              <a:ext uri="{FF2B5EF4-FFF2-40B4-BE49-F238E27FC236}">
                <a16:creationId xmlns:a16="http://schemas.microsoft.com/office/drawing/2014/main" id="{D4EEA008-3E80-49A8-A128-C1EEB8A02F06}"/>
              </a:ext>
            </a:extLst>
          </p:cNvPr>
          <p:cNvSpPr>
            <a:spLocks noGrp="1"/>
          </p:cNvSpPr>
          <p:nvPr>
            <p:ph type="ftr" sz="quarter" idx="11"/>
          </p:nvPr>
        </p:nvSpPr>
        <p:spPr>
          <a:xfrm>
            <a:off x="1653762" y="6471244"/>
            <a:ext cx="3086100" cy="180000"/>
          </a:xfrm>
          <a:prstGeom prst="rect">
            <a:avLst/>
          </a:prstGeom>
        </p:spPr>
        <p:txBody>
          <a:bodyPr/>
          <a:lstStyle/>
          <a:p>
            <a:r>
              <a:rPr lang="en-IN"/>
              <a:t>Presentation title</a:t>
            </a:r>
            <a:endParaRPr lang="en-IN" dirty="0"/>
          </a:p>
        </p:txBody>
      </p:sp>
      <p:sp>
        <p:nvSpPr>
          <p:cNvPr id="5" name="Slide Number Placeholder 4">
            <a:extLst>
              <a:ext uri="{FF2B5EF4-FFF2-40B4-BE49-F238E27FC236}">
                <a16:creationId xmlns:a16="http://schemas.microsoft.com/office/drawing/2014/main" id="{0A192330-2E70-49F4-A5DA-F82320E7080E}"/>
              </a:ext>
            </a:extLst>
          </p:cNvPr>
          <p:cNvSpPr>
            <a:spLocks noGrp="1"/>
          </p:cNvSpPr>
          <p:nvPr>
            <p:ph type="sldNum" sz="quarter" idx="12"/>
          </p:nvPr>
        </p:nvSpPr>
        <p:spPr>
          <a:xfrm>
            <a:off x="617221" y="6471244"/>
            <a:ext cx="663066" cy="180000"/>
          </a:xfrm>
          <a:prstGeom prst="rect">
            <a:avLst/>
          </a:prstGeom>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1761078349"/>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2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8199120" y="1"/>
            <a:ext cx="3999231" cy="6156104"/>
          </a:xfrm>
        </p:spPr>
        <p:txBody>
          <a:bodyPr/>
          <a:lstStyle/>
          <a:p>
            <a:endParaRPr lang="en-IN" dirty="0"/>
          </a:p>
        </p:txBody>
      </p:sp>
      <p:sp>
        <p:nvSpPr>
          <p:cNvPr id="2" name="Title 1"/>
          <p:cNvSpPr>
            <a:spLocks noGrp="1"/>
          </p:cNvSpPr>
          <p:nvPr>
            <p:ph type="title"/>
          </p:nvPr>
        </p:nvSpPr>
        <p:spPr>
          <a:xfrm>
            <a:off x="609919" y="294200"/>
            <a:ext cx="7444422" cy="590400"/>
          </a:xfrm>
        </p:spPr>
        <p:txBody>
          <a:bodyPr/>
          <a:lstStyle>
            <a:lvl1pPr>
              <a:defRPr sz="2400">
                <a:solidFill>
                  <a:schemeClr val="bg1"/>
                </a:solidFill>
              </a:defRPr>
            </a:lvl1pPr>
          </a:lstStyle>
          <a:p>
            <a:r>
              <a:rPr lang="en-US" dirty="0"/>
              <a:t>Click to edit Master title style</a:t>
            </a:r>
            <a:endParaRPr lang="en-GB" dirty="0"/>
          </a:p>
        </p:txBody>
      </p:sp>
      <p:sp>
        <p:nvSpPr>
          <p:cNvPr id="3" name="Content Placeholder 2"/>
          <p:cNvSpPr>
            <a:spLocks noGrp="1"/>
          </p:cNvSpPr>
          <p:nvPr>
            <p:ph idx="1" hasCustomPrompt="1"/>
          </p:nvPr>
        </p:nvSpPr>
        <p:spPr>
          <a:xfrm>
            <a:off x="609918" y="1137921"/>
            <a:ext cx="7299642" cy="873760"/>
          </a:xfrm>
        </p:spPr>
        <p:txBody>
          <a:bodyPr/>
          <a:lstStyle>
            <a:lvl1pPr marL="0" indent="0">
              <a:buNone/>
              <a:defRPr sz="18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609918" y="2311401"/>
            <a:ext cx="3580117" cy="3844704"/>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12" name="Content Placeholder 2">
            <a:extLst>
              <a:ext uri="{FF2B5EF4-FFF2-40B4-BE49-F238E27FC236}">
                <a16:creationId xmlns:a16="http://schemas.microsoft.com/office/drawing/2014/main" id="{0C7BD71A-882B-40FB-A05F-48ECC69FF73D}"/>
              </a:ext>
            </a:extLst>
          </p:cNvPr>
          <p:cNvSpPr>
            <a:spLocks noGrp="1"/>
          </p:cNvSpPr>
          <p:nvPr>
            <p:ph idx="12" hasCustomPrompt="1"/>
          </p:nvPr>
        </p:nvSpPr>
        <p:spPr>
          <a:xfrm>
            <a:off x="4329443" y="2311401"/>
            <a:ext cx="3580117" cy="1254759"/>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14" name="Content Placeholder 2">
            <a:extLst>
              <a:ext uri="{FF2B5EF4-FFF2-40B4-BE49-F238E27FC236}">
                <a16:creationId xmlns:a16="http://schemas.microsoft.com/office/drawing/2014/main" id="{D87D58C8-1517-42AA-8B2A-E449A3F6F028}"/>
              </a:ext>
            </a:extLst>
          </p:cNvPr>
          <p:cNvSpPr>
            <a:spLocks noGrp="1"/>
          </p:cNvSpPr>
          <p:nvPr>
            <p:ph idx="13" hasCustomPrompt="1"/>
          </p:nvPr>
        </p:nvSpPr>
        <p:spPr>
          <a:xfrm>
            <a:off x="4329443" y="4236721"/>
            <a:ext cx="3580117" cy="1944160"/>
          </a:xfrm>
        </p:spPr>
        <p:txBody>
          <a:bodyPr numCol="1"/>
          <a:lstStyle>
            <a:lvl1pPr marL="0" indent="0">
              <a:buNone/>
              <a:defRPr sz="1800">
                <a:solidFill>
                  <a:schemeClr val="bg1"/>
                </a:solidFill>
                <a:latin typeface="Georgia" panose="02040502050405020303" pitchFamily="18" charset="0"/>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Quote</a:t>
            </a:r>
          </a:p>
        </p:txBody>
      </p:sp>
      <p:sp>
        <p:nvSpPr>
          <p:cNvPr id="23" name="Line 10">
            <a:extLst>
              <a:ext uri="{FF2B5EF4-FFF2-40B4-BE49-F238E27FC236}">
                <a16:creationId xmlns:a16="http://schemas.microsoft.com/office/drawing/2014/main" id="{E820DC59-E206-4DC0-9012-584F8EBAF730}"/>
              </a:ext>
            </a:extLst>
          </p:cNvPr>
          <p:cNvSpPr>
            <a:spLocks noChangeShapeType="1"/>
          </p:cNvSpPr>
          <p:nvPr userDrawn="1"/>
        </p:nvSpPr>
        <p:spPr bwMode="auto">
          <a:xfrm>
            <a:off x="609918" y="907750"/>
            <a:ext cx="7723854"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
        <p:nvSpPr>
          <p:cNvPr id="4" name="Date Placeholder 3">
            <a:extLst>
              <a:ext uri="{FF2B5EF4-FFF2-40B4-BE49-F238E27FC236}">
                <a16:creationId xmlns:a16="http://schemas.microsoft.com/office/drawing/2014/main" id="{2073C7F4-1F66-48B4-8A7F-96C64986A204}"/>
              </a:ext>
            </a:extLst>
          </p:cNvPr>
          <p:cNvSpPr>
            <a:spLocks noGrp="1"/>
          </p:cNvSpPr>
          <p:nvPr>
            <p:ph type="dt" sz="half" idx="14"/>
          </p:nvPr>
        </p:nvSpPr>
        <p:spPr>
          <a:xfrm>
            <a:off x="1428928" y="6471244"/>
            <a:ext cx="1191258" cy="180000"/>
          </a:xfrm>
          <a:prstGeom prst="rect">
            <a:avLst/>
          </a:prstGeom>
        </p:spPr>
        <p:txBody>
          <a:bodyPr/>
          <a:lstStyle/>
          <a:p>
            <a:fld id="{0E49E8CE-5235-4494-B0FD-9ECC8206E96E}" type="datetime3">
              <a:rPr lang="en-US" smtClean="0"/>
              <a:t>19 April 2021</a:t>
            </a:fld>
            <a:endParaRPr lang="en-IN" dirty="0"/>
          </a:p>
        </p:txBody>
      </p:sp>
      <p:sp>
        <p:nvSpPr>
          <p:cNvPr id="6" name="Footer Placeholder 5">
            <a:extLst>
              <a:ext uri="{FF2B5EF4-FFF2-40B4-BE49-F238E27FC236}">
                <a16:creationId xmlns:a16="http://schemas.microsoft.com/office/drawing/2014/main" id="{628F1198-1F5C-4C8B-A7E4-2658430FBCFA}"/>
              </a:ext>
            </a:extLst>
          </p:cNvPr>
          <p:cNvSpPr>
            <a:spLocks noGrp="1"/>
          </p:cNvSpPr>
          <p:nvPr>
            <p:ph type="ftr" sz="quarter" idx="15"/>
          </p:nvPr>
        </p:nvSpPr>
        <p:spPr>
          <a:xfrm>
            <a:off x="1653762" y="6471244"/>
            <a:ext cx="3086100" cy="180000"/>
          </a:xfrm>
          <a:prstGeom prst="rect">
            <a:avLst/>
          </a:prstGeom>
        </p:spPr>
        <p:txBody>
          <a:bodyPr/>
          <a:lstStyle/>
          <a:p>
            <a:r>
              <a:rPr lang="en-IN"/>
              <a:t>Presentation title</a:t>
            </a:r>
            <a:endParaRPr lang="en-IN" dirty="0"/>
          </a:p>
        </p:txBody>
      </p:sp>
      <p:sp>
        <p:nvSpPr>
          <p:cNvPr id="7" name="Slide Number Placeholder 6">
            <a:extLst>
              <a:ext uri="{FF2B5EF4-FFF2-40B4-BE49-F238E27FC236}">
                <a16:creationId xmlns:a16="http://schemas.microsoft.com/office/drawing/2014/main" id="{86EA2D1B-5973-42E9-87B4-02C40C0EF1B0}"/>
              </a:ext>
            </a:extLst>
          </p:cNvPr>
          <p:cNvSpPr>
            <a:spLocks noGrp="1"/>
          </p:cNvSpPr>
          <p:nvPr>
            <p:ph type="sldNum" sz="quarter" idx="16"/>
          </p:nvPr>
        </p:nvSpPr>
        <p:spPr>
          <a:xfrm>
            <a:off x="617221" y="6471244"/>
            <a:ext cx="663066" cy="180000"/>
          </a:xfrm>
          <a:prstGeom prst="rect">
            <a:avLst/>
          </a:prstGeom>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403126064"/>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1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0" y="0"/>
            <a:ext cx="2384460" cy="6857999"/>
          </a:xfrm>
        </p:spPr>
        <p:txBody>
          <a:bodyPr/>
          <a:lstStyle/>
          <a:p>
            <a:endParaRPr lang="en-IN"/>
          </a:p>
        </p:txBody>
      </p:sp>
      <p:sp>
        <p:nvSpPr>
          <p:cNvPr id="2" name="Title 1"/>
          <p:cNvSpPr>
            <a:spLocks noGrp="1"/>
          </p:cNvSpPr>
          <p:nvPr>
            <p:ph type="title"/>
          </p:nvPr>
        </p:nvSpPr>
        <p:spPr>
          <a:xfrm>
            <a:off x="2695294" y="294200"/>
            <a:ext cx="8892000" cy="590400"/>
          </a:xfrm>
        </p:spPr>
        <p:txBody>
          <a:bodyPr/>
          <a:lstStyle>
            <a:lvl1pPr>
              <a:defRPr sz="2400">
                <a:solidFill>
                  <a:schemeClr val="bg1"/>
                </a:solidFill>
              </a:defRPr>
            </a:lvl1pPr>
          </a:lstStyle>
          <a:p>
            <a:r>
              <a:rPr lang="en-US" dirty="0"/>
              <a:t>Click to edit Master title style</a:t>
            </a:r>
            <a:endParaRPr lang="en-GB" dirty="0"/>
          </a:p>
        </p:txBody>
      </p:sp>
      <p:sp>
        <p:nvSpPr>
          <p:cNvPr id="3" name="Content Placeholder 2"/>
          <p:cNvSpPr>
            <a:spLocks noGrp="1"/>
          </p:cNvSpPr>
          <p:nvPr>
            <p:ph idx="1" hasCustomPrompt="1"/>
          </p:nvPr>
        </p:nvSpPr>
        <p:spPr>
          <a:xfrm>
            <a:off x="2695293" y="1137921"/>
            <a:ext cx="2742882" cy="5018184"/>
          </a:xfrm>
        </p:spPr>
        <p:txBody>
          <a:bodyPr/>
          <a:lstStyle>
            <a:lvl1pPr marL="0" indent="0">
              <a:buNone/>
              <a:defRPr sz="18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5727083" y="1137921"/>
            <a:ext cx="2803842" cy="5018184"/>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23" name="Content Placeholder 2">
            <a:extLst>
              <a:ext uri="{FF2B5EF4-FFF2-40B4-BE49-F238E27FC236}">
                <a16:creationId xmlns:a16="http://schemas.microsoft.com/office/drawing/2014/main" id="{6FF4A6F8-D9C6-4FEE-9324-5200D308BB1F}"/>
              </a:ext>
            </a:extLst>
          </p:cNvPr>
          <p:cNvSpPr>
            <a:spLocks noGrp="1"/>
          </p:cNvSpPr>
          <p:nvPr userDrawn="1">
            <p:ph idx="12" hasCustomPrompt="1"/>
          </p:nvPr>
        </p:nvSpPr>
        <p:spPr>
          <a:xfrm>
            <a:off x="8819832" y="1137921"/>
            <a:ext cx="2768600" cy="2796151"/>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19" name="Line 10">
            <a:extLst>
              <a:ext uri="{FF2B5EF4-FFF2-40B4-BE49-F238E27FC236}">
                <a16:creationId xmlns:a16="http://schemas.microsoft.com/office/drawing/2014/main" id="{B63A7CBA-3151-452E-BD2F-D3E65CE1595F}"/>
              </a:ext>
            </a:extLst>
          </p:cNvPr>
          <p:cNvSpPr>
            <a:spLocks noChangeShapeType="1"/>
          </p:cNvSpPr>
          <p:nvPr userDrawn="1"/>
        </p:nvSpPr>
        <p:spPr bwMode="auto">
          <a:xfrm>
            <a:off x="2695294" y="907750"/>
            <a:ext cx="8892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
        <p:nvSpPr>
          <p:cNvPr id="4" name="Date Placeholder 3">
            <a:extLst>
              <a:ext uri="{FF2B5EF4-FFF2-40B4-BE49-F238E27FC236}">
                <a16:creationId xmlns:a16="http://schemas.microsoft.com/office/drawing/2014/main" id="{118571DE-086F-444C-976E-D386CED54CF9}"/>
              </a:ext>
            </a:extLst>
          </p:cNvPr>
          <p:cNvSpPr>
            <a:spLocks noGrp="1"/>
          </p:cNvSpPr>
          <p:nvPr>
            <p:ph type="dt" sz="half" idx="13"/>
          </p:nvPr>
        </p:nvSpPr>
        <p:spPr>
          <a:xfrm>
            <a:off x="1428928" y="6471244"/>
            <a:ext cx="1191258" cy="180000"/>
          </a:xfrm>
          <a:prstGeom prst="rect">
            <a:avLst/>
          </a:prstGeom>
        </p:spPr>
        <p:txBody>
          <a:bodyPr/>
          <a:lstStyle/>
          <a:p>
            <a:fld id="{CFB1ADCF-7548-48F2-B4E3-18B2C0EE8460}" type="datetime3">
              <a:rPr lang="en-US" smtClean="0"/>
              <a:t>19 April 2021</a:t>
            </a:fld>
            <a:endParaRPr lang="en-IN" dirty="0"/>
          </a:p>
        </p:txBody>
      </p:sp>
      <p:sp>
        <p:nvSpPr>
          <p:cNvPr id="6" name="Footer Placeholder 5">
            <a:extLst>
              <a:ext uri="{FF2B5EF4-FFF2-40B4-BE49-F238E27FC236}">
                <a16:creationId xmlns:a16="http://schemas.microsoft.com/office/drawing/2014/main" id="{A5178D09-F6E9-4981-B6E0-209D099207E6}"/>
              </a:ext>
            </a:extLst>
          </p:cNvPr>
          <p:cNvSpPr>
            <a:spLocks noGrp="1"/>
          </p:cNvSpPr>
          <p:nvPr>
            <p:ph type="ftr" sz="quarter" idx="14"/>
          </p:nvPr>
        </p:nvSpPr>
        <p:spPr>
          <a:xfrm>
            <a:off x="1653762" y="6471244"/>
            <a:ext cx="3086100" cy="180000"/>
          </a:xfrm>
          <a:prstGeom prst="rect">
            <a:avLst/>
          </a:prstGeom>
        </p:spPr>
        <p:txBody>
          <a:bodyPr/>
          <a:lstStyle/>
          <a:p>
            <a:r>
              <a:rPr lang="en-IN"/>
              <a:t>Presentation title</a:t>
            </a:r>
            <a:endParaRPr lang="en-IN" dirty="0"/>
          </a:p>
        </p:txBody>
      </p:sp>
      <p:sp>
        <p:nvSpPr>
          <p:cNvPr id="7" name="Slide Number Placeholder 6">
            <a:extLst>
              <a:ext uri="{FF2B5EF4-FFF2-40B4-BE49-F238E27FC236}">
                <a16:creationId xmlns:a16="http://schemas.microsoft.com/office/drawing/2014/main" id="{BAE170B6-45D3-4E0A-A799-1F973EAAC5EC}"/>
              </a:ext>
            </a:extLst>
          </p:cNvPr>
          <p:cNvSpPr>
            <a:spLocks noGrp="1"/>
          </p:cNvSpPr>
          <p:nvPr>
            <p:ph type="sldNum" sz="quarter" idx="15"/>
          </p:nvPr>
        </p:nvSpPr>
        <p:spPr>
          <a:xfrm>
            <a:off x="617221" y="6471244"/>
            <a:ext cx="663066" cy="180000"/>
          </a:xfrm>
          <a:prstGeom prst="rect">
            <a:avLst/>
          </a:prstGeom>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61752008"/>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obj" preserve="1">
  <p:cSld name="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a:solidFill>
                  <a:schemeClr val="bg1"/>
                </a:solidFill>
              </a:defRPr>
            </a:lvl1pPr>
          </a:lstStyle>
          <a:p>
            <a:r>
              <a:rPr lang="en-US" dirty="0"/>
              <a:t>Click to edit Master title style</a:t>
            </a:r>
            <a:endParaRPr lang="en-GB" dirty="0"/>
          </a:p>
        </p:txBody>
      </p:sp>
      <p:sp>
        <p:nvSpPr>
          <p:cNvPr id="3" name="Content Placeholder 2"/>
          <p:cNvSpPr>
            <a:spLocks noGrp="1"/>
          </p:cNvSpPr>
          <p:nvPr>
            <p:ph idx="1"/>
          </p:nvPr>
        </p:nvSpPr>
        <p:spPr>
          <a:xfrm>
            <a:off x="609918" y="1137920"/>
            <a:ext cx="8238744" cy="4834800"/>
          </a:xfrm>
        </p:spPr>
        <p:txBody>
          <a:bodyPr/>
          <a:lstStyle>
            <a:lvl1pPr marL="0" indent="0">
              <a:spcBef>
                <a:spcPts val="0"/>
              </a:spcBef>
              <a:buNone/>
              <a:defRPr>
                <a:solidFill>
                  <a:schemeClr val="bg1"/>
                </a:solidFill>
              </a:defRPr>
            </a:lvl1pPr>
            <a:lvl2pPr marL="0" indent="0">
              <a:spcBef>
                <a:spcPts val="0"/>
              </a:spcBef>
              <a:buNone/>
              <a:defRPr sz="1800">
                <a:solidFill>
                  <a:schemeClr val="bg1"/>
                </a:solidFill>
              </a:defRPr>
            </a:lvl2pPr>
            <a:lvl3pPr marL="0" indent="0">
              <a:spcBef>
                <a:spcPts val="0"/>
              </a:spcBef>
              <a:buNone/>
              <a:defRPr sz="1600">
                <a:solidFill>
                  <a:schemeClr val="bg1"/>
                </a:solidFill>
              </a:defRPr>
            </a:lvl3pPr>
            <a:lvl4pPr marL="0" indent="0">
              <a:spcBef>
                <a:spcPts val="0"/>
              </a:spcBef>
              <a:buNone/>
              <a:defRPr sz="1400">
                <a:solidFill>
                  <a:schemeClr val="bg1"/>
                </a:solidFill>
              </a:defRPr>
            </a:lvl4pPr>
            <a:lvl5pPr marL="0" indent="0">
              <a:spcBef>
                <a:spcPts val="0"/>
              </a:spcBef>
              <a:buNone/>
              <a:defRPr sz="1200">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9" name="Line 10">
            <a:extLst>
              <a:ext uri="{FF2B5EF4-FFF2-40B4-BE49-F238E27FC236}">
                <a16:creationId xmlns:a16="http://schemas.microsoft.com/office/drawing/2014/main" id="{CF130104-FAF2-4309-9701-573F37743137}"/>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
        <p:nvSpPr>
          <p:cNvPr id="4" name="Date Placeholder 3">
            <a:extLst>
              <a:ext uri="{FF2B5EF4-FFF2-40B4-BE49-F238E27FC236}">
                <a16:creationId xmlns:a16="http://schemas.microsoft.com/office/drawing/2014/main" id="{40354617-5A1F-4D8E-8075-F2918D0E9DCE}"/>
              </a:ext>
            </a:extLst>
          </p:cNvPr>
          <p:cNvSpPr>
            <a:spLocks noGrp="1"/>
          </p:cNvSpPr>
          <p:nvPr>
            <p:ph type="dt" sz="half" idx="10"/>
          </p:nvPr>
        </p:nvSpPr>
        <p:spPr>
          <a:xfrm>
            <a:off x="1428928" y="6471244"/>
            <a:ext cx="1191258" cy="180000"/>
          </a:xfrm>
          <a:prstGeom prst="rect">
            <a:avLst/>
          </a:prstGeom>
        </p:spPr>
        <p:txBody>
          <a:bodyPr/>
          <a:lstStyle/>
          <a:p>
            <a:fld id="{9166D130-B426-4A46-85E5-B0049A4DA5C7}" type="datetime3">
              <a:rPr lang="en-US" smtClean="0"/>
              <a:t>19 April 2021</a:t>
            </a:fld>
            <a:endParaRPr lang="en-IN" dirty="0"/>
          </a:p>
        </p:txBody>
      </p:sp>
      <p:sp>
        <p:nvSpPr>
          <p:cNvPr id="5" name="Footer Placeholder 4">
            <a:extLst>
              <a:ext uri="{FF2B5EF4-FFF2-40B4-BE49-F238E27FC236}">
                <a16:creationId xmlns:a16="http://schemas.microsoft.com/office/drawing/2014/main" id="{C9DAB026-E283-44F4-8795-984385684671}"/>
              </a:ext>
            </a:extLst>
          </p:cNvPr>
          <p:cNvSpPr>
            <a:spLocks noGrp="1"/>
          </p:cNvSpPr>
          <p:nvPr>
            <p:ph type="ftr" sz="quarter" idx="11"/>
          </p:nvPr>
        </p:nvSpPr>
        <p:spPr>
          <a:xfrm>
            <a:off x="1653762" y="6471244"/>
            <a:ext cx="3086100" cy="180000"/>
          </a:xfrm>
          <a:prstGeom prst="rect">
            <a:avLst/>
          </a:prstGeom>
        </p:spPr>
        <p:txBody>
          <a:bodyPr/>
          <a:lstStyle/>
          <a:p>
            <a:r>
              <a:rPr lang="en-IN"/>
              <a:t>Presentation title</a:t>
            </a:r>
            <a:endParaRPr lang="en-IN" dirty="0"/>
          </a:p>
        </p:txBody>
      </p:sp>
      <p:sp>
        <p:nvSpPr>
          <p:cNvPr id="6" name="Slide Number Placeholder 5">
            <a:extLst>
              <a:ext uri="{FF2B5EF4-FFF2-40B4-BE49-F238E27FC236}">
                <a16:creationId xmlns:a16="http://schemas.microsoft.com/office/drawing/2014/main" id="{AA3657FA-64A4-4818-8A20-F1ACA6AC5921}"/>
              </a:ext>
            </a:extLst>
          </p:cNvPr>
          <p:cNvSpPr>
            <a:spLocks noGrp="1"/>
          </p:cNvSpPr>
          <p:nvPr>
            <p:ph type="sldNum" sz="quarter" idx="12"/>
          </p:nvPr>
        </p:nvSpPr>
        <p:spPr>
          <a:xfrm>
            <a:off x="617221" y="6471244"/>
            <a:ext cx="663066" cy="180000"/>
          </a:xfrm>
          <a:prstGeom prst="rect">
            <a:avLst/>
          </a:prstGeom>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386414040"/>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4_Standard slide_no bullets">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B697C43D-4F1B-43DA-A0C6-DA6B6708E161}"/>
              </a:ext>
            </a:extLst>
          </p:cNvPr>
          <p:cNvSpPr>
            <a:spLocks noGrp="1"/>
          </p:cNvSpPr>
          <p:nvPr>
            <p:ph type="body" sz="quarter" idx="10" hasCustomPrompt="1"/>
          </p:nvPr>
        </p:nvSpPr>
        <p:spPr>
          <a:xfrm>
            <a:off x="352800" y="2851522"/>
            <a:ext cx="4447800" cy="1202318"/>
          </a:xfrm>
        </p:spPr>
        <p:txBody>
          <a:bodyPr vert="horz" lIns="0" tIns="0" rIns="0" bIns="0" rtlCol="0" anchor="ctr" anchorCtr="0">
            <a:noAutofit/>
          </a:bodyPr>
          <a:lstStyle>
            <a:lvl1pPr marL="0" indent="0">
              <a:buNone/>
              <a:defRPr kumimoji="0" lang="en-IN" sz="3600" b="0" i="0" u="none" strike="noStrike" cap="none" spc="0" normalizeH="0" baseline="0" dirty="0">
                <a:ln>
                  <a:noFill/>
                </a:ln>
                <a:solidFill>
                  <a:schemeClr val="bg1"/>
                </a:solidFill>
                <a:effectLst/>
                <a:uLnTx/>
                <a:uFillTx/>
                <a:latin typeface="EYInterstate Light" panose="02000506000000020004" pitchFamily="2" charset="0"/>
                <a:ea typeface="+mj-ea"/>
                <a:cs typeface="+mj-cs"/>
              </a:defRPr>
            </a:lvl1pPr>
          </a:lstStyle>
          <a:p>
            <a:pPr marL="356616" marR="0" lvl="0" indent="-356616" defTabSz="1007887" fontAlgn="auto">
              <a:lnSpc>
                <a:spcPct val="100000"/>
              </a:lnSpc>
              <a:spcBef>
                <a:spcPct val="0"/>
              </a:spcBef>
              <a:spcAft>
                <a:spcPts val="0"/>
              </a:spcAft>
              <a:buClrTx/>
              <a:buSzTx/>
              <a:tabLst/>
            </a:pPr>
            <a:r>
              <a:rPr lang="en-US" dirty="0"/>
              <a:t>Chapter Title</a:t>
            </a:r>
            <a:endParaRPr lang="en-IN" dirty="0"/>
          </a:p>
        </p:txBody>
      </p:sp>
      <p:sp>
        <p:nvSpPr>
          <p:cNvPr id="2" name="Date Placeholder 1">
            <a:extLst>
              <a:ext uri="{FF2B5EF4-FFF2-40B4-BE49-F238E27FC236}">
                <a16:creationId xmlns:a16="http://schemas.microsoft.com/office/drawing/2014/main" id="{D00C2D9D-B0D7-494E-9184-FCD6E94AACE5}"/>
              </a:ext>
            </a:extLst>
          </p:cNvPr>
          <p:cNvSpPr>
            <a:spLocks noGrp="1"/>
          </p:cNvSpPr>
          <p:nvPr>
            <p:ph type="dt" sz="half" idx="11"/>
          </p:nvPr>
        </p:nvSpPr>
        <p:spPr>
          <a:xfrm>
            <a:off x="1428928" y="6471244"/>
            <a:ext cx="1191258" cy="180000"/>
          </a:xfrm>
          <a:prstGeom prst="rect">
            <a:avLst/>
          </a:prstGeom>
        </p:spPr>
        <p:txBody>
          <a:bodyPr/>
          <a:lstStyle/>
          <a:p>
            <a:fld id="{6A95EDC0-9791-477B-BA1D-1692FE9BFBAA}" type="datetime3">
              <a:rPr lang="en-US" smtClean="0"/>
              <a:t>19 April 2021</a:t>
            </a:fld>
            <a:endParaRPr lang="en-IN" dirty="0"/>
          </a:p>
        </p:txBody>
      </p:sp>
      <p:sp>
        <p:nvSpPr>
          <p:cNvPr id="3" name="Footer Placeholder 2">
            <a:extLst>
              <a:ext uri="{FF2B5EF4-FFF2-40B4-BE49-F238E27FC236}">
                <a16:creationId xmlns:a16="http://schemas.microsoft.com/office/drawing/2014/main" id="{587FD91A-AB40-450B-8784-9A5D99C62D81}"/>
              </a:ext>
            </a:extLst>
          </p:cNvPr>
          <p:cNvSpPr>
            <a:spLocks noGrp="1"/>
          </p:cNvSpPr>
          <p:nvPr>
            <p:ph type="ftr" sz="quarter" idx="12"/>
          </p:nvPr>
        </p:nvSpPr>
        <p:spPr>
          <a:xfrm>
            <a:off x="1653762" y="6471244"/>
            <a:ext cx="3086100" cy="180000"/>
          </a:xfrm>
          <a:prstGeom prst="rect">
            <a:avLst/>
          </a:prstGeom>
        </p:spPr>
        <p:txBody>
          <a:bodyPr/>
          <a:lstStyle/>
          <a:p>
            <a:r>
              <a:rPr lang="en-IN"/>
              <a:t>Presentation title</a:t>
            </a:r>
            <a:endParaRPr lang="en-IN" dirty="0"/>
          </a:p>
        </p:txBody>
      </p:sp>
      <p:sp>
        <p:nvSpPr>
          <p:cNvPr id="4" name="Slide Number Placeholder 3">
            <a:extLst>
              <a:ext uri="{FF2B5EF4-FFF2-40B4-BE49-F238E27FC236}">
                <a16:creationId xmlns:a16="http://schemas.microsoft.com/office/drawing/2014/main" id="{C2CE5F90-7113-4FA1-AFCF-3BC8EF010002}"/>
              </a:ext>
            </a:extLst>
          </p:cNvPr>
          <p:cNvSpPr>
            <a:spLocks noGrp="1"/>
          </p:cNvSpPr>
          <p:nvPr>
            <p:ph type="sldNum" sz="quarter" idx="13"/>
          </p:nvPr>
        </p:nvSpPr>
        <p:spPr>
          <a:xfrm>
            <a:off x="617221" y="6471244"/>
            <a:ext cx="663066" cy="180000"/>
          </a:xfrm>
          <a:prstGeom prst="rect">
            <a:avLst/>
          </a:prstGeom>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1535524864"/>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5_Standard slide_no bullets">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B697C43D-4F1B-43DA-A0C6-DA6B6708E161}"/>
              </a:ext>
            </a:extLst>
          </p:cNvPr>
          <p:cNvSpPr>
            <a:spLocks noGrp="1"/>
          </p:cNvSpPr>
          <p:nvPr>
            <p:ph type="body" sz="quarter" idx="10" hasCustomPrompt="1"/>
          </p:nvPr>
        </p:nvSpPr>
        <p:spPr>
          <a:xfrm>
            <a:off x="352800" y="2851522"/>
            <a:ext cx="4447800" cy="1202318"/>
          </a:xfrm>
        </p:spPr>
        <p:txBody>
          <a:bodyPr vert="horz" lIns="0" tIns="0" rIns="0" bIns="0" rtlCol="0" anchor="ctr" anchorCtr="0">
            <a:noAutofit/>
          </a:bodyPr>
          <a:lstStyle>
            <a:lvl1pPr marL="0" indent="0">
              <a:buNone/>
              <a:defRPr kumimoji="0" lang="en-IN" sz="3600" b="0" i="0" u="none" strike="noStrike" cap="none" spc="0" normalizeH="0" baseline="0" dirty="0">
                <a:ln>
                  <a:noFill/>
                </a:ln>
                <a:solidFill>
                  <a:srgbClr val="FFFFFF"/>
                </a:solidFill>
                <a:effectLst/>
                <a:uLnTx/>
                <a:uFillTx/>
                <a:latin typeface="EYInterstate Light" panose="02000506000000020004" pitchFamily="2" charset="0"/>
                <a:ea typeface="+mj-ea"/>
                <a:cs typeface="+mj-cs"/>
              </a:defRPr>
            </a:lvl1pPr>
          </a:lstStyle>
          <a:p>
            <a:pPr marL="356616" marR="0" lvl="0" indent="-356616" defTabSz="1007887" fontAlgn="auto">
              <a:lnSpc>
                <a:spcPct val="100000"/>
              </a:lnSpc>
              <a:spcBef>
                <a:spcPct val="0"/>
              </a:spcBef>
              <a:spcAft>
                <a:spcPts val="0"/>
              </a:spcAft>
              <a:buClrTx/>
              <a:buSzTx/>
              <a:tabLst/>
            </a:pPr>
            <a:r>
              <a:rPr lang="en-US" dirty="0"/>
              <a:t>Chapter Title</a:t>
            </a:r>
            <a:endParaRPr lang="en-IN" dirty="0"/>
          </a:p>
        </p:txBody>
      </p:sp>
      <p:sp>
        <p:nvSpPr>
          <p:cNvPr id="2" name="Date Placeholder 1">
            <a:extLst>
              <a:ext uri="{FF2B5EF4-FFF2-40B4-BE49-F238E27FC236}">
                <a16:creationId xmlns:a16="http://schemas.microsoft.com/office/drawing/2014/main" id="{88C87A56-4269-4E89-A9DC-9C8F44424A97}"/>
              </a:ext>
            </a:extLst>
          </p:cNvPr>
          <p:cNvSpPr>
            <a:spLocks noGrp="1"/>
          </p:cNvSpPr>
          <p:nvPr>
            <p:ph type="dt" sz="half" idx="11"/>
          </p:nvPr>
        </p:nvSpPr>
        <p:spPr>
          <a:xfrm>
            <a:off x="1428928" y="6471244"/>
            <a:ext cx="1191258" cy="180000"/>
          </a:xfrm>
          <a:prstGeom prst="rect">
            <a:avLst/>
          </a:prstGeom>
        </p:spPr>
        <p:txBody>
          <a:bodyPr/>
          <a:lstStyle/>
          <a:p>
            <a:fld id="{BBFBFE83-FB75-47BB-81F0-F0FF13E5BA5A}" type="datetime3">
              <a:rPr lang="en-US" smtClean="0"/>
              <a:t>19 April 2021</a:t>
            </a:fld>
            <a:endParaRPr lang="en-IN" dirty="0"/>
          </a:p>
        </p:txBody>
      </p:sp>
      <p:sp>
        <p:nvSpPr>
          <p:cNvPr id="3" name="Footer Placeholder 2">
            <a:extLst>
              <a:ext uri="{FF2B5EF4-FFF2-40B4-BE49-F238E27FC236}">
                <a16:creationId xmlns:a16="http://schemas.microsoft.com/office/drawing/2014/main" id="{E0FA45C8-6E1A-407F-B671-050EFF08143B}"/>
              </a:ext>
            </a:extLst>
          </p:cNvPr>
          <p:cNvSpPr>
            <a:spLocks noGrp="1"/>
          </p:cNvSpPr>
          <p:nvPr>
            <p:ph type="ftr" sz="quarter" idx="12"/>
          </p:nvPr>
        </p:nvSpPr>
        <p:spPr>
          <a:xfrm>
            <a:off x="1653762" y="6471244"/>
            <a:ext cx="3086100" cy="180000"/>
          </a:xfrm>
          <a:prstGeom prst="rect">
            <a:avLst/>
          </a:prstGeom>
        </p:spPr>
        <p:txBody>
          <a:bodyPr/>
          <a:lstStyle/>
          <a:p>
            <a:r>
              <a:rPr lang="en-IN"/>
              <a:t>Presentation title</a:t>
            </a:r>
            <a:endParaRPr lang="en-IN" dirty="0"/>
          </a:p>
        </p:txBody>
      </p:sp>
      <p:sp>
        <p:nvSpPr>
          <p:cNvPr id="4" name="Slide Number Placeholder 3">
            <a:extLst>
              <a:ext uri="{FF2B5EF4-FFF2-40B4-BE49-F238E27FC236}">
                <a16:creationId xmlns:a16="http://schemas.microsoft.com/office/drawing/2014/main" id="{91A593FC-3F10-4238-9F6D-C447302109D8}"/>
              </a:ext>
            </a:extLst>
          </p:cNvPr>
          <p:cNvSpPr>
            <a:spLocks noGrp="1"/>
          </p:cNvSpPr>
          <p:nvPr>
            <p:ph type="sldNum" sz="quarter" idx="13"/>
          </p:nvPr>
        </p:nvSpPr>
        <p:spPr>
          <a:xfrm>
            <a:off x="617221" y="6471244"/>
            <a:ext cx="663066" cy="180000"/>
          </a:xfrm>
          <a:prstGeom prst="rect">
            <a:avLst/>
          </a:prstGeom>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194859352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itle only, no line">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880"/>
          </a:xfrm>
        </p:spPr>
        <p:txBody>
          <a:bodyPr/>
          <a:lstStyle>
            <a:lvl1pPr>
              <a:defRPr>
                <a:solidFill>
                  <a:schemeClr val="bg1"/>
                </a:solidFill>
              </a:defRPr>
            </a:lvl1pPr>
          </a:lstStyle>
          <a:p>
            <a:r>
              <a:rPr lang="en-US" dirty="0"/>
              <a:t>Click to edit Master title style</a:t>
            </a:r>
            <a:endParaRPr lang="en-GB" dirty="0"/>
          </a:p>
        </p:txBody>
      </p:sp>
      <p:sp>
        <p:nvSpPr>
          <p:cNvPr id="6" name="Line 10">
            <a:extLst>
              <a:ext uri="{FF2B5EF4-FFF2-40B4-BE49-F238E27FC236}">
                <a16:creationId xmlns:a16="http://schemas.microsoft.com/office/drawing/2014/main" id="{97A26880-8DD7-4A78-ADAF-91ED2E744A7C}"/>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
        <p:nvSpPr>
          <p:cNvPr id="3" name="Date Placeholder 2">
            <a:extLst>
              <a:ext uri="{FF2B5EF4-FFF2-40B4-BE49-F238E27FC236}">
                <a16:creationId xmlns:a16="http://schemas.microsoft.com/office/drawing/2014/main" id="{0B88B559-CD59-4D3D-87C0-5D51BCF9B731}"/>
              </a:ext>
            </a:extLst>
          </p:cNvPr>
          <p:cNvSpPr>
            <a:spLocks noGrp="1"/>
          </p:cNvSpPr>
          <p:nvPr>
            <p:ph type="dt" sz="half" idx="10"/>
          </p:nvPr>
        </p:nvSpPr>
        <p:spPr/>
        <p:txBody>
          <a:bodyPr/>
          <a:lstStyle/>
          <a:p>
            <a:fld id="{7EDC6652-D330-42A9-B2DB-FD7DBFE6E7CE}" type="datetime3">
              <a:rPr lang="en-US" smtClean="0"/>
              <a:t>19 April 2021</a:t>
            </a:fld>
            <a:endParaRPr lang="en-IN" dirty="0"/>
          </a:p>
        </p:txBody>
      </p:sp>
      <p:sp>
        <p:nvSpPr>
          <p:cNvPr id="4" name="Footer Placeholder 3">
            <a:extLst>
              <a:ext uri="{FF2B5EF4-FFF2-40B4-BE49-F238E27FC236}">
                <a16:creationId xmlns:a16="http://schemas.microsoft.com/office/drawing/2014/main" id="{136FB98F-FBCE-4F2C-978B-A5576B577450}"/>
              </a:ext>
            </a:extLst>
          </p:cNvPr>
          <p:cNvSpPr>
            <a:spLocks noGrp="1"/>
          </p:cNvSpPr>
          <p:nvPr>
            <p:ph type="ftr" sz="quarter" idx="11"/>
          </p:nvPr>
        </p:nvSpPr>
        <p:spPr/>
        <p:txBody>
          <a:bodyPr/>
          <a:lstStyle/>
          <a:p>
            <a:r>
              <a:rPr lang="en-US"/>
              <a:t>Presentation title</a:t>
            </a:r>
            <a:endParaRPr lang="en-US" dirty="0"/>
          </a:p>
        </p:txBody>
      </p:sp>
      <p:sp>
        <p:nvSpPr>
          <p:cNvPr id="5" name="Slide Number Placeholder 4">
            <a:extLst>
              <a:ext uri="{FF2B5EF4-FFF2-40B4-BE49-F238E27FC236}">
                <a16:creationId xmlns:a16="http://schemas.microsoft.com/office/drawing/2014/main" id="{01A95690-F0A7-4101-82DB-B17CE6B7A487}"/>
              </a:ext>
            </a:extLst>
          </p:cNvPr>
          <p:cNvSpPr>
            <a:spLocks noGrp="1"/>
          </p:cNvSpPr>
          <p:nvPr>
            <p:ph type="sldNum" sz="quarter" idx="12"/>
          </p:nvPr>
        </p:nvSpPr>
        <p:spPr/>
        <p:txBody>
          <a:bodyPr/>
          <a:lstStyle/>
          <a:p>
            <a:r>
              <a:rPr lang="en-GB"/>
              <a:t>Page </a:t>
            </a:r>
            <a:fld id="{F1BC30E3-FFE5-4B91-AA19-87A149EBB9EE}" type="slidenum">
              <a:rPr smtClean="0"/>
              <a:pPr/>
              <a:t>‹#›</a:t>
            </a:fld>
            <a:endParaRPr dirty="0"/>
          </a:p>
        </p:txBody>
      </p:sp>
    </p:spTree>
    <p:extLst>
      <p:ext uri="{BB962C8B-B14F-4D97-AF65-F5344CB8AC3E}">
        <p14:creationId xmlns:p14="http://schemas.microsoft.com/office/powerpoint/2010/main" val="2537938929"/>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1_Standard slide_Quotes">
    <p:spTree>
      <p:nvGrpSpPr>
        <p:cNvPr id="1" name=""/>
        <p:cNvGrpSpPr/>
        <p:nvPr/>
      </p:nvGrpSpPr>
      <p:grpSpPr>
        <a:xfrm>
          <a:off x="0" y="0"/>
          <a:ext cx="0" cy="0"/>
          <a:chOff x="0" y="0"/>
          <a:chExt cx="0" cy="0"/>
        </a:xfrm>
      </p:grpSpPr>
      <p:sp>
        <p:nvSpPr>
          <p:cNvPr id="5" name="Text Placeholder 11">
            <a:extLst>
              <a:ext uri="{FF2B5EF4-FFF2-40B4-BE49-F238E27FC236}">
                <a16:creationId xmlns:a16="http://schemas.microsoft.com/office/drawing/2014/main" id="{8F291EB0-15F5-4E9A-A38B-CE3AC1452E21}"/>
              </a:ext>
            </a:extLst>
          </p:cNvPr>
          <p:cNvSpPr txBox="1">
            <a:spLocks/>
          </p:cNvSpPr>
          <p:nvPr userDrawn="1"/>
        </p:nvSpPr>
        <p:spPr>
          <a:xfrm>
            <a:off x="477351" y="1488927"/>
            <a:ext cx="2338388" cy="858838"/>
          </a:xfrm>
          <a:prstGeom prst="rect">
            <a:avLst/>
          </a:prstGeom>
        </p:spPr>
        <p:txBody>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GB" sz="11200" dirty="0">
                <a:solidFill>
                  <a:schemeClr val="tx2"/>
                </a:solidFill>
                <a:latin typeface="Georgia" panose="02040502050405020303" pitchFamily="18" charset="0"/>
              </a:rPr>
              <a:t>“</a:t>
            </a:r>
          </a:p>
        </p:txBody>
      </p:sp>
      <p:sp>
        <p:nvSpPr>
          <p:cNvPr id="7" name="Text Placeholder 6">
            <a:extLst>
              <a:ext uri="{FF2B5EF4-FFF2-40B4-BE49-F238E27FC236}">
                <a16:creationId xmlns:a16="http://schemas.microsoft.com/office/drawing/2014/main" id="{FB5D2AC0-B4F7-4455-9AE0-201966050A6D}"/>
              </a:ext>
            </a:extLst>
          </p:cNvPr>
          <p:cNvSpPr>
            <a:spLocks noGrp="1"/>
          </p:cNvSpPr>
          <p:nvPr>
            <p:ph type="body" sz="quarter" idx="10"/>
          </p:nvPr>
        </p:nvSpPr>
        <p:spPr>
          <a:xfrm>
            <a:off x="513350" y="2526765"/>
            <a:ext cx="5292000" cy="1800000"/>
          </a:xfrm>
        </p:spPr>
        <p:txBody>
          <a:bodyPr lIns="90000" tIns="46800" rIns="90000" bIns="46800"/>
          <a:lstStyle>
            <a:lvl1pPr marL="0" indent="0">
              <a:buNone/>
              <a:defRPr lang="en-US" sz="2800" dirty="0" smtClean="0">
                <a:latin typeface="Georgia" panose="02040502050405020303" pitchFamily="18" charset="0"/>
              </a:defRPr>
            </a:lvl1pPr>
          </a:lstStyle>
          <a:p>
            <a:pPr marL="356616" lvl="0" indent="-356616">
              <a:spcBef>
                <a:spcPts val="0"/>
              </a:spcBef>
            </a:pPr>
            <a:r>
              <a:rPr lang="en-US" dirty="0"/>
              <a:t>Edit Master text styles</a:t>
            </a:r>
          </a:p>
        </p:txBody>
      </p:sp>
      <p:sp>
        <p:nvSpPr>
          <p:cNvPr id="8" name="Text Placeholder 6">
            <a:extLst>
              <a:ext uri="{FF2B5EF4-FFF2-40B4-BE49-F238E27FC236}">
                <a16:creationId xmlns:a16="http://schemas.microsoft.com/office/drawing/2014/main" id="{F1BA83A2-78F0-4F7E-836B-9B4B87820F96}"/>
              </a:ext>
            </a:extLst>
          </p:cNvPr>
          <p:cNvSpPr>
            <a:spLocks noGrp="1"/>
          </p:cNvSpPr>
          <p:nvPr>
            <p:ph type="body" sz="quarter" idx="11" hasCustomPrompt="1"/>
          </p:nvPr>
        </p:nvSpPr>
        <p:spPr>
          <a:xfrm>
            <a:off x="513350" y="4632765"/>
            <a:ext cx="5292000" cy="316838"/>
          </a:xfrm>
        </p:spPr>
        <p:txBody>
          <a:bodyPr lIns="90000" tIns="46800" rIns="90000" bIns="46800"/>
          <a:lstStyle>
            <a:lvl1pPr marL="0" indent="0" algn="l" defTabSz="914400" rtl="0" eaLnBrk="1" latinLnBrk="0" hangingPunct="1">
              <a:spcBef>
                <a:spcPts val="0"/>
              </a:spcBef>
              <a:spcAft>
                <a:spcPts val="600"/>
              </a:spcAft>
              <a:buClr>
                <a:schemeClr val="tx2"/>
              </a:buClr>
              <a:buSzPct val="70000"/>
              <a:buFont typeface="Arial" pitchFamily="34" charset="0"/>
              <a:buNone/>
              <a:defRPr lang="en-US" sz="1600" kern="1200" dirty="0" smtClean="0">
                <a:solidFill>
                  <a:srgbClr val="2E2E38"/>
                </a:solidFill>
                <a:latin typeface="+mn-lt"/>
                <a:ea typeface="+mn-ea"/>
                <a:cs typeface="+mn-cs"/>
              </a:defRPr>
            </a:lvl1pPr>
            <a:lvl2pPr marL="356616" indent="0">
              <a:buNone/>
              <a:defRPr lang="en-US" sz="2000" smtClean="0">
                <a:latin typeface="+mn-lt"/>
              </a:defRPr>
            </a:lvl2pPr>
            <a:lvl3pPr>
              <a:defRPr lang="en-US" sz="1800" smtClean="0">
                <a:latin typeface="+mn-lt"/>
              </a:defRPr>
            </a:lvl3pPr>
            <a:lvl4pPr>
              <a:defRPr lang="en-US" sz="1600" smtClean="0">
                <a:latin typeface="+mn-lt"/>
              </a:defRPr>
            </a:lvl4pPr>
            <a:lvl5pPr>
              <a:defRPr lang="en-IN" sz="1600">
                <a:latin typeface="+mn-lt"/>
              </a:defRPr>
            </a:lvl5pPr>
          </a:lstStyle>
          <a:p>
            <a:pPr marL="0" lvl="0" indent="0">
              <a:spcBef>
                <a:spcPts val="0"/>
              </a:spcBef>
              <a:buNone/>
            </a:pPr>
            <a:r>
              <a:rPr lang="en-US" dirty="0"/>
              <a:t>Name Surname</a:t>
            </a:r>
          </a:p>
        </p:txBody>
      </p:sp>
      <p:sp>
        <p:nvSpPr>
          <p:cNvPr id="9" name="Text Placeholder 6">
            <a:extLst>
              <a:ext uri="{FF2B5EF4-FFF2-40B4-BE49-F238E27FC236}">
                <a16:creationId xmlns:a16="http://schemas.microsoft.com/office/drawing/2014/main" id="{034CE9DD-CE12-4D9F-8FD6-A2522F36C807}"/>
              </a:ext>
            </a:extLst>
          </p:cNvPr>
          <p:cNvSpPr>
            <a:spLocks noGrp="1"/>
          </p:cNvSpPr>
          <p:nvPr>
            <p:ph type="body" sz="quarter" idx="12" hasCustomPrompt="1"/>
          </p:nvPr>
        </p:nvSpPr>
        <p:spPr>
          <a:xfrm>
            <a:off x="513350" y="4971442"/>
            <a:ext cx="5292000" cy="316838"/>
          </a:xfrm>
        </p:spPr>
        <p:txBody>
          <a:bodyPr lIns="90000" tIns="46800" rIns="90000" bIns="46800"/>
          <a:lstStyle>
            <a:lvl1pPr marL="0" indent="0" algn="l" defTabSz="914400" rtl="0" eaLnBrk="1" latinLnBrk="0" hangingPunct="1">
              <a:spcBef>
                <a:spcPts val="0"/>
              </a:spcBef>
              <a:spcAft>
                <a:spcPts val="600"/>
              </a:spcAft>
              <a:buClr>
                <a:schemeClr val="tx2"/>
              </a:buClr>
              <a:buSzPct val="70000"/>
              <a:buFont typeface="Arial" pitchFamily="34" charset="0"/>
              <a:buNone/>
              <a:defRPr lang="en-US" sz="1600" kern="1200" dirty="0" smtClean="0">
                <a:solidFill>
                  <a:srgbClr val="2E2E38"/>
                </a:solidFill>
                <a:latin typeface="+mn-lt"/>
                <a:ea typeface="+mn-ea"/>
                <a:cs typeface="+mn-cs"/>
              </a:defRPr>
            </a:lvl1pPr>
            <a:lvl2pPr marL="356616" indent="0">
              <a:buNone/>
              <a:defRPr lang="en-US" sz="2000" smtClean="0">
                <a:latin typeface="+mn-lt"/>
              </a:defRPr>
            </a:lvl2pPr>
            <a:lvl3pPr>
              <a:defRPr lang="en-US" sz="1800" smtClean="0">
                <a:latin typeface="+mn-lt"/>
              </a:defRPr>
            </a:lvl3pPr>
            <a:lvl4pPr>
              <a:defRPr lang="en-US" sz="1600" smtClean="0">
                <a:latin typeface="+mn-lt"/>
              </a:defRPr>
            </a:lvl4pPr>
            <a:lvl5pPr>
              <a:defRPr lang="en-IN" sz="1600">
                <a:latin typeface="+mn-lt"/>
              </a:defRPr>
            </a:lvl5pPr>
          </a:lstStyle>
          <a:p>
            <a:pPr marL="0" lvl="0" indent="0">
              <a:spcBef>
                <a:spcPts val="0"/>
              </a:spcBef>
              <a:buNone/>
            </a:pPr>
            <a:r>
              <a:rPr lang="en-US" dirty="0"/>
              <a:t>Job Title</a:t>
            </a:r>
          </a:p>
        </p:txBody>
      </p:sp>
    </p:spTree>
    <p:extLst>
      <p:ext uri="{BB962C8B-B14F-4D97-AF65-F5344CB8AC3E}">
        <p14:creationId xmlns:p14="http://schemas.microsoft.com/office/powerpoint/2010/main" val="3001893683"/>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2_Standard slide_Quotes">
    <p:spTree>
      <p:nvGrpSpPr>
        <p:cNvPr id="1" name=""/>
        <p:cNvGrpSpPr/>
        <p:nvPr/>
      </p:nvGrpSpPr>
      <p:grpSpPr>
        <a:xfrm>
          <a:off x="0" y="0"/>
          <a:ext cx="0" cy="0"/>
          <a:chOff x="0" y="0"/>
          <a:chExt cx="0" cy="0"/>
        </a:xfrm>
      </p:grpSpPr>
      <p:sp>
        <p:nvSpPr>
          <p:cNvPr id="4" name="Text Placeholder 6">
            <a:extLst>
              <a:ext uri="{FF2B5EF4-FFF2-40B4-BE49-F238E27FC236}">
                <a16:creationId xmlns:a16="http://schemas.microsoft.com/office/drawing/2014/main" id="{E28D7EA5-A532-4D8B-9984-8F3D1FEA98DB}"/>
              </a:ext>
            </a:extLst>
          </p:cNvPr>
          <p:cNvSpPr>
            <a:spLocks noGrp="1"/>
          </p:cNvSpPr>
          <p:nvPr>
            <p:ph type="body" sz="quarter" idx="10"/>
          </p:nvPr>
        </p:nvSpPr>
        <p:spPr>
          <a:xfrm>
            <a:off x="3453175" y="2060235"/>
            <a:ext cx="5292000" cy="3025522"/>
          </a:xfrm>
        </p:spPr>
        <p:txBody>
          <a:bodyPr lIns="0" tIns="0" rIns="0" bIns="0">
            <a:noAutofit/>
          </a:bodyPr>
          <a:lstStyle>
            <a:lvl1pPr marL="0" indent="0" algn="ctr">
              <a:buNone/>
              <a:defRPr lang="en-US" sz="2800" dirty="0" smtClean="0">
                <a:latin typeface="Georgia" panose="02040502050405020303" pitchFamily="18" charset="0"/>
              </a:defRPr>
            </a:lvl1pPr>
          </a:lstStyle>
          <a:p>
            <a:pPr marL="356616" lvl="0" indent="-356616" algn="ctr">
              <a:spcBef>
                <a:spcPts val="0"/>
              </a:spcBef>
            </a:pPr>
            <a:r>
              <a:rPr lang="en-US" dirty="0"/>
              <a:t>Edit Master text styles</a:t>
            </a:r>
          </a:p>
        </p:txBody>
      </p:sp>
      <p:sp>
        <p:nvSpPr>
          <p:cNvPr id="5" name="Text Placeholder 6">
            <a:extLst>
              <a:ext uri="{FF2B5EF4-FFF2-40B4-BE49-F238E27FC236}">
                <a16:creationId xmlns:a16="http://schemas.microsoft.com/office/drawing/2014/main" id="{9F9B9C3C-16F2-40B2-A460-0480520ECF89}"/>
              </a:ext>
            </a:extLst>
          </p:cNvPr>
          <p:cNvSpPr>
            <a:spLocks noGrp="1"/>
          </p:cNvSpPr>
          <p:nvPr>
            <p:ph type="body" sz="quarter" idx="11" hasCustomPrompt="1"/>
          </p:nvPr>
        </p:nvSpPr>
        <p:spPr>
          <a:xfrm>
            <a:off x="3453175" y="5506678"/>
            <a:ext cx="5292000" cy="316838"/>
          </a:xfrm>
        </p:spPr>
        <p:txBody>
          <a:bodyPr lIns="0" tIns="0" rIns="0" bIns="0">
            <a:noAutofit/>
          </a:bodyPr>
          <a:lstStyle>
            <a:lvl1pPr marL="0" indent="0" algn="ctr">
              <a:buNone/>
              <a:defRPr lang="en-US" sz="1600" dirty="0" smtClean="0">
                <a:solidFill>
                  <a:srgbClr val="2E2E38"/>
                </a:solidFill>
                <a:latin typeface="+mn-lt"/>
              </a:defRPr>
            </a:lvl1pPr>
          </a:lstStyle>
          <a:p>
            <a:pPr marL="356616" lvl="0" indent="-356616" algn="ctr">
              <a:spcBef>
                <a:spcPts val="0"/>
              </a:spcBef>
              <a:spcAft>
                <a:spcPts val="600"/>
              </a:spcAft>
            </a:pPr>
            <a:r>
              <a:rPr lang="en-US" dirty="0"/>
              <a:t>Name Surname</a:t>
            </a:r>
          </a:p>
        </p:txBody>
      </p:sp>
      <p:sp>
        <p:nvSpPr>
          <p:cNvPr id="6" name="Text Placeholder 6">
            <a:extLst>
              <a:ext uri="{FF2B5EF4-FFF2-40B4-BE49-F238E27FC236}">
                <a16:creationId xmlns:a16="http://schemas.microsoft.com/office/drawing/2014/main" id="{8E04541C-CC5D-4455-8271-73223AE0A881}"/>
              </a:ext>
            </a:extLst>
          </p:cNvPr>
          <p:cNvSpPr>
            <a:spLocks noGrp="1"/>
          </p:cNvSpPr>
          <p:nvPr>
            <p:ph type="body" sz="quarter" idx="12" hasCustomPrompt="1"/>
          </p:nvPr>
        </p:nvSpPr>
        <p:spPr>
          <a:xfrm>
            <a:off x="3453175" y="5818717"/>
            <a:ext cx="5292000" cy="316838"/>
          </a:xfrm>
        </p:spPr>
        <p:txBody>
          <a:bodyPr vert="horz" lIns="0" tIns="0" rIns="0" bIns="0" rtlCol="0" anchor="t" anchorCtr="0">
            <a:noAutofit/>
          </a:bodyPr>
          <a:lstStyle>
            <a:lvl1pPr marL="0" indent="0" algn="ctr">
              <a:buNone/>
              <a:defRPr lang="en-US" sz="1600" dirty="0" smtClean="0">
                <a:solidFill>
                  <a:srgbClr val="2E2E38"/>
                </a:solidFill>
                <a:latin typeface="+mn-lt"/>
              </a:defRPr>
            </a:lvl1pPr>
          </a:lstStyle>
          <a:p>
            <a:pPr marL="356616" lvl="0" indent="-356616" algn="ctr">
              <a:spcBef>
                <a:spcPts val="0"/>
              </a:spcBef>
              <a:spcAft>
                <a:spcPts val="600"/>
              </a:spcAft>
            </a:pPr>
            <a:r>
              <a:rPr lang="en-US" dirty="0"/>
              <a:t>Job Title</a:t>
            </a:r>
          </a:p>
        </p:txBody>
      </p:sp>
      <p:sp>
        <p:nvSpPr>
          <p:cNvPr id="9" name="Text Placeholder 11">
            <a:extLst>
              <a:ext uri="{FF2B5EF4-FFF2-40B4-BE49-F238E27FC236}">
                <a16:creationId xmlns:a16="http://schemas.microsoft.com/office/drawing/2014/main" id="{FBD672D3-B116-471A-8511-D80D5D920D93}"/>
              </a:ext>
            </a:extLst>
          </p:cNvPr>
          <p:cNvSpPr txBox="1">
            <a:spLocks/>
          </p:cNvSpPr>
          <p:nvPr userDrawn="1"/>
        </p:nvSpPr>
        <p:spPr>
          <a:xfrm>
            <a:off x="4929981" y="979787"/>
            <a:ext cx="2338388" cy="882687"/>
          </a:xfrm>
          <a:prstGeom prst="rect">
            <a:avLst/>
          </a:prstGeom>
        </p:spPr>
        <p:txBody>
          <a:bodyPr lIns="0" tIns="0" rIns="0" bIns="0">
            <a:noAutofit/>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GB" sz="11200" dirty="0">
                <a:solidFill>
                  <a:schemeClr val="tx2"/>
                </a:solidFill>
                <a:latin typeface="Georgia" panose="02040502050405020303" pitchFamily="18" charset="0"/>
              </a:rPr>
              <a:t>“ </a:t>
            </a:r>
          </a:p>
        </p:txBody>
      </p:sp>
    </p:spTree>
    <p:extLst>
      <p:ext uri="{BB962C8B-B14F-4D97-AF65-F5344CB8AC3E}">
        <p14:creationId xmlns:p14="http://schemas.microsoft.com/office/powerpoint/2010/main" val="3367557784"/>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2_Standard slide_no bullets">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28F8CDB-776D-4811-AE2C-217236ECDECA}"/>
              </a:ext>
            </a:extLst>
          </p:cNvPr>
          <p:cNvSpPr>
            <a:spLocks noGrp="1"/>
          </p:cNvSpPr>
          <p:nvPr>
            <p:ph type="pic" sz="quarter" idx="12"/>
          </p:nvPr>
        </p:nvSpPr>
        <p:spPr>
          <a:xfrm>
            <a:off x="6227180" y="0"/>
            <a:ext cx="5971170" cy="6858000"/>
          </a:xfrm>
        </p:spPr>
        <p:txBody>
          <a:bodyPr/>
          <a:lstStyle/>
          <a:p>
            <a:endParaRPr lang="en-IN"/>
          </a:p>
        </p:txBody>
      </p:sp>
      <p:sp>
        <p:nvSpPr>
          <p:cNvPr id="5" name="Text Placeholder 4">
            <a:extLst>
              <a:ext uri="{FF2B5EF4-FFF2-40B4-BE49-F238E27FC236}">
                <a16:creationId xmlns:a16="http://schemas.microsoft.com/office/drawing/2014/main" id="{626E96BA-E9E4-496B-8CA5-6DA27B8AD7E4}"/>
              </a:ext>
            </a:extLst>
          </p:cNvPr>
          <p:cNvSpPr>
            <a:spLocks noGrp="1"/>
          </p:cNvSpPr>
          <p:nvPr>
            <p:ph type="body" sz="quarter" idx="10" hasCustomPrompt="1"/>
          </p:nvPr>
        </p:nvSpPr>
        <p:spPr>
          <a:xfrm>
            <a:off x="369705" y="2578743"/>
            <a:ext cx="4537959" cy="1055708"/>
          </a:xfrm>
        </p:spPr>
        <p:txBody>
          <a:bodyPr/>
          <a:lstStyle>
            <a:lvl1pPr marL="0" indent="0">
              <a:buNone/>
              <a:defRPr sz="3000"/>
            </a:lvl1pPr>
          </a:lstStyle>
          <a:p>
            <a:pPr lvl="0"/>
            <a:r>
              <a:rPr lang="en-IN" dirty="0"/>
              <a:t>Chapter Title</a:t>
            </a:r>
          </a:p>
          <a:p>
            <a:pPr lvl="0"/>
            <a:r>
              <a:rPr lang="en-IN" dirty="0"/>
              <a:t>EY Interstate Light</a:t>
            </a:r>
          </a:p>
        </p:txBody>
      </p:sp>
      <p:sp>
        <p:nvSpPr>
          <p:cNvPr id="14" name="Text Placeholder 4">
            <a:extLst>
              <a:ext uri="{FF2B5EF4-FFF2-40B4-BE49-F238E27FC236}">
                <a16:creationId xmlns:a16="http://schemas.microsoft.com/office/drawing/2014/main" id="{1173C8A3-BA2F-497B-A214-45B02D73AF20}"/>
              </a:ext>
            </a:extLst>
          </p:cNvPr>
          <p:cNvSpPr>
            <a:spLocks noGrp="1"/>
          </p:cNvSpPr>
          <p:nvPr>
            <p:ph type="body" sz="quarter" idx="11" hasCustomPrompt="1"/>
          </p:nvPr>
        </p:nvSpPr>
        <p:spPr>
          <a:xfrm>
            <a:off x="369705" y="3840384"/>
            <a:ext cx="4537959" cy="1055708"/>
          </a:xfrm>
        </p:spPr>
        <p:txBody>
          <a:bodyPr/>
          <a:lstStyle>
            <a:lvl1pPr marL="0" indent="0">
              <a:buNone/>
              <a:defRPr sz="1600"/>
            </a:lvl1pPr>
          </a:lstStyle>
          <a:p>
            <a:pPr lvl="0"/>
            <a:r>
              <a:rPr lang="en-IN" dirty="0"/>
              <a:t>text</a:t>
            </a:r>
          </a:p>
        </p:txBody>
      </p:sp>
      <p:sp>
        <p:nvSpPr>
          <p:cNvPr id="2" name="Date Placeholder 1">
            <a:extLst>
              <a:ext uri="{FF2B5EF4-FFF2-40B4-BE49-F238E27FC236}">
                <a16:creationId xmlns:a16="http://schemas.microsoft.com/office/drawing/2014/main" id="{E3EABBDA-A77F-45A2-9996-90CD0EE5C388}"/>
              </a:ext>
            </a:extLst>
          </p:cNvPr>
          <p:cNvSpPr>
            <a:spLocks noGrp="1"/>
          </p:cNvSpPr>
          <p:nvPr>
            <p:ph type="dt" sz="half" idx="13"/>
          </p:nvPr>
        </p:nvSpPr>
        <p:spPr>
          <a:xfrm>
            <a:off x="1428928" y="6471244"/>
            <a:ext cx="1191258" cy="180000"/>
          </a:xfrm>
          <a:prstGeom prst="rect">
            <a:avLst/>
          </a:prstGeom>
        </p:spPr>
        <p:txBody>
          <a:bodyPr/>
          <a:lstStyle/>
          <a:p>
            <a:fld id="{1057AB47-DE48-402E-B5B7-CB9A0D0B7D44}" type="datetime3">
              <a:rPr lang="en-US" smtClean="0"/>
              <a:t>19 April 2021</a:t>
            </a:fld>
            <a:endParaRPr lang="en-IN" dirty="0"/>
          </a:p>
        </p:txBody>
      </p:sp>
      <p:sp>
        <p:nvSpPr>
          <p:cNvPr id="3" name="Footer Placeholder 2">
            <a:extLst>
              <a:ext uri="{FF2B5EF4-FFF2-40B4-BE49-F238E27FC236}">
                <a16:creationId xmlns:a16="http://schemas.microsoft.com/office/drawing/2014/main" id="{0F883B36-3BA3-42B4-A811-65C0AF01A86F}"/>
              </a:ext>
            </a:extLst>
          </p:cNvPr>
          <p:cNvSpPr>
            <a:spLocks noGrp="1"/>
          </p:cNvSpPr>
          <p:nvPr>
            <p:ph type="ftr" sz="quarter" idx="14"/>
          </p:nvPr>
        </p:nvSpPr>
        <p:spPr>
          <a:xfrm>
            <a:off x="1653762" y="6471244"/>
            <a:ext cx="3086100" cy="180000"/>
          </a:xfrm>
          <a:prstGeom prst="rect">
            <a:avLst/>
          </a:prstGeom>
        </p:spPr>
        <p:txBody>
          <a:bodyPr/>
          <a:lstStyle/>
          <a:p>
            <a:r>
              <a:rPr lang="en-IN"/>
              <a:t>Presentation title</a:t>
            </a:r>
            <a:endParaRPr lang="en-IN" dirty="0"/>
          </a:p>
        </p:txBody>
      </p:sp>
      <p:sp>
        <p:nvSpPr>
          <p:cNvPr id="4" name="Slide Number Placeholder 3">
            <a:extLst>
              <a:ext uri="{FF2B5EF4-FFF2-40B4-BE49-F238E27FC236}">
                <a16:creationId xmlns:a16="http://schemas.microsoft.com/office/drawing/2014/main" id="{89D9C98C-F30E-45BC-A1D9-67DB57119DCE}"/>
              </a:ext>
            </a:extLst>
          </p:cNvPr>
          <p:cNvSpPr>
            <a:spLocks noGrp="1"/>
          </p:cNvSpPr>
          <p:nvPr>
            <p:ph type="sldNum" sz="quarter" idx="15"/>
          </p:nvPr>
        </p:nvSpPr>
        <p:spPr>
          <a:xfrm>
            <a:off x="617221" y="6471244"/>
            <a:ext cx="663066" cy="180000"/>
          </a:xfrm>
          <a:prstGeom prst="rect">
            <a:avLst/>
          </a:prstGeom>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2447392742"/>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1_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a:solidFill>
                  <a:schemeClr val="bg1"/>
                </a:solidFill>
              </a:defRPr>
            </a:lvl1pPr>
          </a:lstStyle>
          <a:p>
            <a:r>
              <a:rPr lang="en-US" dirty="0"/>
              <a:t>Click to edit Master title style</a:t>
            </a:r>
            <a:endParaRPr lang="en-GB" dirty="0"/>
          </a:p>
        </p:txBody>
      </p:sp>
      <p:sp>
        <p:nvSpPr>
          <p:cNvPr id="5" name="Table Placeholder 4">
            <a:extLst>
              <a:ext uri="{FF2B5EF4-FFF2-40B4-BE49-F238E27FC236}">
                <a16:creationId xmlns:a16="http://schemas.microsoft.com/office/drawing/2014/main" id="{95A2BE92-ABF7-4A82-BC35-00F28F500FED}"/>
              </a:ext>
            </a:extLst>
          </p:cNvPr>
          <p:cNvSpPr>
            <a:spLocks noGrp="1"/>
          </p:cNvSpPr>
          <p:nvPr>
            <p:ph type="tbl" sz="quarter" idx="10"/>
          </p:nvPr>
        </p:nvSpPr>
        <p:spPr>
          <a:xfrm>
            <a:off x="609917" y="1137920"/>
            <a:ext cx="4957505" cy="4267457"/>
          </a:xfrm>
        </p:spPr>
        <p:txBody>
          <a:bodyPr/>
          <a:lstStyle/>
          <a:p>
            <a:endParaRPr lang="en-IN"/>
          </a:p>
        </p:txBody>
      </p:sp>
      <p:sp>
        <p:nvSpPr>
          <p:cNvPr id="10" name="Text Placeholder 16">
            <a:extLst>
              <a:ext uri="{FF2B5EF4-FFF2-40B4-BE49-F238E27FC236}">
                <a16:creationId xmlns:a16="http://schemas.microsoft.com/office/drawing/2014/main" id="{DA81FCAA-64D2-4A9C-B16E-9C4E3BB431BB}"/>
              </a:ext>
            </a:extLst>
          </p:cNvPr>
          <p:cNvSpPr>
            <a:spLocks noGrp="1"/>
          </p:cNvSpPr>
          <p:nvPr>
            <p:ph type="body" sz="quarter" idx="14" hasCustomPrompt="1"/>
          </p:nvPr>
        </p:nvSpPr>
        <p:spPr>
          <a:xfrm>
            <a:off x="7133461" y="3813288"/>
            <a:ext cx="3089275" cy="180000"/>
          </a:xfrm>
        </p:spPr>
        <p:txBody>
          <a:bodyPr/>
          <a:lstStyle>
            <a:lvl1pPr marL="0" indent="0">
              <a:buNone/>
              <a:defRPr sz="1200">
                <a:solidFill>
                  <a:schemeClr val="bg1"/>
                </a:solidFill>
              </a:defRPr>
            </a:lvl1pPr>
          </a:lstStyle>
          <a:p>
            <a:pPr lvl="0"/>
            <a:r>
              <a:rPr lang="en-US" dirty="0"/>
              <a:t>Name Surname</a:t>
            </a:r>
            <a:endParaRPr lang="en-GB" dirty="0"/>
          </a:p>
        </p:txBody>
      </p:sp>
      <p:sp>
        <p:nvSpPr>
          <p:cNvPr id="11" name="Text Placeholder 16">
            <a:extLst>
              <a:ext uri="{FF2B5EF4-FFF2-40B4-BE49-F238E27FC236}">
                <a16:creationId xmlns:a16="http://schemas.microsoft.com/office/drawing/2014/main" id="{03CDC117-35F2-47B2-85B2-29CB8EE7E096}"/>
              </a:ext>
            </a:extLst>
          </p:cNvPr>
          <p:cNvSpPr>
            <a:spLocks noGrp="1"/>
          </p:cNvSpPr>
          <p:nvPr>
            <p:ph type="body" sz="quarter" idx="15" hasCustomPrompt="1"/>
          </p:nvPr>
        </p:nvSpPr>
        <p:spPr>
          <a:xfrm>
            <a:off x="7133461" y="4055931"/>
            <a:ext cx="3089275" cy="180000"/>
          </a:xfrm>
        </p:spPr>
        <p:txBody>
          <a:bodyPr/>
          <a:lstStyle>
            <a:lvl1pPr marL="0" indent="0">
              <a:buNone/>
              <a:defRPr sz="1200">
                <a:solidFill>
                  <a:schemeClr val="bg1"/>
                </a:solidFill>
              </a:defRPr>
            </a:lvl1pPr>
          </a:lstStyle>
          <a:p>
            <a:pPr lvl="0"/>
            <a:r>
              <a:rPr lang="en-US" dirty="0"/>
              <a:t>Job Title to go here</a:t>
            </a:r>
            <a:endParaRPr lang="en-GB" dirty="0"/>
          </a:p>
        </p:txBody>
      </p:sp>
      <p:sp>
        <p:nvSpPr>
          <p:cNvPr id="14" name="Picture Placeholder 19">
            <a:extLst>
              <a:ext uri="{FF2B5EF4-FFF2-40B4-BE49-F238E27FC236}">
                <a16:creationId xmlns:a16="http://schemas.microsoft.com/office/drawing/2014/main" id="{00A15EA9-2372-4E06-83C2-1E13AB1FA626}"/>
              </a:ext>
            </a:extLst>
          </p:cNvPr>
          <p:cNvSpPr>
            <a:spLocks noGrp="1"/>
          </p:cNvSpPr>
          <p:nvPr>
            <p:ph type="pic" sz="quarter" idx="16"/>
          </p:nvPr>
        </p:nvSpPr>
        <p:spPr>
          <a:xfrm>
            <a:off x="6123007" y="3578083"/>
            <a:ext cx="778959" cy="778959"/>
          </a:xfrm>
          <a:prstGeom prst="ellipse">
            <a:avLst/>
          </a:prstGeom>
        </p:spPr>
        <p:txBody>
          <a:bodyPr anchor="ctr"/>
          <a:lstStyle>
            <a:lvl1pPr marL="0" indent="0" algn="ctr">
              <a:buNone/>
              <a:defRPr sz="900">
                <a:solidFill>
                  <a:schemeClr val="bg1"/>
                </a:solidFill>
              </a:defRPr>
            </a:lvl1pPr>
          </a:lstStyle>
          <a:p>
            <a:endParaRPr lang="en-GB" dirty="0"/>
          </a:p>
        </p:txBody>
      </p:sp>
      <p:sp>
        <p:nvSpPr>
          <p:cNvPr id="9" name="Text Placeholder 8">
            <a:extLst>
              <a:ext uri="{FF2B5EF4-FFF2-40B4-BE49-F238E27FC236}">
                <a16:creationId xmlns:a16="http://schemas.microsoft.com/office/drawing/2014/main" id="{5DB83DAE-9FEB-4E9C-85BA-A34BD239275A}"/>
              </a:ext>
            </a:extLst>
          </p:cNvPr>
          <p:cNvSpPr>
            <a:spLocks noGrp="1"/>
          </p:cNvSpPr>
          <p:nvPr>
            <p:ph type="body" sz="quarter" idx="17" hasCustomPrompt="1"/>
          </p:nvPr>
        </p:nvSpPr>
        <p:spPr>
          <a:xfrm>
            <a:off x="6123008" y="1137920"/>
            <a:ext cx="5465425" cy="373807"/>
          </a:xfrm>
        </p:spPr>
        <p:txBody>
          <a:bodyPr/>
          <a:lstStyle>
            <a:lvl1pPr marL="0" indent="0">
              <a:buNone/>
              <a:defRPr/>
            </a:lvl1pPr>
          </a:lstStyle>
          <a:p>
            <a:pPr lvl="0"/>
            <a:r>
              <a:rPr lang="en-US" dirty="0"/>
              <a:t>Key Takeaways</a:t>
            </a:r>
          </a:p>
        </p:txBody>
      </p:sp>
      <p:sp>
        <p:nvSpPr>
          <p:cNvPr id="15" name="Text Placeholder 8">
            <a:extLst>
              <a:ext uri="{FF2B5EF4-FFF2-40B4-BE49-F238E27FC236}">
                <a16:creationId xmlns:a16="http://schemas.microsoft.com/office/drawing/2014/main" id="{C1ABE303-7041-4312-AD03-0E872AEF99BE}"/>
              </a:ext>
            </a:extLst>
          </p:cNvPr>
          <p:cNvSpPr>
            <a:spLocks noGrp="1"/>
          </p:cNvSpPr>
          <p:nvPr>
            <p:ph type="body" sz="quarter" idx="18" hasCustomPrompt="1"/>
          </p:nvPr>
        </p:nvSpPr>
        <p:spPr>
          <a:xfrm>
            <a:off x="6123008" y="1635009"/>
            <a:ext cx="5465425" cy="1611554"/>
          </a:xfrm>
        </p:spPr>
        <p:txBody>
          <a:bodyPr/>
          <a:lstStyle>
            <a:lvl1pPr marL="0" indent="0">
              <a:buNone/>
              <a:defRPr sz="1600"/>
            </a:lvl1pPr>
          </a:lstStyle>
          <a:p>
            <a:pPr lvl="0"/>
            <a:r>
              <a:rPr lang="en-US" dirty="0"/>
              <a:t>Content EY Interstate Light, 16pt, Lorem ipsum dolor, 12pt, </a:t>
            </a:r>
            <a:r>
              <a:rPr lang="en-US" dirty="0" err="1"/>
              <a:t>Utinam</a:t>
            </a:r>
            <a:r>
              <a:rPr lang="en-US" dirty="0"/>
              <a:t> </a:t>
            </a:r>
            <a:r>
              <a:rPr lang="en-US" dirty="0" err="1"/>
              <a:t>nonumy</a:t>
            </a:r>
            <a:r>
              <a:rPr lang="en-US" dirty="0"/>
              <a:t> </a:t>
            </a:r>
            <a:r>
              <a:rPr lang="en-US" dirty="0" err="1"/>
              <a:t>abhorreant</a:t>
            </a:r>
            <a:r>
              <a:rPr lang="en-US" dirty="0"/>
              <a:t> </a:t>
            </a:r>
            <a:r>
              <a:rPr lang="en-US" dirty="0" err="1"/>
              <a:t>sead</a:t>
            </a:r>
            <a:r>
              <a:rPr lang="en-US" dirty="0"/>
              <a:t>. </a:t>
            </a:r>
            <a:r>
              <a:rPr lang="en-US" dirty="0" err="1"/>
              <a:t>Putant</a:t>
            </a:r>
            <a:r>
              <a:rPr lang="en-US" dirty="0"/>
              <a:t> </a:t>
            </a:r>
            <a:r>
              <a:rPr lang="en-US" dirty="0" err="1"/>
              <a:t>probatus</a:t>
            </a:r>
            <a:r>
              <a:rPr lang="en-US" dirty="0"/>
              <a:t> id vis, ad his </a:t>
            </a:r>
            <a:r>
              <a:rPr lang="en-US" dirty="0" err="1"/>
              <a:t>meis</a:t>
            </a:r>
            <a:r>
              <a:rPr lang="en-US" dirty="0"/>
              <a:t> </a:t>
            </a:r>
            <a:r>
              <a:rPr lang="en-US" dirty="0" err="1"/>
              <a:t>habemus</a:t>
            </a:r>
            <a:r>
              <a:rPr lang="en-US" dirty="0"/>
              <a:t> </a:t>
            </a:r>
            <a:r>
              <a:rPr lang="en-US" dirty="0" err="1"/>
              <a:t>repudiare</a:t>
            </a:r>
            <a:r>
              <a:rPr lang="en-US" dirty="0"/>
              <a:t>, has an </a:t>
            </a:r>
            <a:r>
              <a:rPr lang="en-US" dirty="0" err="1"/>
              <a:t>pericula</a:t>
            </a:r>
            <a:r>
              <a:rPr lang="en-US" dirty="0"/>
              <a:t> </a:t>
            </a:r>
            <a:r>
              <a:rPr lang="en-US" dirty="0" err="1"/>
              <a:t>tractatos</a:t>
            </a:r>
            <a:r>
              <a:rPr lang="en-US" dirty="0"/>
              <a:t>. </a:t>
            </a:r>
            <a:r>
              <a:rPr lang="en-US" dirty="0" err="1"/>
              <a:t>Nec</a:t>
            </a:r>
            <a:r>
              <a:rPr lang="en-US" dirty="0"/>
              <a:t> </a:t>
            </a:r>
            <a:r>
              <a:rPr lang="en-US" dirty="0" err="1"/>
              <a:t>debitis</a:t>
            </a:r>
            <a:r>
              <a:rPr lang="en-US" dirty="0"/>
              <a:t> </a:t>
            </a:r>
            <a:r>
              <a:rPr lang="en-US" dirty="0" err="1"/>
              <a:t>dissentias</a:t>
            </a:r>
            <a:r>
              <a:rPr lang="en-US" dirty="0"/>
              <a:t> ad. </a:t>
            </a:r>
            <a:r>
              <a:rPr lang="en-US" dirty="0" err="1"/>
              <a:t>Patrioque</a:t>
            </a:r>
            <a:r>
              <a:rPr lang="en-US" dirty="0"/>
              <a:t> </a:t>
            </a:r>
            <a:r>
              <a:rPr lang="en-US" dirty="0" err="1"/>
              <a:t>voluptatum</a:t>
            </a:r>
            <a:r>
              <a:rPr lang="en-US" dirty="0"/>
              <a:t> </a:t>
            </a:r>
            <a:r>
              <a:rPr lang="en-US" dirty="0" err="1"/>
              <a:t>sed</a:t>
            </a:r>
            <a:r>
              <a:rPr lang="en-US" dirty="0"/>
              <a:t> ex, id </a:t>
            </a:r>
            <a:r>
              <a:rPr lang="en-US" dirty="0" err="1"/>
              <a:t>admodum</a:t>
            </a:r>
            <a:r>
              <a:rPr lang="en-US" dirty="0"/>
              <a:t>.</a:t>
            </a:r>
          </a:p>
          <a:p>
            <a:pPr lvl="0"/>
            <a:endParaRPr lang="en-US" dirty="0"/>
          </a:p>
        </p:txBody>
      </p:sp>
      <p:sp>
        <p:nvSpPr>
          <p:cNvPr id="20" name="Line 10">
            <a:extLst>
              <a:ext uri="{FF2B5EF4-FFF2-40B4-BE49-F238E27FC236}">
                <a16:creationId xmlns:a16="http://schemas.microsoft.com/office/drawing/2014/main" id="{B69EB865-6B86-419B-923C-F7DDC68C9C66}"/>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
        <p:nvSpPr>
          <p:cNvPr id="3" name="Date Placeholder 2">
            <a:extLst>
              <a:ext uri="{FF2B5EF4-FFF2-40B4-BE49-F238E27FC236}">
                <a16:creationId xmlns:a16="http://schemas.microsoft.com/office/drawing/2014/main" id="{DA661012-3455-4F88-94AD-14869D2D5405}"/>
              </a:ext>
            </a:extLst>
          </p:cNvPr>
          <p:cNvSpPr>
            <a:spLocks noGrp="1"/>
          </p:cNvSpPr>
          <p:nvPr>
            <p:ph type="dt" sz="half" idx="19"/>
          </p:nvPr>
        </p:nvSpPr>
        <p:spPr>
          <a:xfrm>
            <a:off x="1428928" y="6471244"/>
            <a:ext cx="1191258" cy="180000"/>
          </a:xfrm>
          <a:prstGeom prst="rect">
            <a:avLst/>
          </a:prstGeom>
        </p:spPr>
        <p:txBody>
          <a:bodyPr/>
          <a:lstStyle/>
          <a:p>
            <a:fld id="{86AD1DFC-053D-4B86-B715-9C611EC38679}" type="datetime3">
              <a:rPr lang="en-US" smtClean="0"/>
              <a:t>19 April 2021</a:t>
            </a:fld>
            <a:endParaRPr lang="en-IN" dirty="0"/>
          </a:p>
        </p:txBody>
      </p:sp>
      <p:sp>
        <p:nvSpPr>
          <p:cNvPr id="4" name="Footer Placeholder 3">
            <a:extLst>
              <a:ext uri="{FF2B5EF4-FFF2-40B4-BE49-F238E27FC236}">
                <a16:creationId xmlns:a16="http://schemas.microsoft.com/office/drawing/2014/main" id="{F21FBA45-9D10-4CA1-B5FE-DF08BC4B79DE}"/>
              </a:ext>
            </a:extLst>
          </p:cNvPr>
          <p:cNvSpPr>
            <a:spLocks noGrp="1"/>
          </p:cNvSpPr>
          <p:nvPr>
            <p:ph type="ftr" sz="quarter" idx="20"/>
          </p:nvPr>
        </p:nvSpPr>
        <p:spPr>
          <a:xfrm>
            <a:off x="1653762" y="6471244"/>
            <a:ext cx="3086100" cy="180000"/>
          </a:xfrm>
          <a:prstGeom prst="rect">
            <a:avLst/>
          </a:prstGeom>
        </p:spPr>
        <p:txBody>
          <a:bodyPr/>
          <a:lstStyle/>
          <a:p>
            <a:r>
              <a:rPr lang="en-IN"/>
              <a:t>Presentation title</a:t>
            </a:r>
            <a:endParaRPr lang="en-IN" dirty="0"/>
          </a:p>
        </p:txBody>
      </p:sp>
      <p:sp>
        <p:nvSpPr>
          <p:cNvPr id="6" name="Slide Number Placeholder 5">
            <a:extLst>
              <a:ext uri="{FF2B5EF4-FFF2-40B4-BE49-F238E27FC236}">
                <a16:creationId xmlns:a16="http://schemas.microsoft.com/office/drawing/2014/main" id="{611C45D8-BA71-4A92-82B2-C059AF6B6702}"/>
              </a:ext>
            </a:extLst>
          </p:cNvPr>
          <p:cNvSpPr>
            <a:spLocks noGrp="1"/>
          </p:cNvSpPr>
          <p:nvPr>
            <p:ph type="sldNum" sz="quarter" idx="21"/>
          </p:nvPr>
        </p:nvSpPr>
        <p:spPr>
          <a:xfrm>
            <a:off x="617221" y="6471244"/>
            <a:ext cx="663066" cy="180000"/>
          </a:xfrm>
          <a:prstGeom prst="rect">
            <a:avLst/>
          </a:prstGeom>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4073105641"/>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Standard slide_Quotes">
    <p:spTree>
      <p:nvGrpSpPr>
        <p:cNvPr id="1" name=""/>
        <p:cNvGrpSpPr/>
        <p:nvPr/>
      </p:nvGrpSpPr>
      <p:grpSpPr>
        <a:xfrm>
          <a:off x="0" y="0"/>
          <a:ext cx="0" cy="0"/>
          <a:chOff x="0" y="0"/>
          <a:chExt cx="0" cy="0"/>
        </a:xfrm>
      </p:grpSpPr>
    </p:spTree>
    <p:extLst>
      <p:ext uri="{BB962C8B-B14F-4D97-AF65-F5344CB8AC3E}">
        <p14:creationId xmlns:p14="http://schemas.microsoft.com/office/powerpoint/2010/main" val="2280432048"/>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obj" preserve="1">
  <p:cSld name="Standard slide_no_first_level_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a:solidFill>
                  <a:schemeClr val="bg1"/>
                </a:solidFill>
              </a:defRPr>
            </a:lvl1pPr>
          </a:lstStyle>
          <a:p>
            <a:r>
              <a:rPr lang="en-US" dirty="0"/>
              <a:t>Click to edit Master title style</a:t>
            </a:r>
            <a:endParaRPr lang="en-GB" dirty="0"/>
          </a:p>
        </p:txBody>
      </p:sp>
      <p:sp>
        <p:nvSpPr>
          <p:cNvPr id="3" name="Content Placeholder 2"/>
          <p:cNvSpPr>
            <a:spLocks noGrp="1"/>
          </p:cNvSpPr>
          <p:nvPr>
            <p:ph idx="1"/>
          </p:nvPr>
        </p:nvSpPr>
        <p:spPr>
          <a:xfrm>
            <a:off x="609918" y="1137920"/>
            <a:ext cx="8238744" cy="4834800"/>
          </a:xfrm>
        </p:spPr>
        <p:txBody>
          <a:bodyPr/>
          <a:lstStyle>
            <a:lvl1pPr marL="0" indent="0">
              <a:buNone/>
              <a:defRPr>
                <a:solidFill>
                  <a:schemeClr val="bg1"/>
                </a:solidFill>
              </a:defRPr>
            </a:lvl1pPr>
            <a:lvl2pPr marL="356616">
              <a:defRPr>
                <a:solidFill>
                  <a:schemeClr val="bg1"/>
                </a:solidFill>
              </a:defRPr>
            </a:lvl2pPr>
            <a:lvl3pPr marL="713232">
              <a:defRPr>
                <a:solidFill>
                  <a:schemeClr val="bg1"/>
                </a:solidFill>
              </a:defRPr>
            </a:lvl3pPr>
            <a:lvl4pPr marL="1069848">
              <a:defRPr>
                <a:solidFill>
                  <a:schemeClr val="bg1"/>
                </a:solidFill>
              </a:defRPr>
            </a:lvl4pPr>
            <a:lvl5pPr marL="1426464">
              <a:defRPr sz="1200">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1" name="Line 10">
            <a:extLst>
              <a:ext uri="{FF2B5EF4-FFF2-40B4-BE49-F238E27FC236}">
                <a16:creationId xmlns:a16="http://schemas.microsoft.com/office/drawing/2014/main" id="{8D4CA674-C969-4C5C-9EA4-6D41FE961DE2}"/>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
        <p:nvSpPr>
          <p:cNvPr id="4" name="Date Placeholder 3">
            <a:extLst>
              <a:ext uri="{FF2B5EF4-FFF2-40B4-BE49-F238E27FC236}">
                <a16:creationId xmlns:a16="http://schemas.microsoft.com/office/drawing/2014/main" id="{8BEFDBB3-7C34-4E5E-AD13-1B49910A2654}"/>
              </a:ext>
            </a:extLst>
          </p:cNvPr>
          <p:cNvSpPr>
            <a:spLocks noGrp="1"/>
          </p:cNvSpPr>
          <p:nvPr>
            <p:ph type="dt" sz="half" idx="10"/>
          </p:nvPr>
        </p:nvSpPr>
        <p:spPr>
          <a:xfrm>
            <a:off x="1428928" y="6471244"/>
            <a:ext cx="1191258" cy="180000"/>
          </a:xfrm>
          <a:prstGeom prst="rect">
            <a:avLst/>
          </a:prstGeom>
        </p:spPr>
        <p:txBody>
          <a:bodyPr/>
          <a:lstStyle/>
          <a:p>
            <a:fld id="{32C4D46D-36B7-425F-AEB7-676F0E436ACC}" type="datetime3">
              <a:rPr lang="en-US" smtClean="0"/>
              <a:t>19 April 2021</a:t>
            </a:fld>
            <a:endParaRPr lang="en-IN" dirty="0"/>
          </a:p>
        </p:txBody>
      </p:sp>
      <p:sp>
        <p:nvSpPr>
          <p:cNvPr id="5" name="Footer Placeholder 4">
            <a:extLst>
              <a:ext uri="{FF2B5EF4-FFF2-40B4-BE49-F238E27FC236}">
                <a16:creationId xmlns:a16="http://schemas.microsoft.com/office/drawing/2014/main" id="{DAD0F565-A080-4523-A04C-6DEE2789C33A}"/>
              </a:ext>
            </a:extLst>
          </p:cNvPr>
          <p:cNvSpPr>
            <a:spLocks noGrp="1"/>
          </p:cNvSpPr>
          <p:nvPr>
            <p:ph type="ftr" sz="quarter" idx="11"/>
          </p:nvPr>
        </p:nvSpPr>
        <p:spPr>
          <a:xfrm>
            <a:off x="1653762" y="6471244"/>
            <a:ext cx="3086100" cy="180000"/>
          </a:xfrm>
          <a:prstGeom prst="rect">
            <a:avLst/>
          </a:prstGeom>
        </p:spPr>
        <p:txBody>
          <a:bodyPr/>
          <a:lstStyle/>
          <a:p>
            <a:r>
              <a:rPr lang="en-IN"/>
              <a:t>Presentation title</a:t>
            </a:r>
            <a:endParaRPr lang="en-IN" dirty="0"/>
          </a:p>
        </p:txBody>
      </p:sp>
      <p:sp>
        <p:nvSpPr>
          <p:cNvPr id="6" name="Slide Number Placeholder 5">
            <a:extLst>
              <a:ext uri="{FF2B5EF4-FFF2-40B4-BE49-F238E27FC236}">
                <a16:creationId xmlns:a16="http://schemas.microsoft.com/office/drawing/2014/main" id="{A6977AFB-BAAB-4831-9B67-3646A934EC34}"/>
              </a:ext>
            </a:extLst>
          </p:cNvPr>
          <p:cNvSpPr>
            <a:spLocks noGrp="1"/>
          </p:cNvSpPr>
          <p:nvPr>
            <p:ph type="sldNum" sz="quarter" idx="12"/>
          </p:nvPr>
        </p:nvSpPr>
        <p:spPr>
          <a:xfrm>
            <a:off x="617221" y="6471244"/>
            <a:ext cx="663066" cy="180000"/>
          </a:xfrm>
          <a:prstGeom prst="rect">
            <a:avLst/>
          </a:prstGeom>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4061478296"/>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Title only, no line">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880"/>
          </a:xfrm>
        </p:spPr>
        <p:txBody>
          <a:bodyPr/>
          <a:lstStyle>
            <a:lvl1pPr>
              <a:defRPr>
                <a:solidFill>
                  <a:schemeClr val="bg1"/>
                </a:solidFill>
              </a:defRPr>
            </a:lvl1pPr>
          </a:lstStyle>
          <a:p>
            <a:r>
              <a:rPr lang="en-US" dirty="0"/>
              <a:t>Click to edit Master title style</a:t>
            </a:r>
            <a:endParaRPr lang="en-GB" dirty="0"/>
          </a:p>
        </p:txBody>
      </p:sp>
      <p:sp>
        <p:nvSpPr>
          <p:cNvPr id="6" name="Line 10">
            <a:extLst>
              <a:ext uri="{FF2B5EF4-FFF2-40B4-BE49-F238E27FC236}">
                <a16:creationId xmlns:a16="http://schemas.microsoft.com/office/drawing/2014/main" id="{97A26880-8DD7-4A78-ADAF-91ED2E744A7C}"/>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
        <p:nvSpPr>
          <p:cNvPr id="3" name="Date Placeholder 2">
            <a:extLst>
              <a:ext uri="{FF2B5EF4-FFF2-40B4-BE49-F238E27FC236}">
                <a16:creationId xmlns:a16="http://schemas.microsoft.com/office/drawing/2014/main" id="{8C197511-0A94-4CF5-9020-59041E7FD02E}"/>
              </a:ext>
            </a:extLst>
          </p:cNvPr>
          <p:cNvSpPr>
            <a:spLocks noGrp="1"/>
          </p:cNvSpPr>
          <p:nvPr>
            <p:ph type="dt" sz="half" idx="10"/>
          </p:nvPr>
        </p:nvSpPr>
        <p:spPr>
          <a:xfrm>
            <a:off x="1428928" y="6471244"/>
            <a:ext cx="1191258" cy="180000"/>
          </a:xfrm>
          <a:prstGeom prst="rect">
            <a:avLst/>
          </a:prstGeom>
        </p:spPr>
        <p:txBody>
          <a:bodyPr/>
          <a:lstStyle/>
          <a:p>
            <a:fld id="{C9683591-978A-463D-B9B3-9852A288C9B6}" type="datetime3">
              <a:rPr lang="en-US" smtClean="0"/>
              <a:t>19 April 2021</a:t>
            </a:fld>
            <a:endParaRPr lang="en-IN" dirty="0"/>
          </a:p>
        </p:txBody>
      </p:sp>
      <p:sp>
        <p:nvSpPr>
          <p:cNvPr id="4" name="Footer Placeholder 3">
            <a:extLst>
              <a:ext uri="{FF2B5EF4-FFF2-40B4-BE49-F238E27FC236}">
                <a16:creationId xmlns:a16="http://schemas.microsoft.com/office/drawing/2014/main" id="{C2EEF30F-48C0-4828-BF78-0AF655745C19}"/>
              </a:ext>
            </a:extLst>
          </p:cNvPr>
          <p:cNvSpPr>
            <a:spLocks noGrp="1"/>
          </p:cNvSpPr>
          <p:nvPr>
            <p:ph type="ftr" sz="quarter" idx="11"/>
          </p:nvPr>
        </p:nvSpPr>
        <p:spPr>
          <a:xfrm>
            <a:off x="1653762" y="6471244"/>
            <a:ext cx="3086100" cy="180000"/>
          </a:xfrm>
          <a:prstGeom prst="rect">
            <a:avLst/>
          </a:prstGeom>
        </p:spPr>
        <p:txBody>
          <a:bodyPr/>
          <a:lstStyle/>
          <a:p>
            <a:r>
              <a:rPr lang="en-IN"/>
              <a:t>Presentation title</a:t>
            </a:r>
            <a:endParaRPr lang="en-IN" dirty="0"/>
          </a:p>
        </p:txBody>
      </p:sp>
      <p:sp>
        <p:nvSpPr>
          <p:cNvPr id="5" name="Slide Number Placeholder 4">
            <a:extLst>
              <a:ext uri="{FF2B5EF4-FFF2-40B4-BE49-F238E27FC236}">
                <a16:creationId xmlns:a16="http://schemas.microsoft.com/office/drawing/2014/main" id="{9284586F-9A9C-4BEB-AF2F-2F8B1B885C37}"/>
              </a:ext>
            </a:extLst>
          </p:cNvPr>
          <p:cNvSpPr>
            <a:spLocks noGrp="1"/>
          </p:cNvSpPr>
          <p:nvPr>
            <p:ph type="sldNum" sz="quarter" idx="12"/>
          </p:nvPr>
        </p:nvSpPr>
        <p:spPr>
          <a:xfrm>
            <a:off x="617221" y="6471244"/>
            <a:ext cx="663066" cy="180000"/>
          </a:xfrm>
          <a:prstGeom prst="rect">
            <a:avLst/>
          </a:prstGeom>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556008381"/>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twoObj" preserve="1">
  <p:cSld name="Two columns, no headings">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880"/>
          </a:xfrm>
        </p:spPr>
        <p:txBody>
          <a:bodyPr/>
          <a:lstStyle>
            <a:lvl1pPr>
              <a:defRPr>
                <a:solidFill>
                  <a:schemeClr val="bg1"/>
                </a:solidFill>
              </a:defRPr>
            </a:lvl1pPr>
          </a:lstStyle>
          <a:p>
            <a:r>
              <a:rPr lang="en-US" dirty="0"/>
              <a:t>Click to edit Master title style</a:t>
            </a:r>
            <a:endParaRPr lang="en-GB" dirty="0"/>
          </a:p>
        </p:txBody>
      </p:sp>
      <p:sp>
        <p:nvSpPr>
          <p:cNvPr id="3" name="Content Placeholder 2"/>
          <p:cNvSpPr>
            <a:spLocks noGrp="1"/>
          </p:cNvSpPr>
          <p:nvPr>
            <p:ph sz="half" idx="1"/>
          </p:nvPr>
        </p:nvSpPr>
        <p:spPr>
          <a:xfrm>
            <a:off x="609918" y="1137919"/>
            <a:ext cx="5387605" cy="4834800"/>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6200828" y="1137919"/>
            <a:ext cx="5387605" cy="4834800"/>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0" name="Line 10">
            <a:extLst>
              <a:ext uri="{FF2B5EF4-FFF2-40B4-BE49-F238E27FC236}">
                <a16:creationId xmlns:a16="http://schemas.microsoft.com/office/drawing/2014/main" id="{9B070B28-7AAC-47E5-9EB5-96B8B8B88057}"/>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
        <p:nvSpPr>
          <p:cNvPr id="5" name="Date Placeholder 4">
            <a:extLst>
              <a:ext uri="{FF2B5EF4-FFF2-40B4-BE49-F238E27FC236}">
                <a16:creationId xmlns:a16="http://schemas.microsoft.com/office/drawing/2014/main" id="{D64DE21E-2E07-4ED3-B534-8AED469C8F64}"/>
              </a:ext>
            </a:extLst>
          </p:cNvPr>
          <p:cNvSpPr>
            <a:spLocks noGrp="1"/>
          </p:cNvSpPr>
          <p:nvPr>
            <p:ph type="dt" sz="half" idx="10"/>
          </p:nvPr>
        </p:nvSpPr>
        <p:spPr>
          <a:xfrm>
            <a:off x="1428928" y="6471244"/>
            <a:ext cx="1191258" cy="180000"/>
          </a:xfrm>
          <a:prstGeom prst="rect">
            <a:avLst/>
          </a:prstGeom>
        </p:spPr>
        <p:txBody>
          <a:bodyPr/>
          <a:lstStyle/>
          <a:p>
            <a:fld id="{FE6CAE4F-17A3-4837-8418-FB6AD56A8907}" type="datetime3">
              <a:rPr lang="en-US" smtClean="0"/>
              <a:t>19 April 2021</a:t>
            </a:fld>
            <a:endParaRPr lang="en-IN" dirty="0"/>
          </a:p>
        </p:txBody>
      </p:sp>
      <p:sp>
        <p:nvSpPr>
          <p:cNvPr id="6" name="Footer Placeholder 5">
            <a:extLst>
              <a:ext uri="{FF2B5EF4-FFF2-40B4-BE49-F238E27FC236}">
                <a16:creationId xmlns:a16="http://schemas.microsoft.com/office/drawing/2014/main" id="{D8601461-720E-4840-BF9B-D9C7BF8C9E4E}"/>
              </a:ext>
            </a:extLst>
          </p:cNvPr>
          <p:cNvSpPr>
            <a:spLocks noGrp="1"/>
          </p:cNvSpPr>
          <p:nvPr>
            <p:ph type="ftr" sz="quarter" idx="11"/>
          </p:nvPr>
        </p:nvSpPr>
        <p:spPr>
          <a:xfrm>
            <a:off x="1653762" y="6471244"/>
            <a:ext cx="3086100" cy="180000"/>
          </a:xfrm>
          <a:prstGeom prst="rect">
            <a:avLst/>
          </a:prstGeom>
        </p:spPr>
        <p:txBody>
          <a:bodyPr/>
          <a:lstStyle/>
          <a:p>
            <a:r>
              <a:rPr lang="en-IN"/>
              <a:t>Presentation title</a:t>
            </a:r>
            <a:endParaRPr lang="en-IN" dirty="0"/>
          </a:p>
        </p:txBody>
      </p:sp>
      <p:sp>
        <p:nvSpPr>
          <p:cNvPr id="7" name="Slide Number Placeholder 6">
            <a:extLst>
              <a:ext uri="{FF2B5EF4-FFF2-40B4-BE49-F238E27FC236}">
                <a16:creationId xmlns:a16="http://schemas.microsoft.com/office/drawing/2014/main" id="{AAACE970-AAFF-42C7-8A32-759BAA7BA43A}"/>
              </a:ext>
            </a:extLst>
          </p:cNvPr>
          <p:cNvSpPr>
            <a:spLocks noGrp="1"/>
          </p:cNvSpPr>
          <p:nvPr>
            <p:ph type="sldNum" sz="quarter" idx="12"/>
          </p:nvPr>
        </p:nvSpPr>
        <p:spPr>
          <a:xfrm>
            <a:off x="617221" y="6471244"/>
            <a:ext cx="663066" cy="180000"/>
          </a:xfrm>
          <a:prstGeom prst="rect">
            <a:avLst/>
          </a:prstGeom>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2974441523"/>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Two columns with headings">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12648" y="1869440"/>
            <a:ext cx="5393208" cy="4256075"/>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6199632" y="1869440"/>
            <a:ext cx="5393208" cy="4256075"/>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0" name="Text Placeholder 9"/>
          <p:cNvSpPr>
            <a:spLocks noGrp="1"/>
          </p:cNvSpPr>
          <p:nvPr>
            <p:ph type="body" sz="quarter" idx="12"/>
          </p:nvPr>
        </p:nvSpPr>
        <p:spPr>
          <a:xfrm>
            <a:off x="609918" y="1137920"/>
            <a:ext cx="5393208" cy="640800"/>
          </a:xfrm>
        </p:spPr>
        <p:txBody>
          <a:bodyPr anchor="t" anchorCtr="0"/>
          <a:lstStyle>
            <a:lvl1pPr>
              <a:buNone/>
              <a:defRPr b="1">
                <a:solidFill>
                  <a:schemeClr val="bg1"/>
                </a:solidFill>
              </a:defRPr>
            </a:lvl1pPr>
          </a:lstStyle>
          <a:p>
            <a:pPr lvl="0"/>
            <a:endParaRPr lang="en-GB" dirty="0"/>
          </a:p>
        </p:txBody>
      </p:sp>
      <p:sp>
        <p:nvSpPr>
          <p:cNvPr id="11" name="Text Placeholder 9"/>
          <p:cNvSpPr>
            <a:spLocks noGrp="1"/>
          </p:cNvSpPr>
          <p:nvPr>
            <p:ph type="body" sz="quarter" idx="13"/>
          </p:nvPr>
        </p:nvSpPr>
        <p:spPr>
          <a:xfrm>
            <a:off x="6199632" y="1137920"/>
            <a:ext cx="5393208" cy="640800"/>
          </a:xfrm>
        </p:spPr>
        <p:txBody>
          <a:bodyPr anchor="t" anchorCtr="0"/>
          <a:lstStyle>
            <a:lvl1pPr>
              <a:buNone/>
              <a:defRPr b="1">
                <a:solidFill>
                  <a:schemeClr val="bg1"/>
                </a:solidFill>
              </a:defRPr>
            </a:lvl1pPr>
          </a:lstStyle>
          <a:p>
            <a:pPr lvl="0"/>
            <a:endParaRPr lang="en-GB" dirty="0"/>
          </a:p>
        </p:txBody>
      </p:sp>
      <p:sp>
        <p:nvSpPr>
          <p:cNvPr id="2" name="Title 1"/>
          <p:cNvSpPr>
            <a:spLocks noGrp="1"/>
          </p:cNvSpPr>
          <p:nvPr>
            <p:ph type="title"/>
          </p:nvPr>
        </p:nvSpPr>
        <p:spPr>
          <a:xfrm>
            <a:off x="609918" y="294200"/>
            <a:ext cx="10978515" cy="590880"/>
          </a:xfrm>
        </p:spPr>
        <p:txBody>
          <a:bodyPr/>
          <a:lstStyle>
            <a:lvl1pPr>
              <a:defRPr>
                <a:solidFill>
                  <a:schemeClr val="bg1"/>
                </a:solidFill>
              </a:defRPr>
            </a:lvl1pPr>
          </a:lstStyle>
          <a:p>
            <a:r>
              <a:rPr lang="en-US" dirty="0"/>
              <a:t>Click to edit Master title style</a:t>
            </a:r>
          </a:p>
        </p:txBody>
      </p:sp>
      <p:sp>
        <p:nvSpPr>
          <p:cNvPr id="14" name="Line 10">
            <a:extLst>
              <a:ext uri="{FF2B5EF4-FFF2-40B4-BE49-F238E27FC236}">
                <a16:creationId xmlns:a16="http://schemas.microsoft.com/office/drawing/2014/main" id="{9773E7D9-2434-4381-A00D-27B62C086733}"/>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
        <p:nvSpPr>
          <p:cNvPr id="5" name="Date Placeholder 4">
            <a:extLst>
              <a:ext uri="{FF2B5EF4-FFF2-40B4-BE49-F238E27FC236}">
                <a16:creationId xmlns:a16="http://schemas.microsoft.com/office/drawing/2014/main" id="{6A3CD3F7-62DC-4CC4-8F34-C353DB087D7C}"/>
              </a:ext>
            </a:extLst>
          </p:cNvPr>
          <p:cNvSpPr>
            <a:spLocks noGrp="1"/>
          </p:cNvSpPr>
          <p:nvPr>
            <p:ph type="dt" sz="half" idx="14"/>
          </p:nvPr>
        </p:nvSpPr>
        <p:spPr>
          <a:xfrm>
            <a:off x="1428928" y="6471244"/>
            <a:ext cx="1191258" cy="180000"/>
          </a:xfrm>
          <a:prstGeom prst="rect">
            <a:avLst/>
          </a:prstGeom>
        </p:spPr>
        <p:txBody>
          <a:bodyPr/>
          <a:lstStyle/>
          <a:p>
            <a:fld id="{029E1942-EB53-47E3-BCA7-F99D05C795EC}" type="datetime3">
              <a:rPr lang="en-US" smtClean="0"/>
              <a:t>19 April 2021</a:t>
            </a:fld>
            <a:endParaRPr lang="en-IN" dirty="0"/>
          </a:p>
        </p:txBody>
      </p:sp>
      <p:sp>
        <p:nvSpPr>
          <p:cNvPr id="6" name="Footer Placeholder 5">
            <a:extLst>
              <a:ext uri="{FF2B5EF4-FFF2-40B4-BE49-F238E27FC236}">
                <a16:creationId xmlns:a16="http://schemas.microsoft.com/office/drawing/2014/main" id="{4BD2EC01-3D34-4D32-9B76-5269D1AA4651}"/>
              </a:ext>
            </a:extLst>
          </p:cNvPr>
          <p:cNvSpPr>
            <a:spLocks noGrp="1"/>
          </p:cNvSpPr>
          <p:nvPr>
            <p:ph type="ftr" sz="quarter" idx="15"/>
          </p:nvPr>
        </p:nvSpPr>
        <p:spPr>
          <a:xfrm>
            <a:off x="1653762" y="6471244"/>
            <a:ext cx="3086100" cy="180000"/>
          </a:xfrm>
          <a:prstGeom prst="rect">
            <a:avLst/>
          </a:prstGeom>
        </p:spPr>
        <p:txBody>
          <a:bodyPr/>
          <a:lstStyle/>
          <a:p>
            <a:r>
              <a:rPr lang="en-IN"/>
              <a:t>Presentation title</a:t>
            </a:r>
            <a:endParaRPr lang="en-IN" dirty="0"/>
          </a:p>
        </p:txBody>
      </p:sp>
      <p:sp>
        <p:nvSpPr>
          <p:cNvPr id="7" name="Slide Number Placeholder 6">
            <a:extLst>
              <a:ext uri="{FF2B5EF4-FFF2-40B4-BE49-F238E27FC236}">
                <a16:creationId xmlns:a16="http://schemas.microsoft.com/office/drawing/2014/main" id="{24BE1C2B-4DA4-468F-9976-85F6CBF826F1}"/>
              </a:ext>
            </a:extLst>
          </p:cNvPr>
          <p:cNvSpPr>
            <a:spLocks noGrp="1"/>
          </p:cNvSpPr>
          <p:nvPr>
            <p:ph type="sldNum" sz="quarter" idx="16"/>
          </p:nvPr>
        </p:nvSpPr>
        <p:spPr>
          <a:xfrm>
            <a:off x="617221" y="6471244"/>
            <a:ext cx="663066" cy="180000"/>
          </a:xfrm>
          <a:prstGeom prst="rect">
            <a:avLst/>
          </a:prstGeom>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549161212"/>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Key statement">
    <p:spTree>
      <p:nvGrpSpPr>
        <p:cNvPr id="1" name=""/>
        <p:cNvGrpSpPr/>
        <p:nvPr/>
      </p:nvGrpSpPr>
      <p:grpSpPr>
        <a:xfrm>
          <a:off x="0" y="0"/>
          <a:ext cx="0" cy="0"/>
          <a:chOff x="0" y="0"/>
          <a:chExt cx="0" cy="0"/>
        </a:xfrm>
      </p:grpSpPr>
      <p:sp>
        <p:nvSpPr>
          <p:cNvPr id="5" name="Date Placeholder 4">
            <a:extLst>
              <a:ext uri="{FF2B5EF4-FFF2-40B4-BE49-F238E27FC236}">
                <a16:creationId xmlns:a16="http://schemas.microsoft.com/office/drawing/2014/main" id="{C37B5C6B-B98B-4A4C-A8A7-B006989B59BC}"/>
              </a:ext>
            </a:extLst>
          </p:cNvPr>
          <p:cNvSpPr>
            <a:spLocks noGrp="1"/>
          </p:cNvSpPr>
          <p:nvPr>
            <p:ph type="dt" sz="half" idx="10"/>
          </p:nvPr>
        </p:nvSpPr>
        <p:spPr>
          <a:xfrm>
            <a:off x="1428928" y="6471244"/>
            <a:ext cx="1191258" cy="180000"/>
          </a:xfrm>
          <a:prstGeom prst="rect">
            <a:avLst/>
          </a:prstGeom>
        </p:spPr>
        <p:txBody>
          <a:bodyPr/>
          <a:lstStyle/>
          <a:p>
            <a:fld id="{2A7C88E1-FE33-48AD-9218-9258D62CDCC4}" type="datetime3">
              <a:rPr lang="en-US" smtClean="0"/>
              <a:t>19 April 2021</a:t>
            </a:fld>
            <a:endParaRPr lang="en-IN" dirty="0"/>
          </a:p>
        </p:txBody>
      </p:sp>
      <p:sp>
        <p:nvSpPr>
          <p:cNvPr id="6" name="Footer Placeholder 5">
            <a:extLst>
              <a:ext uri="{FF2B5EF4-FFF2-40B4-BE49-F238E27FC236}">
                <a16:creationId xmlns:a16="http://schemas.microsoft.com/office/drawing/2014/main" id="{3CEF6675-2050-4038-B9E1-B80DB63D730E}"/>
              </a:ext>
            </a:extLst>
          </p:cNvPr>
          <p:cNvSpPr>
            <a:spLocks noGrp="1"/>
          </p:cNvSpPr>
          <p:nvPr>
            <p:ph type="ftr" sz="quarter" idx="11"/>
          </p:nvPr>
        </p:nvSpPr>
        <p:spPr>
          <a:xfrm>
            <a:off x="1653762" y="6471244"/>
            <a:ext cx="3086100" cy="180000"/>
          </a:xfrm>
          <a:prstGeom prst="rect">
            <a:avLst/>
          </a:prstGeom>
        </p:spPr>
        <p:txBody>
          <a:bodyPr/>
          <a:lstStyle/>
          <a:p>
            <a:r>
              <a:rPr lang="en-IN"/>
              <a:t>Presentation title</a:t>
            </a:r>
            <a:endParaRPr lang="en-IN" dirty="0"/>
          </a:p>
        </p:txBody>
      </p:sp>
      <p:sp>
        <p:nvSpPr>
          <p:cNvPr id="7" name="Slide Number Placeholder 6">
            <a:extLst>
              <a:ext uri="{FF2B5EF4-FFF2-40B4-BE49-F238E27FC236}">
                <a16:creationId xmlns:a16="http://schemas.microsoft.com/office/drawing/2014/main" id="{BBA4D6F3-1431-4069-B814-25584667728F}"/>
              </a:ext>
            </a:extLst>
          </p:cNvPr>
          <p:cNvSpPr>
            <a:spLocks noGrp="1"/>
          </p:cNvSpPr>
          <p:nvPr>
            <p:ph type="sldNum" sz="quarter" idx="12"/>
          </p:nvPr>
        </p:nvSpPr>
        <p:spPr>
          <a:xfrm>
            <a:off x="617221" y="6471244"/>
            <a:ext cx="663066" cy="180000"/>
          </a:xfrm>
          <a:prstGeom prst="rect">
            <a:avLst/>
          </a:prstGeom>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116380296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Obj" preserve="1">
  <p:cSld name="Two columns, no headings">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880"/>
          </a:xfrm>
        </p:spPr>
        <p:txBody>
          <a:bodyPr/>
          <a:lstStyle>
            <a:lvl1pPr>
              <a:defRPr>
                <a:solidFill>
                  <a:schemeClr val="bg1"/>
                </a:solidFill>
              </a:defRPr>
            </a:lvl1pPr>
          </a:lstStyle>
          <a:p>
            <a:r>
              <a:rPr lang="en-US" dirty="0"/>
              <a:t>Click to edit Master title style</a:t>
            </a:r>
            <a:endParaRPr lang="en-GB" dirty="0"/>
          </a:p>
        </p:txBody>
      </p:sp>
      <p:sp>
        <p:nvSpPr>
          <p:cNvPr id="3" name="Content Placeholder 2"/>
          <p:cNvSpPr>
            <a:spLocks noGrp="1"/>
          </p:cNvSpPr>
          <p:nvPr>
            <p:ph sz="half" idx="1"/>
          </p:nvPr>
        </p:nvSpPr>
        <p:spPr>
          <a:xfrm>
            <a:off x="609918" y="1137919"/>
            <a:ext cx="5387605" cy="4834800"/>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6200828" y="1137919"/>
            <a:ext cx="5387605" cy="4834800"/>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0" name="Line 10">
            <a:extLst>
              <a:ext uri="{FF2B5EF4-FFF2-40B4-BE49-F238E27FC236}">
                <a16:creationId xmlns:a16="http://schemas.microsoft.com/office/drawing/2014/main" id="{9B070B28-7AAC-47E5-9EB5-96B8B8B88057}"/>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
        <p:nvSpPr>
          <p:cNvPr id="5" name="Date Placeholder 4">
            <a:extLst>
              <a:ext uri="{FF2B5EF4-FFF2-40B4-BE49-F238E27FC236}">
                <a16:creationId xmlns:a16="http://schemas.microsoft.com/office/drawing/2014/main" id="{B20B9B26-E95B-4DC1-A613-4C0C0933C72B}"/>
              </a:ext>
            </a:extLst>
          </p:cNvPr>
          <p:cNvSpPr>
            <a:spLocks noGrp="1"/>
          </p:cNvSpPr>
          <p:nvPr>
            <p:ph type="dt" sz="half" idx="10"/>
          </p:nvPr>
        </p:nvSpPr>
        <p:spPr/>
        <p:txBody>
          <a:bodyPr/>
          <a:lstStyle/>
          <a:p>
            <a:fld id="{7848B339-892E-45B1-8EC6-9663C993893D}" type="datetime3">
              <a:rPr lang="en-US" smtClean="0"/>
              <a:t>19 April 2021</a:t>
            </a:fld>
            <a:endParaRPr lang="en-IN" dirty="0"/>
          </a:p>
        </p:txBody>
      </p:sp>
      <p:sp>
        <p:nvSpPr>
          <p:cNvPr id="6" name="Footer Placeholder 5">
            <a:extLst>
              <a:ext uri="{FF2B5EF4-FFF2-40B4-BE49-F238E27FC236}">
                <a16:creationId xmlns:a16="http://schemas.microsoft.com/office/drawing/2014/main" id="{ED7373D8-2AB5-4625-822C-B1F2B5CDC39C}"/>
              </a:ext>
            </a:extLst>
          </p:cNvPr>
          <p:cNvSpPr>
            <a:spLocks noGrp="1"/>
          </p:cNvSpPr>
          <p:nvPr>
            <p:ph type="ftr" sz="quarter" idx="11"/>
          </p:nvPr>
        </p:nvSpPr>
        <p:spPr/>
        <p:txBody>
          <a:bodyPr/>
          <a:lstStyle/>
          <a:p>
            <a:r>
              <a:rPr lang="en-US"/>
              <a:t>Presentation title</a:t>
            </a:r>
            <a:endParaRPr lang="en-US" dirty="0"/>
          </a:p>
        </p:txBody>
      </p:sp>
      <p:sp>
        <p:nvSpPr>
          <p:cNvPr id="7" name="Slide Number Placeholder 6">
            <a:extLst>
              <a:ext uri="{FF2B5EF4-FFF2-40B4-BE49-F238E27FC236}">
                <a16:creationId xmlns:a16="http://schemas.microsoft.com/office/drawing/2014/main" id="{E76E3B4B-D68B-4AFA-A20D-2ECE69120F7E}"/>
              </a:ext>
            </a:extLst>
          </p:cNvPr>
          <p:cNvSpPr>
            <a:spLocks noGrp="1"/>
          </p:cNvSpPr>
          <p:nvPr>
            <p:ph type="sldNum" sz="quarter" idx="12"/>
          </p:nvPr>
        </p:nvSpPr>
        <p:spPr/>
        <p:txBody>
          <a:bodyPr/>
          <a:lstStyle/>
          <a:p>
            <a:r>
              <a:rPr lang="en-GB"/>
              <a:t>Page </a:t>
            </a:r>
            <a:fld id="{F1BC30E3-FFE5-4B91-AA19-87A149EBB9EE}" type="slidenum">
              <a:rPr smtClean="0"/>
              <a:pPr/>
              <a:t>‹#›</a:t>
            </a:fld>
            <a:endParaRPr dirty="0"/>
          </a:p>
        </p:txBody>
      </p:sp>
    </p:spTree>
    <p:extLst>
      <p:ext uri="{BB962C8B-B14F-4D97-AF65-F5344CB8AC3E}">
        <p14:creationId xmlns:p14="http://schemas.microsoft.com/office/powerpoint/2010/main" val="3391415240"/>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Focused data">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E897186E-D73E-46D0-965A-D83686BA73F7}"/>
              </a:ext>
            </a:extLst>
          </p:cNvPr>
          <p:cNvSpPr>
            <a:spLocks noGrp="1"/>
          </p:cNvSpPr>
          <p:nvPr>
            <p:ph type="dt" sz="half" idx="10"/>
          </p:nvPr>
        </p:nvSpPr>
        <p:spPr>
          <a:xfrm>
            <a:off x="1428928" y="6471244"/>
            <a:ext cx="1191258" cy="180000"/>
          </a:xfrm>
          <a:prstGeom prst="rect">
            <a:avLst/>
          </a:prstGeom>
        </p:spPr>
        <p:txBody>
          <a:bodyPr/>
          <a:lstStyle/>
          <a:p>
            <a:fld id="{22FE8F4A-3FA1-4A64-AE77-2254BB85F3D2}" type="datetime3">
              <a:rPr lang="en-US" smtClean="0"/>
              <a:t>19 April 2021</a:t>
            </a:fld>
            <a:endParaRPr lang="en-IN" dirty="0"/>
          </a:p>
        </p:txBody>
      </p:sp>
      <p:sp>
        <p:nvSpPr>
          <p:cNvPr id="3" name="Footer Placeholder 2">
            <a:extLst>
              <a:ext uri="{FF2B5EF4-FFF2-40B4-BE49-F238E27FC236}">
                <a16:creationId xmlns:a16="http://schemas.microsoft.com/office/drawing/2014/main" id="{9DEF40EA-FE63-4D50-8C90-EC25A860C0C3}"/>
              </a:ext>
            </a:extLst>
          </p:cNvPr>
          <p:cNvSpPr>
            <a:spLocks noGrp="1"/>
          </p:cNvSpPr>
          <p:nvPr>
            <p:ph type="ftr" sz="quarter" idx="11"/>
          </p:nvPr>
        </p:nvSpPr>
        <p:spPr>
          <a:xfrm>
            <a:off x="1653762" y="6471244"/>
            <a:ext cx="3086100" cy="180000"/>
          </a:xfrm>
          <a:prstGeom prst="rect">
            <a:avLst/>
          </a:prstGeom>
        </p:spPr>
        <p:txBody>
          <a:bodyPr/>
          <a:lstStyle/>
          <a:p>
            <a:r>
              <a:rPr lang="en-IN"/>
              <a:t>Presentation title</a:t>
            </a:r>
            <a:endParaRPr lang="en-IN" dirty="0"/>
          </a:p>
        </p:txBody>
      </p:sp>
      <p:sp>
        <p:nvSpPr>
          <p:cNvPr id="4" name="Slide Number Placeholder 3">
            <a:extLst>
              <a:ext uri="{FF2B5EF4-FFF2-40B4-BE49-F238E27FC236}">
                <a16:creationId xmlns:a16="http://schemas.microsoft.com/office/drawing/2014/main" id="{3F37420B-CF82-4784-8E9C-5C496E27C509}"/>
              </a:ext>
            </a:extLst>
          </p:cNvPr>
          <p:cNvSpPr>
            <a:spLocks noGrp="1"/>
          </p:cNvSpPr>
          <p:nvPr>
            <p:ph type="sldNum" sz="quarter" idx="12"/>
          </p:nvPr>
        </p:nvSpPr>
        <p:spPr>
          <a:xfrm>
            <a:off x="617221" y="6471244"/>
            <a:ext cx="663066" cy="180000"/>
          </a:xfrm>
          <a:prstGeom prst="rect">
            <a:avLst/>
          </a:prstGeom>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1121424470"/>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Divider 1">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BD5388A-86DF-494E-B137-EE20B7E1CF99}"/>
              </a:ext>
            </a:extLst>
          </p:cNvPr>
          <p:cNvSpPr>
            <a:spLocks noGrp="1"/>
          </p:cNvSpPr>
          <p:nvPr>
            <p:ph type="dt" sz="half" idx="10"/>
          </p:nvPr>
        </p:nvSpPr>
        <p:spPr>
          <a:xfrm>
            <a:off x="1428928" y="6471244"/>
            <a:ext cx="1191258" cy="180000"/>
          </a:xfrm>
          <a:prstGeom prst="rect">
            <a:avLst/>
          </a:prstGeom>
        </p:spPr>
        <p:txBody>
          <a:bodyPr/>
          <a:lstStyle/>
          <a:p>
            <a:fld id="{51FBADE3-2F67-4EB8-B1F9-B00F8B809757}" type="datetime3">
              <a:rPr lang="en-US" smtClean="0"/>
              <a:t>19 April 2021</a:t>
            </a:fld>
            <a:endParaRPr lang="en-IN" dirty="0"/>
          </a:p>
        </p:txBody>
      </p:sp>
      <p:sp>
        <p:nvSpPr>
          <p:cNvPr id="3" name="Footer Placeholder 2">
            <a:extLst>
              <a:ext uri="{FF2B5EF4-FFF2-40B4-BE49-F238E27FC236}">
                <a16:creationId xmlns:a16="http://schemas.microsoft.com/office/drawing/2014/main" id="{7297E548-6FF4-4D89-ADE0-60181F5365D0}"/>
              </a:ext>
            </a:extLst>
          </p:cNvPr>
          <p:cNvSpPr>
            <a:spLocks noGrp="1"/>
          </p:cNvSpPr>
          <p:nvPr>
            <p:ph type="ftr" sz="quarter" idx="11"/>
          </p:nvPr>
        </p:nvSpPr>
        <p:spPr>
          <a:xfrm>
            <a:off x="1653762" y="6471244"/>
            <a:ext cx="3086100" cy="180000"/>
          </a:xfrm>
          <a:prstGeom prst="rect">
            <a:avLst/>
          </a:prstGeom>
        </p:spPr>
        <p:txBody>
          <a:bodyPr/>
          <a:lstStyle/>
          <a:p>
            <a:r>
              <a:rPr lang="en-IN"/>
              <a:t>Presentation title</a:t>
            </a:r>
            <a:endParaRPr lang="en-IN" dirty="0"/>
          </a:p>
        </p:txBody>
      </p:sp>
      <p:sp>
        <p:nvSpPr>
          <p:cNvPr id="4" name="Slide Number Placeholder 3">
            <a:extLst>
              <a:ext uri="{FF2B5EF4-FFF2-40B4-BE49-F238E27FC236}">
                <a16:creationId xmlns:a16="http://schemas.microsoft.com/office/drawing/2014/main" id="{810B0A8B-D001-432B-877C-21558412BB33}"/>
              </a:ext>
            </a:extLst>
          </p:cNvPr>
          <p:cNvSpPr>
            <a:spLocks noGrp="1"/>
          </p:cNvSpPr>
          <p:nvPr>
            <p:ph type="sldNum" sz="quarter" idx="12"/>
          </p:nvPr>
        </p:nvSpPr>
        <p:spPr>
          <a:xfrm>
            <a:off x="617221" y="6471244"/>
            <a:ext cx="663066" cy="180000"/>
          </a:xfrm>
          <a:prstGeom prst="rect">
            <a:avLst/>
          </a:prstGeom>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1790929052"/>
      </p:ext>
    </p:extLst>
  </p:cSld>
  <p:clrMapOvr>
    <a:masterClrMapping/>
  </p:clrMapOvr>
  <p:extLst>
    <p:ext uri="{DCECCB84-F9BA-43D5-87BE-67443E8EF086}">
      <p15:sldGuideLst xmlns:p15="http://schemas.microsoft.com/office/powerpoint/2012/main"/>
    </p:ext>
  </p:extLst>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Divider 3">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82D9F631-BCA2-47E9-B382-A1254CE498E4}"/>
              </a:ext>
            </a:extLst>
          </p:cNvPr>
          <p:cNvSpPr>
            <a:spLocks noGrp="1"/>
          </p:cNvSpPr>
          <p:nvPr>
            <p:ph type="dt" sz="half" idx="10"/>
          </p:nvPr>
        </p:nvSpPr>
        <p:spPr>
          <a:xfrm>
            <a:off x="1428928" y="6471244"/>
            <a:ext cx="1191258" cy="180000"/>
          </a:xfrm>
          <a:prstGeom prst="rect">
            <a:avLst/>
          </a:prstGeom>
        </p:spPr>
        <p:txBody>
          <a:bodyPr/>
          <a:lstStyle/>
          <a:p>
            <a:fld id="{8F6D9080-1DFC-4303-893C-6B8A3FEC05E8}" type="datetime3">
              <a:rPr lang="en-US" smtClean="0"/>
              <a:t>19 April 2021</a:t>
            </a:fld>
            <a:endParaRPr lang="en-IN" dirty="0"/>
          </a:p>
        </p:txBody>
      </p:sp>
      <p:sp>
        <p:nvSpPr>
          <p:cNvPr id="3" name="Footer Placeholder 2">
            <a:extLst>
              <a:ext uri="{FF2B5EF4-FFF2-40B4-BE49-F238E27FC236}">
                <a16:creationId xmlns:a16="http://schemas.microsoft.com/office/drawing/2014/main" id="{EC1D1872-1F65-44DE-8D43-3328C27B5870}"/>
              </a:ext>
            </a:extLst>
          </p:cNvPr>
          <p:cNvSpPr>
            <a:spLocks noGrp="1"/>
          </p:cNvSpPr>
          <p:nvPr>
            <p:ph type="ftr" sz="quarter" idx="11"/>
          </p:nvPr>
        </p:nvSpPr>
        <p:spPr>
          <a:xfrm>
            <a:off x="1653762" y="6471244"/>
            <a:ext cx="3086100" cy="180000"/>
          </a:xfrm>
          <a:prstGeom prst="rect">
            <a:avLst/>
          </a:prstGeom>
        </p:spPr>
        <p:txBody>
          <a:bodyPr/>
          <a:lstStyle/>
          <a:p>
            <a:r>
              <a:rPr lang="en-IN"/>
              <a:t>Presentation title</a:t>
            </a:r>
            <a:endParaRPr lang="en-IN" dirty="0"/>
          </a:p>
        </p:txBody>
      </p:sp>
      <p:sp>
        <p:nvSpPr>
          <p:cNvPr id="4" name="Slide Number Placeholder 3">
            <a:extLst>
              <a:ext uri="{FF2B5EF4-FFF2-40B4-BE49-F238E27FC236}">
                <a16:creationId xmlns:a16="http://schemas.microsoft.com/office/drawing/2014/main" id="{A06C50CF-7368-4D25-B2B5-360BA59E76C3}"/>
              </a:ext>
            </a:extLst>
          </p:cNvPr>
          <p:cNvSpPr>
            <a:spLocks noGrp="1"/>
          </p:cNvSpPr>
          <p:nvPr>
            <p:ph type="sldNum" sz="quarter" idx="12"/>
          </p:nvPr>
        </p:nvSpPr>
        <p:spPr>
          <a:xfrm>
            <a:off x="617221" y="6471244"/>
            <a:ext cx="663066" cy="180000"/>
          </a:xfrm>
          <a:prstGeom prst="rect">
            <a:avLst/>
          </a:prstGeom>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2781347301"/>
      </p:ext>
    </p:extLst>
  </p:cSld>
  <p:clrMapOvr>
    <a:masterClrMapping/>
  </p:clrMapOvr>
  <p:extLst>
    <p:ext uri="{DCECCB84-F9BA-43D5-87BE-67443E8EF086}">
      <p15:sldGuideLst xmlns:p15="http://schemas.microsoft.com/office/powerpoint/2012/main"/>
    </p:ext>
  </p:extLst>
</p:sldLayout>
</file>

<file path=ppt/slideLayouts/slideLayout183.xml><?xml version="1.0" encoding="utf-8"?>
<p:sldLayout xmlns:a="http://schemas.openxmlformats.org/drawingml/2006/main" xmlns:r="http://schemas.openxmlformats.org/officeDocument/2006/relationships" xmlns:p="http://schemas.openxmlformats.org/presentationml/2006/main" showMasterSp="0" preserve="1" userDrawn="1">
  <p:cSld name="Empty">
    <p:spTree>
      <p:nvGrpSpPr>
        <p:cNvPr id="1" name=""/>
        <p:cNvGrpSpPr/>
        <p:nvPr/>
      </p:nvGrpSpPr>
      <p:grpSpPr>
        <a:xfrm>
          <a:off x="0" y="0"/>
          <a:ext cx="0" cy="0"/>
          <a:chOff x="0" y="0"/>
          <a:chExt cx="0" cy="0"/>
        </a:xfrm>
      </p:grpSpPr>
    </p:spTree>
    <p:extLst>
      <p:ext uri="{BB962C8B-B14F-4D97-AF65-F5344CB8AC3E}">
        <p14:creationId xmlns:p14="http://schemas.microsoft.com/office/powerpoint/2010/main" val="517521929"/>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1_Empty">
    <p:spTree>
      <p:nvGrpSpPr>
        <p:cNvPr id="1" name=""/>
        <p:cNvGrpSpPr/>
        <p:nvPr/>
      </p:nvGrpSpPr>
      <p:grpSpPr>
        <a:xfrm>
          <a:off x="0" y="0"/>
          <a:ext cx="0" cy="0"/>
          <a:chOff x="0" y="0"/>
          <a:chExt cx="0" cy="0"/>
        </a:xfrm>
      </p:grpSpPr>
      <p:sp>
        <p:nvSpPr>
          <p:cNvPr id="3" name="Media Placeholder 2">
            <a:extLst>
              <a:ext uri="{FF2B5EF4-FFF2-40B4-BE49-F238E27FC236}">
                <a16:creationId xmlns:a16="http://schemas.microsoft.com/office/drawing/2014/main" id="{0052CFA6-7CF5-41BD-9D94-2D0DAE108428}"/>
              </a:ext>
            </a:extLst>
          </p:cNvPr>
          <p:cNvSpPr>
            <a:spLocks noGrp="1"/>
          </p:cNvSpPr>
          <p:nvPr>
            <p:ph type="media" sz="quarter" idx="10" hasCustomPrompt="1"/>
          </p:nvPr>
        </p:nvSpPr>
        <p:spPr>
          <a:xfrm>
            <a:off x="0" y="0"/>
            <a:ext cx="12198350" cy="6858000"/>
          </a:xfrm>
        </p:spPr>
        <p:txBody>
          <a:bodyPr anchor="ctr"/>
          <a:lstStyle>
            <a:lvl1pPr marL="0" indent="0" algn="ctr">
              <a:buNone/>
              <a:defRPr/>
            </a:lvl1pPr>
          </a:lstStyle>
          <a:p>
            <a:r>
              <a:rPr lang="en-IN" dirty="0"/>
              <a:t>Video</a:t>
            </a:r>
          </a:p>
        </p:txBody>
      </p:sp>
      <p:sp>
        <p:nvSpPr>
          <p:cNvPr id="2" name="Date Placeholder 1">
            <a:extLst>
              <a:ext uri="{FF2B5EF4-FFF2-40B4-BE49-F238E27FC236}">
                <a16:creationId xmlns:a16="http://schemas.microsoft.com/office/drawing/2014/main" id="{E943830C-23AE-48E4-B9DE-E91E6CE0B8B9}"/>
              </a:ext>
            </a:extLst>
          </p:cNvPr>
          <p:cNvSpPr>
            <a:spLocks noGrp="1"/>
          </p:cNvSpPr>
          <p:nvPr>
            <p:ph type="dt" sz="half" idx="11"/>
          </p:nvPr>
        </p:nvSpPr>
        <p:spPr>
          <a:xfrm>
            <a:off x="1428928" y="6471244"/>
            <a:ext cx="1191258" cy="180000"/>
          </a:xfrm>
          <a:prstGeom prst="rect">
            <a:avLst/>
          </a:prstGeom>
        </p:spPr>
        <p:txBody>
          <a:bodyPr/>
          <a:lstStyle/>
          <a:p>
            <a:fld id="{A8381BA6-C3FD-495B-9B56-A30783EC7416}" type="datetime3">
              <a:rPr lang="en-US" smtClean="0"/>
              <a:t>19 April 2021</a:t>
            </a:fld>
            <a:endParaRPr lang="en-IN" dirty="0"/>
          </a:p>
        </p:txBody>
      </p:sp>
      <p:sp>
        <p:nvSpPr>
          <p:cNvPr id="4" name="Footer Placeholder 3">
            <a:extLst>
              <a:ext uri="{FF2B5EF4-FFF2-40B4-BE49-F238E27FC236}">
                <a16:creationId xmlns:a16="http://schemas.microsoft.com/office/drawing/2014/main" id="{B0F742A9-BF69-4BF2-966C-3D76FC687FBA}"/>
              </a:ext>
            </a:extLst>
          </p:cNvPr>
          <p:cNvSpPr>
            <a:spLocks noGrp="1"/>
          </p:cNvSpPr>
          <p:nvPr>
            <p:ph type="ftr" sz="quarter" idx="12"/>
          </p:nvPr>
        </p:nvSpPr>
        <p:spPr>
          <a:xfrm>
            <a:off x="1653762" y="6471244"/>
            <a:ext cx="3086100" cy="180000"/>
          </a:xfrm>
          <a:prstGeom prst="rect">
            <a:avLst/>
          </a:prstGeom>
        </p:spPr>
        <p:txBody>
          <a:bodyPr/>
          <a:lstStyle/>
          <a:p>
            <a:r>
              <a:rPr lang="en-IN"/>
              <a:t>Presentation title</a:t>
            </a:r>
            <a:endParaRPr lang="en-IN" dirty="0"/>
          </a:p>
        </p:txBody>
      </p:sp>
      <p:sp>
        <p:nvSpPr>
          <p:cNvPr id="5" name="Slide Number Placeholder 4">
            <a:extLst>
              <a:ext uri="{FF2B5EF4-FFF2-40B4-BE49-F238E27FC236}">
                <a16:creationId xmlns:a16="http://schemas.microsoft.com/office/drawing/2014/main" id="{9B65F912-EBE8-413B-A241-0FB3A540BA82}"/>
              </a:ext>
            </a:extLst>
          </p:cNvPr>
          <p:cNvSpPr>
            <a:spLocks noGrp="1"/>
          </p:cNvSpPr>
          <p:nvPr>
            <p:ph type="sldNum" sz="quarter" idx="13"/>
          </p:nvPr>
        </p:nvSpPr>
        <p:spPr>
          <a:xfrm>
            <a:off x="617221" y="6471244"/>
            <a:ext cx="663066" cy="180000"/>
          </a:xfrm>
          <a:prstGeom prst="rect">
            <a:avLst/>
          </a:prstGeom>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2729146620"/>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showMasterSp="0" preserve="1" userDrawn="1">
  <p:cSld name="Final legal text">
    <p:spTree>
      <p:nvGrpSpPr>
        <p:cNvPr id="1" name=""/>
        <p:cNvGrpSpPr/>
        <p:nvPr/>
      </p:nvGrpSpPr>
      <p:grpSpPr>
        <a:xfrm>
          <a:off x="0" y="0"/>
          <a:ext cx="0" cy="0"/>
          <a:chOff x="0" y="0"/>
          <a:chExt cx="0" cy="0"/>
        </a:xfrm>
      </p:grpSpPr>
      <p:sp>
        <p:nvSpPr>
          <p:cNvPr id="8" name="Content Placeholder 2"/>
          <p:cNvSpPr>
            <a:spLocks noGrp="1"/>
          </p:cNvSpPr>
          <p:nvPr>
            <p:ph idx="1"/>
          </p:nvPr>
        </p:nvSpPr>
        <p:spPr>
          <a:xfrm>
            <a:off x="607799" y="719139"/>
            <a:ext cx="4677635" cy="5210062"/>
          </a:xfrm>
        </p:spPr>
        <p:txBody>
          <a:bodyPr/>
          <a:lstStyle>
            <a:lvl1pPr marL="0" indent="0" algn="l" defTabSz="995363" rtl="0" fontAlgn="base">
              <a:lnSpc>
                <a:spcPct val="100000"/>
              </a:lnSpc>
              <a:spcBef>
                <a:spcPct val="70000"/>
              </a:spcBef>
              <a:spcAft>
                <a:spcPct val="0"/>
              </a:spcAft>
              <a:buSzPct val="100000"/>
              <a:buNone/>
              <a:defRPr lang="en-US" sz="1200" kern="1200" noProof="0" dirty="0" smtClean="0">
                <a:solidFill>
                  <a:schemeClr val="bg1"/>
                </a:solidFill>
                <a:latin typeface="EYInterstate Light" panose="02000506000000020004" pitchFamily="2" charset="0"/>
                <a:ea typeface="+mn-ea"/>
                <a:cs typeface="Arial" pitchFamily="34" charset="0"/>
              </a:defRPr>
            </a:lvl1pPr>
            <a:lvl2pPr marL="0" indent="0" algn="l" defTabSz="995363" rtl="0" fontAlgn="base">
              <a:lnSpc>
                <a:spcPct val="100000"/>
              </a:lnSpc>
              <a:spcBef>
                <a:spcPct val="0"/>
              </a:spcBef>
              <a:spcAft>
                <a:spcPct val="0"/>
              </a:spcAft>
              <a:buSzPct val="100000"/>
              <a:buNone/>
              <a:defRPr lang="en-US" sz="900" b="1" kern="1200" noProof="0" dirty="0" smtClean="0">
                <a:solidFill>
                  <a:schemeClr val="bg1"/>
                </a:solidFill>
                <a:latin typeface="EYInterstate Light" panose="02000506000000020004" pitchFamily="2" charset="0"/>
                <a:ea typeface="+mn-ea"/>
                <a:cs typeface="Arial" pitchFamily="34" charset="0"/>
              </a:defRPr>
            </a:lvl2pPr>
            <a:lvl3pPr marL="176213" indent="-176213" algn="l" defTabSz="995363" rtl="0" fontAlgn="base">
              <a:lnSpc>
                <a:spcPct val="100000"/>
              </a:lnSpc>
              <a:spcBef>
                <a:spcPct val="0"/>
              </a:spcBef>
              <a:spcAft>
                <a:spcPct val="0"/>
              </a:spcAft>
              <a:buClr>
                <a:schemeClr val="tx2"/>
              </a:buClr>
              <a:buSzPct val="70000"/>
              <a:buFont typeface="Arial" pitchFamily="34" charset="0"/>
              <a:buChar char="►"/>
              <a:defRPr lang="en-US" sz="900" b="1" kern="1200" noProof="0" dirty="0" smtClean="0">
                <a:solidFill>
                  <a:schemeClr val="bg1"/>
                </a:solidFill>
                <a:latin typeface="EYInterstate Light" panose="02000506000000020004" pitchFamily="2" charset="0"/>
                <a:ea typeface="+mn-ea"/>
                <a:cs typeface="Arial" pitchFamily="34" charset="0"/>
              </a:defRPr>
            </a:lvl3pPr>
            <a:lvl4pPr marL="0" indent="0" algn="l" defTabSz="995363" rtl="0" fontAlgn="base">
              <a:lnSpc>
                <a:spcPct val="100000"/>
              </a:lnSpc>
              <a:spcBef>
                <a:spcPct val="0"/>
              </a:spcBef>
              <a:spcAft>
                <a:spcPct val="0"/>
              </a:spcAft>
              <a:buSzPct val="100000"/>
              <a:buNone/>
              <a:defRPr lang="en-US" sz="800" kern="1200" noProof="0" dirty="0" smtClean="0">
                <a:solidFill>
                  <a:schemeClr val="bg1"/>
                </a:solidFill>
                <a:latin typeface="EYInterstate Light" panose="02000506000000020004" pitchFamily="2" charset="0"/>
                <a:ea typeface="+mn-ea"/>
                <a:cs typeface="Arial" pitchFamily="34" charset="0"/>
              </a:defRPr>
            </a:lvl4pPr>
            <a:lvl5pPr marL="188913" indent="-188913" algn="l" defTabSz="995363" rtl="0" fontAlgn="base">
              <a:lnSpc>
                <a:spcPct val="100000"/>
              </a:lnSpc>
              <a:spcBef>
                <a:spcPct val="0"/>
              </a:spcBef>
              <a:spcAft>
                <a:spcPct val="0"/>
              </a:spcAft>
              <a:buClr>
                <a:schemeClr val="tx2"/>
              </a:buClr>
              <a:buSzPct val="70000"/>
              <a:buFont typeface="Arial" pitchFamily="34" charset="0"/>
              <a:buChar char="►"/>
              <a:defRPr lang="en-US" sz="800" kern="1200" noProof="0" dirty="0">
                <a:solidFill>
                  <a:schemeClr val="bg1"/>
                </a:solidFill>
                <a:latin typeface="EYInterstate Light" panose="02000506000000020004" pitchFamily="2" charset="0"/>
                <a:ea typeface="+mn-ea"/>
                <a:cs typeface="Arial" pitchFamily="34" charset="0"/>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Tree>
    <p:extLst>
      <p:ext uri="{BB962C8B-B14F-4D97-AF65-F5344CB8AC3E}">
        <p14:creationId xmlns:p14="http://schemas.microsoft.com/office/powerpoint/2010/main" val="622182304"/>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22304086"/>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showMasterSp="0" userDrawn="1">
  <p:cSld name="2_Cover alternate">
    <p:spTree>
      <p:nvGrpSpPr>
        <p:cNvPr id="1" name=""/>
        <p:cNvGrpSpPr/>
        <p:nvPr/>
      </p:nvGrpSpPr>
      <p:grpSpPr>
        <a:xfrm>
          <a:off x="0" y="0"/>
          <a:ext cx="0" cy="0"/>
          <a:chOff x="0" y="0"/>
          <a:chExt cx="0" cy="0"/>
        </a:xfrm>
      </p:grpSpPr>
      <p:sp>
        <p:nvSpPr>
          <p:cNvPr id="16" name="Freeform 56">
            <a:extLst>
              <a:ext uri="{FF2B5EF4-FFF2-40B4-BE49-F238E27FC236}">
                <a16:creationId xmlns:a16="http://schemas.microsoft.com/office/drawing/2014/main" id="{13A7AC18-CF42-4EC5-8D40-441EAE30A06C}"/>
              </a:ext>
            </a:extLst>
          </p:cNvPr>
          <p:cNvSpPr/>
          <p:nvPr userDrawn="1"/>
        </p:nvSpPr>
        <p:spPr>
          <a:xfrm>
            <a:off x="498115" y="795662"/>
            <a:ext cx="4930412" cy="3581484"/>
          </a:xfrm>
          <a:custGeom>
            <a:avLst/>
            <a:gdLst>
              <a:gd name="connsiteX0" fmla="*/ 4238387 w 4257675"/>
              <a:gd name="connsiteY0" fmla="*/ 0 h 3092804"/>
              <a:gd name="connsiteX1" fmla="*/ 4257675 w 4257675"/>
              <a:gd name="connsiteY1" fmla="*/ 0 h 3092804"/>
              <a:gd name="connsiteX2" fmla="*/ 4257675 w 4257675"/>
              <a:gd name="connsiteY2" fmla="*/ 3092804 h 3092804"/>
              <a:gd name="connsiteX3" fmla="*/ 0 w 4257675"/>
              <a:gd name="connsiteY3" fmla="*/ 3092804 h 3092804"/>
              <a:gd name="connsiteX4" fmla="*/ 0 w 4257675"/>
              <a:gd name="connsiteY4" fmla="*/ 747342 h 309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7675" h="3092804">
                <a:moveTo>
                  <a:pt x="4238387" y="0"/>
                </a:moveTo>
                <a:lnTo>
                  <a:pt x="4257675" y="0"/>
                </a:lnTo>
                <a:lnTo>
                  <a:pt x="4257675" y="3092804"/>
                </a:lnTo>
                <a:lnTo>
                  <a:pt x="0" y="3092804"/>
                </a:lnTo>
                <a:lnTo>
                  <a:pt x="0" y="747342"/>
                </a:lnTo>
                <a:close/>
              </a:path>
            </a:pathLst>
          </a:custGeom>
          <a:solidFill>
            <a:srgbClr val="FFE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p:cNvSpPr>
            <a:spLocks noGrp="1"/>
          </p:cNvSpPr>
          <p:nvPr>
            <p:ph type="ctrTitle"/>
          </p:nvPr>
        </p:nvSpPr>
        <p:spPr>
          <a:xfrm>
            <a:off x="775504" y="1954221"/>
            <a:ext cx="4328932" cy="979702"/>
          </a:xfrm>
        </p:spPr>
        <p:txBody>
          <a:bodyPr/>
          <a:lstStyle>
            <a:lvl1pPr>
              <a:defRPr sz="3000" b="0">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12" name="Subtitle 2"/>
          <p:cNvSpPr>
            <a:spLocks noGrp="1"/>
          </p:cNvSpPr>
          <p:nvPr>
            <p:ph type="subTitle" idx="1"/>
          </p:nvPr>
        </p:nvSpPr>
        <p:spPr>
          <a:xfrm>
            <a:off x="775504" y="3046158"/>
            <a:ext cx="4328932" cy="1046323"/>
          </a:xfrm>
        </p:spPr>
        <p:txBody>
          <a:bodyPr/>
          <a:lstStyle>
            <a:lvl1pPr marL="0" indent="0" algn="l">
              <a:spcAft>
                <a:spcPts val="1200"/>
              </a:spcAft>
              <a:buNone/>
              <a:defRPr sz="2000">
                <a:solidFill>
                  <a:schemeClr val="bg1"/>
                </a:solidFill>
                <a:latin typeface="EYInterstate" panose="02000503020000020004" pitchFamily="2" charset="0"/>
                <a:cs typeface="Arial" pitchFamily="34" charset="0"/>
              </a:defRPr>
            </a:lvl1pPr>
            <a:lvl2pPr marL="0" indent="0" algn="l">
              <a:buNone/>
              <a:defRPr sz="1600" b="1">
                <a:solidFill>
                  <a:srgbClr val="404040"/>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dirty="0"/>
              <a:t>Click to edit Master subtitle style</a:t>
            </a:r>
            <a:endParaRPr lang="en-GB" dirty="0"/>
          </a:p>
        </p:txBody>
      </p:sp>
      <p:grpSp>
        <p:nvGrpSpPr>
          <p:cNvPr id="14" name="Group 4">
            <a:extLst>
              <a:ext uri="{FF2B5EF4-FFF2-40B4-BE49-F238E27FC236}">
                <a16:creationId xmlns:a16="http://schemas.microsoft.com/office/drawing/2014/main" id="{C8422AE9-8257-41A9-AB41-1F10585C886F}"/>
              </a:ext>
            </a:extLst>
          </p:cNvPr>
          <p:cNvGrpSpPr>
            <a:grpSpLocks noChangeAspect="1"/>
          </p:cNvGrpSpPr>
          <p:nvPr userDrawn="1"/>
        </p:nvGrpSpPr>
        <p:grpSpPr bwMode="auto">
          <a:xfrm>
            <a:off x="10364788" y="4960938"/>
            <a:ext cx="1225550" cy="1435100"/>
            <a:chOff x="6529" y="3125"/>
            <a:chExt cx="772" cy="904"/>
          </a:xfrm>
        </p:grpSpPr>
        <p:sp>
          <p:nvSpPr>
            <p:cNvPr id="15" name="Freeform 5">
              <a:extLst>
                <a:ext uri="{FF2B5EF4-FFF2-40B4-BE49-F238E27FC236}">
                  <a16:creationId xmlns:a16="http://schemas.microsoft.com/office/drawing/2014/main" id="{D19659BD-653C-4300-9060-420AFAE39587}"/>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7" name="Freeform 6">
              <a:extLst>
                <a:ext uri="{FF2B5EF4-FFF2-40B4-BE49-F238E27FC236}">
                  <a16:creationId xmlns:a16="http://schemas.microsoft.com/office/drawing/2014/main" id="{A4669336-72A1-4233-827A-C41AB4C1CC04}"/>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2492433002"/>
      </p:ext>
    </p:extLst>
  </p:cSld>
  <p:clrMapOvr>
    <a:masterClrMapping/>
  </p:clrMapOvr>
  <p:extLst>
    <p:ext uri="{DCECCB84-F9BA-43D5-87BE-67443E8EF086}">
      <p15:sldGuideLst xmlns:p15="http://schemas.microsoft.com/office/powerpoint/2012/main">
        <p15:guide id="1" orient="horz" pos="2160">
          <p15:clr>
            <a:srgbClr val="FBAE40"/>
          </p15:clr>
        </p15:guide>
        <p15:guide id="2" pos="3842">
          <p15:clr>
            <a:srgbClr val="FBAE40"/>
          </p15:clr>
        </p15:guide>
      </p15:sldGuideLst>
    </p:ext>
  </p:extLst>
</p:sldLayout>
</file>

<file path=ppt/slideLayouts/slideLayout188.xml><?xml version="1.0" encoding="utf-8"?>
<p:sldLayout xmlns:a="http://schemas.openxmlformats.org/drawingml/2006/main" xmlns:r="http://schemas.openxmlformats.org/officeDocument/2006/relationships" xmlns:p="http://schemas.openxmlformats.org/presentationml/2006/main" showMasterSp="0" preserve="1" userDrawn="1">
  <p:cSld name="Cover">
    <p:spTree>
      <p:nvGrpSpPr>
        <p:cNvPr id="1" name=""/>
        <p:cNvGrpSpPr/>
        <p:nvPr/>
      </p:nvGrpSpPr>
      <p:grpSpPr>
        <a:xfrm>
          <a:off x="0" y="0"/>
          <a:ext cx="0" cy="0"/>
          <a:chOff x="0" y="0"/>
          <a:chExt cx="0" cy="0"/>
        </a:xfrm>
      </p:grpSpPr>
      <p:pic>
        <p:nvPicPr>
          <p:cNvPr id="2" name="Picture 1"/>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25413" y="0"/>
            <a:ext cx="12223763" cy="6858000"/>
          </a:xfrm>
          <a:prstGeom prst="rect">
            <a:avLst/>
          </a:prstGeom>
        </p:spPr>
      </p:pic>
      <p:sp>
        <p:nvSpPr>
          <p:cNvPr id="10" name="Rectangle 1"/>
          <p:cNvSpPr>
            <a:spLocks noChangeAspect="1"/>
          </p:cNvSpPr>
          <p:nvPr userDrawn="1"/>
        </p:nvSpPr>
        <p:spPr>
          <a:xfrm>
            <a:off x="2578384" y="777241"/>
            <a:ext cx="9012167" cy="3400425"/>
          </a:xfrm>
          <a:custGeom>
            <a:avLst/>
            <a:gdLst>
              <a:gd name="connsiteX0" fmla="*/ 0 w 6753225"/>
              <a:gd name="connsiteY0" fmla="*/ 0 h 3400425"/>
              <a:gd name="connsiteX1" fmla="*/ 6753225 w 6753225"/>
              <a:gd name="connsiteY1" fmla="*/ 0 h 3400425"/>
              <a:gd name="connsiteX2" fmla="*/ 6753225 w 6753225"/>
              <a:gd name="connsiteY2" fmla="*/ 3400425 h 3400425"/>
              <a:gd name="connsiteX3" fmla="*/ 0 w 6753225"/>
              <a:gd name="connsiteY3" fmla="*/ 3400425 h 3400425"/>
              <a:gd name="connsiteX4" fmla="*/ 0 w 6753225"/>
              <a:gd name="connsiteY4" fmla="*/ 0 h 3400425"/>
              <a:gd name="connsiteX0" fmla="*/ 0 w 6755607"/>
              <a:gd name="connsiteY0" fmla="*/ 1197768 h 3400425"/>
              <a:gd name="connsiteX1" fmla="*/ 6755607 w 6755607"/>
              <a:gd name="connsiteY1" fmla="*/ 0 h 3400425"/>
              <a:gd name="connsiteX2" fmla="*/ 6755607 w 6755607"/>
              <a:gd name="connsiteY2" fmla="*/ 3400425 h 3400425"/>
              <a:gd name="connsiteX3" fmla="*/ 2382 w 6755607"/>
              <a:gd name="connsiteY3" fmla="*/ 3400425 h 3400425"/>
              <a:gd name="connsiteX4" fmla="*/ 0 w 6755607"/>
              <a:gd name="connsiteY4" fmla="*/ 1197768 h 3400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5607" h="3400425">
                <a:moveTo>
                  <a:pt x="0" y="1197768"/>
                </a:moveTo>
                <a:lnTo>
                  <a:pt x="6755607" y="0"/>
                </a:lnTo>
                <a:lnTo>
                  <a:pt x="6755607" y="3400425"/>
                </a:lnTo>
                <a:lnTo>
                  <a:pt x="2382" y="3400425"/>
                </a:lnTo>
                <a:lnTo>
                  <a:pt x="0" y="1197768"/>
                </a:lnTo>
                <a:close/>
              </a:path>
            </a:pathLst>
          </a:custGeom>
          <a:solidFill>
            <a:srgbClr val="FFE6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dirty="0">
              <a:solidFill>
                <a:schemeClr val="tx1"/>
              </a:solidFill>
              <a:latin typeface="EYInterstate Light" panose="02000506000000020004" pitchFamily="2" charset="0"/>
            </a:endParaRPr>
          </a:p>
        </p:txBody>
      </p:sp>
      <p:sp>
        <p:nvSpPr>
          <p:cNvPr id="12" name="Title 1"/>
          <p:cNvSpPr>
            <a:spLocks noGrp="1"/>
          </p:cNvSpPr>
          <p:nvPr>
            <p:ph type="ctrTitle"/>
          </p:nvPr>
        </p:nvSpPr>
        <p:spPr>
          <a:xfrm>
            <a:off x="2951999" y="2240280"/>
            <a:ext cx="8294878" cy="860400"/>
          </a:xfrm>
        </p:spPr>
        <p:txBody>
          <a:bodyPr/>
          <a:lstStyle>
            <a:lvl1pPr>
              <a:defRPr>
                <a:solidFill>
                  <a:srgbClr val="404040"/>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15" name="Subtitle 2"/>
          <p:cNvSpPr>
            <a:spLocks noGrp="1"/>
          </p:cNvSpPr>
          <p:nvPr>
            <p:ph type="subTitle" idx="1"/>
          </p:nvPr>
        </p:nvSpPr>
        <p:spPr>
          <a:xfrm>
            <a:off x="2952001" y="3220754"/>
            <a:ext cx="8294878" cy="645742"/>
          </a:xfrm>
        </p:spPr>
        <p:txBody>
          <a:bodyPr/>
          <a:lstStyle>
            <a:lvl1pPr marL="0" indent="0" algn="l">
              <a:buNone/>
              <a:defRPr sz="2000">
                <a:solidFill>
                  <a:srgbClr val="404040"/>
                </a:solidFill>
                <a:latin typeface="EYInterstate Light" panose="02000506000000020004" pitchFamily="2" charset="0"/>
                <a:cs typeface="Arial" pitchFamily="34" charset="0"/>
              </a:defRPr>
            </a:lvl1pPr>
            <a:lvl2pPr marL="0" indent="0" algn="l">
              <a:buNone/>
              <a:defRPr sz="1600">
                <a:solidFill>
                  <a:srgbClr val="404040"/>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dirty="0"/>
              <a:t>Click to edit Master subtitle style</a:t>
            </a:r>
            <a:endParaRPr lang="en-GB" dirty="0"/>
          </a:p>
        </p:txBody>
      </p:sp>
      <p:pic>
        <p:nvPicPr>
          <p:cNvPr id="7" name="Picture 6"/>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285836" y="5340096"/>
            <a:ext cx="1317422" cy="1156968"/>
          </a:xfrm>
          <a:prstGeom prst="rect">
            <a:avLst/>
          </a:prstGeom>
        </p:spPr>
      </p:pic>
    </p:spTree>
    <p:extLst>
      <p:ext uri="{BB962C8B-B14F-4D97-AF65-F5344CB8AC3E}">
        <p14:creationId xmlns:p14="http://schemas.microsoft.com/office/powerpoint/2010/main" val="2682156661"/>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 preserve="1">
  <p:cSld name="Standard slide">
    <p:spTree>
      <p:nvGrpSpPr>
        <p:cNvPr id="1" name=""/>
        <p:cNvGrpSpPr/>
        <p:nvPr/>
      </p:nvGrpSpPr>
      <p:grpSpPr>
        <a:xfrm>
          <a:off x="0" y="0"/>
          <a:ext cx="0" cy="0"/>
          <a:chOff x="0" y="0"/>
          <a:chExt cx="0" cy="0"/>
        </a:xfrm>
      </p:grpSpPr>
      <p:sp>
        <p:nvSpPr>
          <p:cNvPr id="2" name="Title 1"/>
          <p:cNvSpPr>
            <a:spLocks noGrp="1"/>
          </p:cNvSpPr>
          <p:nvPr>
            <p:ph type="title"/>
          </p:nvPr>
        </p:nvSpPr>
        <p:spPr>
          <a:xfrm>
            <a:off x="609918" y="201600"/>
            <a:ext cx="10982751" cy="860400"/>
          </a:xfrm>
          <a:prstGeom prst="rect">
            <a:avLst/>
          </a:prstGeom>
        </p:spPr>
        <p:txBody>
          <a:bodyPr/>
          <a:lstStyle>
            <a:lvl1pPr>
              <a:defRPr>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3" name="Content Placeholder 2"/>
          <p:cNvSpPr>
            <a:spLocks noGrp="1"/>
          </p:cNvSpPr>
          <p:nvPr>
            <p:ph idx="1"/>
          </p:nvPr>
        </p:nvSpPr>
        <p:spPr>
          <a:xfrm>
            <a:off x="609918" y="1425599"/>
            <a:ext cx="10978515" cy="4698977"/>
          </a:xfrm>
          <a:prstGeom prst="rect">
            <a:avLst/>
          </a:prstGeom>
        </p:spPr>
        <p:txBody>
          <a:bodyPr/>
          <a:lstStyle>
            <a:lvl1pPr>
              <a:defRPr>
                <a:solidFill>
                  <a:schemeClr val="bg1"/>
                </a:solidFill>
                <a:latin typeface="EYInterstate Light" panose="02000506000000020004" pitchFamily="2" charset="0"/>
                <a:cs typeface="Arial" pitchFamily="34" charset="0"/>
              </a:defRPr>
            </a:lvl1pPr>
            <a:lvl2pPr>
              <a:defRPr>
                <a:solidFill>
                  <a:schemeClr val="bg1"/>
                </a:solidFill>
                <a:latin typeface="EYInterstate Light" panose="02000506000000020004" pitchFamily="2" charset="0"/>
                <a:cs typeface="Arial" pitchFamily="34" charset="0"/>
              </a:defRPr>
            </a:lvl2pPr>
            <a:lvl3pPr>
              <a:defRPr>
                <a:solidFill>
                  <a:schemeClr val="bg1"/>
                </a:solidFill>
                <a:latin typeface="EYInterstate Light" panose="02000506000000020004" pitchFamily="2" charset="0"/>
                <a:cs typeface="Arial" pitchFamily="34" charset="0"/>
              </a:defRPr>
            </a:lvl3pPr>
            <a:lvl4pPr>
              <a:defRPr>
                <a:solidFill>
                  <a:schemeClr val="bg1"/>
                </a:solidFill>
                <a:latin typeface="EYInterstate Light" panose="02000506000000020004" pitchFamily="2" charset="0"/>
                <a:cs typeface="Arial" pitchFamily="34" charset="0"/>
              </a:defRPr>
            </a:lvl4pPr>
            <a:lvl5pPr>
              <a:defRPr>
                <a:solidFill>
                  <a:schemeClr val="bg1"/>
                </a:solidFill>
                <a:latin typeface="EYInterstate Light" panose="02000506000000020004" pitchFamily="2" charset="0"/>
                <a:cs typeface="Arial"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dirty="0">
              <a:solidFill>
                <a:schemeClr val="bg1"/>
              </a:solidFill>
              <a:latin typeface="EYInterstate Light" panose="02000506000000020004" pitchFamily="2" charset="0"/>
              <a:cs typeface="Arial" pitchFamily="34" charset="0"/>
            </a:endParaRPr>
          </a:p>
        </p:txBody>
      </p:sp>
      <p:sp>
        <p:nvSpPr>
          <p:cNvPr id="8" name="Line 11"/>
          <p:cNvSpPr>
            <a:spLocks noChangeShapeType="1"/>
          </p:cNvSpPr>
          <p:nvPr userDrawn="1"/>
        </p:nvSpPr>
        <p:spPr bwMode="auto">
          <a:xfrm>
            <a:off x="609918" y="6242400"/>
            <a:ext cx="10978515" cy="0"/>
          </a:xfrm>
          <a:prstGeom prst="line">
            <a:avLst/>
          </a:prstGeom>
          <a:noFill/>
          <a:ln w="3175">
            <a:solidFill>
              <a:schemeClr val="bg1"/>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dirty="0">
              <a:solidFill>
                <a:schemeClr val="bg1"/>
              </a:solidFill>
              <a:latin typeface="EYInterstate Light" panose="02000506000000020004" pitchFamily="2" charset="0"/>
              <a:cs typeface="Arial" pitchFamily="34" charset="0"/>
            </a:endParaRPr>
          </a:p>
        </p:txBody>
      </p:sp>
      <p:sp>
        <p:nvSpPr>
          <p:cNvPr id="4" name="Date Placeholder 3"/>
          <p:cNvSpPr>
            <a:spLocks noGrp="1"/>
          </p:cNvSpPr>
          <p:nvPr>
            <p:ph type="dt" sz="half" idx="10"/>
          </p:nvPr>
        </p:nvSpPr>
        <p:spPr/>
        <p:txBody>
          <a:bodyPr/>
          <a:lstStyle>
            <a:lvl1pPr>
              <a:defRPr/>
            </a:lvl1pPr>
          </a:lstStyle>
          <a:p>
            <a:r>
              <a:rPr lang="en-US" dirty="0"/>
              <a:t>1 January 2014</a:t>
            </a:r>
          </a:p>
        </p:txBody>
      </p:sp>
      <p:sp>
        <p:nvSpPr>
          <p:cNvPr id="5" name="Footer Placeholder 4"/>
          <p:cNvSpPr>
            <a:spLocks noGrp="1"/>
          </p:cNvSpPr>
          <p:nvPr>
            <p:ph type="ftr" sz="quarter" idx="11"/>
          </p:nvPr>
        </p:nvSpPr>
        <p:spPr/>
        <p:txBody>
          <a:bodyPr/>
          <a:lstStyle>
            <a:lvl1pPr>
              <a:defRPr/>
            </a:lvl1pPr>
          </a:lstStyle>
          <a:p>
            <a:r>
              <a:rPr lang="en-GB" dirty="0"/>
              <a:t>Presentation title</a:t>
            </a:r>
          </a:p>
        </p:txBody>
      </p:sp>
    </p:spTree>
    <p:extLst>
      <p:ext uri="{BB962C8B-B14F-4D97-AF65-F5344CB8AC3E}">
        <p14:creationId xmlns:p14="http://schemas.microsoft.com/office/powerpoint/2010/main" val="59934963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Two columns with headings">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12648" y="1869440"/>
            <a:ext cx="5393208" cy="4256075"/>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6199632" y="1869440"/>
            <a:ext cx="5393208" cy="4256075"/>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0" name="Text Placeholder 9"/>
          <p:cNvSpPr>
            <a:spLocks noGrp="1"/>
          </p:cNvSpPr>
          <p:nvPr>
            <p:ph type="body" sz="quarter" idx="12"/>
          </p:nvPr>
        </p:nvSpPr>
        <p:spPr>
          <a:xfrm>
            <a:off x="609918" y="1137920"/>
            <a:ext cx="5393208" cy="640800"/>
          </a:xfrm>
        </p:spPr>
        <p:txBody>
          <a:bodyPr anchor="t" anchorCtr="0"/>
          <a:lstStyle>
            <a:lvl1pPr>
              <a:buNone/>
              <a:defRPr b="1">
                <a:solidFill>
                  <a:schemeClr val="bg1"/>
                </a:solidFill>
              </a:defRPr>
            </a:lvl1pPr>
          </a:lstStyle>
          <a:p>
            <a:pPr lvl="0"/>
            <a:endParaRPr lang="en-GB" dirty="0"/>
          </a:p>
        </p:txBody>
      </p:sp>
      <p:sp>
        <p:nvSpPr>
          <p:cNvPr id="11" name="Text Placeholder 9"/>
          <p:cNvSpPr>
            <a:spLocks noGrp="1"/>
          </p:cNvSpPr>
          <p:nvPr>
            <p:ph type="body" sz="quarter" idx="13"/>
          </p:nvPr>
        </p:nvSpPr>
        <p:spPr>
          <a:xfrm>
            <a:off x="6199632" y="1137920"/>
            <a:ext cx="5393208" cy="640800"/>
          </a:xfrm>
        </p:spPr>
        <p:txBody>
          <a:bodyPr anchor="t" anchorCtr="0"/>
          <a:lstStyle>
            <a:lvl1pPr>
              <a:buNone/>
              <a:defRPr b="1">
                <a:solidFill>
                  <a:schemeClr val="bg1"/>
                </a:solidFill>
              </a:defRPr>
            </a:lvl1pPr>
          </a:lstStyle>
          <a:p>
            <a:pPr lvl="0"/>
            <a:endParaRPr lang="en-GB" dirty="0"/>
          </a:p>
        </p:txBody>
      </p:sp>
      <p:sp>
        <p:nvSpPr>
          <p:cNvPr id="2" name="Title 1"/>
          <p:cNvSpPr>
            <a:spLocks noGrp="1"/>
          </p:cNvSpPr>
          <p:nvPr>
            <p:ph type="title"/>
          </p:nvPr>
        </p:nvSpPr>
        <p:spPr>
          <a:xfrm>
            <a:off x="609918" y="294200"/>
            <a:ext cx="10978515" cy="590880"/>
          </a:xfrm>
        </p:spPr>
        <p:txBody>
          <a:bodyPr/>
          <a:lstStyle>
            <a:lvl1pPr>
              <a:defRPr>
                <a:solidFill>
                  <a:schemeClr val="bg1"/>
                </a:solidFill>
              </a:defRPr>
            </a:lvl1pPr>
          </a:lstStyle>
          <a:p>
            <a:r>
              <a:rPr lang="en-US" dirty="0"/>
              <a:t>Click to edit Master title style</a:t>
            </a:r>
          </a:p>
        </p:txBody>
      </p:sp>
      <p:sp>
        <p:nvSpPr>
          <p:cNvPr id="14" name="Line 10">
            <a:extLst>
              <a:ext uri="{FF2B5EF4-FFF2-40B4-BE49-F238E27FC236}">
                <a16:creationId xmlns:a16="http://schemas.microsoft.com/office/drawing/2014/main" id="{9773E7D9-2434-4381-A00D-27B62C086733}"/>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
        <p:nvSpPr>
          <p:cNvPr id="5" name="Date Placeholder 4">
            <a:extLst>
              <a:ext uri="{FF2B5EF4-FFF2-40B4-BE49-F238E27FC236}">
                <a16:creationId xmlns:a16="http://schemas.microsoft.com/office/drawing/2014/main" id="{409FCCF0-19BC-4024-9BCA-E14DB77EAF2F}"/>
              </a:ext>
            </a:extLst>
          </p:cNvPr>
          <p:cNvSpPr>
            <a:spLocks noGrp="1"/>
          </p:cNvSpPr>
          <p:nvPr>
            <p:ph type="dt" sz="half" idx="14"/>
          </p:nvPr>
        </p:nvSpPr>
        <p:spPr/>
        <p:txBody>
          <a:bodyPr/>
          <a:lstStyle/>
          <a:p>
            <a:fld id="{53C96D42-85A7-4FB8-81C2-A76989CD2C0B}" type="datetime3">
              <a:rPr lang="en-US" smtClean="0"/>
              <a:t>19 April 2021</a:t>
            </a:fld>
            <a:endParaRPr lang="en-IN" dirty="0"/>
          </a:p>
        </p:txBody>
      </p:sp>
      <p:sp>
        <p:nvSpPr>
          <p:cNvPr id="6" name="Footer Placeholder 5">
            <a:extLst>
              <a:ext uri="{FF2B5EF4-FFF2-40B4-BE49-F238E27FC236}">
                <a16:creationId xmlns:a16="http://schemas.microsoft.com/office/drawing/2014/main" id="{12B54F7E-BDC4-4386-B2E2-1FC66609D14F}"/>
              </a:ext>
            </a:extLst>
          </p:cNvPr>
          <p:cNvSpPr>
            <a:spLocks noGrp="1"/>
          </p:cNvSpPr>
          <p:nvPr>
            <p:ph type="ftr" sz="quarter" idx="15"/>
          </p:nvPr>
        </p:nvSpPr>
        <p:spPr/>
        <p:txBody>
          <a:bodyPr/>
          <a:lstStyle/>
          <a:p>
            <a:r>
              <a:rPr lang="en-US"/>
              <a:t>Presentation title</a:t>
            </a:r>
            <a:endParaRPr lang="en-US" dirty="0"/>
          </a:p>
        </p:txBody>
      </p:sp>
      <p:sp>
        <p:nvSpPr>
          <p:cNvPr id="7" name="Slide Number Placeholder 6">
            <a:extLst>
              <a:ext uri="{FF2B5EF4-FFF2-40B4-BE49-F238E27FC236}">
                <a16:creationId xmlns:a16="http://schemas.microsoft.com/office/drawing/2014/main" id="{B94FBF9A-EC9A-41E4-A24C-ECB5DC15CCD7}"/>
              </a:ext>
            </a:extLst>
          </p:cNvPr>
          <p:cNvSpPr>
            <a:spLocks noGrp="1"/>
          </p:cNvSpPr>
          <p:nvPr>
            <p:ph type="sldNum" sz="quarter" idx="16"/>
          </p:nvPr>
        </p:nvSpPr>
        <p:spPr/>
        <p:txBody>
          <a:bodyPr/>
          <a:lstStyle/>
          <a:p>
            <a:r>
              <a:rPr lang="en-GB"/>
              <a:t>Page </a:t>
            </a:r>
            <a:fld id="{F1BC30E3-FFE5-4B91-AA19-87A149EBB9EE}" type="slidenum">
              <a:rPr smtClean="0"/>
              <a:pPr/>
              <a:t>‹#›</a:t>
            </a:fld>
            <a:endParaRPr dirty="0"/>
          </a:p>
        </p:txBody>
      </p:sp>
    </p:spTree>
    <p:extLst>
      <p:ext uri="{BB962C8B-B14F-4D97-AF65-F5344CB8AC3E}">
        <p14:creationId xmlns:p14="http://schemas.microsoft.com/office/powerpoint/2010/main" val="2561902831"/>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obj" preserve="1">
  <p:cSld name="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8" y="201600"/>
            <a:ext cx="10982751" cy="860400"/>
          </a:xfrm>
          <a:prstGeom prst="rect">
            <a:avLst/>
          </a:prstGeom>
        </p:spPr>
        <p:txBody>
          <a:bodyPr/>
          <a:lstStyle>
            <a:lvl1pPr>
              <a:defRPr>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3" name="Content Placeholder 2"/>
          <p:cNvSpPr>
            <a:spLocks noGrp="1"/>
          </p:cNvSpPr>
          <p:nvPr>
            <p:ph idx="1"/>
          </p:nvPr>
        </p:nvSpPr>
        <p:spPr>
          <a:xfrm>
            <a:off x="609918" y="1425599"/>
            <a:ext cx="10978515" cy="4698977"/>
          </a:xfrm>
          <a:prstGeom prst="rect">
            <a:avLst/>
          </a:prstGeom>
        </p:spPr>
        <p:txBody>
          <a:bodyPr/>
          <a:lstStyle>
            <a:lvl1pPr marL="0" indent="0">
              <a:buNone/>
              <a:defRPr>
                <a:solidFill>
                  <a:schemeClr val="bg1"/>
                </a:solidFill>
                <a:latin typeface="EYInterstate Light" panose="02000506000000020004" pitchFamily="2" charset="0"/>
                <a:cs typeface="Arial" pitchFamily="34" charset="0"/>
              </a:defRPr>
            </a:lvl1pPr>
            <a:lvl2pPr marL="0" indent="0">
              <a:buNone/>
              <a:defRPr>
                <a:solidFill>
                  <a:schemeClr val="bg1"/>
                </a:solidFill>
                <a:latin typeface="EYInterstate Light" panose="02000506000000020004" pitchFamily="2" charset="0"/>
                <a:cs typeface="Arial" pitchFamily="34" charset="0"/>
              </a:defRPr>
            </a:lvl2pPr>
            <a:lvl3pPr marL="0" indent="0">
              <a:buNone/>
              <a:defRPr>
                <a:solidFill>
                  <a:schemeClr val="bg1"/>
                </a:solidFill>
                <a:latin typeface="EYInterstate Light" panose="02000506000000020004" pitchFamily="2" charset="0"/>
                <a:cs typeface="Arial" pitchFamily="34" charset="0"/>
              </a:defRPr>
            </a:lvl3pPr>
            <a:lvl4pPr marL="0" indent="0">
              <a:buNone/>
              <a:defRPr>
                <a:solidFill>
                  <a:schemeClr val="bg1"/>
                </a:solidFill>
                <a:latin typeface="EYInterstate Light" panose="02000506000000020004" pitchFamily="2" charset="0"/>
                <a:cs typeface="Arial" pitchFamily="34" charset="0"/>
              </a:defRPr>
            </a:lvl4pPr>
            <a:lvl5pPr marL="0" indent="0">
              <a:buNone/>
              <a:defRPr>
                <a:solidFill>
                  <a:schemeClr val="bg1"/>
                </a:solidFill>
                <a:latin typeface="EYInterstate Light" panose="02000506000000020004" pitchFamily="2" charset="0"/>
                <a:cs typeface="Arial"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dirty="0">
              <a:solidFill>
                <a:schemeClr val="bg1"/>
              </a:solidFill>
              <a:latin typeface="EYInterstate Light" panose="02000506000000020004" pitchFamily="2" charset="0"/>
              <a:cs typeface="Arial" pitchFamily="34" charset="0"/>
            </a:endParaRPr>
          </a:p>
        </p:txBody>
      </p:sp>
      <p:sp>
        <p:nvSpPr>
          <p:cNvPr id="8" name="Line 11"/>
          <p:cNvSpPr>
            <a:spLocks noChangeShapeType="1"/>
          </p:cNvSpPr>
          <p:nvPr userDrawn="1"/>
        </p:nvSpPr>
        <p:spPr bwMode="auto">
          <a:xfrm>
            <a:off x="609918" y="6242400"/>
            <a:ext cx="10978515" cy="0"/>
          </a:xfrm>
          <a:prstGeom prst="line">
            <a:avLst/>
          </a:prstGeom>
          <a:noFill/>
          <a:ln w="3175">
            <a:solidFill>
              <a:schemeClr val="bg1"/>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dirty="0">
              <a:solidFill>
                <a:schemeClr val="bg1"/>
              </a:solidFill>
              <a:latin typeface="EYInterstate Light" panose="02000506000000020004" pitchFamily="2" charset="0"/>
              <a:cs typeface="Arial" pitchFamily="34" charset="0"/>
            </a:endParaRPr>
          </a:p>
        </p:txBody>
      </p:sp>
      <p:sp>
        <p:nvSpPr>
          <p:cNvPr id="4" name="Date Placeholder 3"/>
          <p:cNvSpPr>
            <a:spLocks noGrp="1"/>
          </p:cNvSpPr>
          <p:nvPr>
            <p:ph type="dt" sz="half" idx="10"/>
          </p:nvPr>
        </p:nvSpPr>
        <p:spPr/>
        <p:txBody>
          <a:bodyPr/>
          <a:lstStyle>
            <a:lvl1pPr>
              <a:defRPr/>
            </a:lvl1pPr>
          </a:lstStyle>
          <a:p>
            <a:r>
              <a:rPr lang="en-US" dirty="0"/>
              <a:t>1 January 2014</a:t>
            </a:r>
          </a:p>
        </p:txBody>
      </p:sp>
      <p:sp>
        <p:nvSpPr>
          <p:cNvPr id="5" name="Footer Placeholder 4"/>
          <p:cNvSpPr>
            <a:spLocks noGrp="1"/>
          </p:cNvSpPr>
          <p:nvPr>
            <p:ph type="ftr" sz="quarter" idx="11"/>
          </p:nvPr>
        </p:nvSpPr>
        <p:spPr/>
        <p:txBody>
          <a:bodyPr/>
          <a:lstStyle>
            <a:lvl1pPr>
              <a:defRPr/>
            </a:lvl1pPr>
          </a:lstStyle>
          <a:p>
            <a:r>
              <a:rPr lang="en-GB" dirty="0"/>
              <a:t>Presentation title</a:t>
            </a:r>
          </a:p>
        </p:txBody>
      </p:sp>
    </p:spTree>
    <p:extLst>
      <p:ext uri="{BB962C8B-B14F-4D97-AF65-F5344CB8AC3E}">
        <p14:creationId xmlns:p14="http://schemas.microsoft.com/office/powerpoint/2010/main" val="4291480787"/>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obj" preserve="1">
  <p:cSld name="Standard slide_no_first_level_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8" y="201600"/>
            <a:ext cx="10982751" cy="860400"/>
          </a:xfrm>
          <a:prstGeom prst="rect">
            <a:avLst/>
          </a:prstGeom>
        </p:spPr>
        <p:txBody>
          <a:bodyPr/>
          <a:lstStyle>
            <a:lvl1pPr>
              <a:defRPr>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3" name="Content Placeholder 2"/>
          <p:cNvSpPr>
            <a:spLocks noGrp="1"/>
          </p:cNvSpPr>
          <p:nvPr>
            <p:ph idx="1"/>
          </p:nvPr>
        </p:nvSpPr>
        <p:spPr>
          <a:xfrm>
            <a:off x="609918" y="1425599"/>
            <a:ext cx="10978515" cy="4698977"/>
          </a:xfrm>
          <a:prstGeom prst="rect">
            <a:avLst/>
          </a:prstGeom>
        </p:spPr>
        <p:txBody>
          <a:bodyPr/>
          <a:lstStyle>
            <a:lvl1pPr marL="0" indent="0">
              <a:buNone/>
              <a:defRPr>
                <a:solidFill>
                  <a:schemeClr val="bg1"/>
                </a:solidFill>
                <a:latin typeface="EYInterstate Light" panose="02000506000000020004" pitchFamily="2" charset="0"/>
                <a:cs typeface="Arial" pitchFamily="34" charset="0"/>
              </a:defRPr>
            </a:lvl1pPr>
            <a:lvl2pPr marL="356616">
              <a:defRPr>
                <a:solidFill>
                  <a:schemeClr val="bg1"/>
                </a:solidFill>
                <a:latin typeface="EYInterstate Light" panose="02000506000000020004" pitchFamily="2" charset="0"/>
                <a:cs typeface="Arial" pitchFamily="34" charset="0"/>
              </a:defRPr>
            </a:lvl2pPr>
            <a:lvl3pPr marL="713232">
              <a:defRPr>
                <a:solidFill>
                  <a:schemeClr val="bg1"/>
                </a:solidFill>
                <a:latin typeface="EYInterstate Light" panose="02000506000000020004" pitchFamily="2" charset="0"/>
                <a:cs typeface="Arial" pitchFamily="34" charset="0"/>
              </a:defRPr>
            </a:lvl3pPr>
            <a:lvl4pPr marL="1069848">
              <a:defRPr>
                <a:solidFill>
                  <a:schemeClr val="bg1"/>
                </a:solidFill>
                <a:latin typeface="EYInterstate Light" panose="02000506000000020004" pitchFamily="2" charset="0"/>
                <a:cs typeface="Arial" pitchFamily="34" charset="0"/>
              </a:defRPr>
            </a:lvl4pPr>
            <a:lvl5pPr marL="1426464">
              <a:defRPr>
                <a:solidFill>
                  <a:schemeClr val="bg1"/>
                </a:solidFill>
                <a:latin typeface="EYInterstate Light" panose="02000506000000020004" pitchFamily="2" charset="0"/>
                <a:cs typeface="Arial"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dirty="0">
              <a:solidFill>
                <a:schemeClr val="bg1"/>
              </a:solidFill>
              <a:latin typeface="EYInterstate Light" panose="02000506000000020004" pitchFamily="2" charset="0"/>
              <a:cs typeface="Arial" pitchFamily="34" charset="0"/>
            </a:endParaRPr>
          </a:p>
        </p:txBody>
      </p:sp>
      <p:sp>
        <p:nvSpPr>
          <p:cNvPr id="8" name="Line 11"/>
          <p:cNvSpPr>
            <a:spLocks noChangeShapeType="1"/>
          </p:cNvSpPr>
          <p:nvPr userDrawn="1"/>
        </p:nvSpPr>
        <p:spPr bwMode="auto">
          <a:xfrm>
            <a:off x="609918" y="6242400"/>
            <a:ext cx="10978515" cy="0"/>
          </a:xfrm>
          <a:prstGeom prst="line">
            <a:avLst/>
          </a:prstGeom>
          <a:noFill/>
          <a:ln w="3175">
            <a:solidFill>
              <a:schemeClr val="bg1"/>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dirty="0">
              <a:solidFill>
                <a:schemeClr val="bg1"/>
              </a:solidFill>
              <a:latin typeface="EYInterstate Light" panose="02000506000000020004" pitchFamily="2" charset="0"/>
              <a:cs typeface="Arial" pitchFamily="34" charset="0"/>
            </a:endParaRPr>
          </a:p>
        </p:txBody>
      </p:sp>
      <p:sp>
        <p:nvSpPr>
          <p:cNvPr id="4" name="Date Placeholder 3"/>
          <p:cNvSpPr>
            <a:spLocks noGrp="1"/>
          </p:cNvSpPr>
          <p:nvPr>
            <p:ph type="dt" sz="half" idx="10"/>
          </p:nvPr>
        </p:nvSpPr>
        <p:spPr/>
        <p:txBody>
          <a:bodyPr/>
          <a:lstStyle>
            <a:lvl1pPr>
              <a:defRPr/>
            </a:lvl1pPr>
          </a:lstStyle>
          <a:p>
            <a:r>
              <a:rPr lang="en-US" dirty="0"/>
              <a:t>1 January 2014</a:t>
            </a:r>
          </a:p>
        </p:txBody>
      </p:sp>
      <p:sp>
        <p:nvSpPr>
          <p:cNvPr id="5" name="Footer Placeholder 4"/>
          <p:cNvSpPr>
            <a:spLocks noGrp="1"/>
          </p:cNvSpPr>
          <p:nvPr>
            <p:ph type="ftr" sz="quarter" idx="11"/>
          </p:nvPr>
        </p:nvSpPr>
        <p:spPr/>
        <p:txBody>
          <a:bodyPr/>
          <a:lstStyle>
            <a:lvl1pPr>
              <a:defRPr/>
            </a:lvl1pPr>
          </a:lstStyle>
          <a:p>
            <a:r>
              <a:rPr lang="en-GB" dirty="0"/>
              <a:t>Presentation title</a:t>
            </a:r>
          </a:p>
        </p:txBody>
      </p:sp>
    </p:spTree>
    <p:extLst>
      <p:ext uri="{BB962C8B-B14F-4D97-AF65-F5344CB8AC3E}">
        <p14:creationId xmlns:p14="http://schemas.microsoft.com/office/powerpoint/2010/main" val="3305812150"/>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7"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dirty="0">
              <a:solidFill>
                <a:schemeClr val="bg1"/>
              </a:solidFill>
              <a:latin typeface="EYInterstate Light" panose="02000506000000020004" pitchFamily="2" charset="0"/>
              <a:cs typeface="Arial" pitchFamily="34" charset="0"/>
            </a:endParaRPr>
          </a:p>
        </p:txBody>
      </p:sp>
      <p:sp>
        <p:nvSpPr>
          <p:cNvPr id="8" name="Line 11"/>
          <p:cNvSpPr>
            <a:spLocks noChangeShapeType="1"/>
          </p:cNvSpPr>
          <p:nvPr userDrawn="1"/>
        </p:nvSpPr>
        <p:spPr bwMode="auto">
          <a:xfrm>
            <a:off x="609918" y="6242400"/>
            <a:ext cx="10978515" cy="0"/>
          </a:xfrm>
          <a:prstGeom prst="line">
            <a:avLst/>
          </a:prstGeom>
          <a:noFill/>
          <a:ln w="3175">
            <a:solidFill>
              <a:schemeClr val="bg1"/>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dirty="0">
              <a:solidFill>
                <a:schemeClr val="bg1"/>
              </a:solidFill>
              <a:latin typeface="EYInterstate Light" panose="02000506000000020004" pitchFamily="2" charset="0"/>
              <a:cs typeface="Arial" pitchFamily="34" charset="0"/>
            </a:endParaRPr>
          </a:p>
        </p:txBody>
      </p:sp>
      <p:sp>
        <p:nvSpPr>
          <p:cNvPr id="6" name="Title 5"/>
          <p:cNvSpPr>
            <a:spLocks noGrp="1"/>
          </p:cNvSpPr>
          <p:nvPr>
            <p:ph type="title"/>
          </p:nvPr>
        </p:nvSpPr>
        <p:spPr>
          <a:xfrm>
            <a:off x="609918" y="201600"/>
            <a:ext cx="10982751" cy="860400"/>
          </a:xfrm>
          <a:prstGeom prst="rect">
            <a:avLst/>
          </a:prstGeom>
        </p:spPr>
        <p:txBody>
          <a:bodyPr/>
          <a:lstStyle>
            <a:lvl1pPr>
              <a:defRPr/>
            </a:lvl1pPr>
          </a:lstStyle>
          <a:p>
            <a:r>
              <a:rPr lang="en-US" dirty="0"/>
              <a:t>Click to edit Master title style</a:t>
            </a:r>
          </a:p>
        </p:txBody>
      </p:sp>
      <p:sp>
        <p:nvSpPr>
          <p:cNvPr id="2" name="Date Placeholder 1"/>
          <p:cNvSpPr>
            <a:spLocks noGrp="1"/>
          </p:cNvSpPr>
          <p:nvPr>
            <p:ph type="dt" sz="half" idx="10"/>
          </p:nvPr>
        </p:nvSpPr>
        <p:spPr/>
        <p:txBody>
          <a:bodyPr/>
          <a:lstStyle>
            <a:lvl1pPr>
              <a:defRPr/>
            </a:lvl1pPr>
          </a:lstStyle>
          <a:p>
            <a:r>
              <a:rPr lang="en-US" dirty="0"/>
              <a:t>1 January 2014</a:t>
            </a:r>
          </a:p>
        </p:txBody>
      </p:sp>
      <p:sp>
        <p:nvSpPr>
          <p:cNvPr id="3" name="Footer Placeholder 2"/>
          <p:cNvSpPr>
            <a:spLocks noGrp="1"/>
          </p:cNvSpPr>
          <p:nvPr>
            <p:ph type="ftr" sz="quarter" idx="11"/>
          </p:nvPr>
        </p:nvSpPr>
        <p:spPr/>
        <p:txBody>
          <a:bodyPr/>
          <a:lstStyle>
            <a:lvl1pPr>
              <a:defRPr/>
            </a:lvl1pPr>
          </a:lstStyle>
          <a:p>
            <a:r>
              <a:rPr lang="en-GB" dirty="0"/>
              <a:t>Presentation title</a:t>
            </a:r>
          </a:p>
        </p:txBody>
      </p:sp>
    </p:spTree>
    <p:extLst>
      <p:ext uri="{BB962C8B-B14F-4D97-AF65-F5344CB8AC3E}">
        <p14:creationId xmlns:p14="http://schemas.microsoft.com/office/powerpoint/2010/main" val="3378541499"/>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Title only, no line">
    <p:spTree>
      <p:nvGrpSpPr>
        <p:cNvPr id="1" name=""/>
        <p:cNvGrpSpPr/>
        <p:nvPr/>
      </p:nvGrpSpPr>
      <p:grpSpPr>
        <a:xfrm>
          <a:off x="0" y="0"/>
          <a:ext cx="0" cy="0"/>
          <a:chOff x="0" y="0"/>
          <a:chExt cx="0" cy="0"/>
        </a:xfrm>
      </p:grpSpPr>
      <p:sp>
        <p:nvSpPr>
          <p:cNvPr id="8" name="Line 11"/>
          <p:cNvSpPr>
            <a:spLocks noChangeShapeType="1"/>
          </p:cNvSpPr>
          <p:nvPr userDrawn="1"/>
        </p:nvSpPr>
        <p:spPr bwMode="auto">
          <a:xfrm>
            <a:off x="609918" y="6242400"/>
            <a:ext cx="10978515" cy="0"/>
          </a:xfrm>
          <a:prstGeom prst="line">
            <a:avLst/>
          </a:prstGeom>
          <a:noFill/>
          <a:ln w="3175">
            <a:solidFill>
              <a:schemeClr val="bg1"/>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dirty="0">
              <a:solidFill>
                <a:schemeClr val="bg1"/>
              </a:solidFill>
              <a:latin typeface="EYInterstate Light" panose="02000506000000020004" pitchFamily="2" charset="0"/>
              <a:cs typeface="Arial" pitchFamily="34" charset="0"/>
            </a:endParaRPr>
          </a:p>
        </p:txBody>
      </p:sp>
      <p:sp>
        <p:nvSpPr>
          <p:cNvPr id="6" name="Title 5"/>
          <p:cNvSpPr>
            <a:spLocks noGrp="1"/>
          </p:cNvSpPr>
          <p:nvPr>
            <p:ph type="title"/>
          </p:nvPr>
        </p:nvSpPr>
        <p:spPr>
          <a:xfrm>
            <a:off x="609918" y="201600"/>
            <a:ext cx="10982751" cy="860400"/>
          </a:xfrm>
          <a:prstGeom prst="rect">
            <a:avLst/>
          </a:prstGeom>
        </p:spPr>
        <p:txBody>
          <a:bodyPr/>
          <a:lstStyle>
            <a:lvl1pPr>
              <a:defRPr/>
            </a:lvl1pPr>
          </a:lstStyle>
          <a:p>
            <a:r>
              <a:rPr lang="en-US" dirty="0"/>
              <a:t>Click to edit Master title style</a:t>
            </a:r>
          </a:p>
        </p:txBody>
      </p:sp>
      <p:sp>
        <p:nvSpPr>
          <p:cNvPr id="2" name="Date Placeholder 1"/>
          <p:cNvSpPr>
            <a:spLocks noGrp="1"/>
          </p:cNvSpPr>
          <p:nvPr>
            <p:ph type="dt" sz="half" idx="10"/>
          </p:nvPr>
        </p:nvSpPr>
        <p:spPr/>
        <p:txBody>
          <a:bodyPr/>
          <a:lstStyle>
            <a:lvl1pPr>
              <a:defRPr/>
            </a:lvl1pPr>
          </a:lstStyle>
          <a:p>
            <a:r>
              <a:rPr lang="en-US" dirty="0"/>
              <a:t>1 January 2014</a:t>
            </a:r>
          </a:p>
        </p:txBody>
      </p:sp>
      <p:sp>
        <p:nvSpPr>
          <p:cNvPr id="3" name="Footer Placeholder 2"/>
          <p:cNvSpPr>
            <a:spLocks noGrp="1"/>
          </p:cNvSpPr>
          <p:nvPr>
            <p:ph type="ftr" sz="quarter" idx="11"/>
          </p:nvPr>
        </p:nvSpPr>
        <p:spPr/>
        <p:txBody>
          <a:bodyPr/>
          <a:lstStyle>
            <a:lvl1pPr>
              <a:defRPr/>
            </a:lvl1pPr>
          </a:lstStyle>
          <a:p>
            <a:r>
              <a:rPr lang="en-GB" dirty="0"/>
              <a:t>Presentation title</a:t>
            </a:r>
          </a:p>
        </p:txBody>
      </p:sp>
    </p:spTree>
    <p:extLst>
      <p:ext uri="{BB962C8B-B14F-4D97-AF65-F5344CB8AC3E}">
        <p14:creationId xmlns:p14="http://schemas.microsoft.com/office/powerpoint/2010/main" val="1117117347"/>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twoObj" preserve="1">
  <p:cSld name="Two columns, no headings">
    <p:spTree>
      <p:nvGrpSpPr>
        <p:cNvPr id="1" name=""/>
        <p:cNvGrpSpPr/>
        <p:nvPr/>
      </p:nvGrpSpPr>
      <p:grpSpPr>
        <a:xfrm>
          <a:off x="0" y="0"/>
          <a:ext cx="0" cy="0"/>
          <a:chOff x="0" y="0"/>
          <a:chExt cx="0" cy="0"/>
        </a:xfrm>
      </p:grpSpPr>
      <p:sp>
        <p:nvSpPr>
          <p:cNvPr id="2" name="Title 1"/>
          <p:cNvSpPr>
            <a:spLocks noGrp="1"/>
          </p:cNvSpPr>
          <p:nvPr>
            <p:ph type="title"/>
          </p:nvPr>
        </p:nvSpPr>
        <p:spPr>
          <a:xfrm>
            <a:off x="609918" y="201600"/>
            <a:ext cx="10982751" cy="860400"/>
          </a:xfrm>
          <a:prstGeom prst="rect">
            <a:avLst/>
          </a:prstGeom>
        </p:spPr>
        <p:txBody>
          <a:bodyPr/>
          <a:lstStyle>
            <a:lvl1pPr>
              <a:defRPr>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3" name="Content Placeholder 2"/>
          <p:cNvSpPr>
            <a:spLocks noGrp="1"/>
          </p:cNvSpPr>
          <p:nvPr>
            <p:ph sz="half" idx="1"/>
          </p:nvPr>
        </p:nvSpPr>
        <p:spPr>
          <a:xfrm>
            <a:off x="609917" y="1426465"/>
            <a:ext cx="5387605" cy="4698111"/>
          </a:xfrm>
          <a:prstGeom prst="rect">
            <a:avLst/>
          </a:prstGeom>
        </p:spPr>
        <p:txBody>
          <a:bodyPr/>
          <a:lstStyle>
            <a:lvl1pPr>
              <a:defRPr sz="2400">
                <a:solidFill>
                  <a:schemeClr val="bg1"/>
                </a:solidFill>
                <a:latin typeface="EYInterstate Light" panose="02000506000000020004" pitchFamily="2" charset="0"/>
                <a:cs typeface="Arial" pitchFamily="34" charset="0"/>
              </a:defRPr>
            </a:lvl1pPr>
            <a:lvl2pPr>
              <a:defRPr sz="2400">
                <a:solidFill>
                  <a:schemeClr val="bg1"/>
                </a:solidFill>
                <a:latin typeface="EYInterstate Light" panose="02000506000000020004" pitchFamily="2" charset="0"/>
                <a:cs typeface="Arial" pitchFamily="34" charset="0"/>
              </a:defRPr>
            </a:lvl2pPr>
            <a:lvl3pPr>
              <a:defRPr sz="2000">
                <a:solidFill>
                  <a:schemeClr val="bg1"/>
                </a:solidFill>
                <a:latin typeface="EYInterstate Light" panose="02000506000000020004" pitchFamily="2" charset="0"/>
                <a:cs typeface="Arial" pitchFamily="34" charset="0"/>
              </a:defRPr>
            </a:lvl3pPr>
            <a:lvl4pPr>
              <a:defRPr sz="1800">
                <a:solidFill>
                  <a:schemeClr val="bg1"/>
                </a:solidFill>
                <a:latin typeface="EYInterstate Light" panose="02000506000000020004" pitchFamily="2" charset="0"/>
                <a:cs typeface="Arial" pitchFamily="34" charset="0"/>
              </a:defRPr>
            </a:lvl4pPr>
            <a:lvl5pPr>
              <a:defRPr sz="1800">
                <a:solidFill>
                  <a:schemeClr val="bg1"/>
                </a:solidFill>
                <a:latin typeface="EYInterstate Light" panose="02000506000000020004" pitchFamily="2" charset="0"/>
                <a:cs typeface="Arial"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6200828" y="1426465"/>
            <a:ext cx="5387605" cy="4698111"/>
          </a:xfrm>
          <a:prstGeom prst="rect">
            <a:avLst/>
          </a:prstGeom>
        </p:spPr>
        <p:txBody>
          <a:bodyPr/>
          <a:lstStyle>
            <a:lvl1pPr>
              <a:defRPr sz="2400">
                <a:solidFill>
                  <a:schemeClr val="bg1"/>
                </a:solidFill>
                <a:latin typeface="EYInterstate Light" panose="02000506000000020004" pitchFamily="2" charset="0"/>
                <a:cs typeface="Arial" pitchFamily="34" charset="0"/>
              </a:defRPr>
            </a:lvl1pPr>
            <a:lvl2pPr>
              <a:defRPr sz="2400">
                <a:solidFill>
                  <a:schemeClr val="bg1"/>
                </a:solidFill>
                <a:latin typeface="EYInterstate Light" panose="02000506000000020004" pitchFamily="2" charset="0"/>
                <a:cs typeface="Arial" pitchFamily="34" charset="0"/>
              </a:defRPr>
            </a:lvl2pPr>
            <a:lvl3pPr>
              <a:defRPr sz="2000">
                <a:solidFill>
                  <a:schemeClr val="bg1"/>
                </a:solidFill>
                <a:latin typeface="EYInterstate Light" panose="02000506000000020004" pitchFamily="2" charset="0"/>
                <a:cs typeface="Arial" pitchFamily="34" charset="0"/>
              </a:defRPr>
            </a:lvl3pPr>
            <a:lvl4pPr>
              <a:defRPr sz="1800">
                <a:solidFill>
                  <a:schemeClr val="bg1"/>
                </a:solidFill>
                <a:latin typeface="EYInterstate Light" panose="02000506000000020004" pitchFamily="2" charset="0"/>
                <a:cs typeface="Arial" pitchFamily="34" charset="0"/>
              </a:defRPr>
            </a:lvl4pPr>
            <a:lvl5pPr>
              <a:defRPr sz="1800">
                <a:solidFill>
                  <a:schemeClr val="bg1"/>
                </a:solidFill>
                <a:latin typeface="EYInterstate Light" panose="02000506000000020004" pitchFamily="2" charset="0"/>
                <a:cs typeface="Arial"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8"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dirty="0">
              <a:solidFill>
                <a:schemeClr val="bg1"/>
              </a:solidFill>
              <a:latin typeface="EYInterstate Light" panose="02000506000000020004" pitchFamily="2" charset="0"/>
              <a:cs typeface="Arial" pitchFamily="34" charset="0"/>
            </a:endParaRPr>
          </a:p>
        </p:txBody>
      </p:sp>
      <p:sp>
        <p:nvSpPr>
          <p:cNvPr id="12" name="Line 11"/>
          <p:cNvSpPr>
            <a:spLocks noChangeShapeType="1"/>
          </p:cNvSpPr>
          <p:nvPr userDrawn="1"/>
        </p:nvSpPr>
        <p:spPr bwMode="auto">
          <a:xfrm>
            <a:off x="609918" y="6242400"/>
            <a:ext cx="10978515" cy="0"/>
          </a:xfrm>
          <a:prstGeom prst="line">
            <a:avLst/>
          </a:prstGeom>
          <a:noFill/>
          <a:ln w="3175">
            <a:solidFill>
              <a:schemeClr val="bg1"/>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dirty="0">
              <a:solidFill>
                <a:schemeClr val="bg1"/>
              </a:solidFill>
              <a:latin typeface="EYInterstate Light" panose="02000506000000020004" pitchFamily="2" charset="0"/>
              <a:cs typeface="Arial" pitchFamily="34" charset="0"/>
            </a:endParaRPr>
          </a:p>
        </p:txBody>
      </p:sp>
      <p:sp>
        <p:nvSpPr>
          <p:cNvPr id="7" name="Date Placeholder 6"/>
          <p:cNvSpPr>
            <a:spLocks noGrp="1"/>
          </p:cNvSpPr>
          <p:nvPr>
            <p:ph type="dt" sz="half" idx="10"/>
          </p:nvPr>
        </p:nvSpPr>
        <p:spPr/>
        <p:txBody>
          <a:bodyPr/>
          <a:lstStyle>
            <a:lvl1pPr>
              <a:defRPr/>
            </a:lvl1pPr>
          </a:lstStyle>
          <a:p>
            <a:r>
              <a:rPr lang="en-US" dirty="0"/>
              <a:t>1 January 2014</a:t>
            </a:r>
          </a:p>
        </p:txBody>
      </p:sp>
      <p:sp>
        <p:nvSpPr>
          <p:cNvPr id="9" name="Footer Placeholder 8"/>
          <p:cNvSpPr>
            <a:spLocks noGrp="1"/>
          </p:cNvSpPr>
          <p:nvPr>
            <p:ph type="ftr" sz="quarter" idx="11"/>
          </p:nvPr>
        </p:nvSpPr>
        <p:spPr/>
        <p:txBody>
          <a:bodyPr/>
          <a:lstStyle>
            <a:lvl1pPr>
              <a:defRPr/>
            </a:lvl1pPr>
          </a:lstStyle>
          <a:p>
            <a:r>
              <a:rPr lang="en-GB" dirty="0"/>
              <a:t>Presentation title</a:t>
            </a:r>
          </a:p>
        </p:txBody>
      </p:sp>
    </p:spTree>
    <p:extLst>
      <p:ext uri="{BB962C8B-B14F-4D97-AF65-F5344CB8AC3E}">
        <p14:creationId xmlns:p14="http://schemas.microsoft.com/office/powerpoint/2010/main" val="2835247646"/>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Two columns with headings">
    <p:spTree>
      <p:nvGrpSpPr>
        <p:cNvPr id="1" name=""/>
        <p:cNvGrpSpPr/>
        <p:nvPr/>
      </p:nvGrpSpPr>
      <p:grpSpPr>
        <a:xfrm>
          <a:off x="0" y="0"/>
          <a:ext cx="0" cy="0"/>
          <a:chOff x="0" y="0"/>
          <a:chExt cx="0" cy="0"/>
        </a:xfrm>
      </p:grpSpPr>
      <p:sp>
        <p:nvSpPr>
          <p:cNvPr id="2" name="Title 1"/>
          <p:cNvSpPr>
            <a:spLocks noGrp="1"/>
          </p:cNvSpPr>
          <p:nvPr>
            <p:ph type="title"/>
          </p:nvPr>
        </p:nvSpPr>
        <p:spPr>
          <a:xfrm>
            <a:off x="609918" y="201600"/>
            <a:ext cx="10982751" cy="860400"/>
          </a:xfrm>
          <a:prstGeom prst="rect">
            <a:avLst/>
          </a:prstGeom>
        </p:spPr>
        <p:txBody>
          <a:bodyPr/>
          <a:lstStyle>
            <a:lvl1pPr>
              <a:defRPr>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8"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dirty="0">
              <a:solidFill>
                <a:schemeClr val="bg1"/>
              </a:solidFill>
              <a:latin typeface="EYInterstate Light" panose="02000506000000020004" pitchFamily="2" charset="0"/>
              <a:cs typeface="Arial" pitchFamily="34" charset="0"/>
            </a:endParaRPr>
          </a:p>
        </p:txBody>
      </p:sp>
      <p:sp>
        <p:nvSpPr>
          <p:cNvPr id="9" name="Line 11"/>
          <p:cNvSpPr>
            <a:spLocks noChangeShapeType="1"/>
          </p:cNvSpPr>
          <p:nvPr userDrawn="1"/>
        </p:nvSpPr>
        <p:spPr bwMode="auto">
          <a:xfrm>
            <a:off x="609918" y="6242400"/>
            <a:ext cx="10978515" cy="0"/>
          </a:xfrm>
          <a:prstGeom prst="line">
            <a:avLst/>
          </a:prstGeom>
          <a:noFill/>
          <a:ln w="3175">
            <a:solidFill>
              <a:schemeClr val="bg1"/>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dirty="0">
              <a:solidFill>
                <a:schemeClr val="bg1"/>
              </a:solidFill>
              <a:latin typeface="EYInterstate Light" panose="02000506000000020004" pitchFamily="2" charset="0"/>
              <a:cs typeface="Arial" pitchFamily="34" charset="0"/>
            </a:endParaRPr>
          </a:p>
        </p:txBody>
      </p:sp>
      <p:sp>
        <p:nvSpPr>
          <p:cNvPr id="7" name="Date Placeholder 6"/>
          <p:cNvSpPr>
            <a:spLocks noGrp="1"/>
          </p:cNvSpPr>
          <p:nvPr>
            <p:ph type="dt" sz="half" idx="14"/>
          </p:nvPr>
        </p:nvSpPr>
        <p:spPr/>
        <p:txBody>
          <a:bodyPr/>
          <a:lstStyle>
            <a:lvl1pPr>
              <a:defRPr/>
            </a:lvl1pPr>
          </a:lstStyle>
          <a:p>
            <a:r>
              <a:rPr lang="en-US" dirty="0"/>
              <a:t>1 January 2014</a:t>
            </a:r>
          </a:p>
        </p:txBody>
      </p:sp>
      <p:sp>
        <p:nvSpPr>
          <p:cNvPr id="12" name="Footer Placeholder 11"/>
          <p:cNvSpPr>
            <a:spLocks noGrp="1"/>
          </p:cNvSpPr>
          <p:nvPr>
            <p:ph type="ftr" sz="quarter" idx="15"/>
          </p:nvPr>
        </p:nvSpPr>
        <p:spPr/>
        <p:txBody>
          <a:bodyPr/>
          <a:lstStyle>
            <a:lvl1pPr>
              <a:defRPr/>
            </a:lvl1pPr>
          </a:lstStyle>
          <a:p>
            <a:r>
              <a:rPr lang="en-GB" dirty="0"/>
              <a:t>Presentation title</a:t>
            </a:r>
          </a:p>
        </p:txBody>
      </p:sp>
      <p:sp>
        <p:nvSpPr>
          <p:cNvPr id="13" name="Content Placeholder 2"/>
          <p:cNvSpPr>
            <a:spLocks noGrp="1"/>
          </p:cNvSpPr>
          <p:nvPr>
            <p:ph sz="half" idx="1"/>
          </p:nvPr>
        </p:nvSpPr>
        <p:spPr>
          <a:xfrm>
            <a:off x="609917" y="2121114"/>
            <a:ext cx="5393208" cy="3994963"/>
          </a:xfrm>
          <a:prstGeom prst="rect">
            <a:avLst/>
          </a:prstGeom>
        </p:spPr>
        <p:txBody>
          <a:bodyPr/>
          <a:lstStyle>
            <a:lvl1pPr>
              <a:defRPr sz="2400">
                <a:solidFill>
                  <a:schemeClr val="bg1"/>
                </a:solidFill>
              </a:defRPr>
            </a:lvl1pPr>
            <a:lvl2pPr>
              <a:defRPr sz="2400">
                <a:solidFill>
                  <a:schemeClr val="bg1"/>
                </a:solidFill>
              </a:defRPr>
            </a:lvl2pPr>
            <a:lvl3pPr>
              <a:defRPr sz="2000">
                <a:solidFill>
                  <a:schemeClr val="bg1"/>
                </a:solidFill>
              </a:defRPr>
            </a:lvl3pPr>
            <a:lvl4pPr>
              <a:defRPr sz="1800">
                <a:solidFill>
                  <a:schemeClr val="bg1"/>
                </a:solidFill>
              </a:defRPr>
            </a:lvl4pPr>
            <a:lvl5pPr>
              <a:defRPr sz="1800">
                <a:solidFill>
                  <a:schemeClr val="bg1"/>
                </a:solidFill>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4" name="Content Placeholder 3"/>
          <p:cNvSpPr>
            <a:spLocks noGrp="1"/>
          </p:cNvSpPr>
          <p:nvPr>
            <p:ph sz="half" idx="2"/>
          </p:nvPr>
        </p:nvSpPr>
        <p:spPr>
          <a:xfrm>
            <a:off x="6204830" y="2121114"/>
            <a:ext cx="5393208" cy="3994963"/>
          </a:xfrm>
          <a:prstGeom prst="rect">
            <a:avLst/>
          </a:prstGeom>
        </p:spPr>
        <p:txBody>
          <a:bodyPr/>
          <a:lstStyle>
            <a:lvl1pPr>
              <a:defRPr sz="2400">
                <a:solidFill>
                  <a:schemeClr val="bg1"/>
                </a:solidFill>
              </a:defRPr>
            </a:lvl1pPr>
            <a:lvl2pPr>
              <a:defRPr sz="2400">
                <a:solidFill>
                  <a:schemeClr val="bg1"/>
                </a:solidFill>
              </a:defRPr>
            </a:lvl2pPr>
            <a:lvl3pPr>
              <a:defRPr sz="2000">
                <a:solidFill>
                  <a:schemeClr val="bg1"/>
                </a:solidFill>
              </a:defRPr>
            </a:lvl3pPr>
            <a:lvl4pPr>
              <a:defRPr sz="1800">
                <a:solidFill>
                  <a:schemeClr val="bg1"/>
                </a:solidFill>
              </a:defRPr>
            </a:lvl4pPr>
            <a:lvl5pPr>
              <a:defRPr sz="1800">
                <a:solidFill>
                  <a:schemeClr val="bg1"/>
                </a:solidFill>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5" name="Text Placeholder 9"/>
          <p:cNvSpPr>
            <a:spLocks noGrp="1"/>
          </p:cNvSpPr>
          <p:nvPr>
            <p:ph type="body" sz="quarter" idx="12"/>
          </p:nvPr>
        </p:nvSpPr>
        <p:spPr>
          <a:xfrm>
            <a:off x="609917" y="1426464"/>
            <a:ext cx="5393208" cy="640800"/>
          </a:xfrm>
          <a:prstGeom prst="rect">
            <a:avLst/>
          </a:prstGeom>
        </p:spPr>
        <p:txBody>
          <a:bodyPr anchor="t" anchorCtr="0"/>
          <a:lstStyle>
            <a:lvl1pPr>
              <a:buNone/>
              <a:defRPr b="1">
                <a:solidFill>
                  <a:schemeClr val="bg1"/>
                </a:solidFill>
              </a:defRPr>
            </a:lvl1pPr>
          </a:lstStyle>
          <a:p>
            <a:pPr lvl="0"/>
            <a:endParaRPr lang="en-GB" dirty="0"/>
          </a:p>
        </p:txBody>
      </p:sp>
      <p:sp>
        <p:nvSpPr>
          <p:cNvPr id="16" name="Text Placeholder 9"/>
          <p:cNvSpPr>
            <a:spLocks noGrp="1"/>
          </p:cNvSpPr>
          <p:nvPr>
            <p:ph type="body" sz="quarter" idx="13"/>
          </p:nvPr>
        </p:nvSpPr>
        <p:spPr>
          <a:xfrm>
            <a:off x="6204830" y="1426464"/>
            <a:ext cx="5393208" cy="640800"/>
          </a:xfrm>
          <a:prstGeom prst="rect">
            <a:avLst/>
          </a:prstGeom>
        </p:spPr>
        <p:txBody>
          <a:bodyPr anchor="t" anchorCtr="0"/>
          <a:lstStyle>
            <a:lvl1pPr>
              <a:buNone/>
              <a:defRPr b="1">
                <a:solidFill>
                  <a:schemeClr val="bg1"/>
                </a:solidFill>
              </a:defRPr>
            </a:lvl1pPr>
          </a:lstStyle>
          <a:p>
            <a:pPr lvl="0"/>
            <a:endParaRPr lang="en-GB" dirty="0"/>
          </a:p>
        </p:txBody>
      </p:sp>
    </p:spTree>
    <p:extLst>
      <p:ext uri="{BB962C8B-B14F-4D97-AF65-F5344CB8AC3E}">
        <p14:creationId xmlns:p14="http://schemas.microsoft.com/office/powerpoint/2010/main" val="1681906916"/>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Key statement">
    <p:spTree>
      <p:nvGrpSpPr>
        <p:cNvPr id="1" name=""/>
        <p:cNvGrpSpPr/>
        <p:nvPr/>
      </p:nvGrpSpPr>
      <p:grpSpPr>
        <a:xfrm>
          <a:off x="0" y="0"/>
          <a:ext cx="0" cy="0"/>
          <a:chOff x="0" y="0"/>
          <a:chExt cx="0" cy="0"/>
        </a:xfrm>
      </p:grpSpPr>
      <p:sp>
        <p:nvSpPr>
          <p:cNvPr id="3" name="Text Placeholder 2"/>
          <p:cNvSpPr>
            <a:spLocks noGrp="1"/>
          </p:cNvSpPr>
          <p:nvPr>
            <p:ph type="body" sz="quarter" idx="11"/>
          </p:nvPr>
        </p:nvSpPr>
        <p:spPr>
          <a:xfrm>
            <a:off x="607802" y="1024129"/>
            <a:ext cx="10978515" cy="1643063"/>
          </a:xfrm>
          <a:prstGeom prst="rect">
            <a:avLst/>
          </a:prstGeom>
        </p:spPr>
        <p:txBody>
          <a:bodyPr/>
          <a:lstStyle>
            <a:lvl1pPr marL="0" indent="0" algn="l">
              <a:lnSpc>
                <a:spcPct val="85000"/>
              </a:lnSpc>
              <a:spcBef>
                <a:spcPts val="0"/>
              </a:spcBef>
              <a:buNone/>
              <a:defRPr sz="5000" b="1">
                <a:solidFill>
                  <a:schemeClr val="bg2"/>
                </a:solidFill>
                <a:latin typeface="EYInterstate Light" panose="02000506000000020004" pitchFamily="2" charset="0"/>
                <a:cs typeface="Arial" pitchFamily="34" charset="0"/>
              </a:defRPr>
            </a:lvl1pPr>
            <a:lvl2pPr marL="0" indent="0">
              <a:buNone/>
              <a:defRPr/>
            </a:lvl2pPr>
            <a:lvl3pPr marL="0" indent="0">
              <a:buNone/>
              <a:defRPr/>
            </a:lvl3pPr>
            <a:lvl4pPr marL="0" indent="0">
              <a:buNone/>
              <a:defRPr/>
            </a:lvl4pPr>
            <a:lvl5pPr marL="0" indent="0">
              <a:buNone/>
              <a:defRPr/>
            </a:lvl5pPr>
          </a:lstStyle>
          <a:p>
            <a:pPr lvl="0"/>
            <a:r>
              <a:rPr lang="en-US" dirty="0"/>
              <a:t>Click to edit Master text styles</a:t>
            </a:r>
          </a:p>
        </p:txBody>
      </p:sp>
      <p:sp>
        <p:nvSpPr>
          <p:cNvPr id="5" name="Line 11"/>
          <p:cNvSpPr>
            <a:spLocks noChangeShapeType="1"/>
          </p:cNvSpPr>
          <p:nvPr userDrawn="1"/>
        </p:nvSpPr>
        <p:spPr bwMode="auto">
          <a:xfrm>
            <a:off x="609918" y="6242400"/>
            <a:ext cx="10978515" cy="0"/>
          </a:xfrm>
          <a:prstGeom prst="line">
            <a:avLst/>
          </a:prstGeom>
          <a:noFill/>
          <a:ln w="3175">
            <a:solidFill>
              <a:schemeClr val="bg1"/>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dirty="0">
              <a:solidFill>
                <a:schemeClr val="bg1"/>
              </a:solidFill>
              <a:latin typeface="EYInterstate Light" panose="02000506000000020004" pitchFamily="2" charset="0"/>
              <a:cs typeface="Arial" pitchFamily="34" charset="0"/>
            </a:endParaRPr>
          </a:p>
        </p:txBody>
      </p:sp>
      <p:sp>
        <p:nvSpPr>
          <p:cNvPr id="6" name="Date Placeholder 5"/>
          <p:cNvSpPr>
            <a:spLocks noGrp="1"/>
          </p:cNvSpPr>
          <p:nvPr>
            <p:ph type="dt" sz="half" idx="12"/>
          </p:nvPr>
        </p:nvSpPr>
        <p:spPr/>
        <p:txBody>
          <a:bodyPr/>
          <a:lstStyle>
            <a:lvl1pPr>
              <a:defRPr/>
            </a:lvl1pPr>
          </a:lstStyle>
          <a:p>
            <a:r>
              <a:rPr lang="en-US" dirty="0"/>
              <a:t>1 January 2014</a:t>
            </a:r>
          </a:p>
        </p:txBody>
      </p:sp>
      <p:sp>
        <p:nvSpPr>
          <p:cNvPr id="7" name="Footer Placeholder 6"/>
          <p:cNvSpPr>
            <a:spLocks noGrp="1"/>
          </p:cNvSpPr>
          <p:nvPr>
            <p:ph type="ftr" sz="quarter" idx="13"/>
          </p:nvPr>
        </p:nvSpPr>
        <p:spPr/>
        <p:txBody>
          <a:bodyPr/>
          <a:lstStyle>
            <a:lvl1pPr>
              <a:defRPr/>
            </a:lvl1pPr>
          </a:lstStyle>
          <a:p>
            <a:r>
              <a:rPr lang="en-GB" dirty="0"/>
              <a:t>Presentation title</a:t>
            </a:r>
          </a:p>
        </p:txBody>
      </p:sp>
    </p:spTree>
    <p:extLst>
      <p:ext uri="{BB962C8B-B14F-4D97-AF65-F5344CB8AC3E}">
        <p14:creationId xmlns:p14="http://schemas.microsoft.com/office/powerpoint/2010/main" val="1672291273"/>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Divider 1">
    <p:spTree>
      <p:nvGrpSpPr>
        <p:cNvPr id="1" name=""/>
        <p:cNvGrpSpPr/>
        <p:nvPr/>
      </p:nvGrpSpPr>
      <p:grpSpPr>
        <a:xfrm>
          <a:off x="0" y="0"/>
          <a:ext cx="0" cy="0"/>
          <a:chOff x="0" y="0"/>
          <a:chExt cx="0" cy="0"/>
        </a:xfrm>
      </p:grpSpPr>
      <p:sp>
        <p:nvSpPr>
          <p:cNvPr id="4" name="Title Placeholder 1"/>
          <p:cNvSpPr>
            <a:spLocks noGrp="1"/>
          </p:cNvSpPr>
          <p:nvPr>
            <p:ph type="title"/>
          </p:nvPr>
        </p:nvSpPr>
        <p:spPr>
          <a:xfrm>
            <a:off x="609918" y="201168"/>
            <a:ext cx="10978515" cy="804672"/>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algn="l">
              <a:defRPr>
                <a:solidFill>
                  <a:schemeClr val="bg1"/>
                </a:solidFill>
                <a:latin typeface="EYInterstate Light" panose="02000506000000020004" pitchFamily="2" charset="0"/>
                <a:cs typeface="Arial" pitchFamily="34" charset="0"/>
              </a:defRPr>
            </a:lvl1pPr>
          </a:lstStyle>
          <a:p>
            <a:pPr lvl="0" algn="l" fontAlgn="base">
              <a:lnSpc>
                <a:spcPct val="85000"/>
              </a:lnSpc>
              <a:spcAft>
                <a:spcPct val="0"/>
              </a:spcAft>
            </a:pPr>
            <a:r>
              <a:rPr lang="en-US" dirty="0"/>
              <a:t>Click to edit Master title style</a:t>
            </a:r>
          </a:p>
        </p:txBody>
      </p:sp>
      <p:sp>
        <p:nvSpPr>
          <p:cNvPr id="3077" name="Freeform 5"/>
          <p:cNvSpPr>
            <a:spLocks/>
          </p:cNvSpPr>
          <p:nvPr userDrawn="1"/>
        </p:nvSpPr>
        <p:spPr bwMode="gray">
          <a:xfrm>
            <a:off x="609918" y="1042417"/>
            <a:ext cx="10978515" cy="5184775"/>
          </a:xfrm>
          <a:custGeom>
            <a:avLst/>
            <a:gdLst/>
            <a:ahLst/>
            <a:cxnLst>
              <a:cxn ang="0">
                <a:pos x="0" y="0"/>
              </a:cxn>
              <a:cxn ang="0">
                <a:pos x="0" y="3266"/>
              </a:cxn>
              <a:cxn ang="0">
                <a:pos x="5184" y="2352"/>
              </a:cxn>
              <a:cxn ang="0">
                <a:pos x="5184" y="0"/>
              </a:cxn>
              <a:cxn ang="0">
                <a:pos x="0" y="0"/>
              </a:cxn>
            </a:cxnLst>
            <a:rect l="0" t="0" r="r" b="b"/>
            <a:pathLst>
              <a:path w="5184" h="3266">
                <a:moveTo>
                  <a:pt x="0" y="0"/>
                </a:moveTo>
                <a:lnTo>
                  <a:pt x="0" y="3266"/>
                </a:lnTo>
                <a:lnTo>
                  <a:pt x="5184" y="2352"/>
                </a:lnTo>
                <a:lnTo>
                  <a:pt x="5184" y="0"/>
                </a:lnTo>
                <a:lnTo>
                  <a:pt x="0" y="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GB" sz="1800" dirty="0">
              <a:solidFill>
                <a:schemeClr val="bg1"/>
              </a:solidFill>
              <a:latin typeface="EYInterstate Light" panose="02000506000000020004" pitchFamily="2" charset="0"/>
              <a:cs typeface="Arial" pitchFamily="34" charset="0"/>
            </a:endParaRPr>
          </a:p>
        </p:txBody>
      </p:sp>
      <p:sp>
        <p:nvSpPr>
          <p:cNvPr id="5" name="Date Placeholder 4"/>
          <p:cNvSpPr>
            <a:spLocks noGrp="1"/>
          </p:cNvSpPr>
          <p:nvPr>
            <p:ph type="dt" sz="half" idx="10"/>
          </p:nvPr>
        </p:nvSpPr>
        <p:spPr/>
        <p:txBody>
          <a:bodyPr/>
          <a:lstStyle>
            <a:lvl1pPr>
              <a:defRPr/>
            </a:lvl1pPr>
          </a:lstStyle>
          <a:p>
            <a:r>
              <a:rPr lang="en-US" dirty="0"/>
              <a:t>1 January 2014</a:t>
            </a:r>
          </a:p>
        </p:txBody>
      </p:sp>
      <p:sp>
        <p:nvSpPr>
          <p:cNvPr id="6" name="Footer Placeholder 5"/>
          <p:cNvSpPr>
            <a:spLocks noGrp="1"/>
          </p:cNvSpPr>
          <p:nvPr>
            <p:ph type="ftr" sz="quarter" idx="11"/>
          </p:nvPr>
        </p:nvSpPr>
        <p:spPr/>
        <p:txBody>
          <a:bodyPr/>
          <a:lstStyle>
            <a:lvl1pPr>
              <a:defRPr/>
            </a:lvl1pPr>
          </a:lstStyle>
          <a:p>
            <a:r>
              <a:rPr lang="en-GB" dirty="0"/>
              <a:t>Presentation title</a:t>
            </a:r>
          </a:p>
        </p:txBody>
      </p:sp>
    </p:spTree>
    <p:extLst>
      <p:ext uri="{BB962C8B-B14F-4D97-AF65-F5344CB8AC3E}">
        <p14:creationId xmlns:p14="http://schemas.microsoft.com/office/powerpoint/2010/main" val="1389945136"/>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Divider 2">
    <p:spTree>
      <p:nvGrpSpPr>
        <p:cNvPr id="1" name=""/>
        <p:cNvGrpSpPr/>
        <p:nvPr/>
      </p:nvGrpSpPr>
      <p:grpSpPr>
        <a:xfrm>
          <a:off x="0" y="0"/>
          <a:ext cx="0" cy="0"/>
          <a:chOff x="0" y="0"/>
          <a:chExt cx="0" cy="0"/>
        </a:xfrm>
      </p:grpSpPr>
      <p:sp>
        <p:nvSpPr>
          <p:cNvPr id="4" name="Title Placeholder 1"/>
          <p:cNvSpPr>
            <a:spLocks noGrp="1"/>
          </p:cNvSpPr>
          <p:nvPr>
            <p:ph type="title"/>
          </p:nvPr>
        </p:nvSpPr>
        <p:spPr>
          <a:xfrm>
            <a:off x="609918" y="201168"/>
            <a:ext cx="10978515" cy="804672"/>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algn="l">
              <a:defRPr>
                <a:solidFill>
                  <a:schemeClr val="bg1"/>
                </a:solidFill>
                <a:latin typeface="EYInterstate Light" panose="02000506000000020004" pitchFamily="2" charset="0"/>
                <a:cs typeface="Arial" pitchFamily="34" charset="0"/>
              </a:defRPr>
            </a:lvl1pPr>
          </a:lstStyle>
          <a:p>
            <a:pPr lvl="0" algn="l" fontAlgn="base">
              <a:lnSpc>
                <a:spcPct val="85000"/>
              </a:lnSpc>
              <a:spcAft>
                <a:spcPct val="0"/>
              </a:spcAft>
            </a:pPr>
            <a:r>
              <a:rPr lang="en-US" dirty="0"/>
              <a:t>Click to edit Master title style</a:t>
            </a:r>
          </a:p>
        </p:txBody>
      </p:sp>
      <p:sp>
        <p:nvSpPr>
          <p:cNvPr id="4101" name="Freeform 5"/>
          <p:cNvSpPr>
            <a:spLocks/>
          </p:cNvSpPr>
          <p:nvPr userDrawn="1"/>
        </p:nvSpPr>
        <p:spPr bwMode="gray">
          <a:xfrm>
            <a:off x="609918" y="1042417"/>
            <a:ext cx="10978515" cy="5184775"/>
          </a:xfrm>
          <a:custGeom>
            <a:avLst/>
            <a:gdLst/>
            <a:ahLst/>
            <a:cxnLst>
              <a:cxn ang="0">
                <a:pos x="0" y="0"/>
              </a:cxn>
              <a:cxn ang="0">
                <a:pos x="0" y="3266"/>
              </a:cxn>
              <a:cxn ang="0">
                <a:pos x="5184" y="2352"/>
              </a:cxn>
              <a:cxn ang="0">
                <a:pos x="5184" y="0"/>
              </a:cxn>
              <a:cxn ang="0">
                <a:pos x="0" y="0"/>
              </a:cxn>
            </a:cxnLst>
            <a:rect l="0" t="0" r="r" b="b"/>
            <a:pathLst>
              <a:path w="5184" h="3266">
                <a:moveTo>
                  <a:pt x="0" y="0"/>
                </a:moveTo>
                <a:lnTo>
                  <a:pt x="0" y="3266"/>
                </a:lnTo>
                <a:lnTo>
                  <a:pt x="5184" y="2352"/>
                </a:lnTo>
                <a:lnTo>
                  <a:pt x="5184" y="0"/>
                </a:lnTo>
                <a:lnTo>
                  <a:pt x="0"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GB" sz="1800" dirty="0">
              <a:solidFill>
                <a:schemeClr val="bg1"/>
              </a:solidFill>
              <a:latin typeface="EYInterstate Light" panose="02000506000000020004" pitchFamily="2" charset="0"/>
              <a:cs typeface="Arial" pitchFamily="34" charset="0"/>
            </a:endParaRPr>
          </a:p>
        </p:txBody>
      </p:sp>
      <p:sp>
        <p:nvSpPr>
          <p:cNvPr id="5" name="Date Placeholder 4"/>
          <p:cNvSpPr>
            <a:spLocks noGrp="1"/>
          </p:cNvSpPr>
          <p:nvPr>
            <p:ph type="dt" sz="half" idx="10"/>
          </p:nvPr>
        </p:nvSpPr>
        <p:spPr/>
        <p:txBody>
          <a:bodyPr/>
          <a:lstStyle>
            <a:lvl1pPr>
              <a:defRPr/>
            </a:lvl1pPr>
          </a:lstStyle>
          <a:p>
            <a:r>
              <a:rPr lang="en-US" dirty="0"/>
              <a:t>1 January 2014</a:t>
            </a:r>
          </a:p>
        </p:txBody>
      </p:sp>
      <p:sp>
        <p:nvSpPr>
          <p:cNvPr id="6" name="Footer Placeholder 5"/>
          <p:cNvSpPr>
            <a:spLocks noGrp="1"/>
          </p:cNvSpPr>
          <p:nvPr>
            <p:ph type="ftr" sz="quarter" idx="11"/>
          </p:nvPr>
        </p:nvSpPr>
        <p:spPr/>
        <p:txBody>
          <a:bodyPr/>
          <a:lstStyle>
            <a:lvl1pPr>
              <a:defRPr/>
            </a:lvl1pPr>
          </a:lstStyle>
          <a:p>
            <a:r>
              <a:rPr lang="en-GB" dirty="0"/>
              <a:t>Presentation title</a:t>
            </a:r>
          </a:p>
        </p:txBody>
      </p:sp>
    </p:spTree>
    <p:extLst>
      <p:ext uri="{BB962C8B-B14F-4D97-AF65-F5344CB8AC3E}">
        <p14:creationId xmlns:p14="http://schemas.microsoft.com/office/powerpoint/2010/main" val="2157768095"/>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Divider 3">
    <p:spTree>
      <p:nvGrpSpPr>
        <p:cNvPr id="1" name=""/>
        <p:cNvGrpSpPr/>
        <p:nvPr/>
      </p:nvGrpSpPr>
      <p:grpSpPr>
        <a:xfrm>
          <a:off x="0" y="0"/>
          <a:ext cx="0" cy="0"/>
          <a:chOff x="0" y="0"/>
          <a:chExt cx="0" cy="0"/>
        </a:xfrm>
      </p:grpSpPr>
      <p:sp>
        <p:nvSpPr>
          <p:cNvPr id="4" name="Title Placeholder 1"/>
          <p:cNvSpPr>
            <a:spLocks noGrp="1"/>
          </p:cNvSpPr>
          <p:nvPr>
            <p:ph type="title"/>
          </p:nvPr>
        </p:nvSpPr>
        <p:spPr>
          <a:xfrm>
            <a:off x="609918" y="201168"/>
            <a:ext cx="10978515" cy="804672"/>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algn="l">
              <a:defRPr>
                <a:solidFill>
                  <a:schemeClr val="bg1"/>
                </a:solidFill>
                <a:latin typeface="EYInterstate Light" panose="02000506000000020004" pitchFamily="2" charset="0"/>
                <a:cs typeface="Arial" pitchFamily="34" charset="0"/>
              </a:defRPr>
            </a:lvl1pPr>
          </a:lstStyle>
          <a:p>
            <a:pPr lvl="0" algn="l" fontAlgn="base">
              <a:lnSpc>
                <a:spcPct val="85000"/>
              </a:lnSpc>
              <a:spcAft>
                <a:spcPct val="0"/>
              </a:spcAft>
            </a:pPr>
            <a:r>
              <a:rPr lang="en-US" dirty="0"/>
              <a:t>Click to edit Master title style</a:t>
            </a:r>
          </a:p>
        </p:txBody>
      </p:sp>
      <p:sp>
        <p:nvSpPr>
          <p:cNvPr id="4101" name="Freeform 5"/>
          <p:cNvSpPr>
            <a:spLocks/>
          </p:cNvSpPr>
          <p:nvPr userDrawn="1"/>
        </p:nvSpPr>
        <p:spPr bwMode="gray">
          <a:xfrm>
            <a:off x="609918" y="1040400"/>
            <a:ext cx="10978515" cy="5184775"/>
          </a:xfrm>
          <a:custGeom>
            <a:avLst/>
            <a:gdLst/>
            <a:ahLst/>
            <a:cxnLst>
              <a:cxn ang="0">
                <a:pos x="0" y="0"/>
              </a:cxn>
              <a:cxn ang="0">
                <a:pos x="0" y="3266"/>
              </a:cxn>
              <a:cxn ang="0">
                <a:pos x="5184" y="2352"/>
              </a:cxn>
              <a:cxn ang="0">
                <a:pos x="5184" y="0"/>
              </a:cxn>
              <a:cxn ang="0">
                <a:pos x="0" y="0"/>
              </a:cxn>
            </a:cxnLst>
            <a:rect l="0" t="0" r="r" b="b"/>
            <a:pathLst>
              <a:path w="5184" h="3266">
                <a:moveTo>
                  <a:pt x="0" y="0"/>
                </a:moveTo>
                <a:lnTo>
                  <a:pt x="0" y="3266"/>
                </a:lnTo>
                <a:lnTo>
                  <a:pt x="5184" y="2352"/>
                </a:lnTo>
                <a:lnTo>
                  <a:pt x="5184" y="0"/>
                </a:lnTo>
                <a:lnTo>
                  <a:pt x="0" y="0"/>
                </a:lnTo>
                <a:close/>
              </a:path>
            </a:pathLst>
          </a:custGeom>
          <a:blipFill dpi="0" rotWithShape="1">
            <a:blip r:embed="rId2" cstate="email">
              <a:extLst>
                <a:ext uri="{28A0092B-C50C-407E-A947-70E740481C1C}">
                  <a14:useLocalDpi xmlns:a14="http://schemas.microsoft.com/office/drawing/2010/main"/>
                </a:ext>
              </a:extLst>
            </a:blip>
            <a:srcRect/>
            <a:stretch>
              <a:fillRect/>
            </a:stretch>
          </a:blipFill>
          <a:ln w="9525">
            <a:noFill/>
            <a:round/>
            <a:headEnd/>
            <a:tailEnd/>
          </a:ln>
        </p:spPr>
        <p:txBody>
          <a:bodyPr vert="horz" wrap="square" lIns="91440" tIns="45720" rIns="91440" bIns="45720" numCol="1" anchor="t" anchorCtr="0" compatLnSpc="1">
            <a:prstTxWarp prst="textNoShape">
              <a:avLst/>
            </a:prstTxWarp>
          </a:bodyPr>
          <a:lstStyle/>
          <a:p>
            <a:endParaRPr lang="en-GB" sz="1800" dirty="0">
              <a:solidFill>
                <a:schemeClr val="bg1"/>
              </a:solidFill>
              <a:latin typeface="EYInterstate Light" panose="02000506000000020004" pitchFamily="2" charset="0"/>
              <a:cs typeface="Arial" pitchFamily="34" charset="0"/>
            </a:endParaRPr>
          </a:p>
        </p:txBody>
      </p:sp>
      <p:sp>
        <p:nvSpPr>
          <p:cNvPr id="5" name="Date Placeholder 4"/>
          <p:cNvSpPr>
            <a:spLocks noGrp="1"/>
          </p:cNvSpPr>
          <p:nvPr>
            <p:ph type="dt" sz="half" idx="10"/>
          </p:nvPr>
        </p:nvSpPr>
        <p:spPr/>
        <p:txBody>
          <a:bodyPr/>
          <a:lstStyle>
            <a:lvl1pPr>
              <a:defRPr/>
            </a:lvl1pPr>
          </a:lstStyle>
          <a:p>
            <a:r>
              <a:rPr lang="en-US" dirty="0"/>
              <a:t>1 January 2014</a:t>
            </a:r>
          </a:p>
        </p:txBody>
      </p:sp>
      <p:sp>
        <p:nvSpPr>
          <p:cNvPr id="6" name="Footer Placeholder 5"/>
          <p:cNvSpPr>
            <a:spLocks noGrp="1"/>
          </p:cNvSpPr>
          <p:nvPr>
            <p:ph type="ftr" sz="quarter" idx="11"/>
          </p:nvPr>
        </p:nvSpPr>
        <p:spPr/>
        <p:txBody>
          <a:bodyPr/>
          <a:lstStyle>
            <a:lvl1pPr>
              <a:defRPr/>
            </a:lvl1pPr>
          </a:lstStyle>
          <a:p>
            <a:r>
              <a:rPr lang="en-GB" dirty="0"/>
              <a:t>Presentation title</a:t>
            </a:r>
          </a:p>
        </p:txBody>
      </p:sp>
    </p:spTree>
    <p:extLst>
      <p:ext uri="{BB962C8B-B14F-4D97-AF65-F5344CB8AC3E}">
        <p14:creationId xmlns:p14="http://schemas.microsoft.com/office/powerpoint/2010/main" val="44527314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1_Cover alternate">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2F4B0007-DA02-48C7-9137-9386DFC24A99}"/>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7253"/>
            <a:ext cx="12198350" cy="6858000"/>
          </a:xfrm>
          <a:prstGeom prst="rect">
            <a:avLst/>
          </a:prstGeom>
        </p:spPr>
      </p:pic>
      <p:sp>
        <p:nvSpPr>
          <p:cNvPr id="16" name="Freeform 56">
            <a:extLst>
              <a:ext uri="{FF2B5EF4-FFF2-40B4-BE49-F238E27FC236}">
                <a16:creationId xmlns:a16="http://schemas.microsoft.com/office/drawing/2014/main" id="{13A7AC18-CF42-4EC5-8D40-441EAE30A06C}"/>
              </a:ext>
            </a:extLst>
          </p:cNvPr>
          <p:cNvSpPr/>
          <p:nvPr userDrawn="1"/>
        </p:nvSpPr>
        <p:spPr>
          <a:xfrm>
            <a:off x="498115" y="795662"/>
            <a:ext cx="4930412" cy="3581484"/>
          </a:xfrm>
          <a:custGeom>
            <a:avLst/>
            <a:gdLst>
              <a:gd name="connsiteX0" fmla="*/ 4238387 w 4257675"/>
              <a:gd name="connsiteY0" fmla="*/ 0 h 3092804"/>
              <a:gd name="connsiteX1" fmla="*/ 4257675 w 4257675"/>
              <a:gd name="connsiteY1" fmla="*/ 0 h 3092804"/>
              <a:gd name="connsiteX2" fmla="*/ 4257675 w 4257675"/>
              <a:gd name="connsiteY2" fmla="*/ 3092804 h 3092804"/>
              <a:gd name="connsiteX3" fmla="*/ 0 w 4257675"/>
              <a:gd name="connsiteY3" fmla="*/ 3092804 h 3092804"/>
              <a:gd name="connsiteX4" fmla="*/ 0 w 4257675"/>
              <a:gd name="connsiteY4" fmla="*/ 747342 h 309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7675" h="3092804">
                <a:moveTo>
                  <a:pt x="4238387" y="0"/>
                </a:moveTo>
                <a:lnTo>
                  <a:pt x="4257675" y="0"/>
                </a:lnTo>
                <a:lnTo>
                  <a:pt x="4257675" y="3092804"/>
                </a:lnTo>
                <a:lnTo>
                  <a:pt x="0" y="3092804"/>
                </a:lnTo>
                <a:lnTo>
                  <a:pt x="0" y="747342"/>
                </a:lnTo>
                <a:close/>
              </a:path>
            </a:pathLst>
          </a:custGeom>
          <a:solidFill>
            <a:srgbClr val="FFE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p:cNvSpPr>
            <a:spLocks noGrp="1"/>
          </p:cNvSpPr>
          <p:nvPr>
            <p:ph type="ctrTitle"/>
          </p:nvPr>
        </p:nvSpPr>
        <p:spPr>
          <a:xfrm>
            <a:off x="775504" y="1954221"/>
            <a:ext cx="4328932" cy="979702"/>
          </a:xfrm>
        </p:spPr>
        <p:txBody>
          <a:bodyPr/>
          <a:lstStyle>
            <a:lvl1pPr>
              <a:defRPr sz="3000" b="0">
                <a:solidFill>
                  <a:schemeClr val="tx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12" name="Subtitle 2"/>
          <p:cNvSpPr>
            <a:spLocks noGrp="1"/>
          </p:cNvSpPr>
          <p:nvPr>
            <p:ph type="subTitle" idx="1"/>
          </p:nvPr>
        </p:nvSpPr>
        <p:spPr>
          <a:xfrm>
            <a:off x="775504" y="3046158"/>
            <a:ext cx="4328932" cy="1046323"/>
          </a:xfrm>
        </p:spPr>
        <p:txBody>
          <a:bodyPr/>
          <a:lstStyle>
            <a:lvl1pPr marL="0" indent="0" algn="l">
              <a:spcAft>
                <a:spcPts val="1200"/>
              </a:spcAft>
              <a:buNone/>
              <a:defRPr sz="2000">
                <a:solidFill>
                  <a:schemeClr val="tx1"/>
                </a:solidFill>
                <a:latin typeface="EYInterstate" panose="02000503020000020004" pitchFamily="2" charset="0"/>
                <a:cs typeface="Arial" pitchFamily="34" charset="0"/>
              </a:defRPr>
            </a:lvl1pPr>
            <a:lvl2pPr marL="0" indent="0" algn="l">
              <a:buNone/>
              <a:defRPr sz="1600" b="1">
                <a:solidFill>
                  <a:srgbClr val="404040"/>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dirty="0"/>
              <a:t>Click to edit Master subtitle style</a:t>
            </a:r>
            <a:endParaRPr lang="en-GB" dirty="0"/>
          </a:p>
        </p:txBody>
      </p:sp>
      <p:grpSp>
        <p:nvGrpSpPr>
          <p:cNvPr id="14" name="Group 4">
            <a:extLst>
              <a:ext uri="{FF2B5EF4-FFF2-40B4-BE49-F238E27FC236}">
                <a16:creationId xmlns:a16="http://schemas.microsoft.com/office/drawing/2014/main" id="{C8422AE9-8257-41A9-AB41-1F10585C886F}"/>
              </a:ext>
            </a:extLst>
          </p:cNvPr>
          <p:cNvGrpSpPr>
            <a:grpSpLocks noChangeAspect="1"/>
          </p:cNvGrpSpPr>
          <p:nvPr userDrawn="1"/>
        </p:nvGrpSpPr>
        <p:grpSpPr bwMode="auto">
          <a:xfrm>
            <a:off x="10364788" y="4960938"/>
            <a:ext cx="1225550" cy="1435100"/>
            <a:chOff x="6529" y="3125"/>
            <a:chExt cx="772" cy="904"/>
          </a:xfrm>
        </p:grpSpPr>
        <p:sp>
          <p:nvSpPr>
            <p:cNvPr id="15" name="Freeform 5">
              <a:extLst>
                <a:ext uri="{FF2B5EF4-FFF2-40B4-BE49-F238E27FC236}">
                  <a16:creationId xmlns:a16="http://schemas.microsoft.com/office/drawing/2014/main" id="{D19659BD-653C-4300-9060-420AFAE39587}"/>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7" name="Freeform 6">
              <a:extLst>
                <a:ext uri="{FF2B5EF4-FFF2-40B4-BE49-F238E27FC236}">
                  <a16:creationId xmlns:a16="http://schemas.microsoft.com/office/drawing/2014/main" id="{A4669336-72A1-4233-827A-C41AB4C1CC04}"/>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1815037000"/>
      </p:ext>
    </p:extLst>
  </p:cSld>
  <p:clrMapOvr>
    <a:masterClrMapping/>
  </p:clrMapOvr>
  <p:extLst>
    <p:ext uri="{DCECCB84-F9BA-43D5-87BE-67443E8EF086}">
      <p15:sldGuideLst xmlns:p15="http://schemas.microsoft.com/office/powerpoint/2012/main">
        <p15:guide id="1" orient="horz" pos="2160">
          <p15:clr>
            <a:srgbClr val="FBAE40"/>
          </p15:clr>
        </p15:guide>
        <p15:guide id="2" pos="3842">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Key statement">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8EDF149-816A-4257-A64D-E23E91A5063C}"/>
              </a:ext>
            </a:extLst>
          </p:cNvPr>
          <p:cNvSpPr>
            <a:spLocks noGrp="1"/>
          </p:cNvSpPr>
          <p:nvPr>
            <p:ph type="dt" sz="half" idx="10"/>
          </p:nvPr>
        </p:nvSpPr>
        <p:spPr/>
        <p:txBody>
          <a:bodyPr/>
          <a:lstStyle/>
          <a:p>
            <a:fld id="{BE72F864-C261-4ACC-899D-1F7B54215EB6}" type="datetime3">
              <a:rPr lang="en-US" smtClean="0"/>
              <a:t>19 April 2021</a:t>
            </a:fld>
            <a:endParaRPr lang="en-IN" dirty="0"/>
          </a:p>
        </p:txBody>
      </p:sp>
      <p:sp>
        <p:nvSpPr>
          <p:cNvPr id="4" name="Footer Placeholder 3">
            <a:extLst>
              <a:ext uri="{FF2B5EF4-FFF2-40B4-BE49-F238E27FC236}">
                <a16:creationId xmlns:a16="http://schemas.microsoft.com/office/drawing/2014/main" id="{4678256F-B716-4FA1-B0CC-85D20C72FCE5}"/>
              </a:ext>
            </a:extLst>
          </p:cNvPr>
          <p:cNvSpPr>
            <a:spLocks noGrp="1"/>
          </p:cNvSpPr>
          <p:nvPr>
            <p:ph type="ftr" sz="quarter" idx="11"/>
          </p:nvPr>
        </p:nvSpPr>
        <p:spPr/>
        <p:txBody>
          <a:bodyPr/>
          <a:lstStyle/>
          <a:p>
            <a:r>
              <a:rPr lang="en-US"/>
              <a:t>Presentation title</a:t>
            </a:r>
            <a:endParaRPr lang="en-US" dirty="0"/>
          </a:p>
        </p:txBody>
      </p:sp>
      <p:sp>
        <p:nvSpPr>
          <p:cNvPr id="5" name="Slide Number Placeholder 4">
            <a:extLst>
              <a:ext uri="{FF2B5EF4-FFF2-40B4-BE49-F238E27FC236}">
                <a16:creationId xmlns:a16="http://schemas.microsoft.com/office/drawing/2014/main" id="{32344F6A-D6D0-4CE3-8495-873C004D38DC}"/>
              </a:ext>
            </a:extLst>
          </p:cNvPr>
          <p:cNvSpPr>
            <a:spLocks noGrp="1"/>
          </p:cNvSpPr>
          <p:nvPr>
            <p:ph type="sldNum" sz="quarter" idx="12"/>
          </p:nvPr>
        </p:nvSpPr>
        <p:spPr/>
        <p:txBody>
          <a:bodyPr/>
          <a:lstStyle/>
          <a:p>
            <a:r>
              <a:rPr lang="en-GB"/>
              <a:t>Page </a:t>
            </a:r>
            <a:fld id="{F1BC30E3-FFE5-4B91-AA19-87A149EBB9EE}" type="slidenum">
              <a:rPr smtClean="0"/>
              <a:pPr/>
              <a:t>‹#›</a:t>
            </a:fld>
            <a:endParaRPr dirty="0"/>
          </a:p>
        </p:txBody>
      </p:sp>
    </p:spTree>
    <p:extLst>
      <p:ext uri="{BB962C8B-B14F-4D97-AF65-F5344CB8AC3E}">
        <p14:creationId xmlns:p14="http://schemas.microsoft.com/office/powerpoint/2010/main" val="1794348103"/>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Empty">
    <p:spTree>
      <p:nvGrpSpPr>
        <p:cNvPr id="1" name=""/>
        <p:cNvGrpSpPr/>
        <p:nvPr/>
      </p:nvGrpSpPr>
      <p:grpSpPr>
        <a:xfrm>
          <a:off x="0" y="0"/>
          <a:ext cx="0" cy="0"/>
          <a:chOff x="0" y="0"/>
          <a:chExt cx="0" cy="0"/>
        </a:xfrm>
      </p:grpSpPr>
      <p:sp>
        <p:nvSpPr>
          <p:cNvPr id="7" name="Line 11"/>
          <p:cNvSpPr>
            <a:spLocks noChangeShapeType="1"/>
          </p:cNvSpPr>
          <p:nvPr userDrawn="1"/>
        </p:nvSpPr>
        <p:spPr bwMode="auto">
          <a:xfrm>
            <a:off x="607800" y="6243638"/>
            <a:ext cx="10978515" cy="0"/>
          </a:xfrm>
          <a:prstGeom prst="line">
            <a:avLst/>
          </a:prstGeom>
          <a:noFill/>
          <a:ln w="3175">
            <a:solidFill>
              <a:schemeClr val="bg1"/>
            </a:solidFill>
            <a:round/>
            <a:headEnd/>
            <a:tailEnd/>
          </a:ln>
          <a:effectLst/>
        </p:spPr>
        <p:txBody>
          <a:bodyPr wrap="none" anchor="ctr"/>
          <a:lstStyle/>
          <a:p>
            <a:endParaRPr lang="en-US" sz="1800" noProof="0" dirty="0">
              <a:solidFill>
                <a:schemeClr val="bg1"/>
              </a:solidFill>
              <a:latin typeface="EYInterstate Light" panose="02000506000000020004" pitchFamily="2" charset="0"/>
              <a:cs typeface="Arial" pitchFamily="34" charset="0"/>
            </a:endParaRPr>
          </a:p>
        </p:txBody>
      </p:sp>
      <p:sp>
        <p:nvSpPr>
          <p:cNvPr id="4" name="Date Placeholder 3"/>
          <p:cNvSpPr>
            <a:spLocks noGrp="1"/>
          </p:cNvSpPr>
          <p:nvPr>
            <p:ph type="dt" sz="half" idx="10"/>
          </p:nvPr>
        </p:nvSpPr>
        <p:spPr/>
        <p:txBody>
          <a:bodyPr/>
          <a:lstStyle>
            <a:lvl1pPr>
              <a:defRPr/>
            </a:lvl1pPr>
          </a:lstStyle>
          <a:p>
            <a:r>
              <a:rPr lang="en-US" dirty="0"/>
              <a:t>1 January 2014</a:t>
            </a:r>
          </a:p>
        </p:txBody>
      </p:sp>
      <p:sp>
        <p:nvSpPr>
          <p:cNvPr id="5" name="Footer Placeholder 4"/>
          <p:cNvSpPr>
            <a:spLocks noGrp="1"/>
          </p:cNvSpPr>
          <p:nvPr>
            <p:ph type="ftr" sz="quarter" idx="11"/>
          </p:nvPr>
        </p:nvSpPr>
        <p:spPr/>
        <p:txBody>
          <a:bodyPr/>
          <a:lstStyle>
            <a:lvl1pPr>
              <a:defRPr/>
            </a:lvl1pPr>
          </a:lstStyle>
          <a:p>
            <a:r>
              <a:rPr lang="en-GB" dirty="0"/>
              <a:t>Presentation title</a:t>
            </a:r>
          </a:p>
        </p:txBody>
      </p:sp>
    </p:spTree>
    <p:extLst>
      <p:ext uri="{BB962C8B-B14F-4D97-AF65-F5344CB8AC3E}">
        <p14:creationId xmlns:p14="http://schemas.microsoft.com/office/powerpoint/2010/main" val="1596793162"/>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showMasterSp="0" preserve="1" userDrawn="1">
  <p:cSld name="Final legal text">
    <p:spTree>
      <p:nvGrpSpPr>
        <p:cNvPr id="1" name=""/>
        <p:cNvGrpSpPr/>
        <p:nvPr/>
      </p:nvGrpSpPr>
      <p:grpSpPr>
        <a:xfrm>
          <a:off x="0" y="0"/>
          <a:ext cx="0" cy="0"/>
          <a:chOff x="0" y="0"/>
          <a:chExt cx="0" cy="0"/>
        </a:xfrm>
      </p:grpSpPr>
      <p:sp>
        <p:nvSpPr>
          <p:cNvPr id="8" name="Content Placeholder 2"/>
          <p:cNvSpPr>
            <a:spLocks noGrp="1"/>
          </p:cNvSpPr>
          <p:nvPr>
            <p:ph idx="1"/>
          </p:nvPr>
        </p:nvSpPr>
        <p:spPr>
          <a:xfrm>
            <a:off x="607799" y="719139"/>
            <a:ext cx="4677635" cy="5210062"/>
          </a:xfrm>
          <a:prstGeom prst="rect">
            <a:avLst/>
          </a:prstGeom>
        </p:spPr>
        <p:txBody>
          <a:bodyPr/>
          <a:lstStyle>
            <a:lvl1pPr marL="0" indent="0" algn="l" defTabSz="995363" rtl="0" fontAlgn="base">
              <a:lnSpc>
                <a:spcPct val="100000"/>
              </a:lnSpc>
              <a:spcBef>
                <a:spcPct val="70000"/>
              </a:spcBef>
              <a:spcAft>
                <a:spcPct val="0"/>
              </a:spcAft>
              <a:buSzPct val="100000"/>
              <a:buNone/>
              <a:defRPr lang="en-US" sz="1200" kern="1200" noProof="0" dirty="0" smtClean="0">
                <a:solidFill>
                  <a:schemeClr val="bg1"/>
                </a:solidFill>
                <a:latin typeface="EYInterstate Light" panose="02000506000000020004" pitchFamily="2" charset="0"/>
                <a:ea typeface="+mn-ea"/>
                <a:cs typeface="Arial" pitchFamily="34" charset="0"/>
              </a:defRPr>
            </a:lvl1pPr>
            <a:lvl2pPr marL="0" indent="0" algn="l" defTabSz="995363" rtl="0" fontAlgn="base">
              <a:lnSpc>
                <a:spcPct val="100000"/>
              </a:lnSpc>
              <a:spcBef>
                <a:spcPct val="0"/>
              </a:spcBef>
              <a:spcAft>
                <a:spcPct val="0"/>
              </a:spcAft>
              <a:buSzPct val="100000"/>
              <a:buNone/>
              <a:defRPr lang="en-US" sz="900" b="1" kern="1200" noProof="0" dirty="0" smtClean="0">
                <a:solidFill>
                  <a:schemeClr val="bg1"/>
                </a:solidFill>
                <a:latin typeface="EYInterstate Light" panose="02000506000000020004" pitchFamily="2" charset="0"/>
                <a:ea typeface="+mn-ea"/>
                <a:cs typeface="Arial" pitchFamily="34" charset="0"/>
              </a:defRPr>
            </a:lvl2pPr>
            <a:lvl3pPr marL="176213" indent="-176213" algn="l" defTabSz="995363" rtl="0" fontAlgn="base">
              <a:lnSpc>
                <a:spcPct val="100000"/>
              </a:lnSpc>
              <a:spcBef>
                <a:spcPct val="0"/>
              </a:spcBef>
              <a:spcAft>
                <a:spcPct val="0"/>
              </a:spcAft>
              <a:buClr>
                <a:schemeClr val="accent2"/>
              </a:buClr>
              <a:buSzPct val="70000"/>
              <a:buFont typeface="Arial" pitchFamily="34" charset="0"/>
              <a:buChar char="►"/>
              <a:defRPr lang="en-US" sz="900" b="1" kern="1200" noProof="0" dirty="0" smtClean="0">
                <a:solidFill>
                  <a:schemeClr val="bg1"/>
                </a:solidFill>
                <a:latin typeface="EYInterstate Light" panose="02000506000000020004" pitchFamily="2" charset="0"/>
                <a:ea typeface="+mn-ea"/>
                <a:cs typeface="Arial" pitchFamily="34" charset="0"/>
              </a:defRPr>
            </a:lvl3pPr>
            <a:lvl4pPr marL="0" indent="0" algn="l" defTabSz="995363" rtl="0" fontAlgn="base">
              <a:lnSpc>
                <a:spcPct val="100000"/>
              </a:lnSpc>
              <a:spcBef>
                <a:spcPct val="0"/>
              </a:spcBef>
              <a:spcAft>
                <a:spcPct val="0"/>
              </a:spcAft>
              <a:buSzPct val="100000"/>
              <a:buNone/>
              <a:defRPr lang="en-US" sz="800" kern="1200" noProof="0" dirty="0" smtClean="0">
                <a:solidFill>
                  <a:schemeClr val="bg1"/>
                </a:solidFill>
                <a:latin typeface="EYInterstate Light" panose="02000506000000020004" pitchFamily="2" charset="0"/>
                <a:ea typeface="+mn-ea"/>
                <a:cs typeface="Arial" pitchFamily="34" charset="0"/>
              </a:defRPr>
            </a:lvl4pPr>
            <a:lvl5pPr marL="188913" indent="-188913" algn="l" defTabSz="995363" rtl="0" fontAlgn="base">
              <a:lnSpc>
                <a:spcPct val="100000"/>
              </a:lnSpc>
              <a:spcBef>
                <a:spcPct val="0"/>
              </a:spcBef>
              <a:spcAft>
                <a:spcPct val="0"/>
              </a:spcAft>
              <a:buClr>
                <a:schemeClr val="accent2"/>
              </a:buClr>
              <a:buSzPct val="70000"/>
              <a:buFont typeface="Arial" pitchFamily="34" charset="0"/>
              <a:buChar char="►"/>
              <a:defRPr lang="en-US" sz="800" kern="1200" noProof="0" dirty="0">
                <a:solidFill>
                  <a:schemeClr val="bg1"/>
                </a:solidFill>
                <a:latin typeface="EYInterstate Light" panose="02000506000000020004" pitchFamily="2" charset="0"/>
                <a:ea typeface="+mn-ea"/>
                <a:cs typeface="Arial" pitchFamily="34" charset="0"/>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Tree>
    <p:extLst>
      <p:ext uri="{BB962C8B-B14F-4D97-AF65-F5344CB8AC3E}">
        <p14:creationId xmlns:p14="http://schemas.microsoft.com/office/powerpoint/2010/main" val="2847663019"/>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169440051"/>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Tree>
    <p:extLst>
      <p:ext uri="{BB962C8B-B14F-4D97-AF65-F5344CB8AC3E}">
        <p14:creationId xmlns:p14="http://schemas.microsoft.com/office/powerpoint/2010/main" val="2757693970"/>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userDrawn="1">
  <p:cSld name="Back page">
    <p:spTree>
      <p:nvGrpSpPr>
        <p:cNvPr id="1" name=""/>
        <p:cNvGrpSpPr/>
        <p:nvPr/>
      </p:nvGrpSpPr>
      <p:grpSpPr>
        <a:xfrm>
          <a:off x="0" y="0"/>
          <a:ext cx="0" cy="0"/>
          <a:chOff x="0" y="0"/>
          <a:chExt cx="0" cy="0"/>
        </a:xfrm>
      </p:grpSpPr>
      <p:sp>
        <p:nvSpPr>
          <p:cNvPr id="2" name="Text Placeholder 14"/>
          <p:cNvSpPr>
            <a:spLocks noGrp="1"/>
          </p:cNvSpPr>
          <p:nvPr>
            <p:ph type="body" sz="quarter" idx="17"/>
          </p:nvPr>
        </p:nvSpPr>
        <p:spPr>
          <a:xfrm>
            <a:off x="462061" y="1815353"/>
            <a:ext cx="11274233" cy="3832412"/>
          </a:xfrm>
          <a:prstGeom prst="rect">
            <a:avLst/>
          </a:prstGeom>
        </p:spPr>
        <p:txBody>
          <a:bodyPr lIns="0" tIns="0" rIns="0" bIns="0" numCol="2" spcCol="410291"/>
          <a:lstStyle>
            <a:lvl1pPr marL="0" indent="0">
              <a:spcBef>
                <a:spcPts val="0"/>
              </a:spcBef>
              <a:spcAft>
                <a:spcPts val="509"/>
              </a:spcAft>
              <a:buNone/>
              <a:defRPr sz="851">
                <a:solidFill>
                  <a:srgbClr val="646464"/>
                </a:solidFill>
                <a:latin typeface="EYInterstate Light" pitchFamily="2" charset="0"/>
              </a:defRPr>
            </a:lvl1pPr>
            <a:lvl2pPr marL="0" indent="0">
              <a:spcBef>
                <a:spcPts val="0"/>
              </a:spcBef>
              <a:spcAft>
                <a:spcPts val="509"/>
              </a:spcAft>
              <a:buNone/>
              <a:defRPr sz="851">
                <a:latin typeface="EYInterstate Light" pitchFamily="2" charset="0"/>
              </a:defRPr>
            </a:lvl2pPr>
            <a:lvl3pPr marL="0" indent="0">
              <a:spcBef>
                <a:spcPts val="0"/>
              </a:spcBef>
              <a:spcAft>
                <a:spcPts val="509"/>
              </a:spcAft>
              <a:buNone/>
              <a:defRPr sz="851">
                <a:latin typeface="EYInterstate Light" pitchFamily="2" charset="0"/>
              </a:defRPr>
            </a:lvl3pPr>
            <a:lvl4pPr marL="0" indent="0">
              <a:spcBef>
                <a:spcPts val="0"/>
              </a:spcBef>
              <a:spcAft>
                <a:spcPts val="509"/>
              </a:spcAft>
              <a:buNone/>
              <a:defRPr sz="851">
                <a:latin typeface="EYInterstate Light" pitchFamily="2" charset="0"/>
              </a:defRPr>
            </a:lvl4pPr>
            <a:lvl5pPr marL="0" indent="0">
              <a:spcBef>
                <a:spcPts val="0"/>
              </a:spcBef>
              <a:spcAft>
                <a:spcPts val="509"/>
              </a:spcAft>
              <a:buNone/>
              <a:defRPr sz="851">
                <a:latin typeface="EYInterstate Light" pitchFamily="2" charset="0"/>
              </a:defRPr>
            </a:lvl5pPr>
          </a:lstStyle>
          <a:p>
            <a:pPr lvl="0"/>
            <a:endParaRPr lang="en-US" dirty="0"/>
          </a:p>
        </p:txBody>
      </p:sp>
      <p:sp>
        <p:nvSpPr>
          <p:cNvPr id="3" name="Text Placeholder 12"/>
          <p:cNvSpPr>
            <a:spLocks noGrp="1"/>
          </p:cNvSpPr>
          <p:nvPr>
            <p:ph type="body" sz="quarter" idx="16" hasCustomPrompt="1"/>
          </p:nvPr>
        </p:nvSpPr>
        <p:spPr>
          <a:xfrm>
            <a:off x="462059" y="268944"/>
            <a:ext cx="6930881" cy="1143000"/>
          </a:xfrm>
          <a:prstGeom prst="rect">
            <a:avLst/>
          </a:prstGeom>
        </p:spPr>
        <p:txBody>
          <a:bodyPr lIns="0" tIns="0" rIns="0" bIns="0" anchor="t"/>
          <a:lstStyle>
            <a:lvl1pPr marL="0" indent="0">
              <a:spcBef>
                <a:spcPts val="0"/>
              </a:spcBef>
              <a:buNone/>
              <a:defRPr sz="2175" b="1">
                <a:solidFill>
                  <a:srgbClr val="646464"/>
                </a:solidFill>
                <a:latin typeface="EYInterstate Light" pitchFamily="2" charset="0"/>
              </a:defRPr>
            </a:lvl1pPr>
            <a:lvl2pPr marL="0" indent="0">
              <a:spcBef>
                <a:spcPts val="0"/>
              </a:spcBef>
              <a:buNone/>
              <a:defRPr>
                <a:solidFill>
                  <a:srgbClr val="FF0000"/>
                </a:solidFill>
              </a:defRPr>
            </a:lvl2pPr>
            <a:lvl3pPr marL="0" indent="0">
              <a:spcBef>
                <a:spcPts val="0"/>
              </a:spcBef>
              <a:buNone/>
              <a:defRPr>
                <a:solidFill>
                  <a:srgbClr val="FF0000"/>
                </a:solidFill>
              </a:defRPr>
            </a:lvl3pPr>
            <a:lvl4pPr marL="0" indent="0">
              <a:spcBef>
                <a:spcPts val="0"/>
              </a:spcBef>
              <a:buNone/>
              <a:defRPr>
                <a:solidFill>
                  <a:srgbClr val="FF0000"/>
                </a:solidFill>
              </a:defRPr>
            </a:lvl4pPr>
            <a:lvl5pPr marL="0" indent="0">
              <a:spcBef>
                <a:spcPts val="0"/>
              </a:spcBef>
              <a:buNone/>
              <a:defRPr>
                <a:solidFill>
                  <a:srgbClr val="FF0000"/>
                </a:solidFill>
              </a:defRPr>
            </a:lvl5pPr>
          </a:lstStyle>
          <a:p>
            <a:pPr lvl="0"/>
            <a:r>
              <a:rPr lang="en-US" dirty="0" err="1"/>
              <a:t>xxxx</a:t>
            </a:r>
            <a:endParaRPr lang="en-US" dirty="0"/>
          </a:p>
        </p:txBody>
      </p:sp>
    </p:spTree>
    <p:extLst>
      <p:ext uri="{BB962C8B-B14F-4D97-AF65-F5344CB8AC3E}">
        <p14:creationId xmlns:p14="http://schemas.microsoft.com/office/powerpoint/2010/main" val="3894518210"/>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showMasterSp="0" preserve="1" userDrawn="1">
  <p:cSld name="1_Cover">
    <p:spTree>
      <p:nvGrpSpPr>
        <p:cNvPr id="1" name=""/>
        <p:cNvGrpSpPr/>
        <p:nvPr/>
      </p:nvGrpSpPr>
      <p:grpSpPr>
        <a:xfrm>
          <a:off x="0" y="0"/>
          <a:ext cx="0" cy="0"/>
          <a:chOff x="0" y="0"/>
          <a:chExt cx="0" cy="0"/>
        </a:xfrm>
      </p:grpSpPr>
      <p:sp>
        <p:nvSpPr>
          <p:cNvPr id="16" name="Freeform 56">
            <a:extLst>
              <a:ext uri="{FF2B5EF4-FFF2-40B4-BE49-F238E27FC236}">
                <a16:creationId xmlns:a16="http://schemas.microsoft.com/office/drawing/2014/main" id="{13A7AC18-CF42-4EC5-8D40-441EAE30A06C}"/>
              </a:ext>
            </a:extLst>
          </p:cNvPr>
          <p:cNvSpPr/>
          <p:nvPr userDrawn="1"/>
        </p:nvSpPr>
        <p:spPr>
          <a:xfrm>
            <a:off x="498115" y="795662"/>
            <a:ext cx="4930412" cy="3581484"/>
          </a:xfrm>
          <a:custGeom>
            <a:avLst/>
            <a:gdLst>
              <a:gd name="connsiteX0" fmla="*/ 4238387 w 4257675"/>
              <a:gd name="connsiteY0" fmla="*/ 0 h 3092804"/>
              <a:gd name="connsiteX1" fmla="*/ 4257675 w 4257675"/>
              <a:gd name="connsiteY1" fmla="*/ 0 h 3092804"/>
              <a:gd name="connsiteX2" fmla="*/ 4257675 w 4257675"/>
              <a:gd name="connsiteY2" fmla="*/ 3092804 h 3092804"/>
              <a:gd name="connsiteX3" fmla="*/ 0 w 4257675"/>
              <a:gd name="connsiteY3" fmla="*/ 3092804 h 3092804"/>
              <a:gd name="connsiteX4" fmla="*/ 0 w 4257675"/>
              <a:gd name="connsiteY4" fmla="*/ 747342 h 309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7675" h="3092804">
                <a:moveTo>
                  <a:pt x="4238387" y="0"/>
                </a:moveTo>
                <a:lnTo>
                  <a:pt x="4257675" y="0"/>
                </a:lnTo>
                <a:lnTo>
                  <a:pt x="4257675" y="3092804"/>
                </a:lnTo>
                <a:lnTo>
                  <a:pt x="0" y="3092804"/>
                </a:lnTo>
                <a:lnTo>
                  <a:pt x="0" y="747342"/>
                </a:lnTo>
                <a:close/>
              </a:path>
            </a:pathLst>
          </a:custGeom>
          <a:solidFill>
            <a:srgbClr val="FFE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p:cNvSpPr>
            <a:spLocks noGrp="1"/>
          </p:cNvSpPr>
          <p:nvPr>
            <p:ph type="ctrTitle"/>
          </p:nvPr>
        </p:nvSpPr>
        <p:spPr>
          <a:xfrm>
            <a:off x="775504" y="1954221"/>
            <a:ext cx="4328932" cy="979702"/>
          </a:xfrm>
        </p:spPr>
        <p:txBody>
          <a:bodyPr/>
          <a:lstStyle>
            <a:lvl1pPr>
              <a:defRPr sz="3000" b="0">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12" name="Subtitle 2"/>
          <p:cNvSpPr>
            <a:spLocks noGrp="1"/>
          </p:cNvSpPr>
          <p:nvPr>
            <p:ph type="subTitle" idx="1"/>
          </p:nvPr>
        </p:nvSpPr>
        <p:spPr>
          <a:xfrm>
            <a:off x="775504" y="3046158"/>
            <a:ext cx="4328932" cy="1046323"/>
          </a:xfrm>
        </p:spPr>
        <p:txBody>
          <a:bodyPr/>
          <a:lstStyle>
            <a:lvl1pPr marL="0" indent="0" algn="l">
              <a:spcAft>
                <a:spcPts val="1200"/>
              </a:spcAft>
              <a:buNone/>
              <a:defRPr sz="2000">
                <a:solidFill>
                  <a:schemeClr val="bg1"/>
                </a:solidFill>
                <a:latin typeface="EYInterstate" panose="02000503020000020004" pitchFamily="2" charset="0"/>
                <a:cs typeface="Arial" pitchFamily="34" charset="0"/>
              </a:defRPr>
            </a:lvl1pPr>
            <a:lvl2pPr marL="0" indent="0" algn="l">
              <a:buNone/>
              <a:defRPr sz="1600" b="1">
                <a:solidFill>
                  <a:srgbClr val="404040"/>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dirty="0"/>
              <a:t>Click to edit Master subtitle style</a:t>
            </a:r>
            <a:endParaRPr lang="en-GB" dirty="0"/>
          </a:p>
        </p:txBody>
      </p:sp>
      <p:cxnSp>
        <p:nvCxnSpPr>
          <p:cNvPr id="7" name="Straight Connector 6">
            <a:extLst>
              <a:ext uri="{FF2B5EF4-FFF2-40B4-BE49-F238E27FC236}">
                <a16:creationId xmlns:a16="http://schemas.microsoft.com/office/drawing/2014/main" id="{F93BD223-2224-476C-AB5C-300C248C1618}"/>
              </a:ext>
            </a:extLst>
          </p:cNvPr>
          <p:cNvCxnSpPr>
            <a:cxnSpLocks/>
          </p:cNvCxnSpPr>
          <p:nvPr userDrawn="1"/>
        </p:nvCxnSpPr>
        <p:spPr>
          <a:xfrm>
            <a:off x="1333184" y="5709060"/>
            <a:ext cx="8122101" cy="0"/>
          </a:xfrm>
          <a:prstGeom prst="line">
            <a:avLst/>
          </a:prstGeom>
          <a:ln>
            <a:solidFill>
              <a:srgbClr val="828290"/>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651B4C43-E5F8-400E-A971-58A3766B1BF0}"/>
              </a:ext>
            </a:extLst>
          </p:cNvPr>
          <p:cNvSpPr txBox="1"/>
          <p:nvPr userDrawn="1"/>
        </p:nvSpPr>
        <p:spPr>
          <a:xfrm>
            <a:off x="461984" y="5605200"/>
            <a:ext cx="1045073" cy="197581"/>
          </a:xfrm>
          <a:prstGeom prst="rect">
            <a:avLst/>
          </a:prstGeom>
          <a:noFill/>
        </p:spPr>
        <p:txBody>
          <a:bodyPr wrap="square" lIns="0" tIns="0" rIns="0" bIns="0" rtlCol="0" anchor="ctr" anchorCtr="0">
            <a:noAutofit/>
          </a:bodyPr>
          <a:lstStyle/>
          <a:p>
            <a:r>
              <a:rPr lang="en-GB" sz="1200" dirty="0">
                <a:solidFill>
                  <a:srgbClr val="828290"/>
                </a:solidFill>
                <a:latin typeface="EYInterstate Light" panose="02000506000000020004" pitchFamily="2" charset="0"/>
              </a:rPr>
              <a:t>Written by</a:t>
            </a:r>
          </a:p>
        </p:txBody>
      </p:sp>
      <p:sp>
        <p:nvSpPr>
          <p:cNvPr id="10" name="Text Placeholder 16">
            <a:extLst>
              <a:ext uri="{FF2B5EF4-FFF2-40B4-BE49-F238E27FC236}">
                <a16:creationId xmlns:a16="http://schemas.microsoft.com/office/drawing/2014/main" id="{A9465B6B-DFD4-4E0C-9ACE-E88CA2220464}"/>
              </a:ext>
            </a:extLst>
          </p:cNvPr>
          <p:cNvSpPr>
            <a:spLocks noGrp="1"/>
          </p:cNvSpPr>
          <p:nvPr>
            <p:ph type="body" sz="quarter" idx="14" hasCustomPrompt="1"/>
          </p:nvPr>
        </p:nvSpPr>
        <p:spPr>
          <a:xfrm>
            <a:off x="1333184" y="6019189"/>
            <a:ext cx="3089275" cy="180000"/>
          </a:xfrm>
        </p:spPr>
        <p:txBody>
          <a:bodyPr/>
          <a:lstStyle>
            <a:lvl1pPr marL="0" indent="0">
              <a:buNone/>
              <a:defRPr sz="1200">
                <a:solidFill>
                  <a:schemeClr val="bg1"/>
                </a:solidFill>
              </a:defRPr>
            </a:lvl1pPr>
          </a:lstStyle>
          <a:p>
            <a:pPr lvl="0"/>
            <a:r>
              <a:rPr lang="en-US" dirty="0"/>
              <a:t>Name Surname</a:t>
            </a:r>
            <a:endParaRPr lang="en-GB" dirty="0"/>
          </a:p>
        </p:txBody>
      </p:sp>
      <p:sp>
        <p:nvSpPr>
          <p:cNvPr id="13" name="Text Placeholder 16">
            <a:extLst>
              <a:ext uri="{FF2B5EF4-FFF2-40B4-BE49-F238E27FC236}">
                <a16:creationId xmlns:a16="http://schemas.microsoft.com/office/drawing/2014/main" id="{A1F2ED22-5637-4AB8-ABD8-3693A6EA55FD}"/>
              </a:ext>
            </a:extLst>
          </p:cNvPr>
          <p:cNvSpPr>
            <a:spLocks noGrp="1"/>
          </p:cNvSpPr>
          <p:nvPr>
            <p:ph type="body" sz="quarter" idx="15" hasCustomPrompt="1"/>
          </p:nvPr>
        </p:nvSpPr>
        <p:spPr>
          <a:xfrm>
            <a:off x="1333184" y="6216807"/>
            <a:ext cx="3089275" cy="180000"/>
          </a:xfrm>
        </p:spPr>
        <p:txBody>
          <a:bodyPr/>
          <a:lstStyle>
            <a:lvl1pPr marL="0" indent="0">
              <a:buNone/>
              <a:defRPr sz="1200">
                <a:solidFill>
                  <a:schemeClr val="bg1"/>
                </a:solidFill>
              </a:defRPr>
            </a:lvl1pPr>
          </a:lstStyle>
          <a:p>
            <a:pPr lvl="0"/>
            <a:r>
              <a:rPr lang="en-US" dirty="0"/>
              <a:t>Job Title</a:t>
            </a:r>
            <a:endParaRPr lang="en-GB" dirty="0"/>
          </a:p>
        </p:txBody>
      </p:sp>
      <p:sp>
        <p:nvSpPr>
          <p:cNvPr id="14" name="Picture Placeholder 19">
            <a:extLst>
              <a:ext uri="{FF2B5EF4-FFF2-40B4-BE49-F238E27FC236}">
                <a16:creationId xmlns:a16="http://schemas.microsoft.com/office/drawing/2014/main" id="{29A5E1BC-8F6B-43EF-9FF6-8242E7708BDA}"/>
              </a:ext>
            </a:extLst>
          </p:cNvPr>
          <p:cNvSpPr>
            <a:spLocks noGrp="1"/>
          </p:cNvSpPr>
          <p:nvPr>
            <p:ph type="pic" sz="quarter" idx="16"/>
          </p:nvPr>
        </p:nvSpPr>
        <p:spPr>
          <a:xfrm>
            <a:off x="461983" y="5914642"/>
            <a:ext cx="576000" cy="576000"/>
          </a:xfrm>
          <a:prstGeom prst="ellipse">
            <a:avLst/>
          </a:prstGeom>
        </p:spPr>
        <p:txBody>
          <a:bodyPr anchor="ctr"/>
          <a:lstStyle>
            <a:lvl1pPr marL="0" indent="0" algn="ctr">
              <a:buNone/>
              <a:defRPr sz="900">
                <a:solidFill>
                  <a:schemeClr val="bg1"/>
                </a:solidFill>
              </a:defRPr>
            </a:lvl1pPr>
          </a:lstStyle>
          <a:p>
            <a:endParaRPr lang="en-GB" dirty="0"/>
          </a:p>
        </p:txBody>
      </p:sp>
      <p:grpSp>
        <p:nvGrpSpPr>
          <p:cNvPr id="2" name="Group 4">
            <a:extLst>
              <a:ext uri="{FF2B5EF4-FFF2-40B4-BE49-F238E27FC236}">
                <a16:creationId xmlns:a16="http://schemas.microsoft.com/office/drawing/2014/main" id="{63F02F42-4916-4588-807F-4BB7367EB0EC}"/>
              </a:ext>
            </a:extLst>
          </p:cNvPr>
          <p:cNvGrpSpPr>
            <a:grpSpLocks noChangeAspect="1"/>
          </p:cNvGrpSpPr>
          <p:nvPr userDrawn="1"/>
        </p:nvGrpSpPr>
        <p:grpSpPr bwMode="auto">
          <a:xfrm>
            <a:off x="10364788" y="4960938"/>
            <a:ext cx="1225550" cy="1435100"/>
            <a:chOff x="6529" y="3125"/>
            <a:chExt cx="772" cy="904"/>
          </a:xfrm>
        </p:grpSpPr>
        <p:sp>
          <p:nvSpPr>
            <p:cNvPr id="4" name="Freeform 5">
              <a:extLst>
                <a:ext uri="{FF2B5EF4-FFF2-40B4-BE49-F238E27FC236}">
                  <a16:creationId xmlns:a16="http://schemas.microsoft.com/office/drawing/2014/main" id="{0BD928C5-1C7D-4599-A7E9-8AB1B188C6AA}"/>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 name="Freeform 6">
              <a:extLst>
                <a:ext uri="{FF2B5EF4-FFF2-40B4-BE49-F238E27FC236}">
                  <a16:creationId xmlns:a16="http://schemas.microsoft.com/office/drawing/2014/main" id="{37C281E8-2924-471F-A849-26C37A059B4E}"/>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619229790"/>
      </p:ext>
    </p:extLst>
  </p:cSld>
  <p:clrMapOvr>
    <a:masterClrMapping/>
  </p:clrMapOvr>
  <p:extLst>
    <p:ext uri="{DCECCB84-F9BA-43D5-87BE-67443E8EF086}">
      <p15:sldGuideLst xmlns:p15="http://schemas.microsoft.com/office/powerpoint/2012/main">
        <p15:guide id="1" orient="horz" pos="2160">
          <p15:clr>
            <a:srgbClr val="FBAE40"/>
          </p15:clr>
        </p15:guide>
        <p15:guide id="2" pos="3842">
          <p15:clr>
            <a:srgbClr val="FBAE40"/>
          </p15:clr>
        </p15:guide>
      </p15:sldGuideLst>
    </p:ext>
  </p:extLst>
</p:sldLayout>
</file>

<file path=ppt/slideLayouts/slideLayout206.xml><?xml version="1.0" encoding="utf-8"?>
<p:sldLayout xmlns:a="http://schemas.openxmlformats.org/drawingml/2006/main" xmlns:r="http://schemas.openxmlformats.org/officeDocument/2006/relationships" xmlns:p="http://schemas.openxmlformats.org/presentationml/2006/main" showMasterSp="0" preserve="1" userDrawn="1">
  <p:cSld name="1_Cover alternate">
    <p:spTree>
      <p:nvGrpSpPr>
        <p:cNvPr id="1" name=""/>
        <p:cNvGrpSpPr/>
        <p:nvPr/>
      </p:nvGrpSpPr>
      <p:grpSpPr>
        <a:xfrm>
          <a:off x="0" y="0"/>
          <a:ext cx="0" cy="0"/>
          <a:chOff x="0" y="0"/>
          <a:chExt cx="0" cy="0"/>
        </a:xfrm>
      </p:grpSpPr>
      <p:sp>
        <p:nvSpPr>
          <p:cNvPr id="16" name="Freeform 56">
            <a:extLst>
              <a:ext uri="{FF2B5EF4-FFF2-40B4-BE49-F238E27FC236}">
                <a16:creationId xmlns:a16="http://schemas.microsoft.com/office/drawing/2014/main" id="{13A7AC18-CF42-4EC5-8D40-441EAE30A06C}"/>
              </a:ext>
            </a:extLst>
          </p:cNvPr>
          <p:cNvSpPr/>
          <p:nvPr userDrawn="1"/>
        </p:nvSpPr>
        <p:spPr>
          <a:xfrm>
            <a:off x="498115" y="795662"/>
            <a:ext cx="4930412" cy="3581484"/>
          </a:xfrm>
          <a:custGeom>
            <a:avLst/>
            <a:gdLst>
              <a:gd name="connsiteX0" fmla="*/ 4238387 w 4257675"/>
              <a:gd name="connsiteY0" fmla="*/ 0 h 3092804"/>
              <a:gd name="connsiteX1" fmla="*/ 4257675 w 4257675"/>
              <a:gd name="connsiteY1" fmla="*/ 0 h 3092804"/>
              <a:gd name="connsiteX2" fmla="*/ 4257675 w 4257675"/>
              <a:gd name="connsiteY2" fmla="*/ 3092804 h 3092804"/>
              <a:gd name="connsiteX3" fmla="*/ 0 w 4257675"/>
              <a:gd name="connsiteY3" fmla="*/ 3092804 h 3092804"/>
              <a:gd name="connsiteX4" fmla="*/ 0 w 4257675"/>
              <a:gd name="connsiteY4" fmla="*/ 747342 h 309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7675" h="3092804">
                <a:moveTo>
                  <a:pt x="4238387" y="0"/>
                </a:moveTo>
                <a:lnTo>
                  <a:pt x="4257675" y="0"/>
                </a:lnTo>
                <a:lnTo>
                  <a:pt x="4257675" y="3092804"/>
                </a:lnTo>
                <a:lnTo>
                  <a:pt x="0" y="3092804"/>
                </a:lnTo>
                <a:lnTo>
                  <a:pt x="0" y="747342"/>
                </a:lnTo>
                <a:close/>
              </a:path>
            </a:pathLst>
          </a:custGeom>
          <a:solidFill>
            <a:srgbClr val="FFE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p:cNvSpPr>
            <a:spLocks noGrp="1"/>
          </p:cNvSpPr>
          <p:nvPr>
            <p:ph type="ctrTitle"/>
          </p:nvPr>
        </p:nvSpPr>
        <p:spPr>
          <a:xfrm>
            <a:off x="775504" y="1954221"/>
            <a:ext cx="4328932" cy="979702"/>
          </a:xfrm>
        </p:spPr>
        <p:txBody>
          <a:bodyPr/>
          <a:lstStyle>
            <a:lvl1pPr>
              <a:defRPr sz="3000" b="0">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12" name="Subtitle 2"/>
          <p:cNvSpPr>
            <a:spLocks noGrp="1"/>
          </p:cNvSpPr>
          <p:nvPr>
            <p:ph type="subTitle" idx="1"/>
          </p:nvPr>
        </p:nvSpPr>
        <p:spPr>
          <a:xfrm>
            <a:off x="775504" y="3046158"/>
            <a:ext cx="4328932" cy="1046323"/>
          </a:xfrm>
        </p:spPr>
        <p:txBody>
          <a:bodyPr/>
          <a:lstStyle>
            <a:lvl1pPr marL="0" indent="0" algn="l">
              <a:spcAft>
                <a:spcPts val="1200"/>
              </a:spcAft>
              <a:buNone/>
              <a:defRPr sz="2000">
                <a:solidFill>
                  <a:schemeClr val="bg1"/>
                </a:solidFill>
                <a:latin typeface="EYInterstate" panose="02000503020000020004" pitchFamily="2" charset="0"/>
                <a:cs typeface="Arial" pitchFamily="34" charset="0"/>
              </a:defRPr>
            </a:lvl1pPr>
            <a:lvl2pPr marL="0" indent="0" algn="l">
              <a:buNone/>
              <a:defRPr sz="1600" b="1">
                <a:solidFill>
                  <a:srgbClr val="404040"/>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dirty="0"/>
              <a:t>Click to edit Master subtitle style</a:t>
            </a:r>
            <a:endParaRPr lang="en-GB" dirty="0"/>
          </a:p>
        </p:txBody>
      </p:sp>
      <p:cxnSp>
        <p:nvCxnSpPr>
          <p:cNvPr id="7" name="Straight Connector 6">
            <a:extLst>
              <a:ext uri="{FF2B5EF4-FFF2-40B4-BE49-F238E27FC236}">
                <a16:creationId xmlns:a16="http://schemas.microsoft.com/office/drawing/2014/main" id="{F93BD223-2224-476C-AB5C-300C248C1618}"/>
              </a:ext>
            </a:extLst>
          </p:cNvPr>
          <p:cNvCxnSpPr>
            <a:cxnSpLocks/>
          </p:cNvCxnSpPr>
          <p:nvPr userDrawn="1"/>
        </p:nvCxnSpPr>
        <p:spPr>
          <a:xfrm>
            <a:off x="1333184" y="5709060"/>
            <a:ext cx="8122101" cy="0"/>
          </a:xfrm>
          <a:prstGeom prst="line">
            <a:avLst/>
          </a:prstGeom>
          <a:ln>
            <a:solidFill>
              <a:srgbClr val="828290"/>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651B4C43-E5F8-400E-A971-58A3766B1BF0}"/>
              </a:ext>
            </a:extLst>
          </p:cNvPr>
          <p:cNvSpPr txBox="1"/>
          <p:nvPr userDrawn="1"/>
        </p:nvSpPr>
        <p:spPr>
          <a:xfrm>
            <a:off x="461984" y="5605200"/>
            <a:ext cx="1045073" cy="197581"/>
          </a:xfrm>
          <a:prstGeom prst="rect">
            <a:avLst/>
          </a:prstGeom>
          <a:noFill/>
        </p:spPr>
        <p:txBody>
          <a:bodyPr wrap="square" lIns="0" tIns="0" rIns="0" bIns="0" rtlCol="0" anchor="ctr" anchorCtr="0">
            <a:noAutofit/>
          </a:bodyPr>
          <a:lstStyle/>
          <a:p>
            <a:r>
              <a:rPr lang="en-GB" sz="1200" dirty="0">
                <a:solidFill>
                  <a:srgbClr val="828290"/>
                </a:solidFill>
                <a:latin typeface="EYInterstate Light" panose="02000506000000020004" pitchFamily="2" charset="0"/>
              </a:rPr>
              <a:t>Written by</a:t>
            </a:r>
          </a:p>
        </p:txBody>
      </p:sp>
      <p:sp>
        <p:nvSpPr>
          <p:cNvPr id="10" name="Text Placeholder 16">
            <a:extLst>
              <a:ext uri="{FF2B5EF4-FFF2-40B4-BE49-F238E27FC236}">
                <a16:creationId xmlns:a16="http://schemas.microsoft.com/office/drawing/2014/main" id="{A9465B6B-DFD4-4E0C-9ACE-E88CA2220464}"/>
              </a:ext>
            </a:extLst>
          </p:cNvPr>
          <p:cNvSpPr>
            <a:spLocks noGrp="1"/>
          </p:cNvSpPr>
          <p:nvPr>
            <p:ph type="body" sz="quarter" idx="14" hasCustomPrompt="1"/>
          </p:nvPr>
        </p:nvSpPr>
        <p:spPr>
          <a:xfrm>
            <a:off x="461984" y="6019189"/>
            <a:ext cx="3089275" cy="180000"/>
          </a:xfrm>
        </p:spPr>
        <p:txBody>
          <a:bodyPr/>
          <a:lstStyle>
            <a:lvl1pPr marL="0" indent="0">
              <a:buNone/>
              <a:defRPr sz="1200">
                <a:solidFill>
                  <a:schemeClr val="bg1"/>
                </a:solidFill>
              </a:defRPr>
            </a:lvl1pPr>
          </a:lstStyle>
          <a:p>
            <a:pPr lvl="0"/>
            <a:r>
              <a:rPr lang="en-US" dirty="0"/>
              <a:t>Name Surname</a:t>
            </a:r>
            <a:endParaRPr lang="en-GB" dirty="0"/>
          </a:p>
        </p:txBody>
      </p:sp>
      <p:sp>
        <p:nvSpPr>
          <p:cNvPr id="13" name="Text Placeholder 16">
            <a:extLst>
              <a:ext uri="{FF2B5EF4-FFF2-40B4-BE49-F238E27FC236}">
                <a16:creationId xmlns:a16="http://schemas.microsoft.com/office/drawing/2014/main" id="{A1F2ED22-5637-4AB8-ABD8-3693A6EA55FD}"/>
              </a:ext>
            </a:extLst>
          </p:cNvPr>
          <p:cNvSpPr>
            <a:spLocks noGrp="1"/>
          </p:cNvSpPr>
          <p:nvPr>
            <p:ph type="body" sz="quarter" idx="15" hasCustomPrompt="1"/>
          </p:nvPr>
        </p:nvSpPr>
        <p:spPr>
          <a:xfrm>
            <a:off x="461984" y="6216807"/>
            <a:ext cx="3089275" cy="180000"/>
          </a:xfrm>
        </p:spPr>
        <p:txBody>
          <a:bodyPr/>
          <a:lstStyle>
            <a:lvl1pPr marL="0" indent="0">
              <a:buNone/>
              <a:defRPr sz="1200">
                <a:solidFill>
                  <a:schemeClr val="bg1"/>
                </a:solidFill>
              </a:defRPr>
            </a:lvl1pPr>
          </a:lstStyle>
          <a:p>
            <a:pPr lvl="0"/>
            <a:r>
              <a:rPr lang="en-US" dirty="0"/>
              <a:t>Job Title</a:t>
            </a:r>
            <a:endParaRPr lang="en-GB" dirty="0"/>
          </a:p>
        </p:txBody>
      </p:sp>
      <p:grpSp>
        <p:nvGrpSpPr>
          <p:cNvPr id="14" name="Group 4">
            <a:extLst>
              <a:ext uri="{FF2B5EF4-FFF2-40B4-BE49-F238E27FC236}">
                <a16:creationId xmlns:a16="http://schemas.microsoft.com/office/drawing/2014/main" id="{5CE71800-5B4B-4F94-8DA1-A2C05D9E8750}"/>
              </a:ext>
            </a:extLst>
          </p:cNvPr>
          <p:cNvGrpSpPr>
            <a:grpSpLocks noChangeAspect="1"/>
          </p:cNvGrpSpPr>
          <p:nvPr userDrawn="1"/>
        </p:nvGrpSpPr>
        <p:grpSpPr bwMode="auto">
          <a:xfrm>
            <a:off x="10364788" y="4960938"/>
            <a:ext cx="1225550" cy="1435100"/>
            <a:chOff x="6529" y="3125"/>
            <a:chExt cx="772" cy="904"/>
          </a:xfrm>
        </p:grpSpPr>
        <p:sp>
          <p:nvSpPr>
            <p:cNvPr id="15" name="Freeform 5">
              <a:extLst>
                <a:ext uri="{FF2B5EF4-FFF2-40B4-BE49-F238E27FC236}">
                  <a16:creationId xmlns:a16="http://schemas.microsoft.com/office/drawing/2014/main" id="{58FB548F-77B7-4F42-8CF1-C53943386AA5}"/>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7" name="Freeform 6">
              <a:extLst>
                <a:ext uri="{FF2B5EF4-FFF2-40B4-BE49-F238E27FC236}">
                  <a16:creationId xmlns:a16="http://schemas.microsoft.com/office/drawing/2014/main" id="{40005A69-42DA-4C6D-A41C-62C78DAFEFB7}"/>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3232599035"/>
      </p:ext>
    </p:extLst>
  </p:cSld>
  <p:clrMapOvr>
    <a:masterClrMapping/>
  </p:clrMapOvr>
  <p:extLst>
    <p:ext uri="{DCECCB84-F9BA-43D5-87BE-67443E8EF086}">
      <p15:sldGuideLst xmlns:p15="http://schemas.microsoft.com/office/powerpoint/2012/main">
        <p15:guide id="1" orient="horz" pos="2160">
          <p15:clr>
            <a:srgbClr val="FBAE40"/>
          </p15:clr>
        </p15:guide>
        <p15:guide id="2" pos="3842">
          <p15:clr>
            <a:srgbClr val="FBAE40"/>
          </p15:clr>
        </p15:guide>
      </p15:sldGuideLst>
    </p:ext>
  </p:extLst>
</p:sldLayout>
</file>

<file path=ppt/slideLayouts/slideLayout207.xml><?xml version="1.0" encoding="utf-8"?>
<p:sldLayout xmlns:a="http://schemas.openxmlformats.org/drawingml/2006/main" xmlns:r="http://schemas.openxmlformats.org/officeDocument/2006/relationships" xmlns:p="http://schemas.openxmlformats.org/presentationml/2006/main" showMasterSp="0" preserve="1" userDrawn="1">
  <p:cSld name="Approved question wide">
    <p:spTree>
      <p:nvGrpSpPr>
        <p:cNvPr id="1" name=""/>
        <p:cNvGrpSpPr/>
        <p:nvPr/>
      </p:nvGrpSpPr>
      <p:grpSpPr>
        <a:xfrm>
          <a:off x="0" y="0"/>
          <a:ext cx="0" cy="0"/>
          <a:chOff x="0" y="0"/>
          <a:chExt cx="0" cy="0"/>
        </a:xfrm>
      </p:grpSpPr>
      <p:grpSp>
        <p:nvGrpSpPr>
          <p:cNvPr id="235" name="Group 234">
            <a:extLst>
              <a:ext uri="{FF2B5EF4-FFF2-40B4-BE49-F238E27FC236}">
                <a16:creationId xmlns:a16="http://schemas.microsoft.com/office/drawing/2014/main" id="{5342E118-6F1D-4C46-956E-4CCCBCAA7952}"/>
              </a:ext>
            </a:extLst>
          </p:cNvPr>
          <p:cNvGrpSpPr/>
          <p:nvPr userDrawn="1"/>
        </p:nvGrpSpPr>
        <p:grpSpPr>
          <a:xfrm>
            <a:off x="498115" y="5826612"/>
            <a:ext cx="3878023" cy="570195"/>
            <a:chOff x="498115" y="5951018"/>
            <a:chExt cx="3878023" cy="570195"/>
          </a:xfrm>
        </p:grpSpPr>
        <p:sp>
          <p:nvSpPr>
            <p:cNvPr id="168" name="Rectangle 167">
              <a:extLst>
                <a:ext uri="{FF2B5EF4-FFF2-40B4-BE49-F238E27FC236}">
                  <a16:creationId xmlns:a16="http://schemas.microsoft.com/office/drawing/2014/main" id="{A22049CA-64AE-409F-988D-A7317F8AD136}"/>
                </a:ext>
              </a:extLst>
            </p:cNvPr>
            <p:cNvSpPr>
              <a:spLocks noChangeArrowheads="1"/>
            </p:cNvSpPr>
            <p:nvPr userDrawn="1"/>
          </p:nvSpPr>
          <p:spPr bwMode="auto">
            <a:xfrm>
              <a:off x="498115"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9" name="Rectangle 6">
              <a:extLst>
                <a:ext uri="{FF2B5EF4-FFF2-40B4-BE49-F238E27FC236}">
                  <a16:creationId xmlns:a16="http://schemas.microsoft.com/office/drawing/2014/main" id="{E37A0A05-0A78-44A7-8873-0A1A20C87175}"/>
                </a:ext>
              </a:extLst>
            </p:cNvPr>
            <p:cNvSpPr>
              <a:spLocks noChangeArrowheads="1"/>
            </p:cNvSpPr>
            <p:nvPr userDrawn="1"/>
          </p:nvSpPr>
          <p:spPr bwMode="auto">
            <a:xfrm>
              <a:off x="69341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70" name="Rectangle 7">
              <a:extLst>
                <a:ext uri="{FF2B5EF4-FFF2-40B4-BE49-F238E27FC236}">
                  <a16:creationId xmlns:a16="http://schemas.microsoft.com/office/drawing/2014/main" id="{0DEA0CBE-8527-4287-BF98-DA48947875F5}"/>
                </a:ext>
              </a:extLst>
            </p:cNvPr>
            <p:cNvSpPr>
              <a:spLocks noChangeArrowheads="1"/>
            </p:cNvSpPr>
            <p:nvPr userDrawn="1"/>
          </p:nvSpPr>
          <p:spPr bwMode="auto">
            <a:xfrm>
              <a:off x="89045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71" name="Freeform 8">
              <a:extLst>
                <a:ext uri="{FF2B5EF4-FFF2-40B4-BE49-F238E27FC236}">
                  <a16:creationId xmlns:a16="http://schemas.microsoft.com/office/drawing/2014/main" id="{444058C6-612A-446E-8F68-0E5CC4CFF366}"/>
                </a:ext>
              </a:extLst>
            </p:cNvPr>
            <p:cNvSpPr>
              <a:spLocks/>
            </p:cNvSpPr>
            <p:nvPr userDrawn="1"/>
          </p:nvSpPr>
          <p:spPr bwMode="auto">
            <a:xfrm>
              <a:off x="498115" y="6181188"/>
              <a:ext cx="94161" cy="130778"/>
            </a:xfrm>
            <a:custGeom>
              <a:avLst/>
              <a:gdLst>
                <a:gd name="T0" fmla="*/ 32 w 54"/>
                <a:gd name="T1" fmla="*/ 11 h 75"/>
                <a:gd name="T2" fmla="*/ 32 w 54"/>
                <a:gd name="T3" fmla="*/ 75 h 75"/>
                <a:gd name="T4" fmla="*/ 22 w 54"/>
                <a:gd name="T5" fmla="*/ 75 h 75"/>
                <a:gd name="T6" fmla="*/ 22 w 54"/>
                <a:gd name="T7" fmla="*/ 11 h 75"/>
                <a:gd name="T8" fmla="*/ 0 w 54"/>
                <a:gd name="T9" fmla="*/ 11 h 75"/>
                <a:gd name="T10" fmla="*/ 0 w 54"/>
                <a:gd name="T11" fmla="*/ 0 h 75"/>
                <a:gd name="T12" fmla="*/ 54 w 54"/>
                <a:gd name="T13" fmla="*/ 0 h 75"/>
                <a:gd name="T14" fmla="*/ 54 w 54"/>
                <a:gd name="T15" fmla="*/ 11 h 75"/>
                <a:gd name="T16" fmla="*/ 32 w 54"/>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1"/>
                  </a:moveTo>
                  <a:lnTo>
                    <a:pt x="32" y="75"/>
                  </a:lnTo>
                  <a:lnTo>
                    <a:pt x="22" y="75"/>
                  </a:lnTo>
                  <a:lnTo>
                    <a:pt x="22" y="11"/>
                  </a:lnTo>
                  <a:lnTo>
                    <a:pt x="0" y="11"/>
                  </a:lnTo>
                  <a:lnTo>
                    <a:pt x="0" y="0"/>
                  </a:lnTo>
                  <a:lnTo>
                    <a:pt x="54" y="0"/>
                  </a:lnTo>
                  <a:lnTo>
                    <a:pt x="54" y="11"/>
                  </a:lnTo>
                  <a:lnTo>
                    <a:pt x="32"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2" name="Freeform 9">
              <a:extLst>
                <a:ext uri="{FF2B5EF4-FFF2-40B4-BE49-F238E27FC236}">
                  <a16:creationId xmlns:a16="http://schemas.microsoft.com/office/drawing/2014/main" id="{1011EC31-E0C3-404F-93B3-EFD3DADC11CB}"/>
                </a:ext>
              </a:extLst>
            </p:cNvPr>
            <p:cNvSpPr>
              <a:spLocks/>
            </p:cNvSpPr>
            <p:nvPr userDrawn="1"/>
          </p:nvSpPr>
          <p:spPr bwMode="auto">
            <a:xfrm>
              <a:off x="609713" y="6174213"/>
              <a:ext cx="78468"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3" name="Freeform 10">
              <a:extLst>
                <a:ext uri="{FF2B5EF4-FFF2-40B4-BE49-F238E27FC236}">
                  <a16:creationId xmlns:a16="http://schemas.microsoft.com/office/drawing/2014/main" id="{3C9D076B-D88C-4089-8D58-9A31CFCDB02A}"/>
                </a:ext>
              </a:extLst>
            </p:cNvPr>
            <p:cNvSpPr>
              <a:spLocks noEditPoints="1"/>
            </p:cNvSpPr>
            <p:nvPr userDrawn="1"/>
          </p:nvSpPr>
          <p:spPr bwMode="auto">
            <a:xfrm>
              <a:off x="705618" y="6212575"/>
              <a:ext cx="85443"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4" name="Freeform 11">
              <a:extLst>
                <a:ext uri="{FF2B5EF4-FFF2-40B4-BE49-F238E27FC236}">
                  <a16:creationId xmlns:a16="http://schemas.microsoft.com/office/drawing/2014/main" id="{29DB43AC-B765-4ECB-B483-562473BD4A38}"/>
                </a:ext>
              </a:extLst>
            </p:cNvPr>
            <p:cNvSpPr>
              <a:spLocks noEditPoints="1"/>
            </p:cNvSpPr>
            <p:nvPr userDrawn="1"/>
          </p:nvSpPr>
          <p:spPr bwMode="auto">
            <a:xfrm>
              <a:off x="857320" y="6174213"/>
              <a:ext cx="83698" cy="139497"/>
            </a:xfrm>
            <a:custGeom>
              <a:avLst/>
              <a:gdLst>
                <a:gd name="T0" fmla="*/ 33 w 33"/>
                <a:gd name="T1" fmla="*/ 35 h 55"/>
                <a:gd name="T2" fmla="*/ 31 w 33"/>
                <a:gd name="T3" fmla="*/ 44 h 55"/>
                <a:gd name="T4" fmla="*/ 28 w 33"/>
                <a:gd name="T5" fmla="*/ 50 h 55"/>
                <a:gd name="T6" fmla="*/ 23 w 33"/>
                <a:gd name="T7" fmla="*/ 53 h 55"/>
                <a:gd name="T8" fmla="*/ 17 w 33"/>
                <a:gd name="T9" fmla="*/ 55 h 55"/>
                <a:gd name="T10" fmla="*/ 12 w 33"/>
                <a:gd name="T11" fmla="*/ 53 h 55"/>
                <a:gd name="T12" fmla="*/ 8 w 33"/>
                <a:gd name="T13" fmla="*/ 50 h 55"/>
                <a:gd name="T14" fmla="*/ 8 w 33"/>
                <a:gd name="T15" fmla="*/ 54 h 55"/>
                <a:gd name="T16" fmla="*/ 0 w 33"/>
                <a:gd name="T17" fmla="*/ 54 h 55"/>
                <a:gd name="T18" fmla="*/ 0 w 33"/>
                <a:gd name="T19" fmla="*/ 4 h 55"/>
                <a:gd name="T20" fmla="*/ 8 w 33"/>
                <a:gd name="T21" fmla="*/ 0 h 55"/>
                <a:gd name="T22" fmla="*/ 8 w 33"/>
                <a:gd name="T23" fmla="*/ 19 h 55"/>
                <a:gd name="T24" fmla="*/ 10 w 33"/>
                <a:gd name="T25" fmla="*/ 17 h 55"/>
                <a:gd name="T26" fmla="*/ 12 w 33"/>
                <a:gd name="T27" fmla="*/ 16 h 55"/>
                <a:gd name="T28" fmla="*/ 14 w 33"/>
                <a:gd name="T29" fmla="*/ 15 h 55"/>
                <a:gd name="T30" fmla="*/ 18 w 33"/>
                <a:gd name="T31" fmla="*/ 15 h 55"/>
                <a:gd name="T32" fmla="*/ 24 w 33"/>
                <a:gd name="T33" fmla="*/ 16 h 55"/>
                <a:gd name="T34" fmla="*/ 28 w 33"/>
                <a:gd name="T35" fmla="*/ 19 h 55"/>
                <a:gd name="T36" fmla="*/ 31 w 33"/>
                <a:gd name="T37" fmla="*/ 26 h 55"/>
                <a:gd name="T38" fmla="*/ 33 w 33"/>
                <a:gd name="T39" fmla="*/ 35 h 55"/>
                <a:gd name="T40" fmla="*/ 25 w 33"/>
                <a:gd name="T41" fmla="*/ 35 h 55"/>
                <a:gd name="T42" fmla="*/ 23 w 33"/>
                <a:gd name="T43" fmla="*/ 25 h 55"/>
                <a:gd name="T44" fmla="*/ 16 w 33"/>
                <a:gd name="T45" fmla="*/ 22 h 55"/>
                <a:gd name="T46" fmla="*/ 14 w 33"/>
                <a:gd name="T47" fmla="*/ 22 h 55"/>
                <a:gd name="T48" fmla="*/ 11 w 33"/>
                <a:gd name="T49" fmla="*/ 23 h 55"/>
                <a:gd name="T50" fmla="*/ 9 w 33"/>
                <a:gd name="T51" fmla="*/ 25 h 55"/>
                <a:gd name="T52" fmla="*/ 8 w 33"/>
                <a:gd name="T53" fmla="*/ 26 h 55"/>
                <a:gd name="T54" fmla="*/ 8 w 33"/>
                <a:gd name="T55" fmla="*/ 43 h 55"/>
                <a:gd name="T56" fmla="*/ 9 w 33"/>
                <a:gd name="T57" fmla="*/ 44 h 55"/>
                <a:gd name="T58" fmla="*/ 11 w 33"/>
                <a:gd name="T59" fmla="*/ 46 h 55"/>
                <a:gd name="T60" fmla="*/ 14 w 33"/>
                <a:gd name="T61" fmla="*/ 47 h 55"/>
                <a:gd name="T62" fmla="*/ 17 w 33"/>
                <a:gd name="T63" fmla="*/ 48 h 55"/>
                <a:gd name="T64" fmla="*/ 23 w 33"/>
                <a:gd name="T65" fmla="*/ 45 h 55"/>
                <a:gd name="T66" fmla="*/ 25 w 33"/>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5">
                  <a:moveTo>
                    <a:pt x="33" y="35"/>
                  </a:moveTo>
                  <a:cubicBezTo>
                    <a:pt x="33" y="38"/>
                    <a:pt x="32" y="41"/>
                    <a:pt x="31" y="44"/>
                  </a:cubicBezTo>
                  <a:cubicBezTo>
                    <a:pt x="30" y="46"/>
                    <a:pt x="29" y="48"/>
                    <a:pt x="28" y="50"/>
                  </a:cubicBezTo>
                  <a:cubicBezTo>
                    <a:pt x="27" y="51"/>
                    <a:pt x="25" y="53"/>
                    <a:pt x="23" y="53"/>
                  </a:cubicBezTo>
                  <a:cubicBezTo>
                    <a:pt x="21" y="54"/>
                    <a:pt x="19" y="55"/>
                    <a:pt x="17" y="55"/>
                  </a:cubicBezTo>
                  <a:cubicBezTo>
                    <a:pt x="16" y="55"/>
                    <a:pt x="14" y="54"/>
                    <a:pt x="12" y="53"/>
                  </a:cubicBezTo>
                  <a:cubicBezTo>
                    <a:pt x="10" y="52"/>
                    <a:pt x="9" y="51"/>
                    <a:pt x="8" y="50"/>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9" y="18"/>
                    <a:pt x="9" y="18"/>
                    <a:pt x="10" y="17"/>
                  </a:cubicBezTo>
                  <a:cubicBezTo>
                    <a:pt x="11" y="17"/>
                    <a:pt x="11" y="16"/>
                    <a:pt x="12" y="16"/>
                  </a:cubicBezTo>
                  <a:cubicBezTo>
                    <a:pt x="13" y="16"/>
                    <a:pt x="13" y="15"/>
                    <a:pt x="14" y="15"/>
                  </a:cubicBezTo>
                  <a:cubicBezTo>
                    <a:pt x="15" y="15"/>
                    <a:pt x="16" y="15"/>
                    <a:pt x="18" y="15"/>
                  </a:cubicBezTo>
                  <a:cubicBezTo>
                    <a:pt x="20" y="15"/>
                    <a:pt x="22" y="15"/>
                    <a:pt x="24" y="16"/>
                  </a:cubicBezTo>
                  <a:cubicBezTo>
                    <a:pt x="25" y="16"/>
                    <a:pt x="27" y="18"/>
                    <a:pt x="28" y="19"/>
                  </a:cubicBezTo>
                  <a:cubicBezTo>
                    <a:pt x="30" y="21"/>
                    <a:pt x="31" y="23"/>
                    <a:pt x="31" y="26"/>
                  </a:cubicBezTo>
                  <a:cubicBezTo>
                    <a:pt x="32" y="28"/>
                    <a:pt x="33" y="32"/>
                    <a:pt x="33" y="35"/>
                  </a:cubicBezTo>
                  <a:close/>
                  <a:moveTo>
                    <a:pt x="25" y="35"/>
                  </a:moveTo>
                  <a:cubicBezTo>
                    <a:pt x="25" y="31"/>
                    <a:pt x="24" y="27"/>
                    <a:pt x="23" y="25"/>
                  </a:cubicBezTo>
                  <a:cubicBezTo>
                    <a:pt x="21" y="23"/>
                    <a:pt x="19" y="22"/>
                    <a:pt x="16" y="22"/>
                  </a:cubicBezTo>
                  <a:cubicBezTo>
                    <a:pt x="15" y="22"/>
                    <a:pt x="15" y="22"/>
                    <a:pt x="14" y="22"/>
                  </a:cubicBezTo>
                  <a:cubicBezTo>
                    <a:pt x="13" y="22"/>
                    <a:pt x="12" y="23"/>
                    <a:pt x="11" y="23"/>
                  </a:cubicBezTo>
                  <a:cubicBezTo>
                    <a:pt x="11" y="23"/>
                    <a:pt x="10" y="24"/>
                    <a:pt x="9" y="25"/>
                  </a:cubicBezTo>
                  <a:cubicBezTo>
                    <a:pt x="9" y="25"/>
                    <a:pt x="8" y="26"/>
                    <a:pt x="8" y="26"/>
                  </a:cubicBezTo>
                  <a:cubicBezTo>
                    <a:pt x="8" y="43"/>
                    <a:pt x="8" y="43"/>
                    <a:pt x="8" y="43"/>
                  </a:cubicBezTo>
                  <a:cubicBezTo>
                    <a:pt x="8" y="43"/>
                    <a:pt x="9" y="44"/>
                    <a:pt x="9" y="44"/>
                  </a:cubicBezTo>
                  <a:cubicBezTo>
                    <a:pt x="10" y="45"/>
                    <a:pt x="11" y="45"/>
                    <a:pt x="11" y="46"/>
                  </a:cubicBezTo>
                  <a:cubicBezTo>
                    <a:pt x="12" y="46"/>
                    <a:pt x="13" y="47"/>
                    <a:pt x="14" y="47"/>
                  </a:cubicBezTo>
                  <a:cubicBezTo>
                    <a:pt x="15" y="47"/>
                    <a:pt x="16" y="48"/>
                    <a:pt x="17"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5" name="Freeform 12">
              <a:extLst>
                <a:ext uri="{FF2B5EF4-FFF2-40B4-BE49-F238E27FC236}">
                  <a16:creationId xmlns:a16="http://schemas.microsoft.com/office/drawing/2014/main" id="{AF1DE1B8-EA4B-4A98-A97D-BA5EEA42B197}"/>
                </a:ext>
              </a:extLst>
            </p:cNvPr>
            <p:cNvSpPr>
              <a:spLocks noEditPoints="1"/>
            </p:cNvSpPr>
            <p:nvPr userDrawn="1"/>
          </p:nvSpPr>
          <p:spPr bwMode="auto">
            <a:xfrm>
              <a:off x="956713"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1" y="32"/>
                    <a:pt x="21" y="32"/>
                  </a:cubicBezTo>
                  <a:cubicBezTo>
                    <a:pt x="22" y="32"/>
                    <a:pt x="22"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8"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6" name="Freeform 13">
              <a:extLst>
                <a:ext uri="{FF2B5EF4-FFF2-40B4-BE49-F238E27FC236}">
                  <a16:creationId xmlns:a16="http://schemas.microsoft.com/office/drawing/2014/main" id="{F8F60B79-7AF5-4C5E-A5EF-126F117D591C}"/>
                </a:ext>
              </a:extLst>
            </p:cNvPr>
            <p:cNvSpPr>
              <a:spLocks/>
            </p:cNvSpPr>
            <p:nvPr userDrawn="1"/>
          </p:nvSpPr>
          <p:spPr bwMode="auto">
            <a:xfrm>
              <a:off x="1050873" y="6174213"/>
              <a:ext cx="55799" cy="139497"/>
            </a:xfrm>
            <a:custGeom>
              <a:avLst/>
              <a:gdLst>
                <a:gd name="T0" fmla="*/ 21 w 22"/>
                <a:gd name="T1" fmla="*/ 53 h 55"/>
                <a:gd name="T2" fmla="*/ 18 w 22"/>
                <a:gd name="T3" fmla="*/ 54 h 55"/>
                <a:gd name="T4" fmla="*/ 14 w 22"/>
                <a:gd name="T5" fmla="*/ 55 h 55"/>
                <a:gd name="T6" fmla="*/ 11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2" y="54"/>
                    <a:pt x="11" y="54"/>
                  </a:cubicBezTo>
                  <a:cubicBezTo>
                    <a:pt x="10" y="54"/>
                    <a:pt x="9" y="53"/>
                    <a:pt x="8" y="52"/>
                  </a:cubicBezTo>
                  <a:cubicBezTo>
                    <a:pt x="7" y="51"/>
                    <a:pt x="6" y="50"/>
                    <a:pt x="6" y="49"/>
                  </a:cubicBezTo>
                  <a:cubicBezTo>
                    <a:pt x="6"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2"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7" name="Freeform 14">
              <a:extLst>
                <a:ext uri="{FF2B5EF4-FFF2-40B4-BE49-F238E27FC236}">
                  <a16:creationId xmlns:a16="http://schemas.microsoft.com/office/drawing/2014/main" id="{0A0438AD-9937-4C25-AB9E-7F8C8CCA23F7}"/>
                </a:ext>
              </a:extLst>
            </p:cNvPr>
            <p:cNvSpPr>
              <a:spLocks/>
            </p:cNvSpPr>
            <p:nvPr userDrawn="1"/>
          </p:nvSpPr>
          <p:spPr bwMode="auto">
            <a:xfrm>
              <a:off x="111887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8" name="Freeform 15">
              <a:extLst>
                <a:ext uri="{FF2B5EF4-FFF2-40B4-BE49-F238E27FC236}">
                  <a16:creationId xmlns:a16="http://schemas.microsoft.com/office/drawing/2014/main" id="{6FDE2726-7032-4BE4-A420-0ECF49A32A8B}"/>
                </a:ext>
              </a:extLst>
            </p:cNvPr>
            <p:cNvSpPr>
              <a:spLocks noEditPoints="1"/>
            </p:cNvSpPr>
            <p:nvPr userDrawn="1"/>
          </p:nvSpPr>
          <p:spPr bwMode="auto">
            <a:xfrm>
              <a:off x="1190370"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29 w 33"/>
                <a:gd name="T25" fmla="*/ 35 h 40"/>
                <a:gd name="T26" fmla="*/ 27 w 33"/>
                <a:gd name="T27" fmla="*/ 37 h 40"/>
                <a:gd name="T28" fmla="*/ 24 w 33"/>
                <a:gd name="T29" fmla="*/ 38 h 40"/>
                <a:gd name="T30" fmla="*/ 20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2"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0" y="32"/>
                    <a:pt x="21" y="32"/>
                  </a:cubicBezTo>
                  <a:cubicBezTo>
                    <a:pt x="22" y="32"/>
                    <a:pt x="22" y="31"/>
                    <a:pt x="23" y="31"/>
                  </a:cubicBezTo>
                  <a:cubicBezTo>
                    <a:pt x="23" y="31"/>
                    <a:pt x="24" y="30"/>
                    <a:pt x="25" y="30"/>
                  </a:cubicBezTo>
                  <a:cubicBezTo>
                    <a:pt x="29" y="35"/>
                    <a:pt x="29" y="35"/>
                    <a:pt x="29" y="35"/>
                  </a:cubicBezTo>
                  <a:cubicBezTo>
                    <a:pt x="29" y="35"/>
                    <a:pt x="28" y="36"/>
                    <a:pt x="27" y="37"/>
                  </a:cubicBezTo>
                  <a:cubicBezTo>
                    <a:pt x="26" y="37"/>
                    <a:pt x="25" y="38"/>
                    <a:pt x="24" y="38"/>
                  </a:cubicBezTo>
                  <a:cubicBezTo>
                    <a:pt x="23" y="39"/>
                    <a:pt x="22" y="39"/>
                    <a:pt x="20"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7"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9" name="Freeform 16">
              <a:extLst>
                <a:ext uri="{FF2B5EF4-FFF2-40B4-BE49-F238E27FC236}">
                  <a16:creationId xmlns:a16="http://schemas.microsoft.com/office/drawing/2014/main" id="{50C22C21-F8DB-486D-9042-765D68AE3A7C}"/>
                </a:ext>
              </a:extLst>
            </p:cNvPr>
            <p:cNvSpPr>
              <a:spLocks/>
            </p:cNvSpPr>
            <p:nvPr userDrawn="1"/>
          </p:nvSpPr>
          <p:spPr bwMode="auto">
            <a:xfrm>
              <a:off x="1294993" y="6212575"/>
              <a:ext cx="55799" cy="99391"/>
            </a:xfrm>
            <a:custGeom>
              <a:avLst/>
              <a:gdLst>
                <a:gd name="T0" fmla="*/ 20 w 22"/>
                <a:gd name="T1" fmla="*/ 8 h 39"/>
                <a:gd name="T2" fmla="*/ 18 w 22"/>
                <a:gd name="T3" fmla="*/ 7 h 39"/>
                <a:gd name="T4" fmla="*/ 15 w 22"/>
                <a:gd name="T5" fmla="*/ 7 h 39"/>
                <a:gd name="T6" fmla="*/ 9 w 22"/>
                <a:gd name="T7" fmla="*/ 9 h 39"/>
                <a:gd name="T8" fmla="*/ 7 w 22"/>
                <a:gd name="T9" fmla="*/ 17 h 39"/>
                <a:gd name="T10" fmla="*/ 7 w 22"/>
                <a:gd name="T11" fmla="*/ 39 h 39"/>
                <a:gd name="T12" fmla="*/ 0 w 22"/>
                <a:gd name="T13" fmla="*/ 39 h 39"/>
                <a:gd name="T14" fmla="*/ 0 w 22"/>
                <a:gd name="T15" fmla="*/ 0 h 39"/>
                <a:gd name="T16" fmla="*/ 7 w 22"/>
                <a:gd name="T17" fmla="*/ 0 h 39"/>
                <a:gd name="T18" fmla="*/ 7 w 22"/>
                <a:gd name="T19" fmla="*/ 4 h 39"/>
                <a:gd name="T20" fmla="*/ 9 w 22"/>
                <a:gd name="T21" fmla="*/ 2 h 39"/>
                <a:gd name="T22" fmla="*/ 11 w 22"/>
                <a:gd name="T23" fmla="*/ 1 h 39"/>
                <a:gd name="T24" fmla="*/ 13 w 22"/>
                <a:gd name="T25" fmla="*/ 0 h 39"/>
                <a:gd name="T26" fmla="*/ 16 w 22"/>
                <a:gd name="T27" fmla="*/ 0 h 39"/>
                <a:gd name="T28" fmla="*/ 20 w 22"/>
                <a:gd name="T29" fmla="*/ 0 h 39"/>
                <a:gd name="T30" fmla="*/ 22 w 22"/>
                <a:gd name="T31" fmla="*/ 1 h 39"/>
                <a:gd name="T32" fmla="*/ 20 w 22"/>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8"/>
                  </a:moveTo>
                  <a:cubicBezTo>
                    <a:pt x="20" y="8"/>
                    <a:pt x="19" y="8"/>
                    <a:pt x="18" y="7"/>
                  </a:cubicBezTo>
                  <a:cubicBezTo>
                    <a:pt x="17" y="7"/>
                    <a:pt x="16" y="7"/>
                    <a:pt x="15" y="7"/>
                  </a:cubicBezTo>
                  <a:cubicBezTo>
                    <a:pt x="12" y="7"/>
                    <a:pt x="10" y="8"/>
                    <a:pt x="9" y="9"/>
                  </a:cubicBezTo>
                  <a:cubicBezTo>
                    <a:pt x="8" y="11"/>
                    <a:pt x="7" y="14"/>
                    <a:pt x="7" y="17"/>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9" y="2"/>
                    <a:pt x="10" y="1"/>
                    <a:pt x="11" y="1"/>
                  </a:cubicBezTo>
                  <a:cubicBezTo>
                    <a:pt x="11" y="0"/>
                    <a:pt x="12" y="0"/>
                    <a:pt x="13" y="0"/>
                  </a:cubicBezTo>
                  <a:cubicBezTo>
                    <a:pt x="14" y="0"/>
                    <a:pt x="15" y="0"/>
                    <a:pt x="16" y="0"/>
                  </a:cubicBezTo>
                  <a:cubicBezTo>
                    <a:pt x="17" y="0"/>
                    <a:pt x="19" y="0"/>
                    <a:pt x="20" y="0"/>
                  </a:cubicBezTo>
                  <a:cubicBezTo>
                    <a:pt x="21" y="0"/>
                    <a:pt x="22" y="1"/>
                    <a:pt x="22" y="1"/>
                  </a:cubicBezTo>
                  <a:lnTo>
                    <a:pt x="20"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0" name="Freeform 17">
              <a:extLst>
                <a:ext uri="{FF2B5EF4-FFF2-40B4-BE49-F238E27FC236}">
                  <a16:creationId xmlns:a16="http://schemas.microsoft.com/office/drawing/2014/main" id="{7F763F72-BB8F-482C-9FDA-40EDD6EE5FF8}"/>
                </a:ext>
              </a:extLst>
            </p:cNvPr>
            <p:cNvSpPr>
              <a:spLocks/>
            </p:cNvSpPr>
            <p:nvPr userDrawn="1"/>
          </p:nvSpPr>
          <p:spPr bwMode="auto">
            <a:xfrm>
              <a:off x="140659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1" name="Freeform 18">
              <a:extLst>
                <a:ext uri="{FF2B5EF4-FFF2-40B4-BE49-F238E27FC236}">
                  <a16:creationId xmlns:a16="http://schemas.microsoft.com/office/drawing/2014/main" id="{710F466C-6BEC-4970-9707-40D8002740B0}"/>
                </a:ext>
              </a:extLst>
            </p:cNvPr>
            <p:cNvSpPr>
              <a:spLocks/>
            </p:cNvSpPr>
            <p:nvPr userDrawn="1"/>
          </p:nvSpPr>
          <p:spPr bwMode="auto">
            <a:xfrm>
              <a:off x="1485058"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10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2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3" y="26"/>
                    <a:pt x="21" y="24"/>
                  </a:cubicBezTo>
                  <a:cubicBezTo>
                    <a:pt x="20" y="22"/>
                    <a:pt x="18" y="22"/>
                    <a:pt x="15" y="22"/>
                  </a:cubicBezTo>
                  <a:cubicBezTo>
                    <a:pt x="14" y="22"/>
                    <a:pt x="13" y="22"/>
                    <a:pt x="12" y="22"/>
                  </a:cubicBezTo>
                  <a:cubicBezTo>
                    <a:pt x="11" y="22"/>
                    <a:pt x="10" y="23"/>
                    <a:pt x="10" y="24"/>
                  </a:cubicBezTo>
                  <a:cubicBezTo>
                    <a:pt x="9" y="25"/>
                    <a:pt x="8" y="26"/>
                    <a:pt x="8" y="27"/>
                  </a:cubicBezTo>
                  <a:cubicBezTo>
                    <a:pt x="8"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9" y="17"/>
                  </a:cubicBezTo>
                  <a:cubicBezTo>
                    <a:pt x="10" y="17"/>
                    <a:pt x="11" y="16"/>
                    <a:pt x="12" y="16"/>
                  </a:cubicBezTo>
                  <a:cubicBezTo>
                    <a:pt x="12" y="15"/>
                    <a:pt x="13" y="15"/>
                    <a:pt x="14" y="15"/>
                  </a:cubicBezTo>
                  <a:cubicBezTo>
                    <a:pt x="15" y="15"/>
                    <a:pt x="16" y="15"/>
                    <a:pt x="17" y="15"/>
                  </a:cubicBezTo>
                  <a:cubicBezTo>
                    <a:pt x="19" y="15"/>
                    <a:pt x="21" y="15"/>
                    <a:pt x="23" y="16"/>
                  </a:cubicBezTo>
                  <a:cubicBezTo>
                    <a:pt x="25" y="16"/>
                    <a:pt x="26" y="17"/>
                    <a:pt x="27" y="19"/>
                  </a:cubicBezTo>
                  <a:cubicBezTo>
                    <a:pt x="29" y="20"/>
                    <a:pt x="29" y="22"/>
                    <a:pt x="30" y="24"/>
                  </a:cubicBezTo>
                  <a:cubicBezTo>
                    <a:pt x="31"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2" name="Freeform 19">
              <a:extLst>
                <a:ext uri="{FF2B5EF4-FFF2-40B4-BE49-F238E27FC236}">
                  <a16:creationId xmlns:a16="http://schemas.microsoft.com/office/drawing/2014/main" id="{3332407D-F423-41B2-985F-8A4482C61D9E}"/>
                </a:ext>
              </a:extLst>
            </p:cNvPr>
            <p:cNvSpPr>
              <a:spLocks noEditPoints="1"/>
            </p:cNvSpPr>
            <p:nvPr userDrawn="1"/>
          </p:nvSpPr>
          <p:spPr bwMode="auto">
            <a:xfrm>
              <a:off x="158270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8" y="40"/>
                    <a:pt x="17" y="40"/>
                  </a:cubicBezTo>
                  <a:cubicBezTo>
                    <a:pt x="15" y="40"/>
                    <a:pt x="14" y="39"/>
                    <a:pt x="12" y="39"/>
                  </a:cubicBezTo>
                  <a:cubicBezTo>
                    <a:pt x="11" y="38"/>
                    <a:pt x="10" y="38"/>
                    <a:pt x="8" y="37"/>
                  </a:cubicBezTo>
                  <a:cubicBezTo>
                    <a:pt x="7" y="36"/>
                    <a:pt x="6" y="35"/>
                    <a:pt x="5" y="34"/>
                  </a:cubicBezTo>
                  <a:cubicBezTo>
                    <a:pt x="4"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3" name="Freeform 20">
              <a:extLst>
                <a:ext uri="{FF2B5EF4-FFF2-40B4-BE49-F238E27FC236}">
                  <a16:creationId xmlns:a16="http://schemas.microsoft.com/office/drawing/2014/main" id="{44E3286F-1188-47B1-8B46-3498795DF2DC}"/>
                </a:ext>
              </a:extLst>
            </p:cNvPr>
            <p:cNvSpPr>
              <a:spLocks noEditPoints="1"/>
            </p:cNvSpPr>
            <p:nvPr userDrawn="1"/>
          </p:nvSpPr>
          <p:spPr bwMode="auto">
            <a:xfrm>
              <a:off x="1730922" y="6212575"/>
              <a:ext cx="80211" cy="134265"/>
            </a:xfrm>
            <a:custGeom>
              <a:avLst/>
              <a:gdLst>
                <a:gd name="T0" fmla="*/ 25 w 32"/>
                <a:gd name="T1" fmla="*/ 53 h 53"/>
                <a:gd name="T2" fmla="*/ 25 w 32"/>
                <a:gd name="T3" fmla="*/ 35 h 53"/>
                <a:gd name="T4" fmla="*/ 20 w 32"/>
                <a:gd name="T5" fmla="*/ 38 h 53"/>
                <a:gd name="T6" fmla="*/ 15 w 32"/>
                <a:gd name="T7" fmla="*/ 40 h 53"/>
                <a:gd name="T8" fmla="*/ 9 w 32"/>
                <a:gd name="T9" fmla="*/ 38 h 53"/>
                <a:gd name="T10" fmla="*/ 4 w 32"/>
                <a:gd name="T11" fmla="*/ 35 h 53"/>
                <a:gd name="T12" fmla="*/ 1 w 32"/>
                <a:gd name="T13" fmla="*/ 28 h 53"/>
                <a:gd name="T14" fmla="*/ 0 w 32"/>
                <a:gd name="T15" fmla="*/ 19 h 53"/>
                <a:gd name="T16" fmla="*/ 1 w 32"/>
                <a:gd name="T17" fmla="*/ 10 h 53"/>
                <a:gd name="T18" fmla="*/ 4 w 32"/>
                <a:gd name="T19" fmla="*/ 4 h 53"/>
                <a:gd name="T20" fmla="*/ 9 w 32"/>
                <a:gd name="T21" fmla="*/ 1 h 53"/>
                <a:gd name="T22" fmla="*/ 15 w 32"/>
                <a:gd name="T23" fmla="*/ 0 h 53"/>
                <a:gd name="T24" fmla="*/ 18 w 32"/>
                <a:gd name="T25" fmla="*/ 0 h 53"/>
                <a:gd name="T26" fmla="*/ 20 w 32"/>
                <a:gd name="T27" fmla="*/ 1 h 53"/>
                <a:gd name="T28" fmla="*/ 23 w 32"/>
                <a:gd name="T29" fmla="*/ 2 h 53"/>
                <a:gd name="T30" fmla="*/ 25 w 32"/>
                <a:gd name="T31" fmla="*/ 4 h 53"/>
                <a:gd name="T32" fmla="*/ 25 w 32"/>
                <a:gd name="T33" fmla="*/ 0 h 53"/>
                <a:gd name="T34" fmla="*/ 32 w 32"/>
                <a:gd name="T35" fmla="*/ 0 h 53"/>
                <a:gd name="T36" fmla="*/ 32 w 32"/>
                <a:gd name="T37" fmla="*/ 49 h 53"/>
                <a:gd name="T38" fmla="*/ 25 w 32"/>
                <a:gd name="T39" fmla="*/ 53 h 53"/>
                <a:gd name="T40" fmla="*/ 25 w 32"/>
                <a:gd name="T41" fmla="*/ 12 h 53"/>
                <a:gd name="T42" fmla="*/ 23 w 32"/>
                <a:gd name="T43" fmla="*/ 10 h 53"/>
                <a:gd name="T44" fmla="*/ 21 w 32"/>
                <a:gd name="T45" fmla="*/ 8 h 53"/>
                <a:gd name="T46" fmla="*/ 18 w 32"/>
                <a:gd name="T47" fmla="*/ 7 h 53"/>
                <a:gd name="T48" fmla="*/ 16 w 32"/>
                <a:gd name="T49" fmla="*/ 7 h 53"/>
                <a:gd name="T50" fmla="*/ 9 w 32"/>
                <a:gd name="T51" fmla="*/ 10 h 53"/>
                <a:gd name="T52" fmla="*/ 7 w 32"/>
                <a:gd name="T53" fmla="*/ 19 h 53"/>
                <a:gd name="T54" fmla="*/ 10 w 32"/>
                <a:gd name="T55" fmla="*/ 29 h 53"/>
                <a:gd name="T56" fmla="*/ 16 w 32"/>
                <a:gd name="T57" fmla="*/ 33 h 53"/>
                <a:gd name="T58" fmla="*/ 21 w 32"/>
                <a:gd name="T59" fmla="*/ 31 h 53"/>
                <a:gd name="T60" fmla="*/ 25 w 32"/>
                <a:gd name="T61" fmla="*/ 28 h 53"/>
                <a:gd name="T62" fmla="*/ 25 w 32"/>
                <a:gd name="T6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3">
                  <a:moveTo>
                    <a:pt x="25" y="53"/>
                  </a:moveTo>
                  <a:cubicBezTo>
                    <a:pt x="25" y="35"/>
                    <a:pt x="25" y="35"/>
                    <a:pt x="25" y="35"/>
                  </a:cubicBezTo>
                  <a:cubicBezTo>
                    <a:pt x="23" y="36"/>
                    <a:pt x="22" y="37"/>
                    <a:pt x="20" y="38"/>
                  </a:cubicBezTo>
                  <a:cubicBezTo>
                    <a:pt x="18" y="39"/>
                    <a:pt x="17" y="40"/>
                    <a:pt x="15" y="40"/>
                  </a:cubicBezTo>
                  <a:cubicBezTo>
                    <a:pt x="13" y="40"/>
                    <a:pt x="11" y="39"/>
                    <a:pt x="9" y="38"/>
                  </a:cubicBezTo>
                  <a:cubicBezTo>
                    <a:pt x="7" y="38"/>
                    <a:pt x="5" y="36"/>
                    <a:pt x="4" y="35"/>
                  </a:cubicBezTo>
                  <a:cubicBezTo>
                    <a:pt x="3" y="33"/>
                    <a:pt x="2" y="31"/>
                    <a:pt x="1" y="28"/>
                  </a:cubicBezTo>
                  <a:cubicBezTo>
                    <a:pt x="0" y="26"/>
                    <a:pt x="0" y="23"/>
                    <a:pt x="0" y="19"/>
                  </a:cubicBezTo>
                  <a:cubicBezTo>
                    <a:pt x="0" y="16"/>
                    <a:pt x="0" y="13"/>
                    <a:pt x="1" y="10"/>
                  </a:cubicBezTo>
                  <a:cubicBezTo>
                    <a:pt x="2" y="8"/>
                    <a:pt x="3" y="6"/>
                    <a:pt x="4" y="4"/>
                  </a:cubicBezTo>
                  <a:cubicBezTo>
                    <a:pt x="6" y="3"/>
                    <a:pt x="7" y="2"/>
                    <a:pt x="9" y="1"/>
                  </a:cubicBezTo>
                  <a:cubicBezTo>
                    <a:pt x="11" y="0"/>
                    <a:pt x="13" y="0"/>
                    <a:pt x="15" y="0"/>
                  </a:cubicBezTo>
                  <a:cubicBezTo>
                    <a:pt x="16" y="0"/>
                    <a:pt x="17" y="0"/>
                    <a:pt x="18" y="0"/>
                  </a:cubicBezTo>
                  <a:cubicBezTo>
                    <a:pt x="19" y="0"/>
                    <a:pt x="20" y="0"/>
                    <a:pt x="20" y="1"/>
                  </a:cubicBezTo>
                  <a:cubicBezTo>
                    <a:pt x="21" y="1"/>
                    <a:pt x="22" y="2"/>
                    <a:pt x="23" y="2"/>
                  </a:cubicBezTo>
                  <a:cubicBezTo>
                    <a:pt x="23" y="3"/>
                    <a:pt x="24" y="3"/>
                    <a:pt x="25" y="4"/>
                  </a:cubicBezTo>
                  <a:cubicBezTo>
                    <a:pt x="25" y="0"/>
                    <a:pt x="25" y="0"/>
                    <a:pt x="25" y="0"/>
                  </a:cubicBezTo>
                  <a:cubicBezTo>
                    <a:pt x="32" y="0"/>
                    <a:pt x="32" y="0"/>
                    <a:pt x="32" y="0"/>
                  </a:cubicBezTo>
                  <a:cubicBezTo>
                    <a:pt x="32" y="49"/>
                    <a:pt x="32" y="49"/>
                    <a:pt x="32" y="49"/>
                  </a:cubicBezTo>
                  <a:lnTo>
                    <a:pt x="25" y="53"/>
                  </a:lnTo>
                  <a:close/>
                  <a:moveTo>
                    <a:pt x="25" y="12"/>
                  </a:moveTo>
                  <a:cubicBezTo>
                    <a:pt x="24" y="11"/>
                    <a:pt x="24" y="10"/>
                    <a:pt x="23" y="10"/>
                  </a:cubicBezTo>
                  <a:cubicBezTo>
                    <a:pt x="23" y="9"/>
                    <a:pt x="22" y="9"/>
                    <a:pt x="21" y="8"/>
                  </a:cubicBezTo>
                  <a:cubicBezTo>
                    <a:pt x="20" y="8"/>
                    <a:pt x="19" y="7"/>
                    <a:pt x="18" y="7"/>
                  </a:cubicBezTo>
                  <a:cubicBezTo>
                    <a:pt x="18" y="7"/>
                    <a:pt x="17" y="7"/>
                    <a:pt x="16" y="7"/>
                  </a:cubicBezTo>
                  <a:cubicBezTo>
                    <a:pt x="13" y="7"/>
                    <a:pt x="11" y="8"/>
                    <a:pt x="9" y="10"/>
                  </a:cubicBezTo>
                  <a:cubicBezTo>
                    <a:pt x="8" y="12"/>
                    <a:pt x="7" y="15"/>
                    <a:pt x="7" y="19"/>
                  </a:cubicBezTo>
                  <a:cubicBezTo>
                    <a:pt x="7" y="23"/>
                    <a:pt x="8" y="27"/>
                    <a:pt x="10" y="29"/>
                  </a:cubicBezTo>
                  <a:cubicBezTo>
                    <a:pt x="11" y="31"/>
                    <a:pt x="13" y="33"/>
                    <a:pt x="16" y="33"/>
                  </a:cubicBezTo>
                  <a:cubicBezTo>
                    <a:pt x="18" y="33"/>
                    <a:pt x="19" y="32"/>
                    <a:pt x="21" y="31"/>
                  </a:cubicBezTo>
                  <a:cubicBezTo>
                    <a:pt x="22" y="30"/>
                    <a:pt x="24" y="29"/>
                    <a:pt x="25" y="28"/>
                  </a:cubicBezTo>
                  <a:lnTo>
                    <a:pt x="25"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4" name="Freeform 21">
              <a:extLst>
                <a:ext uri="{FF2B5EF4-FFF2-40B4-BE49-F238E27FC236}">
                  <a16:creationId xmlns:a16="http://schemas.microsoft.com/office/drawing/2014/main" id="{E7BD9E0B-920A-4409-95E7-40A47107B346}"/>
                </a:ext>
              </a:extLst>
            </p:cNvPr>
            <p:cNvSpPr>
              <a:spLocks/>
            </p:cNvSpPr>
            <p:nvPr userDrawn="1"/>
          </p:nvSpPr>
          <p:spPr bwMode="auto">
            <a:xfrm>
              <a:off x="1835545" y="6212575"/>
              <a:ext cx="78468" cy="101135"/>
            </a:xfrm>
            <a:custGeom>
              <a:avLst/>
              <a:gdLst>
                <a:gd name="T0" fmla="*/ 24 w 31"/>
                <a:gd name="T1" fmla="*/ 39 h 40"/>
                <a:gd name="T2" fmla="*/ 24 w 31"/>
                <a:gd name="T3" fmla="*/ 35 h 40"/>
                <a:gd name="T4" fmla="*/ 20 w 31"/>
                <a:gd name="T5" fmla="*/ 38 h 40"/>
                <a:gd name="T6" fmla="*/ 14 w 31"/>
                <a:gd name="T7" fmla="*/ 40 h 40"/>
                <a:gd name="T8" fmla="*/ 4 w 31"/>
                <a:gd name="T9" fmla="*/ 35 h 40"/>
                <a:gd name="T10" fmla="*/ 0 w 31"/>
                <a:gd name="T11" fmla="*/ 22 h 40"/>
                <a:gd name="T12" fmla="*/ 0 w 31"/>
                <a:gd name="T13" fmla="*/ 0 h 40"/>
                <a:gd name="T14" fmla="*/ 8 w 31"/>
                <a:gd name="T15" fmla="*/ 0 h 40"/>
                <a:gd name="T16" fmla="*/ 8 w 31"/>
                <a:gd name="T17" fmla="*/ 22 h 40"/>
                <a:gd name="T18" fmla="*/ 10 w 31"/>
                <a:gd name="T19" fmla="*/ 30 h 40"/>
                <a:gd name="T20" fmla="*/ 16 w 31"/>
                <a:gd name="T21" fmla="*/ 33 h 40"/>
                <a:gd name="T22" fmla="*/ 22 w 31"/>
                <a:gd name="T23" fmla="*/ 30 h 40"/>
                <a:gd name="T24" fmla="*/ 24 w 31"/>
                <a:gd name="T25" fmla="*/ 23 h 40"/>
                <a:gd name="T26" fmla="*/ 24 w 31"/>
                <a:gd name="T27" fmla="*/ 0 h 40"/>
                <a:gd name="T28" fmla="*/ 31 w 31"/>
                <a:gd name="T29" fmla="*/ 0 h 40"/>
                <a:gd name="T30" fmla="*/ 31 w 31"/>
                <a:gd name="T31" fmla="*/ 39 h 40"/>
                <a:gd name="T32" fmla="*/ 24 w 31"/>
                <a:gd name="T3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0">
                  <a:moveTo>
                    <a:pt x="24" y="39"/>
                  </a:moveTo>
                  <a:cubicBezTo>
                    <a:pt x="24" y="35"/>
                    <a:pt x="24" y="35"/>
                    <a:pt x="24" y="35"/>
                  </a:cubicBezTo>
                  <a:cubicBezTo>
                    <a:pt x="23" y="36"/>
                    <a:pt x="22" y="38"/>
                    <a:pt x="20" y="38"/>
                  </a:cubicBezTo>
                  <a:cubicBezTo>
                    <a:pt x="18" y="39"/>
                    <a:pt x="16" y="40"/>
                    <a:pt x="14" y="40"/>
                  </a:cubicBezTo>
                  <a:cubicBezTo>
                    <a:pt x="10" y="40"/>
                    <a:pt x="6" y="38"/>
                    <a:pt x="4" y="35"/>
                  </a:cubicBezTo>
                  <a:cubicBezTo>
                    <a:pt x="2" y="32"/>
                    <a:pt x="0" y="28"/>
                    <a:pt x="0" y="22"/>
                  </a:cubicBezTo>
                  <a:cubicBezTo>
                    <a:pt x="0" y="0"/>
                    <a:pt x="0" y="0"/>
                    <a:pt x="0" y="0"/>
                  </a:cubicBezTo>
                  <a:cubicBezTo>
                    <a:pt x="8" y="0"/>
                    <a:pt x="8" y="0"/>
                    <a:pt x="8" y="0"/>
                  </a:cubicBezTo>
                  <a:cubicBezTo>
                    <a:pt x="8" y="22"/>
                    <a:pt x="8" y="22"/>
                    <a:pt x="8" y="22"/>
                  </a:cubicBezTo>
                  <a:cubicBezTo>
                    <a:pt x="8" y="26"/>
                    <a:pt x="9" y="28"/>
                    <a:pt x="10" y="30"/>
                  </a:cubicBezTo>
                  <a:cubicBezTo>
                    <a:pt x="11" y="32"/>
                    <a:pt x="13" y="33"/>
                    <a:pt x="16" y="33"/>
                  </a:cubicBezTo>
                  <a:cubicBezTo>
                    <a:pt x="18" y="33"/>
                    <a:pt x="20" y="32"/>
                    <a:pt x="22" y="30"/>
                  </a:cubicBezTo>
                  <a:cubicBezTo>
                    <a:pt x="23" y="28"/>
                    <a:pt x="24" y="26"/>
                    <a:pt x="24" y="23"/>
                  </a:cubicBezTo>
                  <a:cubicBezTo>
                    <a:pt x="24" y="0"/>
                    <a:pt x="24" y="0"/>
                    <a:pt x="24" y="0"/>
                  </a:cubicBezTo>
                  <a:cubicBezTo>
                    <a:pt x="31" y="0"/>
                    <a:pt x="31" y="0"/>
                    <a:pt x="31" y="0"/>
                  </a:cubicBezTo>
                  <a:cubicBezTo>
                    <a:pt x="31" y="39"/>
                    <a:pt x="31" y="39"/>
                    <a:pt x="31" y="39"/>
                  </a:cubicBezTo>
                  <a:lnTo>
                    <a:pt x="24"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5" name="Freeform 22">
              <a:extLst>
                <a:ext uri="{FF2B5EF4-FFF2-40B4-BE49-F238E27FC236}">
                  <a16:creationId xmlns:a16="http://schemas.microsoft.com/office/drawing/2014/main" id="{9D2625B8-0A5B-46EF-8302-77353AB0D3A9}"/>
                </a:ext>
              </a:extLst>
            </p:cNvPr>
            <p:cNvSpPr>
              <a:spLocks noEditPoints="1"/>
            </p:cNvSpPr>
            <p:nvPr userDrawn="1"/>
          </p:nvSpPr>
          <p:spPr bwMode="auto">
            <a:xfrm>
              <a:off x="193493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6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6"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4"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1"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6" y="16"/>
                  </a:moveTo>
                  <a:cubicBezTo>
                    <a:pt x="25" y="15"/>
                    <a:pt x="25" y="13"/>
                    <a:pt x="25" y="12"/>
                  </a:cubicBezTo>
                  <a:cubicBezTo>
                    <a:pt x="24" y="11"/>
                    <a:pt x="24" y="10"/>
                    <a:pt x="23" y="9"/>
                  </a:cubicBezTo>
                  <a:cubicBezTo>
                    <a:pt x="22" y="8"/>
                    <a:pt x="22"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6" name="Freeform 23">
              <a:extLst>
                <a:ext uri="{FF2B5EF4-FFF2-40B4-BE49-F238E27FC236}">
                  <a16:creationId xmlns:a16="http://schemas.microsoft.com/office/drawing/2014/main" id="{DE6C9E0E-C49B-4FBE-97F3-BB6DFAC57421}"/>
                </a:ext>
              </a:extLst>
            </p:cNvPr>
            <p:cNvSpPr>
              <a:spLocks/>
            </p:cNvSpPr>
            <p:nvPr userDrawn="1"/>
          </p:nvSpPr>
          <p:spPr bwMode="auto">
            <a:xfrm>
              <a:off x="2030841"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1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4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7 w 29"/>
                <a:gd name="T55" fmla="*/ 24 h 40"/>
                <a:gd name="T56" fmla="*/ 13 w 29"/>
                <a:gd name="T57" fmla="*/ 22 h 40"/>
                <a:gd name="T58" fmla="*/ 8 w 29"/>
                <a:gd name="T59" fmla="*/ 20 h 40"/>
                <a:gd name="T60" fmla="*/ 4 w 29"/>
                <a:gd name="T61" fmla="*/ 17 h 40"/>
                <a:gd name="T62" fmla="*/ 2 w 29"/>
                <a:gd name="T63" fmla="*/ 14 h 40"/>
                <a:gd name="T64" fmla="*/ 2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3" y="6"/>
                    <a:pt x="11" y="7"/>
                    <a:pt x="10" y="7"/>
                  </a:cubicBezTo>
                  <a:cubicBezTo>
                    <a:pt x="10" y="8"/>
                    <a:pt x="9" y="9"/>
                    <a:pt x="9" y="10"/>
                  </a:cubicBezTo>
                  <a:cubicBezTo>
                    <a:pt x="9" y="10"/>
                    <a:pt x="9" y="11"/>
                    <a:pt x="9" y="11"/>
                  </a:cubicBezTo>
                  <a:cubicBezTo>
                    <a:pt x="10" y="12"/>
                    <a:pt x="10" y="12"/>
                    <a:pt x="11"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4" y="29"/>
                    <a:pt x="4" y="29"/>
                    <a:pt x="4"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2" y="27"/>
                    <a:pt x="21" y="27"/>
                  </a:cubicBezTo>
                  <a:cubicBezTo>
                    <a:pt x="21" y="26"/>
                    <a:pt x="20" y="25"/>
                    <a:pt x="19" y="25"/>
                  </a:cubicBezTo>
                  <a:cubicBezTo>
                    <a:pt x="19" y="25"/>
                    <a:pt x="18" y="24"/>
                    <a:pt x="17" y="24"/>
                  </a:cubicBezTo>
                  <a:cubicBezTo>
                    <a:pt x="15" y="23"/>
                    <a:pt x="14" y="23"/>
                    <a:pt x="13" y="22"/>
                  </a:cubicBezTo>
                  <a:cubicBezTo>
                    <a:pt x="11" y="21"/>
                    <a:pt x="9" y="20"/>
                    <a:pt x="8" y="20"/>
                  </a:cubicBezTo>
                  <a:cubicBezTo>
                    <a:pt x="6" y="19"/>
                    <a:pt x="5" y="18"/>
                    <a:pt x="4" y="17"/>
                  </a:cubicBezTo>
                  <a:cubicBezTo>
                    <a:pt x="3" y="16"/>
                    <a:pt x="3" y="15"/>
                    <a:pt x="2" y="14"/>
                  </a:cubicBezTo>
                  <a:cubicBezTo>
                    <a:pt x="2" y="13"/>
                    <a:pt x="2" y="12"/>
                    <a:pt x="2" y="10"/>
                  </a:cubicBezTo>
                  <a:cubicBezTo>
                    <a:pt x="2"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7" name="Freeform 24">
              <a:extLst>
                <a:ext uri="{FF2B5EF4-FFF2-40B4-BE49-F238E27FC236}">
                  <a16:creationId xmlns:a16="http://schemas.microsoft.com/office/drawing/2014/main" id="{580801ED-9260-41DB-A0B7-5AF24B32272B}"/>
                </a:ext>
              </a:extLst>
            </p:cNvPr>
            <p:cNvSpPr>
              <a:spLocks/>
            </p:cNvSpPr>
            <p:nvPr userDrawn="1"/>
          </p:nvSpPr>
          <p:spPr bwMode="auto">
            <a:xfrm>
              <a:off x="211802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8" name="Freeform 25">
              <a:extLst>
                <a:ext uri="{FF2B5EF4-FFF2-40B4-BE49-F238E27FC236}">
                  <a16:creationId xmlns:a16="http://schemas.microsoft.com/office/drawing/2014/main" id="{3A9842FB-6E95-4D11-B5B9-58C4CB82C2FE}"/>
                </a:ext>
              </a:extLst>
            </p:cNvPr>
            <p:cNvSpPr>
              <a:spLocks noEditPoints="1"/>
            </p:cNvSpPr>
            <p:nvPr userDrawn="1"/>
          </p:nvSpPr>
          <p:spPr bwMode="auto">
            <a:xfrm>
              <a:off x="2194750" y="6175958"/>
              <a:ext cx="24412" cy="136010"/>
            </a:xfrm>
            <a:custGeom>
              <a:avLst/>
              <a:gdLst>
                <a:gd name="T0" fmla="*/ 10 w 10"/>
                <a:gd name="T1" fmla="*/ 5 h 53"/>
                <a:gd name="T2" fmla="*/ 9 w 10"/>
                <a:gd name="T3" fmla="*/ 6 h 53"/>
                <a:gd name="T4" fmla="*/ 8 w 10"/>
                <a:gd name="T5" fmla="*/ 8 h 53"/>
                <a:gd name="T6" fmla="*/ 7 w 10"/>
                <a:gd name="T7" fmla="*/ 9 h 53"/>
                <a:gd name="T8" fmla="*/ 5 w 10"/>
                <a:gd name="T9" fmla="*/ 9 h 53"/>
                <a:gd name="T10" fmla="*/ 3 w 10"/>
                <a:gd name="T11" fmla="*/ 9 h 53"/>
                <a:gd name="T12" fmla="*/ 1 w 10"/>
                <a:gd name="T13" fmla="*/ 8 h 53"/>
                <a:gd name="T14" fmla="*/ 0 w 10"/>
                <a:gd name="T15" fmla="*/ 6 h 53"/>
                <a:gd name="T16" fmla="*/ 0 w 10"/>
                <a:gd name="T17" fmla="*/ 5 h 53"/>
                <a:gd name="T18" fmla="*/ 0 w 10"/>
                <a:gd name="T19" fmla="*/ 3 h 53"/>
                <a:gd name="T20" fmla="*/ 1 w 10"/>
                <a:gd name="T21" fmla="*/ 1 h 53"/>
                <a:gd name="T22" fmla="*/ 3 w 10"/>
                <a:gd name="T23" fmla="*/ 0 h 53"/>
                <a:gd name="T24" fmla="*/ 5 w 10"/>
                <a:gd name="T25" fmla="*/ 0 h 53"/>
                <a:gd name="T26" fmla="*/ 7 w 10"/>
                <a:gd name="T27" fmla="*/ 0 h 53"/>
                <a:gd name="T28" fmla="*/ 8 w 10"/>
                <a:gd name="T29" fmla="*/ 1 h 53"/>
                <a:gd name="T30" fmla="*/ 9 w 10"/>
                <a:gd name="T31" fmla="*/ 3 h 53"/>
                <a:gd name="T32" fmla="*/ 10 w 10"/>
                <a:gd name="T33" fmla="*/ 5 h 53"/>
                <a:gd name="T34" fmla="*/ 1 w 10"/>
                <a:gd name="T35" fmla="*/ 53 h 53"/>
                <a:gd name="T36" fmla="*/ 1 w 10"/>
                <a:gd name="T37" fmla="*/ 14 h 53"/>
                <a:gd name="T38" fmla="*/ 9 w 10"/>
                <a:gd name="T39" fmla="*/ 14 h 53"/>
                <a:gd name="T40" fmla="*/ 9 w 10"/>
                <a:gd name="T41" fmla="*/ 53 h 53"/>
                <a:gd name="T42" fmla="*/ 1 w 10"/>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3">
                  <a:moveTo>
                    <a:pt x="10" y="5"/>
                  </a:moveTo>
                  <a:cubicBezTo>
                    <a:pt x="10" y="5"/>
                    <a:pt x="10" y="6"/>
                    <a:pt x="9" y="6"/>
                  </a:cubicBezTo>
                  <a:cubicBezTo>
                    <a:pt x="9" y="7"/>
                    <a:pt x="9" y="8"/>
                    <a:pt x="8" y="8"/>
                  </a:cubicBezTo>
                  <a:cubicBezTo>
                    <a:pt x="8" y="8"/>
                    <a:pt x="7" y="9"/>
                    <a:pt x="7" y="9"/>
                  </a:cubicBezTo>
                  <a:cubicBezTo>
                    <a:pt x="6" y="9"/>
                    <a:pt x="6" y="9"/>
                    <a:pt x="5" y="9"/>
                  </a:cubicBezTo>
                  <a:cubicBezTo>
                    <a:pt x="4" y="9"/>
                    <a:pt x="4" y="9"/>
                    <a:pt x="3" y="9"/>
                  </a:cubicBezTo>
                  <a:cubicBezTo>
                    <a:pt x="2" y="9"/>
                    <a:pt x="2" y="8"/>
                    <a:pt x="1" y="8"/>
                  </a:cubicBezTo>
                  <a:cubicBezTo>
                    <a:pt x="1" y="8"/>
                    <a:pt x="1" y="7"/>
                    <a:pt x="0" y="6"/>
                  </a:cubicBezTo>
                  <a:cubicBezTo>
                    <a:pt x="0" y="6"/>
                    <a:pt x="0" y="5"/>
                    <a:pt x="0" y="5"/>
                  </a:cubicBezTo>
                  <a:cubicBezTo>
                    <a:pt x="0" y="4"/>
                    <a:pt x="0" y="3"/>
                    <a:pt x="0" y="3"/>
                  </a:cubicBezTo>
                  <a:cubicBezTo>
                    <a:pt x="1" y="2"/>
                    <a:pt x="1" y="2"/>
                    <a:pt x="1" y="1"/>
                  </a:cubicBezTo>
                  <a:cubicBezTo>
                    <a:pt x="2" y="1"/>
                    <a:pt x="2" y="0"/>
                    <a:pt x="3" y="0"/>
                  </a:cubicBezTo>
                  <a:cubicBezTo>
                    <a:pt x="4" y="0"/>
                    <a:pt x="4" y="0"/>
                    <a:pt x="5" y="0"/>
                  </a:cubicBezTo>
                  <a:cubicBezTo>
                    <a:pt x="6" y="0"/>
                    <a:pt x="6" y="0"/>
                    <a:pt x="7" y="0"/>
                  </a:cubicBezTo>
                  <a:cubicBezTo>
                    <a:pt x="7" y="0"/>
                    <a:pt x="8" y="1"/>
                    <a:pt x="8" y="1"/>
                  </a:cubicBezTo>
                  <a:cubicBezTo>
                    <a:pt x="9" y="2"/>
                    <a:pt x="9" y="2"/>
                    <a:pt x="9" y="3"/>
                  </a:cubicBezTo>
                  <a:cubicBezTo>
                    <a:pt x="10" y="3"/>
                    <a:pt x="10" y="4"/>
                    <a:pt x="10" y="5"/>
                  </a:cubicBezTo>
                  <a:close/>
                  <a:moveTo>
                    <a:pt x="1" y="53"/>
                  </a:moveTo>
                  <a:cubicBezTo>
                    <a:pt x="1" y="14"/>
                    <a:pt x="1" y="14"/>
                    <a:pt x="1" y="14"/>
                  </a:cubicBezTo>
                  <a:cubicBezTo>
                    <a:pt x="9" y="14"/>
                    <a:pt x="9" y="14"/>
                    <a:pt x="9" y="14"/>
                  </a:cubicBezTo>
                  <a:cubicBezTo>
                    <a:pt x="9" y="53"/>
                    <a:pt x="9" y="53"/>
                    <a:pt x="9" y="53"/>
                  </a:cubicBezTo>
                  <a:lnTo>
                    <a:pt x="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9" name="Freeform 26">
              <a:extLst>
                <a:ext uri="{FF2B5EF4-FFF2-40B4-BE49-F238E27FC236}">
                  <a16:creationId xmlns:a16="http://schemas.microsoft.com/office/drawing/2014/main" id="{076538BB-C266-42BE-916B-458AF9EFB224}"/>
                </a:ext>
              </a:extLst>
            </p:cNvPr>
            <p:cNvSpPr>
              <a:spLocks noEditPoints="1"/>
            </p:cNvSpPr>
            <p:nvPr userDrawn="1"/>
          </p:nvSpPr>
          <p:spPr bwMode="auto">
            <a:xfrm>
              <a:off x="2236599" y="6212575"/>
              <a:ext cx="87186" cy="101135"/>
            </a:xfrm>
            <a:custGeom>
              <a:avLst/>
              <a:gdLst>
                <a:gd name="T0" fmla="*/ 34 w 34"/>
                <a:gd name="T1" fmla="*/ 19 h 40"/>
                <a:gd name="T2" fmla="*/ 33 w 34"/>
                <a:gd name="T3" fmla="*/ 28 h 40"/>
                <a:gd name="T4" fmla="*/ 29 w 34"/>
                <a:gd name="T5" fmla="*/ 34 h 40"/>
                <a:gd name="T6" fmla="*/ 24 w 34"/>
                <a:gd name="T7" fmla="*/ 38 h 40"/>
                <a:gd name="T8" fmla="*/ 17 w 34"/>
                <a:gd name="T9" fmla="*/ 40 h 40"/>
                <a:gd name="T10" fmla="*/ 10 w 34"/>
                <a:gd name="T11" fmla="*/ 38 h 40"/>
                <a:gd name="T12" fmla="*/ 5 w 34"/>
                <a:gd name="T13" fmla="*/ 34 h 40"/>
                <a:gd name="T14" fmla="*/ 1 w 34"/>
                <a:gd name="T15" fmla="*/ 28 h 40"/>
                <a:gd name="T16" fmla="*/ 0 w 34"/>
                <a:gd name="T17" fmla="*/ 20 h 40"/>
                <a:gd name="T18" fmla="*/ 1 w 34"/>
                <a:gd name="T19" fmla="*/ 11 h 40"/>
                <a:gd name="T20" fmla="*/ 5 w 34"/>
                <a:gd name="T21" fmla="*/ 5 h 40"/>
                <a:gd name="T22" fmla="*/ 10 w 34"/>
                <a:gd name="T23" fmla="*/ 1 h 40"/>
                <a:gd name="T24" fmla="*/ 17 w 34"/>
                <a:gd name="T25" fmla="*/ 0 h 40"/>
                <a:gd name="T26" fmla="*/ 24 w 34"/>
                <a:gd name="T27" fmla="*/ 1 h 40"/>
                <a:gd name="T28" fmla="*/ 29 w 34"/>
                <a:gd name="T29" fmla="*/ 5 h 40"/>
                <a:gd name="T30" fmla="*/ 33 w 34"/>
                <a:gd name="T31" fmla="*/ 11 h 40"/>
                <a:gd name="T32" fmla="*/ 34 w 34"/>
                <a:gd name="T33" fmla="*/ 19 h 40"/>
                <a:gd name="T34" fmla="*/ 26 w 34"/>
                <a:gd name="T35" fmla="*/ 20 h 40"/>
                <a:gd name="T36" fmla="*/ 26 w 34"/>
                <a:gd name="T37" fmla="*/ 14 h 40"/>
                <a:gd name="T38" fmla="*/ 24 w 34"/>
                <a:gd name="T39" fmla="*/ 10 h 40"/>
                <a:gd name="T40" fmla="*/ 21 w 34"/>
                <a:gd name="T41" fmla="*/ 8 h 40"/>
                <a:gd name="T42" fmla="*/ 17 w 34"/>
                <a:gd name="T43" fmla="*/ 7 h 40"/>
                <a:gd name="T44" fmla="*/ 13 w 34"/>
                <a:gd name="T45" fmla="*/ 8 h 40"/>
                <a:gd name="T46" fmla="*/ 10 w 34"/>
                <a:gd name="T47" fmla="*/ 10 h 40"/>
                <a:gd name="T48" fmla="*/ 8 w 34"/>
                <a:gd name="T49" fmla="*/ 14 h 40"/>
                <a:gd name="T50" fmla="*/ 7 w 34"/>
                <a:gd name="T51" fmla="*/ 19 h 40"/>
                <a:gd name="T52" fmla="*/ 8 w 34"/>
                <a:gd name="T53" fmla="*/ 25 h 40"/>
                <a:gd name="T54" fmla="*/ 10 w 34"/>
                <a:gd name="T55" fmla="*/ 29 h 40"/>
                <a:gd name="T56" fmla="*/ 13 w 34"/>
                <a:gd name="T57" fmla="*/ 32 h 40"/>
                <a:gd name="T58" fmla="*/ 17 w 34"/>
                <a:gd name="T59" fmla="*/ 32 h 40"/>
                <a:gd name="T60" fmla="*/ 21 w 34"/>
                <a:gd name="T61" fmla="*/ 31 h 40"/>
                <a:gd name="T62" fmla="*/ 24 w 34"/>
                <a:gd name="T63" fmla="*/ 29 h 40"/>
                <a:gd name="T64" fmla="*/ 26 w 34"/>
                <a:gd name="T65" fmla="*/ 25 h 40"/>
                <a:gd name="T66" fmla="*/ 26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19"/>
                  </a:moveTo>
                  <a:cubicBezTo>
                    <a:pt x="34" y="23"/>
                    <a:pt x="34" y="25"/>
                    <a:pt x="33" y="28"/>
                  </a:cubicBezTo>
                  <a:cubicBezTo>
                    <a:pt x="32" y="30"/>
                    <a:pt x="31" y="33"/>
                    <a:pt x="29" y="34"/>
                  </a:cubicBezTo>
                  <a:cubicBezTo>
                    <a:pt x="28" y="36"/>
                    <a:pt x="26" y="37"/>
                    <a:pt x="24" y="38"/>
                  </a:cubicBezTo>
                  <a:cubicBezTo>
                    <a:pt x="21" y="39"/>
                    <a:pt x="19" y="40"/>
                    <a:pt x="17" y="40"/>
                  </a:cubicBezTo>
                  <a:cubicBezTo>
                    <a:pt x="14" y="40"/>
                    <a:pt x="12" y="39"/>
                    <a:pt x="10" y="38"/>
                  </a:cubicBezTo>
                  <a:cubicBezTo>
                    <a:pt x="8" y="37"/>
                    <a:pt x="6" y="36"/>
                    <a:pt x="5" y="34"/>
                  </a:cubicBezTo>
                  <a:cubicBezTo>
                    <a:pt x="3" y="32"/>
                    <a:pt x="2" y="30"/>
                    <a:pt x="1" y="28"/>
                  </a:cubicBezTo>
                  <a:cubicBezTo>
                    <a:pt x="0" y="25"/>
                    <a:pt x="0" y="23"/>
                    <a:pt x="0" y="20"/>
                  </a:cubicBezTo>
                  <a:cubicBezTo>
                    <a:pt x="0" y="16"/>
                    <a:pt x="0" y="14"/>
                    <a:pt x="1" y="11"/>
                  </a:cubicBezTo>
                  <a:cubicBezTo>
                    <a:pt x="2" y="9"/>
                    <a:pt x="3" y="7"/>
                    <a:pt x="5" y="5"/>
                  </a:cubicBezTo>
                  <a:cubicBezTo>
                    <a:pt x="6" y="3"/>
                    <a:pt x="8" y="2"/>
                    <a:pt x="10" y="1"/>
                  </a:cubicBezTo>
                  <a:cubicBezTo>
                    <a:pt x="12" y="0"/>
                    <a:pt x="14" y="0"/>
                    <a:pt x="17" y="0"/>
                  </a:cubicBezTo>
                  <a:cubicBezTo>
                    <a:pt x="19" y="0"/>
                    <a:pt x="22" y="0"/>
                    <a:pt x="24" y="1"/>
                  </a:cubicBezTo>
                  <a:cubicBezTo>
                    <a:pt x="26" y="2"/>
                    <a:pt x="28" y="3"/>
                    <a:pt x="29" y="5"/>
                  </a:cubicBezTo>
                  <a:cubicBezTo>
                    <a:pt x="31" y="7"/>
                    <a:pt x="32" y="9"/>
                    <a:pt x="33" y="11"/>
                  </a:cubicBezTo>
                  <a:cubicBezTo>
                    <a:pt x="34" y="14"/>
                    <a:pt x="34" y="16"/>
                    <a:pt x="34" y="19"/>
                  </a:cubicBezTo>
                  <a:close/>
                  <a:moveTo>
                    <a:pt x="26" y="20"/>
                  </a:moveTo>
                  <a:cubicBezTo>
                    <a:pt x="26" y="18"/>
                    <a:pt x="26" y="16"/>
                    <a:pt x="26" y="14"/>
                  </a:cubicBezTo>
                  <a:cubicBezTo>
                    <a:pt x="25" y="13"/>
                    <a:pt x="25" y="11"/>
                    <a:pt x="24" y="10"/>
                  </a:cubicBezTo>
                  <a:cubicBezTo>
                    <a:pt x="23" y="9"/>
                    <a:pt x="22" y="8"/>
                    <a:pt x="21" y="8"/>
                  </a:cubicBezTo>
                  <a:cubicBezTo>
                    <a:pt x="19" y="7"/>
                    <a:pt x="18" y="7"/>
                    <a:pt x="17" y="7"/>
                  </a:cubicBezTo>
                  <a:cubicBezTo>
                    <a:pt x="15" y="7"/>
                    <a:pt x="14" y="7"/>
                    <a:pt x="13" y="8"/>
                  </a:cubicBezTo>
                  <a:cubicBezTo>
                    <a:pt x="12" y="8"/>
                    <a:pt x="11" y="9"/>
                    <a:pt x="10" y="10"/>
                  </a:cubicBezTo>
                  <a:cubicBezTo>
                    <a:pt x="9" y="11"/>
                    <a:pt x="8" y="13"/>
                    <a:pt x="8" y="14"/>
                  </a:cubicBezTo>
                  <a:cubicBezTo>
                    <a:pt x="8" y="16"/>
                    <a:pt x="7" y="17"/>
                    <a:pt x="7" y="19"/>
                  </a:cubicBezTo>
                  <a:cubicBezTo>
                    <a:pt x="7" y="21"/>
                    <a:pt x="8" y="23"/>
                    <a:pt x="8" y="25"/>
                  </a:cubicBezTo>
                  <a:cubicBezTo>
                    <a:pt x="9" y="27"/>
                    <a:pt x="9" y="28"/>
                    <a:pt x="10" y="29"/>
                  </a:cubicBezTo>
                  <a:cubicBezTo>
                    <a:pt x="11" y="30"/>
                    <a:pt x="12" y="31"/>
                    <a:pt x="13" y="32"/>
                  </a:cubicBezTo>
                  <a:cubicBezTo>
                    <a:pt x="14" y="32"/>
                    <a:pt x="16" y="32"/>
                    <a:pt x="17" y="32"/>
                  </a:cubicBezTo>
                  <a:cubicBezTo>
                    <a:pt x="18" y="32"/>
                    <a:pt x="20" y="32"/>
                    <a:pt x="21" y="31"/>
                  </a:cubicBezTo>
                  <a:cubicBezTo>
                    <a:pt x="22" y="31"/>
                    <a:pt x="23" y="30"/>
                    <a:pt x="24" y="29"/>
                  </a:cubicBezTo>
                  <a:cubicBezTo>
                    <a:pt x="25" y="27"/>
                    <a:pt x="25" y="26"/>
                    <a:pt x="26" y="25"/>
                  </a:cubicBezTo>
                  <a:cubicBezTo>
                    <a:pt x="26" y="23"/>
                    <a:pt x="26" y="21"/>
                    <a:pt x="2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0" name="Freeform 27">
              <a:extLst>
                <a:ext uri="{FF2B5EF4-FFF2-40B4-BE49-F238E27FC236}">
                  <a16:creationId xmlns:a16="http://schemas.microsoft.com/office/drawing/2014/main" id="{A7C95C0F-A1E9-46B5-B9DB-284F35C72801}"/>
                </a:ext>
              </a:extLst>
            </p:cNvPr>
            <p:cNvSpPr>
              <a:spLocks/>
            </p:cNvSpPr>
            <p:nvPr userDrawn="1"/>
          </p:nvSpPr>
          <p:spPr bwMode="auto">
            <a:xfrm>
              <a:off x="2344710" y="6212575"/>
              <a:ext cx="78468" cy="99391"/>
            </a:xfrm>
            <a:custGeom>
              <a:avLst/>
              <a:gdLst>
                <a:gd name="T0" fmla="*/ 23 w 31"/>
                <a:gd name="T1" fmla="*/ 39 h 39"/>
                <a:gd name="T2" fmla="*/ 23 w 31"/>
                <a:gd name="T3" fmla="*/ 17 h 39"/>
                <a:gd name="T4" fmla="*/ 21 w 31"/>
                <a:gd name="T5" fmla="*/ 9 h 39"/>
                <a:gd name="T6" fmla="*/ 15 w 31"/>
                <a:gd name="T7" fmla="*/ 7 h 39"/>
                <a:gd name="T8" fmla="*/ 12 w 31"/>
                <a:gd name="T9" fmla="*/ 7 h 39"/>
                <a:gd name="T10" fmla="*/ 9 w 31"/>
                <a:gd name="T11" fmla="*/ 9 h 39"/>
                <a:gd name="T12" fmla="*/ 8 w 31"/>
                <a:gd name="T13" fmla="*/ 12 h 39"/>
                <a:gd name="T14" fmla="*/ 7 w 31"/>
                <a:gd name="T15" fmla="*/ 16 h 39"/>
                <a:gd name="T16" fmla="*/ 7 w 31"/>
                <a:gd name="T17" fmla="*/ 39 h 39"/>
                <a:gd name="T18" fmla="*/ 0 w 31"/>
                <a:gd name="T19" fmla="*/ 39 h 39"/>
                <a:gd name="T20" fmla="*/ 0 w 31"/>
                <a:gd name="T21" fmla="*/ 0 h 39"/>
                <a:gd name="T22" fmla="*/ 7 w 31"/>
                <a:gd name="T23" fmla="*/ 0 h 39"/>
                <a:gd name="T24" fmla="*/ 7 w 31"/>
                <a:gd name="T25" fmla="*/ 4 h 39"/>
                <a:gd name="T26" fmla="*/ 9 w 31"/>
                <a:gd name="T27" fmla="*/ 2 h 39"/>
                <a:gd name="T28" fmla="*/ 11 w 31"/>
                <a:gd name="T29" fmla="*/ 1 h 39"/>
                <a:gd name="T30" fmla="*/ 14 w 31"/>
                <a:gd name="T31" fmla="*/ 0 h 39"/>
                <a:gd name="T32" fmla="*/ 17 w 31"/>
                <a:gd name="T33" fmla="*/ 0 h 39"/>
                <a:gd name="T34" fmla="*/ 23 w 31"/>
                <a:gd name="T35" fmla="*/ 1 h 39"/>
                <a:gd name="T36" fmla="*/ 27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1" y="9"/>
                  </a:cubicBezTo>
                  <a:cubicBezTo>
                    <a:pt x="20" y="7"/>
                    <a:pt x="18" y="7"/>
                    <a:pt x="15" y="7"/>
                  </a:cubicBezTo>
                  <a:cubicBezTo>
                    <a:pt x="14" y="7"/>
                    <a:pt x="13" y="7"/>
                    <a:pt x="12" y="7"/>
                  </a:cubicBezTo>
                  <a:cubicBezTo>
                    <a:pt x="11" y="8"/>
                    <a:pt x="10" y="8"/>
                    <a:pt x="9" y="9"/>
                  </a:cubicBezTo>
                  <a:cubicBezTo>
                    <a:pt x="9" y="10"/>
                    <a:pt x="8" y="11"/>
                    <a:pt x="8" y="12"/>
                  </a:cubicBezTo>
                  <a:cubicBezTo>
                    <a:pt x="8" y="14"/>
                    <a:pt x="7" y="15"/>
                    <a:pt x="7" y="16"/>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10" y="2"/>
                    <a:pt x="11" y="1"/>
                    <a:pt x="11" y="1"/>
                  </a:cubicBezTo>
                  <a:cubicBezTo>
                    <a:pt x="12" y="0"/>
                    <a:pt x="13" y="0"/>
                    <a:pt x="14" y="0"/>
                  </a:cubicBezTo>
                  <a:cubicBezTo>
                    <a:pt x="15" y="0"/>
                    <a:pt x="16" y="0"/>
                    <a:pt x="17" y="0"/>
                  </a:cubicBezTo>
                  <a:cubicBezTo>
                    <a:pt x="19" y="0"/>
                    <a:pt x="21" y="0"/>
                    <a:pt x="23" y="1"/>
                  </a:cubicBezTo>
                  <a:cubicBezTo>
                    <a:pt x="25" y="1"/>
                    <a:pt x="26" y="2"/>
                    <a:pt x="27" y="4"/>
                  </a:cubicBezTo>
                  <a:cubicBezTo>
                    <a:pt x="28" y="5"/>
                    <a:pt x="29" y="7"/>
                    <a:pt x="30" y="9"/>
                  </a:cubicBezTo>
                  <a:cubicBezTo>
                    <a:pt x="30"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1" name="Freeform 28">
              <a:extLst>
                <a:ext uri="{FF2B5EF4-FFF2-40B4-BE49-F238E27FC236}">
                  <a16:creationId xmlns:a16="http://schemas.microsoft.com/office/drawing/2014/main" id="{BEEA6186-B2B9-4E5E-9631-B6332C7FDBA3}"/>
                </a:ext>
              </a:extLst>
            </p:cNvPr>
            <p:cNvSpPr>
              <a:spLocks/>
            </p:cNvSpPr>
            <p:nvPr userDrawn="1"/>
          </p:nvSpPr>
          <p:spPr bwMode="auto">
            <a:xfrm>
              <a:off x="2445845" y="6284068"/>
              <a:ext cx="31387"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4 w 12"/>
                <a:gd name="T11" fmla="*/ 11 h 12"/>
                <a:gd name="T12" fmla="*/ 2 w 12"/>
                <a:gd name="T13" fmla="*/ 10 h 12"/>
                <a:gd name="T14" fmla="*/ 1 w 12"/>
                <a:gd name="T15" fmla="*/ 8 h 12"/>
                <a:gd name="T16" fmla="*/ 0 w 12"/>
                <a:gd name="T17" fmla="*/ 6 h 12"/>
                <a:gd name="T18" fmla="*/ 1 w 12"/>
                <a:gd name="T19" fmla="*/ 4 h 12"/>
                <a:gd name="T20" fmla="*/ 2 w 12"/>
                <a:gd name="T21" fmla="*/ 2 h 12"/>
                <a:gd name="T22" fmla="*/ 4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4" y="11"/>
                  </a:cubicBezTo>
                  <a:cubicBezTo>
                    <a:pt x="3" y="11"/>
                    <a:pt x="2" y="10"/>
                    <a:pt x="2" y="10"/>
                  </a:cubicBezTo>
                  <a:cubicBezTo>
                    <a:pt x="1" y="9"/>
                    <a:pt x="1" y="9"/>
                    <a:pt x="1" y="8"/>
                  </a:cubicBezTo>
                  <a:cubicBezTo>
                    <a:pt x="0" y="7"/>
                    <a:pt x="0" y="7"/>
                    <a:pt x="0" y="6"/>
                  </a:cubicBezTo>
                  <a:cubicBezTo>
                    <a:pt x="0" y="5"/>
                    <a:pt x="0" y="4"/>
                    <a:pt x="1" y="4"/>
                  </a:cubicBezTo>
                  <a:cubicBezTo>
                    <a:pt x="1" y="3"/>
                    <a:pt x="1" y="2"/>
                    <a:pt x="2" y="2"/>
                  </a:cubicBezTo>
                  <a:cubicBezTo>
                    <a:pt x="2" y="1"/>
                    <a:pt x="3" y="1"/>
                    <a:pt x="4"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2" name="Freeform 29">
              <a:extLst>
                <a:ext uri="{FF2B5EF4-FFF2-40B4-BE49-F238E27FC236}">
                  <a16:creationId xmlns:a16="http://schemas.microsoft.com/office/drawing/2014/main" id="{E9B00A5D-BE04-4D7D-B4A2-204E2D0E0485}"/>
                </a:ext>
              </a:extLst>
            </p:cNvPr>
            <p:cNvSpPr>
              <a:spLocks/>
            </p:cNvSpPr>
            <p:nvPr userDrawn="1"/>
          </p:nvSpPr>
          <p:spPr bwMode="auto">
            <a:xfrm>
              <a:off x="2540006" y="6181188"/>
              <a:ext cx="97648" cy="130778"/>
            </a:xfrm>
            <a:custGeom>
              <a:avLst/>
              <a:gdLst>
                <a:gd name="T0" fmla="*/ 34 w 56"/>
                <a:gd name="T1" fmla="*/ 11 h 75"/>
                <a:gd name="T2" fmla="*/ 34 w 56"/>
                <a:gd name="T3" fmla="*/ 75 h 75"/>
                <a:gd name="T4" fmla="*/ 22 w 56"/>
                <a:gd name="T5" fmla="*/ 75 h 75"/>
                <a:gd name="T6" fmla="*/ 22 w 56"/>
                <a:gd name="T7" fmla="*/ 11 h 75"/>
                <a:gd name="T8" fmla="*/ 0 w 56"/>
                <a:gd name="T9" fmla="*/ 11 h 75"/>
                <a:gd name="T10" fmla="*/ 0 w 56"/>
                <a:gd name="T11" fmla="*/ 0 h 75"/>
                <a:gd name="T12" fmla="*/ 56 w 56"/>
                <a:gd name="T13" fmla="*/ 0 h 75"/>
                <a:gd name="T14" fmla="*/ 56 w 56"/>
                <a:gd name="T15" fmla="*/ 11 h 75"/>
                <a:gd name="T16" fmla="*/ 34 w 56"/>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34" y="11"/>
                  </a:moveTo>
                  <a:lnTo>
                    <a:pt x="34" y="75"/>
                  </a:lnTo>
                  <a:lnTo>
                    <a:pt x="22" y="75"/>
                  </a:lnTo>
                  <a:lnTo>
                    <a:pt x="22" y="11"/>
                  </a:lnTo>
                  <a:lnTo>
                    <a:pt x="0" y="11"/>
                  </a:lnTo>
                  <a:lnTo>
                    <a:pt x="0" y="0"/>
                  </a:lnTo>
                  <a:lnTo>
                    <a:pt x="56" y="0"/>
                  </a:lnTo>
                  <a:lnTo>
                    <a:pt x="56" y="11"/>
                  </a:lnTo>
                  <a:lnTo>
                    <a:pt x="34"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3" name="Freeform 30">
              <a:extLst>
                <a:ext uri="{FF2B5EF4-FFF2-40B4-BE49-F238E27FC236}">
                  <a16:creationId xmlns:a16="http://schemas.microsoft.com/office/drawing/2014/main" id="{72C85502-C007-49A3-A8AB-2BCC8C53945F}"/>
                </a:ext>
              </a:extLst>
            </p:cNvPr>
            <p:cNvSpPr>
              <a:spLocks/>
            </p:cNvSpPr>
            <p:nvPr userDrawn="1"/>
          </p:nvSpPr>
          <p:spPr bwMode="auto">
            <a:xfrm>
              <a:off x="2651603" y="6174213"/>
              <a:ext cx="80211" cy="137753"/>
            </a:xfrm>
            <a:custGeom>
              <a:avLst/>
              <a:gdLst>
                <a:gd name="T0" fmla="*/ 24 w 31"/>
                <a:gd name="T1" fmla="*/ 54 h 54"/>
                <a:gd name="T2" fmla="*/ 24 w 31"/>
                <a:gd name="T3" fmla="*/ 32 h 54"/>
                <a:gd name="T4" fmla="*/ 22 w 31"/>
                <a:gd name="T5" fmla="*/ 24 h 54"/>
                <a:gd name="T6" fmla="*/ 16 w 31"/>
                <a:gd name="T7" fmla="*/ 22 h 54"/>
                <a:gd name="T8" fmla="*/ 13 w 31"/>
                <a:gd name="T9" fmla="*/ 22 h 54"/>
                <a:gd name="T10" fmla="*/ 10 w 31"/>
                <a:gd name="T11" fmla="*/ 24 h 54"/>
                <a:gd name="T12" fmla="*/ 8 w 31"/>
                <a:gd name="T13" fmla="*/ 27 h 54"/>
                <a:gd name="T14" fmla="*/ 8 w 31"/>
                <a:gd name="T15" fmla="*/ 31 h 54"/>
                <a:gd name="T16" fmla="*/ 8 w 31"/>
                <a:gd name="T17" fmla="*/ 54 h 54"/>
                <a:gd name="T18" fmla="*/ 0 w 31"/>
                <a:gd name="T19" fmla="*/ 54 h 54"/>
                <a:gd name="T20" fmla="*/ 0 w 31"/>
                <a:gd name="T21" fmla="*/ 4 h 54"/>
                <a:gd name="T22" fmla="*/ 8 w 31"/>
                <a:gd name="T23" fmla="*/ 0 h 54"/>
                <a:gd name="T24" fmla="*/ 8 w 31"/>
                <a:gd name="T25" fmla="*/ 19 h 54"/>
                <a:gd name="T26" fmla="*/ 10 w 31"/>
                <a:gd name="T27" fmla="*/ 17 h 54"/>
                <a:gd name="T28" fmla="*/ 12 w 31"/>
                <a:gd name="T29" fmla="*/ 16 h 54"/>
                <a:gd name="T30" fmla="*/ 15 w 31"/>
                <a:gd name="T31" fmla="*/ 15 h 54"/>
                <a:gd name="T32" fmla="*/ 18 w 31"/>
                <a:gd name="T33" fmla="*/ 15 h 54"/>
                <a:gd name="T34" fmla="*/ 24 w 31"/>
                <a:gd name="T35" fmla="*/ 16 h 54"/>
                <a:gd name="T36" fmla="*/ 28 w 31"/>
                <a:gd name="T37" fmla="*/ 19 h 54"/>
                <a:gd name="T38" fmla="*/ 30 w 31"/>
                <a:gd name="T39" fmla="*/ 24 h 54"/>
                <a:gd name="T40" fmla="*/ 31 w 31"/>
                <a:gd name="T41" fmla="*/ 32 h 54"/>
                <a:gd name="T42" fmla="*/ 31 w 31"/>
                <a:gd name="T43" fmla="*/ 54 h 54"/>
                <a:gd name="T44" fmla="*/ 24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4" y="54"/>
                  </a:moveTo>
                  <a:cubicBezTo>
                    <a:pt x="24" y="32"/>
                    <a:pt x="24" y="32"/>
                    <a:pt x="24" y="32"/>
                  </a:cubicBezTo>
                  <a:cubicBezTo>
                    <a:pt x="24" y="28"/>
                    <a:pt x="23" y="26"/>
                    <a:pt x="22" y="24"/>
                  </a:cubicBezTo>
                  <a:cubicBezTo>
                    <a:pt x="21" y="22"/>
                    <a:pt x="19" y="22"/>
                    <a:pt x="16" y="22"/>
                  </a:cubicBezTo>
                  <a:cubicBezTo>
                    <a:pt x="15" y="22"/>
                    <a:pt x="14" y="22"/>
                    <a:pt x="13" y="22"/>
                  </a:cubicBezTo>
                  <a:cubicBezTo>
                    <a:pt x="12" y="22"/>
                    <a:pt x="11" y="23"/>
                    <a:pt x="10" y="24"/>
                  </a:cubicBezTo>
                  <a:cubicBezTo>
                    <a:pt x="9" y="25"/>
                    <a:pt x="9" y="26"/>
                    <a:pt x="8" y="27"/>
                  </a:cubicBezTo>
                  <a:cubicBezTo>
                    <a:pt x="8" y="28"/>
                    <a:pt x="8" y="30"/>
                    <a:pt x="8" y="31"/>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8" y="18"/>
                    <a:pt x="9" y="18"/>
                    <a:pt x="10" y="17"/>
                  </a:cubicBezTo>
                  <a:cubicBezTo>
                    <a:pt x="10" y="17"/>
                    <a:pt x="11" y="16"/>
                    <a:pt x="12" y="16"/>
                  </a:cubicBezTo>
                  <a:cubicBezTo>
                    <a:pt x="13" y="15"/>
                    <a:pt x="14" y="15"/>
                    <a:pt x="15" y="15"/>
                  </a:cubicBezTo>
                  <a:cubicBezTo>
                    <a:pt x="16" y="15"/>
                    <a:pt x="17" y="15"/>
                    <a:pt x="18" y="15"/>
                  </a:cubicBezTo>
                  <a:cubicBezTo>
                    <a:pt x="20" y="15"/>
                    <a:pt x="22" y="15"/>
                    <a:pt x="24" y="16"/>
                  </a:cubicBezTo>
                  <a:cubicBezTo>
                    <a:pt x="25" y="16"/>
                    <a:pt x="27" y="17"/>
                    <a:pt x="28" y="19"/>
                  </a:cubicBezTo>
                  <a:cubicBezTo>
                    <a:pt x="29" y="20"/>
                    <a:pt x="30" y="22"/>
                    <a:pt x="30" y="24"/>
                  </a:cubicBezTo>
                  <a:cubicBezTo>
                    <a:pt x="31" y="27"/>
                    <a:pt x="31" y="29"/>
                    <a:pt x="31" y="32"/>
                  </a:cubicBezTo>
                  <a:cubicBezTo>
                    <a:pt x="31" y="54"/>
                    <a:pt x="31" y="54"/>
                    <a:pt x="31" y="54"/>
                  </a:cubicBezTo>
                  <a:lnTo>
                    <a:pt x="24"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4" name="Freeform 31">
              <a:extLst>
                <a:ext uri="{FF2B5EF4-FFF2-40B4-BE49-F238E27FC236}">
                  <a16:creationId xmlns:a16="http://schemas.microsoft.com/office/drawing/2014/main" id="{9A42586B-B388-4323-82EB-ED3423EDC5DE}"/>
                </a:ext>
              </a:extLst>
            </p:cNvPr>
            <p:cNvSpPr>
              <a:spLocks noEditPoints="1"/>
            </p:cNvSpPr>
            <p:nvPr userDrawn="1"/>
          </p:nvSpPr>
          <p:spPr bwMode="auto">
            <a:xfrm>
              <a:off x="2750996" y="6212575"/>
              <a:ext cx="85443" cy="101135"/>
            </a:xfrm>
            <a:custGeom>
              <a:avLst/>
              <a:gdLst>
                <a:gd name="T0" fmla="*/ 33 w 33"/>
                <a:gd name="T1" fmla="*/ 19 h 40"/>
                <a:gd name="T2" fmla="*/ 33 w 33"/>
                <a:gd name="T3" fmla="*/ 21 h 40"/>
                <a:gd name="T4" fmla="*/ 33 w 33"/>
                <a:gd name="T5" fmla="*/ 22 h 40"/>
                <a:gd name="T6" fmla="*/ 7 w 33"/>
                <a:gd name="T7" fmla="*/ 22 h 40"/>
                <a:gd name="T8" fmla="*/ 8 w 33"/>
                <a:gd name="T9" fmla="*/ 27 h 40"/>
                <a:gd name="T10" fmla="*/ 11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7" y="24"/>
                    <a:pt x="8" y="26"/>
                    <a:pt x="8" y="27"/>
                  </a:cubicBezTo>
                  <a:cubicBezTo>
                    <a:pt x="9" y="28"/>
                    <a:pt x="10" y="29"/>
                    <a:pt x="11" y="30"/>
                  </a:cubicBezTo>
                  <a:cubicBezTo>
                    <a:pt x="11" y="31"/>
                    <a:pt x="12" y="32"/>
                    <a:pt x="13" y="32"/>
                  </a:cubicBezTo>
                  <a:cubicBezTo>
                    <a:pt x="15" y="33"/>
                    <a:pt x="16" y="33"/>
                    <a:pt x="17" y="33"/>
                  </a:cubicBezTo>
                  <a:cubicBezTo>
                    <a:pt x="18" y="33"/>
                    <a:pt x="18" y="33"/>
                    <a:pt x="19" y="33"/>
                  </a:cubicBezTo>
                  <a:cubicBezTo>
                    <a:pt x="20" y="32"/>
                    <a:pt x="21" y="32"/>
                    <a:pt x="21" y="32"/>
                  </a:cubicBezTo>
                  <a:cubicBezTo>
                    <a:pt x="22" y="32"/>
                    <a:pt x="23"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7"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5" name="Freeform 32">
              <a:extLst>
                <a:ext uri="{FF2B5EF4-FFF2-40B4-BE49-F238E27FC236}">
                  <a16:creationId xmlns:a16="http://schemas.microsoft.com/office/drawing/2014/main" id="{558D2F0C-3796-492F-9EBD-4BB822191F30}"/>
                </a:ext>
              </a:extLst>
            </p:cNvPr>
            <p:cNvSpPr>
              <a:spLocks noEditPoints="1"/>
            </p:cNvSpPr>
            <p:nvPr userDrawn="1"/>
          </p:nvSpPr>
          <p:spPr bwMode="auto">
            <a:xfrm>
              <a:off x="2902698" y="6174213"/>
              <a:ext cx="80211" cy="139497"/>
            </a:xfrm>
            <a:custGeom>
              <a:avLst/>
              <a:gdLst>
                <a:gd name="T0" fmla="*/ 32 w 32"/>
                <a:gd name="T1" fmla="*/ 35 h 55"/>
                <a:gd name="T2" fmla="*/ 31 w 32"/>
                <a:gd name="T3" fmla="*/ 44 h 55"/>
                <a:gd name="T4" fmla="*/ 28 w 32"/>
                <a:gd name="T5" fmla="*/ 50 h 55"/>
                <a:gd name="T6" fmla="*/ 23 w 32"/>
                <a:gd name="T7" fmla="*/ 53 h 55"/>
                <a:gd name="T8" fmla="*/ 17 w 32"/>
                <a:gd name="T9" fmla="*/ 55 h 55"/>
                <a:gd name="T10" fmla="*/ 12 w 32"/>
                <a:gd name="T11" fmla="*/ 53 h 55"/>
                <a:gd name="T12" fmla="*/ 7 w 32"/>
                <a:gd name="T13" fmla="*/ 50 h 55"/>
                <a:gd name="T14" fmla="*/ 7 w 32"/>
                <a:gd name="T15" fmla="*/ 54 h 55"/>
                <a:gd name="T16" fmla="*/ 0 w 32"/>
                <a:gd name="T17" fmla="*/ 54 h 55"/>
                <a:gd name="T18" fmla="*/ 0 w 32"/>
                <a:gd name="T19" fmla="*/ 4 h 55"/>
                <a:gd name="T20" fmla="*/ 7 w 32"/>
                <a:gd name="T21" fmla="*/ 0 h 55"/>
                <a:gd name="T22" fmla="*/ 7 w 32"/>
                <a:gd name="T23" fmla="*/ 19 h 55"/>
                <a:gd name="T24" fmla="*/ 10 w 32"/>
                <a:gd name="T25" fmla="*/ 17 h 55"/>
                <a:gd name="T26" fmla="*/ 12 w 32"/>
                <a:gd name="T27" fmla="*/ 16 h 55"/>
                <a:gd name="T28" fmla="*/ 14 w 32"/>
                <a:gd name="T29" fmla="*/ 15 h 55"/>
                <a:gd name="T30" fmla="*/ 17 w 32"/>
                <a:gd name="T31" fmla="*/ 15 h 55"/>
                <a:gd name="T32" fmla="*/ 23 w 32"/>
                <a:gd name="T33" fmla="*/ 16 h 55"/>
                <a:gd name="T34" fmla="*/ 28 w 32"/>
                <a:gd name="T35" fmla="*/ 19 h 55"/>
                <a:gd name="T36" fmla="*/ 31 w 32"/>
                <a:gd name="T37" fmla="*/ 26 h 55"/>
                <a:gd name="T38" fmla="*/ 32 w 32"/>
                <a:gd name="T39" fmla="*/ 35 h 55"/>
                <a:gd name="T40" fmla="*/ 25 w 32"/>
                <a:gd name="T41" fmla="*/ 35 h 55"/>
                <a:gd name="T42" fmla="*/ 23 w 32"/>
                <a:gd name="T43" fmla="*/ 25 h 55"/>
                <a:gd name="T44" fmla="*/ 16 w 32"/>
                <a:gd name="T45" fmla="*/ 22 h 55"/>
                <a:gd name="T46" fmla="*/ 14 w 32"/>
                <a:gd name="T47" fmla="*/ 22 h 55"/>
                <a:gd name="T48" fmla="*/ 11 w 32"/>
                <a:gd name="T49" fmla="*/ 23 h 55"/>
                <a:gd name="T50" fmla="*/ 9 w 32"/>
                <a:gd name="T51" fmla="*/ 25 h 55"/>
                <a:gd name="T52" fmla="*/ 7 w 32"/>
                <a:gd name="T53" fmla="*/ 26 h 55"/>
                <a:gd name="T54" fmla="*/ 7 w 32"/>
                <a:gd name="T55" fmla="*/ 43 h 55"/>
                <a:gd name="T56" fmla="*/ 9 w 32"/>
                <a:gd name="T57" fmla="*/ 44 h 55"/>
                <a:gd name="T58" fmla="*/ 11 w 32"/>
                <a:gd name="T59" fmla="*/ 46 h 55"/>
                <a:gd name="T60" fmla="*/ 14 w 32"/>
                <a:gd name="T61" fmla="*/ 47 h 55"/>
                <a:gd name="T62" fmla="*/ 16 w 32"/>
                <a:gd name="T63" fmla="*/ 48 h 55"/>
                <a:gd name="T64" fmla="*/ 23 w 32"/>
                <a:gd name="T65" fmla="*/ 45 h 55"/>
                <a:gd name="T66" fmla="*/ 25 w 32"/>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5">
                  <a:moveTo>
                    <a:pt x="32" y="35"/>
                  </a:moveTo>
                  <a:cubicBezTo>
                    <a:pt x="32" y="38"/>
                    <a:pt x="32" y="41"/>
                    <a:pt x="31" y="44"/>
                  </a:cubicBezTo>
                  <a:cubicBezTo>
                    <a:pt x="30" y="46"/>
                    <a:pt x="29" y="48"/>
                    <a:pt x="28" y="50"/>
                  </a:cubicBezTo>
                  <a:cubicBezTo>
                    <a:pt x="26" y="51"/>
                    <a:pt x="25" y="53"/>
                    <a:pt x="23" y="53"/>
                  </a:cubicBezTo>
                  <a:cubicBezTo>
                    <a:pt x="21" y="54"/>
                    <a:pt x="19" y="55"/>
                    <a:pt x="17" y="55"/>
                  </a:cubicBezTo>
                  <a:cubicBezTo>
                    <a:pt x="15" y="55"/>
                    <a:pt x="13" y="54"/>
                    <a:pt x="12" y="53"/>
                  </a:cubicBezTo>
                  <a:cubicBezTo>
                    <a:pt x="10" y="52"/>
                    <a:pt x="9" y="51"/>
                    <a:pt x="7" y="50"/>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10" y="17"/>
                  </a:cubicBezTo>
                  <a:cubicBezTo>
                    <a:pt x="10" y="17"/>
                    <a:pt x="11" y="16"/>
                    <a:pt x="12" y="16"/>
                  </a:cubicBezTo>
                  <a:cubicBezTo>
                    <a:pt x="12" y="16"/>
                    <a:pt x="13" y="15"/>
                    <a:pt x="14" y="15"/>
                  </a:cubicBezTo>
                  <a:cubicBezTo>
                    <a:pt x="15" y="15"/>
                    <a:pt x="16" y="15"/>
                    <a:pt x="17" y="15"/>
                  </a:cubicBezTo>
                  <a:cubicBezTo>
                    <a:pt x="20" y="15"/>
                    <a:pt x="21" y="15"/>
                    <a:pt x="23" y="16"/>
                  </a:cubicBezTo>
                  <a:cubicBezTo>
                    <a:pt x="25" y="16"/>
                    <a:pt x="27" y="18"/>
                    <a:pt x="28" y="19"/>
                  </a:cubicBezTo>
                  <a:cubicBezTo>
                    <a:pt x="29" y="21"/>
                    <a:pt x="30" y="23"/>
                    <a:pt x="31" y="26"/>
                  </a:cubicBezTo>
                  <a:cubicBezTo>
                    <a:pt x="32" y="28"/>
                    <a:pt x="32" y="32"/>
                    <a:pt x="32" y="35"/>
                  </a:cubicBezTo>
                  <a:close/>
                  <a:moveTo>
                    <a:pt x="25" y="35"/>
                  </a:moveTo>
                  <a:cubicBezTo>
                    <a:pt x="25" y="31"/>
                    <a:pt x="24" y="27"/>
                    <a:pt x="23" y="25"/>
                  </a:cubicBezTo>
                  <a:cubicBezTo>
                    <a:pt x="21" y="23"/>
                    <a:pt x="19" y="22"/>
                    <a:pt x="16" y="22"/>
                  </a:cubicBezTo>
                  <a:cubicBezTo>
                    <a:pt x="15" y="22"/>
                    <a:pt x="14" y="22"/>
                    <a:pt x="14" y="22"/>
                  </a:cubicBezTo>
                  <a:cubicBezTo>
                    <a:pt x="13" y="22"/>
                    <a:pt x="12" y="23"/>
                    <a:pt x="11" y="23"/>
                  </a:cubicBezTo>
                  <a:cubicBezTo>
                    <a:pt x="10" y="23"/>
                    <a:pt x="10" y="24"/>
                    <a:pt x="9" y="25"/>
                  </a:cubicBezTo>
                  <a:cubicBezTo>
                    <a:pt x="8" y="25"/>
                    <a:pt x="8" y="26"/>
                    <a:pt x="7" y="26"/>
                  </a:cubicBezTo>
                  <a:cubicBezTo>
                    <a:pt x="7" y="43"/>
                    <a:pt x="7" y="43"/>
                    <a:pt x="7" y="43"/>
                  </a:cubicBezTo>
                  <a:cubicBezTo>
                    <a:pt x="8" y="43"/>
                    <a:pt x="8" y="44"/>
                    <a:pt x="9" y="44"/>
                  </a:cubicBezTo>
                  <a:cubicBezTo>
                    <a:pt x="10" y="45"/>
                    <a:pt x="10" y="45"/>
                    <a:pt x="11" y="46"/>
                  </a:cubicBezTo>
                  <a:cubicBezTo>
                    <a:pt x="12" y="46"/>
                    <a:pt x="13" y="47"/>
                    <a:pt x="14" y="47"/>
                  </a:cubicBezTo>
                  <a:cubicBezTo>
                    <a:pt x="15" y="47"/>
                    <a:pt x="15" y="48"/>
                    <a:pt x="16"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6" name="Freeform 33">
              <a:extLst>
                <a:ext uri="{FF2B5EF4-FFF2-40B4-BE49-F238E27FC236}">
                  <a16:creationId xmlns:a16="http://schemas.microsoft.com/office/drawing/2014/main" id="{DE4E3633-17EF-414F-A86D-0B6A9F2F098F}"/>
                </a:ext>
              </a:extLst>
            </p:cNvPr>
            <p:cNvSpPr>
              <a:spLocks noEditPoints="1"/>
            </p:cNvSpPr>
            <p:nvPr userDrawn="1"/>
          </p:nvSpPr>
          <p:spPr bwMode="auto">
            <a:xfrm>
              <a:off x="2998603"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8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8" y="37"/>
                  </a:cubicBezTo>
                  <a:cubicBezTo>
                    <a:pt x="27" y="37"/>
                    <a:pt x="26" y="38"/>
                    <a:pt x="25" y="38"/>
                  </a:cubicBezTo>
                  <a:cubicBezTo>
                    <a:pt x="24" y="39"/>
                    <a:pt x="23"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7"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7" name="Freeform 34">
              <a:extLst>
                <a:ext uri="{FF2B5EF4-FFF2-40B4-BE49-F238E27FC236}">
                  <a16:creationId xmlns:a16="http://schemas.microsoft.com/office/drawing/2014/main" id="{2572AE39-9386-47FC-B6AF-FBCF804BEBF8}"/>
                </a:ext>
              </a:extLst>
            </p:cNvPr>
            <p:cNvSpPr>
              <a:spLocks/>
            </p:cNvSpPr>
            <p:nvPr userDrawn="1"/>
          </p:nvSpPr>
          <p:spPr bwMode="auto">
            <a:xfrm>
              <a:off x="309625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3"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8" name="Freeform 35">
              <a:extLst>
                <a:ext uri="{FF2B5EF4-FFF2-40B4-BE49-F238E27FC236}">
                  <a16:creationId xmlns:a16="http://schemas.microsoft.com/office/drawing/2014/main" id="{7096AEC6-B8C0-4212-842F-89677AE7D800}"/>
                </a:ext>
              </a:extLst>
            </p:cNvPr>
            <p:cNvSpPr>
              <a:spLocks/>
            </p:cNvSpPr>
            <p:nvPr userDrawn="1"/>
          </p:nvSpPr>
          <p:spPr bwMode="auto">
            <a:xfrm>
              <a:off x="3164256" y="6174213"/>
              <a:ext cx="55799" cy="139497"/>
            </a:xfrm>
            <a:custGeom>
              <a:avLst/>
              <a:gdLst>
                <a:gd name="T0" fmla="*/ 21 w 22"/>
                <a:gd name="T1" fmla="*/ 53 h 55"/>
                <a:gd name="T2" fmla="*/ 18 w 22"/>
                <a:gd name="T3" fmla="*/ 54 h 55"/>
                <a:gd name="T4" fmla="*/ 14 w 22"/>
                <a:gd name="T5" fmla="*/ 55 h 55"/>
                <a:gd name="T6" fmla="*/ 10 w 22"/>
                <a:gd name="T7" fmla="*/ 54 h 55"/>
                <a:gd name="T8" fmla="*/ 7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6" y="54"/>
                    <a:pt x="15" y="55"/>
                    <a:pt x="14" y="55"/>
                  </a:cubicBezTo>
                  <a:cubicBezTo>
                    <a:pt x="12" y="55"/>
                    <a:pt x="11" y="54"/>
                    <a:pt x="10" y="54"/>
                  </a:cubicBezTo>
                  <a:cubicBezTo>
                    <a:pt x="9" y="54"/>
                    <a:pt x="8" y="53"/>
                    <a:pt x="7"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9" name="Freeform 36">
              <a:extLst>
                <a:ext uri="{FF2B5EF4-FFF2-40B4-BE49-F238E27FC236}">
                  <a16:creationId xmlns:a16="http://schemas.microsoft.com/office/drawing/2014/main" id="{406AD873-E434-40CF-BFBD-6D1D1CA7CB89}"/>
                </a:ext>
              </a:extLst>
            </p:cNvPr>
            <p:cNvSpPr>
              <a:spLocks noEditPoints="1"/>
            </p:cNvSpPr>
            <p:nvPr userDrawn="1"/>
          </p:nvSpPr>
          <p:spPr bwMode="auto">
            <a:xfrm>
              <a:off x="3234004"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0" name="Freeform 37">
              <a:extLst>
                <a:ext uri="{FF2B5EF4-FFF2-40B4-BE49-F238E27FC236}">
                  <a16:creationId xmlns:a16="http://schemas.microsoft.com/office/drawing/2014/main" id="{74857EE2-44CC-4E8F-B1BB-355509B3EFE5}"/>
                </a:ext>
              </a:extLst>
            </p:cNvPr>
            <p:cNvSpPr>
              <a:spLocks/>
            </p:cNvSpPr>
            <p:nvPr userDrawn="1"/>
          </p:nvSpPr>
          <p:spPr bwMode="auto">
            <a:xfrm>
              <a:off x="3336884" y="6212575"/>
              <a:ext cx="59286" cy="99391"/>
            </a:xfrm>
            <a:custGeom>
              <a:avLst/>
              <a:gdLst>
                <a:gd name="T0" fmla="*/ 21 w 23"/>
                <a:gd name="T1" fmla="*/ 8 h 39"/>
                <a:gd name="T2" fmla="*/ 19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7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9" y="7"/>
                  </a:cubicBezTo>
                  <a:cubicBezTo>
                    <a:pt x="18" y="7"/>
                    <a:pt x="17"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1" y="1"/>
                  </a:cubicBezTo>
                  <a:cubicBezTo>
                    <a:pt x="12" y="0"/>
                    <a:pt x="13" y="0"/>
                    <a:pt x="14" y="0"/>
                  </a:cubicBezTo>
                  <a:cubicBezTo>
                    <a:pt x="15" y="0"/>
                    <a:pt x="16" y="0"/>
                    <a:pt x="17"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1" name="Freeform 38">
              <a:extLst>
                <a:ext uri="{FF2B5EF4-FFF2-40B4-BE49-F238E27FC236}">
                  <a16:creationId xmlns:a16="http://schemas.microsoft.com/office/drawing/2014/main" id="{D39EC8B1-952E-4BF5-9735-6A38584161BC}"/>
                </a:ext>
              </a:extLst>
            </p:cNvPr>
            <p:cNvSpPr>
              <a:spLocks/>
            </p:cNvSpPr>
            <p:nvPr userDrawn="1"/>
          </p:nvSpPr>
          <p:spPr bwMode="auto">
            <a:xfrm>
              <a:off x="3451969"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2" name="Freeform 39">
              <a:extLst>
                <a:ext uri="{FF2B5EF4-FFF2-40B4-BE49-F238E27FC236}">
                  <a16:creationId xmlns:a16="http://schemas.microsoft.com/office/drawing/2014/main" id="{EA37D3DF-3401-44BD-97F4-F423BFC87A10}"/>
                </a:ext>
              </a:extLst>
            </p:cNvPr>
            <p:cNvSpPr>
              <a:spLocks/>
            </p:cNvSpPr>
            <p:nvPr userDrawn="1"/>
          </p:nvSpPr>
          <p:spPr bwMode="auto">
            <a:xfrm>
              <a:off x="3530436"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3" name="Freeform 40">
              <a:extLst>
                <a:ext uri="{FF2B5EF4-FFF2-40B4-BE49-F238E27FC236}">
                  <a16:creationId xmlns:a16="http://schemas.microsoft.com/office/drawing/2014/main" id="{7DFA4B46-95EA-4D4D-800F-4D2DB7BB66E0}"/>
                </a:ext>
              </a:extLst>
            </p:cNvPr>
            <p:cNvSpPr>
              <a:spLocks noEditPoints="1"/>
            </p:cNvSpPr>
            <p:nvPr userDrawn="1"/>
          </p:nvSpPr>
          <p:spPr bwMode="auto">
            <a:xfrm>
              <a:off x="362808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4" name="Freeform 41">
              <a:extLst>
                <a:ext uri="{FF2B5EF4-FFF2-40B4-BE49-F238E27FC236}">
                  <a16:creationId xmlns:a16="http://schemas.microsoft.com/office/drawing/2014/main" id="{EF5012BA-3255-4BEF-8F4F-9117A6BEF324}"/>
                </a:ext>
              </a:extLst>
            </p:cNvPr>
            <p:cNvSpPr>
              <a:spLocks noEditPoints="1"/>
            </p:cNvSpPr>
            <p:nvPr userDrawn="1"/>
          </p:nvSpPr>
          <p:spPr bwMode="auto">
            <a:xfrm>
              <a:off x="3772813" y="6212575"/>
              <a:ext cx="81955" cy="101135"/>
            </a:xfrm>
            <a:custGeom>
              <a:avLst/>
              <a:gdLst>
                <a:gd name="T0" fmla="*/ 24 w 32"/>
                <a:gd name="T1" fmla="*/ 39 h 40"/>
                <a:gd name="T2" fmla="*/ 24 w 32"/>
                <a:gd name="T3" fmla="*/ 35 h 40"/>
                <a:gd name="T4" fmla="*/ 22 w 32"/>
                <a:gd name="T5" fmla="*/ 37 h 40"/>
                <a:gd name="T6" fmla="*/ 20 w 32"/>
                <a:gd name="T7" fmla="*/ 38 h 40"/>
                <a:gd name="T8" fmla="*/ 17 w 32"/>
                <a:gd name="T9" fmla="*/ 39 h 40"/>
                <a:gd name="T10" fmla="*/ 14 w 32"/>
                <a:gd name="T11" fmla="*/ 40 h 40"/>
                <a:gd name="T12" fmla="*/ 9 w 32"/>
                <a:gd name="T13" fmla="*/ 39 h 40"/>
                <a:gd name="T14" fmla="*/ 5 w 32"/>
                <a:gd name="T15" fmla="*/ 37 h 40"/>
                <a:gd name="T16" fmla="*/ 2 w 32"/>
                <a:gd name="T17" fmla="*/ 33 h 40"/>
                <a:gd name="T18" fmla="*/ 0 w 32"/>
                <a:gd name="T19" fmla="*/ 27 h 40"/>
                <a:gd name="T20" fmla="*/ 2 w 32"/>
                <a:gd name="T21" fmla="*/ 21 h 40"/>
                <a:gd name="T22" fmla="*/ 5 w 32"/>
                <a:gd name="T23" fmla="*/ 17 h 40"/>
                <a:gd name="T24" fmla="*/ 10 w 32"/>
                <a:gd name="T25" fmla="*/ 15 h 40"/>
                <a:gd name="T26" fmla="*/ 16 w 32"/>
                <a:gd name="T27" fmla="*/ 14 h 40"/>
                <a:gd name="T28" fmla="*/ 21 w 32"/>
                <a:gd name="T29" fmla="*/ 15 h 40"/>
                <a:gd name="T30" fmla="*/ 24 w 32"/>
                <a:gd name="T31" fmla="*/ 16 h 40"/>
                <a:gd name="T32" fmla="*/ 24 w 32"/>
                <a:gd name="T33" fmla="*/ 13 h 40"/>
                <a:gd name="T34" fmla="*/ 22 w 32"/>
                <a:gd name="T35" fmla="*/ 8 h 40"/>
                <a:gd name="T36" fmla="*/ 17 w 32"/>
                <a:gd name="T37" fmla="*/ 6 h 40"/>
                <a:gd name="T38" fmla="*/ 12 w 32"/>
                <a:gd name="T39" fmla="*/ 7 h 40"/>
                <a:gd name="T40" fmla="*/ 7 w 32"/>
                <a:gd name="T41" fmla="*/ 9 h 40"/>
                <a:gd name="T42" fmla="*/ 4 w 32"/>
                <a:gd name="T43" fmla="*/ 3 h 40"/>
                <a:gd name="T44" fmla="*/ 10 w 32"/>
                <a:gd name="T45" fmla="*/ 0 h 40"/>
                <a:gd name="T46" fmla="*/ 17 w 32"/>
                <a:gd name="T47" fmla="*/ 0 h 40"/>
                <a:gd name="T48" fmla="*/ 23 w 32"/>
                <a:gd name="T49" fmla="*/ 0 h 40"/>
                <a:gd name="T50" fmla="*/ 28 w 32"/>
                <a:gd name="T51" fmla="*/ 3 h 40"/>
                <a:gd name="T52" fmla="*/ 31 w 32"/>
                <a:gd name="T53" fmla="*/ 7 h 40"/>
                <a:gd name="T54" fmla="*/ 32 w 32"/>
                <a:gd name="T55" fmla="*/ 12 h 40"/>
                <a:gd name="T56" fmla="*/ 32 w 32"/>
                <a:gd name="T57" fmla="*/ 39 h 40"/>
                <a:gd name="T58" fmla="*/ 24 w 32"/>
                <a:gd name="T59" fmla="*/ 39 h 40"/>
                <a:gd name="T60" fmla="*/ 24 w 32"/>
                <a:gd name="T61" fmla="*/ 22 h 40"/>
                <a:gd name="T62" fmla="*/ 22 w 32"/>
                <a:gd name="T63" fmla="*/ 22 h 40"/>
                <a:gd name="T64" fmla="*/ 21 w 32"/>
                <a:gd name="T65" fmla="*/ 21 h 40"/>
                <a:gd name="T66" fmla="*/ 18 w 32"/>
                <a:gd name="T67" fmla="*/ 21 h 40"/>
                <a:gd name="T68" fmla="*/ 16 w 32"/>
                <a:gd name="T69" fmla="*/ 21 h 40"/>
                <a:gd name="T70" fmla="*/ 10 w 32"/>
                <a:gd name="T71" fmla="*/ 22 h 40"/>
                <a:gd name="T72" fmla="*/ 8 w 32"/>
                <a:gd name="T73" fmla="*/ 26 h 40"/>
                <a:gd name="T74" fmla="*/ 8 w 32"/>
                <a:gd name="T75" fmla="*/ 29 h 40"/>
                <a:gd name="T76" fmla="*/ 10 w 32"/>
                <a:gd name="T77" fmla="*/ 31 h 40"/>
                <a:gd name="T78" fmla="*/ 12 w 32"/>
                <a:gd name="T79" fmla="*/ 32 h 40"/>
                <a:gd name="T80" fmla="*/ 15 w 32"/>
                <a:gd name="T81" fmla="*/ 33 h 40"/>
                <a:gd name="T82" fmla="*/ 18 w 32"/>
                <a:gd name="T83" fmla="*/ 32 h 40"/>
                <a:gd name="T84" fmla="*/ 21 w 32"/>
                <a:gd name="T85" fmla="*/ 31 h 40"/>
                <a:gd name="T86" fmla="*/ 23 w 32"/>
                <a:gd name="T87" fmla="*/ 30 h 40"/>
                <a:gd name="T88" fmla="*/ 24 w 32"/>
                <a:gd name="T89" fmla="*/ 28 h 40"/>
                <a:gd name="T90" fmla="*/ 24 w 32"/>
                <a:gd name="T9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0">
                  <a:moveTo>
                    <a:pt x="24" y="39"/>
                  </a:moveTo>
                  <a:cubicBezTo>
                    <a:pt x="24" y="35"/>
                    <a:pt x="24" y="35"/>
                    <a:pt x="24" y="35"/>
                  </a:cubicBezTo>
                  <a:cubicBezTo>
                    <a:pt x="23" y="36"/>
                    <a:pt x="23" y="37"/>
                    <a:pt x="22" y="37"/>
                  </a:cubicBezTo>
                  <a:cubicBezTo>
                    <a:pt x="21" y="37"/>
                    <a:pt x="21" y="38"/>
                    <a:pt x="20" y="38"/>
                  </a:cubicBezTo>
                  <a:cubicBezTo>
                    <a:pt x="19" y="39"/>
                    <a:pt x="18" y="39"/>
                    <a:pt x="17" y="39"/>
                  </a:cubicBezTo>
                  <a:cubicBezTo>
                    <a:pt x="16" y="39"/>
                    <a:pt x="15" y="40"/>
                    <a:pt x="14" y="40"/>
                  </a:cubicBezTo>
                  <a:cubicBezTo>
                    <a:pt x="12" y="40"/>
                    <a:pt x="11" y="39"/>
                    <a:pt x="9" y="39"/>
                  </a:cubicBezTo>
                  <a:cubicBezTo>
                    <a:pt x="7" y="38"/>
                    <a:pt x="6" y="38"/>
                    <a:pt x="5" y="37"/>
                  </a:cubicBezTo>
                  <a:cubicBezTo>
                    <a:pt x="3" y="36"/>
                    <a:pt x="2" y="34"/>
                    <a:pt x="2" y="33"/>
                  </a:cubicBezTo>
                  <a:cubicBezTo>
                    <a:pt x="1" y="31"/>
                    <a:pt x="0" y="29"/>
                    <a:pt x="0" y="27"/>
                  </a:cubicBezTo>
                  <a:cubicBezTo>
                    <a:pt x="0" y="24"/>
                    <a:pt x="1" y="23"/>
                    <a:pt x="2" y="21"/>
                  </a:cubicBezTo>
                  <a:cubicBezTo>
                    <a:pt x="2" y="20"/>
                    <a:pt x="3" y="18"/>
                    <a:pt x="5" y="17"/>
                  </a:cubicBezTo>
                  <a:cubicBezTo>
                    <a:pt x="6" y="16"/>
                    <a:pt x="8" y="15"/>
                    <a:pt x="10" y="15"/>
                  </a:cubicBezTo>
                  <a:cubicBezTo>
                    <a:pt x="12" y="14"/>
                    <a:pt x="14" y="14"/>
                    <a:pt x="16" y="14"/>
                  </a:cubicBezTo>
                  <a:cubicBezTo>
                    <a:pt x="18" y="14"/>
                    <a:pt x="19" y="14"/>
                    <a:pt x="21" y="15"/>
                  </a:cubicBezTo>
                  <a:cubicBezTo>
                    <a:pt x="22" y="15"/>
                    <a:pt x="23" y="15"/>
                    <a:pt x="24" y="16"/>
                  </a:cubicBezTo>
                  <a:cubicBezTo>
                    <a:pt x="24" y="13"/>
                    <a:pt x="24" y="13"/>
                    <a:pt x="24" y="13"/>
                  </a:cubicBezTo>
                  <a:cubicBezTo>
                    <a:pt x="24" y="11"/>
                    <a:pt x="24" y="9"/>
                    <a:pt x="22" y="8"/>
                  </a:cubicBezTo>
                  <a:cubicBezTo>
                    <a:pt x="21" y="7"/>
                    <a:pt x="19" y="6"/>
                    <a:pt x="17" y="6"/>
                  </a:cubicBezTo>
                  <a:cubicBezTo>
                    <a:pt x="15" y="6"/>
                    <a:pt x="13" y="6"/>
                    <a:pt x="12" y="7"/>
                  </a:cubicBezTo>
                  <a:cubicBezTo>
                    <a:pt x="10" y="7"/>
                    <a:pt x="9" y="8"/>
                    <a:pt x="7" y="9"/>
                  </a:cubicBezTo>
                  <a:cubicBezTo>
                    <a:pt x="4" y="3"/>
                    <a:pt x="4" y="3"/>
                    <a:pt x="4" y="3"/>
                  </a:cubicBezTo>
                  <a:cubicBezTo>
                    <a:pt x="6" y="2"/>
                    <a:pt x="8" y="1"/>
                    <a:pt x="10" y="0"/>
                  </a:cubicBezTo>
                  <a:cubicBezTo>
                    <a:pt x="12" y="0"/>
                    <a:pt x="15" y="0"/>
                    <a:pt x="17" y="0"/>
                  </a:cubicBezTo>
                  <a:cubicBezTo>
                    <a:pt x="19" y="0"/>
                    <a:pt x="21" y="0"/>
                    <a:pt x="23" y="0"/>
                  </a:cubicBezTo>
                  <a:cubicBezTo>
                    <a:pt x="25" y="1"/>
                    <a:pt x="26" y="2"/>
                    <a:pt x="28" y="3"/>
                  </a:cubicBezTo>
                  <a:cubicBezTo>
                    <a:pt x="29" y="4"/>
                    <a:pt x="30" y="5"/>
                    <a:pt x="31" y="7"/>
                  </a:cubicBezTo>
                  <a:cubicBezTo>
                    <a:pt x="31" y="8"/>
                    <a:pt x="32" y="10"/>
                    <a:pt x="32" y="12"/>
                  </a:cubicBezTo>
                  <a:cubicBezTo>
                    <a:pt x="32" y="39"/>
                    <a:pt x="32" y="39"/>
                    <a:pt x="32" y="39"/>
                  </a:cubicBezTo>
                  <a:lnTo>
                    <a:pt x="24" y="39"/>
                  </a:lnTo>
                  <a:close/>
                  <a:moveTo>
                    <a:pt x="24" y="22"/>
                  </a:moveTo>
                  <a:cubicBezTo>
                    <a:pt x="24" y="22"/>
                    <a:pt x="23" y="22"/>
                    <a:pt x="22" y="22"/>
                  </a:cubicBezTo>
                  <a:cubicBezTo>
                    <a:pt x="22" y="21"/>
                    <a:pt x="21" y="21"/>
                    <a:pt x="21" y="21"/>
                  </a:cubicBezTo>
                  <a:cubicBezTo>
                    <a:pt x="20" y="21"/>
                    <a:pt x="19" y="21"/>
                    <a:pt x="18" y="21"/>
                  </a:cubicBezTo>
                  <a:cubicBezTo>
                    <a:pt x="17" y="21"/>
                    <a:pt x="17" y="21"/>
                    <a:pt x="16" y="21"/>
                  </a:cubicBezTo>
                  <a:cubicBezTo>
                    <a:pt x="13" y="21"/>
                    <a:pt x="11" y="21"/>
                    <a:pt x="10" y="22"/>
                  </a:cubicBezTo>
                  <a:cubicBezTo>
                    <a:pt x="8" y="23"/>
                    <a:pt x="8" y="25"/>
                    <a:pt x="8" y="26"/>
                  </a:cubicBezTo>
                  <a:cubicBezTo>
                    <a:pt x="8" y="28"/>
                    <a:pt x="8" y="29"/>
                    <a:pt x="8" y="29"/>
                  </a:cubicBezTo>
                  <a:cubicBezTo>
                    <a:pt x="9" y="30"/>
                    <a:pt x="9" y="31"/>
                    <a:pt x="10" y="31"/>
                  </a:cubicBezTo>
                  <a:cubicBezTo>
                    <a:pt x="10" y="32"/>
                    <a:pt x="11" y="32"/>
                    <a:pt x="12" y="32"/>
                  </a:cubicBezTo>
                  <a:cubicBezTo>
                    <a:pt x="13" y="33"/>
                    <a:pt x="14" y="33"/>
                    <a:pt x="15" y="33"/>
                  </a:cubicBezTo>
                  <a:cubicBezTo>
                    <a:pt x="16" y="33"/>
                    <a:pt x="17" y="33"/>
                    <a:pt x="18" y="32"/>
                  </a:cubicBezTo>
                  <a:cubicBezTo>
                    <a:pt x="19" y="32"/>
                    <a:pt x="20" y="32"/>
                    <a:pt x="21" y="31"/>
                  </a:cubicBezTo>
                  <a:cubicBezTo>
                    <a:pt x="21" y="31"/>
                    <a:pt x="22" y="30"/>
                    <a:pt x="23" y="30"/>
                  </a:cubicBezTo>
                  <a:cubicBezTo>
                    <a:pt x="23" y="29"/>
                    <a:pt x="24" y="28"/>
                    <a:pt x="24" y="28"/>
                  </a:cubicBezTo>
                  <a:lnTo>
                    <a:pt x="2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5" name="Freeform 42">
              <a:extLst>
                <a:ext uri="{FF2B5EF4-FFF2-40B4-BE49-F238E27FC236}">
                  <a16:creationId xmlns:a16="http://schemas.microsoft.com/office/drawing/2014/main" id="{223989A0-E246-4806-AF7E-9D6C2B1DD489}"/>
                </a:ext>
              </a:extLst>
            </p:cNvPr>
            <p:cNvSpPr>
              <a:spLocks/>
            </p:cNvSpPr>
            <p:nvPr userDrawn="1"/>
          </p:nvSpPr>
          <p:spPr bwMode="auto">
            <a:xfrm>
              <a:off x="3877436" y="6212575"/>
              <a:ext cx="78468" cy="99391"/>
            </a:xfrm>
            <a:custGeom>
              <a:avLst/>
              <a:gdLst>
                <a:gd name="T0" fmla="*/ 23 w 31"/>
                <a:gd name="T1" fmla="*/ 39 h 39"/>
                <a:gd name="T2" fmla="*/ 23 w 31"/>
                <a:gd name="T3" fmla="*/ 17 h 39"/>
                <a:gd name="T4" fmla="*/ 22 w 31"/>
                <a:gd name="T5" fmla="*/ 9 h 39"/>
                <a:gd name="T6" fmla="*/ 15 w 31"/>
                <a:gd name="T7" fmla="*/ 7 h 39"/>
                <a:gd name="T8" fmla="*/ 12 w 31"/>
                <a:gd name="T9" fmla="*/ 7 h 39"/>
                <a:gd name="T10" fmla="*/ 10 w 31"/>
                <a:gd name="T11" fmla="*/ 9 h 39"/>
                <a:gd name="T12" fmla="*/ 8 w 31"/>
                <a:gd name="T13" fmla="*/ 12 h 39"/>
                <a:gd name="T14" fmla="*/ 8 w 31"/>
                <a:gd name="T15" fmla="*/ 16 h 39"/>
                <a:gd name="T16" fmla="*/ 8 w 31"/>
                <a:gd name="T17" fmla="*/ 39 h 39"/>
                <a:gd name="T18" fmla="*/ 0 w 31"/>
                <a:gd name="T19" fmla="*/ 39 h 39"/>
                <a:gd name="T20" fmla="*/ 0 w 31"/>
                <a:gd name="T21" fmla="*/ 0 h 39"/>
                <a:gd name="T22" fmla="*/ 8 w 31"/>
                <a:gd name="T23" fmla="*/ 0 h 39"/>
                <a:gd name="T24" fmla="*/ 8 w 31"/>
                <a:gd name="T25" fmla="*/ 4 h 39"/>
                <a:gd name="T26" fmla="*/ 9 w 31"/>
                <a:gd name="T27" fmla="*/ 2 h 39"/>
                <a:gd name="T28" fmla="*/ 12 w 31"/>
                <a:gd name="T29" fmla="*/ 1 h 39"/>
                <a:gd name="T30" fmla="*/ 14 w 31"/>
                <a:gd name="T31" fmla="*/ 0 h 39"/>
                <a:gd name="T32" fmla="*/ 17 w 31"/>
                <a:gd name="T33" fmla="*/ 0 h 39"/>
                <a:gd name="T34" fmla="*/ 23 w 31"/>
                <a:gd name="T35" fmla="*/ 1 h 39"/>
                <a:gd name="T36" fmla="*/ 28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2" y="9"/>
                  </a:cubicBezTo>
                  <a:cubicBezTo>
                    <a:pt x="20" y="7"/>
                    <a:pt x="18" y="7"/>
                    <a:pt x="15" y="7"/>
                  </a:cubicBezTo>
                  <a:cubicBezTo>
                    <a:pt x="14" y="7"/>
                    <a:pt x="13" y="7"/>
                    <a:pt x="12" y="7"/>
                  </a:cubicBezTo>
                  <a:cubicBezTo>
                    <a:pt x="11" y="8"/>
                    <a:pt x="10" y="8"/>
                    <a:pt x="10" y="9"/>
                  </a:cubicBezTo>
                  <a:cubicBezTo>
                    <a:pt x="9" y="10"/>
                    <a:pt x="8" y="11"/>
                    <a:pt x="8" y="12"/>
                  </a:cubicBezTo>
                  <a:cubicBezTo>
                    <a:pt x="8" y="14"/>
                    <a:pt x="8" y="15"/>
                    <a:pt x="8" y="16"/>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2" y="1"/>
                  </a:cubicBezTo>
                  <a:cubicBezTo>
                    <a:pt x="12" y="0"/>
                    <a:pt x="13" y="0"/>
                    <a:pt x="14" y="0"/>
                  </a:cubicBezTo>
                  <a:cubicBezTo>
                    <a:pt x="15" y="0"/>
                    <a:pt x="16" y="0"/>
                    <a:pt x="17" y="0"/>
                  </a:cubicBezTo>
                  <a:cubicBezTo>
                    <a:pt x="20" y="0"/>
                    <a:pt x="22" y="0"/>
                    <a:pt x="23" y="1"/>
                  </a:cubicBezTo>
                  <a:cubicBezTo>
                    <a:pt x="25" y="1"/>
                    <a:pt x="26" y="2"/>
                    <a:pt x="28" y="4"/>
                  </a:cubicBezTo>
                  <a:cubicBezTo>
                    <a:pt x="29" y="5"/>
                    <a:pt x="29" y="7"/>
                    <a:pt x="30" y="9"/>
                  </a:cubicBezTo>
                  <a:cubicBezTo>
                    <a:pt x="31"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6" name="Freeform 43">
              <a:extLst>
                <a:ext uri="{FF2B5EF4-FFF2-40B4-BE49-F238E27FC236}">
                  <a16:creationId xmlns:a16="http://schemas.microsoft.com/office/drawing/2014/main" id="{5FED967A-F1ED-4489-A689-A9A49A278085}"/>
                </a:ext>
              </a:extLst>
            </p:cNvPr>
            <p:cNvSpPr>
              <a:spLocks/>
            </p:cNvSpPr>
            <p:nvPr userDrawn="1"/>
          </p:nvSpPr>
          <p:spPr bwMode="auto">
            <a:xfrm>
              <a:off x="3975084"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0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3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6 w 29"/>
                <a:gd name="T55" fmla="*/ 24 h 40"/>
                <a:gd name="T56" fmla="*/ 13 w 29"/>
                <a:gd name="T57" fmla="*/ 22 h 40"/>
                <a:gd name="T58" fmla="*/ 7 w 29"/>
                <a:gd name="T59" fmla="*/ 20 h 40"/>
                <a:gd name="T60" fmla="*/ 4 w 29"/>
                <a:gd name="T61" fmla="*/ 17 h 40"/>
                <a:gd name="T62" fmla="*/ 2 w 29"/>
                <a:gd name="T63" fmla="*/ 14 h 40"/>
                <a:gd name="T64" fmla="*/ 1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2" y="6"/>
                    <a:pt x="11" y="7"/>
                    <a:pt x="10" y="7"/>
                  </a:cubicBezTo>
                  <a:cubicBezTo>
                    <a:pt x="9" y="8"/>
                    <a:pt x="9" y="9"/>
                    <a:pt x="9" y="10"/>
                  </a:cubicBezTo>
                  <a:cubicBezTo>
                    <a:pt x="9" y="10"/>
                    <a:pt x="9" y="11"/>
                    <a:pt x="9" y="11"/>
                  </a:cubicBezTo>
                  <a:cubicBezTo>
                    <a:pt x="10" y="12"/>
                    <a:pt x="10" y="12"/>
                    <a:pt x="10"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3" y="29"/>
                    <a:pt x="3" y="29"/>
                    <a:pt x="3"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1" y="27"/>
                    <a:pt x="21" y="27"/>
                  </a:cubicBezTo>
                  <a:cubicBezTo>
                    <a:pt x="21" y="26"/>
                    <a:pt x="20" y="25"/>
                    <a:pt x="19" y="25"/>
                  </a:cubicBezTo>
                  <a:cubicBezTo>
                    <a:pt x="18" y="25"/>
                    <a:pt x="18" y="24"/>
                    <a:pt x="16" y="24"/>
                  </a:cubicBezTo>
                  <a:cubicBezTo>
                    <a:pt x="15" y="23"/>
                    <a:pt x="14" y="23"/>
                    <a:pt x="13" y="22"/>
                  </a:cubicBezTo>
                  <a:cubicBezTo>
                    <a:pt x="11" y="21"/>
                    <a:pt x="9" y="20"/>
                    <a:pt x="7" y="20"/>
                  </a:cubicBezTo>
                  <a:cubicBezTo>
                    <a:pt x="6" y="19"/>
                    <a:pt x="5" y="18"/>
                    <a:pt x="4" y="17"/>
                  </a:cubicBezTo>
                  <a:cubicBezTo>
                    <a:pt x="3" y="16"/>
                    <a:pt x="2" y="15"/>
                    <a:pt x="2" y="14"/>
                  </a:cubicBezTo>
                  <a:cubicBezTo>
                    <a:pt x="2" y="13"/>
                    <a:pt x="1" y="12"/>
                    <a:pt x="1" y="10"/>
                  </a:cubicBezTo>
                  <a:cubicBezTo>
                    <a:pt x="1"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7" name="Freeform 44">
              <a:extLst>
                <a:ext uri="{FF2B5EF4-FFF2-40B4-BE49-F238E27FC236}">
                  <a16:creationId xmlns:a16="http://schemas.microsoft.com/office/drawing/2014/main" id="{DA362954-FE74-40B7-AB98-CC8AC60FFC8D}"/>
                </a:ext>
              </a:extLst>
            </p:cNvPr>
            <p:cNvSpPr>
              <a:spLocks/>
            </p:cNvSpPr>
            <p:nvPr userDrawn="1"/>
          </p:nvSpPr>
          <p:spPr bwMode="auto">
            <a:xfrm>
              <a:off x="4058782" y="6212575"/>
              <a:ext cx="122060" cy="99391"/>
            </a:xfrm>
            <a:custGeom>
              <a:avLst/>
              <a:gdLst>
                <a:gd name="T0" fmla="*/ 55 w 70"/>
                <a:gd name="T1" fmla="*/ 57 h 57"/>
                <a:gd name="T2" fmla="*/ 45 w 70"/>
                <a:gd name="T3" fmla="*/ 57 h 57"/>
                <a:gd name="T4" fmla="*/ 35 w 70"/>
                <a:gd name="T5" fmla="*/ 17 h 57"/>
                <a:gd name="T6" fmla="*/ 25 w 70"/>
                <a:gd name="T7" fmla="*/ 57 h 57"/>
                <a:gd name="T8" fmla="*/ 14 w 70"/>
                <a:gd name="T9" fmla="*/ 57 h 57"/>
                <a:gd name="T10" fmla="*/ 0 w 70"/>
                <a:gd name="T11" fmla="*/ 0 h 57"/>
                <a:gd name="T12" fmla="*/ 10 w 70"/>
                <a:gd name="T13" fmla="*/ 0 h 57"/>
                <a:gd name="T14" fmla="*/ 20 w 70"/>
                <a:gd name="T15" fmla="*/ 39 h 57"/>
                <a:gd name="T16" fmla="*/ 30 w 70"/>
                <a:gd name="T17" fmla="*/ 0 h 57"/>
                <a:gd name="T18" fmla="*/ 39 w 70"/>
                <a:gd name="T19" fmla="*/ 0 h 57"/>
                <a:gd name="T20" fmla="*/ 49 w 70"/>
                <a:gd name="T21" fmla="*/ 39 h 57"/>
                <a:gd name="T22" fmla="*/ 60 w 70"/>
                <a:gd name="T23" fmla="*/ 0 h 57"/>
                <a:gd name="T24" fmla="*/ 70 w 70"/>
                <a:gd name="T25" fmla="*/ 0 h 57"/>
                <a:gd name="T26" fmla="*/ 55 w 7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55" y="57"/>
                  </a:moveTo>
                  <a:lnTo>
                    <a:pt x="45" y="57"/>
                  </a:lnTo>
                  <a:lnTo>
                    <a:pt x="35" y="17"/>
                  </a:lnTo>
                  <a:lnTo>
                    <a:pt x="25" y="57"/>
                  </a:lnTo>
                  <a:lnTo>
                    <a:pt x="14" y="57"/>
                  </a:lnTo>
                  <a:lnTo>
                    <a:pt x="0" y="0"/>
                  </a:lnTo>
                  <a:lnTo>
                    <a:pt x="10" y="0"/>
                  </a:lnTo>
                  <a:lnTo>
                    <a:pt x="20" y="39"/>
                  </a:lnTo>
                  <a:lnTo>
                    <a:pt x="30" y="0"/>
                  </a:lnTo>
                  <a:lnTo>
                    <a:pt x="39" y="0"/>
                  </a:lnTo>
                  <a:lnTo>
                    <a:pt x="49" y="39"/>
                  </a:lnTo>
                  <a:lnTo>
                    <a:pt x="60" y="0"/>
                  </a:lnTo>
                  <a:lnTo>
                    <a:pt x="70" y="0"/>
                  </a:lnTo>
                  <a:lnTo>
                    <a:pt x="55" y="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8" name="Freeform 45">
              <a:extLst>
                <a:ext uri="{FF2B5EF4-FFF2-40B4-BE49-F238E27FC236}">
                  <a16:creationId xmlns:a16="http://schemas.microsoft.com/office/drawing/2014/main" id="{C1C7EF3F-CB28-4C69-901C-8F9F09C5B597}"/>
                </a:ext>
              </a:extLst>
            </p:cNvPr>
            <p:cNvSpPr>
              <a:spLocks noEditPoints="1"/>
            </p:cNvSpPr>
            <p:nvPr userDrawn="1"/>
          </p:nvSpPr>
          <p:spPr bwMode="auto">
            <a:xfrm>
              <a:off x="419130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9" name="Freeform 46">
              <a:extLst>
                <a:ext uri="{FF2B5EF4-FFF2-40B4-BE49-F238E27FC236}">
                  <a16:creationId xmlns:a16="http://schemas.microsoft.com/office/drawing/2014/main" id="{80D5AA14-D31C-42E8-B89F-2FCABF204007}"/>
                </a:ext>
              </a:extLst>
            </p:cNvPr>
            <p:cNvSpPr>
              <a:spLocks/>
            </p:cNvSpPr>
            <p:nvPr userDrawn="1"/>
          </p:nvSpPr>
          <p:spPr bwMode="auto">
            <a:xfrm>
              <a:off x="4295927" y="6212575"/>
              <a:ext cx="57543" cy="99391"/>
            </a:xfrm>
            <a:custGeom>
              <a:avLst/>
              <a:gdLst>
                <a:gd name="T0" fmla="*/ 21 w 23"/>
                <a:gd name="T1" fmla="*/ 8 h 39"/>
                <a:gd name="T2" fmla="*/ 18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6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8" y="7"/>
                  </a:cubicBezTo>
                  <a:cubicBezTo>
                    <a:pt x="17" y="7"/>
                    <a:pt x="16"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0" y="1"/>
                    <a:pt x="11" y="1"/>
                  </a:cubicBezTo>
                  <a:cubicBezTo>
                    <a:pt x="12" y="0"/>
                    <a:pt x="13" y="0"/>
                    <a:pt x="14" y="0"/>
                  </a:cubicBezTo>
                  <a:cubicBezTo>
                    <a:pt x="14" y="0"/>
                    <a:pt x="15" y="0"/>
                    <a:pt x="16"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0" name="Freeform 47">
              <a:extLst>
                <a:ext uri="{FF2B5EF4-FFF2-40B4-BE49-F238E27FC236}">
                  <a16:creationId xmlns:a16="http://schemas.microsoft.com/office/drawing/2014/main" id="{3894EB82-A456-47F8-BB06-FE894AF4B86B}"/>
                </a:ext>
              </a:extLst>
            </p:cNvPr>
            <p:cNvSpPr>
              <a:spLocks/>
            </p:cNvSpPr>
            <p:nvPr userDrawn="1"/>
          </p:nvSpPr>
          <p:spPr bwMode="auto">
            <a:xfrm>
              <a:off x="4346494" y="6284068"/>
              <a:ext cx="29644"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3 w 12"/>
                <a:gd name="T11" fmla="*/ 11 h 12"/>
                <a:gd name="T12" fmla="*/ 2 w 12"/>
                <a:gd name="T13" fmla="*/ 10 h 12"/>
                <a:gd name="T14" fmla="*/ 0 w 12"/>
                <a:gd name="T15" fmla="*/ 8 h 12"/>
                <a:gd name="T16" fmla="*/ 0 w 12"/>
                <a:gd name="T17" fmla="*/ 6 h 12"/>
                <a:gd name="T18" fmla="*/ 0 w 12"/>
                <a:gd name="T19" fmla="*/ 4 h 12"/>
                <a:gd name="T20" fmla="*/ 2 w 12"/>
                <a:gd name="T21" fmla="*/ 2 h 12"/>
                <a:gd name="T22" fmla="*/ 3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3" y="11"/>
                  </a:cubicBezTo>
                  <a:cubicBezTo>
                    <a:pt x="3" y="11"/>
                    <a:pt x="2" y="10"/>
                    <a:pt x="2" y="10"/>
                  </a:cubicBezTo>
                  <a:cubicBezTo>
                    <a:pt x="1" y="9"/>
                    <a:pt x="1" y="9"/>
                    <a:pt x="0" y="8"/>
                  </a:cubicBezTo>
                  <a:cubicBezTo>
                    <a:pt x="0" y="7"/>
                    <a:pt x="0" y="7"/>
                    <a:pt x="0" y="6"/>
                  </a:cubicBezTo>
                  <a:cubicBezTo>
                    <a:pt x="0" y="5"/>
                    <a:pt x="0" y="4"/>
                    <a:pt x="0" y="4"/>
                  </a:cubicBezTo>
                  <a:cubicBezTo>
                    <a:pt x="1" y="3"/>
                    <a:pt x="1" y="2"/>
                    <a:pt x="2" y="2"/>
                  </a:cubicBezTo>
                  <a:cubicBezTo>
                    <a:pt x="2" y="1"/>
                    <a:pt x="3" y="1"/>
                    <a:pt x="3"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1" name="Freeform 48">
              <a:extLst>
                <a:ext uri="{FF2B5EF4-FFF2-40B4-BE49-F238E27FC236}">
                  <a16:creationId xmlns:a16="http://schemas.microsoft.com/office/drawing/2014/main" id="{A88F5C3F-FAE1-4A50-86D3-E9A1CAA89A96}"/>
                </a:ext>
              </a:extLst>
            </p:cNvPr>
            <p:cNvSpPr>
              <a:spLocks/>
            </p:cNvSpPr>
            <p:nvPr userDrawn="1"/>
          </p:nvSpPr>
          <p:spPr bwMode="auto">
            <a:xfrm>
              <a:off x="498115" y="6388691"/>
              <a:ext cx="94161" cy="130778"/>
            </a:xfrm>
            <a:custGeom>
              <a:avLst/>
              <a:gdLst>
                <a:gd name="T0" fmla="*/ 32 w 54"/>
                <a:gd name="T1" fmla="*/ 12 h 75"/>
                <a:gd name="T2" fmla="*/ 32 w 54"/>
                <a:gd name="T3" fmla="*/ 75 h 75"/>
                <a:gd name="T4" fmla="*/ 22 w 54"/>
                <a:gd name="T5" fmla="*/ 75 h 75"/>
                <a:gd name="T6" fmla="*/ 22 w 54"/>
                <a:gd name="T7" fmla="*/ 12 h 75"/>
                <a:gd name="T8" fmla="*/ 0 w 54"/>
                <a:gd name="T9" fmla="*/ 12 h 75"/>
                <a:gd name="T10" fmla="*/ 0 w 54"/>
                <a:gd name="T11" fmla="*/ 0 h 75"/>
                <a:gd name="T12" fmla="*/ 54 w 54"/>
                <a:gd name="T13" fmla="*/ 0 h 75"/>
                <a:gd name="T14" fmla="*/ 54 w 54"/>
                <a:gd name="T15" fmla="*/ 12 h 75"/>
                <a:gd name="T16" fmla="*/ 32 w 54"/>
                <a:gd name="T17"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2"/>
                  </a:moveTo>
                  <a:lnTo>
                    <a:pt x="32" y="75"/>
                  </a:lnTo>
                  <a:lnTo>
                    <a:pt x="22" y="75"/>
                  </a:lnTo>
                  <a:lnTo>
                    <a:pt x="22" y="12"/>
                  </a:lnTo>
                  <a:lnTo>
                    <a:pt x="0" y="12"/>
                  </a:lnTo>
                  <a:lnTo>
                    <a:pt x="0" y="0"/>
                  </a:lnTo>
                  <a:lnTo>
                    <a:pt x="54" y="0"/>
                  </a:lnTo>
                  <a:lnTo>
                    <a:pt x="54" y="12"/>
                  </a:lnTo>
                  <a:lnTo>
                    <a:pt x="32"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2" name="Freeform 49">
              <a:extLst>
                <a:ext uri="{FF2B5EF4-FFF2-40B4-BE49-F238E27FC236}">
                  <a16:creationId xmlns:a16="http://schemas.microsoft.com/office/drawing/2014/main" id="{1EFCBDA7-FA42-4391-9872-95EB6DDEA684}"/>
                </a:ext>
              </a:extLst>
            </p:cNvPr>
            <p:cNvSpPr>
              <a:spLocks/>
            </p:cNvSpPr>
            <p:nvPr userDrawn="1"/>
          </p:nvSpPr>
          <p:spPr bwMode="auto">
            <a:xfrm>
              <a:off x="609713" y="6383459"/>
              <a:ext cx="78468"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9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1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2" y="25"/>
                    <a:pt x="21" y="24"/>
                  </a:cubicBezTo>
                  <a:cubicBezTo>
                    <a:pt x="20" y="22"/>
                    <a:pt x="18" y="21"/>
                    <a:pt x="15" y="21"/>
                  </a:cubicBezTo>
                  <a:cubicBezTo>
                    <a:pt x="14" y="21"/>
                    <a:pt x="13" y="21"/>
                    <a:pt x="12" y="22"/>
                  </a:cubicBezTo>
                  <a:cubicBezTo>
                    <a:pt x="11" y="22"/>
                    <a:pt x="10" y="23"/>
                    <a:pt x="9" y="24"/>
                  </a:cubicBezTo>
                  <a:cubicBezTo>
                    <a:pt x="9" y="24"/>
                    <a:pt x="8" y="25"/>
                    <a:pt x="8" y="27"/>
                  </a:cubicBezTo>
                  <a:cubicBezTo>
                    <a:pt x="7"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8" y="17"/>
                    <a:pt x="9" y="17"/>
                  </a:cubicBezTo>
                  <a:cubicBezTo>
                    <a:pt x="10" y="16"/>
                    <a:pt x="10" y="16"/>
                    <a:pt x="11" y="15"/>
                  </a:cubicBezTo>
                  <a:cubicBezTo>
                    <a:pt x="12" y="15"/>
                    <a:pt x="13" y="15"/>
                    <a:pt x="14" y="14"/>
                  </a:cubicBezTo>
                  <a:cubicBezTo>
                    <a:pt x="15" y="14"/>
                    <a:pt x="16" y="14"/>
                    <a:pt x="17" y="14"/>
                  </a:cubicBezTo>
                  <a:cubicBezTo>
                    <a:pt x="19" y="14"/>
                    <a:pt x="21" y="14"/>
                    <a:pt x="23" y="15"/>
                  </a:cubicBezTo>
                  <a:cubicBezTo>
                    <a:pt x="25" y="16"/>
                    <a:pt x="26" y="17"/>
                    <a:pt x="27" y="18"/>
                  </a:cubicBezTo>
                  <a:cubicBezTo>
                    <a:pt x="28" y="20"/>
                    <a:pt x="29" y="22"/>
                    <a:pt x="30" y="24"/>
                  </a:cubicBezTo>
                  <a:cubicBezTo>
                    <a:pt x="30"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3" name="Freeform 50">
              <a:extLst>
                <a:ext uri="{FF2B5EF4-FFF2-40B4-BE49-F238E27FC236}">
                  <a16:creationId xmlns:a16="http://schemas.microsoft.com/office/drawing/2014/main" id="{721D8C30-DB23-4A0B-8A74-BC467086477D}"/>
                </a:ext>
              </a:extLst>
            </p:cNvPr>
            <p:cNvSpPr>
              <a:spLocks noEditPoints="1"/>
            </p:cNvSpPr>
            <p:nvPr userDrawn="1"/>
          </p:nvSpPr>
          <p:spPr bwMode="auto">
            <a:xfrm>
              <a:off x="705618" y="6418333"/>
              <a:ext cx="85443" cy="102879"/>
            </a:xfrm>
            <a:custGeom>
              <a:avLst/>
              <a:gdLst>
                <a:gd name="T0" fmla="*/ 33 w 33"/>
                <a:gd name="T1" fmla="*/ 19 h 40"/>
                <a:gd name="T2" fmla="*/ 33 w 33"/>
                <a:gd name="T3" fmla="*/ 21 h 40"/>
                <a:gd name="T4" fmla="*/ 33 w 33"/>
                <a:gd name="T5" fmla="*/ 23 h 40"/>
                <a:gd name="T6" fmla="*/ 7 w 33"/>
                <a:gd name="T7" fmla="*/ 23 h 40"/>
                <a:gd name="T8" fmla="*/ 9 w 33"/>
                <a:gd name="T9" fmla="*/ 28 h 40"/>
                <a:gd name="T10" fmla="*/ 11 w 33"/>
                <a:gd name="T11" fmla="*/ 31 h 40"/>
                <a:gd name="T12" fmla="*/ 14 w 33"/>
                <a:gd name="T13" fmla="*/ 33 h 40"/>
                <a:gd name="T14" fmla="*/ 17 w 33"/>
                <a:gd name="T15" fmla="*/ 33 h 40"/>
                <a:gd name="T16" fmla="*/ 19 w 33"/>
                <a:gd name="T17" fmla="*/ 33 h 40"/>
                <a:gd name="T18" fmla="*/ 22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1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5 w 33"/>
                <a:gd name="T65" fmla="*/ 13 h 40"/>
                <a:gd name="T66" fmla="*/ 23 w 33"/>
                <a:gd name="T67" fmla="*/ 10 h 40"/>
                <a:gd name="T68" fmla="*/ 20 w 33"/>
                <a:gd name="T69" fmla="*/ 8 h 40"/>
                <a:gd name="T70" fmla="*/ 16 w 33"/>
                <a:gd name="T71" fmla="*/ 7 h 40"/>
                <a:gd name="T72" fmla="*/ 13 w 33"/>
                <a:gd name="T73" fmla="*/ 8 h 40"/>
                <a:gd name="T74" fmla="*/ 10 w 33"/>
                <a:gd name="T75" fmla="*/ 9 h 40"/>
                <a:gd name="T76" fmla="*/ 9 w 33"/>
                <a:gd name="T77" fmla="*/ 12 h 40"/>
                <a:gd name="T78" fmla="*/ 8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7" y="23"/>
                    <a:pt x="7" y="23"/>
                    <a:pt x="7" y="23"/>
                  </a:cubicBezTo>
                  <a:cubicBezTo>
                    <a:pt x="8" y="25"/>
                    <a:pt x="8" y="26"/>
                    <a:pt x="9" y="28"/>
                  </a:cubicBezTo>
                  <a:cubicBezTo>
                    <a:pt x="9" y="29"/>
                    <a:pt x="10" y="30"/>
                    <a:pt x="11" y="31"/>
                  </a:cubicBezTo>
                  <a:cubicBezTo>
                    <a:pt x="12" y="32"/>
                    <a:pt x="13" y="32"/>
                    <a:pt x="14" y="33"/>
                  </a:cubicBezTo>
                  <a:cubicBezTo>
                    <a:pt x="15" y="33"/>
                    <a:pt x="16" y="33"/>
                    <a:pt x="17" y="33"/>
                  </a:cubicBezTo>
                  <a:cubicBezTo>
                    <a:pt x="18" y="33"/>
                    <a:pt x="19" y="33"/>
                    <a:pt x="19" y="33"/>
                  </a:cubicBezTo>
                  <a:cubicBezTo>
                    <a:pt x="20" y="33"/>
                    <a:pt x="21" y="33"/>
                    <a:pt x="22" y="32"/>
                  </a:cubicBezTo>
                  <a:cubicBezTo>
                    <a:pt x="22" y="32"/>
                    <a:pt x="23" y="32"/>
                    <a:pt x="23" y="32"/>
                  </a:cubicBezTo>
                  <a:cubicBezTo>
                    <a:pt x="24" y="31"/>
                    <a:pt x="25"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20" y="40"/>
                    <a:pt x="18" y="40"/>
                    <a:pt x="17" y="40"/>
                  </a:cubicBezTo>
                  <a:cubicBezTo>
                    <a:pt x="15" y="40"/>
                    <a:pt x="13" y="40"/>
                    <a:pt x="12" y="39"/>
                  </a:cubicBezTo>
                  <a:cubicBezTo>
                    <a:pt x="11" y="39"/>
                    <a:pt x="9" y="38"/>
                    <a:pt x="8" y="38"/>
                  </a:cubicBezTo>
                  <a:cubicBezTo>
                    <a:pt x="7" y="37"/>
                    <a:pt x="6" y="36"/>
                    <a:pt x="5" y="35"/>
                  </a:cubicBezTo>
                  <a:cubicBezTo>
                    <a:pt x="4" y="34"/>
                    <a:pt x="3" y="33"/>
                    <a:pt x="3" y="31"/>
                  </a:cubicBezTo>
                  <a:cubicBezTo>
                    <a:pt x="2" y="30"/>
                    <a:pt x="1" y="28"/>
                    <a:pt x="1" y="26"/>
                  </a:cubicBezTo>
                  <a:cubicBezTo>
                    <a:pt x="0" y="24"/>
                    <a:pt x="0" y="22"/>
                    <a:pt x="0" y="20"/>
                  </a:cubicBezTo>
                  <a:cubicBezTo>
                    <a:pt x="0" y="17"/>
                    <a:pt x="0" y="14"/>
                    <a:pt x="1" y="12"/>
                  </a:cubicBezTo>
                  <a:cubicBezTo>
                    <a:pt x="2" y="9"/>
                    <a:pt x="3" y="7"/>
                    <a:pt x="5" y="5"/>
                  </a:cubicBezTo>
                  <a:cubicBezTo>
                    <a:pt x="6" y="4"/>
                    <a:pt x="8" y="2"/>
                    <a:pt x="10" y="1"/>
                  </a:cubicBezTo>
                  <a:cubicBezTo>
                    <a:pt x="12" y="1"/>
                    <a:pt x="14" y="0"/>
                    <a:pt x="17" y="0"/>
                  </a:cubicBezTo>
                  <a:cubicBezTo>
                    <a:pt x="20" y="0"/>
                    <a:pt x="22" y="1"/>
                    <a:pt x="24" y="2"/>
                  </a:cubicBezTo>
                  <a:cubicBezTo>
                    <a:pt x="26" y="3"/>
                    <a:pt x="28" y="4"/>
                    <a:pt x="29" y="6"/>
                  </a:cubicBezTo>
                  <a:cubicBezTo>
                    <a:pt x="30" y="8"/>
                    <a:pt x="31" y="10"/>
                    <a:pt x="32" y="12"/>
                  </a:cubicBezTo>
                  <a:cubicBezTo>
                    <a:pt x="33" y="14"/>
                    <a:pt x="33" y="17"/>
                    <a:pt x="33" y="19"/>
                  </a:cubicBezTo>
                  <a:close/>
                  <a:moveTo>
                    <a:pt x="25" y="17"/>
                  </a:moveTo>
                  <a:cubicBezTo>
                    <a:pt x="25" y="15"/>
                    <a:pt x="25" y="14"/>
                    <a:pt x="25" y="13"/>
                  </a:cubicBezTo>
                  <a:cubicBezTo>
                    <a:pt x="24" y="12"/>
                    <a:pt x="24" y="11"/>
                    <a:pt x="23" y="10"/>
                  </a:cubicBezTo>
                  <a:cubicBezTo>
                    <a:pt x="22" y="9"/>
                    <a:pt x="21" y="8"/>
                    <a:pt x="20" y="8"/>
                  </a:cubicBezTo>
                  <a:cubicBezTo>
                    <a:pt x="19" y="7"/>
                    <a:pt x="18" y="7"/>
                    <a:pt x="16" y="7"/>
                  </a:cubicBezTo>
                  <a:cubicBezTo>
                    <a:pt x="15" y="7"/>
                    <a:pt x="14" y="7"/>
                    <a:pt x="13" y="8"/>
                  </a:cubicBezTo>
                  <a:cubicBezTo>
                    <a:pt x="12" y="8"/>
                    <a:pt x="11" y="9"/>
                    <a:pt x="10" y="9"/>
                  </a:cubicBezTo>
                  <a:cubicBezTo>
                    <a:pt x="10" y="10"/>
                    <a:pt x="9" y="11"/>
                    <a:pt x="9" y="12"/>
                  </a:cubicBezTo>
                  <a:cubicBezTo>
                    <a:pt x="8" y="14"/>
                    <a:pt x="8" y="15"/>
                    <a:pt x="8"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4" name="Freeform 51">
              <a:extLst>
                <a:ext uri="{FF2B5EF4-FFF2-40B4-BE49-F238E27FC236}">
                  <a16:creationId xmlns:a16="http://schemas.microsoft.com/office/drawing/2014/main" id="{01AD00CA-8BC7-4B62-AC64-03851855A7AE}"/>
                </a:ext>
              </a:extLst>
            </p:cNvPr>
            <p:cNvSpPr>
              <a:spLocks noEditPoints="1"/>
            </p:cNvSpPr>
            <p:nvPr userDrawn="1"/>
          </p:nvSpPr>
          <p:spPr bwMode="auto">
            <a:xfrm>
              <a:off x="857320" y="6383459"/>
              <a:ext cx="83698" cy="137753"/>
            </a:xfrm>
            <a:custGeom>
              <a:avLst/>
              <a:gdLst>
                <a:gd name="T0" fmla="*/ 33 w 33"/>
                <a:gd name="T1" fmla="*/ 35 h 54"/>
                <a:gd name="T2" fmla="*/ 31 w 33"/>
                <a:gd name="T3" fmla="*/ 43 h 54"/>
                <a:gd name="T4" fmla="*/ 28 w 33"/>
                <a:gd name="T5" fmla="*/ 49 h 54"/>
                <a:gd name="T6" fmla="*/ 23 w 33"/>
                <a:gd name="T7" fmla="*/ 53 h 54"/>
                <a:gd name="T8" fmla="*/ 17 w 33"/>
                <a:gd name="T9" fmla="*/ 54 h 54"/>
                <a:gd name="T10" fmla="*/ 12 w 33"/>
                <a:gd name="T11" fmla="*/ 53 h 54"/>
                <a:gd name="T12" fmla="*/ 8 w 33"/>
                <a:gd name="T13" fmla="*/ 50 h 54"/>
                <a:gd name="T14" fmla="*/ 8 w 33"/>
                <a:gd name="T15" fmla="*/ 53 h 54"/>
                <a:gd name="T16" fmla="*/ 0 w 33"/>
                <a:gd name="T17" fmla="*/ 53 h 54"/>
                <a:gd name="T18" fmla="*/ 0 w 33"/>
                <a:gd name="T19" fmla="*/ 4 h 54"/>
                <a:gd name="T20" fmla="*/ 8 w 33"/>
                <a:gd name="T21" fmla="*/ 0 h 54"/>
                <a:gd name="T22" fmla="*/ 8 w 33"/>
                <a:gd name="T23" fmla="*/ 19 h 54"/>
                <a:gd name="T24" fmla="*/ 10 w 33"/>
                <a:gd name="T25" fmla="*/ 17 h 54"/>
                <a:gd name="T26" fmla="*/ 12 w 33"/>
                <a:gd name="T27" fmla="*/ 16 h 54"/>
                <a:gd name="T28" fmla="*/ 14 w 33"/>
                <a:gd name="T29" fmla="*/ 14 h 54"/>
                <a:gd name="T30" fmla="*/ 18 w 33"/>
                <a:gd name="T31" fmla="*/ 14 h 54"/>
                <a:gd name="T32" fmla="*/ 24 w 33"/>
                <a:gd name="T33" fmla="*/ 15 h 54"/>
                <a:gd name="T34" fmla="*/ 28 w 33"/>
                <a:gd name="T35" fmla="*/ 19 h 54"/>
                <a:gd name="T36" fmla="*/ 31 w 33"/>
                <a:gd name="T37" fmla="*/ 25 h 54"/>
                <a:gd name="T38" fmla="*/ 33 w 33"/>
                <a:gd name="T39" fmla="*/ 35 h 54"/>
                <a:gd name="T40" fmla="*/ 25 w 33"/>
                <a:gd name="T41" fmla="*/ 35 h 54"/>
                <a:gd name="T42" fmla="*/ 23 w 33"/>
                <a:gd name="T43" fmla="*/ 24 h 54"/>
                <a:gd name="T44" fmla="*/ 16 w 33"/>
                <a:gd name="T45" fmla="*/ 21 h 54"/>
                <a:gd name="T46" fmla="*/ 14 w 33"/>
                <a:gd name="T47" fmla="*/ 21 h 54"/>
                <a:gd name="T48" fmla="*/ 11 w 33"/>
                <a:gd name="T49" fmla="*/ 23 h 54"/>
                <a:gd name="T50" fmla="*/ 9 w 33"/>
                <a:gd name="T51" fmla="*/ 24 h 54"/>
                <a:gd name="T52" fmla="*/ 8 w 33"/>
                <a:gd name="T53" fmla="*/ 26 h 54"/>
                <a:gd name="T54" fmla="*/ 8 w 33"/>
                <a:gd name="T55" fmla="*/ 42 h 54"/>
                <a:gd name="T56" fmla="*/ 9 w 33"/>
                <a:gd name="T57" fmla="*/ 44 h 54"/>
                <a:gd name="T58" fmla="*/ 11 w 33"/>
                <a:gd name="T59" fmla="*/ 45 h 54"/>
                <a:gd name="T60" fmla="*/ 14 w 33"/>
                <a:gd name="T61" fmla="*/ 47 h 54"/>
                <a:gd name="T62" fmla="*/ 17 w 33"/>
                <a:gd name="T63" fmla="*/ 47 h 54"/>
                <a:gd name="T64" fmla="*/ 23 w 33"/>
                <a:gd name="T65" fmla="*/ 44 h 54"/>
                <a:gd name="T66" fmla="*/ 25 w 33"/>
                <a:gd name="T6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4">
                  <a:moveTo>
                    <a:pt x="33" y="35"/>
                  </a:moveTo>
                  <a:cubicBezTo>
                    <a:pt x="33" y="38"/>
                    <a:pt x="32" y="41"/>
                    <a:pt x="31" y="43"/>
                  </a:cubicBezTo>
                  <a:cubicBezTo>
                    <a:pt x="30" y="46"/>
                    <a:pt x="29" y="48"/>
                    <a:pt x="28" y="49"/>
                  </a:cubicBezTo>
                  <a:cubicBezTo>
                    <a:pt x="27" y="51"/>
                    <a:pt x="25" y="52"/>
                    <a:pt x="23" y="53"/>
                  </a:cubicBezTo>
                  <a:cubicBezTo>
                    <a:pt x="21" y="54"/>
                    <a:pt x="19" y="54"/>
                    <a:pt x="17" y="54"/>
                  </a:cubicBezTo>
                  <a:cubicBezTo>
                    <a:pt x="16" y="54"/>
                    <a:pt x="14" y="54"/>
                    <a:pt x="12" y="53"/>
                  </a:cubicBezTo>
                  <a:cubicBezTo>
                    <a:pt x="10" y="52"/>
                    <a:pt x="9" y="51"/>
                    <a:pt x="8" y="50"/>
                  </a:cubicBezTo>
                  <a:cubicBezTo>
                    <a:pt x="8" y="53"/>
                    <a:pt x="8" y="53"/>
                    <a:pt x="8" y="53"/>
                  </a:cubicBezTo>
                  <a:cubicBezTo>
                    <a:pt x="0" y="53"/>
                    <a:pt x="0" y="53"/>
                    <a:pt x="0" y="53"/>
                  </a:cubicBezTo>
                  <a:cubicBezTo>
                    <a:pt x="0" y="4"/>
                    <a:pt x="0" y="4"/>
                    <a:pt x="0" y="4"/>
                  </a:cubicBezTo>
                  <a:cubicBezTo>
                    <a:pt x="8" y="0"/>
                    <a:pt x="8" y="0"/>
                    <a:pt x="8" y="0"/>
                  </a:cubicBezTo>
                  <a:cubicBezTo>
                    <a:pt x="8" y="19"/>
                    <a:pt x="8" y="19"/>
                    <a:pt x="8" y="19"/>
                  </a:cubicBezTo>
                  <a:cubicBezTo>
                    <a:pt x="9" y="18"/>
                    <a:pt x="9" y="17"/>
                    <a:pt x="10" y="17"/>
                  </a:cubicBezTo>
                  <a:cubicBezTo>
                    <a:pt x="11" y="16"/>
                    <a:pt x="11" y="16"/>
                    <a:pt x="12" y="16"/>
                  </a:cubicBezTo>
                  <a:cubicBezTo>
                    <a:pt x="13" y="15"/>
                    <a:pt x="13" y="15"/>
                    <a:pt x="14" y="14"/>
                  </a:cubicBezTo>
                  <a:cubicBezTo>
                    <a:pt x="15" y="14"/>
                    <a:pt x="16" y="14"/>
                    <a:pt x="18" y="14"/>
                  </a:cubicBezTo>
                  <a:cubicBezTo>
                    <a:pt x="20" y="14"/>
                    <a:pt x="22" y="14"/>
                    <a:pt x="24" y="15"/>
                  </a:cubicBezTo>
                  <a:cubicBezTo>
                    <a:pt x="25" y="16"/>
                    <a:pt x="27" y="17"/>
                    <a:pt x="28" y="19"/>
                  </a:cubicBezTo>
                  <a:cubicBezTo>
                    <a:pt x="30" y="21"/>
                    <a:pt x="31" y="23"/>
                    <a:pt x="31" y="25"/>
                  </a:cubicBezTo>
                  <a:cubicBezTo>
                    <a:pt x="32" y="28"/>
                    <a:pt x="33" y="31"/>
                    <a:pt x="33" y="35"/>
                  </a:cubicBezTo>
                  <a:close/>
                  <a:moveTo>
                    <a:pt x="25" y="35"/>
                  </a:moveTo>
                  <a:cubicBezTo>
                    <a:pt x="25" y="30"/>
                    <a:pt x="24" y="27"/>
                    <a:pt x="23" y="24"/>
                  </a:cubicBezTo>
                  <a:cubicBezTo>
                    <a:pt x="21" y="22"/>
                    <a:pt x="19" y="21"/>
                    <a:pt x="16" y="21"/>
                  </a:cubicBezTo>
                  <a:cubicBezTo>
                    <a:pt x="15" y="21"/>
                    <a:pt x="15" y="21"/>
                    <a:pt x="14" y="21"/>
                  </a:cubicBezTo>
                  <a:cubicBezTo>
                    <a:pt x="13" y="22"/>
                    <a:pt x="12" y="22"/>
                    <a:pt x="11" y="23"/>
                  </a:cubicBezTo>
                  <a:cubicBezTo>
                    <a:pt x="11" y="23"/>
                    <a:pt x="10" y="24"/>
                    <a:pt x="9" y="24"/>
                  </a:cubicBezTo>
                  <a:cubicBezTo>
                    <a:pt x="9" y="25"/>
                    <a:pt x="8" y="25"/>
                    <a:pt x="8" y="26"/>
                  </a:cubicBezTo>
                  <a:cubicBezTo>
                    <a:pt x="8" y="42"/>
                    <a:pt x="8" y="42"/>
                    <a:pt x="8" y="42"/>
                  </a:cubicBezTo>
                  <a:cubicBezTo>
                    <a:pt x="8" y="43"/>
                    <a:pt x="9" y="43"/>
                    <a:pt x="9" y="44"/>
                  </a:cubicBezTo>
                  <a:cubicBezTo>
                    <a:pt x="10" y="44"/>
                    <a:pt x="11" y="45"/>
                    <a:pt x="11" y="45"/>
                  </a:cubicBezTo>
                  <a:cubicBezTo>
                    <a:pt x="12" y="46"/>
                    <a:pt x="13" y="46"/>
                    <a:pt x="14" y="47"/>
                  </a:cubicBezTo>
                  <a:cubicBezTo>
                    <a:pt x="15" y="47"/>
                    <a:pt x="16" y="47"/>
                    <a:pt x="17" y="47"/>
                  </a:cubicBezTo>
                  <a:cubicBezTo>
                    <a:pt x="19" y="47"/>
                    <a:pt x="21" y="46"/>
                    <a:pt x="23" y="44"/>
                  </a:cubicBezTo>
                  <a:cubicBezTo>
                    <a:pt x="24" y="42"/>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5" name="Freeform 52">
              <a:extLst>
                <a:ext uri="{FF2B5EF4-FFF2-40B4-BE49-F238E27FC236}">
                  <a16:creationId xmlns:a16="http://schemas.microsoft.com/office/drawing/2014/main" id="{BC957590-E3D7-48BF-A1DF-73DCD7673857}"/>
                </a:ext>
              </a:extLst>
            </p:cNvPr>
            <p:cNvSpPr>
              <a:spLocks noEditPoints="1"/>
            </p:cNvSpPr>
            <p:nvPr userDrawn="1"/>
          </p:nvSpPr>
          <p:spPr bwMode="auto">
            <a:xfrm>
              <a:off x="956713"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1" y="33"/>
                    <a:pt x="21" y="32"/>
                  </a:cubicBezTo>
                  <a:cubicBezTo>
                    <a:pt x="22" y="32"/>
                    <a:pt x="22" y="32"/>
                    <a:pt x="23" y="32"/>
                  </a:cubicBezTo>
                  <a:cubicBezTo>
                    <a:pt x="24" y="31"/>
                    <a:pt x="24"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8"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6" name="Freeform 53">
              <a:extLst>
                <a:ext uri="{FF2B5EF4-FFF2-40B4-BE49-F238E27FC236}">
                  <a16:creationId xmlns:a16="http://schemas.microsoft.com/office/drawing/2014/main" id="{9BC2125B-AF0E-4411-AFA7-3F79B873BFBA}"/>
                </a:ext>
              </a:extLst>
            </p:cNvPr>
            <p:cNvSpPr>
              <a:spLocks/>
            </p:cNvSpPr>
            <p:nvPr userDrawn="1"/>
          </p:nvSpPr>
          <p:spPr bwMode="auto">
            <a:xfrm>
              <a:off x="1050873" y="6383459"/>
              <a:ext cx="55799" cy="137753"/>
            </a:xfrm>
            <a:custGeom>
              <a:avLst/>
              <a:gdLst>
                <a:gd name="T0" fmla="*/ 21 w 22"/>
                <a:gd name="T1" fmla="*/ 52 h 54"/>
                <a:gd name="T2" fmla="*/ 18 w 22"/>
                <a:gd name="T3" fmla="*/ 54 h 54"/>
                <a:gd name="T4" fmla="*/ 14 w 22"/>
                <a:gd name="T5" fmla="*/ 54 h 54"/>
                <a:gd name="T6" fmla="*/ 11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2" y="54"/>
                    <a:pt x="11" y="54"/>
                  </a:cubicBezTo>
                  <a:cubicBezTo>
                    <a:pt x="10" y="53"/>
                    <a:pt x="9" y="53"/>
                    <a:pt x="8" y="52"/>
                  </a:cubicBezTo>
                  <a:cubicBezTo>
                    <a:pt x="7" y="51"/>
                    <a:pt x="6" y="50"/>
                    <a:pt x="6" y="49"/>
                  </a:cubicBezTo>
                  <a:cubicBezTo>
                    <a:pt x="6"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2"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7" name="Freeform 54">
              <a:extLst>
                <a:ext uri="{FF2B5EF4-FFF2-40B4-BE49-F238E27FC236}">
                  <a16:creationId xmlns:a16="http://schemas.microsoft.com/office/drawing/2014/main" id="{1E5BE33C-9675-423A-802C-0A789DB1851B}"/>
                </a:ext>
              </a:extLst>
            </p:cNvPr>
            <p:cNvSpPr>
              <a:spLocks/>
            </p:cNvSpPr>
            <p:nvPr userDrawn="1"/>
          </p:nvSpPr>
          <p:spPr bwMode="auto">
            <a:xfrm>
              <a:off x="1118877"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8" name="Freeform 55">
              <a:extLst>
                <a:ext uri="{FF2B5EF4-FFF2-40B4-BE49-F238E27FC236}">
                  <a16:creationId xmlns:a16="http://schemas.microsoft.com/office/drawing/2014/main" id="{FB04A8AC-9DA2-4FB3-985A-DD8E6439135C}"/>
                </a:ext>
              </a:extLst>
            </p:cNvPr>
            <p:cNvSpPr>
              <a:spLocks noEditPoints="1"/>
            </p:cNvSpPr>
            <p:nvPr userDrawn="1"/>
          </p:nvSpPr>
          <p:spPr bwMode="auto">
            <a:xfrm>
              <a:off x="1190370"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29 w 33"/>
                <a:gd name="T25" fmla="*/ 35 h 40"/>
                <a:gd name="T26" fmla="*/ 27 w 33"/>
                <a:gd name="T27" fmla="*/ 37 h 40"/>
                <a:gd name="T28" fmla="*/ 24 w 33"/>
                <a:gd name="T29" fmla="*/ 39 h 40"/>
                <a:gd name="T30" fmla="*/ 20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2"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0" y="33"/>
                    <a:pt x="21" y="32"/>
                  </a:cubicBezTo>
                  <a:cubicBezTo>
                    <a:pt x="22" y="32"/>
                    <a:pt x="22" y="32"/>
                    <a:pt x="23" y="32"/>
                  </a:cubicBezTo>
                  <a:cubicBezTo>
                    <a:pt x="23" y="31"/>
                    <a:pt x="24" y="31"/>
                    <a:pt x="25" y="30"/>
                  </a:cubicBezTo>
                  <a:cubicBezTo>
                    <a:pt x="29" y="35"/>
                    <a:pt x="29" y="35"/>
                    <a:pt x="29" y="35"/>
                  </a:cubicBezTo>
                  <a:cubicBezTo>
                    <a:pt x="29" y="36"/>
                    <a:pt x="28" y="37"/>
                    <a:pt x="27" y="37"/>
                  </a:cubicBezTo>
                  <a:cubicBezTo>
                    <a:pt x="26" y="38"/>
                    <a:pt x="25" y="38"/>
                    <a:pt x="24" y="39"/>
                  </a:cubicBezTo>
                  <a:cubicBezTo>
                    <a:pt x="23" y="39"/>
                    <a:pt x="22" y="40"/>
                    <a:pt x="20"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7"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9" name="Freeform 56">
              <a:extLst>
                <a:ext uri="{FF2B5EF4-FFF2-40B4-BE49-F238E27FC236}">
                  <a16:creationId xmlns:a16="http://schemas.microsoft.com/office/drawing/2014/main" id="{F365BB87-C861-4F40-A844-477BAA1EAA55}"/>
                </a:ext>
              </a:extLst>
            </p:cNvPr>
            <p:cNvSpPr>
              <a:spLocks/>
            </p:cNvSpPr>
            <p:nvPr userDrawn="1"/>
          </p:nvSpPr>
          <p:spPr bwMode="auto">
            <a:xfrm>
              <a:off x="1294993" y="6418333"/>
              <a:ext cx="55799" cy="101135"/>
            </a:xfrm>
            <a:custGeom>
              <a:avLst/>
              <a:gdLst>
                <a:gd name="T0" fmla="*/ 20 w 22"/>
                <a:gd name="T1" fmla="*/ 9 h 39"/>
                <a:gd name="T2" fmla="*/ 18 w 22"/>
                <a:gd name="T3" fmla="*/ 8 h 39"/>
                <a:gd name="T4" fmla="*/ 15 w 22"/>
                <a:gd name="T5" fmla="*/ 7 h 39"/>
                <a:gd name="T6" fmla="*/ 9 w 22"/>
                <a:gd name="T7" fmla="*/ 10 h 39"/>
                <a:gd name="T8" fmla="*/ 7 w 22"/>
                <a:gd name="T9" fmla="*/ 17 h 39"/>
                <a:gd name="T10" fmla="*/ 7 w 22"/>
                <a:gd name="T11" fmla="*/ 39 h 39"/>
                <a:gd name="T12" fmla="*/ 0 w 22"/>
                <a:gd name="T13" fmla="*/ 39 h 39"/>
                <a:gd name="T14" fmla="*/ 0 w 22"/>
                <a:gd name="T15" fmla="*/ 1 h 39"/>
                <a:gd name="T16" fmla="*/ 7 w 22"/>
                <a:gd name="T17" fmla="*/ 1 h 39"/>
                <a:gd name="T18" fmla="*/ 7 w 22"/>
                <a:gd name="T19" fmla="*/ 5 h 39"/>
                <a:gd name="T20" fmla="*/ 9 w 22"/>
                <a:gd name="T21" fmla="*/ 3 h 39"/>
                <a:gd name="T22" fmla="*/ 11 w 22"/>
                <a:gd name="T23" fmla="*/ 1 h 39"/>
                <a:gd name="T24" fmla="*/ 13 w 22"/>
                <a:gd name="T25" fmla="*/ 0 h 39"/>
                <a:gd name="T26" fmla="*/ 16 w 22"/>
                <a:gd name="T27" fmla="*/ 0 h 39"/>
                <a:gd name="T28" fmla="*/ 20 w 22"/>
                <a:gd name="T29" fmla="*/ 1 h 39"/>
                <a:gd name="T30" fmla="*/ 22 w 22"/>
                <a:gd name="T31" fmla="*/ 2 h 39"/>
                <a:gd name="T32" fmla="*/ 20 w 22"/>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9"/>
                  </a:moveTo>
                  <a:cubicBezTo>
                    <a:pt x="20" y="8"/>
                    <a:pt x="19" y="8"/>
                    <a:pt x="18" y="8"/>
                  </a:cubicBezTo>
                  <a:cubicBezTo>
                    <a:pt x="17" y="8"/>
                    <a:pt x="16" y="7"/>
                    <a:pt x="15" y="7"/>
                  </a:cubicBezTo>
                  <a:cubicBezTo>
                    <a:pt x="12" y="7"/>
                    <a:pt x="10" y="8"/>
                    <a:pt x="9" y="10"/>
                  </a:cubicBezTo>
                  <a:cubicBezTo>
                    <a:pt x="8" y="12"/>
                    <a:pt x="7" y="14"/>
                    <a:pt x="7" y="17"/>
                  </a:cubicBezTo>
                  <a:cubicBezTo>
                    <a:pt x="7" y="39"/>
                    <a:pt x="7" y="39"/>
                    <a:pt x="7" y="39"/>
                  </a:cubicBezTo>
                  <a:cubicBezTo>
                    <a:pt x="0" y="39"/>
                    <a:pt x="0" y="39"/>
                    <a:pt x="0" y="39"/>
                  </a:cubicBezTo>
                  <a:cubicBezTo>
                    <a:pt x="0" y="1"/>
                    <a:pt x="0" y="1"/>
                    <a:pt x="0" y="1"/>
                  </a:cubicBezTo>
                  <a:cubicBezTo>
                    <a:pt x="7" y="1"/>
                    <a:pt x="7" y="1"/>
                    <a:pt x="7" y="1"/>
                  </a:cubicBezTo>
                  <a:cubicBezTo>
                    <a:pt x="7" y="5"/>
                    <a:pt x="7" y="5"/>
                    <a:pt x="7" y="5"/>
                  </a:cubicBezTo>
                  <a:cubicBezTo>
                    <a:pt x="8" y="4"/>
                    <a:pt x="8" y="3"/>
                    <a:pt x="9" y="3"/>
                  </a:cubicBezTo>
                  <a:cubicBezTo>
                    <a:pt x="9" y="2"/>
                    <a:pt x="10" y="2"/>
                    <a:pt x="11" y="1"/>
                  </a:cubicBezTo>
                  <a:cubicBezTo>
                    <a:pt x="11" y="1"/>
                    <a:pt x="12" y="1"/>
                    <a:pt x="13" y="0"/>
                  </a:cubicBezTo>
                  <a:cubicBezTo>
                    <a:pt x="14" y="0"/>
                    <a:pt x="15" y="0"/>
                    <a:pt x="16" y="0"/>
                  </a:cubicBezTo>
                  <a:cubicBezTo>
                    <a:pt x="17" y="0"/>
                    <a:pt x="19" y="0"/>
                    <a:pt x="20" y="1"/>
                  </a:cubicBezTo>
                  <a:cubicBezTo>
                    <a:pt x="21" y="1"/>
                    <a:pt x="22" y="1"/>
                    <a:pt x="22" y="2"/>
                  </a:cubicBezTo>
                  <a:lnTo>
                    <a:pt x="20"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0" name="Freeform 57">
              <a:extLst>
                <a:ext uri="{FF2B5EF4-FFF2-40B4-BE49-F238E27FC236}">
                  <a16:creationId xmlns:a16="http://schemas.microsoft.com/office/drawing/2014/main" id="{8B7E2806-AAFA-45B5-B801-55C79A927799}"/>
                </a:ext>
              </a:extLst>
            </p:cNvPr>
            <p:cNvSpPr>
              <a:spLocks/>
            </p:cNvSpPr>
            <p:nvPr userDrawn="1"/>
          </p:nvSpPr>
          <p:spPr bwMode="auto">
            <a:xfrm>
              <a:off x="1406591"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1" name="Freeform 58">
              <a:extLst>
                <a:ext uri="{FF2B5EF4-FFF2-40B4-BE49-F238E27FC236}">
                  <a16:creationId xmlns:a16="http://schemas.microsoft.com/office/drawing/2014/main" id="{7A49B80F-B4C0-4F31-9238-8123D3E20D16}"/>
                </a:ext>
              </a:extLst>
            </p:cNvPr>
            <p:cNvSpPr>
              <a:spLocks/>
            </p:cNvSpPr>
            <p:nvPr userDrawn="1"/>
          </p:nvSpPr>
          <p:spPr bwMode="auto">
            <a:xfrm>
              <a:off x="1485058" y="6383459"/>
              <a:ext cx="80211"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10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2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3" y="25"/>
                    <a:pt x="21" y="24"/>
                  </a:cubicBezTo>
                  <a:cubicBezTo>
                    <a:pt x="20" y="22"/>
                    <a:pt x="18" y="21"/>
                    <a:pt x="15" y="21"/>
                  </a:cubicBezTo>
                  <a:cubicBezTo>
                    <a:pt x="14" y="21"/>
                    <a:pt x="13" y="21"/>
                    <a:pt x="12" y="22"/>
                  </a:cubicBezTo>
                  <a:cubicBezTo>
                    <a:pt x="11" y="22"/>
                    <a:pt x="10" y="23"/>
                    <a:pt x="10" y="24"/>
                  </a:cubicBezTo>
                  <a:cubicBezTo>
                    <a:pt x="9" y="24"/>
                    <a:pt x="8" y="25"/>
                    <a:pt x="8" y="27"/>
                  </a:cubicBezTo>
                  <a:cubicBezTo>
                    <a:pt x="8"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9" y="17"/>
                    <a:pt x="9" y="17"/>
                  </a:cubicBezTo>
                  <a:cubicBezTo>
                    <a:pt x="10" y="16"/>
                    <a:pt x="11" y="16"/>
                    <a:pt x="12" y="15"/>
                  </a:cubicBezTo>
                  <a:cubicBezTo>
                    <a:pt x="12" y="15"/>
                    <a:pt x="13" y="15"/>
                    <a:pt x="14" y="14"/>
                  </a:cubicBezTo>
                  <a:cubicBezTo>
                    <a:pt x="15" y="14"/>
                    <a:pt x="16" y="14"/>
                    <a:pt x="17" y="14"/>
                  </a:cubicBezTo>
                  <a:cubicBezTo>
                    <a:pt x="19" y="14"/>
                    <a:pt x="21" y="14"/>
                    <a:pt x="23" y="15"/>
                  </a:cubicBezTo>
                  <a:cubicBezTo>
                    <a:pt x="25" y="16"/>
                    <a:pt x="26" y="17"/>
                    <a:pt x="27" y="18"/>
                  </a:cubicBezTo>
                  <a:cubicBezTo>
                    <a:pt x="29" y="20"/>
                    <a:pt x="29" y="22"/>
                    <a:pt x="30" y="24"/>
                  </a:cubicBezTo>
                  <a:cubicBezTo>
                    <a:pt x="31"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2" name="Freeform 59">
              <a:extLst>
                <a:ext uri="{FF2B5EF4-FFF2-40B4-BE49-F238E27FC236}">
                  <a16:creationId xmlns:a16="http://schemas.microsoft.com/office/drawing/2014/main" id="{9C60C45F-865F-4118-A4B0-174C696B472F}"/>
                </a:ext>
              </a:extLst>
            </p:cNvPr>
            <p:cNvSpPr>
              <a:spLocks noEditPoints="1"/>
            </p:cNvSpPr>
            <p:nvPr userDrawn="1"/>
          </p:nvSpPr>
          <p:spPr bwMode="auto">
            <a:xfrm>
              <a:off x="1582706" y="6418333"/>
              <a:ext cx="83698" cy="102879"/>
            </a:xfrm>
            <a:custGeom>
              <a:avLst/>
              <a:gdLst>
                <a:gd name="T0" fmla="*/ 33 w 33"/>
                <a:gd name="T1" fmla="*/ 19 h 40"/>
                <a:gd name="T2" fmla="*/ 33 w 33"/>
                <a:gd name="T3" fmla="*/ 21 h 40"/>
                <a:gd name="T4" fmla="*/ 33 w 33"/>
                <a:gd name="T5" fmla="*/ 23 h 40"/>
                <a:gd name="T6" fmla="*/ 8 w 33"/>
                <a:gd name="T7" fmla="*/ 23 h 40"/>
                <a:gd name="T8" fmla="*/ 9 w 33"/>
                <a:gd name="T9" fmla="*/ 28 h 40"/>
                <a:gd name="T10" fmla="*/ 11 w 33"/>
                <a:gd name="T11" fmla="*/ 31 h 40"/>
                <a:gd name="T12" fmla="*/ 14 w 33"/>
                <a:gd name="T13" fmla="*/ 33 h 40"/>
                <a:gd name="T14" fmla="*/ 17 w 33"/>
                <a:gd name="T15" fmla="*/ 33 h 40"/>
                <a:gd name="T16" fmla="*/ 20 w 33"/>
                <a:gd name="T17" fmla="*/ 33 h 40"/>
                <a:gd name="T18" fmla="*/ 22 w 33"/>
                <a:gd name="T19" fmla="*/ 32 h 40"/>
                <a:gd name="T20" fmla="*/ 24 w 33"/>
                <a:gd name="T21" fmla="*/ 32 h 40"/>
                <a:gd name="T22" fmla="*/ 26 w 33"/>
                <a:gd name="T23" fmla="*/ 30 h 40"/>
                <a:gd name="T24" fmla="*/ 30 w 33"/>
                <a:gd name="T25" fmla="*/ 35 h 40"/>
                <a:gd name="T26" fmla="*/ 27 w 33"/>
                <a:gd name="T27" fmla="*/ 37 h 40"/>
                <a:gd name="T28" fmla="*/ 25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2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6 w 33"/>
                <a:gd name="T63" fmla="*/ 17 h 40"/>
                <a:gd name="T64" fmla="*/ 25 w 33"/>
                <a:gd name="T65" fmla="*/ 13 h 40"/>
                <a:gd name="T66" fmla="*/ 23 w 33"/>
                <a:gd name="T67" fmla="*/ 10 h 40"/>
                <a:gd name="T68" fmla="*/ 21 w 33"/>
                <a:gd name="T69" fmla="*/ 8 h 40"/>
                <a:gd name="T70" fmla="*/ 17 w 33"/>
                <a:gd name="T71" fmla="*/ 7 h 40"/>
                <a:gd name="T72" fmla="*/ 13 w 33"/>
                <a:gd name="T73" fmla="*/ 8 h 40"/>
                <a:gd name="T74" fmla="*/ 11 w 33"/>
                <a:gd name="T75" fmla="*/ 9 h 40"/>
                <a:gd name="T76" fmla="*/ 9 w 33"/>
                <a:gd name="T77" fmla="*/ 12 h 40"/>
                <a:gd name="T78" fmla="*/ 8 w 33"/>
                <a:gd name="T79" fmla="*/ 17 h 40"/>
                <a:gd name="T80" fmla="*/ 26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8" y="23"/>
                    <a:pt x="8" y="23"/>
                    <a:pt x="8" y="23"/>
                  </a:cubicBezTo>
                  <a:cubicBezTo>
                    <a:pt x="8" y="25"/>
                    <a:pt x="8" y="26"/>
                    <a:pt x="9" y="28"/>
                  </a:cubicBezTo>
                  <a:cubicBezTo>
                    <a:pt x="10" y="29"/>
                    <a:pt x="10" y="30"/>
                    <a:pt x="11" y="31"/>
                  </a:cubicBezTo>
                  <a:cubicBezTo>
                    <a:pt x="12" y="32"/>
                    <a:pt x="13" y="32"/>
                    <a:pt x="14" y="33"/>
                  </a:cubicBezTo>
                  <a:cubicBezTo>
                    <a:pt x="15" y="33"/>
                    <a:pt x="16" y="33"/>
                    <a:pt x="17" y="33"/>
                  </a:cubicBezTo>
                  <a:cubicBezTo>
                    <a:pt x="18" y="33"/>
                    <a:pt x="19" y="33"/>
                    <a:pt x="20" y="33"/>
                  </a:cubicBezTo>
                  <a:cubicBezTo>
                    <a:pt x="20" y="33"/>
                    <a:pt x="21" y="33"/>
                    <a:pt x="22" y="32"/>
                  </a:cubicBezTo>
                  <a:cubicBezTo>
                    <a:pt x="23" y="32"/>
                    <a:pt x="23" y="32"/>
                    <a:pt x="24" y="32"/>
                  </a:cubicBezTo>
                  <a:cubicBezTo>
                    <a:pt x="24" y="31"/>
                    <a:pt x="25" y="31"/>
                    <a:pt x="26" y="30"/>
                  </a:cubicBezTo>
                  <a:cubicBezTo>
                    <a:pt x="30" y="35"/>
                    <a:pt x="30" y="35"/>
                    <a:pt x="30" y="35"/>
                  </a:cubicBezTo>
                  <a:cubicBezTo>
                    <a:pt x="29" y="36"/>
                    <a:pt x="28" y="37"/>
                    <a:pt x="27" y="37"/>
                  </a:cubicBezTo>
                  <a:cubicBezTo>
                    <a:pt x="27" y="38"/>
                    <a:pt x="26" y="38"/>
                    <a:pt x="25" y="39"/>
                  </a:cubicBezTo>
                  <a:cubicBezTo>
                    <a:pt x="24" y="39"/>
                    <a:pt x="22" y="40"/>
                    <a:pt x="21" y="40"/>
                  </a:cubicBezTo>
                  <a:cubicBezTo>
                    <a:pt x="20" y="40"/>
                    <a:pt x="18" y="40"/>
                    <a:pt x="17" y="40"/>
                  </a:cubicBezTo>
                  <a:cubicBezTo>
                    <a:pt x="15" y="40"/>
                    <a:pt x="14" y="40"/>
                    <a:pt x="12" y="39"/>
                  </a:cubicBezTo>
                  <a:cubicBezTo>
                    <a:pt x="11" y="39"/>
                    <a:pt x="10" y="38"/>
                    <a:pt x="8" y="38"/>
                  </a:cubicBezTo>
                  <a:cubicBezTo>
                    <a:pt x="7" y="37"/>
                    <a:pt x="6" y="36"/>
                    <a:pt x="5" y="35"/>
                  </a:cubicBezTo>
                  <a:cubicBezTo>
                    <a:pt x="4" y="34"/>
                    <a:pt x="4" y="33"/>
                    <a:pt x="3" y="31"/>
                  </a:cubicBezTo>
                  <a:cubicBezTo>
                    <a:pt x="2" y="30"/>
                    <a:pt x="1" y="28"/>
                    <a:pt x="1" y="26"/>
                  </a:cubicBezTo>
                  <a:cubicBezTo>
                    <a:pt x="1" y="24"/>
                    <a:pt x="0" y="22"/>
                    <a:pt x="0" y="20"/>
                  </a:cubicBezTo>
                  <a:cubicBezTo>
                    <a:pt x="0" y="17"/>
                    <a:pt x="1" y="14"/>
                    <a:pt x="2" y="12"/>
                  </a:cubicBezTo>
                  <a:cubicBezTo>
                    <a:pt x="2" y="9"/>
                    <a:pt x="4" y="7"/>
                    <a:pt x="5" y="5"/>
                  </a:cubicBezTo>
                  <a:cubicBezTo>
                    <a:pt x="6" y="4"/>
                    <a:pt x="8" y="2"/>
                    <a:pt x="10" y="1"/>
                  </a:cubicBezTo>
                  <a:cubicBezTo>
                    <a:pt x="12" y="1"/>
                    <a:pt x="15" y="0"/>
                    <a:pt x="17" y="0"/>
                  </a:cubicBezTo>
                  <a:cubicBezTo>
                    <a:pt x="20" y="0"/>
                    <a:pt x="22" y="1"/>
                    <a:pt x="24" y="2"/>
                  </a:cubicBezTo>
                  <a:cubicBezTo>
                    <a:pt x="26" y="3"/>
                    <a:pt x="28" y="4"/>
                    <a:pt x="29" y="6"/>
                  </a:cubicBezTo>
                  <a:cubicBezTo>
                    <a:pt x="31" y="8"/>
                    <a:pt x="32" y="10"/>
                    <a:pt x="32" y="12"/>
                  </a:cubicBezTo>
                  <a:cubicBezTo>
                    <a:pt x="33" y="14"/>
                    <a:pt x="33" y="17"/>
                    <a:pt x="33" y="19"/>
                  </a:cubicBezTo>
                  <a:close/>
                  <a:moveTo>
                    <a:pt x="26" y="17"/>
                  </a:moveTo>
                  <a:cubicBezTo>
                    <a:pt x="26" y="15"/>
                    <a:pt x="25" y="14"/>
                    <a:pt x="25" y="13"/>
                  </a:cubicBezTo>
                  <a:cubicBezTo>
                    <a:pt x="25" y="12"/>
                    <a:pt x="24" y="11"/>
                    <a:pt x="23" y="10"/>
                  </a:cubicBezTo>
                  <a:cubicBezTo>
                    <a:pt x="23" y="9"/>
                    <a:pt x="22" y="8"/>
                    <a:pt x="21" y="8"/>
                  </a:cubicBezTo>
                  <a:cubicBezTo>
                    <a:pt x="20" y="7"/>
                    <a:pt x="18" y="7"/>
                    <a:pt x="17" y="7"/>
                  </a:cubicBezTo>
                  <a:cubicBezTo>
                    <a:pt x="15" y="7"/>
                    <a:pt x="14" y="7"/>
                    <a:pt x="13" y="8"/>
                  </a:cubicBezTo>
                  <a:cubicBezTo>
                    <a:pt x="12" y="8"/>
                    <a:pt x="11" y="9"/>
                    <a:pt x="11" y="9"/>
                  </a:cubicBezTo>
                  <a:cubicBezTo>
                    <a:pt x="10" y="10"/>
                    <a:pt x="9" y="11"/>
                    <a:pt x="9" y="12"/>
                  </a:cubicBezTo>
                  <a:cubicBezTo>
                    <a:pt x="8" y="14"/>
                    <a:pt x="8" y="15"/>
                    <a:pt x="8" y="17"/>
                  </a:cubicBezTo>
                  <a:lnTo>
                    <a:pt x="26"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3" name="Freeform 60">
              <a:extLst>
                <a:ext uri="{FF2B5EF4-FFF2-40B4-BE49-F238E27FC236}">
                  <a16:creationId xmlns:a16="http://schemas.microsoft.com/office/drawing/2014/main" id="{15FBF980-B96C-472B-A46B-A731CA164E92}"/>
                </a:ext>
              </a:extLst>
            </p:cNvPr>
            <p:cNvSpPr>
              <a:spLocks/>
            </p:cNvSpPr>
            <p:nvPr userDrawn="1"/>
          </p:nvSpPr>
          <p:spPr bwMode="auto">
            <a:xfrm>
              <a:off x="1727435" y="6421821"/>
              <a:ext cx="122060" cy="97648"/>
            </a:xfrm>
            <a:custGeom>
              <a:avLst/>
              <a:gdLst>
                <a:gd name="T0" fmla="*/ 56 w 70"/>
                <a:gd name="T1" fmla="*/ 56 h 56"/>
                <a:gd name="T2" fmla="*/ 46 w 70"/>
                <a:gd name="T3" fmla="*/ 56 h 56"/>
                <a:gd name="T4" fmla="*/ 35 w 70"/>
                <a:gd name="T5" fmla="*/ 16 h 56"/>
                <a:gd name="T6" fmla="*/ 25 w 70"/>
                <a:gd name="T7" fmla="*/ 56 h 56"/>
                <a:gd name="T8" fmla="*/ 15 w 70"/>
                <a:gd name="T9" fmla="*/ 56 h 56"/>
                <a:gd name="T10" fmla="*/ 0 w 70"/>
                <a:gd name="T11" fmla="*/ 0 h 56"/>
                <a:gd name="T12" fmla="*/ 10 w 70"/>
                <a:gd name="T13" fmla="*/ 0 h 56"/>
                <a:gd name="T14" fmla="*/ 21 w 70"/>
                <a:gd name="T15" fmla="*/ 38 h 56"/>
                <a:gd name="T16" fmla="*/ 31 w 70"/>
                <a:gd name="T17" fmla="*/ 0 h 56"/>
                <a:gd name="T18" fmla="*/ 40 w 70"/>
                <a:gd name="T19" fmla="*/ 0 h 56"/>
                <a:gd name="T20" fmla="*/ 50 w 70"/>
                <a:gd name="T21" fmla="*/ 38 h 56"/>
                <a:gd name="T22" fmla="*/ 60 w 70"/>
                <a:gd name="T23" fmla="*/ 0 h 56"/>
                <a:gd name="T24" fmla="*/ 70 w 70"/>
                <a:gd name="T25" fmla="*/ 0 h 56"/>
                <a:gd name="T26" fmla="*/ 56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6" y="56"/>
                  </a:moveTo>
                  <a:lnTo>
                    <a:pt x="46" y="56"/>
                  </a:lnTo>
                  <a:lnTo>
                    <a:pt x="35" y="16"/>
                  </a:lnTo>
                  <a:lnTo>
                    <a:pt x="25" y="56"/>
                  </a:lnTo>
                  <a:lnTo>
                    <a:pt x="15" y="56"/>
                  </a:lnTo>
                  <a:lnTo>
                    <a:pt x="0" y="0"/>
                  </a:lnTo>
                  <a:lnTo>
                    <a:pt x="10" y="0"/>
                  </a:lnTo>
                  <a:lnTo>
                    <a:pt x="21" y="38"/>
                  </a:lnTo>
                  <a:lnTo>
                    <a:pt x="31" y="0"/>
                  </a:lnTo>
                  <a:lnTo>
                    <a:pt x="40" y="0"/>
                  </a:lnTo>
                  <a:lnTo>
                    <a:pt x="50" y="38"/>
                  </a:lnTo>
                  <a:lnTo>
                    <a:pt x="60" y="0"/>
                  </a:lnTo>
                  <a:lnTo>
                    <a:pt x="70" y="0"/>
                  </a:lnTo>
                  <a:lnTo>
                    <a:pt x="56"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4" name="Freeform 61">
              <a:extLst>
                <a:ext uri="{FF2B5EF4-FFF2-40B4-BE49-F238E27FC236}">
                  <a16:creationId xmlns:a16="http://schemas.microsoft.com/office/drawing/2014/main" id="{64F1DD18-05EE-4F9F-9E6B-E03C4C500F21}"/>
                </a:ext>
              </a:extLst>
            </p:cNvPr>
            <p:cNvSpPr>
              <a:spLocks noEditPoints="1"/>
            </p:cNvSpPr>
            <p:nvPr userDrawn="1"/>
          </p:nvSpPr>
          <p:spPr bwMode="auto">
            <a:xfrm>
              <a:off x="1859957" y="6418333"/>
              <a:ext cx="87186" cy="102879"/>
            </a:xfrm>
            <a:custGeom>
              <a:avLst/>
              <a:gdLst>
                <a:gd name="T0" fmla="*/ 34 w 34"/>
                <a:gd name="T1" fmla="*/ 20 h 40"/>
                <a:gd name="T2" fmla="*/ 33 w 34"/>
                <a:gd name="T3" fmla="*/ 28 h 40"/>
                <a:gd name="T4" fmla="*/ 29 w 34"/>
                <a:gd name="T5" fmla="*/ 35 h 40"/>
                <a:gd name="T6" fmla="*/ 24 w 34"/>
                <a:gd name="T7" fmla="*/ 39 h 40"/>
                <a:gd name="T8" fmla="*/ 17 w 34"/>
                <a:gd name="T9" fmla="*/ 40 h 40"/>
                <a:gd name="T10" fmla="*/ 10 w 34"/>
                <a:gd name="T11" fmla="*/ 39 h 40"/>
                <a:gd name="T12" fmla="*/ 5 w 34"/>
                <a:gd name="T13" fmla="*/ 35 h 40"/>
                <a:gd name="T14" fmla="*/ 1 w 34"/>
                <a:gd name="T15" fmla="*/ 28 h 40"/>
                <a:gd name="T16" fmla="*/ 0 w 34"/>
                <a:gd name="T17" fmla="*/ 20 h 40"/>
                <a:gd name="T18" fmla="*/ 1 w 34"/>
                <a:gd name="T19" fmla="*/ 12 h 40"/>
                <a:gd name="T20" fmla="*/ 5 w 34"/>
                <a:gd name="T21" fmla="*/ 5 h 40"/>
                <a:gd name="T22" fmla="*/ 11 w 34"/>
                <a:gd name="T23" fmla="*/ 1 h 40"/>
                <a:gd name="T24" fmla="*/ 17 w 34"/>
                <a:gd name="T25" fmla="*/ 0 h 40"/>
                <a:gd name="T26" fmla="*/ 24 w 34"/>
                <a:gd name="T27" fmla="*/ 1 h 40"/>
                <a:gd name="T28" fmla="*/ 29 w 34"/>
                <a:gd name="T29" fmla="*/ 5 h 40"/>
                <a:gd name="T30" fmla="*/ 33 w 34"/>
                <a:gd name="T31" fmla="*/ 12 h 40"/>
                <a:gd name="T32" fmla="*/ 34 w 34"/>
                <a:gd name="T33" fmla="*/ 20 h 40"/>
                <a:gd name="T34" fmla="*/ 27 w 34"/>
                <a:gd name="T35" fmla="*/ 20 h 40"/>
                <a:gd name="T36" fmla="*/ 26 w 34"/>
                <a:gd name="T37" fmla="*/ 15 h 40"/>
                <a:gd name="T38" fmla="*/ 24 w 34"/>
                <a:gd name="T39" fmla="*/ 11 h 40"/>
                <a:gd name="T40" fmla="*/ 21 w 34"/>
                <a:gd name="T41" fmla="*/ 8 h 40"/>
                <a:gd name="T42" fmla="*/ 17 w 34"/>
                <a:gd name="T43" fmla="*/ 7 h 40"/>
                <a:gd name="T44" fmla="*/ 13 w 34"/>
                <a:gd name="T45" fmla="*/ 8 h 40"/>
                <a:gd name="T46" fmla="*/ 10 w 34"/>
                <a:gd name="T47" fmla="*/ 11 h 40"/>
                <a:gd name="T48" fmla="*/ 8 w 34"/>
                <a:gd name="T49" fmla="*/ 15 h 40"/>
                <a:gd name="T50" fmla="*/ 8 w 34"/>
                <a:gd name="T51" fmla="*/ 20 h 40"/>
                <a:gd name="T52" fmla="*/ 8 w 34"/>
                <a:gd name="T53" fmla="*/ 26 h 40"/>
                <a:gd name="T54" fmla="*/ 10 w 34"/>
                <a:gd name="T55" fmla="*/ 30 h 40"/>
                <a:gd name="T56" fmla="*/ 13 w 34"/>
                <a:gd name="T57" fmla="*/ 32 h 40"/>
                <a:gd name="T58" fmla="*/ 17 w 34"/>
                <a:gd name="T59" fmla="*/ 33 h 40"/>
                <a:gd name="T60" fmla="*/ 21 w 34"/>
                <a:gd name="T61" fmla="*/ 32 h 40"/>
                <a:gd name="T62" fmla="*/ 24 w 34"/>
                <a:gd name="T63" fmla="*/ 29 h 40"/>
                <a:gd name="T64" fmla="*/ 26 w 34"/>
                <a:gd name="T65" fmla="*/ 25 h 40"/>
                <a:gd name="T66" fmla="*/ 27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20"/>
                  </a:moveTo>
                  <a:cubicBezTo>
                    <a:pt x="34" y="23"/>
                    <a:pt x="34" y="26"/>
                    <a:pt x="33" y="28"/>
                  </a:cubicBezTo>
                  <a:cubicBezTo>
                    <a:pt x="32" y="31"/>
                    <a:pt x="31" y="33"/>
                    <a:pt x="29" y="35"/>
                  </a:cubicBezTo>
                  <a:cubicBezTo>
                    <a:pt x="28" y="37"/>
                    <a:pt x="26" y="38"/>
                    <a:pt x="24" y="39"/>
                  </a:cubicBezTo>
                  <a:cubicBezTo>
                    <a:pt x="22" y="40"/>
                    <a:pt x="20" y="40"/>
                    <a:pt x="17" y="40"/>
                  </a:cubicBezTo>
                  <a:cubicBezTo>
                    <a:pt x="15" y="40"/>
                    <a:pt x="12" y="40"/>
                    <a:pt x="10" y="39"/>
                  </a:cubicBezTo>
                  <a:cubicBezTo>
                    <a:pt x="8" y="38"/>
                    <a:pt x="6" y="36"/>
                    <a:pt x="5" y="35"/>
                  </a:cubicBezTo>
                  <a:cubicBezTo>
                    <a:pt x="3" y="33"/>
                    <a:pt x="2" y="31"/>
                    <a:pt x="1" y="28"/>
                  </a:cubicBezTo>
                  <a:cubicBezTo>
                    <a:pt x="1" y="26"/>
                    <a:pt x="0" y="23"/>
                    <a:pt x="0" y="20"/>
                  </a:cubicBezTo>
                  <a:cubicBezTo>
                    <a:pt x="0" y="17"/>
                    <a:pt x="1" y="14"/>
                    <a:pt x="1" y="12"/>
                  </a:cubicBezTo>
                  <a:cubicBezTo>
                    <a:pt x="2" y="9"/>
                    <a:pt x="4" y="7"/>
                    <a:pt x="5" y="5"/>
                  </a:cubicBezTo>
                  <a:cubicBezTo>
                    <a:pt x="7" y="4"/>
                    <a:pt x="8" y="2"/>
                    <a:pt x="11" y="1"/>
                  </a:cubicBezTo>
                  <a:cubicBezTo>
                    <a:pt x="13" y="1"/>
                    <a:pt x="15" y="0"/>
                    <a:pt x="17" y="0"/>
                  </a:cubicBezTo>
                  <a:cubicBezTo>
                    <a:pt x="20" y="0"/>
                    <a:pt x="22" y="1"/>
                    <a:pt x="24" y="1"/>
                  </a:cubicBezTo>
                  <a:cubicBezTo>
                    <a:pt x="26" y="2"/>
                    <a:pt x="28" y="4"/>
                    <a:pt x="29" y="5"/>
                  </a:cubicBezTo>
                  <a:cubicBezTo>
                    <a:pt x="31" y="7"/>
                    <a:pt x="32" y="9"/>
                    <a:pt x="33" y="12"/>
                  </a:cubicBezTo>
                  <a:cubicBezTo>
                    <a:pt x="34" y="14"/>
                    <a:pt x="34" y="17"/>
                    <a:pt x="34" y="20"/>
                  </a:cubicBezTo>
                  <a:close/>
                  <a:moveTo>
                    <a:pt x="27" y="20"/>
                  </a:moveTo>
                  <a:cubicBezTo>
                    <a:pt x="27" y="18"/>
                    <a:pt x="27" y="16"/>
                    <a:pt x="26" y="15"/>
                  </a:cubicBezTo>
                  <a:cubicBezTo>
                    <a:pt x="26" y="13"/>
                    <a:pt x="25" y="12"/>
                    <a:pt x="24" y="11"/>
                  </a:cubicBezTo>
                  <a:cubicBezTo>
                    <a:pt x="23" y="10"/>
                    <a:pt x="22" y="9"/>
                    <a:pt x="21" y="8"/>
                  </a:cubicBezTo>
                  <a:cubicBezTo>
                    <a:pt x="20" y="8"/>
                    <a:pt x="18" y="7"/>
                    <a:pt x="17" y="7"/>
                  </a:cubicBezTo>
                  <a:cubicBezTo>
                    <a:pt x="16" y="7"/>
                    <a:pt x="14" y="8"/>
                    <a:pt x="13" y="8"/>
                  </a:cubicBezTo>
                  <a:cubicBezTo>
                    <a:pt x="12" y="9"/>
                    <a:pt x="11" y="10"/>
                    <a:pt x="10" y="11"/>
                  </a:cubicBezTo>
                  <a:cubicBezTo>
                    <a:pt x="9" y="12"/>
                    <a:pt x="9" y="13"/>
                    <a:pt x="8" y="15"/>
                  </a:cubicBezTo>
                  <a:cubicBezTo>
                    <a:pt x="8" y="16"/>
                    <a:pt x="8" y="18"/>
                    <a:pt x="8" y="20"/>
                  </a:cubicBezTo>
                  <a:cubicBezTo>
                    <a:pt x="8" y="22"/>
                    <a:pt x="8" y="24"/>
                    <a:pt x="8" y="26"/>
                  </a:cubicBezTo>
                  <a:cubicBezTo>
                    <a:pt x="9" y="27"/>
                    <a:pt x="10" y="28"/>
                    <a:pt x="10" y="30"/>
                  </a:cubicBezTo>
                  <a:cubicBezTo>
                    <a:pt x="11" y="31"/>
                    <a:pt x="12" y="32"/>
                    <a:pt x="13" y="32"/>
                  </a:cubicBezTo>
                  <a:cubicBezTo>
                    <a:pt x="15" y="33"/>
                    <a:pt x="16" y="33"/>
                    <a:pt x="17" y="33"/>
                  </a:cubicBezTo>
                  <a:cubicBezTo>
                    <a:pt x="19" y="33"/>
                    <a:pt x="20" y="33"/>
                    <a:pt x="21" y="32"/>
                  </a:cubicBezTo>
                  <a:cubicBezTo>
                    <a:pt x="22" y="31"/>
                    <a:pt x="23"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5" name="Freeform 62">
              <a:extLst>
                <a:ext uri="{FF2B5EF4-FFF2-40B4-BE49-F238E27FC236}">
                  <a16:creationId xmlns:a16="http://schemas.microsoft.com/office/drawing/2014/main" id="{6051CC00-BFF2-4334-9855-62AD588546F7}"/>
                </a:ext>
              </a:extLst>
            </p:cNvPr>
            <p:cNvSpPr>
              <a:spLocks/>
            </p:cNvSpPr>
            <p:nvPr userDrawn="1"/>
          </p:nvSpPr>
          <p:spPr bwMode="auto">
            <a:xfrm>
              <a:off x="1968067" y="6418333"/>
              <a:ext cx="57543" cy="101135"/>
            </a:xfrm>
            <a:custGeom>
              <a:avLst/>
              <a:gdLst>
                <a:gd name="T0" fmla="*/ 21 w 23"/>
                <a:gd name="T1" fmla="*/ 9 h 39"/>
                <a:gd name="T2" fmla="*/ 18 w 23"/>
                <a:gd name="T3" fmla="*/ 8 h 39"/>
                <a:gd name="T4" fmla="*/ 15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9 w 23"/>
                <a:gd name="T21" fmla="*/ 3 h 39"/>
                <a:gd name="T22" fmla="*/ 11 w 23"/>
                <a:gd name="T23" fmla="*/ 1 h 39"/>
                <a:gd name="T24" fmla="*/ 14 w 23"/>
                <a:gd name="T25" fmla="*/ 0 h 39"/>
                <a:gd name="T26" fmla="*/ 17 w 23"/>
                <a:gd name="T27" fmla="*/ 0 h 39"/>
                <a:gd name="T28" fmla="*/ 20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19" y="8"/>
                    <a:pt x="18" y="8"/>
                  </a:cubicBezTo>
                  <a:cubicBezTo>
                    <a:pt x="18" y="8"/>
                    <a:pt x="17" y="7"/>
                    <a:pt x="15" y="7"/>
                  </a:cubicBezTo>
                  <a:cubicBezTo>
                    <a:pt x="13" y="7"/>
                    <a:pt x="11" y="8"/>
                    <a:pt x="10" y="10"/>
                  </a:cubicBezTo>
                  <a:cubicBezTo>
                    <a:pt x="8"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9" y="3"/>
                  </a:cubicBezTo>
                  <a:cubicBezTo>
                    <a:pt x="10" y="2"/>
                    <a:pt x="11" y="2"/>
                    <a:pt x="11" y="1"/>
                  </a:cubicBezTo>
                  <a:cubicBezTo>
                    <a:pt x="12" y="1"/>
                    <a:pt x="13" y="1"/>
                    <a:pt x="14" y="0"/>
                  </a:cubicBezTo>
                  <a:cubicBezTo>
                    <a:pt x="15" y="0"/>
                    <a:pt x="16" y="0"/>
                    <a:pt x="17" y="0"/>
                  </a:cubicBezTo>
                  <a:cubicBezTo>
                    <a:pt x="18" y="0"/>
                    <a:pt x="19" y="0"/>
                    <a:pt x="20" y="1"/>
                  </a:cubicBezTo>
                  <a:cubicBezTo>
                    <a:pt x="21" y="1"/>
                    <a:pt x="22"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6" name="Freeform 63">
              <a:extLst>
                <a:ext uri="{FF2B5EF4-FFF2-40B4-BE49-F238E27FC236}">
                  <a16:creationId xmlns:a16="http://schemas.microsoft.com/office/drawing/2014/main" id="{905DD261-B224-46ED-8CEE-E8D180BA4B72}"/>
                </a:ext>
              </a:extLst>
            </p:cNvPr>
            <p:cNvSpPr>
              <a:spLocks/>
            </p:cNvSpPr>
            <p:nvPr userDrawn="1"/>
          </p:nvSpPr>
          <p:spPr bwMode="auto">
            <a:xfrm>
              <a:off x="2043046" y="6383459"/>
              <a:ext cx="19181" cy="136010"/>
            </a:xfrm>
            <a:custGeom>
              <a:avLst/>
              <a:gdLst>
                <a:gd name="T0" fmla="*/ 0 w 11"/>
                <a:gd name="T1" fmla="*/ 78 h 78"/>
                <a:gd name="T2" fmla="*/ 0 w 11"/>
                <a:gd name="T3" fmla="*/ 6 h 78"/>
                <a:gd name="T4" fmla="*/ 11 w 11"/>
                <a:gd name="T5" fmla="*/ 0 h 78"/>
                <a:gd name="T6" fmla="*/ 11 w 11"/>
                <a:gd name="T7" fmla="*/ 78 h 78"/>
                <a:gd name="T8" fmla="*/ 0 w 11"/>
                <a:gd name="T9" fmla="*/ 78 h 78"/>
              </a:gdLst>
              <a:ahLst/>
              <a:cxnLst>
                <a:cxn ang="0">
                  <a:pos x="T0" y="T1"/>
                </a:cxn>
                <a:cxn ang="0">
                  <a:pos x="T2" y="T3"/>
                </a:cxn>
                <a:cxn ang="0">
                  <a:pos x="T4" y="T5"/>
                </a:cxn>
                <a:cxn ang="0">
                  <a:pos x="T6" y="T7"/>
                </a:cxn>
                <a:cxn ang="0">
                  <a:pos x="T8" y="T9"/>
                </a:cxn>
              </a:cxnLst>
              <a:rect l="0" t="0" r="r" b="b"/>
              <a:pathLst>
                <a:path w="11" h="78">
                  <a:moveTo>
                    <a:pt x="0" y="78"/>
                  </a:moveTo>
                  <a:lnTo>
                    <a:pt x="0" y="6"/>
                  </a:lnTo>
                  <a:lnTo>
                    <a:pt x="11" y="0"/>
                  </a:lnTo>
                  <a:lnTo>
                    <a:pt x="11" y="78"/>
                  </a:lnTo>
                  <a:lnTo>
                    <a:pt x="0"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7" name="Freeform 64">
              <a:extLst>
                <a:ext uri="{FF2B5EF4-FFF2-40B4-BE49-F238E27FC236}">
                  <a16:creationId xmlns:a16="http://schemas.microsoft.com/office/drawing/2014/main" id="{A23129DF-0296-4CA9-9723-124682F0A70E}"/>
                </a:ext>
              </a:extLst>
            </p:cNvPr>
            <p:cNvSpPr>
              <a:spLocks noEditPoints="1"/>
            </p:cNvSpPr>
            <p:nvPr userDrawn="1"/>
          </p:nvSpPr>
          <p:spPr bwMode="auto">
            <a:xfrm>
              <a:off x="2084896" y="6383459"/>
              <a:ext cx="80211" cy="137753"/>
            </a:xfrm>
            <a:custGeom>
              <a:avLst/>
              <a:gdLst>
                <a:gd name="T0" fmla="*/ 24 w 32"/>
                <a:gd name="T1" fmla="*/ 53 h 54"/>
                <a:gd name="T2" fmla="*/ 24 w 32"/>
                <a:gd name="T3" fmla="*/ 50 h 54"/>
                <a:gd name="T4" fmla="*/ 22 w 32"/>
                <a:gd name="T5" fmla="*/ 51 h 54"/>
                <a:gd name="T6" fmla="*/ 20 w 32"/>
                <a:gd name="T7" fmla="*/ 53 h 54"/>
                <a:gd name="T8" fmla="*/ 17 w 32"/>
                <a:gd name="T9" fmla="*/ 54 h 54"/>
                <a:gd name="T10" fmla="*/ 14 w 32"/>
                <a:gd name="T11" fmla="*/ 54 h 54"/>
                <a:gd name="T12" fmla="*/ 9 w 32"/>
                <a:gd name="T13" fmla="*/ 53 h 54"/>
                <a:gd name="T14" fmla="*/ 4 w 32"/>
                <a:gd name="T15" fmla="*/ 49 h 54"/>
                <a:gd name="T16" fmla="*/ 1 w 32"/>
                <a:gd name="T17" fmla="*/ 43 h 54"/>
                <a:gd name="T18" fmla="*/ 0 w 32"/>
                <a:gd name="T19" fmla="*/ 33 h 54"/>
                <a:gd name="T20" fmla="*/ 1 w 32"/>
                <a:gd name="T21" fmla="*/ 25 h 54"/>
                <a:gd name="T22" fmla="*/ 4 w 32"/>
                <a:gd name="T23" fmla="*/ 19 h 54"/>
                <a:gd name="T24" fmla="*/ 9 w 32"/>
                <a:gd name="T25" fmla="*/ 15 h 54"/>
                <a:gd name="T26" fmla="*/ 15 w 32"/>
                <a:gd name="T27" fmla="*/ 14 h 54"/>
                <a:gd name="T28" fmla="*/ 18 w 32"/>
                <a:gd name="T29" fmla="*/ 14 h 54"/>
                <a:gd name="T30" fmla="*/ 20 w 32"/>
                <a:gd name="T31" fmla="*/ 15 h 54"/>
                <a:gd name="T32" fmla="*/ 22 w 32"/>
                <a:gd name="T33" fmla="*/ 17 h 54"/>
                <a:gd name="T34" fmla="*/ 24 w 32"/>
                <a:gd name="T35" fmla="*/ 18 h 54"/>
                <a:gd name="T36" fmla="*/ 24 w 32"/>
                <a:gd name="T37" fmla="*/ 4 h 54"/>
                <a:gd name="T38" fmla="*/ 32 w 32"/>
                <a:gd name="T39" fmla="*/ 0 h 54"/>
                <a:gd name="T40" fmla="*/ 32 w 32"/>
                <a:gd name="T41" fmla="*/ 53 h 54"/>
                <a:gd name="T42" fmla="*/ 24 w 32"/>
                <a:gd name="T43" fmla="*/ 53 h 54"/>
                <a:gd name="T44" fmla="*/ 24 w 32"/>
                <a:gd name="T45" fmla="*/ 26 h 54"/>
                <a:gd name="T46" fmla="*/ 23 w 32"/>
                <a:gd name="T47" fmla="*/ 24 h 54"/>
                <a:gd name="T48" fmla="*/ 21 w 32"/>
                <a:gd name="T49" fmla="*/ 23 h 54"/>
                <a:gd name="T50" fmla="*/ 18 w 32"/>
                <a:gd name="T51" fmla="*/ 22 h 54"/>
                <a:gd name="T52" fmla="*/ 15 w 32"/>
                <a:gd name="T53" fmla="*/ 21 h 54"/>
                <a:gd name="T54" fmla="*/ 9 w 32"/>
                <a:gd name="T55" fmla="*/ 24 h 54"/>
                <a:gd name="T56" fmla="*/ 7 w 32"/>
                <a:gd name="T57" fmla="*/ 33 h 54"/>
                <a:gd name="T58" fmla="*/ 8 w 32"/>
                <a:gd name="T59" fmla="*/ 39 h 54"/>
                <a:gd name="T60" fmla="*/ 9 w 32"/>
                <a:gd name="T61" fmla="*/ 44 h 54"/>
                <a:gd name="T62" fmla="*/ 12 w 32"/>
                <a:gd name="T63" fmla="*/ 46 h 54"/>
                <a:gd name="T64" fmla="*/ 16 w 32"/>
                <a:gd name="T65" fmla="*/ 47 h 54"/>
                <a:gd name="T66" fmla="*/ 18 w 32"/>
                <a:gd name="T67" fmla="*/ 47 h 54"/>
                <a:gd name="T68" fmla="*/ 21 w 32"/>
                <a:gd name="T69" fmla="*/ 46 h 54"/>
                <a:gd name="T70" fmla="*/ 23 w 32"/>
                <a:gd name="T71" fmla="*/ 44 h 54"/>
                <a:gd name="T72" fmla="*/ 24 w 32"/>
                <a:gd name="T73" fmla="*/ 42 h 54"/>
                <a:gd name="T74" fmla="*/ 24 w 32"/>
                <a:gd name="T7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54">
                  <a:moveTo>
                    <a:pt x="24" y="53"/>
                  </a:moveTo>
                  <a:cubicBezTo>
                    <a:pt x="24" y="50"/>
                    <a:pt x="24" y="50"/>
                    <a:pt x="24" y="50"/>
                  </a:cubicBezTo>
                  <a:cubicBezTo>
                    <a:pt x="24" y="50"/>
                    <a:pt x="23" y="51"/>
                    <a:pt x="22" y="51"/>
                  </a:cubicBezTo>
                  <a:cubicBezTo>
                    <a:pt x="21" y="52"/>
                    <a:pt x="21" y="52"/>
                    <a:pt x="20" y="53"/>
                  </a:cubicBezTo>
                  <a:cubicBezTo>
                    <a:pt x="19" y="53"/>
                    <a:pt x="18" y="54"/>
                    <a:pt x="17" y="54"/>
                  </a:cubicBezTo>
                  <a:cubicBezTo>
                    <a:pt x="16" y="54"/>
                    <a:pt x="15" y="54"/>
                    <a:pt x="14" y="54"/>
                  </a:cubicBezTo>
                  <a:cubicBezTo>
                    <a:pt x="12" y="54"/>
                    <a:pt x="10" y="54"/>
                    <a:pt x="9" y="53"/>
                  </a:cubicBezTo>
                  <a:cubicBezTo>
                    <a:pt x="7" y="52"/>
                    <a:pt x="5" y="51"/>
                    <a:pt x="4" y="49"/>
                  </a:cubicBezTo>
                  <a:cubicBezTo>
                    <a:pt x="3" y="48"/>
                    <a:pt x="1" y="45"/>
                    <a:pt x="1" y="43"/>
                  </a:cubicBezTo>
                  <a:cubicBezTo>
                    <a:pt x="0" y="40"/>
                    <a:pt x="0" y="37"/>
                    <a:pt x="0" y="33"/>
                  </a:cubicBezTo>
                  <a:cubicBezTo>
                    <a:pt x="0" y="30"/>
                    <a:pt x="0" y="27"/>
                    <a:pt x="1" y="25"/>
                  </a:cubicBezTo>
                  <a:cubicBezTo>
                    <a:pt x="2" y="22"/>
                    <a:pt x="3" y="20"/>
                    <a:pt x="4" y="19"/>
                  </a:cubicBezTo>
                  <a:cubicBezTo>
                    <a:pt x="6" y="17"/>
                    <a:pt x="7" y="16"/>
                    <a:pt x="9" y="15"/>
                  </a:cubicBezTo>
                  <a:cubicBezTo>
                    <a:pt x="11" y="14"/>
                    <a:pt x="13" y="14"/>
                    <a:pt x="15" y="14"/>
                  </a:cubicBezTo>
                  <a:cubicBezTo>
                    <a:pt x="16" y="14"/>
                    <a:pt x="17" y="14"/>
                    <a:pt x="18" y="14"/>
                  </a:cubicBezTo>
                  <a:cubicBezTo>
                    <a:pt x="18" y="15"/>
                    <a:pt x="19" y="15"/>
                    <a:pt x="20" y="15"/>
                  </a:cubicBezTo>
                  <a:cubicBezTo>
                    <a:pt x="21" y="16"/>
                    <a:pt x="22" y="16"/>
                    <a:pt x="22" y="17"/>
                  </a:cubicBezTo>
                  <a:cubicBezTo>
                    <a:pt x="23" y="17"/>
                    <a:pt x="24" y="18"/>
                    <a:pt x="24" y="18"/>
                  </a:cubicBezTo>
                  <a:cubicBezTo>
                    <a:pt x="24" y="4"/>
                    <a:pt x="24" y="4"/>
                    <a:pt x="24" y="4"/>
                  </a:cubicBezTo>
                  <a:cubicBezTo>
                    <a:pt x="32" y="0"/>
                    <a:pt x="32" y="0"/>
                    <a:pt x="32" y="0"/>
                  </a:cubicBezTo>
                  <a:cubicBezTo>
                    <a:pt x="32" y="53"/>
                    <a:pt x="32" y="53"/>
                    <a:pt x="32" y="53"/>
                  </a:cubicBezTo>
                  <a:lnTo>
                    <a:pt x="24" y="53"/>
                  </a:lnTo>
                  <a:close/>
                  <a:moveTo>
                    <a:pt x="24" y="26"/>
                  </a:moveTo>
                  <a:cubicBezTo>
                    <a:pt x="24" y="26"/>
                    <a:pt x="23" y="25"/>
                    <a:pt x="23" y="24"/>
                  </a:cubicBezTo>
                  <a:cubicBezTo>
                    <a:pt x="22" y="24"/>
                    <a:pt x="22" y="23"/>
                    <a:pt x="21" y="23"/>
                  </a:cubicBezTo>
                  <a:cubicBezTo>
                    <a:pt x="20" y="22"/>
                    <a:pt x="19" y="22"/>
                    <a:pt x="18" y="22"/>
                  </a:cubicBezTo>
                  <a:cubicBezTo>
                    <a:pt x="17" y="21"/>
                    <a:pt x="16" y="21"/>
                    <a:pt x="15" y="21"/>
                  </a:cubicBezTo>
                  <a:cubicBezTo>
                    <a:pt x="13" y="21"/>
                    <a:pt x="11" y="22"/>
                    <a:pt x="9" y="24"/>
                  </a:cubicBezTo>
                  <a:cubicBezTo>
                    <a:pt x="8" y="26"/>
                    <a:pt x="7" y="29"/>
                    <a:pt x="7" y="33"/>
                  </a:cubicBezTo>
                  <a:cubicBezTo>
                    <a:pt x="7" y="36"/>
                    <a:pt x="7" y="38"/>
                    <a:pt x="8" y="39"/>
                  </a:cubicBezTo>
                  <a:cubicBezTo>
                    <a:pt x="8" y="41"/>
                    <a:pt x="9" y="43"/>
                    <a:pt x="9" y="44"/>
                  </a:cubicBezTo>
                  <a:cubicBezTo>
                    <a:pt x="10" y="45"/>
                    <a:pt x="11" y="46"/>
                    <a:pt x="12" y="46"/>
                  </a:cubicBezTo>
                  <a:cubicBezTo>
                    <a:pt x="13" y="47"/>
                    <a:pt x="14" y="47"/>
                    <a:pt x="16" y="47"/>
                  </a:cubicBezTo>
                  <a:cubicBezTo>
                    <a:pt x="17" y="47"/>
                    <a:pt x="18" y="47"/>
                    <a:pt x="18" y="47"/>
                  </a:cubicBezTo>
                  <a:cubicBezTo>
                    <a:pt x="19" y="46"/>
                    <a:pt x="20" y="46"/>
                    <a:pt x="21" y="46"/>
                  </a:cubicBezTo>
                  <a:cubicBezTo>
                    <a:pt x="21" y="45"/>
                    <a:pt x="22" y="45"/>
                    <a:pt x="23" y="44"/>
                  </a:cubicBezTo>
                  <a:cubicBezTo>
                    <a:pt x="23" y="43"/>
                    <a:pt x="24" y="43"/>
                    <a:pt x="24" y="42"/>
                  </a:cubicBezTo>
                  <a:lnTo>
                    <a:pt x="24"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8" name="Freeform 65">
              <a:extLst>
                <a:ext uri="{FF2B5EF4-FFF2-40B4-BE49-F238E27FC236}">
                  <a16:creationId xmlns:a16="http://schemas.microsoft.com/office/drawing/2014/main" id="{A2A2BF8E-DA3A-4AC0-B7EB-7CAABFC9E699}"/>
                </a:ext>
              </a:extLst>
            </p:cNvPr>
            <p:cNvSpPr>
              <a:spLocks/>
            </p:cNvSpPr>
            <p:nvPr userDrawn="1"/>
          </p:nvSpPr>
          <p:spPr bwMode="auto">
            <a:xfrm>
              <a:off x="2229624" y="6421821"/>
              <a:ext cx="122060" cy="97648"/>
            </a:xfrm>
            <a:custGeom>
              <a:avLst/>
              <a:gdLst>
                <a:gd name="T0" fmla="*/ 55 w 70"/>
                <a:gd name="T1" fmla="*/ 56 h 56"/>
                <a:gd name="T2" fmla="*/ 45 w 70"/>
                <a:gd name="T3" fmla="*/ 56 h 56"/>
                <a:gd name="T4" fmla="*/ 35 w 70"/>
                <a:gd name="T5" fmla="*/ 16 h 56"/>
                <a:gd name="T6" fmla="*/ 25 w 70"/>
                <a:gd name="T7" fmla="*/ 56 h 56"/>
                <a:gd name="T8" fmla="*/ 16 w 70"/>
                <a:gd name="T9" fmla="*/ 56 h 56"/>
                <a:gd name="T10" fmla="*/ 0 w 70"/>
                <a:gd name="T11" fmla="*/ 0 h 56"/>
                <a:gd name="T12" fmla="*/ 12 w 70"/>
                <a:gd name="T13" fmla="*/ 0 h 56"/>
                <a:gd name="T14" fmla="*/ 20 w 70"/>
                <a:gd name="T15" fmla="*/ 38 h 56"/>
                <a:gd name="T16" fmla="*/ 31 w 70"/>
                <a:gd name="T17" fmla="*/ 0 h 56"/>
                <a:gd name="T18" fmla="*/ 39 w 70"/>
                <a:gd name="T19" fmla="*/ 0 h 56"/>
                <a:gd name="T20" fmla="*/ 51 w 70"/>
                <a:gd name="T21" fmla="*/ 38 h 56"/>
                <a:gd name="T22" fmla="*/ 60 w 70"/>
                <a:gd name="T23" fmla="*/ 0 h 56"/>
                <a:gd name="T24" fmla="*/ 70 w 70"/>
                <a:gd name="T25" fmla="*/ 0 h 56"/>
                <a:gd name="T26" fmla="*/ 55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5" y="56"/>
                  </a:moveTo>
                  <a:lnTo>
                    <a:pt x="45" y="56"/>
                  </a:lnTo>
                  <a:lnTo>
                    <a:pt x="35" y="16"/>
                  </a:lnTo>
                  <a:lnTo>
                    <a:pt x="25" y="56"/>
                  </a:lnTo>
                  <a:lnTo>
                    <a:pt x="16" y="56"/>
                  </a:lnTo>
                  <a:lnTo>
                    <a:pt x="0" y="0"/>
                  </a:lnTo>
                  <a:lnTo>
                    <a:pt x="12" y="0"/>
                  </a:lnTo>
                  <a:lnTo>
                    <a:pt x="20" y="38"/>
                  </a:lnTo>
                  <a:lnTo>
                    <a:pt x="31" y="0"/>
                  </a:lnTo>
                  <a:lnTo>
                    <a:pt x="39" y="0"/>
                  </a:lnTo>
                  <a:lnTo>
                    <a:pt x="51" y="38"/>
                  </a:lnTo>
                  <a:lnTo>
                    <a:pt x="60" y="0"/>
                  </a:lnTo>
                  <a:lnTo>
                    <a:pt x="70" y="0"/>
                  </a:lnTo>
                  <a:lnTo>
                    <a:pt x="55"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9" name="Freeform 66">
              <a:extLst>
                <a:ext uri="{FF2B5EF4-FFF2-40B4-BE49-F238E27FC236}">
                  <a16:creationId xmlns:a16="http://schemas.microsoft.com/office/drawing/2014/main" id="{BEBFC1A4-92B9-418F-A0A9-2E210A37BCFF}"/>
                </a:ext>
              </a:extLst>
            </p:cNvPr>
            <p:cNvSpPr>
              <a:spLocks noEditPoints="1"/>
            </p:cNvSpPr>
            <p:nvPr userDrawn="1"/>
          </p:nvSpPr>
          <p:spPr bwMode="auto">
            <a:xfrm>
              <a:off x="2362147" y="6418333"/>
              <a:ext cx="88930" cy="102879"/>
            </a:xfrm>
            <a:custGeom>
              <a:avLst/>
              <a:gdLst>
                <a:gd name="T0" fmla="*/ 35 w 35"/>
                <a:gd name="T1" fmla="*/ 20 h 40"/>
                <a:gd name="T2" fmla="*/ 33 w 35"/>
                <a:gd name="T3" fmla="*/ 28 h 40"/>
                <a:gd name="T4" fmla="*/ 30 w 35"/>
                <a:gd name="T5" fmla="*/ 35 h 40"/>
                <a:gd name="T6" fmla="*/ 24 w 35"/>
                <a:gd name="T7" fmla="*/ 39 h 40"/>
                <a:gd name="T8" fmla="*/ 17 w 35"/>
                <a:gd name="T9" fmla="*/ 40 h 40"/>
                <a:gd name="T10" fmla="*/ 11 w 35"/>
                <a:gd name="T11" fmla="*/ 39 h 40"/>
                <a:gd name="T12" fmla="*/ 5 w 35"/>
                <a:gd name="T13" fmla="*/ 35 h 40"/>
                <a:gd name="T14" fmla="*/ 2 w 35"/>
                <a:gd name="T15" fmla="*/ 28 h 40"/>
                <a:gd name="T16" fmla="*/ 0 w 35"/>
                <a:gd name="T17" fmla="*/ 20 h 40"/>
                <a:gd name="T18" fmla="*/ 2 w 35"/>
                <a:gd name="T19" fmla="*/ 12 h 40"/>
                <a:gd name="T20" fmla="*/ 5 w 35"/>
                <a:gd name="T21" fmla="*/ 5 h 40"/>
                <a:gd name="T22" fmla="*/ 11 w 35"/>
                <a:gd name="T23" fmla="*/ 1 h 40"/>
                <a:gd name="T24" fmla="*/ 18 w 35"/>
                <a:gd name="T25" fmla="*/ 0 h 40"/>
                <a:gd name="T26" fmla="*/ 24 w 35"/>
                <a:gd name="T27" fmla="*/ 1 h 40"/>
                <a:gd name="T28" fmla="*/ 30 w 35"/>
                <a:gd name="T29" fmla="*/ 5 h 40"/>
                <a:gd name="T30" fmla="*/ 33 w 35"/>
                <a:gd name="T31" fmla="*/ 12 h 40"/>
                <a:gd name="T32" fmla="*/ 35 w 35"/>
                <a:gd name="T33" fmla="*/ 20 h 40"/>
                <a:gd name="T34" fmla="*/ 27 w 35"/>
                <a:gd name="T35" fmla="*/ 20 h 40"/>
                <a:gd name="T36" fmla="*/ 26 w 35"/>
                <a:gd name="T37" fmla="*/ 15 h 40"/>
                <a:gd name="T38" fmla="*/ 24 w 35"/>
                <a:gd name="T39" fmla="*/ 11 h 40"/>
                <a:gd name="T40" fmla="*/ 21 w 35"/>
                <a:gd name="T41" fmla="*/ 8 h 40"/>
                <a:gd name="T42" fmla="*/ 17 w 35"/>
                <a:gd name="T43" fmla="*/ 7 h 40"/>
                <a:gd name="T44" fmla="*/ 13 w 35"/>
                <a:gd name="T45" fmla="*/ 8 h 40"/>
                <a:gd name="T46" fmla="*/ 10 w 35"/>
                <a:gd name="T47" fmla="*/ 11 h 40"/>
                <a:gd name="T48" fmla="*/ 9 w 35"/>
                <a:gd name="T49" fmla="*/ 15 h 40"/>
                <a:gd name="T50" fmla="*/ 8 w 35"/>
                <a:gd name="T51" fmla="*/ 20 h 40"/>
                <a:gd name="T52" fmla="*/ 9 w 35"/>
                <a:gd name="T53" fmla="*/ 26 h 40"/>
                <a:gd name="T54" fmla="*/ 11 w 35"/>
                <a:gd name="T55" fmla="*/ 30 h 40"/>
                <a:gd name="T56" fmla="*/ 14 w 35"/>
                <a:gd name="T57" fmla="*/ 32 h 40"/>
                <a:gd name="T58" fmla="*/ 18 w 35"/>
                <a:gd name="T59" fmla="*/ 33 h 40"/>
                <a:gd name="T60" fmla="*/ 21 w 35"/>
                <a:gd name="T61" fmla="*/ 32 h 40"/>
                <a:gd name="T62" fmla="*/ 24 w 35"/>
                <a:gd name="T63" fmla="*/ 29 h 40"/>
                <a:gd name="T64" fmla="*/ 26 w 35"/>
                <a:gd name="T65" fmla="*/ 25 h 40"/>
                <a:gd name="T66" fmla="*/ 27 w 35"/>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0">
                  <a:moveTo>
                    <a:pt x="35" y="20"/>
                  </a:moveTo>
                  <a:cubicBezTo>
                    <a:pt x="35" y="23"/>
                    <a:pt x="34" y="26"/>
                    <a:pt x="33" y="28"/>
                  </a:cubicBezTo>
                  <a:cubicBezTo>
                    <a:pt x="32" y="31"/>
                    <a:pt x="31" y="33"/>
                    <a:pt x="30" y="35"/>
                  </a:cubicBezTo>
                  <a:cubicBezTo>
                    <a:pt x="28" y="37"/>
                    <a:pt x="26" y="38"/>
                    <a:pt x="24" y="39"/>
                  </a:cubicBezTo>
                  <a:cubicBezTo>
                    <a:pt x="22" y="40"/>
                    <a:pt x="20" y="40"/>
                    <a:pt x="17" y="40"/>
                  </a:cubicBezTo>
                  <a:cubicBezTo>
                    <a:pt x="15" y="40"/>
                    <a:pt x="13" y="40"/>
                    <a:pt x="11" y="39"/>
                  </a:cubicBezTo>
                  <a:cubicBezTo>
                    <a:pt x="8" y="38"/>
                    <a:pt x="7" y="36"/>
                    <a:pt x="5" y="35"/>
                  </a:cubicBezTo>
                  <a:cubicBezTo>
                    <a:pt x="4" y="33"/>
                    <a:pt x="2" y="31"/>
                    <a:pt x="2" y="28"/>
                  </a:cubicBezTo>
                  <a:cubicBezTo>
                    <a:pt x="1" y="26"/>
                    <a:pt x="0" y="23"/>
                    <a:pt x="0" y="20"/>
                  </a:cubicBezTo>
                  <a:cubicBezTo>
                    <a:pt x="0" y="17"/>
                    <a:pt x="1" y="14"/>
                    <a:pt x="2" y="12"/>
                  </a:cubicBezTo>
                  <a:cubicBezTo>
                    <a:pt x="3" y="9"/>
                    <a:pt x="4" y="7"/>
                    <a:pt x="5" y="5"/>
                  </a:cubicBezTo>
                  <a:cubicBezTo>
                    <a:pt x="7" y="4"/>
                    <a:pt x="9" y="2"/>
                    <a:pt x="11" y="1"/>
                  </a:cubicBezTo>
                  <a:cubicBezTo>
                    <a:pt x="13" y="1"/>
                    <a:pt x="15" y="0"/>
                    <a:pt x="18" y="0"/>
                  </a:cubicBezTo>
                  <a:cubicBezTo>
                    <a:pt x="20" y="0"/>
                    <a:pt x="22" y="1"/>
                    <a:pt x="24" y="1"/>
                  </a:cubicBezTo>
                  <a:cubicBezTo>
                    <a:pt x="26" y="2"/>
                    <a:pt x="28" y="4"/>
                    <a:pt x="30" y="5"/>
                  </a:cubicBezTo>
                  <a:cubicBezTo>
                    <a:pt x="31" y="7"/>
                    <a:pt x="32" y="9"/>
                    <a:pt x="33" y="12"/>
                  </a:cubicBezTo>
                  <a:cubicBezTo>
                    <a:pt x="34" y="14"/>
                    <a:pt x="35" y="17"/>
                    <a:pt x="35" y="20"/>
                  </a:cubicBezTo>
                  <a:close/>
                  <a:moveTo>
                    <a:pt x="27" y="20"/>
                  </a:moveTo>
                  <a:cubicBezTo>
                    <a:pt x="27" y="18"/>
                    <a:pt x="27" y="16"/>
                    <a:pt x="26" y="15"/>
                  </a:cubicBezTo>
                  <a:cubicBezTo>
                    <a:pt x="26" y="13"/>
                    <a:pt x="25" y="12"/>
                    <a:pt x="24" y="11"/>
                  </a:cubicBezTo>
                  <a:cubicBezTo>
                    <a:pt x="24" y="10"/>
                    <a:pt x="23" y="9"/>
                    <a:pt x="21" y="8"/>
                  </a:cubicBezTo>
                  <a:cubicBezTo>
                    <a:pt x="20" y="8"/>
                    <a:pt x="19" y="7"/>
                    <a:pt x="17" y="7"/>
                  </a:cubicBezTo>
                  <a:cubicBezTo>
                    <a:pt x="16" y="7"/>
                    <a:pt x="14" y="8"/>
                    <a:pt x="13" y="8"/>
                  </a:cubicBezTo>
                  <a:cubicBezTo>
                    <a:pt x="12" y="9"/>
                    <a:pt x="11" y="10"/>
                    <a:pt x="10" y="11"/>
                  </a:cubicBezTo>
                  <a:cubicBezTo>
                    <a:pt x="10" y="12"/>
                    <a:pt x="9" y="13"/>
                    <a:pt x="9" y="15"/>
                  </a:cubicBezTo>
                  <a:cubicBezTo>
                    <a:pt x="8" y="16"/>
                    <a:pt x="8" y="18"/>
                    <a:pt x="8" y="20"/>
                  </a:cubicBezTo>
                  <a:cubicBezTo>
                    <a:pt x="8" y="22"/>
                    <a:pt x="8" y="24"/>
                    <a:pt x="9" y="26"/>
                  </a:cubicBezTo>
                  <a:cubicBezTo>
                    <a:pt x="9" y="27"/>
                    <a:pt x="10" y="28"/>
                    <a:pt x="11" y="30"/>
                  </a:cubicBezTo>
                  <a:cubicBezTo>
                    <a:pt x="11" y="31"/>
                    <a:pt x="12" y="32"/>
                    <a:pt x="14" y="32"/>
                  </a:cubicBezTo>
                  <a:cubicBezTo>
                    <a:pt x="15" y="33"/>
                    <a:pt x="16" y="33"/>
                    <a:pt x="18" y="33"/>
                  </a:cubicBezTo>
                  <a:cubicBezTo>
                    <a:pt x="19" y="33"/>
                    <a:pt x="20" y="33"/>
                    <a:pt x="21" y="32"/>
                  </a:cubicBezTo>
                  <a:cubicBezTo>
                    <a:pt x="23" y="31"/>
                    <a:pt x="24"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0" name="Freeform 67">
              <a:extLst>
                <a:ext uri="{FF2B5EF4-FFF2-40B4-BE49-F238E27FC236}">
                  <a16:creationId xmlns:a16="http://schemas.microsoft.com/office/drawing/2014/main" id="{A28B9FD0-8354-4DD6-856A-157C5F8768EB}"/>
                </a:ext>
              </a:extLst>
            </p:cNvPr>
            <p:cNvSpPr>
              <a:spLocks/>
            </p:cNvSpPr>
            <p:nvPr userDrawn="1"/>
          </p:nvSpPr>
          <p:spPr bwMode="auto">
            <a:xfrm>
              <a:off x="2468514" y="6418333"/>
              <a:ext cx="59286" cy="101135"/>
            </a:xfrm>
            <a:custGeom>
              <a:avLst/>
              <a:gdLst>
                <a:gd name="T0" fmla="*/ 21 w 23"/>
                <a:gd name="T1" fmla="*/ 9 h 39"/>
                <a:gd name="T2" fmla="*/ 19 w 23"/>
                <a:gd name="T3" fmla="*/ 8 h 39"/>
                <a:gd name="T4" fmla="*/ 16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10 w 23"/>
                <a:gd name="T21" fmla="*/ 3 h 39"/>
                <a:gd name="T22" fmla="*/ 12 w 23"/>
                <a:gd name="T23" fmla="*/ 1 h 39"/>
                <a:gd name="T24" fmla="*/ 14 w 23"/>
                <a:gd name="T25" fmla="*/ 0 h 39"/>
                <a:gd name="T26" fmla="*/ 17 w 23"/>
                <a:gd name="T27" fmla="*/ 0 h 39"/>
                <a:gd name="T28" fmla="*/ 21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20" y="8"/>
                    <a:pt x="19" y="8"/>
                  </a:cubicBezTo>
                  <a:cubicBezTo>
                    <a:pt x="18" y="8"/>
                    <a:pt x="17" y="7"/>
                    <a:pt x="16" y="7"/>
                  </a:cubicBezTo>
                  <a:cubicBezTo>
                    <a:pt x="13" y="7"/>
                    <a:pt x="11" y="8"/>
                    <a:pt x="10" y="10"/>
                  </a:cubicBezTo>
                  <a:cubicBezTo>
                    <a:pt x="9"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10" y="3"/>
                  </a:cubicBezTo>
                  <a:cubicBezTo>
                    <a:pt x="10" y="2"/>
                    <a:pt x="11" y="2"/>
                    <a:pt x="12" y="1"/>
                  </a:cubicBezTo>
                  <a:cubicBezTo>
                    <a:pt x="12" y="1"/>
                    <a:pt x="13" y="1"/>
                    <a:pt x="14" y="0"/>
                  </a:cubicBezTo>
                  <a:cubicBezTo>
                    <a:pt x="15" y="0"/>
                    <a:pt x="16" y="0"/>
                    <a:pt x="17" y="0"/>
                  </a:cubicBezTo>
                  <a:cubicBezTo>
                    <a:pt x="18" y="0"/>
                    <a:pt x="20" y="0"/>
                    <a:pt x="21" y="1"/>
                  </a:cubicBezTo>
                  <a:cubicBezTo>
                    <a:pt x="22" y="1"/>
                    <a:pt x="23"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1" name="Freeform 68">
              <a:extLst>
                <a:ext uri="{FF2B5EF4-FFF2-40B4-BE49-F238E27FC236}">
                  <a16:creationId xmlns:a16="http://schemas.microsoft.com/office/drawing/2014/main" id="{83D3DEEE-A610-48BE-BADD-6BA188B5B86D}"/>
                </a:ext>
              </a:extLst>
            </p:cNvPr>
            <p:cNvSpPr>
              <a:spLocks/>
            </p:cNvSpPr>
            <p:nvPr userDrawn="1"/>
          </p:nvSpPr>
          <p:spPr bwMode="auto">
            <a:xfrm>
              <a:off x="2545237" y="6383459"/>
              <a:ext cx="76723" cy="136010"/>
            </a:xfrm>
            <a:custGeom>
              <a:avLst/>
              <a:gdLst>
                <a:gd name="T0" fmla="*/ 31 w 44"/>
                <a:gd name="T1" fmla="*/ 78 h 78"/>
                <a:gd name="T2" fmla="*/ 19 w 44"/>
                <a:gd name="T3" fmla="*/ 50 h 78"/>
                <a:gd name="T4" fmla="*/ 10 w 44"/>
                <a:gd name="T5" fmla="*/ 61 h 78"/>
                <a:gd name="T6" fmla="*/ 10 w 44"/>
                <a:gd name="T7" fmla="*/ 78 h 78"/>
                <a:gd name="T8" fmla="*/ 0 w 44"/>
                <a:gd name="T9" fmla="*/ 78 h 78"/>
                <a:gd name="T10" fmla="*/ 0 w 44"/>
                <a:gd name="T11" fmla="*/ 6 h 78"/>
                <a:gd name="T12" fmla="*/ 10 w 44"/>
                <a:gd name="T13" fmla="*/ 0 h 78"/>
                <a:gd name="T14" fmla="*/ 10 w 44"/>
                <a:gd name="T15" fmla="*/ 47 h 78"/>
                <a:gd name="T16" fmla="*/ 28 w 44"/>
                <a:gd name="T17" fmla="*/ 22 h 78"/>
                <a:gd name="T18" fmla="*/ 41 w 44"/>
                <a:gd name="T19" fmla="*/ 22 h 78"/>
                <a:gd name="T20" fmla="*/ 26 w 44"/>
                <a:gd name="T21" fmla="*/ 41 h 78"/>
                <a:gd name="T22" fmla="*/ 44 w 44"/>
                <a:gd name="T23" fmla="*/ 78 h 78"/>
                <a:gd name="T24" fmla="*/ 31 w 4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78">
                  <a:moveTo>
                    <a:pt x="31" y="78"/>
                  </a:moveTo>
                  <a:lnTo>
                    <a:pt x="19" y="50"/>
                  </a:lnTo>
                  <a:lnTo>
                    <a:pt x="10" y="61"/>
                  </a:lnTo>
                  <a:lnTo>
                    <a:pt x="10" y="78"/>
                  </a:lnTo>
                  <a:lnTo>
                    <a:pt x="0" y="78"/>
                  </a:lnTo>
                  <a:lnTo>
                    <a:pt x="0" y="6"/>
                  </a:lnTo>
                  <a:lnTo>
                    <a:pt x="10" y="0"/>
                  </a:lnTo>
                  <a:lnTo>
                    <a:pt x="10" y="47"/>
                  </a:lnTo>
                  <a:lnTo>
                    <a:pt x="28" y="22"/>
                  </a:lnTo>
                  <a:lnTo>
                    <a:pt x="41" y="22"/>
                  </a:lnTo>
                  <a:lnTo>
                    <a:pt x="26" y="41"/>
                  </a:lnTo>
                  <a:lnTo>
                    <a:pt x="44" y="78"/>
                  </a:lnTo>
                  <a:lnTo>
                    <a:pt x="31"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2" name="Freeform 69">
              <a:extLst>
                <a:ext uri="{FF2B5EF4-FFF2-40B4-BE49-F238E27FC236}">
                  <a16:creationId xmlns:a16="http://schemas.microsoft.com/office/drawing/2014/main" id="{463C7ADB-C654-4D24-9055-0B6003A770A3}"/>
                </a:ext>
              </a:extLst>
            </p:cNvPr>
            <p:cNvSpPr>
              <a:spLocks/>
            </p:cNvSpPr>
            <p:nvPr userDrawn="1"/>
          </p:nvSpPr>
          <p:spPr bwMode="auto">
            <a:xfrm>
              <a:off x="2628936" y="6418333"/>
              <a:ext cx="74980" cy="102879"/>
            </a:xfrm>
            <a:custGeom>
              <a:avLst/>
              <a:gdLst>
                <a:gd name="T0" fmla="*/ 28 w 29"/>
                <a:gd name="T1" fmla="*/ 4 h 40"/>
                <a:gd name="T2" fmla="*/ 25 w 29"/>
                <a:gd name="T3" fmla="*/ 10 h 40"/>
                <a:gd name="T4" fmla="*/ 20 w 29"/>
                <a:gd name="T5" fmla="*/ 8 h 40"/>
                <a:gd name="T6" fmla="*/ 15 w 29"/>
                <a:gd name="T7" fmla="*/ 7 h 40"/>
                <a:gd name="T8" fmla="*/ 11 w 29"/>
                <a:gd name="T9" fmla="*/ 8 h 40"/>
                <a:gd name="T10" fmla="*/ 9 w 29"/>
                <a:gd name="T11" fmla="*/ 10 h 40"/>
                <a:gd name="T12" fmla="*/ 10 w 29"/>
                <a:gd name="T13" fmla="*/ 12 h 40"/>
                <a:gd name="T14" fmla="*/ 11 w 29"/>
                <a:gd name="T15" fmla="*/ 13 h 40"/>
                <a:gd name="T16" fmla="*/ 13 w 29"/>
                <a:gd name="T17" fmla="*/ 14 h 40"/>
                <a:gd name="T18" fmla="*/ 17 w 29"/>
                <a:gd name="T19" fmla="*/ 16 h 40"/>
                <a:gd name="T20" fmla="*/ 22 w 29"/>
                <a:gd name="T21" fmla="*/ 18 h 40"/>
                <a:gd name="T22" fmla="*/ 26 w 29"/>
                <a:gd name="T23" fmla="*/ 21 h 40"/>
                <a:gd name="T24" fmla="*/ 29 w 29"/>
                <a:gd name="T25" fmla="*/ 24 h 40"/>
                <a:gd name="T26" fmla="*/ 29 w 29"/>
                <a:gd name="T27" fmla="*/ 29 h 40"/>
                <a:gd name="T28" fmla="*/ 28 w 29"/>
                <a:gd name="T29" fmla="*/ 34 h 40"/>
                <a:gd name="T30" fmla="*/ 25 w 29"/>
                <a:gd name="T31" fmla="*/ 38 h 40"/>
                <a:gd name="T32" fmla="*/ 21 w 29"/>
                <a:gd name="T33" fmla="*/ 40 h 40"/>
                <a:gd name="T34" fmla="*/ 15 w 29"/>
                <a:gd name="T35" fmla="*/ 40 h 40"/>
                <a:gd name="T36" fmla="*/ 7 w 29"/>
                <a:gd name="T37" fmla="*/ 39 h 40"/>
                <a:gd name="T38" fmla="*/ 0 w 29"/>
                <a:gd name="T39" fmla="*/ 35 h 40"/>
                <a:gd name="T40" fmla="*/ 4 w 29"/>
                <a:gd name="T41" fmla="*/ 30 h 40"/>
                <a:gd name="T42" fmla="*/ 9 w 29"/>
                <a:gd name="T43" fmla="*/ 32 h 40"/>
                <a:gd name="T44" fmla="*/ 15 w 29"/>
                <a:gd name="T45" fmla="*/ 33 h 40"/>
                <a:gd name="T46" fmla="*/ 20 w 29"/>
                <a:gd name="T47" fmla="*/ 32 h 40"/>
                <a:gd name="T48" fmla="*/ 22 w 29"/>
                <a:gd name="T49" fmla="*/ 29 h 40"/>
                <a:gd name="T50" fmla="*/ 21 w 29"/>
                <a:gd name="T51" fmla="*/ 27 h 40"/>
                <a:gd name="T52" fmla="*/ 20 w 29"/>
                <a:gd name="T53" fmla="*/ 26 h 40"/>
                <a:gd name="T54" fmla="*/ 17 w 29"/>
                <a:gd name="T55" fmla="*/ 24 h 40"/>
                <a:gd name="T56" fmla="*/ 13 w 29"/>
                <a:gd name="T57" fmla="*/ 23 h 40"/>
                <a:gd name="T58" fmla="*/ 8 w 29"/>
                <a:gd name="T59" fmla="*/ 20 h 40"/>
                <a:gd name="T60" fmla="*/ 4 w 29"/>
                <a:gd name="T61" fmla="*/ 18 h 40"/>
                <a:gd name="T62" fmla="*/ 2 w 29"/>
                <a:gd name="T63" fmla="*/ 15 h 40"/>
                <a:gd name="T64" fmla="*/ 2 w 29"/>
                <a:gd name="T65" fmla="*/ 11 h 40"/>
                <a:gd name="T66" fmla="*/ 3 w 29"/>
                <a:gd name="T67" fmla="*/ 6 h 40"/>
                <a:gd name="T68" fmla="*/ 6 w 29"/>
                <a:gd name="T69" fmla="*/ 3 h 40"/>
                <a:gd name="T70" fmla="*/ 10 w 29"/>
                <a:gd name="T71" fmla="*/ 1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5" y="10"/>
                    <a:pt x="25" y="10"/>
                    <a:pt x="25" y="10"/>
                  </a:cubicBezTo>
                  <a:cubicBezTo>
                    <a:pt x="23" y="9"/>
                    <a:pt x="22" y="8"/>
                    <a:pt x="20" y="8"/>
                  </a:cubicBezTo>
                  <a:cubicBezTo>
                    <a:pt x="18" y="7"/>
                    <a:pt x="17" y="7"/>
                    <a:pt x="15" y="7"/>
                  </a:cubicBezTo>
                  <a:cubicBezTo>
                    <a:pt x="13" y="7"/>
                    <a:pt x="12" y="7"/>
                    <a:pt x="11" y="8"/>
                  </a:cubicBezTo>
                  <a:cubicBezTo>
                    <a:pt x="10" y="8"/>
                    <a:pt x="9" y="9"/>
                    <a:pt x="9" y="10"/>
                  </a:cubicBezTo>
                  <a:cubicBezTo>
                    <a:pt x="9" y="11"/>
                    <a:pt x="10" y="11"/>
                    <a:pt x="10" y="12"/>
                  </a:cubicBezTo>
                  <a:cubicBezTo>
                    <a:pt x="10" y="12"/>
                    <a:pt x="10" y="13"/>
                    <a:pt x="11" y="13"/>
                  </a:cubicBezTo>
                  <a:cubicBezTo>
                    <a:pt x="11" y="13"/>
                    <a:pt x="12" y="14"/>
                    <a:pt x="13" y="14"/>
                  </a:cubicBezTo>
                  <a:cubicBezTo>
                    <a:pt x="14" y="15"/>
                    <a:pt x="15" y="15"/>
                    <a:pt x="17" y="16"/>
                  </a:cubicBezTo>
                  <a:cubicBezTo>
                    <a:pt x="19" y="17"/>
                    <a:pt x="21" y="18"/>
                    <a:pt x="22" y="18"/>
                  </a:cubicBezTo>
                  <a:cubicBezTo>
                    <a:pt x="24" y="19"/>
                    <a:pt x="25" y="20"/>
                    <a:pt x="26" y="21"/>
                  </a:cubicBezTo>
                  <a:cubicBezTo>
                    <a:pt x="27" y="22"/>
                    <a:pt x="28" y="23"/>
                    <a:pt x="29" y="24"/>
                  </a:cubicBezTo>
                  <a:cubicBezTo>
                    <a:pt x="29" y="25"/>
                    <a:pt x="29" y="27"/>
                    <a:pt x="29" y="29"/>
                  </a:cubicBezTo>
                  <a:cubicBezTo>
                    <a:pt x="29" y="31"/>
                    <a:pt x="29" y="33"/>
                    <a:pt x="28" y="34"/>
                  </a:cubicBezTo>
                  <a:cubicBezTo>
                    <a:pt x="28" y="36"/>
                    <a:pt x="26" y="37"/>
                    <a:pt x="25" y="38"/>
                  </a:cubicBezTo>
                  <a:cubicBezTo>
                    <a:pt x="24" y="39"/>
                    <a:pt x="22" y="39"/>
                    <a:pt x="21" y="40"/>
                  </a:cubicBezTo>
                  <a:cubicBezTo>
                    <a:pt x="19" y="40"/>
                    <a:pt x="17" y="40"/>
                    <a:pt x="15" y="40"/>
                  </a:cubicBezTo>
                  <a:cubicBezTo>
                    <a:pt x="13" y="40"/>
                    <a:pt x="10" y="40"/>
                    <a:pt x="7" y="39"/>
                  </a:cubicBezTo>
                  <a:cubicBezTo>
                    <a:pt x="5" y="38"/>
                    <a:pt x="2" y="37"/>
                    <a:pt x="0" y="35"/>
                  </a:cubicBezTo>
                  <a:cubicBezTo>
                    <a:pt x="4" y="30"/>
                    <a:pt x="4" y="30"/>
                    <a:pt x="4" y="30"/>
                  </a:cubicBezTo>
                  <a:cubicBezTo>
                    <a:pt x="6" y="31"/>
                    <a:pt x="7" y="32"/>
                    <a:pt x="9" y="32"/>
                  </a:cubicBezTo>
                  <a:cubicBezTo>
                    <a:pt x="11" y="33"/>
                    <a:pt x="13" y="33"/>
                    <a:pt x="15" y="33"/>
                  </a:cubicBezTo>
                  <a:cubicBezTo>
                    <a:pt x="17" y="33"/>
                    <a:pt x="19" y="33"/>
                    <a:pt x="20" y="32"/>
                  </a:cubicBezTo>
                  <a:cubicBezTo>
                    <a:pt x="21" y="31"/>
                    <a:pt x="22" y="30"/>
                    <a:pt x="22" y="29"/>
                  </a:cubicBezTo>
                  <a:cubicBezTo>
                    <a:pt x="22" y="28"/>
                    <a:pt x="22" y="28"/>
                    <a:pt x="21" y="27"/>
                  </a:cubicBezTo>
                  <a:cubicBezTo>
                    <a:pt x="21" y="27"/>
                    <a:pt x="20" y="26"/>
                    <a:pt x="20" y="26"/>
                  </a:cubicBezTo>
                  <a:cubicBezTo>
                    <a:pt x="19" y="25"/>
                    <a:pt x="18" y="25"/>
                    <a:pt x="17" y="24"/>
                  </a:cubicBezTo>
                  <a:cubicBezTo>
                    <a:pt x="16" y="24"/>
                    <a:pt x="15" y="23"/>
                    <a:pt x="13" y="23"/>
                  </a:cubicBezTo>
                  <a:cubicBezTo>
                    <a:pt x="11" y="22"/>
                    <a:pt x="9" y="21"/>
                    <a:pt x="8" y="20"/>
                  </a:cubicBezTo>
                  <a:cubicBezTo>
                    <a:pt x="6" y="19"/>
                    <a:pt x="5" y="19"/>
                    <a:pt x="4" y="18"/>
                  </a:cubicBezTo>
                  <a:cubicBezTo>
                    <a:pt x="3" y="17"/>
                    <a:pt x="3" y="16"/>
                    <a:pt x="2" y="15"/>
                  </a:cubicBezTo>
                  <a:cubicBezTo>
                    <a:pt x="2" y="13"/>
                    <a:pt x="2" y="12"/>
                    <a:pt x="2" y="11"/>
                  </a:cubicBezTo>
                  <a:cubicBezTo>
                    <a:pt x="2" y="9"/>
                    <a:pt x="2" y="7"/>
                    <a:pt x="3" y="6"/>
                  </a:cubicBezTo>
                  <a:cubicBezTo>
                    <a:pt x="3" y="5"/>
                    <a:pt x="4" y="4"/>
                    <a:pt x="6" y="3"/>
                  </a:cubicBezTo>
                  <a:cubicBezTo>
                    <a:pt x="7" y="2"/>
                    <a:pt x="8" y="1"/>
                    <a:pt x="10" y="1"/>
                  </a:cubicBezTo>
                  <a:cubicBezTo>
                    <a:pt x="11" y="0"/>
                    <a:pt x="13" y="0"/>
                    <a:pt x="15" y="0"/>
                  </a:cubicBezTo>
                  <a:cubicBezTo>
                    <a:pt x="17" y="0"/>
                    <a:pt x="20"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3" name="Freeform 70">
              <a:extLst>
                <a:ext uri="{FF2B5EF4-FFF2-40B4-BE49-F238E27FC236}">
                  <a16:creationId xmlns:a16="http://schemas.microsoft.com/office/drawing/2014/main" id="{40CF3793-E792-4DB3-8064-4B43F4706A3D}"/>
                </a:ext>
              </a:extLst>
            </p:cNvPr>
            <p:cNvSpPr>
              <a:spLocks/>
            </p:cNvSpPr>
            <p:nvPr userDrawn="1"/>
          </p:nvSpPr>
          <p:spPr bwMode="auto">
            <a:xfrm>
              <a:off x="2723096" y="6489826"/>
              <a:ext cx="27899" cy="31387"/>
            </a:xfrm>
            <a:custGeom>
              <a:avLst/>
              <a:gdLst>
                <a:gd name="T0" fmla="*/ 11 w 11"/>
                <a:gd name="T1" fmla="*/ 6 h 12"/>
                <a:gd name="T2" fmla="*/ 11 w 11"/>
                <a:gd name="T3" fmla="*/ 9 h 12"/>
                <a:gd name="T4" fmla="*/ 10 w 11"/>
                <a:gd name="T5" fmla="*/ 10 h 12"/>
                <a:gd name="T6" fmla="*/ 8 w 11"/>
                <a:gd name="T7" fmla="*/ 12 h 12"/>
                <a:gd name="T8" fmla="*/ 6 w 11"/>
                <a:gd name="T9" fmla="*/ 12 h 12"/>
                <a:gd name="T10" fmla="*/ 3 w 11"/>
                <a:gd name="T11" fmla="*/ 12 h 12"/>
                <a:gd name="T12" fmla="*/ 1 w 11"/>
                <a:gd name="T13" fmla="*/ 10 h 12"/>
                <a:gd name="T14" fmla="*/ 0 w 11"/>
                <a:gd name="T15" fmla="*/ 9 h 12"/>
                <a:gd name="T16" fmla="*/ 0 w 11"/>
                <a:gd name="T17" fmla="*/ 6 h 12"/>
                <a:gd name="T18" fmla="*/ 0 w 11"/>
                <a:gd name="T19" fmla="*/ 4 h 12"/>
                <a:gd name="T20" fmla="*/ 1 w 11"/>
                <a:gd name="T21" fmla="*/ 2 h 12"/>
                <a:gd name="T22" fmla="*/ 3 w 11"/>
                <a:gd name="T23" fmla="*/ 1 h 12"/>
                <a:gd name="T24" fmla="*/ 6 w 11"/>
                <a:gd name="T25" fmla="*/ 0 h 12"/>
                <a:gd name="T26" fmla="*/ 8 w 11"/>
                <a:gd name="T27" fmla="*/ 1 h 12"/>
                <a:gd name="T28" fmla="*/ 10 w 11"/>
                <a:gd name="T29" fmla="*/ 2 h 12"/>
                <a:gd name="T30" fmla="*/ 11 w 11"/>
                <a:gd name="T31" fmla="*/ 4 h 12"/>
                <a:gd name="T32" fmla="*/ 11 w 11"/>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1" y="6"/>
                  </a:moveTo>
                  <a:cubicBezTo>
                    <a:pt x="11" y="7"/>
                    <a:pt x="11" y="8"/>
                    <a:pt x="11" y="9"/>
                  </a:cubicBezTo>
                  <a:cubicBezTo>
                    <a:pt x="11" y="9"/>
                    <a:pt x="10" y="10"/>
                    <a:pt x="10" y="10"/>
                  </a:cubicBezTo>
                  <a:cubicBezTo>
                    <a:pt x="9" y="11"/>
                    <a:pt x="9" y="11"/>
                    <a:pt x="8" y="12"/>
                  </a:cubicBezTo>
                  <a:cubicBezTo>
                    <a:pt x="7" y="12"/>
                    <a:pt x="6" y="12"/>
                    <a:pt x="6" y="12"/>
                  </a:cubicBezTo>
                  <a:cubicBezTo>
                    <a:pt x="5" y="12"/>
                    <a:pt x="4" y="12"/>
                    <a:pt x="3" y="12"/>
                  </a:cubicBezTo>
                  <a:cubicBezTo>
                    <a:pt x="3" y="11"/>
                    <a:pt x="2" y="11"/>
                    <a:pt x="1" y="10"/>
                  </a:cubicBezTo>
                  <a:cubicBezTo>
                    <a:pt x="1" y="10"/>
                    <a:pt x="1" y="9"/>
                    <a:pt x="0" y="9"/>
                  </a:cubicBezTo>
                  <a:cubicBezTo>
                    <a:pt x="0" y="8"/>
                    <a:pt x="0" y="7"/>
                    <a:pt x="0" y="6"/>
                  </a:cubicBezTo>
                  <a:cubicBezTo>
                    <a:pt x="0" y="6"/>
                    <a:pt x="0" y="5"/>
                    <a:pt x="0" y="4"/>
                  </a:cubicBezTo>
                  <a:cubicBezTo>
                    <a:pt x="1" y="3"/>
                    <a:pt x="1" y="3"/>
                    <a:pt x="1" y="2"/>
                  </a:cubicBezTo>
                  <a:cubicBezTo>
                    <a:pt x="2" y="2"/>
                    <a:pt x="3" y="1"/>
                    <a:pt x="3" y="1"/>
                  </a:cubicBezTo>
                  <a:cubicBezTo>
                    <a:pt x="4" y="1"/>
                    <a:pt x="5" y="0"/>
                    <a:pt x="6" y="0"/>
                  </a:cubicBezTo>
                  <a:cubicBezTo>
                    <a:pt x="6" y="0"/>
                    <a:pt x="7" y="1"/>
                    <a:pt x="8" y="1"/>
                  </a:cubicBezTo>
                  <a:cubicBezTo>
                    <a:pt x="9" y="1"/>
                    <a:pt x="9" y="2"/>
                    <a:pt x="10" y="2"/>
                  </a:cubicBezTo>
                  <a:cubicBezTo>
                    <a:pt x="10" y="3"/>
                    <a:pt x="11" y="3"/>
                    <a:pt x="11" y="4"/>
                  </a:cubicBezTo>
                  <a:cubicBezTo>
                    <a:pt x="11" y="5"/>
                    <a:pt x="11" y="6"/>
                    <a:pt x="11"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grpSp>
      <p:sp>
        <p:nvSpPr>
          <p:cNvPr id="18" name="Title 1"/>
          <p:cNvSpPr>
            <a:spLocks noGrp="1"/>
          </p:cNvSpPr>
          <p:nvPr userDrawn="1">
            <p:ph type="ctrTitle"/>
          </p:nvPr>
        </p:nvSpPr>
        <p:spPr>
          <a:xfrm>
            <a:off x="944880" y="2158329"/>
            <a:ext cx="4783882" cy="860400"/>
          </a:xfrm>
          <a:prstGeom prst="rect">
            <a:avLst/>
          </a:prstGeom>
        </p:spPr>
        <p:txBody>
          <a:bodyPr/>
          <a:lstStyle>
            <a:lvl1pPr>
              <a:defRPr sz="3000" b="0">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19" name="Subtitle 2"/>
          <p:cNvSpPr>
            <a:spLocks noGrp="1"/>
          </p:cNvSpPr>
          <p:nvPr userDrawn="1">
            <p:ph type="subTitle" idx="1"/>
          </p:nvPr>
        </p:nvSpPr>
        <p:spPr>
          <a:xfrm>
            <a:off x="945072" y="3200329"/>
            <a:ext cx="4808028" cy="645742"/>
          </a:xfrm>
          <a:prstGeom prst="rect">
            <a:avLst/>
          </a:prstGeom>
        </p:spPr>
        <p:txBody>
          <a:bodyPr/>
          <a:lstStyle>
            <a:lvl1pPr marL="0" indent="0" algn="l">
              <a:buNone/>
              <a:defRPr sz="2000">
                <a:solidFill>
                  <a:schemeClr val="bg1"/>
                </a:solidFill>
                <a:latin typeface="EYInterstate Light" panose="02000506000000020004" pitchFamily="2" charset="0"/>
                <a:cs typeface="Arial" pitchFamily="34" charset="0"/>
              </a:defRPr>
            </a:lvl1pPr>
            <a:lvl2pPr marL="0" indent="0" algn="l">
              <a:buNone/>
              <a:defRPr sz="1600">
                <a:solidFill>
                  <a:schemeClr val="tx1">
                    <a:lumMod val="75000"/>
                    <a:lumOff val="2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dirty="0"/>
              <a:t>Click to edit Master subtitle style</a:t>
            </a:r>
            <a:endParaRPr lang="en-GB" dirty="0"/>
          </a:p>
        </p:txBody>
      </p:sp>
      <p:sp>
        <p:nvSpPr>
          <p:cNvPr id="3" name="Freeform: Shape 2">
            <a:extLst>
              <a:ext uri="{FF2B5EF4-FFF2-40B4-BE49-F238E27FC236}">
                <a16:creationId xmlns:a16="http://schemas.microsoft.com/office/drawing/2014/main" id="{44A731D0-020D-4D8E-955D-2354AF0FE452}"/>
              </a:ext>
            </a:extLst>
          </p:cNvPr>
          <p:cNvSpPr/>
          <p:nvPr userDrawn="1"/>
        </p:nvSpPr>
        <p:spPr>
          <a:xfrm>
            <a:off x="489366" y="723658"/>
            <a:ext cx="5680945" cy="3452894"/>
          </a:xfrm>
          <a:custGeom>
            <a:avLst/>
            <a:gdLst>
              <a:gd name="connsiteX0" fmla="*/ 8749 w 5680945"/>
              <a:gd name="connsiteY0" fmla="*/ 1021520 h 3452894"/>
              <a:gd name="connsiteX1" fmla="*/ 8749 w 5680945"/>
              <a:gd name="connsiteY1" fmla="*/ 3164181 h 3452894"/>
              <a:gd name="connsiteX2" fmla="*/ 151414 w 5680945"/>
              <a:gd name="connsiteY2" fmla="*/ 3164181 h 3452894"/>
              <a:gd name="connsiteX3" fmla="*/ 151414 w 5680945"/>
              <a:gd name="connsiteY3" fmla="*/ 1140155 h 3452894"/>
              <a:gd name="connsiteX4" fmla="*/ 5534897 w 5680945"/>
              <a:gd name="connsiteY4" fmla="*/ 179294 h 3452894"/>
              <a:gd name="connsiteX5" fmla="*/ 5534897 w 5680945"/>
              <a:gd name="connsiteY5" fmla="*/ 3306846 h 3452894"/>
              <a:gd name="connsiteX6" fmla="*/ 864624 w 5680945"/>
              <a:gd name="connsiteY6" fmla="*/ 3306846 h 3452894"/>
              <a:gd name="connsiteX7" fmla="*/ 864624 w 5680945"/>
              <a:gd name="connsiteY7" fmla="*/ 3449395 h 3452894"/>
              <a:gd name="connsiteX8" fmla="*/ 5677562 w 5680945"/>
              <a:gd name="connsiteY8" fmla="*/ 3449395 h 3452894"/>
              <a:gd name="connsiteX9" fmla="*/ 5677562 w 5680945"/>
              <a:gd name="connsiteY9" fmla="*/ 8749 h 3452894"/>
              <a:gd name="connsiteX10" fmla="*/ 8749 w 5680945"/>
              <a:gd name="connsiteY10" fmla="*/ 1021520 h 345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80945" h="3452894">
                <a:moveTo>
                  <a:pt x="8749" y="1021520"/>
                </a:moveTo>
                <a:lnTo>
                  <a:pt x="8749" y="3164181"/>
                </a:lnTo>
                <a:lnTo>
                  <a:pt x="151414" y="3164181"/>
                </a:lnTo>
                <a:lnTo>
                  <a:pt x="151414" y="1140155"/>
                </a:lnTo>
                <a:lnTo>
                  <a:pt x="5534897" y="179294"/>
                </a:lnTo>
                <a:lnTo>
                  <a:pt x="5534897" y="3306846"/>
                </a:lnTo>
                <a:lnTo>
                  <a:pt x="864624" y="3306846"/>
                </a:lnTo>
                <a:lnTo>
                  <a:pt x="864624" y="3449395"/>
                </a:lnTo>
                <a:lnTo>
                  <a:pt x="5677562" y="3449395"/>
                </a:lnTo>
                <a:lnTo>
                  <a:pt x="5677562" y="8749"/>
                </a:lnTo>
                <a:lnTo>
                  <a:pt x="8749" y="1021520"/>
                </a:lnTo>
                <a:close/>
              </a:path>
            </a:pathLst>
          </a:custGeom>
          <a:solidFill>
            <a:schemeClr val="tx2"/>
          </a:solidFill>
          <a:ln w="9525" cap="flat">
            <a:noFill/>
            <a:prstDash val="solid"/>
            <a:miter/>
          </a:ln>
        </p:spPr>
        <p:txBody>
          <a:bodyPr rtlCol="0" anchor="ctr"/>
          <a:lstStyle/>
          <a:p>
            <a:endParaRPr lang="en-IN"/>
          </a:p>
        </p:txBody>
      </p:sp>
      <p:sp>
        <p:nvSpPr>
          <p:cNvPr id="4" name="Freeform: Shape 3">
            <a:extLst>
              <a:ext uri="{FF2B5EF4-FFF2-40B4-BE49-F238E27FC236}">
                <a16:creationId xmlns:a16="http://schemas.microsoft.com/office/drawing/2014/main" id="{15324C54-B75E-4AC0-90C2-FA558C7716F7}"/>
              </a:ext>
            </a:extLst>
          </p:cNvPr>
          <p:cNvSpPr/>
          <p:nvPr/>
        </p:nvSpPr>
        <p:spPr>
          <a:xfrm>
            <a:off x="489366" y="4021755"/>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a:p>
        </p:txBody>
      </p:sp>
      <p:sp>
        <p:nvSpPr>
          <p:cNvPr id="5" name="Freeform: Shape 4">
            <a:extLst>
              <a:ext uri="{FF2B5EF4-FFF2-40B4-BE49-F238E27FC236}">
                <a16:creationId xmlns:a16="http://schemas.microsoft.com/office/drawing/2014/main" id="{CAA95478-C099-485F-AD95-A617656C6C7C}"/>
              </a:ext>
            </a:extLst>
          </p:cNvPr>
          <p:cNvSpPr/>
          <p:nvPr/>
        </p:nvSpPr>
        <p:spPr>
          <a:xfrm>
            <a:off x="774697" y="4021755"/>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a:p>
        </p:txBody>
      </p:sp>
      <p:sp>
        <p:nvSpPr>
          <p:cNvPr id="6" name="Freeform: Shape 5">
            <a:extLst>
              <a:ext uri="{FF2B5EF4-FFF2-40B4-BE49-F238E27FC236}">
                <a16:creationId xmlns:a16="http://schemas.microsoft.com/office/drawing/2014/main" id="{D65680A1-86D1-44C2-AA38-0DF5735F1F26}"/>
              </a:ext>
            </a:extLst>
          </p:cNvPr>
          <p:cNvSpPr/>
          <p:nvPr/>
        </p:nvSpPr>
        <p:spPr>
          <a:xfrm>
            <a:off x="1059910" y="4021755"/>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a:p>
        </p:txBody>
      </p:sp>
      <p:grpSp>
        <p:nvGrpSpPr>
          <p:cNvPr id="76" name="Group 4">
            <a:extLst>
              <a:ext uri="{FF2B5EF4-FFF2-40B4-BE49-F238E27FC236}">
                <a16:creationId xmlns:a16="http://schemas.microsoft.com/office/drawing/2014/main" id="{9D60B6B0-F7ED-4B9F-A77C-632AC4EA661D}"/>
              </a:ext>
            </a:extLst>
          </p:cNvPr>
          <p:cNvGrpSpPr>
            <a:grpSpLocks noChangeAspect="1"/>
          </p:cNvGrpSpPr>
          <p:nvPr userDrawn="1"/>
        </p:nvGrpSpPr>
        <p:grpSpPr bwMode="auto">
          <a:xfrm>
            <a:off x="10364788" y="4960938"/>
            <a:ext cx="1225550" cy="1435100"/>
            <a:chOff x="6529" y="3125"/>
            <a:chExt cx="772" cy="904"/>
          </a:xfrm>
        </p:grpSpPr>
        <p:sp>
          <p:nvSpPr>
            <p:cNvPr id="77" name="Freeform 5">
              <a:extLst>
                <a:ext uri="{FF2B5EF4-FFF2-40B4-BE49-F238E27FC236}">
                  <a16:creationId xmlns:a16="http://schemas.microsoft.com/office/drawing/2014/main" id="{CC1B45B9-64DF-4C5B-9711-FA69AD537071}"/>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8" name="Freeform 6">
              <a:extLst>
                <a:ext uri="{FF2B5EF4-FFF2-40B4-BE49-F238E27FC236}">
                  <a16:creationId xmlns:a16="http://schemas.microsoft.com/office/drawing/2014/main" id="{BA55CB73-EE25-43B6-9720-855E16C4B153}"/>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811879893"/>
      </p:ext>
    </p:extLst>
  </p:cSld>
  <p:clrMapOvr>
    <a:masterClrMapping/>
  </p:clrMapOvr>
  <p:extLst>
    <p:ext uri="{DCECCB84-F9BA-43D5-87BE-67443E8EF086}">
      <p15:sldGuideLst xmlns:p15="http://schemas.microsoft.com/office/powerpoint/2012/main"/>
    </p:ext>
  </p:extLst>
</p:sldLayout>
</file>

<file path=ppt/slideLayouts/slideLayout208.xml><?xml version="1.0" encoding="utf-8"?>
<p:sldLayout xmlns:a="http://schemas.openxmlformats.org/drawingml/2006/main" xmlns:r="http://schemas.openxmlformats.org/officeDocument/2006/relationships" xmlns:p="http://schemas.openxmlformats.org/presentationml/2006/main" showMasterSp="0" preserve="1" userDrawn="1">
  <p:cSld name="Approved question tall">
    <p:spTree>
      <p:nvGrpSpPr>
        <p:cNvPr id="1" name=""/>
        <p:cNvGrpSpPr/>
        <p:nvPr/>
      </p:nvGrpSpPr>
      <p:grpSpPr>
        <a:xfrm>
          <a:off x="0" y="0"/>
          <a:ext cx="0" cy="0"/>
          <a:chOff x="0" y="0"/>
          <a:chExt cx="0" cy="0"/>
        </a:xfrm>
      </p:grpSpPr>
      <p:grpSp>
        <p:nvGrpSpPr>
          <p:cNvPr id="186" name="Group 185">
            <a:extLst>
              <a:ext uri="{FF2B5EF4-FFF2-40B4-BE49-F238E27FC236}">
                <a16:creationId xmlns:a16="http://schemas.microsoft.com/office/drawing/2014/main" id="{9CDE954B-B280-441B-9B2D-3DC58AAE3926}"/>
              </a:ext>
            </a:extLst>
          </p:cNvPr>
          <p:cNvGrpSpPr/>
          <p:nvPr userDrawn="1"/>
        </p:nvGrpSpPr>
        <p:grpSpPr>
          <a:xfrm>
            <a:off x="498115" y="5826612"/>
            <a:ext cx="3878023" cy="570195"/>
            <a:chOff x="498115" y="5951018"/>
            <a:chExt cx="3878023" cy="570195"/>
          </a:xfrm>
        </p:grpSpPr>
        <p:sp>
          <p:nvSpPr>
            <p:cNvPr id="187" name="Rectangle 186">
              <a:extLst>
                <a:ext uri="{FF2B5EF4-FFF2-40B4-BE49-F238E27FC236}">
                  <a16:creationId xmlns:a16="http://schemas.microsoft.com/office/drawing/2014/main" id="{93D8FAC8-9530-49D4-8284-D35D1B1509D3}"/>
                </a:ext>
              </a:extLst>
            </p:cNvPr>
            <p:cNvSpPr>
              <a:spLocks noChangeArrowheads="1"/>
            </p:cNvSpPr>
            <p:nvPr userDrawn="1"/>
          </p:nvSpPr>
          <p:spPr bwMode="auto">
            <a:xfrm>
              <a:off x="498115"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88" name="Rectangle 6">
              <a:extLst>
                <a:ext uri="{FF2B5EF4-FFF2-40B4-BE49-F238E27FC236}">
                  <a16:creationId xmlns:a16="http://schemas.microsoft.com/office/drawing/2014/main" id="{FD924F44-93C1-4254-B594-53DB14FD995E}"/>
                </a:ext>
              </a:extLst>
            </p:cNvPr>
            <p:cNvSpPr>
              <a:spLocks noChangeArrowheads="1"/>
            </p:cNvSpPr>
            <p:nvPr userDrawn="1"/>
          </p:nvSpPr>
          <p:spPr bwMode="auto">
            <a:xfrm>
              <a:off x="69341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89" name="Rectangle 7">
              <a:extLst>
                <a:ext uri="{FF2B5EF4-FFF2-40B4-BE49-F238E27FC236}">
                  <a16:creationId xmlns:a16="http://schemas.microsoft.com/office/drawing/2014/main" id="{2A2DA425-7935-45A1-B63F-2D14CF8D5F9C}"/>
                </a:ext>
              </a:extLst>
            </p:cNvPr>
            <p:cNvSpPr>
              <a:spLocks noChangeArrowheads="1"/>
            </p:cNvSpPr>
            <p:nvPr userDrawn="1"/>
          </p:nvSpPr>
          <p:spPr bwMode="auto">
            <a:xfrm>
              <a:off x="89045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90" name="Freeform 8">
              <a:extLst>
                <a:ext uri="{FF2B5EF4-FFF2-40B4-BE49-F238E27FC236}">
                  <a16:creationId xmlns:a16="http://schemas.microsoft.com/office/drawing/2014/main" id="{91EFF75E-13E7-4E35-B108-D9FD5E9C802C}"/>
                </a:ext>
              </a:extLst>
            </p:cNvPr>
            <p:cNvSpPr>
              <a:spLocks/>
            </p:cNvSpPr>
            <p:nvPr userDrawn="1"/>
          </p:nvSpPr>
          <p:spPr bwMode="auto">
            <a:xfrm>
              <a:off x="498115" y="6181188"/>
              <a:ext cx="94161" cy="130778"/>
            </a:xfrm>
            <a:custGeom>
              <a:avLst/>
              <a:gdLst>
                <a:gd name="T0" fmla="*/ 32 w 54"/>
                <a:gd name="T1" fmla="*/ 11 h 75"/>
                <a:gd name="T2" fmla="*/ 32 w 54"/>
                <a:gd name="T3" fmla="*/ 75 h 75"/>
                <a:gd name="T4" fmla="*/ 22 w 54"/>
                <a:gd name="T5" fmla="*/ 75 h 75"/>
                <a:gd name="T6" fmla="*/ 22 w 54"/>
                <a:gd name="T7" fmla="*/ 11 h 75"/>
                <a:gd name="T8" fmla="*/ 0 w 54"/>
                <a:gd name="T9" fmla="*/ 11 h 75"/>
                <a:gd name="T10" fmla="*/ 0 w 54"/>
                <a:gd name="T11" fmla="*/ 0 h 75"/>
                <a:gd name="T12" fmla="*/ 54 w 54"/>
                <a:gd name="T13" fmla="*/ 0 h 75"/>
                <a:gd name="T14" fmla="*/ 54 w 54"/>
                <a:gd name="T15" fmla="*/ 11 h 75"/>
                <a:gd name="T16" fmla="*/ 32 w 54"/>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1"/>
                  </a:moveTo>
                  <a:lnTo>
                    <a:pt x="32" y="75"/>
                  </a:lnTo>
                  <a:lnTo>
                    <a:pt x="22" y="75"/>
                  </a:lnTo>
                  <a:lnTo>
                    <a:pt x="22" y="11"/>
                  </a:lnTo>
                  <a:lnTo>
                    <a:pt x="0" y="11"/>
                  </a:lnTo>
                  <a:lnTo>
                    <a:pt x="0" y="0"/>
                  </a:lnTo>
                  <a:lnTo>
                    <a:pt x="54" y="0"/>
                  </a:lnTo>
                  <a:lnTo>
                    <a:pt x="54" y="11"/>
                  </a:lnTo>
                  <a:lnTo>
                    <a:pt x="32"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1" name="Freeform 9">
              <a:extLst>
                <a:ext uri="{FF2B5EF4-FFF2-40B4-BE49-F238E27FC236}">
                  <a16:creationId xmlns:a16="http://schemas.microsoft.com/office/drawing/2014/main" id="{4411951F-E009-4FE7-B2EC-47771CA8E178}"/>
                </a:ext>
              </a:extLst>
            </p:cNvPr>
            <p:cNvSpPr>
              <a:spLocks/>
            </p:cNvSpPr>
            <p:nvPr userDrawn="1"/>
          </p:nvSpPr>
          <p:spPr bwMode="auto">
            <a:xfrm>
              <a:off x="609713" y="6174213"/>
              <a:ext cx="78468"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2" name="Freeform 10">
              <a:extLst>
                <a:ext uri="{FF2B5EF4-FFF2-40B4-BE49-F238E27FC236}">
                  <a16:creationId xmlns:a16="http://schemas.microsoft.com/office/drawing/2014/main" id="{B28EE49C-5F5A-49C6-AEB8-6D12DDF344ED}"/>
                </a:ext>
              </a:extLst>
            </p:cNvPr>
            <p:cNvSpPr>
              <a:spLocks noEditPoints="1"/>
            </p:cNvSpPr>
            <p:nvPr userDrawn="1"/>
          </p:nvSpPr>
          <p:spPr bwMode="auto">
            <a:xfrm>
              <a:off x="705618" y="6212575"/>
              <a:ext cx="85443"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3" name="Freeform 11">
              <a:extLst>
                <a:ext uri="{FF2B5EF4-FFF2-40B4-BE49-F238E27FC236}">
                  <a16:creationId xmlns:a16="http://schemas.microsoft.com/office/drawing/2014/main" id="{6E2B7D76-D660-491F-8B04-169C6F138B0A}"/>
                </a:ext>
              </a:extLst>
            </p:cNvPr>
            <p:cNvSpPr>
              <a:spLocks noEditPoints="1"/>
            </p:cNvSpPr>
            <p:nvPr userDrawn="1"/>
          </p:nvSpPr>
          <p:spPr bwMode="auto">
            <a:xfrm>
              <a:off x="857320" y="6174213"/>
              <a:ext cx="83698" cy="139497"/>
            </a:xfrm>
            <a:custGeom>
              <a:avLst/>
              <a:gdLst>
                <a:gd name="T0" fmla="*/ 33 w 33"/>
                <a:gd name="T1" fmla="*/ 35 h 55"/>
                <a:gd name="T2" fmla="*/ 31 w 33"/>
                <a:gd name="T3" fmla="*/ 44 h 55"/>
                <a:gd name="T4" fmla="*/ 28 w 33"/>
                <a:gd name="T5" fmla="*/ 50 h 55"/>
                <a:gd name="T6" fmla="*/ 23 w 33"/>
                <a:gd name="T7" fmla="*/ 53 h 55"/>
                <a:gd name="T8" fmla="*/ 17 w 33"/>
                <a:gd name="T9" fmla="*/ 55 h 55"/>
                <a:gd name="T10" fmla="*/ 12 w 33"/>
                <a:gd name="T11" fmla="*/ 53 h 55"/>
                <a:gd name="T12" fmla="*/ 8 w 33"/>
                <a:gd name="T13" fmla="*/ 50 h 55"/>
                <a:gd name="T14" fmla="*/ 8 w 33"/>
                <a:gd name="T15" fmla="*/ 54 h 55"/>
                <a:gd name="T16" fmla="*/ 0 w 33"/>
                <a:gd name="T17" fmla="*/ 54 h 55"/>
                <a:gd name="T18" fmla="*/ 0 w 33"/>
                <a:gd name="T19" fmla="*/ 4 h 55"/>
                <a:gd name="T20" fmla="*/ 8 w 33"/>
                <a:gd name="T21" fmla="*/ 0 h 55"/>
                <a:gd name="T22" fmla="*/ 8 w 33"/>
                <a:gd name="T23" fmla="*/ 19 h 55"/>
                <a:gd name="T24" fmla="*/ 10 w 33"/>
                <a:gd name="T25" fmla="*/ 17 h 55"/>
                <a:gd name="T26" fmla="*/ 12 w 33"/>
                <a:gd name="T27" fmla="*/ 16 h 55"/>
                <a:gd name="T28" fmla="*/ 14 w 33"/>
                <a:gd name="T29" fmla="*/ 15 h 55"/>
                <a:gd name="T30" fmla="*/ 18 w 33"/>
                <a:gd name="T31" fmla="*/ 15 h 55"/>
                <a:gd name="T32" fmla="*/ 24 w 33"/>
                <a:gd name="T33" fmla="*/ 16 h 55"/>
                <a:gd name="T34" fmla="*/ 28 w 33"/>
                <a:gd name="T35" fmla="*/ 19 h 55"/>
                <a:gd name="T36" fmla="*/ 31 w 33"/>
                <a:gd name="T37" fmla="*/ 26 h 55"/>
                <a:gd name="T38" fmla="*/ 33 w 33"/>
                <a:gd name="T39" fmla="*/ 35 h 55"/>
                <a:gd name="T40" fmla="*/ 25 w 33"/>
                <a:gd name="T41" fmla="*/ 35 h 55"/>
                <a:gd name="T42" fmla="*/ 23 w 33"/>
                <a:gd name="T43" fmla="*/ 25 h 55"/>
                <a:gd name="T44" fmla="*/ 16 w 33"/>
                <a:gd name="T45" fmla="*/ 22 h 55"/>
                <a:gd name="T46" fmla="*/ 14 w 33"/>
                <a:gd name="T47" fmla="*/ 22 h 55"/>
                <a:gd name="T48" fmla="*/ 11 w 33"/>
                <a:gd name="T49" fmla="*/ 23 h 55"/>
                <a:gd name="T50" fmla="*/ 9 w 33"/>
                <a:gd name="T51" fmla="*/ 25 h 55"/>
                <a:gd name="T52" fmla="*/ 8 w 33"/>
                <a:gd name="T53" fmla="*/ 26 h 55"/>
                <a:gd name="T54" fmla="*/ 8 w 33"/>
                <a:gd name="T55" fmla="*/ 43 h 55"/>
                <a:gd name="T56" fmla="*/ 9 w 33"/>
                <a:gd name="T57" fmla="*/ 44 h 55"/>
                <a:gd name="T58" fmla="*/ 11 w 33"/>
                <a:gd name="T59" fmla="*/ 46 h 55"/>
                <a:gd name="T60" fmla="*/ 14 w 33"/>
                <a:gd name="T61" fmla="*/ 47 h 55"/>
                <a:gd name="T62" fmla="*/ 17 w 33"/>
                <a:gd name="T63" fmla="*/ 48 h 55"/>
                <a:gd name="T64" fmla="*/ 23 w 33"/>
                <a:gd name="T65" fmla="*/ 45 h 55"/>
                <a:gd name="T66" fmla="*/ 25 w 33"/>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5">
                  <a:moveTo>
                    <a:pt x="33" y="35"/>
                  </a:moveTo>
                  <a:cubicBezTo>
                    <a:pt x="33" y="38"/>
                    <a:pt x="32" y="41"/>
                    <a:pt x="31" y="44"/>
                  </a:cubicBezTo>
                  <a:cubicBezTo>
                    <a:pt x="30" y="46"/>
                    <a:pt x="29" y="48"/>
                    <a:pt x="28" y="50"/>
                  </a:cubicBezTo>
                  <a:cubicBezTo>
                    <a:pt x="27" y="51"/>
                    <a:pt x="25" y="53"/>
                    <a:pt x="23" y="53"/>
                  </a:cubicBezTo>
                  <a:cubicBezTo>
                    <a:pt x="21" y="54"/>
                    <a:pt x="19" y="55"/>
                    <a:pt x="17" y="55"/>
                  </a:cubicBezTo>
                  <a:cubicBezTo>
                    <a:pt x="16" y="55"/>
                    <a:pt x="14" y="54"/>
                    <a:pt x="12" y="53"/>
                  </a:cubicBezTo>
                  <a:cubicBezTo>
                    <a:pt x="10" y="52"/>
                    <a:pt x="9" y="51"/>
                    <a:pt x="8" y="50"/>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9" y="18"/>
                    <a:pt x="9" y="18"/>
                    <a:pt x="10" y="17"/>
                  </a:cubicBezTo>
                  <a:cubicBezTo>
                    <a:pt x="11" y="17"/>
                    <a:pt x="11" y="16"/>
                    <a:pt x="12" y="16"/>
                  </a:cubicBezTo>
                  <a:cubicBezTo>
                    <a:pt x="13" y="16"/>
                    <a:pt x="13" y="15"/>
                    <a:pt x="14" y="15"/>
                  </a:cubicBezTo>
                  <a:cubicBezTo>
                    <a:pt x="15" y="15"/>
                    <a:pt x="16" y="15"/>
                    <a:pt x="18" y="15"/>
                  </a:cubicBezTo>
                  <a:cubicBezTo>
                    <a:pt x="20" y="15"/>
                    <a:pt x="22" y="15"/>
                    <a:pt x="24" y="16"/>
                  </a:cubicBezTo>
                  <a:cubicBezTo>
                    <a:pt x="25" y="16"/>
                    <a:pt x="27" y="18"/>
                    <a:pt x="28" y="19"/>
                  </a:cubicBezTo>
                  <a:cubicBezTo>
                    <a:pt x="30" y="21"/>
                    <a:pt x="31" y="23"/>
                    <a:pt x="31" y="26"/>
                  </a:cubicBezTo>
                  <a:cubicBezTo>
                    <a:pt x="32" y="28"/>
                    <a:pt x="33" y="32"/>
                    <a:pt x="33" y="35"/>
                  </a:cubicBezTo>
                  <a:close/>
                  <a:moveTo>
                    <a:pt x="25" y="35"/>
                  </a:moveTo>
                  <a:cubicBezTo>
                    <a:pt x="25" y="31"/>
                    <a:pt x="24" y="27"/>
                    <a:pt x="23" y="25"/>
                  </a:cubicBezTo>
                  <a:cubicBezTo>
                    <a:pt x="21" y="23"/>
                    <a:pt x="19" y="22"/>
                    <a:pt x="16" y="22"/>
                  </a:cubicBezTo>
                  <a:cubicBezTo>
                    <a:pt x="15" y="22"/>
                    <a:pt x="15" y="22"/>
                    <a:pt x="14" y="22"/>
                  </a:cubicBezTo>
                  <a:cubicBezTo>
                    <a:pt x="13" y="22"/>
                    <a:pt x="12" y="23"/>
                    <a:pt x="11" y="23"/>
                  </a:cubicBezTo>
                  <a:cubicBezTo>
                    <a:pt x="11" y="23"/>
                    <a:pt x="10" y="24"/>
                    <a:pt x="9" y="25"/>
                  </a:cubicBezTo>
                  <a:cubicBezTo>
                    <a:pt x="9" y="25"/>
                    <a:pt x="8" y="26"/>
                    <a:pt x="8" y="26"/>
                  </a:cubicBezTo>
                  <a:cubicBezTo>
                    <a:pt x="8" y="43"/>
                    <a:pt x="8" y="43"/>
                    <a:pt x="8" y="43"/>
                  </a:cubicBezTo>
                  <a:cubicBezTo>
                    <a:pt x="8" y="43"/>
                    <a:pt x="9" y="44"/>
                    <a:pt x="9" y="44"/>
                  </a:cubicBezTo>
                  <a:cubicBezTo>
                    <a:pt x="10" y="45"/>
                    <a:pt x="11" y="45"/>
                    <a:pt x="11" y="46"/>
                  </a:cubicBezTo>
                  <a:cubicBezTo>
                    <a:pt x="12" y="46"/>
                    <a:pt x="13" y="47"/>
                    <a:pt x="14" y="47"/>
                  </a:cubicBezTo>
                  <a:cubicBezTo>
                    <a:pt x="15" y="47"/>
                    <a:pt x="16" y="48"/>
                    <a:pt x="17"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4" name="Freeform 12">
              <a:extLst>
                <a:ext uri="{FF2B5EF4-FFF2-40B4-BE49-F238E27FC236}">
                  <a16:creationId xmlns:a16="http://schemas.microsoft.com/office/drawing/2014/main" id="{41BE51DE-402B-48B5-99C8-D8BB9A32DF35}"/>
                </a:ext>
              </a:extLst>
            </p:cNvPr>
            <p:cNvSpPr>
              <a:spLocks noEditPoints="1"/>
            </p:cNvSpPr>
            <p:nvPr userDrawn="1"/>
          </p:nvSpPr>
          <p:spPr bwMode="auto">
            <a:xfrm>
              <a:off x="956713"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1" y="32"/>
                    <a:pt x="21" y="32"/>
                  </a:cubicBezTo>
                  <a:cubicBezTo>
                    <a:pt x="22" y="32"/>
                    <a:pt x="22"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8"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5" name="Freeform 13">
              <a:extLst>
                <a:ext uri="{FF2B5EF4-FFF2-40B4-BE49-F238E27FC236}">
                  <a16:creationId xmlns:a16="http://schemas.microsoft.com/office/drawing/2014/main" id="{8D5E878B-8859-44FA-A69D-DCE630AAB0DC}"/>
                </a:ext>
              </a:extLst>
            </p:cNvPr>
            <p:cNvSpPr>
              <a:spLocks/>
            </p:cNvSpPr>
            <p:nvPr userDrawn="1"/>
          </p:nvSpPr>
          <p:spPr bwMode="auto">
            <a:xfrm>
              <a:off x="1050873" y="6174213"/>
              <a:ext cx="55799" cy="139497"/>
            </a:xfrm>
            <a:custGeom>
              <a:avLst/>
              <a:gdLst>
                <a:gd name="T0" fmla="*/ 21 w 22"/>
                <a:gd name="T1" fmla="*/ 53 h 55"/>
                <a:gd name="T2" fmla="*/ 18 w 22"/>
                <a:gd name="T3" fmla="*/ 54 h 55"/>
                <a:gd name="T4" fmla="*/ 14 w 22"/>
                <a:gd name="T5" fmla="*/ 55 h 55"/>
                <a:gd name="T6" fmla="*/ 11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2" y="54"/>
                    <a:pt x="11" y="54"/>
                  </a:cubicBezTo>
                  <a:cubicBezTo>
                    <a:pt x="10" y="54"/>
                    <a:pt x="9" y="53"/>
                    <a:pt x="8" y="52"/>
                  </a:cubicBezTo>
                  <a:cubicBezTo>
                    <a:pt x="7" y="51"/>
                    <a:pt x="6" y="50"/>
                    <a:pt x="6" y="49"/>
                  </a:cubicBezTo>
                  <a:cubicBezTo>
                    <a:pt x="6"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2"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6" name="Freeform 14">
              <a:extLst>
                <a:ext uri="{FF2B5EF4-FFF2-40B4-BE49-F238E27FC236}">
                  <a16:creationId xmlns:a16="http://schemas.microsoft.com/office/drawing/2014/main" id="{08D55808-ECDC-4E9B-84ED-7301E9E716C2}"/>
                </a:ext>
              </a:extLst>
            </p:cNvPr>
            <p:cNvSpPr>
              <a:spLocks/>
            </p:cNvSpPr>
            <p:nvPr userDrawn="1"/>
          </p:nvSpPr>
          <p:spPr bwMode="auto">
            <a:xfrm>
              <a:off x="111887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7" name="Freeform 15">
              <a:extLst>
                <a:ext uri="{FF2B5EF4-FFF2-40B4-BE49-F238E27FC236}">
                  <a16:creationId xmlns:a16="http://schemas.microsoft.com/office/drawing/2014/main" id="{3436B310-313E-4A53-A70D-CA0D0D97FE7A}"/>
                </a:ext>
              </a:extLst>
            </p:cNvPr>
            <p:cNvSpPr>
              <a:spLocks noEditPoints="1"/>
            </p:cNvSpPr>
            <p:nvPr userDrawn="1"/>
          </p:nvSpPr>
          <p:spPr bwMode="auto">
            <a:xfrm>
              <a:off x="1190370"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29 w 33"/>
                <a:gd name="T25" fmla="*/ 35 h 40"/>
                <a:gd name="T26" fmla="*/ 27 w 33"/>
                <a:gd name="T27" fmla="*/ 37 h 40"/>
                <a:gd name="T28" fmla="*/ 24 w 33"/>
                <a:gd name="T29" fmla="*/ 38 h 40"/>
                <a:gd name="T30" fmla="*/ 20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2"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0" y="32"/>
                    <a:pt x="21" y="32"/>
                  </a:cubicBezTo>
                  <a:cubicBezTo>
                    <a:pt x="22" y="32"/>
                    <a:pt x="22" y="31"/>
                    <a:pt x="23" y="31"/>
                  </a:cubicBezTo>
                  <a:cubicBezTo>
                    <a:pt x="23" y="31"/>
                    <a:pt x="24" y="30"/>
                    <a:pt x="25" y="30"/>
                  </a:cubicBezTo>
                  <a:cubicBezTo>
                    <a:pt x="29" y="35"/>
                    <a:pt x="29" y="35"/>
                    <a:pt x="29" y="35"/>
                  </a:cubicBezTo>
                  <a:cubicBezTo>
                    <a:pt x="29" y="35"/>
                    <a:pt x="28" y="36"/>
                    <a:pt x="27" y="37"/>
                  </a:cubicBezTo>
                  <a:cubicBezTo>
                    <a:pt x="26" y="37"/>
                    <a:pt x="25" y="38"/>
                    <a:pt x="24" y="38"/>
                  </a:cubicBezTo>
                  <a:cubicBezTo>
                    <a:pt x="23" y="39"/>
                    <a:pt x="22" y="39"/>
                    <a:pt x="20"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7"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8" name="Freeform 16">
              <a:extLst>
                <a:ext uri="{FF2B5EF4-FFF2-40B4-BE49-F238E27FC236}">
                  <a16:creationId xmlns:a16="http://schemas.microsoft.com/office/drawing/2014/main" id="{F3CE55A9-AE55-4169-A58D-8171D9916EC9}"/>
                </a:ext>
              </a:extLst>
            </p:cNvPr>
            <p:cNvSpPr>
              <a:spLocks/>
            </p:cNvSpPr>
            <p:nvPr userDrawn="1"/>
          </p:nvSpPr>
          <p:spPr bwMode="auto">
            <a:xfrm>
              <a:off x="1294993" y="6212575"/>
              <a:ext cx="55799" cy="99391"/>
            </a:xfrm>
            <a:custGeom>
              <a:avLst/>
              <a:gdLst>
                <a:gd name="T0" fmla="*/ 20 w 22"/>
                <a:gd name="T1" fmla="*/ 8 h 39"/>
                <a:gd name="T2" fmla="*/ 18 w 22"/>
                <a:gd name="T3" fmla="*/ 7 h 39"/>
                <a:gd name="T4" fmla="*/ 15 w 22"/>
                <a:gd name="T5" fmla="*/ 7 h 39"/>
                <a:gd name="T6" fmla="*/ 9 w 22"/>
                <a:gd name="T7" fmla="*/ 9 h 39"/>
                <a:gd name="T8" fmla="*/ 7 w 22"/>
                <a:gd name="T9" fmla="*/ 17 h 39"/>
                <a:gd name="T10" fmla="*/ 7 w 22"/>
                <a:gd name="T11" fmla="*/ 39 h 39"/>
                <a:gd name="T12" fmla="*/ 0 w 22"/>
                <a:gd name="T13" fmla="*/ 39 h 39"/>
                <a:gd name="T14" fmla="*/ 0 w 22"/>
                <a:gd name="T15" fmla="*/ 0 h 39"/>
                <a:gd name="T16" fmla="*/ 7 w 22"/>
                <a:gd name="T17" fmla="*/ 0 h 39"/>
                <a:gd name="T18" fmla="*/ 7 w 22"/>
                <a:gd name="T19" fmla="*/ 4 h 39"/>
                <a:gd name="T20" fmla="*/ 9 w 22"/>
                <a:gd name="T21" fmla="*/ 2 h 39"/>
                <a:gd name="T22" fmla="*/ 11 w 22"/>
                <a:gd name="T23" fmla="*/ 1 h 39"/>
                <a:gd name="T24" fmla="*/ 13 w 22"/>
                <a:gd name="T25" fmla="*/ 0 h 39"/>
                <a:gd name="T26" fmla="*/ 16 w 22"/>
                <a:gd name="T27" fmla="*/ 0 h 39"/>
                <a:gd name="T28" fmla="*/ 20 w 22"/>
                <a:gd name="T29" fmla="*/ 0 h 39"/>
                <a:gd name="T30" fmla="*/ 22 w 22"/>
                <a:gd name="T31" fmla="*/ 1 h 39"/>
                <a:gd name="T32" fmla="*/ 20 w 22"/>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8"/>
                  </a:moveTo>
                  <a:cubicBezTo>
                    <a:pt x="20" y="8"/>
                    <a:pt x="19" y="8"/>
                    <a:pt x="18" y="7"/>
                  </a:cubicBezTo>
                  <a:cubicBezTo>
                    <a:pt x="17" y="7"/>
                    <a:pt x="16" y="7"/>
                    <a:pt x="15" y="7"/>
                  </a:cubicBezTo>
                  <a:cubicBezTo>
                    <a:pt x="12" y="7"/>
                    <a:pt x="10" y="8"/>
                    <a:pt x="9" y="9"/>
                  </a:cubicBezTo>
                  <a:cubicBezTo>
                    <a:pt x="8" y="11"/>
                    <a:pt x="7" y="14"/>
                    <a:pt x="7" y="17"/>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9" y="2"/>
                    <a:pt x="10" y="1"/>
                    <a:pt x="11" y="1"/>
                  </a:cubicBezTo>
                  <a:cubicBezTo>
                    <a:pt x="11" y="0"/>
                    <a:pt x="12" y="0"/>
                    <a:pt x="13" y="0"/>
                  </a:cubicBezTo>
                  <a:cubicBezTo>
                    <a:pt x="14" y="0"/>
                    <a:pt x="15" y="0"/>
                    <a:pt x="16" y="0"/>
                  </a:cubicBezTo>
                  <a:cubicBezTo>
                    <a:pt x="17" y="0"/>
                    <a:pt x="19" y="0"/>
                    <a:pt x="20" y="0"/>
                  </a:cubicBezTo>
                  <a:cubicBezTo>
                    <a:pt x="21" y="0"/>
                    <a:pt x="22" y="1"/>
                    <a:pt x="22" y="1"/>
                  </a:cubicBezTo>
                  <a:lnTo>
                    <a:pt x="20"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9" name="Freeform 17">
              <a:extLst>
                <a:ext uri="{FF2B5EF4-FFF2-40B4-BE49-F238E27FC236}">
                  <a16:creationId xmlns:a16="http://schemas.microsoft.com/office/drawing/2014/main" id="{FA01BC48-4605-46FC-A7AC-192C7DBCA046}"/>
                </a:ext>
              </a:extLst>
            </p:cNvPr>
            <p:cNvSpPr>
              <a:spLocks/>
            </p:cNvSpPr>
            <p:nvPr userDrawn="1"/>
          </p:nvSpPr>
          <p:spPr bwMode="auto">
            <a:xfrm>
              <a:off x="140659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0" name="Freeform 18">
              <a:extLst>
                <a:ext uri="{FF2B5EF4-FFF2-40B4-BE49-F238E27FC236}">
                  <a16:creationId xmlns:a16="http://schemas.microsoft.com/office/drawing/2014/main" id="{870190F3-472B-4296-B88D-D6904B9F3085}"/>
                </a:ext>
              </a:extLst>
            </p:cNvPr>
            <p:cNvSpPr>
              <a:spLocks/>
            </p:cNvSpPr>
            <p:nvPr userDrawn="1"/>
          </p:nvSpPr>
          <p:spPr bwMode="auto">
            <a:xfrm>
              <a:off x="1485058"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10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2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3" y="26"/>
                    <a:pt x="21" y="24"/>
                  </a:cubicBezTo>
                  <a:cubicBezTo>
                    <a:pt x="20" y="22"/>
                    <a:pt x="18" y="22"/>
                    <a:pt x="15" y="22"/>
                  </a:cubicBezTo>
                  <a:cubicBezTo>
                    <a:pt x="14" y="22"/>
                    <a:pt x="13" y="22"/>
                    <a:pt x="12" y="22"/>
                  </a:cubicBezTo>
                  <a:cubicBezTo>
                    <a:pt x="11" y="22"/>
                    <a:pt x="10" y="23"/>
                    <a:pt x="10" y="24"/>
                  </a:cubicBezTo>
                  <a:cubicBezTo>
                    <a:pt x="9" y="25"/>
                    <a:pt x="8" y="26"/>
                    <a:pt x="8" y="27"/>
                  </a:cubicBezTo>
                  <a:cubicBezTo>
                    <a:pt x="8"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9" y="17"/>
                  </a:cubicBezTo>
                  <a:cubicBezTo>
                    <a:pt x="10" y="17"/>
                    <a:pt x="11" y="16"/>
                    <a:pt x="12" y="16"/>
                  </a:cubicBezTo>
                  <a:cubicBezTo>
                    <a:pt x="12" y="15"/>
                    <a:pt x="13" y="15"/>
                    <a:pt x="14" y="15"/>
                  </a:cubicBezTo>
                  <a:cubicBezTo>
                    <a:pt x="15" y="15"/>
                    <a:pt x="16" y="15"/>
                    <a:pt x="17" y="15"/>
                  </a:cubicBezTo>
                  <a:cubicBezTo>
                    <a:pt x="19" y="15"/>
                    <a:pt x="21" y="15"/>
                    <a:pt x="23" y="16"/>
                  </a:cubicBezTo>
                  <a:cubicBezTo>
                    <a:pt x="25" y="16"/>
                    <a:pt x="26" y="17"/>
                    <a:pt x="27" y="19"/>
                  </a:cubicBezTo>
                  <a:cubicBezTo>
                    <a:pt x="29" y="20"/>
                    <a:pt x="29" y="22"/>
                    <a:pt x="30" y="24"/>
                  </a:cubicBezTo>
                  <a:cubicBezTo>
                    <a:pt x="31"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1" name="Freeform 19">
              <a:extLst>
                <a:ext uri="{FF2B5EF4-FFF2-40B4-BE49-F238E27FC236}">
                  <a16:creationId xmlns:a16="http://schemas.microsoft.com/office/drawing/2014/main" id="{6CEA0F2B-4AAB-4A16-B7F1-CFCB0C0DCEEE}"/>
                </a:ext>
              </a:extLst>
            </p:cNvPr>
            <p:cNvSpPr>
              <a:spLocks noEditPoints="1"/>
            </p:cNvSpPr>
            <p:nvPr userDrawn="1"/>
          </p:nvSpPr>
          <p:spPr bwMode="auto">
            <a:xfrm>
              <a:off x="158270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8" y="40"/>
                    <a:pt x="17" y="40"/>
                  </a:cubicBezTo>
                  <a:cubicBezTo>
                    <a:pt x="15" y="40"/>
                    <a:pt x="14" y="39"/>
                    <a:pt x="12" y="39"/>
                  </a:cubicBezTo>
                  <a:cubicBezTo>
                    <a:pt x="11" y="38"/>
                    <a:pt x="10" y="38"/>
                    <a:pt x="8" y="37"/>
                  </a:cubicBezTo>
                  <a:cubicBezTo>
                    <a:pt x="7" y="36"/>
                    <a:pt x="6" y="35"/>
                    <a:pt x="5" y="34"/>
                  </a:cubicBezTo>
                  <a:cubicBezTo>
                    <a:pt x="4"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2" name="Freeform 20">
              <a:extLst>
                <a:ext uri="{FF2B5EF4-FFF2-40B4-BE49-F238E27FC236}">
                  <a16:creationId xmlns:a16="http://schemas.microsoft.com/office/drawing/2014/main" id="{CD64F657-7EE7-4AF2-ADE4-160C87E64D6B}"/>
                </a:ext>
              </a:extLst>
            </p:cNvPr>
            <p:cNvSpPr>
              <a:spLocks noEditPoints="1"/>
            </p:cNvSpPr>
            <p:nvPr userDrawn="1"/>
          </p:nvSpPr>
          <p:spPr bwMode="auto">
            <a:xfrm>
              <a:off x="1730922" y="6212575"/>
              <a:ext cx="80211" cy="134265"/>
            </a:xfrm>
            <a:custGeom>
              <a:avLst/>
              <a:gdLst>
                <a:gd name="T0" fmla="*/ 25 w 32"/>
                <a:gd name="T1" fmla="*/ 53 h 53"/>
                <a:gd name="T2" fmla="*/ 25 w 32"/>
                <a:gd name="T3" fmla="*/ 35 h 53"/>
                <a:gd name="T4" fmla="*/ 20 w 32"/>
                <a:gd name="T5" fmla="*/ 38 h 53"/>
                <a:gd name="T6" fmla="*/ 15 w 32"/>
                <a:gd name="T7" fmla="*/ 40 h 53"/>
                <a:gd name="T8" fmla="*/ 9 w 32"/>
                <a:gd name="T9" fmla="*/ 38 h 53"/>
                <a:gd name="T10" fmla="*/ 4 w 32"/>
                <a:gd name="T11" fmla="*/ 35 h 53"/>
                <a:gd name="T12" fmla="*/ 1 w 32"/>
                <a:gd name="T13" fmla="*/ 28 h 53"/>
                <a:gd name="T14" fmla="*/ 0 w 32"/>
                <a:gd name="T15" fmla="*/ 19 h 53"/>
                <a:gd name="T16" fmla="*/ 1 w 32"/>
                <a:gd name="T17" fmla="*/ 10 h 53"/>
                <a:gd name="T18" fmla="*/ 4 w 32"/>
                <a:gd name="T19" fmla="*/ 4 h 53"/>
                <a:gd name="T20" fmla="*/ 9 w 32"/>
                <a:gd name="T21" fmla="*/ 1 h 53"/>
                <a:gd name="T22" fmla="*/ 15 w 32"/>
                <a:gd name="T23" fmla="*/ 0 h 53"/>
                <a:gd name="T24" fmla="*/ 18 w 32"/>
                <a:gd name="T25" fmla="*/ 0 h 53"/>
                <a:gd name="T26" fmla="*/ 20 w 32"/>
                <a:gd name="T27" fmla="*/ 1 h 53"/>
                <a:gd name="T28" fmla="*/ 23 w 32"/>
                <a:gd name="T29" fmla="*/ 2 h 53"/>
                <a:gd name="T30" fmla="*/ 25 w 32"/>
                <a:gd name="T31" fmla="*/ 4 h 53"/>
                <a:gd name="T32" fmla="*/ 25 w 32"/>
                <a:gd name="T33" fmla="*/ 0 h 53"/>
                <a:gd name="T34" fmla="*/ 32 w 32"/>
                <a:gd name="T35" fmla="*/ 0 h 53"/>
                <a:gd name="T36" fmla="*/ 32 w 32"/>
                <a:gd name="T37" fmla="*/ 49 h 53"/>
                <a:gd name="T38" fmla="*/ 25 w 32"/>
                <a:gd name="T39" fmla="*/ 53 h 53"/>
                <a:gd name="T40" fmla="*/ 25 w 32"/>
                <a:gd name="T41" fmla="*/ 12 h 53"/>
                <a:gd name="T42" fmla="*/ 23 w 32"/>
                <a:gd name="T43" fmla="*/ 10 h 53"/>
                <a:gd name="T44" fmla="*/ 21 w 32"/>
                <a:gd name="T45" fmla="*/ 8 h 53"/>
                <a:gd name="T46" fmla="*/ 18 w 32"/>
                <a:gd name="T47" fmla="*/ 7 h 53"/>
                <a:gd name="T48" fmla="*/ 16 w 32"/>
                <a:gd name="T49" fmla="*/ 7 h 53"/>
                <a:gd name="T50" fmla="*/ 9 w 32"/>
                <a:gd name="T51" fmla="*/ 10 h 53"/>
                <a:gd name="T52" fmla="*/ 7 w 32"/>
                <a:gd name="T53" fmla="*/ 19 h 53"/>
                <a:gd name="T54" fmla="*/ 10 w 32"/>
                <a:gd name="T55" fmla="*/ 29 h 53"/>
                <a:gd name="T56" fmla="*/ 16 w 32"/>
                <a:gd name="T57" fmla="*/ 33 h 53"/>
                <a:gd name="T58" fmla="*/ 21 w 32"/>
                <a:gd name="T59" fmla="*/ 31 h 53"/>
                <a:gd name="T60" fmla="*/ 25 w 32"/>
                <a:gd name="T61" fmla="*/ 28 h 53"/>
                <a:gd name="T62" fmla="*/ 25 w 32"/>
                <a:gd name="T6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3">
                  <a:moveTo>
                    <a:pt x="25" y="53"/>
                  </a:moveTo>
                  <a:cubicBezTo>
                    <a:pt x="25" y="35"/>
                    <a:pt x="25" y="35"/>
                    <a:pt x="25" y="35"/>
                  </a:cubicBezTo>
                  <a:cubicBezTo>
                    <a:pt x="23" y="36"/>
                    <a:pt x="22" y="37"/>
                    <a:pt x="20" y="38"/>
                  </a:cubicBezTo>
                  <a:cubicBezTo>
                    <a:pt x="18" y="39"/>
                    <a:pt x="17" y="40"/>
                    <a:pt x="15" y="40"/>
                  </a:cubicBezTo>
                  <a:cubicBezTo>
                    <a:pt x="13" y="40"/>
                    <a:pt x="11" y="39"/>
                    <a:pt x="9" y="38"/>
                  </a:cubicBezTo>
                  <a:cubicBezTo>
                    <a:pt x="7" y="38"/>
                    <a:pt x="5" y="36"/>
                    <a:pt x="4" y="35"/>
                  </a:cubicBezTo>
                  <a:cubicBezTo>
                    <a:pt x="3" y="33"/>
                    <a:pt x="2" y="31"/>
                    <a:pt x="1" y="28"/>
                  </a:cubicBezTo>
                  <a:cubicBezTo>
                    <a:pt x="0" y="26"/>
                    <a:pt x="0" y="23"/>
                    <a:pt x="0" y="19"/>
                  </a:cubicBezTo>
                  <a:cubicBezTo>
                    <a:pt x="0" y="16"/>
                    <a:pt x="0" y="13"/>
                    <a:pt x="1" y="10"/>
                  </a:cubicBezTo>
                  <a:cubicBezTo>
                    <a:pt x="2" y="8"/>
                    <a:pt x="3" y="6"/>
                    <a:pt x="4" y="4"/>
                  </a:cubicBezTo>
                  <a:cubicBezTo>
                    <a:pt x="6" y="3"/>
                    <a:pt x="7" y="2"/>
                    <a:pt x="9" y="1"/>
                  </a:cubicBezTo>
                  <a:cubicBezTo>
                    <a:pt x="11" y="0"/>
                    <a:pt x="13" y="0"/>
                    <a:pt x="15" y="0"/>
                  </a:cubicBezTo>
                  <a:cubicBezTo>
                    <a:pt x="16" y="0"/>
                    <a:pt x="17" y="0"/>
                    <a:pt x="18" y="0"/>
                  </a:cubicBezTo>
                  <a:cubicBezTo>
                    <a:pt x="19" y="0"/>
                    <a:pt x="20" y="0"/>
                    <a:pt x="20" y="1"/>
                  </a:cubicBezTo>
                  <a:cubicBezTo>
                    <a:pt x="21" y="1"/>
                    <a:pt x="22" y="2"/>
                    <a:pt x="23" y="2"/>
                  </a:cubicBezTo>
                  <a:cubicBezTo>
                    <a:pt x="23" y="3"/>
                    <a:pt x="24" y="3"/>
                    <a:pt x="25" y="4"/>
                  </a:cubicBezTo>
                  <a:cubicBezTo>
                    <a:pt x="25" y="0"/>
                    <a:pt x="25" y="0"/>
                    <a:pt x="25" y="0"/>
                  </a:cubicBezTo>
                  <a:cubicBezTo>
                    <a:pt x="32" y="0"/>
                    <a:pt x="32" y="0"/>
                    <a:pt x="32" y="0"/>
                  </a:cubicBezTo>
                  <a:cubicBezTo>
                    <a:pt x="32" y="49"/>
                    <a:pt x="32" y="49"/>
                    <a:pt x="32" y="49"/>
                  </a:cubicBezTo>
                  <a:lnTo>
                    <a:pt x="25" y="53"/>
                  </a:lnTo>
                  <a:close/>
                  <a:moveTo>
                    <a:pt x="25" y="12"/>
                  </a:moveTo>
                  <a:cubicBezTo>
                    <a:pt x="24" y="11"/>
                    <a:pt x="24" y="10"/>
                    <a:pt x="23" y="10"/>
                  </a:cubicBezTo>
                  <a:cubicBezTo>
                    <a:pt x="23" y="9"/>
                    <a:pt x="22" y="9"/>
                    <a:pt x="21" y="8"/>
                  </a:cubicBezTo>
                  <a:cubicBezTo>
                    <a:pt x="20" y="8"/>
                    <a:pt x="19" y="7"/>
                    <a:pt x="18" y="7"/>
                  </a:cubicBezTo>
                  <a:cubicBezTo>
                    <a:pt x="18" y="7"/>
                    <a:pt x="17" y="7"/>
                    <a:pt x="16" y="7"/>
                  </a:cubicBezTo>
                  <a:cubicBezTo>
                    <a:pt x="13" y="7"/>
                    <a:pt x="11" y="8"/>
                    <a:pt x="9" y="10"/>
                  </a:cubicBezTo>
                  <a:cubicBezTo>
                    <a:pt x="8" y="12"/>
                    <a:pt x="7" y="15"/>
                    <a:pt x="7" y="19"/>
                  </a:cubicBezTo>
                  <a:cubicBezTo>
                    <a:pt x="7" y="23"/>
                    <a:pt x="8" y="27"/>
                    <a:pt x="10" y="29"/>
                  </a:cubicBezTo>
                  <a:cubicBezTo>
                    <a:pt x="11" y="31"/>
                    <a:pt x="13" y="33"/>
                    <a:pt x="16" y="33"/>
                  </a:cubicBezTo>
                  <a:cubicBezTo>
                    <a:pt x="18" y="33"/>
                    <a:pt x="19" y="32"/>
                    <a:pt x="21" y="31"/>
                  </a:cubicBezTo>
                  <a:cubicBezTo>
                    <a:pt x="22" y="30"/>
                    <a:pt x="24" y="29"/>
                    <a:pt x="25" y="28"/>
                  </a:cubicBezTo>
                  <a:lnTo>
                    <a:pt x="25"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3" name="Freeform 21">
              <a:extLst>
                <a:ext uri="{FF2B5EF4-FFF2-40B4-BE49-F238E27FC236}">
                  <a16:creationId xmlns:a16="http://schemas.microsoft.com/office/drawing/2014/main" id="{FA80A690-9084-4519-8D88-A01963C02369}"/>
                </a:ext>
              </a:extLst>
            </p:cNvPr>
            <p:cNvSpPr>
              <a:spLocks/>
            </p:cNvSpPr>
            <p:nvPr userDrawn="1"/>
          </p:nvSpPr>
          <p:spPr bwMode="auto">
            <a:xfrm>
              <a:off x="1835545" y="6212575"/>
              <a:ext cx="78468" cy="101135"/>
            </a:xfrm>
            <a:custGeom>
              <a:avLst/>
              <a:gdLst>
                <a:gd name="T0" fmla="*/ 24 w 31"/>
                <a:gd name="T1" fmla="*/ 39 h 40"/>
                <a:gd name="T2" fmla="*/ 24 w 31"/>
                <a:gd name="T3" fmla="*/ 35 h 40"/>
                <a:gd name="T4" fmla="*/ 20 w 31"/>
                <a:gd name="T5" fmla="*/ 38 h 40"/>
                <a:gd name="T6" fmla="*/ 14 w 31"/>
                <a:gd name="T7" fmla="*/ 40 h 40"/>
                <a:gd name="T8" fmla="*/ 4 w 31"/>
                <a:gd name="T9" fmla="*/ 35 h 40"/>
                <a:gd name="T10" fmla="*/ 0 w 31"/>
                <a:gd name="T11" fmla="*/ 22 h 40"/>
                <a:gd name="T12" fmla="*/ 0 w 31"/>
                <a:gd name="T13" fmla="*/ 0 h 40"/>
                <a:gd name="T14" fmla="*/ 8 w 31"/>
                <a:gd name="T15" fmla="*/ 0 h 40"/>
                <a:gd name="T16" fmla="*/ 8 w 31"/>
                <a:gd name="T17" fmla="*/ 22 h 40"/>
                <a:gd name="T18" fmla="*/ 10 w 31"/>
                <a:gd name="T19" fmla="*/ 30 h 40"/>
                <a:gd name="T20" fmla="*/ 16 w 31"/>
                <a:gd name="T21" fmla="*/ 33 h 40"/>
                <a:gd name="T22" fmla="*/ 22 w 31"/>
                <a:gd name="T23" fmla="*/ 30 h 40"/>
                <a:gd name="T24" fmla="*/ 24 w 31"/>
                <a:gd name="T25" fmla="*/ 23 h 40"/>
                <a:gd name="T26" fmla="*/ 24 w 31"/>
                <a:gd name="T27" fmla="*/ 0 h 40"/>
                <a:gd name="T28" fmla="*/ 31 w 31"/>
                <a:gd name="T29" fmla="*/ 0 h 40"/>
                <a:gd name="T30" fmla="*/ 31 w 31"/>
                <a:gd name="T31" fmla="*/ 39 h 40"/>
                <a:gd name="T32" fmla="*/ 24 w 31"/>
                <a:gd name="T3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0">
                  <a:moveTo>
                    <a:pt x="24" y="39"/>
                  </a:moveTo>
                  <a:cubicBezTo>
                    <a:pt x="24" y="35"/>
                    <a:pt x="24" y="35"/>
                    <a:pt x="24" y="35"/>
                  </a:cubicBezTo>
                  <a:cubicBezTo>
                    <a:pt x="23" y="36"/>
                    <a:pt x="22" y="38"/>
                    <a:pt x="20" y="38"/>
                  </a:cubicBezTo>
                  <a:cubicBezTo>
                    <a:pt x="18" y="39"/>
                    <a:pt x="16" y="40"/>
                    <a:pt x="14" y="40"/>
                  </a:cubicBezTo>
                  <a:cubicBezTo>
                    <a:pt x="10" y="40"/>
                    <a:pt x="6" y="38"/>
                    <a:pt x="4" y="35"/>
                  </a:cubicBezTo>
                  <a:cubicBezTo>
                    <a:pt x="2" y="32"/>
                    <a:pt x="0" y="28"/>
                    <a:pt x="0" y="22"/>
                  </a:cubicBezTo>
                  <a:cubicBezTo>
                    <a:pt x="0" y="0"/>
                    <a:pt x="0" y="0"/>
                    <a:pt x="0" y="0"/>
                  </a:cubicBezTo>
                  <a:cubicBezTo>
                    <a:pt x="8" y="0"/>
                    <a:pt x="8" y="0"/>
                    <a:pt x="8" y="0"/>
                  </a:cubicBezTo>
                  <a:cubicBezTo>
                    <a:pt x="8" y="22"/>
                    <a:pt x="8" y="22"/>
                    <a:pt x="8" y="22"/>
                  </a:cubicBezTo>
                  <a:cubicBezTo>
                    <a:pt x="8" y="26"/>
                    <a:pt x="9" y="28"/>
                    <a:pt x="10" y="30"/>
                  </a:cubicBezTo>
                  <a:cubicBezTo>
                    <a:pt x="11" y="32"/>
                    <a:pt x="13" y="33"/>
                    <a:pt x="16" y="33"/>
                  </a:cubicBezTo>
                  <a:cubicBezTo>
                    <a:pt x="18" y="33"/>
                    <a:pt x="20" y="32"/>
                    <a:pt x="22" y="30"/>
                  </a:cubicBezTo>
                  <a:cubicBezTo>
                    <a:pt x="23" y="28"/>
                    <a:pt x="24" y="26"/>
                    <a:pt x="24" y="23"/>
                  </a:cubicBezTo>
                  <a:cubicBezTo>
                    <a:pt x="24" y="0"/>
                    <a:pt x="24" y="0"/>
                    <a:pt x="24" y="0"/>
                  </a:cubicBezTo>
                  <a:cubicBezTo>
                    <a:pt x="31" y="0"/>
                    <a:pt x="31" y="0"/>
                    <a:pt x="31" y="0"/>
                  </a:cubicBezTo>
                  <a:cubicBezTo>
                    <a:pt x="31" y="39"/>
                    <a:pt x="31" y="39"/>
                    <a:pt x="31" y="39"/>
                  </a:cubicBezTo>
                  <a:lnTo>
                    <a:pt x="24"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4" name="Freeform 22">
              <a:extLst>
                <a:ext uri="{FF2B5EF4-FFF2-40B4-BE49-F238E27FC236}">
                  <a16:creationId xmlns:a16="http://schemas.microsoft.com/office/drawing/2014/main" id="{E847401D-2482-482A-AC12-D2E83C13546D}"/>
                </a:ext>
              </a:extLst>
            </p:cNvPr>
            <p:cNvSpPr>
              <a:spLocks noEditPoints="1"/>
            </p:cNvSpPr>
            <p:nvPr userDrawn="1"/>
          </p:nvSpPr>
          <p:spPr bwMode="auto">
            <a:xfrm>
              <a:off x="193493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6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6"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4"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1"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6" y="16"/>
                  </a:moveTo>
                  <a:cubicBezTo>
                    <a:pt x="25" y="15"/>
                    <a:pt x="25" y="13"/>
                    <a:pt x="25" y="12"/>
                  </a:cubicBezTo>
                  <a:cubicBezTo>
                    <a:pt x="24" y="11"/>
                    <a:pt x="24" y="10"/>
                    <a:pt x="23" y="9"/>
                  </a:cubicBezTo>
                  <a:cubicBezTo>
                    <a:pt x="22" y="8"/>
                    <a:pt x="22"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5" name="Freeform 23">
              <a:extLst>
                <a:ext uri="{FF2B5EF4-FFF2-40B4-BE49-F238E27FC236}">
                  <a16:creationId xmlns:a16="http://schemas.microsoft.com/office/drawing/2014/main" id="{86054F72-4509-4465-B9A8-8DAE3EFD35B0}"/>
                </a:ext>
              </a:extLst>
            </p:cNvPr>
            <p:cNvSpPr>
              <a:spLocks/>
            </p:cNvSpPr>
            <p:nvPr userDrawn="1"/>
          </p:nvSpPr>
          <p:spPr bwMode="auto">
            <a:xfrm>
              <a:off x="2030841"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1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4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7 w 29"/>
                <a:gd name="T55" fmla="*/ 24 h 40"/>
                <a:gd name="T56" fmla="*/ 13 w 29"/>
                <a:gd name="T57" fmla="*/ 22 h 40"/>
                <a:gd name="T58" fmla="*/ 8 w 29"/>
                <a:gd name="T59" fmla="*/ 20 h 40"/>
                <a:gd name="T60" fmla="*/ 4 w 29"/>
                <a:gd name="T61" fmla="*/ 17 h 40"/>
                <a:gd name="T62" fmla="*/ 2 w 29"/>
                <a:gd name="T63" fmla="*/ 14 h 40"/>
                <a:gd name="T64" fmla="*/ 2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3" y="6"/>
                    <a:pt x="11" y="7"/>
                    <a:pt x="10" y="7"/>
                  </a:cubicBezTo>
                  <a:cubicBezTo>
                    <a:pt x="10" y="8"/>
                    <a:pt x="9" y="9"/>
                    <a:pt x="9" y="10"/>
                  </a:cubicBezTo>
                  <a:cubicBezTo>
                    <a:pt x="9" y="10"/>
                    <a:pt x="9" y="11"/>
                    <a:pt x="9" y="11"/>
                  </a:cubicBezTo>
                  <a:cubicBezTo>
                    <a:pt x="10" y="12"/>
                    <a:pt x="10" y="12"/>
                    <a:pt x="11"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4" y="29"/>
                    <a:pt x="4" y="29"/>
                    <a:pt x="4"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2" y="27"/>
                    <a:pt x="21" y="27"/>
                  </a:cubicBezTo>
                  <a:cubicBezTo>
                    <a:pt x="21" y="26"/>
                    <a:pt x="20" y="25"/>
                    <a:pt x="19" y="25"/>
                  </a:cubicBezTo>
                  <a:cubicBezTo>
                    <a:pt x="19" y="25"/>
                    <a:pt x="18" y="24"/>
                    <a:pt x="17" y="24"/>
                  </a:cubicBezTo>
                  <a:cubicBezTo>
                    <a:pt x="15" y="23"/>
                    <a:pt x="14" y="23"/>
                    <a:pt x="13" y="22"/>
                  </a:cubicBezTo>
                  <a:cubicBezTo>
                    <a:pt x="11" y="21"/>
                    <a:pt x="9" y="20"/>
                    <a:pt x="8" y="20"/>
                  </a:cubicBezTo>
                  <a:cubicBezTo>
                    <a:pt x="6" y="19"/>
                    <a:pt x="5" y="18"/>
                    <a:pt x="4" y="17"/>
                  </a:cubicBezTo>
                  <a:cubicBezTo>
                    <a:pt x="3" y="16"/>
                    <a:pt x="3" y="15"/>
                    <a:pt x="2" y="14"/>
                  </a:cubicBezTo>
                  <a:cubicBezTo>
                    <a:pt x="2" y="13"/>
                    <a:pt x="2" y="12"/>
                    <a:pt x="2" y="10"/>
                  </a:cubicBezTo>
                  <a:cubicBezTo>
                    <a:pt x="2"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6" name="Freeform 24">
              <a:extLst>
                <a:ext uri="{FF2B5EF4-FFF2-40B4-BE49-F238E27FC236}">
                  <a16:creationId xmlns:a16="http://schemas.microsoft.com/office/drawing/2014/main" id="{813850E4-4B62-4FDA-ABD6-F5A5AA5E7C28}"/>
                </a:ext>
              </a:extLst>
            </p:cNvPr>
            <p:cNvSpPr>
              <a:spLocks/>
            </p:cNvSpPr>
            <p:nvPr userDrawn="1"/>
          </p:nvSpPr>
          <p:spPr bwMode="auto">
            <a:xfrm>
              <a:off x="211802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7" name="Freeform 25">
              <a:extLst>
                <a:ext uri="{FF2B5EF4-FFF2-40B4-BE49-F238E27FC236}">
                  <a16:creationId xmlns:a16="http://schemas.microsoft.com/office/drawing/2014/main" id="{1B4F0124-2FAE-4D54-9ECC-E88A8031BBDE}"/>
                </a:ext>
              </a:extLst>
            </p:cNvPr>
            <p:cNvSpPr>
              <a:spLocks noEditPoints="1"/>
            </p:cNvSpPr>
            <p:nvPr userDrawn="1"/>
          </p:nvSpPr>
          <p:spPr bwMode="auto">
            <a:xfrm>
              <a:off x="2194750" y="6175958"/>
              <a:ext cx="24412" cy="136010"/>
            </a:xfrm>
            <a:custGeom>
              <a:avLst/>
              <a:gdLst>
                <a:gd name="T0" fmla="*/ 10 w 10"/>
                <a:gd name="T1" fmla="*/ 5 h 53"/>
                <a:gd name="T2" fmla="*/ 9 w 10"/>
                <a:gd name="T3" fmla="*/ 6 h 53"/>
                <a:gd name="T4" fmla="*/ 8 w 10"/>
                <a:gd name="T5" fmla="*/ 8 h 53"/>
                <a:gd name="T6" fmla="*/ 7 w 10"/>
                <a:gd name="T7" fmla="*/ 9 h 53"/>
                <a:gd name="T8" fmla="*/ 5 w 10"/>
                <a:gd name="T9" fmla="*/ 9 h 53"/>
                <a:gd name="T10" fmla="*/ 3 w 10"/>
                <a:gd name="T11" fmla="*/ 9 h 53"/>
                <a:gd name="T12" fmla="*/ 1 w 10"/>
                <a:gd name="T13" fmla="*/ 8 h 53"/>
                <a:gd name="T14" fmla="*/ 0 w 10"/>
                <a:gd name="T15" fmla="*/ 6 h 53"/>
                <a:gd name="T16" fmla="*/ 0 w 10"/>
                <a:gd name="T17" fmla="*/ 5 h 53"/>
                <a:gd name="T18" fmla="*/ 0 w 10"/>
                <a:gd name="T19" fmla="*/ 3 h 53"/>
                <a:gd name="T20" fmla="*/ 1 w 10"/>
                <a:gd name="T21" fmla="*/ 1 h 53"/>
                <a:gd name="T22" fmla="*/ 3 w 10"/>
                <a:gd name="T23" fmla="*/ 0 h 53"/>
                <a:gd name="T24" fmla="*/ 5 w 10"/>
                <a:gd name="T25" fmla="*/ 0 h 53"/>
                <a:gd name="T26" fmla="*/ 7 w 10"/>
                <a:gd name="T27" fmla="*/ 0 h 53"/>
                <a:gd name="T28" fmla="*/ 8 w 10"/>
                <a:gd name="T29" fmla="*/ 1 h 53"/>
                <a:gd name="T30" fmla="*/ 9 w 10"/>
                <a:gd name="T31" fmla="*/ 3 h 53"/>
                <a:gd name="T32" fmla="*/ 10 w 10"/>
                <a:gd name="T33" fmla="*/ 5 h 53"/>
                <a:gd name="T34" fmla="*/ 1 w 10"/>
                <a:gd name="T35" fmla="*/ 53 h 53"/>
                <a:gd name="T36" fmla="*/ 1 w 10"/>
                <a:gd name="T37" fmla="*/ 14 h 53"/>
                <a:gd name="T38" fmla="*/ 9 w 10"/>
                <a:gd name="T39" fmla="*/ 14 h 53"/>
                <a:gd name="T40" fmla="*/ 9 w 10"/>
                <a:gd name="T41" fmla="*/ 53 h 53"/>
                <a:gd name="T42" fmla="*/ 1 w 10"/>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3">
                  <a:moveTo>
                    <a:pt x="10" y="5"/>
                  </a:moveTo>
                  <a:cubicBezTo>
                    <a:pt x="10" y="5"/>
                    <a:pt x="10" y="6"/>
                    <a:pt x="9" y="6"/>
                  </a:cubicBezTo>
                  <a:cubicBezTo>
                    <a:pt x="9" y="7"/>
                    <a:pt x="9" y="8"/>
                    <a:pt x="8" y="8"/>
                  </a:cubicBezTo>
                  <a:cubicBezTo>
                    <a:pt x="8" y="8"/>
                    <a:pt x="7" y="9"/>
                    <a:pt x="7" y="9"/>
                  </a:cubicBezTo>
                  <a:cubicBezTo>
                    <a:pt x="6" y="9"/>
                    <a:pt x="6" y="9"/>
                    <a:pt x="5" y="9"/>
                  </a:cubicBezTo>
                  <a:cubicBezTo>
                    <a:pt x="4" y="9"/>
                    <a:pt x="4" y="9"/>
                    <a:pt x="3" y="9"/>
                  </a:cubicBezTo>
                  <a:cubicBezTo>
                    <a:pt x="2" y="9"/>
                    <a:pt x="2" y="8"/>
                    <a:pt x="1" y="8"/>
                  </a:cubicBezTo>
                  <a:cubicBezTo>
                    <a:pt x="1" y="8"/>
                    <a:pt x="1" y="7"/>
                    <a:pt x="0" y="6"/>
                  </a:cubicBezTo>
                  <a:cubicBezTo>
                    <a:pt x="0" y="6"/>
                    <a:pt x="0" y="5"/>
                    <a:pt x="0" y="5"/>
                  </a:cubicBezTo>
                  <a:cubicBezTo>
                    <a:pt x="0" y="4"/>
                    <a:pt x="0" y="3"/>
                    <a:pt x="0" y="3"/>
                  </a:cubicBezTo>
                  <a:cubicBezTo>
                    <a:pt x="1" y="2"/>
                    <a:pt x="1" y="2"/>
                    <a:pt x="1" y="1"/>
                  </a:cubicBezTo>
                  <a:cubicBezTo>
                    <a:pt x="2" y="1"/>
                    <a:pt x="2" y="0"/>
                    <a:pt x="3" y="0"/>
                  </a:cubicBezTo>
                  <a:cubicBezTo>
                    <a:pt x="4" y="0"/>
                    <a:pt x="4" y="0"/>
                    <a:pt x="5" y="0"/>
                  </a:cubicBezTo>
                  <a:cubicBezTo>
                    <a:pt x="6" y="0"/>
                    <a:pt x="6" y="0"/>
                    <a:pt x="7" y="0"/>
                  </a:cubicBezTo>
                  <a:cubicBezTo>
                    <a:pt x="7" y="0"/>
                    <a:pt x="8" y="1"/>
                    <a:pt x="8" y="1"/>
                  </a:cubicBezTo>
                  <a:cubicBezTo>
                    <a:pt x="9" y="2"/>
                    <a:pt x="9" y="2"/>
                    <a:pt x="9" y="3"/>
                  </a:cubicBezTo>
                  <a:cubicBezTo>
                    <a:pt x="10" y="3"/>
                    <a:pt x="10" y="4"/>
                    <a:pt x="10" y="5"/>
                  </a:cubicBezTo>
                  <a:close/>
                  <a:moveTo>
                    <a:pt x="1" y="53"/>
                  </a:moveTo>
                  <a:cubicBezTo>
                    <a:pt x="1" y="14"/>
                    <a:pt x="1" y="14"/>
                    <a:pt x="1" y="14"/>
                  </a:cubicBezTo>
                  <a:cubicBezTo>
                    <a:pt x="9" y="14"/>
                    <a:pt x="9" y="14"/>
                    <a:pt x="9" y="14"/>
                  </a:cubicBezTo>
                  <a:cubicBezTo>
                    <a:pt x="9" y="53"/>
                    <a:pt x="9" y="53"/>
                    <a:pt x="9" y="53"/>
                  </a:cubicBezTo>
                  <a:lnTo>
                    <a:pt x="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8" name="Freeform 26">
              <a:extLst>
                <a:ext uri="{FF2B5EF4-FFF2-40B4-BE49-F238E27FC236}">
                  <a16:creationId xmlns:a16="http://schemas.microsoft.com/office/drawing/2014/main" id="{2A730E5F-DF9C-488E-B4E0-EE9F501529EE}"/>
                </a:ext>
              </a:extLst>
            </p:cNvPr>
            <p:cNvSpPr>
              <a:spLocks noEditPoints="1"/>
            </p:cNvSpPr>
            <p:nvPr userDrawn="1"/>
          </p:nvSpPr>
          <p:spPr bwMode="auto">
            <a:xfrm>
              <a:off x="2236599" y="6212575"/>
              <a:ext cx="87186" cy="101135"/>
            </a:xfrm>
            <a:custGeom>
              <a:avLst/>
              <a:gdLst>
                <a:gd name="T0" fmla="*/ 34 w 34"/>
                <a:gd name="T1" fmla="*/ 19 h 40"/>
                <a:gd name="T2" fmla="*/ 33 w 34"/>
                <a:gd name="T3" fmla="*/ 28 h 40"/>
                <a:gd name="T4" fmla="*/ 29 w 34"/>
                <a:gd name="T5" fmla="*/ 34 h 40"/>
                <a:gd name="T6" fmla="*/ 24 w 34"/>
                <a:gd name="T7" fmla="*/ 38 h 40"/>
                <a:gd name="T8" fmla="*/ 17 w 34"/>
                <a:gd name="T9" fmla="*/ 40 h 40"/>
                <a:gd name="T10" fmla="*/ 10 w 34"/>
                <a:gd name="T11" fmla="*/ 38 h 40"/>
                <a:gd name="T12" fmla="*/ 5 w 34"/>
                <a:gd name="T13" fmla="*/ 34 h 40"/>
                <a:gd name="T14" fmla="*/ 1 w 34"/>
                <a:gd name="T15" fmla="*/ 28 h 40"/>
                <a:gd name="T16" fmla="*/ 0 w 34"/>
                <a:gd name="T17" fmla="*/ 20 h 40"/>
                <a:gd name="T18" fmla="*/ 1 w 34"/>
                <a:gd name="T19" fmla="*/ 11 h 40"/>
                <a:gd name="T20" fmla="*/ 5 w 34"/>
                <a:gd name="T21" fmla="*/ 5 h 40"/>
                <a:gd name="T22" fmla="*/ 10 w 34"/>
                <a:gd name="T23" fmla="*/ 1 h 40"/>
                <a:gd name="T24" fmla="*/ 17 w 34"/>
                <a:gd name="T25" fmla="*/ 0 h 40"/>
                <a:gd name="T26" fmla="*/ 24 w 34"/>
                <a:gd name="T27" fmla="*/ 1 h 40"/>
                <a:gd name="T28" fmla="*/ 29 w 34"/>
                <a:gd name="T29" fmla="*/ 5 h 40"/>
                <a:gd name="T30" fmla="*/ 33 w 34"/>
                <a:gd name="T31" fmla="*/ 11 h 40"/>
                <a:gd name="T32" fmla="*/ 34 w 34"/>
                <a:gd name="T33" fmla="*/ 19 h 40"/>
                <a:gd name="T34" fmla="*/ 26 w 34"/>
                <a:gd name="T35" fmla="*/ 20 h 40"/>
                <a:gd name="T36" fmla="*/ 26 w 34"/>
                <a:gd name="T37" fmla="*/ 14 h 40"/>
                <a:gd name="T38" fmla="*/ 24 w 34"/>
                <a:gd name="T39" fmla="*/ 10 h 40"/>
                <a:gd name="T40" fmla="*/ 21 w 34"/>
                <a:gd name="T41" fmla="*/ 8 h 40"/>
                <a:gd name="T42" fmla="*/ 17 w 34"/>
                <a:gd name="T43" fmla="*/ 7 h 40"/>
                <a:gd name="T44" fmla="*/ 13 w 34"/>
                <a:gd name="T45" fmla="*/ 8 h 40"/>
                <a:gd name="T46" fmla="*/ 10 w 34"/>
                <a:gd name="T47" fmla="*/ 10 h 40"/>
                <a:gd name="T48" fmla="*/ 8 w 34"/>
                <a:gd name="T49" fmla="*/ 14 h 40"/>
                <a:gd name="T50" fmla="*/ 7 w 34"/>
                <a:gd name="T51" fmla="*/ 19 h 40"/>
                <a:gd name="T52" fmla="*/ 8 w 34"/>
                <a:gd name="T53" fmla="*/ 25 h 40"/>
                <a:gd name="T54" fmla="*/ 10 w 34"/>
                <a:gd name="T55" fmla="*/ 29 h 40"/>
                <a:gd name="T56" fmla="*/ 13 w 34"/>
                <a:gd name="T57" fmla="*/ 32 h 40"/>
                <a:gd name="T58" fmla="*/ 17 w 34"/>
                <a:gd name="T59" fmla="*/ 32 h 40"/>
                <a:gd name="T60" fmla="*/ 21 w 34"/>
                <a:gd name="T61" fmla="*/ 31 h 40"/>
                <a:gd name="T62" fmla="*/ 24 w 34"/>
                <a:gd name="T63" fmla="*/ 29 h 40"/>
                <a:gd name="T64" fmla="*/ 26 w 34"/>
                <a:gd name="T65" fmla="*/ 25 h 40"/>
                <a:gd name="T66" fmla="*/ 26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19"/>
                  </a:moveTo>
                  <a:cubicBezTo>
                    <a:pt x="34" y="23"/>
                    <a:pt x="34" y="25"/>
                    <a:pt x="33" y="28"/>
                  </a:cubicBezTo>
                  <a:cubicBezTo>
                    <a:pt x="32" y="30"/>
                    <a:pt x="31" y="33"/>
                    <a:pt x="29" y="34"/>
                  </a:cubicBezTo>
                  <a:cubicBezTo>
                    <a:pt x="28" y="36"/>
                    <a:pt x="26" y="37"/>
                    <a:pt x="24" y="38"/>
                  </a:cubicBezTo>
                  <a:cubicBezTo>
                    <a:pt x="21" y="39"/>
                    <a:pt x="19" y="40"/>
                    <a:pt x="17" y="40"/>
                  </a:cubicBezTo>
                  <a:cubicBezTo>
                    <a:pt x="14" y="40"/>
                    <a:pt x="12" y="39"/>
                    <a:pt x="10" y="38"/>
                  </a:cubicBezTo>
                  <a:cubicBezTo>
                    <a:pt x="8" y="37"/>
                    <a:pt x="6" y="36"/>
                    <a:pt x="5" y="34"/>
                  </a:cubicBezTo>
                  <a:cubicBezTo>
                    <a:pt x="3" y="32"/>
                    <a:pt x="2" y="30"/>
                    <a:pt x="1" y="28"/>
                  </a:cubicBezTo>
                  <a:cubicBezTo>
                    <a:pt x="0" y="25"/>
                    <a:pt x="0" y="23"/>
                    <a:pt x="0" y="20"/>
                  </a:cubicBezTo>
                  <a:cubicBezTo>
                    <a:pt x="0" y="16"/>
                    <a:pt x="0" y="14"/>
                    <a:pt x="1" y="11"/>
                  </a:cubicBezTo>
                  <a:cubicBezTo>
                    <a:pt x="2" y="9"/>
                    <a:pt x="3" y="7"/>
                    <a:pt x="5" y="5"/>
                  </a:cubicBezTo>
                  <a:cubicBezTo>
                    <a:pt x="6" y="3"/>
                    <a:pt x="8" y="2"/>
                    <a:pt x="10" y="1"/>
                  </a:cubicBezTo>
                  <a:cubicBezTo>
                    <a:pt x="12" y="0"/>
                    <a:pt x="14" y="0"/>
                    <a:pt x="17" y="0"/>
                  </a:cubicBezTo>
                  <a:cubicBezTo>
                    <a:pt x="19" y="0"/>
                    <a:pt x="22" y="0"/>
                    <a:pt x="24" y="1"/>
                  </a:cubicBezTo>
                  <a:cubicBezTo>
                    <a:pt x="26" y="2"/>
                    <a:pt x="28" y="3"/>
                    <a:pt x="29" y="5"/>
                  </a:cubicBezTo>
                  <a:cubicBezTo>
                    <a:pt x="31" y="7"/>
                    <a:pt x="32" y="9"/>
                    <a:pt x="33" y="11"/>
                  </a:cubicBezTo>
                  <a:cubicBezTo>
                    <a:pt x="34" y="14"/>
                    <a:pt x="34" y="16"/>
                    <a:pt x="34" y="19"/>
                  </a:cubicBezTo>
                  <a:close/>
                  <a:moveTo>
                    <a:pt x="26" y="20"/>
                  </a:moveTo>
                  <a:cubicBezTo>
                    <a:pt x="26" y="18"/>
                    <a:pt x="26" y="16"/>
                    <a:pt x="26" y="14"/>
                  </a:cubicBezTo>
                  <a:cubicBezTo>
                    <a:pt x="25" y="13"/>
                    <a:pt x="25" y="11"/>
                    <a:pt x="24" y="10"/>
                  </a:cubicBezTo>
                  <a:cubicBezTo>
                    <a:pt x="23" y="9"/>
                    <a:pt x="22" y="8"/>
                    <a:pt x="21" y="8"/>
                  </a:cubicBezTo>
                  <a:cubicBezTo>
                    <a:pt x="19" y="7"/>
                    <a:pt x="18" y="7"/>
                    <a:pt x="17" y="7"/>
                  </a:cubicBezTo>
                  <a:cubicBezTo>
                    <a:pt x="15" y="7"/>
                    <a:pt x="14" y="7"/>
                    <a:pt x="13" y="8"/>
                  </a:cubicBezTo>
                  <a:cubicBezTo>
                    <a:pt x="12" y="8"/>
                    <a:pt x="11" y="9"/>
                    <a:pt x="10" y="10"/>
                  </a:cubicBezTo>
                  <a:cubicBezTo>
                    <a:pt x="9" y="11"/>
                    <a:pt x="8" y="13"/>
                    <a:pt x="8" y="14"/>
                  </a:cubicBezTo>
                  <a:cubicBezTo>
                    <a:pt x="8" y="16"/>
                    <a:pt x="7" y="17"/>
                    <a:pt x="7" y="19"/>
                  </a:cubicBezTo>
                  <a:cubicBezTo>
                    <a:pt x="7" y="21"/>
                    <a:pt x="8" y="23"/>
                    <a:pt x="8" y="25"/>
                  </a:cubicBezTo>
                  <a:cubicBezTo>
                    <a:pt x="9" y="27"/>
                    <a:pt x="9" y="28"/>
                    <a:pt x="10" y="29"/>
                  </a:cubicBezTo>
                  <a:cubicBezTo>
                    <a:pt x="11" y="30"/>
                    <a:pt x="12" y="31"/>
                    <a:pt x="13" y="32"/>
                  </a:cubicBezTo>
                  <a:cubicBezTo>
                    <a:pt x="14" y="32"/>
                    <a:pt x="16" y="32"/>
                    <a:pt x="17" y="32"/>
                  </a:cubicBezTo>
                  <a:cubicBezTo>
                    <a:pt x="18" y="32"/>
                    <a:pt x="20" y="32"/>
                    <a:pt x="21" y="31"/>
                  </a:cubicBezTo>
                  <a:cubicBezTo>
                    <a:pt x="22" y="31"/>
                    <a:pt x="23" y="30"/>
                    <a:pt x="24" y="29"/>
                  </a:cubicBezTo>
                  <a:cubicBezTo>
                    <a:pt x="25" y="27"/>
                    <a:pt x="25" y="26"/>
                    <a:pt x="26" y="25"/>
                  </a:cubicBezTo>
                  <a:cubicBezTo>
                    <a:pt x="26" y="23"/>
                    <a:pt x="26" y="21"/>
                    <a:pt x="2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9" name="Freeform 27">
              <a:extLst>
                <a:ext uri="{FF2B5EF4-FFF2-40B4-BE49-F238E27FC236}">
                  <a16:creationId xmlns:a16="http://schemas.microsoft.com/office/drawing/2014/main" id="{39861D7E-D8DA-436F-9E2F-5C08A8BFB4D5}"/>
                </a:ext>
              </a:extLst>
            </p:cNvPr>
            <p:cNvSpPr>
              <a:spLocks/>
            </p:cNvSpPr>
            <p:nvPr userDrawn="1"/>
          </p:nvSpPr>
          <p:spPr bwMode="auto">
            <a:xfrm>
              <a:off x="2344710" y="6212575"/>
              <a:ext cx="78468" cy="99391"/>
            </a:xfrm>
            <a:custGeom>
              <a:avLst/>
              <a:gdLst>
                <a:gd name="T0" fmla="*/ 23 w 31"/>
                <a:gd name="T1" fmla="*/ 39 h 39"/>
                <a:gd name="T2" fmla="*/ 23 w 31"/>
                <a:gd name="T3" fmla="*/ 17 h 39"/>
                <a:gd name="T4" fmla="*/ 21 w 31"/>
                <a:gd name="T5" fmla="*/ 9 h 39"/>
                <a:gd name="T6" fmla="*/ 15 w 31"/>
                <a:gd name="T7" fmla="*/ 7 h 39"/>
                <a:gd name="T8" fmla="*/ 12 w 31"/>
                <a:gd name="T9" fmla="*/ 7 h 39"/>
                <a:gd name="T10" fmla="*/ 9 w 31"/>
                <a:gd name="T11" fmla="*/ 9 h 39"/>
                <a:gd name="T12" fmla="*/ 8 w 31"/>
                <a:gd name="T13" fmla="*/ 12 h 39"/>
                <a:gd name="T14" fmla="*/ 7 w 31"/>
                <a:gd name="T15" fmla="*/ 16 h 39"/>
                <a:gd name="T16" fmla="*/ 7 w 31"/>
                <a:gd name="T17" fmla="*/ 39 h 39"/>
                <a:gd name="T18" fmla="*/ 0 w 31"/>
                <a:gd name="T19" fmla="*/ 39 h 39"/>
                <a:gd name="T20" fmla="*/ 0 w 31"/>
                <a:gd name="T21" fmla="*/ 0 h 39"/>
                <a:gd name="T22" fmla="*/ 7 w 31"/>
                <a:gd name="T23" fmla="*/ 0 h 39"/>
                <a:gd name="T24" fmla="*/ 7 w 31"/>
                <a:gd name="T25" fmla="*/ 4 h 39"/>
                <a:gd name="T26" fmla="*/ 9 w 31"/>
                <a:gd name="T27" fmla="*/ 2 h 39"/>
                <a:gd name="T28" fmla="*/ 11 w 31"/>
                <a:gd name="T29" fmla="*/ 1 h 39"/>
                <a:gd name="T30" fmla="*/ 14 w 31"/>
                <a:gd name="T31" fmla="*/ 0 h 39"/>
                <a:gd name="T32" fmla="*/ 17 w 31"/>
                <a:gd name="T33" fmla="*/ 0 h 39"/>
                <a:gd name="T34" fmla="*/ 23 w 31"/>
                <a:gd name="T35" fmla="*/ 1 h 39"/>
                <a:gd name="T36" fmla="*/ 27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1" y="9"/>
                  </a:cubicBezTo>
                  <a:cubicBezTo>
                    <a:pt x="20" y="7"/>
                    <a:pt x="18" y="7"/>
                    <a:pt x="15" y="7"/>
                  </a:cubicBezTo>
                  <a:cubicBezTo>
                    <a:pt x="14" y="7"/>
                    <a:pt x="13" y="7"/>
                    <a:pt x="12" y="7"/>
                  </a:cubicBezTo>
                  <a:cubicBezTo>
                    <a:pt x="11" y="8"/>
                    <a:pt x="10" y="8"/>
                    <a:pt x="9" y="9"/>
                  </a:cubicBezTo>
                  <a:cubicBezTo>
                    <a:pt x="9" y="10"/>
                    <a:pt x="8" y="11"/>
                    <a:pt x="8" y="12"/>
                  </a:cubicBezTo>
                  <a:cubicBezTo>
                    <a:pt x="8" y="14"/>
                    <a:pt x="7" y="15"/>
                    <a:pt x="7" y="16"/>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10" y="2"/>
                    <a:pt x="11" y="1"/>
                    <a:pt x="11" y="1"/>
                  </a:cubicBezTo>
                  <a:cubicBezTo>
                    <a:pt x="12" y="0"/>
                    <a:pt x="13" y="0"/>
                    <a:pt x="14" y="0"/>
                  </a:cubicBezTo>
                  <a:cubicBezTo>
                    <a:pt x="15" y="0"/>
                    <a:pt x="16" y="0"/>
                    <a:pt x="17" y="0"/>
                  </a:cubicBezTo>
                  <a:cubicBezTo>
                    <a:pt x="19" y="0"/>
                    <a:pt x="21" y="0"/>
                    <a:pt x="23" y="1"/>
                  </a:cubicBezTo>
                  <a:cubicBezTo>
                    <a:pt x="25" y="1"/>
                    <a:pt x="26" y="2"/>
                    <a:pt x="27" y="4"/>
                  </a:cubicBezTo>
                  <a:cubicBezTo>
                    <a:pt x="28" y="5"/>
                    <a:pt x="29" y="7"/>
                    <a:pt x="30" y="9"/>
                  </a:cubicBezTo>
                  <a:cubicBezTo>
                    <a:pt x="30"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0" name="Freeform 28">
              <a:extLst>
                <a:ext uri="{FF2B5EF4-FFF2-40B4-BE49-F238E27FC236}">
                  <a16:creationId xmlns:a16="http://schemas.microsoft.com/office/drawing/2014/main" id="{8B038F9F-6A9C-4E57-A659-0090AF470598}"/>
                </a:ext>
              </a:extLst>
            </p:cNvPr>
            <p:cNvSpPr>
              <a:spLocks/>
            </p:cNvSpPr>
            <p:nvPr userDrawn="1"/>
          </p:nvSpPr>
          <p:spPr bwMode="auto">
            <a:xfrm>
              <a:off x="2445845" y="6284068"/>
              <a:ext cx="31387"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4 w 12"/>
                <a:gd name="T11" fmla="*/ 11 h 12"/>
                <a:gd name="T12" fmla="*/ 2 w 12"/>
                <a:gd name="T13" fmla="*/ 10 h 12"/>
                <a:gd name="T14" fmla="*/ 1 w 12"/>
                <a:gd name="T15" fmla="*/ 8 h 12"/>
                <a:gd name="T16" fmla="*/ 0 w 12"/>
                <a:gd name="T17" fmla="*/ 6 h 12"/>
                <a:gd name="T18" fmla="*/ 1 w 12"/>
                <a:gd name="T19" fmla="*/ 4 h 12"/>
                <a:gd name="T20" fmla="*/ 2 w 12"/>
                <a:gd name="T21" fmla="*/ 2 h 12"/>
                <a:gd name="T22" fmla="*/ 4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4" y="11"/>
                  </a:cubicBezTo>
                  <a:cubicBezTo>
                    <a:pt x="3" y="11"/>
                    <a:pt x="2" y="10"/>
                    <a:pt x="2" y="10"/>
                  </a:cubicBezTo>
                  <a:cubicBezTo>
                    <a:pt x="1" y="9"/>
                    <a:pt x="1" y="9"/>
                    <a:pt x="1" y="8"/>
                  </a:cubicBezTo>
                  <a:cubicBezTo>
                    <a:pt x="0" y="7"/>
                    <a:pt x="0" y="7"/>
                    <a:pt x="0" y="6"/>
                  </a:cubicBezTo>
                  <a:cubicBezTo>
                    <a:pt x="0" y="5"/>
                    <a:pt x="0" y="4"/>
                    <a:pt x="1" y="4"/>
                  </a:cubicBezTo>
                  <a:cubicBezTo>
                    <a:pt x="1" y="3"/>
                    <a:pt x="1" y="2"/>
                    <a:pt x="2" y="2"/>
                  </a:cubicBezTo>
                  <a:cubicBezTo>
                    <a:pt x="2" y="1"/>
                    <a:pt x="3" y="1"/>
                    <a:pt x="4"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1" name="Freeform 29">
              <a:extLst>
                <a:ext uri="{FF2B5EF4-FFF2-40B4-BE49-F238E27FC236}">
                  <a16:creationId xmlns:a16="http://schemas.microsoft.com/office/drawing/2014/main" id="{15E4EB7D-754D-4053-9A23-596C7CFDA987}"/>
                </a:ext>
              </a:extLst>
            </p:cNvPr>
            <p:cNvSpPr>
              <a:spLocks/>
            </p:cNvSpPr>
            <p:nvPr userDrawn="1"/>
          </p:nvSpPr>
          <p:spPr bwMode="auto">
            <a:xfrm>
              <a:off x="2540006" y="6181188"/>
              <a:ext cx="97648" cy="130778"/>
            </a:xfrm>
            <a:custGeom>
              <a:avLst/>
              <a:gdLst>
                <a:gd name="T0" fmla="*/ 34 w 56"/>
                <a:gd name="T1" fmla="*/ 11 h 75"/>
                <a:gd name="T2" fmla="*/ 34 w 56"/>
                <a:gd name="T3" fmla="*/ 75 h 75"/>
                <a:gd name="T4" fmla="*/ 22 w 56"/>
                <a:gd name="T5" fmla="*/ 75 h 75"/>
                <a:gd name="T6" fmla="*/ 22 w 56"/>
                <a:gd name="T7" fmla="*/ 11 h 75"/>
                <a:gd name="T8" fmla="*/ 0 w 56"/>
                <a:gd name="T9" fmla="*/ 11 h 75"/>
                <a:gd name="T10" fmla="*/ 0 w 56"/>
                <a:gd name="T11" fmla="*/ 0 h 75"/>
                <a:gd name="T12" fmla="*/ 56 w 56"/>
                <a:gd name="T13" fmla="*/ 0 h 75"/>
                <a:gd name="T14" fmla="*/ 56 w 56"/>
                <a:gd name="T15" fmla="*/ 11 h 75"/>
                <a:gd name="T16" fmla="*/ 34 w 56"/>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34" y="11"/>
                  </a:moveTo>
                  <a:lnTo>
                    <a:pt x="34" y="75"/>
                  </a:lnTo>
                  <a:lnTo>
                    <a:pt x="22" y="75"/>
                  </a:lnTo>
                  <a:lnTo>
                    <a:pt x="22" y="11"/>
                  </a:lnTo>
                  <a:lnTo>
                    <a:pt x="0" y="11"/>
                  </a:lnTo>
                  <a:lnTo>
                    <a:pt x="0" y="0"/>
                  </a:lnTo>
                  <a:lnTo>
                    <a:pt x="56" y="0"/>
                  </a:lnTo>
                  <a:lnTo>
                    <a:pt x="56" y="11"/>
                  </a:lnTo>
                  <a:lnTo>
                    <a:pt x="34"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2" name="Freeform 30">
              <a:extLst>
                <a:ext uri="{FF2B5EF4-FFF2-40B4-BE49-F238E27FC236}">
                  <a16:creationId xmlns:a16="http://schemas.microsoft.com/office/drawing/2014/main" id="{28E147CB-2B8F-497B-B00B-C25E679DC5EB}"/>
                </a:ext>
              </a:extLst>
            </p:cNvPr>
            <p:cNvSpPr>
              <a:spLocks/>
            </p:cNvSpPr>
            <p:nvPr userDrawn="1"/>
          </p:nvSpPr>
          <p:spPr bwMode="auto">
            <a:xfrm>
              <a:off x="2651603" y="6174213"/>
              <a:ext cx="80211" cy="137753"/>
            </a:xfrm>
            <a:custGeom>
              <a:avLst/>
              <a:gdLst>
                <a:gd name="T0" fmla="*/ 24 w 31"/>
                <a:gd name="T1" fmla="*/ 54 h 54"/>
                <a:gd name="T2" fmla="*/ 24 w 31"/>
                <a:gd name="T3" fmla="*/ 32 h 54"/>
                <a:gd name="T4" fmla="*/ 22 w 31"/>
                <a:gd name="T5" fmla="*/ 24 h 54"/>
                <a:gd name="T6" fmla="*/ 16 w 31"/>
                <a:gd name="T7" fmla="*/ 22 h 54"/>
                <a:gd name="T8" fmla="*/ 13 w 31"/>
                <a:gd name="T9" fmla="*/ 22 h 54"/>
                <a:gd name="T10" fmla="*/ 10 w 31"/>
                <a:gd name="T11" fmla="*/ 24 h 54"/>
                <a:gd name="T12" fmla="*/ 8 w 31"/>
                <a:gd name="T13" fmla="*/ 27 h 54"/>
                <a:gd name="T14" fmla="*/ 8 w 31"/>
                <a:gd name="T15" fmla="*/ 31 h 54"/>
                <a:gd name="T16" fmla="*/ 8 w 31"/>
                <a:gd name="T17" fmla="*/ 54 h 54"/>
                <a:gd name="T18" fmla="*/ 0 w 31"/>
                <a:gd name="T19" fmla="*/ 54 h 54"/>
                <a:gd name="T20" fmla="*/ 0 w 31"/>
                <a:gd name="T21" fmla="*/ 4 h 54"/>
                <a:gd name="T22" fmla="*/ 8 w 31"/>
                <a:gd name="T23" fmla="*/ 0 h 54"/>
                <a:gd name="T24" fmla="*/ 8 w 31"/>
                <a:gd name="T25" fmla="*/ 19 h 54"/>
                <a:gd name="T26" fmla="*/ 10 w 31"/>
                <a:gd name="T27" fmla="*/ 17 h 54"/>
                <a:gd name="T28" fmla="*/ 12 w 31"/>
                <a:gd name="T29" fmla="*/ 16 h 54"/>
                <a:gd name="T30" fmla="*/ 15 w 31"/>
                <a:gd name="T31" fmla="*/ 15 h 54"/>
                <a:gd name="T32" fmla="*/ 18 w 31"/>
                <a:gd name="T33" fmla="*/ 15 h 54"/>
                <a:gd name="T34" fmla="*/ 24 w 31"/>
                <a:gd name="T35" fmla="*/ 16 h 54"/>
                <a:gd name="T36" fmla="*/ 28 w 31"/>
                <a:gd name="T37" fmla="*/ 19 h 54"/>
                <a:gd name="T38" fmla="*/ 30 w 31"/>
                <a:gd name="T39" fmla="*/ 24 h 54"/>
                <a:gd name="T40" fmla="*/ 31 w 31"/>
                <a:gd name="T41" fmla="*/ 32 h 54"/>
                <a:gd name="T42" fmla="*/ 31 w 31"/>
                <a:gd name="T43" fmla="*/ 54 h 54"/>
                <a:gd name="T44" fmla="*/ 24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4" y="54"/>
                  </a:moveTo>
                  <a:cubicBezTo>
                    <a:pt x="24" y="32"/>
                    <a:pt x="24" y="32"/>
                    <a:pt x="24" y="32"/>
                  </a:cubicBezTo>
                  <a:cubicBezTo>
                    <a:pt x="24" y="28"/>
                    <a:pt x="23" y="26"/>
                    <a:pt x="22" y="24"/>
                  </a:cubicBezTo>
                  <a:cubicBezTo>
                    <a:pt x="21" y="22"/>
                    <a:pt x="19" y="22"/>
                    <a:pt x="16" y="22"/>
                  </a:cubicBezTo>
                  <a:cubicBezTo>
                    <a:pt x="15" y="22"/>
                    <a:pt x="14" y="22"/>
                    <a:pt x="13" y="22"/>
                  </a:cubicBezTo>
                  <a:cubicBezTo>
                    <a:pt x="12" y="22"/>
                    <a:pt x="11" y="23"/>
                    <a:pt x="10" y="24"/>
                  </a:cubicBezTo>
                  <a:cubicBezTo>
                    <a:pt x="9" y="25"/>
                    <a:pt x="9" y="26"/>
                    <a:pt x="8" y="27"/>
                  </a:cubicBezTo>
                  <a:cubicBezTo>
                    <a:pt x="8" y="28"/>
                    <a:pt x="8" y="30"/>
                    <a:pt x="8" y="31"/>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8" y="18"/>
                    <a:pt x="9" y="18"/>
                    <a:pt x="10" y="17"/>
                  </a:cubicBezTo>
                  <a:cubicBezTo>
                    <a:pt x="10" y="17"/>
                    <a:pt x="11" y="16"/>
                    <a:pt x="12" y="16"/>
                  </a:cubicBezTo>
                  <a:cubicBezTo>
                    <a:pt x="13" y="15"/>
                    <a:pt x="14" y="15"/>
                    <a:pt x="15" y="15"/>
                  </a:cubicBezTo>
                  <a:cubicBezTo>
                    <a:pt x="16" y="15"/>
                    <a:pt x="17" y="15"/>
                    <a:pt x="18" y="15"/>
                  </a:cubicBezTo>
                  <a:cubicBezTo>
                    <a:pt x="20" y="15"/>
                    <a:pt x="22" y="15"/>
                    <a:pt x="24" y="16"/>
                  </a:cubicBezTo>
                  <a:cubicBezTo>
                    <a:pt x="25" y="16"/>
                    <a:pt x="27" y="17"/>
                    <a:pt x="28" y="19"/>
                  </a:cubicBezTo>
                  <a:cubicBezTo>
                    <a:pt x="29" y="20"/>
                    <a:pt x="30" y="22"/>
                    <a:pt x="30" y="24"/>
                  </a:cubicBezTo>
                  <a:cubicBezTo>
                    <a:pt x="31" y="27"/>
                    <a:pt x="31" y="29"/>
                    <a:pt x="31" y="32"/>
                  </a:cubicBezTo>
                  <a:cubicBezTo>
                    <a:pt x="31" y="54"/>
                    <a:pt x="31" y="54"/>
                    <a:pt x="31" y="54"/>
                  </a:cubicBezTo>
                  <a:lnTo>
                    <a:pt x="24"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3" name="Freeform 31">
              <a:extLst>
                <a:ext uri="{FF2B5EF4-FFF2-40B4-BE49-F238E27FC236}">
                  <a16:creationId xmlns:a16="http://schemas.microsoft.com/office/drawing/2014/main" id="{E68BC676-C787-429D-B59B-1A5CE062F78A}"/>
                </a:ext>
              </a:extLst>
            </p:cNvPr>
            <p:cNvSpPr>
              <a:spLocks noEditPoints="1"/>
            </p:cNvSpPr>
            <p:nvPr userDrawn="1"/>
          </p:nvSpPr>
          <p:spPr bwMode="auto">
            <a:xfrm>
              <a:off x="2750996" y="6212575"/>
              <a:ext cx="85443" cy="101135"/>
            </a:xfrm>
            <a:custGeom>
              <a:avLst/>
              <a:gdLst>
                <a:gd name="T0" fmla="*/ 33 w 33"/>
                <a:gd name="T1" fmla="*/ 19 h 40"/>
                <a:gd name="T2" fmla="*/ 33 w 33"/>
                <a:gd name="T3" fmla="*/ 21 h 40"/>
                <a:gd name="T4" fmla="*/ 33 w 33"/>
                <a:gd name="T5" fmla="*/ 22 h 40"/>
                <a:gd name="T6" fmla="*/ 7 w 33"/>
                <a:gd name="T7" fmla="*/ 22 h 40"/>
                <a:gd name="T8" fmla="*/ 8 w 33"/>
                <a:gd name="T9" fmla="*/ 27 h 40"/>
                <a:gd name="T10" fmla="*/ 11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7" y="24"/>
                    <a:pt x="8" y="26"/>
                    <a:pt x="8" y="27"/>
                  </a:cubicBezTo>
                  <a:cubicBezTo>
                    <a:pt x="9" y="28"/>
                    <a:pt x="10" y="29"/>
                    <a:pt x="11" y="30"/>
                  </a:cubicBezTo>
                  <a:cubicBezTo>
                    <a:pt x="11" y="31"/>
                    <a:pt x="12" y="32"/>
                    <a:pt x="13" y="32"/>
                  </a:cubicBezTo>
                  <a:cubicBezTo>
                    <a:pt x="15" y="33"/>
                    <a:pt x="16" y="33"/>
                    <a:pt x="17" y="33"/>
                  </a:cubicBezTo>
                  <a:cubicBezTo>
                    <a:pt x="18" y="33"/>
                    <a:pt x="18" y="33"/>
                    <a:pt x="19" y="33"/>
                  </a:cubicBezTo>
                  <a:cubicBezTo>
                    <a:pt x="20" y="32"/>
                    <a:pt x="21" y="32"/>
                    <a:pt x="21" y="32"/>
                  </a:cubicBezTo>
                  <a:cubicBezTo>
                    <a:pt x="22" y="32"/>
                    <a:pt x="23"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7"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4" name="Freeform 32">
              <a:extLst>
                <a:ext uri="{FF2B5EF4-FFF2-40B4-BE49-F238E27FC236}">
                  <a16:creationId xmlns:a16="http://schemas.microsoft.com/office/drawing/2014/main" id="{71266960-73CB-44B9-9A97-810858989148}"/>
                </a:ext>
              </a:extLst>
            </p:cNvPr>
            <p:cNvSpPr>
              <a:spLocks noEditPoints="1"/>
            </p:cNvSpPr>
            <p:nvPr userDrawn="1"/>
          </p:nvSpPr>
          <p:spPr bwMode="auto">
            <a:xfrm>
              <a:off x="2902698" y="6174213"/>
              <a:ext cx="80211" cy="139497"/>
            </a:xfrm>
            <a:custGeom>
              <a:avLst/>
              <a:gdLst>
                <a:gd name="T0" fmla="*/ 32 w 32"/>
                <a:gd name="T1" fmla="*/ 35 h 55"/>
                <a:gd name="T2" fmla="*/ 31 w 32"/>
                <a:gd name="T3" fmla="*/ 44 h 55"/>
                <a:gd name="T4" fmla="*/ 28 w 32"/>
                <a:gd name="T5" fmla="*/ 50 h 55"/>
                <a:gd name="T6" fmla="*/ 23 w 32"/>
                <a:gd name="T7" fmla="*/ 53 h 55"/>
                <a:gd name="T8" fmla="*/ 17 w 32"/>
                <a:gd name="T9" fmla="*/ 55 h 55"/>
                <a:gd name="T10" fmla="*/ 12 w 32"/>
                <a:gd name="T11" fmla="*/ 53 h 55"/>
                <a:gd name="T12" fmla="*/ 7 w 32"/>
                <a:gd name="T13" fmla="*/ 50 h 55"/>
                <a:gd name="T14" fmla="*/ 7 w 32"/>
                <a:gd name="T15" fmla="*/ 54 h 55"/>
                <a:gd name="T16" fmla="*/ 0 w 32"/>
                <a:gd name="T17" fmla="*/ 54 h 55"/>
                <a:gd name="T18" fmla="*/ 0 w 32"/>
                <a:gd name="T19" fmla="*/ 4 h 55"/>
                <a:gd name="T20" fmla="*/ 7 w 32"/>
                <a:gd name="T21" fmla="*/ 0 h 55"/>
                <a:gd name="T22" fmla="*/ 7 w 32"/>
                <a:gd name="T23" fmla="*/ 19 h 55"/>
                <a:gd name="T24" fmla="*/ 10 w 32"/>
                <a:gd name="T25" fmla="*/ 17 h 55"/>
                <a:gd name="T26" fmla="*/ 12 w 32"/>
                <a:gd name="T27" fmla="*/ 16 h 55"/>
                <a:gd name="T28" fmla="*/ 14 w 32"/>
                <a:gd name="T29" fmla="*/ 15 h 55"/>
                <a:gd name="T30" fmla="*/ 17 w 32"/>
                <a:gd name="T31" fmla="*/ 15 h 55"/>
                <a:gd name="T32" fmla="*/ 23 w 32"/>
                <a:gd name="T33" fmla="*/ 16 h 55"/>
                <a:gd name="T34" fmla="*/ 28 w 32"/>
                <a:gd name="T35" fmla="*/ 19 h 55"/>
                <a:gd name="T36" fmla="*/ 31 w 32"/>
                <a:gd name="T37" fmla="*/ 26 h 55"/>
                <a:gd name="T38" fmla="*/ 32 w 32"/>
                <a:gd name="T39" fmla="*/ 35 h 55"/>
                <a:gd name="T40" fmla="*/ 25 w 32"/>
                <a:gd name="T41" fmla="*/ 35 h 55"/>
                <a:gd name="T42" fmla="*/ 23 w 32"/>
                <a:gd name="T43" fmla="*/ 25 h 55"/>
                <a:gd name="T44" fmla="*/ 16 w 32"/>
                <a:gd name="T45" fmla="*/ 22 h 55"/>
                <a:gd name="T46" fmla="*/ 14 w 32"/>
                <a:gd name="T47" fmla="*/ 22 h 55"/>
                <a:gd name="T48" fmla="*/ 11 w 32"/>
                <a:gd name="T49" fmla="*/ 23 h 55"/>
                <a:gd name="T50" fmla="*/ 9 w 32"/>
                <a:gd name="T51" fmla="*/ 25 h 55"/>
                <a:gd name="T52" fmla="*/ 7 w 32"/>
                <a:gd name="T53" fmla="*/ 26 h 55"/>
                <a:gd name="T54" fmla="*/ 7 w 32"/>
                <a:gd name="T55" fmla="*/ 43 h 55"/>
                <a:gd name="T56" fmla="*/ 9 w 32"/>
                <a:gd name="T57" fmla="*/ 44 h 55"/>
                <a:gd name="T58" fmla="*/ 11 w 32"/>
                <a:gd name="T59" fmla="*/ 46 h 55"/>
                <a:gd name="T60" fmla="*/ 14 w 32"/>
                <a:gd name="T61" fmla="*/ 47 h 55"/>
                <a:gd name="T62" fmla="*/ 16 w 32"/>
                <a:gd name="T63" fmla="*/ 48 h 55"/>
                <a:gd name="T64" fmla="*/ 23 w 32"/>
                <a:gd name="T65" fmla="*/ 45 h 55"/>
                <a:gd name="T66" fmla="*/ 25 w 32"/>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5">
                  <a:moveTo>
                    <a:pt x="32" y="35"/>
                  </a:moveTo>
                  <a:cubicBezTo>
                    <a:pt x="32" y="38"/>
                    <a:pt x="32" y="41"/>
                    <a:pt x="31" y="44"/>
                  </a:cubicBezTo>
                  <a:cubicBezTo>
                    <a:pt x="30" y="46"/>
                    <a:pt x="29" y="48"/>
                    <a:pt x="28" y="50"/>
                  </a:cubicBezTo>
                  <a:cubicBezTo>
                    <a:pt x="26" y="51"/>
                    <a:pt x="25" y="53"/>
                    <a:pt x="23" y="53"/>
                  </a:cubicBezTo>
                  <a:cubicBezTo>
                    <a:pt x="21" y="54"/>
                    <a:pt x="19" y="55"/>
                    <a:pt x="17" y="55"/>
                  </a:cubicBezTo>
                  <a:cubicBezTo>
                    <a:pt x="15" y="55"/>
                    <a:pt x="13" y="54"/>
                    <a:pt x="12" y="53"/>
                  </a:cubicBezTo>
                  <a:cubicBezTo>
                    <a:pt x="10" y="52"/>
                    <a:pt x="9" y="51"/>
                    <a:pt x="7" y="50"/>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10" y="17"/>
                  </a:cubicBezTo>
                  <a:cubicBezTo>
                    <a:pt x="10" y="17"/>
                    <a:pt x="11" y="16"/>
                    <a:pt x="12" y="16"/>
                  </a:cubicBezTo>
                  <a:cubicBezTo>
                    <a:pt x="12" y="16"/>
                    <a:pt x="13" y="15"/>
                    <a:pt x="14" y="15"/>
                  </a:cubicBezTo>
                  <a:cubicBezTo>
                    <a:pt x="15" y="15"/>
                    <a:pt x="16" y="15"/>
                    <a:pt x="17" y="15"/>
                  </a:cubicBezTo>
                  <a:cubicBezTo>
                    <a:pt x="20" y="15"/>
                    <a:pt x="21" y="15"/>
                    <a:pt x="23" y="16"/>
                  </a:cubicBezTo>
                  <a:cubicBezTo>
                    <a:pt x="25" y="16"/>
                    <a:pt x="27" y="18"/>
                    <a:pt x="28" y="19"/>
                  </a:cubicBezTo>
                  <a:cubicBezTo>
                    <a:pt x="29" y="21"/>
                    <a:pt x="30" y="23"/>
                    <a:pt x="31" y="26"/>
                  </a:cubicBezTo>
                  <a:cubicBezTo>
                    <a:pt x="32" y="28"/>
                    <a:pt x="32" y="32"/>
                    <a:pt x="32" y="35"/>
                  </a:cubicBezTo>
                  <a:close/>
                  <a:moveTo>
                    <a:pt x="25" y="35"/>
                  </a:moveTo>
                  <a:cubicBezTo>
                    <a:pt x="25" y="31"/>
                    <a:pt x="24" y="27"/>
                    <a:pt x="23" y="25"/>
                  </a:cubicBezTo>
                  <a:cubicBezTo>
                    <a:pt x="21" y="23"/>
                    <a:pt x="19" y="22"/>
                    <a:pt x="16" y="22"/>
                  </a:cubicBezTo>
                  <a:cubicBezTo>
                    <a:pt x="15" y="22"/>
                    <a:pt x="14" y="22"/>
                    <a:pt x="14" y="22"/>
                  </a:cubicBezTo>
                  <a:cubicBezTo>
                    <a:pt x="13" y="22"/>
                    <a:pt x="12" y="23"/>
                    <a:pt x="11" y="23"/>
                  </a:cubicBezTo>
                  <a:cubicBezTo>
                    <a:pt x="10" y="23"/>
                    <a:pt x="10" y="24"/>
                    <a:pt x="9" y="25"/>
                  </a:cubicBezTo>
                  <a:cubicBezTo>
                    <a:pt x="8" y="25"/>
                    <a:pt x="8" y="26"/>
                    <a:pt x="7" y="26"/>
                  </a:cubicBezTo>
                  <a:cubicBezTo>
                    <a:pt x="7" y="43"/>
                    <a:pt x="7" y="43"/>
                    <a:pt x="7" y="43"/>
                  </a:cubicBezTo>
                  <a:cubicBezTo>
                    <a:pt x="8" y="43"/>
                    <a:pt x="8" y="44"/>
                    <a:pt x="9" y="44"/>
                  </a:cubicBezTo>
                  <a:cubicBezTo>
                    <a:pt x="10" y="45"/>
                    <a:pt x="10" y="45"/>
                    <a:pt x="11" y="46"/>
                  </a:cubicBezTo>
                  <a:cubicBezTo>
                    <a:pt x="12" y="46"/>
                    <a:pt x="13" y="47"/>
                    <a:pt x="14" y="47"/>
                  </a:cubicBezTo>
                  <a:cubicBezTo>
                    <a:pt x="15" y="47"/>
                    <a:pt x="15" y="48"/>
                    <a:pt x="16"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5" name="Freeform 33">
              <a:extLst>
                <a:ext uri="{FF2B5EF4-FFF2-40B4-BE49-F238E27FC236}">
                  <a16:creationId xmlns:a16="http://schemas.microsoft.com/office/drawing/2014/main" id="{3FF3AC5A-B742-4B29-8E04-03A71D82B9A6}"/>
                </a:ext>
              </a:extLst>
            </p:cNvPr>
            <p:cNvSpPr>
              <a:spLocks noEditPoints="1"/>
            </p:cNvSpPr>
            <p:nvPr userDrawn="1"/>
          </p:nvSpPr>
          <p:spPr bwMode="auto">
            <a:xfrm>
              <a:off x="2998603"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8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8" y="37"/>
                  </a:cubicBezTo>
                  <a:cubicBezTo>
                    <a:pt x="27" y="37"/>
                    <a:pt x="26" y="38"/>
                    <a:pt x="25" y="38"/>
                  </a:cubicBezTo>
                  <a:cubicBezTo>
                    <a:pt x="24" y="39"/>
                    <a:pt x="23"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7"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6" name="Freeform 34">
              <a:extLst>
                <a:ext uri="{FF2B5EF4-FFF2-40B4-BE49-F238E27FC236}">
                  <a16:creationId xmlns:a16="http://schemas.microsoft.com/office/drawing/2014/main" id="{0C912743-E24B-4E48-8196-5FBD1ECEE9AD}"/>
                </a:ext>
              </a:extLst>
            </p:cNvPr>
            <p:cNvSpPr>
              <a:spLocks/>
            </p:cNvSpPr>
            <p:nvPr userDrawn="1"/>
          </p:nvSpPr>
          <p:spPr bwMode="auto">
            <a:xfrm>
              <a:off x="309625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3"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7" name="Freeform 35">
              <a:extLst>
                <a:ext uri="{FF2B5EF4-FFF2-40B4-BE49-F238E27FC236}">
                  <a16:creationId xmlns:a16="http://schemas.microsoft.com/office/drawing/2014/main" id="{6E2F01F4-1410-4FE1-B043-EA97A1541F32}"/>
                </a:ext>
              </a:extLst>
            </p:cNvPr>
            <p:cNvSpPr>
              <a:spLocks/>
            </p:cNvSpPr>
            <p:nvPr userDrawn="1"/>
          </p:nvSpPr>
          <p:spPr bwMode="auto">
            <a:xfrm>
              <a:off x="3164256" y="6174213"/>
              <a:ext cx="55799" cy="139497"/>
            </a:xfrm>
            <a:custGeom>
              <a:avLst/>
              <a:gdLst>
                <a:gd name="T0" fmla="*/ 21 w 22"/>
                <a:gd name="T1" fmla="*/ 53 h 55"/>
                <a:gd name="T2" fmla="*/ 18 w 22"/>
                <a:gd name="T3" fmla="*/ 54 h 55"/>
                <a:gd name="T4" fmla="*/ 14 w 22"/>
                <a:gd name="T5" fmla="*/ 55 h 55"/>
                <a:gd name="T6" fmla="*/ 10 w 22"/>
                <a:gd name="T7" fmla="*/ 54 h 55"/>
                <a:gd name="T8" fmla="*/ 7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6" y="54"/>
                    <a:pt x="15" y="55"/>
                    <a:pt x="14" y="55"/>
                  </a:cubicBezTo>
                  <a:cubicBezTo>
                    <a:pt x="12" y="55"/>
                    <a:pt x="11" y="54"/>
                    <a:pt x="10" y="54"/>
                  </a:cubicBezTo>
                  <a:cubicBezTo>
                    <a:pt x="9" y="54"/>
                    <a:pt x="8" y="53"/>
                    <a:pt x="7"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8" name="Freeform 36">
              <a:extLst>
                <a:ext uri="{FF2B5EF4-FFF2-40B4-BE49-F238E27FC236}">
                  <a16:creationId xmlns:a16="http://schemas.microsoft.com/office/drawing/2014/main" id="{58ACFF1C-49F0-414E-B9E3-DE4E9FFAA38A}"/>
                </a:ext>
              </a:extLst>
            </p:cNvPr>
            <p:cNvSpPr>
              <a:spLocks noEditPoints="1"/>
            </p:cNvSpPr>
            <p:nvPr userDrawn="1"/>
          </p:nvSpPr>
          <p:spPr bwMode="auto">
            <a:xfrm>
              <a:off x="3234004"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9" name="Freeform 37">
              <a:extLst>
                <a:ext uri="{FF2B5EF4-FFF2-40B4-BE49-F238E27FC236}">
                  <a16:creationId xmlns:a16="http://schemas.microsoft.com/office/drawing/2014/main" id="{DACBD04B-22FF-4A4F-8B29-A2F31A05423A}"/>
                </a:ext>
              </a:extLst>
            </p:cNvPr>
            <p:cNvSpPr>
              <a:spLocks/>
            </p:cNvSpPr>
            <p:nvPr userDrawn="1"/>
          </p:nvSpPr>
          <p:spPr bwMode="auto">
            <a:xfrm>
              <a:off x="3336884" y="6212575"/>
              <a:ext cx="59286" cy="99391"/>
            </a:xfrm>
            <a:custGeom>
              <a:avLst/>
              <a:gdLst>
                <a:gd name="T0" fmla="*/ 21 w 23"/>
                <a:gd name="T1" fmla="*/ 8 h 39"/>
                <a:gd name="T2" fmla="*/ 19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7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9" y="7"/>
                  </a:cubicBezTo>
                  <a:cubicBezTo>
                    <a:pt x="18" y="7"/>
                    <a:pt x="17"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1" y="1"/>
                  </a:cubicBezTo>
                  <a:cubicBezTo>
                    <a:pt x="12" y="0"/>
                    <a:pt x="13" y="0"/>
                    <a:pt x="14" y="0"/>
                  </a:cubicBezTo>
                  <a:cubicBezTo>
                    <a:pt x="15" y="0"/>
                    <a:pt x="16" y="0"/>
                    <a:pt x="17"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0" name="Freeform 38">
              <a:extLst>
                <a:ext uri="{FF2B5EF4-FFF2-40B4-BE49-F238E27FC236}">
                  <a16:creationId xmlns:a16="http://schemas.microsoft.com/office/drawing/2014/main" id="{A13F6E37-C22B-4FD3-ADFE-9C53ECB44692}"/>
                </a:ext>
              </a:extLst>
            </p:cNvPr>
            <p:cNvSpPr>
              <a:spLocks/>
            </p:cNvSpPr>
            <p:nvPr userDrawn="1"/>
          </p:nvSpPr>
          <p:spPr bwMode="auto">
            <a:xfrm>
              <a:off x="3451969"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1" name="Freeform 39">
              <a:extLst>
                <a:ext uri="{FF2B5EF4-FFF2-40B4-BE49-F238E27FC236}">
                  <a16:creationId xmlns:a16="http://schemas.microsoft.com/office/drawing/2014/main" id="{76256F1D-405A-49F9-8592-A899623F2DB0}"/>
                </a:ext>
              </a:extLst>
            </p:cNvPr>
            <p:cNvSpPr>
              <a:spLocks/>
            </p:cNvSpPr>
            <p:nvPr userDrawn="1"/>
          </p:nvSpPr>
          <p:spPr bwMode="auto">
            <a:xfrm>
              <a:off x="3530436"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2" name="Freeform 40">
              <a:extLst>
                <a:ext uri="{FF2B5EF4-FFF2-40B4-BE49-F238E27FC236}">
                  <a16:creationId xmlns:a16="http://schemas.microsoft.com/office/drawing/2014/main" id="{2F9CAE14-DB05-4B70-867F-3F6164BDB74F}"/>
                </a:ext>
              </a:extLst>
            </p:cNvPr>
            <p:cNvSpPr>
              <a:spLocks noEditPoints="1"/>
            </p:cNvSpPr>
            <p:nvPr userDrawn="1"/>
          </p:nvSpPr>
          <p:spPr bwMode="auto">
            <a:xfrm>
              <a:off x="362808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3" name="Freeform 41">
              <a:extLst>
                <a:ext uri="{FF2B5EF4-FFF2-40B4-BE49-F238E27FC236}">
                  <a16:creationId xmlns:a16="http://schemas.microsoft.com/office/drawing/2014/main" id="{30C7B10F-7027-41F9-BEE2-F1575CB690D6}"/>
                </a:ext>
              </a:extLst>
            </p:cNvPr>
            <p:cNvSpPr>
              <a:spLocks noEditPoints="1"/>
            </p:cNvSpPr>
            <p:nvPr userDrawn="1"/>
          </p:nvSpPr>
          <p:spPr bwMode="auto">
            <a:xfrm>
              <a:off x="3772813" y="6212575"/>
              <a:ext cx="81955" cy="101135"/>
            </a:xfrm>
            <a:custGeom>
              <a:avLst/>
              <a:gdLst>
                <a:gd name="T0" fmla="*/ 24 w 32"/>
                <a:gd name="T1" fmla="*/ 39 h 40"/>
                <a:gd name="T2" fmla="*/ 24 w 32"/>
                <a:gd name="T3" fmla="*/ 35 h 40"/>
                <a:gd name="T4" fmla="*/ 22 w 32"/>
                <a:gd name="T5" fmla="*/ 37 h 40"/>
                <a:gd name="T6" fmla="*/ 20 w 32"/>
                <a:gd name="T7" fmla="*/ 38 h 40"/>
                <a:gd name="T8" fmla="*/ 17 w 32"/>
                <a:gd name="T9" fmla="*/ 39 h 40"/>
                <a:gd name="T10" fmla="*/ 14 w 32"/>
                <a:gd name="T11" fmla="*/ 40 h 40"/>
                <a:gd name="T12" fmla="*/ 9 w 32"/>
                <a:gd name="T13" fmla="*/ 39 h 40"/>
                <a:gd name="T14" fmla="*/ 5 w 32"/>
                <a:gd name="T15" fmla="*/ 37 h 40"/>
                <a:gd name="T16" fmla="*/ 2 w 32"/>
                <a:gd name="T17" fmla="*/ 33 h 40"/>
                <a:gd name="T18" fmla="*/ 0 w 32"/>
                <a:gd name="T19" fmla="*/ 27 h 40"/>
                <a:gd name="T20" fmla="*/ 2 w 32"/>
                <a:gd name="T21" fmla="*/ 21 h 40"/>
                <a:gd name="T22" fmla="*/ 5 w 32"/>
                <a:gd name="T23" fmla="*/ 17 h 40"/>
                <a:gd name="T24" fmla="*/ 10 w 32"/>
                <a:gd name="T25" fmla="*/ 15 h 40"/>
                <a:gd name="T26" fmla="*/ 16 w 32"/>
                <a:gd name="T27" fmla="*/ 14 h 40"/>
                <a:gd name="T28" fmla="*/ 21 w 32"/>
                <a:gd name="T29" fmla="*/ 15 h 40"/>
                <a:gd name="T30" fmla="*/ 24 w 32"/>
                <a:gd name="T31" fmla="*/ 16 h 40"/>
                <a:gd name="T32" fmla="*/ 24 w 32"/>
                <a:gd name="T33" fmla="*/ 13 h 40"/>
                <a:gd name="T34" fmla="*/ 22 w 32"/>
                <a:gd name="T35" fmla="*/ 8 h 40"/>
                <a:gd name="T36" fmla="*/ 17 w 32"/>
                <a:gd name="T37" fmla="*/ 6 h 40"/>
                <a:gd name="T38" fmla="*/ 12 w 32"/>
                <a:gd name="T39" fmla="*/ 7 h 40"/>
                <a:gd name="T40" fmla="*/ 7 w 32"/>
                <a:gd name="T41" fmla="*/ 9 h 40"/>
                <a:gd name="T42" fmla="*/ 4 w 32"/>
                <a:gd name="T43" fmla="*/ 3 h 40"/>
                <a:gd name="T44" fmla="*/ 10 w 32"/>
                <a:gd name="T45" fmla="*/ 0 h 40"/>
                <a:gd name="T46" fmla="*/ 17 w 32"/>
                <a:gd name="T47" fmla="*/ 0 h 40"/>
                <a:gd name="T48" fmla="*/ 23 w 32"/>
                <a:gd name="T49" fmla="*/ 0 h 40"/>
                <a:gd name="T50" fmla="*/ 28 w 32"/>
                <a:gd name="T51" fmla="*/ 3 h 40"/>
                <a:gd name="T52" fmla="*/ 31 w 32"/>
                <a:gd name="T53" fmla="*/ 7 h 40"/>
                <a:gd name="T54" fmla="*/ 32 w 32"/>
                <a:gd name="T55" fmla="*/ 12 h 40"/>
                <a:gd name="T56" fmla="*/ 32 w 32"/>
                <a:gd name="T57" fmla="*/ 39 h 40"/>
                <a:gd name="T58" fmla="*/ 24 w 32"/>
                <a:gd name="T59" fmla="*/ 39 h 40"/>
                <a:gd name="T60" fmla="*/ 24 w 32"/>
                <a:gd name="T61" fmla="*/ 22 h 40"/>
                <a:gd name="T62" fmla="*/ 22 w 32"/>
                <a:gd name="T63" fmla="*/ 22 h 40"/>
                <a:gd name="T64" fmla="*/ 21 w 32"/>
                <a:gd name="T65" fmla="*/ 21 h 40"/>
                <a:gd name="T66" fmla="*/ 18 w 32"/>
                <a:gd name="T67" fmla="*/ 21 h 40"/>
                <a:gd name="T68" fmla="*/ 16 w 32"/>
                <a:gd name="T69" fmla="*/ 21 h 40"/>
                <a:gd name="T70" fmla="*/ 10 w 32"/>
                <a:gd name="T71" fmla="*/ 22 h 40"/>
                <a:gd name="T72" fmla="*/ 8 w 32"/>
                <a:gd name="T73" fmla="*/ 26 h 40"/>
                <a:gd name="T74" fmla="*/ 8 w 32"/>
                <a:gd name="T75" fmla="*/ 29 h 40"/>
                <a:gd name="T76" fmla="*/ 10 w 32"/>
                <a:gd name="T77" fmla="*/ 31 h 40"/>
                <a:gd name="T78" fmla="*/ 12 w 32"/>
                <a:gd name="T79" fmla="*/ 32 h 40"/>
                <a:gd name="T80" fmla="*/ 15 w 32"/>
                <a:gd name="T81" fmla="*/ 33 h 40"/>
                <a:gd name="T82" fmla="*/ 18 w 32"/>
                <a:gd name="T83" fmla="*/ 32 h 40"/>
                <a:gd name="T84" fmla="*/ 21 w 32"/>
                <a:gd name="T85" fmla="*/ 31 h 40"/>
                <a:gd name="T86" fmla="*/ 23 w 32"/>
                <a:gd name="T87" fmla="*/ 30 h 40"/>
                <a:gd name="T88" fmla="*/ 24 w 32"/>
                <a:gd name="T89" fmla="*/ 28 h 40"/>
                <a:gd name="T90" fmla="*/ 24 w 32"/>
                <a:gd name="T9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0">
                  <a:moveTo>
                    <a:pt x="24" y="39"/>
                  </a:moveTo>
                  <a:cubicBezTo>
                    <a:pt x="24" y="35"/>
                    <a:pt x="24" y="35"/>
                    <a:pt x="24" y="35"/>
                  </a:cubicBezTo>
                  <a:cubicBezTo>
                    <a:pt x="23" y="36"/>
                    <a:pt x="23" y="37"/>
                    <a:pt x="22" y="37"/>
                  </a:cubicBezTo>
                  <a:cubicBezTo>
                    <a:pt x="21" y="37"/>
                    <a:pt x="21" y="38"/>
                    <a:pt x="20" y="38"/>
                  </a:cubicBezTo>
                  <a:cubicBezTo>
                    <a:pt x="19" y="39"/>
                    <a:pt x="18" y="39"/>
                    <a:pt x="17" y="39"/>
                  </a:cubicBezTo>
                  <a:cubicBezTo>
                    <a:pt x="16" y="39"/>
                    <a:pt x="15" y="40"/>
                    <a:pt x="14" y="40"/>
                  </a:cubicBezTo>
                  <a:cubicBezTo>
                    <a:pt x="12" y="40"/>
                    <a:pt x="11" y="39"/>
                    <a:pt x="9" y="39"/>
                  </a:cubicBezTo>
                  <a:cubicBezTo>
                    <a:pt x="7" y="38"/>
                    <a:pt x="6" y="38"/>
                    <a:pt x="5" y="37"/>
                  </a:cubicBezTo>
                  <a:cubicBezTo>
                    <a:pt x="3" y="36"/>
                    <a:pt x="2" y="34"/>
                    <a:pt x="2" y="33"/>
                  </a:cubicBezTo>
                  <a:cubicBezTo>
                    <a:pt x="1" y="31"/>
                    <a:pt x="0" y="29"/>
                    <a:pt x="0" y="27"/>
                  </a:cubicBezTo>
                  <a:cubicBezTo>
                    <a:pt x="0" y="24"/>
                    <a:pt x="1" y="23"/>
                    <a:pt x="2" y="21"/>
                  </a:cubicBezTo>
                  <a:cubicBezTo>
                    <a:pt x="2" y="20"/>
                    <a:pt x="3" y="18"/>
                    <a:pt x="5" y="17"/>
                  </a:cubicBezTo>
                  <a:cubicBezTo>
                    <a:pt x="6" y="16"/>
                    <a:pt x="8" y="15"/>
                    <a:pt x="10" y="15"/>
                  </a:cubicBezTo>
                  <a:cubicBezTo>
                    <a:pt x="12" y="14"/>
                    <a:pt x="14" y="14"/>
                    <a:pt x="16" y="14"/>
                  </a:cubicBezTo>
                  <a:cubicBezTo>
                    <a:pt x="18" y="14"/>
                    <a:pt x="19" y="14"/>
                    <a:pt x="21" y="15"/>
                  </a:cubicBezTo>
                  <a:cubicBezTo>
                    <a:pt x="22" y="15"/>
                    <a:pt x="23" y="15"/>
                    <a:pt x="24" y="16"/>
                  </a:cubicBezTo>
                  <a:cubicBezTo>
                    <a:pt x="24" y="13"/>
                    <a:pt x="24" y="13"/>
                    <a:pt x="24" y="13"/>
                  </a:cubicBezTo>
                  <a:cubicBezTo>
                    <a:pt x="24" y="11"/>
                    <a:pt x="24" y="9"/>
                    <a:pt x="22" y="8"/>
                  </a:cubicBezTo>
                  <a:cubicBezTo>
                    <a:pt x="21" y="7"/>
                    <a:pt x="19" y="6"/>
                    <a:pt x="17" y="6"/>
                  </a:cubicBezTo>
                  <a:cubicBezTo>
                    <a:pt x="15" y="6"/>
                    <a:pt x="13" y="6"/>
                    <a:pt x="12" y="7"/>
                  </a:cubicBezTo>
                  <a:cubicBezTo>
                    <a:pt x="10" y="7"/>
                    <a:pt x="9" y="8"/>
                    <a:pt x="7" y="9"/>
                  </a:cubicBezTo>
                  <a:cubicBezTo>
                    <a:pt x="4" y="3"/>
                    <a:pt x="4" y="3"/>
                    <a:pt x="4" y="3"/>
                  </a:cubicBezTo>
                  <a:cubicBezTo>
                    <a:pt x="6" y="2"/>
                    <a:pt x="8" y="1"/>
                    <a:pt x="10" y="0"/>
                  </a:cubicBezTo>
                  <a:cubicBezTo>
                    <a:pt x="12" y="0"/>
                    <a:pt x="15" y="0"/>
                    <a:pt x="17" y="0"/>
                  </a:cubicBezTo>
                  <a:cubicBezTo>
                    <a:pt x="19" y="0"/>
                    <a:pt x="21" y="0"/>
                    <a:pt x="23" y="0"/>
                  </a:cubicBezTo>
                  <a:cubicBezTo>
                    <a:pt x="25" y="1"/>
                    <a:pt x="26" y="2"/>
                    <a:pt x="28" y="3"/>
                  </a:cubicBezTo>
                  <a:cubicBezTo>
                    <a:pt x="29" y="4"/>
                    <a:pt x="30" y="5"/>
                    <a:pt x="31" y="7"/>
                  </a:cubicBezTo>
                  <a:cubicBezTo>
                    <a:pt x="31" y="8"/>
                    <a:pt x="32" y="10"/>
                    <a:pt x="32" y="12"/>
                  </a:cubicBezTo>
                  <a:cubicBezTo>
                    <a:pt x="32" y="39"/>
                    <a:pt x="32" y="39"/>
                    <a:pt x="32" y="39"/>
                  </a:cubicBezTo>
                  <a:lnTo>
                    <a:pt x="24" y="39"/>
                  </a:lnTo>
                  <a:close/>
                  <a:moveTo>
                    <a:pt x="24" y="22"/>
                  </a:moveTo>
                  <a:cubicBezTo>
                    <a:pt x="24" y="22"/>
                    <a:pt x="23" y="22"/>
                    <a:pt x="22" y="22"/>
                  </a:cubicBezTo>
                  <a:cubicBezTo>
                    <a:pt x="22" y="21"/>
                    <a:pt x="21" y="21"/>
                    <a:pt x="21" y="21"/>
                  </a:cubicBezTo>
                  <a:cubicBezTo>
                    <a:pt x="20" y="21"/>
                    <a:pt x="19" y="21"/>
                    <a:pt x="18" y="21"/>
                  </a:cubicBezTo>
                  <a:cubicBezTo>
                    <a:pt x="17" y="21"/>
                    <a:pt x="17" y="21"/>
                    <a:pt x="16" y="21"/>
                  </a:cubicBezTo>
                  <a:cubicBezTo>
                    <a:pt x="13" y="21"/>
                    <a:pt x="11" y="21"/>
                    <a:pt x="10" y="22"/>
                  </a:cubicBezTo>
                  <a:cubicBezTo>
                    <a:pt x="8" y="23"/>
                    <a:pt x="8" y="25"/>
                    <a:pt x="8" y="26"/>
                  </a:cubicBezTo>
                  <a:cubicBezTo>
                    <a:pt x="8" y="28"/>
                    <a:pt x="8" y="29"/>
                    <a:pt x="8" y="29"/>
                  </a:cubicBezTo>
                  <a:cubicBezTo>
                    <a:pt x="9" y="30"/>
                    <a:pt x="9" y="31"/>
                    <a:pt x="10" y="31"/>
                  </a:cubicBezTo>
                  <a:cubicBezTo>
                    <a:pt x="10" y="32"/>
                    <a:pt x="11" y="32"/>
                    <a:pt x="12" y="32"/>
                  </a:cubicBezTo>
                  <a:cubicBezTo>
                    <a:pt x="13" y="33"/>
                    <a:pt x="14" y="33"/>
                    <a:pt x="15" y="33"/>
                  </a:cubicBezTo>
                  <a:cubicBezTo>
                    <a:pt x="16" y="33"/>
                    <a:pt x="17" y="33"/>
                    <a:pt x="18" y="32"/>
                  </a:cubicBezTo>
                  <a:cubicBezTo>
                    <a:pt x="19" y="32"/>
                    <a:pt x="20" y="32"/>
                    <a:pt x="21" y="31"/>
                  </a:cubicBezTo>
                  <a:cubicBezTo>
                    <a:pt x="21" y="31"/>
                    <a:pt x="22" y="30"/>
                    <a:pt x="23" y="30"/>
                  </a:cubicBezTo>
                  <a:cubicBezTo>
                    <a:pt x="23" y="29"/>
                    <a:pt x="24" y="28"/>
                    <a:pt x="24" y="28"/>
                  </a:cubicBezTo>
                  <a:lnTo>
                    <a:pt x="2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4" name="Freeform 42">
              <a:extLst>
                <a:ext uri="{FF2B5EF4-FFF2-40B4-BE49-F238E27FC236}">
                  <a16:creationId xmlns:a16="http://schemas.microsoft.com/office/drawing/2014/main" id="{16B384B2-A2D9-4CB4-AF87-AF1004852B5B}"/>
                </a:ext>
              </a:extLst>
            </p:cNvPr>
            <p:cNvSpPr>
              <a:spLocks/>
            </p:cNvSpPr>
            <p:nvPr userDrawn="1"/>
          </p:nvSpPr>
          <p:spPr bwMode="auto">
            <a:xfrm>
              <a:off x="3877436" y="6212575"/>
              <a:ext cx="78468" cy="99391"/>
            </a:xfrm>
            <a:custGeom>
              <a:avLst/>
              <a:gdLst>
                <a:gd name="T0" fmla="*/ 23 w 31"/>
                <a:gd name="T1" fmla="*/ 39 h 39"/>
                <a:gd name="T2" fmla="*/ 23 w 31"/>
                <a:gd name="T3" fmla="*/ 17 h 39"/>
                <a:gd name="T4" fmla="*/ 22 w 31"/>
                <a:gd name="T5" fmla="*/ 9 h 39"/>
                <a:gd name="T6" fmla="*/ 15 w 31"/>
                <a:gd name="T7" fmla="*/ 7 h 39"/>
                <a:gd name="T8" fmla="*/ 12 w 31"/>
                <a:gd name="T9" fmla="*/ 7 h 39"/>
                <a:gd name="T10" fmla="*/ 10 w 31"/>
                <a:gd name="T11" fmla="*/ 9 h 39"/>
                <a:gd name="T12" fmla="*/ 8 w 31"/>
                <a:gd name="T13" fmla="*/ 12 h 39"/>
                <a:gd name="T14" fmla="*/ 8 w 31"/>
                <a:gd name="T15" fmla="*/ 16 h 39"/>
                <a:gd name="T16" fmla="*/ 8 w 31"/>
                <a:gd name="T17" fmla="*/ 39 h 39"/>
                <a:gd name="T18" fmla="*/ 0 w 31"/>
                <a:gd name="T19" fmla="*/ 39 h 39"/>
                <a:gd name="T20" fmla="*/ 0 w 31"/>
                <a:gd name="T21" fmla="*/ 0 h 39"/>
                <a:gd name="T22" fmla="*/ 8 w 31"/>
                <a:gd name="T23" fmla="*/ 0 h 39"/>
                <a:gd name="T24" fmla="*/ 8 w 31"/>
                <a:gd name="T25" fmla="*/ 4 h 39"/>
                <a:gd name="T26" fmla="*/ 9 w 31"/>
                <a:gd name="T27" fmla="*/ 2 h 39"/>
                <a:gd name="T28" fmla="*/ 12 w 31"/>
                <a:gd name="T29" fmla="*/ 1 h 39"/>
                <a:gd name="T30" fmla="*/ 14 w 31"/>
                <a:gd name="T31" fmla="*/ 0 h 39"/>
                <a:gd name="T32" fmla="*/ 17 w 31"/>
                <a:gd name="T33" fmla="*/ 0 h 39"/>
                <a:gd name="T34" fmla="*/ 23 w 31"/>
                <a:gd name="T35" fmla="*/ 1 h 39"/>
                <a:gd name="T36" fmla="*/ 28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2" y="9"/>
                  </a:cubicBezTo>
                  <a:cubicBezTo>
                    <a:pt x="20" y="7"/>
                    <a:pt x="18" y="7"/>
                    <a:pt x="15" y="7"/>
                  </a:cubicBezTo>
                  <a:cubicBezTo>
                    <a:pt x="14" y="7"/>
                    <a:pt x="13" y="7"/>
                    <a:pt x="12" y="7"/>
                  </a:cubicBezTo>
                  <a:cubicBezTo>
                    <a:pt x="11" y="8"/>
                    <a:pt x="10" y="8"/>
                    <a:pt x="10" y="9"/>
                  </a:cubicBezTo>
                  <a:cubicBezTo>
                    <a:pt x="9" y="10"/>
                    <a:pt x="8" y="11"/>
                    <a:pt x="8" y="12"/>
                  </a:cubicBezTo>
                  <a:cubicBezTo>
                    <a:pt x="8" y="14"/>
                    <a:pt x="8" y="15"/>
                    <a:pt x="8" y="16"/>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2" y="1"/>
                  </a:cubicBezTo>
                  <a:cubicBezTo>
                    <a:pt x="12" y="0"/>
                    <a:pt x="13" y="0"/>
                    <a:pt x="14" y="0"/>
                  </a:cubicBezTo>
                  <a:cubicBezTo>
                    <a:pt x="15" y="0"/>
                    <a:pt x="16" y="0"/>
                    <a:pt x="17" y="0"/>
                  </a:cubicBezTo>
                  <a:cubicBezTo>
                    <a:pt x="20" y="0"/>
                    <a:pt x="22" y="0"/>
                    <a:pt x="23" y="1"/>
                  </a:cubicBezTo>
                  <a:cubicBezTo>
                    <a:pt x="25" y="1"/>
                    <a:pt x="26" y="2"/>
                    <a:pt x="28" y="4"/>
                  </a:cubicBezTo>
                  <a:cubicBezTo>
                    <a:pt x="29" y="5"/>
                    <a:pt x="29" y="7"/>
                    <a:pt x="30" y="9"/>
                  </a:cubicBezTo>
                  <a:cubicBezTo>
                    <a:pt x="31"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5" name="Freeform 43">
              <a:extLst>
                <a:ext uri="{FF2B5EF4-FFF2-40B4-BE49-F238E27FC236}">
                  <a16:creationId xmlns:a16="http://schemas.microsoft.com/office/drawing/2014/main" id="{DC309D60-84B9-4652-BEF1-F71EFAD3A402}"/>
                </a:ext>
              </a:extLst>
            </p:cNvPr>
            <p:cNvSpPr>
              <a:spLocks/>
            </p:cNvSpPr>
            <p:nvPr userDrawn="1"/>
          </p:nvSpPr>
          <p:spPr bwMode="auto">
            <a:xfrm>
              <a:off x="3975084"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0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3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6 w 29"/>
                <a:gd name="T55" fmla="*/ 24 h 40"/>
                <a:gd name="T56" fmla="*/ 13 w 29"/>
                <a:gd name="T57" fmla="*/ 22 h 40"/>
                <a:gd name="T58" fmla="*/ 7 w 29"/>
                <a:gd name="T59" fmla="*/ 20 h 40"/>
                <a:gd name="T60" fmla="*/ 4 w 29"/>
                <a:gd name="T61" fmla="*/ 17 h 40"/>
                <a:gd name="T62" fmla="*/ 2 w 29"/>
                <a:gd name="T63" fmla="*/ 14 h 40"/>
                <a:gd name="T64" fmla="*/ 1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2" y="6"/>
                    <a:pt x="11" y="7"/>
                    <a:pt x="10" y="7"/>
                  </a:cubicBezTo>
                  <a:cubicBezTo>
                    <a:pt x="9" y="8"/>
                    <a:pt x="9" y="9"/>
                    <a:pt x="9" y="10"/>
                  </a:cubicBezTo>
                  <a:cubicBezTo>
                    <a:pt x="9" y="10"/>
                    <a:pt x="9" y="11"/>
                    <a:pt x="9" y="11"/>
                  </a:cubicBezTo>
                  <a:cubicBezTo>
                    <a:pt x="10" y="12"/>
                    <a:pt x="10" y="12"/>
                    <a:pt x="10"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3" y="29"/>
                    <a:pt x="3" y="29"/>
                    <a:pt x="3"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1" y="27"/>
                    <a:pt x="21" y="27"/>
                  </a:cubicBezTo>
                  <a:cubicBezTo>
                    <a:pt x="21" y="26"/>
                    <a:pt x="20" y="25"/>
                    <a:pt x="19" y="25"/>
                  </a:cubicBezTo>
                  <a:cubicBezTo>
                    <a:pt x="18" y="25"/>
                    <a:pt x="18" y="24"/>
                    <a:pt x="16" y="24"/>
                  </a:cubicBezTo>
                  <a:cubicBezTo>
                    <a:pt x="15" y="23"/>
                    <a:pt x="14" y="23"/>
                    <a:pt x="13" y="22"/>
                  </a:cubicBezTo>
                  <a:cubicBezTo>
                    <a:pt x="11" y="21"/>
                    <a:pt x="9" y="20"/>
                    <a:pt x="7" y="20"/>
                  </a:cubicBezTo>
                  <a:cubicBezTo>
                    <a:pt x="6" y="19"/>
                    <a:pt x="5" y="18"/>
                    <a:pt x="4" y="17"/>
                  </a:cubicBezTo>
                  <a:cubicBezTo>
                    <a:pt x="3" y="16"/>
                    <a:pt x="2" y="15"/>
                    <a:pt x="2" y="14"/>
                  </a:cubicBezTo>
                  <a:cubicBezTo>
                    <a:pt x="2" y="13"/>
                    <a:pt x="1" y="12"/>
                    <a:pt x="1" y="10"/>
                  </a:cubicBezTo>
                  <a:cubicBezTo>
                    <a:pt x="1"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6" name="Freeform 44">
              <a:extLst>
                <a:ext uri="{FF2B5EF4-FFF2-40B4-BE49-F238E27FC236}">
                  <a16:creationId xmlns:a16="http://schemas.microsoft.com/office/drawing/2014/main" id="{A4440044-5486-483F-B652-7EE3849461B3}"/>
                </a:ext>
              </a:extLst>
            </p:cNvPr>
            <p:cNvSpPr>
              <a:spLocks/>
            </p:cNvSpPr>
            <p:nvPr userDrawn="1"/>
          </p:nvSpPr>
          <p:spPr bwMode="auto">
            <a:xfrm>
              <a:off x="4058782" y="6212575"/>
              <a:ext cx="122060" cy="99391"/>
            </a:xfrm>
            <a:custGeom>
              <a:avLst/>
              <a:gdLst>
                <a:gd name="T0" fmla="*/ 55 w 70"/>
                <a:gd name="T1" fmla="*/ 57 h 57"/>
                <a:gd name="T2" fmla="*/ 45 w 70"/>
                <a:gd name="T3" fmla="*/ 57 h 57"/>
                <a:gd name="T4" fmla="*/ 35 w 70"/>
                <a:gd name="T5" fmla="*/ 17 h 57"/>
                <a:gd name="T6" fmla="*/ 25 w 70"/>
                <a:gd name="T7" fmla="*/ 57 h 57"/>
                <a:gd name="T8" fmla="*/ 14 w 70"/>
                <a:gd name="T9" fmla="*/ 57 h 57"/>
                <a:gd name="T10" fmla="*/ 0 w 70"/>
                <a:gd name="T11" fmla="*/ 0 h 57"/>
                <a:gd name="T12" fmla="*/ 10 w 70"/>
                <a:gd name="T13" fmla="*/ 0 h 57"/>
                <a:gd name="T14" fmla="*/ 20 w 70"/>
                <a:gd name="T15" fmla="*/ 39 h 57"/>
                <a:gd name="T16" fmla="*/ 30 w 70"/>
                <a:gd name="T17" fmla="*/ 0 h 57"/>
                <a:gd name="T18" fmla="*/ 39 w 70"/>
                <a:gd name="T19" fmla="*/ 0 h 57"/>
                <a:gd name="T20" fmla="*/ 49 w 70"/>
                <a:gd name="T21" fmla="*/ 39 h 57"/>
                <a:gd name="T22" fmla="*/ 60 w 70"/>
                <a:gd name="T23" fmla="*/ 0 h 57"/>
                <a:gd name="T24" fmla="*/ 70 w 70"/>
                <a:gd name="T25" fmla="*/ 0 h 57"/>
                <a:gd name="T26" fmla="*/ 55 w 7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55" y="57"/>
                  </a:moveTo>
                  <a:lnTo>
                    <a:pt x="45" y="57"/>
                  </a:lnTo>
                  <a:lnTo>
                    <a:pt x="35" y="17"/>
                  </a:lnTo>
                  <a:lnTo>
                    <a:pt x="25" y="57"/>
                  </a:lnTo>
                  <a:lnTo>
                    <a:pt x="14" y="57"/>
                  </a:lnTo>
                  <a:lnTo>
                    <a:pt x="0" y="0"/>
                  </a:lnTo>
                  <a:lnTo>
                    <a:pt x="10" y="0"/>
                  </a:lnTo>
                  <a:lnTo>
                    <a:pt x="20" y="39"/>
                  </a:lnTo>
                  <a:lnTo>
                    <a:pt x="30" y="0"/>
                  </a:lnTo>
                  <a:lnTo>
                    <a:pt x="39" y="0"/>
                  </a:lnTo>
                  <a:lnTo>
                    <a:pt x="49" y="39"/>
                  </a:lnTo>
                  <a:lnTo>
                    <a:pt x="60" y="0"/>
                  </a:lnTo>
                  <a:lnTo>
                    <a:pt x="70" y="0"/>
                  </a:lnTo>
                  <a:lnTo>
                    <a:pt x="55" y="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7" name="Freeform 45">
              <a:extLst>
                <a:ext uri="{FF2B5EF4-FFF2-40B4-BE49-F238E27FC236}">
                  <a16:creationId xmlns:a16="http://schemas.microsoft.com/office/drawing/2014/main" id="{446771E9-EA09-4256-8955-FE392C07AFC4}"/>
                </a:ext>
              </a:extLst>
            </p:cNvPr>
            <p:cNvSpPr>
              <a:spLocks noEditPoints="1"/>
            </p:cNvSpPr>
            <p:nvPr userDrawn="1"/>
          </p:nvSpPr>
          <p:spPr bwMode="auto">
            <a:xfrm>
              <a:off x="419130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8" name="Freeform 46">
              <a:extLst>
                <a:ext uri="{FF2B5EF4-FFF2-40B4-BE49-F238E27FC236}">
                  <a16:creationId xmlns:a16="http://schemas.microsoft.com/office/drawing/2014/main" id="{FE985025-CAA5-44F2-9174-87CD1D8BA182}"/>
                </a:ext>
              </a:extLst>
            </p:cNvPr>
            <p:cNvSpPr>
              <a:spLocks/>
            </p:cNvSpPr>
            <p:nvPr userDrawn="1"/>
          </p:nvSpPr>
          <p:spPr bwMode="auto">
            <a:xfrm>
              <a:off x="4295927" y="6212575"/>
              <a:ext cx="57543" cy="99391"/>
            </a:xfrm>
            <a:custGeom>
              <a:avLst/>
              <a:gdLst>
                <a:gd name="T0" fmla="*/ 21 w 23"/>
                <a:gd name="T1" fmla="*/ 8 h 39"/>
                <a:gd name="T2" fmla="*/ 18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6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8" y="7"/>
                  </a:cubicBezTo>
                  <a:cubicBezTo>
                    <a:pt x="17" y="7"/>
                    <a:pt x="16"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0" y="1"/>
                    <a:pt x="11" y="1"/>
                  </a:cubicBezTo>
                  <a:cubicBezTo>
                    <a:pt x="12" y="0"/>
                    <a:pt x="13" y="0"/>
                    <a:pt x="14" y="0"/>
                  </a:cubicBezTo>
                  <a:cubicBezTo>
                    <a:pt x="14" y="0"/>
                    <a:pt x="15" y="0"/>
                    <a:pt x="16"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9" name="Freeform 47">
              <a:extLst>
                <a:ext uri="{FF2B5EF4-FFF2-40B4-BE49-F238E27FC236}">
                  <a16:creationId xmlns:a16="http://schemas.microsoft.com/office/drawing/2014/main" id="{1105FBBE-AD06-4F22-94D8-E2E98185FAA9}"/>
                </a:ext>
              </a:extLst>
            </p:cNvPr>
            <p:cNvSpPr>
              <a:spLocks/>
            </p:cNvSpPr>
            <p:nvPr userDrawn="1"/>
          </p:nvSpPr>
          <p:spPr bwMode="auto">
            <a:xfrm>
              <a:off x="4346494" y="6284068"/>
              <a:ext cx="29644"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3 w 12"/>
                <a:gd name="T11" fmla="*/ 11 h 12"/>
                <a:gd name="T12" fmla="*/ 2 w 12"/>
                <a:gd name="T13" fmla="*/ 10 h 12"/>
                <a:gd name="T14" fmla="*/ 0 w 12"/>
                <a:gd name="T15" fmla="*/ 8 h 12"/>
                <a:gd name="T16" fmla="*/ 0 w 12"/>
                <a:gd name="T17" fmla="*/ 6 h 12"/>
                <a:gd name="T18" fmla="*/ 0 w 12"/>
                <a:gd name="T19" fmla="*/ 4 h 12"/>
                <a:gd name="T20" fmla="*/ 2 w 12"/>
                <a:gd name="T21" fmla="*/ 2 h 12"/>
                <a:gd name="T22" fmla="*/ 3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3" y="11"/>
                  </a:cubicBezTo>
                  <a:cubicBezTo>
                    <a:pt x="3" y="11"/>
                    <a:pt x="2" y="10"/>
                    <a:pt x="2" y="10"/>
                  </a:cubicBezTo>
                  <a:cubicBezTo>
                    <a:pt x="1" y="9"/>
                    <a:pt x="1" y="9"/>
                    <a:pt x="0" y="8"/>
                  </a:cubicBezTo>
                  <a:cubicBezTo>
                    <a:pt x="0" y="7"/>
                    <a:pt x="0" y="7"/>
                    <a:pt x="0" y="6"/>
                  </a:cubicBezTo>
                  <a:cubicBezTo>
                    <a:pt x="0" y="5"/>
                    <a:pt x="0" y="4"/>
                    <a:pt x="0" y="4"/>
                  </a:cubicBezTo>
                  <a:cubicBezTo>
                    <a:pt x="1" y="3"/>
                    <a:pt x="1" y="2"/>
                    <a:pt x="2" y="2"/>
                  </a:cubicBezTo>
                  <a:cubicBezTo>
                    <a:pt x="2" y="1"/>
                    <a:pt x="3" y="1"/>
                    <a:pt x="3"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0" name="Freeform 48">
              <a:extLst>
                <a:ext uri="{FF2B5EF4-FFF2-40B4-BE49-F238E27FC236}">
                  <a16:creationId xmlns:a16="http://schemas.microsoft.com/office/drawing/2014/main" id="{8141824A-6AD4-4B53-B837-71461DD538CC}"/>
                </a:ext>
              </a:extLst>
            </p:cNvPr>
            <p:cNvSpPr>
              <a:spLocks/>
            </p:cNvSpPr>
            <p:nvPr userDrawn="1"/>
          </p:nvSpPr>
          <p:spPr bwMode="auto">
            <a:xfrm>
              <a:off x="498115" y="6388691"/>
              <a:ext cx="94161" cy="130778"/>
            </a:xfrm>
            <a:custGeom>
              <a:avLst/>
              <a:gdLst>
                <a:gd name="T0" fmla="*/ 32 w 54"/>
                <a:gd name="T1" fmla="*/ 12 h 75"/>
                <a:gd name="T2" fmla="*/ 32 w 54"/>
                <a:gd name="T3" fmla="*/ 75 h 75"/>
                <a:gd name="T4" fmla="*/ 22 w 54"/>
                <a:gd name="T5" fmla="*/ 75 h 75"/>
                <a:gd name="T6" fmla="*/ 22 w 54"/>
                <a:gd name="T7" fmla="*/ 12 h 75"/>
                <a:gd name="T8" fmla="*/ 0 w 54"/>
                <a:gd name="T9" fmla="*/ 12 h 75"/>
                <a:gd name="T10" fmla="*/ 0 w 54"/>
                <a:gd name="T11" fmla="*/ 0 h 75"/>
                <a:gd name="T12" fmla="*/ 54 w 54"/>
                <a:gd name="T13" fmla="*/ 0 h 75"/>
                <a:gd name="T14" fmla="*/ 54 w 54"/>
                <a:gd name="T15" fmla="*/ 12 h 75"/>
                <a:gd name="T16" fmla="*/ 32 w 54"/>
                <a:gd name="T17"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2"/>
                  </a:moveTo>
                  <a:lnTo>
                    <a:pt x="32" y="75"/>
                  </a:lnTo>
                  <a:lnTo>
                    <a:pt x="22" y="75"/>
                  </a:lnTo>
                  <a:lnTo>
                    <a:pt x="22" y="12"/>
                  </a:lnTo>
                  <a:lnTo>
                    <a:pt x="0" y="12"/>
                  </a:lnTo>
                  <a:lnTo>
                    <a:pt x="0" y="0"/>
                  </a:lnTo>
                  <a:lnTo>
                    <a:pt x="54" y="0"/>
                  </a:lnTo>
                  <a:lnTo>
                    <a:pt x="54" y="12"/>
                  </a:lnTo>
                  <a:lnTo>
                    <a:pt x="32"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1" name="Freeform 49">
              <a:extLst>
                <a:ext uri="{FF2B5EF4-FFF2-40B4-BE49-F238E27FC236}">
                  <a16:creationId xmlns:a16="http://schemas.microsoft.com/office/drawing/2014/main" id="{1CEF1D95-CD6C-417A-9539-CB4DBAA5E07D}"/>
                </a:ext>
              </a:extLst>
            </p:cNvPr>
            <p:cNvSpPr>
              <a:spLocks/>
            </p:cNvSpPr>
            <p:nvPr userDrawn="1"/>
          </p:nvSpPr>
          <p:spPr bwMode="auto">
            <a:xfrm>
              <a:off x="609713" y="6383459"/>
              <a:ext cx="78468"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9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1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2" y="25"/>
                    <a:pt x="21" y="24"/>
                  </a:cubicBezTo>
                  <a:cubicBezTo>
                    <a:pt x="20" y="22"/>
                    <a:pt x="18" y="21"/>
                    <a:pt x="15" y="21"/>
                  </a:cubicBezTo>
                  <a:cubicBezTo>
                    <a:pt x="14" y="21"/>
                    <a:pt x="13" y="21"/>
                    <a:pt x="12" y="22"/>
                  </a:cubicBezTo>
                  <a:cubicBezTo>
                    <a:pt x="11" y="22"/>
                    <a:pt x="10" y="23"/>
                    <a:pt x="9" y="24"/>
                  </a:cubicBezTo>
                  <a:cubicBezTo>
                    <a:pt x="9" y="24"/>
                    <a:pt x="8" y="25"/>
                    <a:pt x="8" y="27"/>
                  </a:cubicBezTo>
                  <a:cubicBezTo>
                    <a:pt x="7"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8" y="17"/>
                    <a:pt x="9" y="17"/>
                  </a:cubicBezTo>
                  <a:cubicBezTo>
                    <a:pt x="10" y="16"/>
                    <a:pt x="10" y="16"/>
                    <a:pt x="11" y="15"/>
                  </a:cubicBezTo>
                  <a:cubicBezTo>
                    <a:pt x="12" y="15"/>
                    <a:pt x="13" y="15"/>
                    <a:pt x="14" y="14"/>
                  </a:cubicBezTo>
                  <a:cubicBezTo>
                    <a:pt x="15" y="14"/>
                    <a:pt x="16" y="14"/>
                    <a:pt x="17" y="14"/>
                  </a:cubicBezTo>
                  <a:cubicBezTo>
                    <a:pt x="19" y="14"/>
                    <a:pt x="21" y="14"/>
                    <a:pt x="23" y="15"/>
                  </a:cubicBezTo>
                  <a:cubicBezTo>
                    <a:pt x="25" y="16"/>
                    <a:pt x="26" y="17"/>
                    <a:pt x="27" y="18"/>
                  </a:cubicBezTo>
                  <a:cubicBezTo>
                    <a:pt x="28" y="20"/>
                    <a:pt x="29" y="22"/>
                    <a:pt x="30" y="24"/>
                  </a:cubicBezTo>
                  <a:cubicBezTo>
                    <a:pt x="30"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2" name="Freeform 50">
              <a:extLst>
                <a:ext uri="{FF2B5EF4-FFF2-40B4-BE49-F238E27FC236}">
                  <a16:creationId xmlns:a16="http://schemas.microsoft.com/office/drawing/2014/main" id="{BF6CB5D3-9648-4D73-AB7C-5374814E5BA2}"/>
                </a:ext>
              </a:extLst>
            </p:cNvPr>
            <p:cNvSpPr>
              <a:spLocks noEditPoints="1"/>
            </p:cNvSpPr>
            <p:nvPr userDrawn="1"/>
          </p:nvSpPr>
          <p:spPr bwMode="auto">
            <a:xfrm>
              <a:off x="705618" y="6418333"/>
              <a:ext cx="85443" cy="102879"/>
            </a:xfrm>
            <a:custGeom>
              <a:avLst/>
              <a:gdLst>
                <a:gd name="T0" fmla="*/ 33 w 33"/>
                <a:gd name="T1" fmla="*/ 19 h 40"/>
                <a:gd name="T2" fmla="*/ 33 w 33"/>
                <a:gd name="T3" fmla="*/ 21 h 40"/>
                <a:gd name="T4" fmla="*/ 33 w 33"/>
                <a:gd name="T5" fmla="*/ 23 h 40"/>
                <a:gd name="T6" fmla="*/ 7 w 33"/>
                <a:gd name="T7" fmla="*/ 23 h 40"/>
                <a:gd name="T8" fmla="*/ 9 w 33"/>
                <a:gd name="T9" fmla="*/ 28 h 40"/>
                <a:gd name="T10" fmla="*/ 11 w 33"/>
                <a:gd name="T11" fmla="*/ 31 h 40"/>
                <a:gd name="T12" fmla="*/ 14 w 33"/>
                <a:gd name="T13" fmla="*/ 33 h 40"/>
                <a:gd name="T14" fmla="*/ 17 w 33"/>
                <a:gd name="T15" fmla="*/ 33 h 40"/>
                <a:gd name="T16" fmla="*/ 19 w 33"/>
                <a:gd name="T17" fmla="*/ 33 h 40"/>
                <a:gd name="T18" fmla="*/ 22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1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5 w 33"/>
                <a:gd name="T65" fmla="*/ 13 h 40"/>
                <a:gd name="T66" fmla="*/ 23 w 33"/>
                <a:gd name="T67" fmla="*/ 10 h 40"/>
                <a:gd name="T68" fmla="*/ 20 w 33"/>
                <a:gd name="T69" fmla="*/ 8 h 40"/>
                <a:gd name="T70" fmla="*/ 16 w 33"/>
                <a:gd name="T71" fmla="*/ 7 h 40"/>
                <a:gd name="T72" fmla="*/ 13 w 33"/>
                <a:gd name="T73" fmla="*/ 8 h 40"/>
                <a:gd name="T74" fmla="*/ 10 w 33"/>
                <a:gd name="T75" fmla="*/ 9 h 40"/>
                <a:gd name="T76" fmla="*/ 9 w 33"/>
                <a:gd name="T77" fmla="*/ 12 h 40"/>
                <a:gd name="T78" fmla="*/ 8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7" y="23"/>
                    <a:pt x="7" y="23"/>
                    <a:pt x="7" y="23"/>
                  </a:cubicBezTo>
                  <a:cubicBezTo>
                    <a:pt x="8" y="25"/>
                    <a:pt x="8" y="26"/>
                    <a:pt x="9" y="28"/>
                  </a:cubicBezTo>
                  <a:cubicBezTo>
                    <a:pt x="9" y="29"/>
                    <a:pt x="10" y="30"/>
                    <a:pt x="11" y="31"/>
                  </a:cubicBezTo>
                  <a:cubicBezTo>
                    <a:pt x="12" y="32"/>
                    <a:pt x="13" y="32"/>
                    <a:pt x="14" y="33"/>
                  </a:cubicBezTo>
                  <a:cubicBezTo>
                    <a:pt x="15" y="33"/>
                    <a:pt x="16" y="33"/>
                    <a:pt x="17" y="33"/>
                  </a:cubicBezTo>
                  <a:cubicBezTo>
                    <a:pt x="18" y="33"/>
                    <a:pt x="19" y="33"/>
                    <a:pt x="19" y="33"/>
                  </a:cubicBezTo>
                  <a:cubicBezTo>
                    <a:pt x="20" y="33"/>
                    <a:pt x="21" y="33"/>
                    <a:pt x="22" y="32"/>
                  </a:cubicBezTo>
                  <a:cubicBezTo>
                    <a:pt x="22" y="32"/>
                    <a:pt x="23" y="32"/>
                    <a:pt x="23" y="32"/>
                  </a:cubicBezTo>
                  <a:cubicBezTo>
                    <a:pt x="24" y="31"/>
                    <a:pt x="25"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20" y="40"/>
                    <a:pt x="18" y="40"/>
                    <a:pt x="17" y="40"/>
                  </a:cubicBezTo>
                  <a:cubicBezTo>
                    <a:pt x="15" y="40"/>
                    <a:pt x="13" y="40"/>
                    <a:pt x="12" y="39"/>
                  </a:cubicBezTo>
                  <a:cubicBezTo>
                    <a:pt x="11" y="39"/>
                    <a:pt x="9" y="38"/>
                    <a:pt x="8" y="38"/>
                  </a:cubicBezTo>
                  <a:cubicBezTo>
                    <a:pt x="7" y="37"/>
                    <a:pt x="6" y="36"/>
                    <a:pt x="5" y="35"/>
                  </a:cubicBezTo>
                  <a:cubicBezTo>
                    <a:pt x="4" y="34"/>
                    <a:pt x="3" y="33"/>
                    <a:pt x="3" y="31"/>
                  </a:cubicBezTo>
                  <a:cubicBezTo>
                    <a:pt x="2" y="30"/>
                    <a:pt x="1" y="28"/>
                    <a:pt x="1" y="26"/>
                  </a:cubicBezTo>
                  <a:cubicBezTo>
                    <a:pt x="0" y="24"/>
                    <a:pt x="0" y="22"/>
                    <a:pt x="0" y="20"/>
                  </a:cubicBezTo>
                  <a:cubicBezTo>
                    <a:pt x="0" y="17"/>
                    <a:pt x="0" y="14"/>
                    <a:pt x="1" y="12"/>
                  </a:cubicBezTo>
                  <a:cubicBezTo>
                    <a:pt x="2" y="9"/>
                    <a:pt x="3" y="7"/>
                    <a:pt x="5" y="5"/>
                  </a:cubicBezTo>
                  <a:cubicBezTo>
                    <a:pt x="6" y="4"/>
                    <a:pt x="8" y="2"/>
                    <a:pt x="10" y="1"/>
                  </a:cubicBezTo>
                  <a:cubicBezTo>
                    <a:pt x="12" y="1"/>
                    <a:pt x="14" y="0"/>
                    <a:pt x="17" y="0"/>
                  </a:cubicBezTo>
                  <a:cubicBezTo>
                    <a:pt x="20" y="0"/>
                    <a:pt x="22" y="1"/>
                    <a:pt x="24" y="2"/>
                  </a:cubicBezTo>
                  <a:cubicBezTo>
                    <a:pt x="26" y="3"/>
                    <a:pt x="28" y="4"/>
                    <a:pt x="29" y="6"/>
                  </a:cubicBezTo>
                  <a:cubicBezTo>
                    <a:pt x="30" y="8"/>
                    <a:pt x="31" y="10"/>
                    <a:pt x="32" y="12"/>
                  </a:cubicBezTo>
                  <a:cubicBezTo>
                    <a:pt x="33" y="14"/>
                    <a:pt x="33" y="17"/>
                    <a:pt x="33" y="19"/>
                  </a:cubicBezTo>
                  <a:close/>
                  <a:moveTo>
                    <a:pt x="25" y="17"/>
                  </a:moveTo>
                  <a:cubicBezTo>
                    <a:pt x="25" y="15"/>
                    <a:pt x="25" y="14"/>
                    <a:pt x="25" y="13"/>
                  </a:cubicBezTo>
                  <a:cubicBezTo>
                    <a:pt x="24" y="12"/>
                    <a:pt x="24" y="11"/>
                    <a:pt x="23" y="10"/>
                  </a:cubicBezTo>
                  <a:cubicBezTo>
                    <a:pt x="22" y="9"/>
                    <a:pt x="21" y="8"/>
                    <a:pt x="20" y="8"/>
                  </a:cubicBezTo>
                  <a:cubicBezTo>
                    <a:pt x="19" y="7"/>
                    <a:pt x="18" y="7"/>
                    <a:pt x="16" y="7"/>
                  </a:cubicBezTo>
                  <a:cubicBezTo>
                    <a:pt x="15" y="7"/>
                    <a:pt x="14" y="7"/>
                    <a:pt x="13" y="8"/>
                  </a:cubicBezTo>
                  <a:cubicBezTo>
                    <a:pt x="12" y="8"/>
                    <a:pt x="11" y="9"/>
                    <a:pt x="10" y="9"/>
                  </a:cubicBezTo>
                  <a:cubicBezTo>
                    <a:pt x="10" y="10"/>
                    <a:pt x="9" y="11"/>
                    <a:pt x="9" y="12"/>
                  </a:cubicBezTo>
                  <a:cubicBezTo>
                    <a:pt x="8" y="14"/>
                    <a:pt x="8" y="15"/>
                    <a:pt x="8"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3" name="Freeform 51">
              <a:extLst>
                <a:ext uri="{FF2B5EF4-FFF2-40B4-BE49-F238E27FC236}">
                  <a16:creationId xmlns:a16="http://schemas.microsoft.com/office/drawing/2014/main" id="{55F0E322-3AEE-482E-8E59-9FB04FACA931}"/>
                </a:ext>
              </a:extLst>
            </p:cNvPr>
            <p:cNvSpPr>
              <a:spLocks noEditPoints="1"/>
            </p:cNvSpPr>
            <p:nvPr userDrawn="1"/>
          </p:nvSpPr>
          <p:spPr bwMode="auto">
            <a:xfrm>
              <a:off x="857320" y="6383459"/>
              <a:ext cx="83698" cy="137753"/>
            </a:xfrm>
            <a:custGeom>
              <a:avLst/>
              <a:gdLst>
                <a:gd name="T0" fmla="*/ 33 w 33"/>
                <a:gd name="T1" fmla="*/ 35 h 54"/>
                <a:gd name="T2" fmla="*/ 31 w 33"/>
                <a:gd name="T3" fmla="*/ 43 h 54"/>
                <a:gd name="T4" fmla="*/ 28 w 33"/>
                <a:gd name="T5" fmla="*/ 49 h 54"/>
                <a:gd name="T6" fmla="*/ 23 w 33"/>
                <a:gd name="T7" fmla="*/ 53 h 54"/>
                <a:gd name="T8" fmla="*/ 17 w 33"/>
                <a:gd name="T9" fmla="*/ 54 h 54"/>
                <a:gd name="T10" fmla="*/ 12 w 33"/>
                <a:gd name="T11" fmla="*/ 53 h 54"/>
                <a:gd name="T12" fmla="*/ 8 w 33"/>
                <a:gd name="T13" fmla="*/ 50 h 54"/>
                <a:gd name="T14" fmla="*/ 8 w 33"/>
                <a:gd name="T15" fmla="*/ 53 h 54"/>
                <a:gd name="T16" fmla="*/ 0 w 33"/>
                <a:gd name="T17" fmla="*/ 53 h 54"/>
                <a:gd name="T18" fmla="*/ 0 w 33"/>
                <a:gd name="T19" fmla="*/ 4 h 54"/>
                <a:gd name="T20" fmla="*/ 8 w 33"/>
                <a:gd name="T21" fmla="*/ 0 h 54"/>
                <a:gd name="T22" fmla="*/ 8 w 33"/>
                <a:gd name="T23" fmla="*/ 19 h 54"/>
                <a:gd name="T24" fmla="*/ 10 w 33"/>
                <a:gd name="T25" fmla="*/ 17 h 54"/>
                <a:gd name="T26" fmla="*/ 12 w 33"/>
                <a:gd name="T27" fmla="*/ 16 h 54"/>
                <a:gd name="T28" fmla="*/ 14 w 33"/>
                <a:gd name="T29" fmla="*/ 14 h 54"/>
                <a:gd name="T30" fmla="*/ 18 w 33"/>
                <a:gd name="T31" fmla="*/ 14 h 54"/>
                <a:gd name="T32" fmla="*/ 24 w 33"/>
                <a:gd name="T33" fmla="*/ 15 h 54"/>
                <a:gd name="T34" fmla="*/ 28 w 33"/>
                <a:gd name="T35" fmla="*/ 19 h 54"/>
                <a:gd name="T36" fmla="*/ 31 w 33"/>
                <a:gd name="T37" fmla="*/ 25 h 54"/>
                <a:gd name="T38" fmla="*/ 33 w 33"/>
                <a:gd name="T39" fmla="*/ 35 h 54"/>
                <a:gd name="T40" fmla="*/ 25 w 33"/>
                <a:gd name="T41" fmla="*/ 35 h 54"/>
                <a:gd name="T42" fmla="*/ 23 w 33"/>
                <a:gd name="T43" fmla="*/ 24 h 54"/>
                <a:gd name="T44" fmla="*/ 16 w 33"/>
                <a:gd name="T45" fmla="*/ 21 h 54"/>
                <a:gd name="T46" fmla="*/ 14 w 33"/>
                <a:gd name="T47" fmla="*/ 21 h 54"/>
                <a:gd name="T48" fmla="*/ 11 w 33"/>
                <a:gd name="T49" fmla="*/ 23 h 54"/>
                <a:gd name="T50" fmla="*/ 9 w 33"/>
                <a:gd name="T51" fmla="*/ 24 h 54"/>
                <a:gd name="T52" fmla="*/ 8 w 33"/>
                <a:gd name="T53" fmla="*/ 26 h 54"/>
                <a:gd name="T54" fmla="*/ 8 w 33"/>
                <a:gd name="T55" fmla="*/ 42 h 54"/>
                <a:gd name="T56" fmla="*/ 9 w 33"/>
                <a:gd name="T57" fmla="*/ 44 h 54"/>
                <a:gd name="T58" fmla="*/ 11 w 33"/>
                <a:gd name="T59" fmla="*/ 45 h 54"/>
                <a:gd name="T60" fmla="*/ 14 w 33"/>
                <a:gd name="T61" fmla="*/ 47 h 54"/>
                <a:gd name="T62" fmla="*/ 17 w 33"/>
                <a:gd name="T63" fmla="*/ 47 h 54"/>
                <a:gd name="T64" fmla="*/ 23 w 33"/>
                <a:gd name="T65" fmla="*/ 44 h 54"/>
                <a:gd name="T66" fmla="*/ 25 w 33"/>
                <a:gd name="T6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4">
                  <a:moveTo>
                    <a:pt x="33" y="35"/>
                  </a:moveTo>
                  <a:cubicBezTo>
                    <a:pt x="33" y="38"/>
                    <a:pt x="32" y="41"/>
                    <a:pt x="31" y="43"/>
                  </a:cubicBezTo>
                  <a:cubicBezTo>
                    <a:pt x="30" y="46"/>
                    <a:pt x="29" y="48"/>
                    <a:pt x="28" y="49"/>
                  </a:cubicBezTo>
                  <a:cubicBezTo>
                    <a:pt x="27" y="51"/>
                    <a:pt x="25" y="52"/>
                    <a:pt x="23" y="53"/>
                  </a:cubicBezTo>
                  <a:cubicBezTo>
                    <a:pt x="21" y="54"/>
                    <a:pt x="19" y="54"/>
                    <a:pt x="17" y="54"/>
                  </a:cubicBezTo>
                  <a:cubicBezTo>
                    <a:pt x="16" y="54"/>
                    <a:pt x="14" y="54"/>
                    <a:pt x="12" y="53"/>
                  </a:cubicBezTo>
                  <a:cubicBezTo>
                    <a:pt x="10" y="52"/>
                    <a:pt x="9" y="51"/>
                    <a:pt x="8" y="50"/>
                  </a:cubicBezTo>
                  <a:cubicBezTo>
                    <a:pt x="8" y="53"/>
                    <a:pt x="8" y="53"/>
                    <a:pt x="8" y="53"/>
                  </a:cubicBezTo>
                  <a:cubicBezTo>
                    <a:pt x="0" y="53"/>
                    <a:pt x="0" y="53"/>
                    <a:pt x="0" y="53"/>
                  </a:cubicBezTo>
                  <a:cubicBezTo>
                    <a:pt x="0" y="4"/>
                    <a:pt x="0" y="4"/>
                    <a:pt x="0" y="4"/>
                  </a:cubicBezTo>
                  <a:cubicBezTo>
                    <a:pt x="8" y="0"/>
                    <a:pt x="8" y="0"/>
                    <a:pt x="8" y="0"/>
                  </a:cubicBezTo>
                  <a:cubicBezTo>
                    <a:pt x="8" y="19"/>
                    <a:pt x="8" y="19"/>
                    <a:pt x="8" y="19"/>
                  </a:cubicBezTo>
                  <a:cubicBezTo>
                    <a:pt x="9" y="18"/>
                    <a:pt x="9" y="17"/>
                    <a:pt x="10" y="17"/>
                  </a:cubicBezTo>
                  <a:cubicBezTo>
                    <a:pt x="11" y="16"/>
                    <a:pt x="11" y="16"/>
                    <a:pt x="12" y="16"/>
                  </a:cubicBezTo>
                  <a:cubicBezTo>
                    <a:pt x="13" y="15"/>
                    <a:pt x="13" y="15"/>
                    <a:pt x="14" y="14"/>
                  </a:cubicBezTo>
                  <a:cubicBezTo>
                    <a:pt x="15" y="14"/>
                    <a:pt x="16" y="14"/>
                    <a:pt x="18" y="14"/>
                  </a:cubicBezTo>
                  <a:cubicBezTo>
                    <a:pt x="20" y="14"/>
                    <a:pt x="22" y="14"/>
                    <a:pt x="24" y="15"/>
                  </a:cubicBezTo>
                  <a:cubicBezTo>
                    <a:pt x="25" y="16"/>
                    <a:pt x="27" y="17"/>
                    <a:pt x="28" y="19"/>
                  </a:cubicBezTo>
                  <a:cubicBezTo>
                    <a:pt x="30" y="21"/>
                    <a:pt x="31" y="23"/>
                    <a:pt x="31" y="25"/>
                  </a:cubicBezTo>
                  <a:cubicBezTo>
                    <a:pt x="32" y="28"/>
                    <a:pt x="33" y="31"/>
                    <a:pt x="33" y="35"/>
                  </a:cubicBezTo>
                  <a:close/>
                  <a:moveTo>
                    <a:pt x="25" y="35"/>
                  </a:moveTo>
                  <a:cubicBezTo>
                    <a:pt x="25" y="30"/>
                    <a:pt x="24" y="27"/>
                    <a:pt x="23" y="24"/>
                  </a:cubicBezTo>
                  <a:cubicBezTo>
                    <a:pt x="21" y="22"/>
                    <a:pt x="19" y="21"/>
                    <a:pt x="16" y="21"/>
                  </a:cubicBezTo>
                  <a:cubicBezTo>
                    <a:pt x="15" y="21"/>
                    <a:pt x="15" y="21"/>
                    <a:pt x="14" y="21"/>
                  </a:cubicBezTo>
                  <a:cubicBezTo>
                    <a:pt x="13" y="22"/>
                    <a:pt x="12" y="22"/>
                    <a:pt x="11" y="23"/>
                  </a:cubicBezTo>
                  <a:cubicBezTo>
                    <a:pt x="11" y="23"/>
                    <a:pt x="10" y="24"/>
                    <a:pt x="9" y="24"/>
                  </a:cubicBezTo>
                  <a:cubicBezTo>
                    <a:pt x="9" y="25"/>
                    <a:pt x="8" y="25"/>
                    <a:pt x="8" y="26"/>
                  </a:cubicBezTo>
                  <a:cubicBezTo>
                    <a:pt x="8" y="42"/>
                    <a:pt x="8" y="42"/>
                    <a:pt x="8" y="42"/>
                  </a:cubicBezTo>
                  <a:cubicBezTo>
                    <a:pt x="8" y="43"/>
                    <a:pt x="9" y="43"/>
                    <a:pt x="9" y="44"/>
                  </a:cubicBezTo>
                  <a:cubicBezTo>
                    <a:pt x="10" y="44"/>
                    <a:pt x="11" y="45"/>
                    <a:pt x="11" y="45"/>
                  </a:cubicBezTo>
                  <a:cubicBezTo>
                    <a:pt x="12" y="46"/>
                    <a:pt x="13" y="46"/>
                    <a:pt x="14" y="47"/>
                  </a:cubicBezTo>
                  <a:cubicBezTo>
                    <a:pt x="15" y="47"/>
                    <a:pt x="16" y="47"/>
                    <a:pt x="17" y="47"/>
                  </a:cubicBezTo>
                  <a:cubicBezTo>
                    <a:pt x="19" y="47"/>
                    <a:pt x="21" y="46"/>
                    <a:pt x="23" y="44"/>
                  </a:cubicBezTo>
                  <a:cubicBezTo>
                    <a:pt x="24" y="42"/>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4" name="Freeform 52">
              <a:extLst>
                <a:ext uri="{FF2B5EF4-FFF2-40B4-BE49-F238E27FC236}">
                  <a16:creationId xmlns:a16="http://schemas.microsoft.com/office/drawing/2014/main" id="{0D3C59AD-7CCF-4166-9D21-3C3484889312}"/>
                </a:ext>
              </a:extLst>
            </p:cNvPr>
            <p:cNvSpPr>
              <a:spLocks noEditPoints="1"/>
            </p:cNvSpPr>
            <p:nvPr userDrawn="1"/>
          </p:nvSpPr>
          <p:spPr bwMode="auto">
            <a:xfrm>
              <a:off x="956713"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1" y="33"/>
                    <a:pt x="21" y="32"/>
                  </a:cubicBezTo>
                  <a:cubicBezTo>
                    <a:pt x="22" y="32"/>
                    <a:pt x="22" y="32"/>
                    <a:pt x="23" y="32"/>
                  </a:cubicBezTo>
                  <a:cubicBezTo>
                    <a:pt x="24" y="31"/>
                    <a:pt x="24"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8"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5" name="Freeform 53">
              <a:extLst>
                <a:ext uri="{FF2B5EF4-FFF2-40B4-BE49-F238E27FC236}">
                  <a16:creationId xmlns:a16="http://schemas.microsoft.com/office/drawing/2014/main" id="{9C9DA4CE-7B4D-42AE-9264-92B7D7757DD8}"/>
                </a:ext>
              </a:extLst>
            </p:cNvPr>
            <p:cNvSpPr>
              <a:spLocks/>
            </p:cNvSpPr>
            <p:nvPr userDrawn="1"/>
          </p:nvSpPr>
          <p:spPr bwMode="auto">
            <a:xfrm>
              <a:off x="1050873" y="6383459"/>
              <a:ext cx="55799" cy="137753"/>
            </a:xfrm>
            <a:custGeom>
              <a:avLst/>
              <a:gdLst>
                <a:gd name="T0" fmla="*/ 21 w 22"/>
                <a:gd name="T1" fmla="*/ 52 h 54"/>
                <a:gd name="T2" fmla="*/ 18 w 22"/>
                <a:gd name="T3" fmla="*/ 54 h 54"/>
                <a:gd name="T4" fmla="*/ 14 w 22"/>
                <a:gd name="T5" fmla="*/ 54 h 54"/>
                <a:gd name="T6" fmla="*/ 11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2" y="54"/>
                    <a:pt x="11" y="54"/>
                  </a:cubicBezTo>
                  <a:cubicBezTo>
                    <a:pt x="10" y="53"/>
                    <a:pt x="9" y="53"/>
                    <a:pt x="8" y="52"/>
                  </a:cubicBezTo>
                  <a:cubicBezTo>
                    <a:pt x="7" y="51"/>
                    <a:pt x="6" y="50"/>
                    <a:pt x="6" y="49"/>
                  </a:cubicBezTo>
                  <a:cubicBezTo>
                    <a:pt x="6"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2"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6" name="Freeform 54">
              <a:extLst>
                <a:ext uri="{FF2B5EF4-FFF2-40B4-BE49-F238E27FC236}">
                  <a16:creationId xmlns:a16="http://schemas.microsoft.com/office/drawing/2014/main" id="{DBCBD0D2-5C9C-4B12-8CF8-9CA320825ED7}"/>
                </a:ext>
              </a:extLst>
            </p:cNvPr>
            <p:cNvSpPr>
              <a:spLocks/>
            </p:cNvSpPr>
            <p:nvPr userDrawn="1"/>
          </p:nvSpPr>
          <p:spPr bwMode="auto">
            <a:xfrm>
              <a:off x="1118877"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7" name="Freeform 55">
              <a:extLst>
                <a:ext uri="{FF2B5EF4-FFF2-40B4-BE49-F238E27FC236}">
                  <a16:creationId xmlns:a16="http://schemas.microsoft.com/office/drawing/2014/main" id="{CDCFBD31-7961-4587-876E-1FAFC4E74AB8}"/>
                </a:ext>
              </a:extLst>
            </p:cNvPr>
            <p:cNvSpPr>
              <a:spLocks noEditPoints="1"/>
            </p:cNvSpPr>
            <p:nvPr userDrawn="1"/>
          </p:nvSpPr>
          <p:spPr bwMode="auto">
            <a:xfrm>
              <a:off x="1190370"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29 w 33"/>
                <a:gd name="T25" fmla="*/ 35 h 40"/>
                <a:gd name="T26" fmla="*/ 27 w 33"/>
                <a:gd name="T27" fmla="*/ 37 h 40"/>
                <a:gd name="T28" fmla="*/ 24 w 33"/>
                <a:gd name="T29" fmla="*/ 39 h 40"/>
                <a:gd name="T30" fmla="*/ 20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2"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0" y="33"/>
                    <a:pt x="21" y="32"/>
                  </a:cubicBezTo>
                  <a:cubicBezTo>
                    <a:pt x="22" y="32"/>
                    <a:pt x="22" y="32"/>
                    <a:pt x="23" y="32"/>
                  </a:cubicBezTo>
                  <a:cubicBezTo>
                    <a:pt x="23" y="31"/>
                    <a:pt x="24" y="31"/>
                    <a:pt x="25" y="30"/>
                  </a:cubicBezTo>
                  <a:cubicBezTo>
                    <a:pt x="29" y="35"/>
                    <a:pt x="29" y="35"/>
                    <a:pt x="29" y="35"/>
                  </a:cubicBezTo>
                  <a:cubicBezTo>
                    <a:pt x="29" y="36"/>
                    <a:pt x="28" y="37"/>
                    <a:pt x="27" y="37"/>
                  </a:cubicBezTo>
                  <a:cubicBezTo>
                    <a:pt x="26" y="38"/>
                    <a:pt x="25" y="38"/>
                    <a:pt x="24" y="39"/>
                  </a:cubicBezTo>
                  <a:cubicBezTo>
                    <a:pt x="23" y="39"/>
                    <a:pt x="22" y="40"/>
                    <a:pt x="20"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7"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8" name="Freeform 56">
              <a:extLst>
                <a:ext uri="{FF2B5EF4-FFF2-40B4-BE49-F238E27FC236}">
                  <a16:creationId xmlns:a16="http://schemas.microsoft.com/office/drawing/2014/main" id="{52482C08-723A-4738-9787-3516B3C17145}"/>
                </a:ext>
              </a:extLst>
            </p:cNvPr>
            <p:cNvSpPr>
              <a:spLocks/>
            </p:cNvSpPr>
            <p:nvPr userDrawn="1"/>
          </p:nvSpPr>
          <p:spPr bwMode="auto">
            <a:xfrm>
              <a:off x="1294993" y="6418333"/>
              <a:ext cx="55799" cy="101135"/>
            </a:xfrm>
            <a:custGeom>
              <a:avLst/>
              <a:gdLst>
                <a:gd name="T0" fmla="*/ 20 w 22"/>
                <a:gd name="T1" fmla="*/ 9 h 39"/>
                <a:gd name="T2" fmla="*/ 18 w 22"/>
                <a:gd name="T3" fmla="*/ 8 h 39"/>
                <a:gd name="T4" fmla="*/ 15 w 22"/>
                <a:gd name="T5" fmla="*/ 7 h 39"/>
                <a:gd name="T6" fmla="*/ 9 w 22"/>
                <a:gd name="T7" fmla="*/ 10 h 39"/>
                <a:gd name="T8" fmla="*/ 7 w 22"/>
                <a:gd name="T9" fmla="*/ 17 h 39"/>
                <a:gd name="T10" fmla="*/ 7 w 22"/>
                <a:gd name="T11" fmla="*/ 39 h 39"/>
                <a:gd name="T12" fmla="*/ 0 w 22"/>
                <a:gd name="T13" fmla="*/ 39 h 39"/>
                <a:gd name="T14" fmla="*/ 0 w 22"/>
                <a:gd name="T15" fmla="*/ 1 h 39"/>
                <a:gd name="T16" fmla="*/ 7 w 22"/>
                <a:gd name="T17" fmla="*/ 1 h 39"/>
                <a:gd name="T18" fmla="*/ 7 w 22"/>
                <a:gd name="T19" fmla="*/ 5 h 39"/>
                <a:gd name="T20" fmla="*/ 9 w 22"/>
                <a:gd name="T21" fmla="*/ 3 h 39"/>
                <a:gd name="T22" fmla="*/ 11 w 22"/>
                <a:gd name="T23" fmla="*/ 1 h 39"/>
                <a:gd name="T24" fmla="*/ 13 w 22"/>
                <a:gd name="T25" fmla="*/ 0 h 39"/>
                <a:gd name="T26" fmla="*/ 16 w 22"/>
                <a:gd name="T27" fmla="*/ 0 h 39"/>
                <a:gd name="T28" fmla="*/ 20 w 22"/>
                <a:gd name="T29" fmla="*/ 1 h 39"/>
                <a:gd name="T30" fmla="*/ 22 w 22"/>
                <a:gd name="T31" fmla="*/ 2 h 39"/>
                <a:gd name="T32" fmla="*/ 20 w 22"/>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9"/>
                  </a:moveTo>
                  <a:cubicBezTo>
                    <a:pt x="20" y="8"/>
                    <a:pt x="19" y="8"/>
                    <a:pt x="18" y="8"/>
                  </a:cubicBezTo>
                  <a:cubicBezTo>
                    <a:pt x="17" y="8"/>
                    <a:pt x="16" y="7"/>
                    <a:pt x="15" y="7"/>
                  </a:cubicBezTo>
                  <a:cubicBezTo>
                    <a:pt x="12" y="7"/>
                    <a:pt x="10" y="8"/>
                    <a:pt x="9" y="10"/>
                  </a:cubicBezTo>
                  <a:cubicBezTo>
                    <a:pt x="8" y="12"/>
                    <a:pt x="7" y="14"/>
                    <a:pt x="7" y="17"/>
                  </a:cubicBezTo>
                  <a:cubicBezTo>
                    <a:pt x="7" y="39"/>
                    <a:pt x="7" y="39"/>
                    <a:pt x="7" y="39"/>
                  </a:cubicBezTo>
                  <a:cubicBezTo>
                    <a:pt x="0" y="39"/>
                    <a:pt x="0" y="39"/>
                    <a:pt x="0" y="39"/>
                  </a:cubicBezTo>
                  <a:cubicBezTo>
                    <a:pt x="0" y="1"/>
                    <a:pt x="0" y="1"/>
                    <a:pt x="0" y="1"/>
                  </a:cubicBezTo>
                  <a:cubicBezTo>
                    <a:pt x="7" y="1"/>
                    <a:pt x="7" y="1"/>
                    <a:pt x="7" y="1"/>
                  </a:cubicBezTo>
                  <a:cubicBezTo>
                    <a:pt x="7" y="5"/>
                    <a:pt x="7" y="5"/>
                    <a:pt x="7" y="5"/>
                  </a:cubicBezTo>
                  <a:cubicBezTo>
                    <a:pt x="8" y="4"/>
                    <a:pt x="8" y="3"/>
                    <a:pt x="9" y="3"/>
                  </a:cubicBezTo>
                  <a:cubicBezTo>
                    <a:pt x="9" y="2"/>
                    <a:pt x="10" y="2"/>
                    <a:pt x="11" y="1"/>
                  </a:cubicBezTo>
                  <a:cubicBezTo>
                    <a:pt x="11" y="1"/>
                    <a:pt x="12" y="1"/>
                    <a:pt x="13" y="0"/>
                  </a:cubicBezTo>
                  <a:cubicBezTo>
                    <a:pt x="14" y="0"/>
                    <a:pt x="15" y="0"/>
                    <a:pt x="16" y="0"/>
                  </a:cubicBezTo>
                  <a:cubicBezTo>
                    <a:pt x="17" y="0"/>
                    <a:pt x="19" y="0"/>
                    <a:pt x="20" y="1"/>
                  </a:cubicBezTo>
                  <a:cubicBezTo>
                    <a:pt x="21" y="1"/>
                    <a:pt x="22" y="1"/>
                    <a:pt x="22" y="2"/>
                  </a:cubicBezTo>
                  <a:lnTo>
                    <a:pt x="20"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9" name="Freeform 57">
              <a:extLst>
                <a:ext uri="{FF2B5EF4-FFF2-40B4-BE49-F238E27FC236}">
                  <a16:creationId xmlns:a16="http://schemas.microsoft.com/office/drawing/2014/main" id="{5B72A8F0-33E3-42CD-88C2-C35BEC0E9833}"/>
                </a:ext>
              </a:extLst>
            </p:cNvPr>
            <p:cNvSpPr>
              <a:spLocks/>
            </p:cNvSpPr>
            <p:nvPr userDrawn="1"/>
          </p:nvSpPr>
          <p:spPr bwMode="auto">
            <a:xfrm>
              <a:off x="1406591"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0" name="Freeform 58">
              <a:extLst>
                <a:ext uri="{FF2B5EF4-FFF2-40B4-BE49-F238E27FC236}">
                  <a16:creationId xmlns:a16="http://schemas.microsoft.com/office/drawing/2014/main" id="{73FC54A2-6588-499B-968A-79F4CA9CF5F3}"/>
                </a:ext>
              </a:extLst>
            </p:cNvPr>
            <p:cNvSpPr>
              <a:spLocks/>
            </p:cNvSpPr>
            <p:nvPr userDrawn="1"/>
          </p:nvSpPr>
          <p:spPr bwMode="auto">
            <a:xfrm>
              <a:off x="1485058" y="6383459"/>
              <a:ext cx="80211"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10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2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3" y="25"/>
                    <a:pt x="21" y="24"/>
                  </a:cubicBezTo>
                  <a:cubicBezTo>
                    <a:pt x="20" y="22"/>
                    <a:pt x="18" y="21"/>
                    <a:pt x="15" y="21"/>
                  </a:cubicBezTo>
                  <a:cubicBezTo>
                    <a:pt x="14" y="21"/>
                    <a:pt x="13" y="21"/>
                    <a:pt x="12" y="22"/>
                  </a:cubicBezTo>
                  <a:cubicBezTo>
                    <a:pt x="11" y="22"/>
                    <a:pt x="10" y="23"/>
                    <a:pt x="10" y="24"/>
                  </a:cubicBezTo>
                  <a:cubicBezTo>
                    <a:pt x="9" y="24"/>
                    <a:pt x="8" y="25"/>
                    <a:pt x="8" y="27"/>
                  </a:cubicBezTo>
                  <a:cubicBezTo>
                    <a:pt x="8"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9" y="17"/>
                    <a:pt x="9" y="17"/>
                  </a:cubicBezTo>
                  <a:cubicBezTo>
                    <a:pt x="10" y="16"/>
                    <a:pt x="11" y="16"/>
                    <a:pt x="12" y="15"/>
                  </a:cubicBezTo>
                  <a:cubicBezTo>
                    <a:pt x="12" y="15"/>
                    <a:pt x="13" y="15"/>
                    <a:pt x="14" y="14"/>
                  </a:cubicBezTo>
                  <a:cubicBezTo>
                    <a:pt x="15" y="14"/>
                    <a:pt x="16" y="14"/>
                    <a:pt x="17" y="14"/>
                  </a:cubicBezTo>
                  <a:cubicBezTo>
                    <a:pt x="19" y="14"/>
                    <a:pt x="21" y="14"/>
                    <a:pt x="23" y="15"/>
                  </a:cubicBezTo>
                  <a:cubicBezTo>
                    <a:pt x="25" y="16"/>
                    <a:pt x="26" y="17"/>
                    <a:pt x="27" y="18"/>
                  </a:cubicBezTo>
                  <a:cubicBezTo>
                    <a:pt x="29" y="20"/>
                    <a:pt x="29" y="22"/>
                    <a:pt x="30" y="24"/>
                  </a:cubicBezTo>
                  <a:cubicBezTo>
                    <a:pt x="31"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1" name="Freeform 59">
              <a:extLst>
                <a:ext uri="{FF2B5EF4-FFF2-40B4-BE49-F238E27FC236}">
                  <a16:creationId xmlns:a16="http://schemas.microsoft.com/office/drawing/2014/main" id="{1E6AB002-C130-4648-A18E-BA496FF1756C}"/>
                </a:ext>
              </a:extLst>
            </p:cNvPr>
            <p:cNvSpPr>
              <a:spLocks noEditPoints="1"/>
            </p:cNvSpPr>
            <p:nvPr userDrawn="1"/>
          </p:nvSpPr>
          <p:spPr bwMode="auto">
            <a:xfrm>
              <a:off x="1582706" y="6418333"/>
              <a:ext cx="83698" cy="102879"/>
            </a:xfrm>
            <a:custGeom>
              <a:avLst/>
              <a:gdLst>
                <a:gd name="T0" fmla="*/ 33 w 33"/>
                <a:gd name="T1" fmla="*/ 19 h 40"/>
                <a:gd name="T2" fmla="*/ 33 w 33"/>
                <a:gd name="T3" fmla="*/ 21 h 40"/>
                <a:gd name="T4" fmla="*/ 33 w 33"/>
                <a:gd name="T5" fmla="*/ 23 h 40"/>
                <a:gd name="T6" fmla="*/ 8 w 33"/>
                <a:gd name="T7" fmla="*/ 23 h 40"/>
                <a:gd name="T8" fmla="*/ 9 w 33"/>
                <a:gd name="T9" fmla="*/ 28 h 40"/>
                <a:gd name="T10" fmla="*/ 11 w 33"/>
                <a:gd name="T11" fmla="*/ 31 h 40"/>
                <a:gd name="T12" fmla="*/ 14 w 33"/>
                <a:gd name="T13" fmla="*/ 33 h 40"/>
                <a:gd name="T14" fmla="*/ 17 w 33"/>
                <a:gd name="T15" fmla="*/ 33 h 40"/>
                <a:gd name="T16" fmla="*/ 20 w 33"/>
                <a:gd name="T17" fmla="*/ 33 h 40"/>
                <a:gd name="T18" fmla="*/ 22 w 33"/>
                <a:gd name="T19" fmla="*/ 32 h 40"/>
                <a:gd name="T20" fmla="*/ 24 w 33"/>
                <a:gd name="T21" fmla="*/ 32 h 40"/>
                <a:gd name="T22" fmla="*/ 26 w 33"/>
                <a:gd name="T23" fmla="*/ 30 h 40"/>
                <a:gd name="T24" fmla="*/ 30 w 33"/>
                <a:gd name="T25" fmla="*/ 35 h 40"/>
                <a:gd name="T26" fmla="*/ 27 w 33"/>
                <a:gd name="T27" fmla="*/ 37 h 40"/>
                <a:gd name="T28" fmla="*/ 25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2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6 w 33"/>
                <a:gd name="T63" fmla="*/ 17 h 40"/>
                <a:gd name="T64" fmla="*/ 25 w 33"/>
                <a:gd name="T65" fmla="*/ 13 h 40"/>
                <a:gd name="T66" fmla="*/ 23 w 33"/>
                <a:gd name="T67" fmla="*/ 10 h 40"/>
                <a:gd name="T68" fmla="*/ 21 w 33"/>
                <a:gd name="T69" fmla="*/ 8 h 40"/>
                <a:gd name="T70" fmla="*/ 17 w 33"/>
                <a:gd name="T71" fmla="*/ 7 h 40"/>
                <a:gd name="T72" fmla="*/ 13 w 33"/>
                <a:gd name="T73" fmla="*/ 8 h 40"/>
                <a:gd name="T74" fmla="*/ 11 w 33"/>
                <a:gd name="T75" fmla="*/ 9 h 40"/>
                <a:gd name="T76" fmla="*/ 9 w 33"/>
                <a:gd name="T77" fmla="*/ 12 h 40"/>
                <a:gd name="T78" fmla="*/ 8 w 33"/>
                <a:gd name="T79" fmla="*/ 17 h 40"/>
                <a:gd name="T80" fmla="*/ 26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8" y="23"/>
                    <a:pt x="8" y="23"/>
                    <a:pt x="8" y="23"/>
                  </a:cubicBezTo>
                  <a:cubicBezTo>
                    <a:pt x="8" y="25"/>
                    <a:pt x="8" y="26"/>
                    <a:pt x="9" y="28"/>
                  </a:cubicBezTo>
                  <a:cubicBezTo>
                    <a:pt x="10" y="29"/>
                    <a:pt x="10" y="30"/>
                    <a:pt x="11" y="31"/>
                  </a:cubicBezTo>
                  <a:cubicBezTo>
                    <a:pt x="12" y="32"/>
                    <a:pt x="13" y="32"/>
                    <a:pt x="14" y="33"/>
                  </a:cubicBezTo>
                  <a:cubicBezTo>
                    <a:pt x="15" y="33"/>
                    <a:pt x="16" y="33"/>
                    <a:pt x="17" y="33"/>
                  </a:cubicBezTo>
                  <a:cubicBezTo>
                    <a:pt x="18" y="33"/>
                    <a:pt x="19" y="33"/>
                    <a:pt x="20" y="33"/>
                  </a:cubicBezTo>
                  <a:cubicBezTo>
                    <a:pt x="20" y="33"/>
                    <a:pt x="21" y="33"/>
                    <a:pt x="22" y="32"/>
                  </a:cubicBezTo>
                  <a:cubicBezTo>
                    <a:pt x="23" y="32"/>
                    <a:pt x="23" y="32"/>
                    <a:pt x="24" y="32"/>
                  </a:cubicBezTo>
                  <a:cubicBezTo>
                    <a:pt x="24" y="31"/>
                    <a:pt x="25" y="31"/>
                    <a:pt x="26" y="30"/>
                  </a:cubicBezTo>
                  <a:cubicBezTo>
                    <a:pt x="30" y="35"/>
                    <a:pt x="30" y="35"/>
                    <a:pt x="30" y="35"/>
                  </a:cubicBezTo>
                  <a:cubicBezTo>
                    <a:pt x="29" y="36"/>
                    <a:pt x="28" y="37"/>
                    <a:pt x="27" y="37"/>
                  </a:cubicBezTo>
                  <a:cubicBezTo>
                    <a:pt x="27" y="38"/>
                    <a:pt x="26" y="38"/>
                    <a:pt x="25" y="39"/>
                  </a:cubicBezTo>
                  <a:cubicBezTo>
                    <a:pt x="24" y="39"/>
                    <a:pt x="22" y="40"/>
                    <a:pt x="21" y="40"/>
                  </a:cubicBezTo>
                  <a:cubicBezTo>
                    <a:pt x="20" y="40"/>
                    <a:pt x="18" y="40"/>
                    <a:pt x="17" y="40"/>
                  </a:cubicBezTo>
                  <a:cubicBezTo>
                    <a:pt x="15" y="40"/>
                    <a:pt x="14" y="40"/>
                    <a:pt x="12" y="39"/>
                  </a:cubicBezTo>
                  <a:cubicBezTo>
                    <a:pt x="11" y="39"/>
                    <a:pt x="10" y="38"/>
                    <a:pt x="8" y="38"/>
                  </a:cubicBezTo>
                  <a:cubicBezTo>
                    <a:pt x="7" y="37"/>
                    <a:pt x="6" y="36"/>
                    <a:pt x="5" y="35"/>
                  </a:cubicBezTo>
                  <a:cubicBezTo>
                    <a:pt x="4" y="34"/>
                    <a:pt x="4" y="33"/>
                    <a:pt x="3" y="31"/>
                  </a:cubicBezTo>
                  <a:cubicBezTo>
                    <a:pt x="2" y="30"/>
                    <a:pt x="1" y="28"/>
                    <a:pt x="1" y="26"/>
                  </a:cubicBezTo>
                  <a:cubicBezTo>
                    <a:pt x="1" y="24"/>
                    <a:pt x="0" y="22"/>
                    <a:pt x="0" y="20"/>
                  </a:cubicBezTo>
                  <a:cubicBezTo>
                    <a:pt x="0" y="17"/>
                    <a:pt x="1" y="14"/>
                    <a:pt x="2" y="12"/>
                  </a:cubicBezTo>
                  <a:cubicBezTo>
                    <a:pt x="2" y="9"/>
                    <a:pt x="4" y="7"/>
                    <a:pt x="5" y="5"/>
                  </a:cubicBezTo>
                  <a:cubicBezTo>
                    <a:pt x="6" y="4"/>
                    <a:pt x="8" y="2"/>
                    <a:pt x="10" y="1"/>
                  </a:cubicBezTo>
                  <a:cubicBezTo>
                    <a:pt x="12" y="1"/>
                    <a:pt x="15" y="0"/>
                    <a:pt x="17" y="0"/>
                  </a:cubicBezTo>
                  <a:cubicBezTo>
                    <a:pt x="20" y="0"/>
                    <a:pt x="22" y="1"/>
                    <a:pt x="24" y="2"/>
                  </a:cubicBezTo>
                  <a:cubicBezTo>
                    <a:pt x="26" y="3"/>
                    <a:pt x="28" y="4"/>
                    <a:pt x="29" y="6"/>
                  </a:cubicBezTo>
                  <a:cubicBezTo>
                    <a:pt x="31" y="8"/>
                    <a:pt x="32" y="10"/>
                    <a:pt x="32" y="12"/>
                  </a:cubicBezTo>
                  <a:cubicBezTo>
                    <a:pt x="33" y="14"/>
                    <a:pt x="33" y="17"/>
                    <a:pt x="33" y="19"/>
                  </a:cubicBezTo>
                  <a:close/>
                  <a:moveTo>
                    <a:pt x="26" y="17"/>
                  </a:moveTo>
                  <a:cubicBezTo>
                    <a:pt x="26" y="15"/>
                    <a:pt x="25" y="14"/>
                    <a:pt x="25" y="13"/>
                  </a:cubicBezTo>
                  <a:cubicBezTo>
                    <a:pt x="25" y="12"/>
                    <a:pt x="24" y="11"/>
                    <a:pt x="23" y="10"/>
                  </a:cubicBezTo>
                  <a:cubicBezTo>
                    <a:pt x="23" y="9"/>
                    <a:pt x="22" y="8"/>
                    <a:pt x="21" y="8"/>
                  </a:cubicBezTo>
                  <a:cubicBezTo>
                    <a:pt x="20" y="7"/>
                    <a:pt x="18" y="7"/>
                    <a:pt x="17" y="7"/>
                  </a:cubicBezTo>
                  <a:cubicBezTo>
                    <a:pt x="15" y="7"/>
                    <a:pt x="14" y="7"/>
                    <a:pt x="13" y="8"/>
                  </a:cubicBezTo>
                  <a:cubicBezTo>
                    <a:pt x="12" y="8"/>
                    <a:pt x="11" y="9"/>
                    <a:pt x="11" y="9"/>
                  </a:cubicBezTo>
                  <a:cubicBezTo>
                    <a:pt x="10" y="10"/>
                    <a:pt x="9" y="11"/>
                    <a:pt x="9" y="12"/>
                  </a:cubicBezTo>
                  <a:cubicBezTo>
                    <a:pt x="8" y="14"/>
                    <a:pt x="8" y="15"/>
                    <a:pt x="8" y="17"/>
                  </a:cubicBezTo>
                  <a:lnTo>
                    <a:pt x="26"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2" name="Freeform 60">
              <a:extLst>
                <a:ext uri="{FF2B5EF4-FFF2-40B4-BE49-F238E27FC236}">
                  <a16:creationId xmlns:a16="http://schemas.microsoft.com/office/drawing/2014/main" id="{B0044278-9F7F-4596-96D2-ACFBE0DEC0B1}"/>
                </a:ext>
              </a:extLst>
            </p:cNvPr>
            <p:cNvSpPr>
              <a:spLocks/>
            </p:cNvSpPr>
            <p:nvPr userDrawn="1"/>
          </p:nvSpPr>
          <p:spPr bwMode="auto">
            <a:xfrm>
              <a:off x="1727435" y="6421821"/>
              <a:ext cx="122060" cy="97648"/>
            </a:xfrm>
            <a:custGeom>
              <a:avLst/>
              <a:gdLst>
                <a:gd name="T0" fmla="*/ 56 w 70"/>
                <a:gd name="T1" fmla="*/ 56 h 56"/>
                <a:gd name="T2" fmla="*/ 46 w 70"/>
                <a:gd name="T3" fmla="*/ 56 h 56"/>
                <a:gd name="T4" fmla="*/ 35 w 70"/>
                <a:gd name="T5" fmla="*/ 16 h 56"/>
                <a:gd name="T6" fmla="*/ 25 w 70"/>
                <a:gd name="T7" fmla="*/ 56 h 56"/>
                <a:gd name="T8" fmla="*/ 15 w 70"/>
                <a:gd name="T9" fmla="*/ 56 h 56"/>
                <a:gd name="T10" fmla="*/ 0 w 70"/>
                <a:gd name="T11" fmla="*/ 0 h 56"/>
                <a:gd name="T12" fmla="*/ 10 w 70"/>
                <a:gd name="T13" fmla="*/ 0 h 56"/>
                <a:gd name="T14" fmla="*/ 21 w 70"/>
                <a:gd name="T15" fmla="*/ 38 h 56"/>
                <a:gd name="T16" fmla="*/ 31 w 70"/>
                <a:gd name="T17" fmla="*/ 0 h 56"/>
                <a:gd name="T18" fmla="*/ 40 w 70"/>
                <a:gd name="T19" fmla="*/ 0 h 56"/>
                <a:gd name="T20" fmla="*/ 50 w 70"/>
                <a:gd name="T21" fmla="*/ 38 h 56"/>
                <a:gd name="T22" fmla="*/ 60 w 70"/>
                <a:gd name="T23" fmla="*/ 0 h 56"/>
                <a:gd name="T24" fmla="*/ 70 w 70"/>
                <a:gd name="T25" fmla="*/ 0 h 56"/>
                <a:gd name="T26" fmla="*/ 56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6" y="56"/>
                  </a:moveTo>
                  <a:lnTo>
                    <a:pt x="46" y="56"/>
                  </a:lnTo>
                  <a:lnTo>
                    <a:pt x="35" y="16"/>
                  </a:lnTo>
                  <a:lnTo>
                    <a:pt x="25" y="56"/>
                  </a:lnTo>
                  <a:lnTo>
                    <a:pt x="15" y="56"/>
                  </a:lnTo>
                  <a:lnTo>
                    <a:pt x="0" y="0"/>
                  </a:lnTo>
                  <a:lnTo>
                    <a:pt x="10" y="0"/>
                  </a:lnTo>
                  <a:lnTo>
                    <a:pt x="21" y="38"/>
                  </a:lnTo>
                  <a:lnTo>
                    <a:pt x="31" y="0"/>
                  </a:lnTo>
                  <a:lnTo>
                    <a:pt x="40" y="0"/>
                  </a:lnTo>
                  <a:lnTo>
                    <a:pt x="50" y="38"/>
                  </a:lnTo>
                  <a:lnTo>
                    <a:pt x="60" y="0"/>
                  </a:lnTo>
                  <a:lnTo>
                    <a:pt x="70" y="0"/>
                  </a:lnTo>
                  <a:lnTo>
                    <a:pt x="56"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3" name="Freeform 61">
              <a:extLst>
                <a:ext uri="{FF2B5EF4-FFF2-40B4-BE49-F238E27FC236}">
                  <a16:creationId xmlns:a16="http://schemas.microsoft.com/office/drawing/2014/main" id="{79F75E0D-27A7-44C1-BF19-495F4768F995}"/>
                </a:ext>
              </a:extLst>
            </p:cNvPr>
            <p:cNvSpPr>
              <a:spLocks noEditPoints="1"/>
            </p:cNvSpPr>
            <p:nvPr userDrawn="1"/>
          </p:nvSpPr>
          <p:spPr bwMode="auto">
            <a:xfrm>
              <a:off x="1859957" y="6418333"/>
              <a:ext cx="87186" cy="102879"/>
            </a:xfrm>
            <a:custGeom>
              <a:avLst/>
              <a:gdLst>
                <a:gd name="T0" fmla="*/ 34 w 34"/>
                <a:gd name="T1" fmla="*/ 20 h 40"/>
                <a:gd name="T2" fmla="*/ 33 w 34"/>
                <a:gd name="T3" fmla="*/ 28 h 40"/>
                <a:gd name="T4" fmla="*/ 29 w 34"/>
                <a:gd name="T5" fmla="*/ 35 h 40"/>
                <a:gd name="T6" fmla="*/ 24 w 34"/>
                <a:gd name="T7" fmla="*/ 39 h 40"/>
                <a:gd name="T8" fmla="*/ 17 w 34"/>
                <a:gd name="T9" fmla="*/ 40 h 40"/>
                <a:gd name="T10" fmla="*/ 10 w 34"/>
                <a:gd name="T11" fmla="*/ 39 h 40"/>
                <a:gd name="T12" fmla="*/ 5 w 34"/>
                <a:gd name="T13" fmla="*/ 35 h 40"/>
                <a:gd name="T14" fmla="*/ 1 w 34"/>
                <a:gd name="T15" fmla="*/ 28 h 40"/>
                <a:gd name="T16" fmla="*/ 0 w 34"/>
                <a:gd name="T17" fmla="*/ 20 h 40"/>
                <a:gd name="T18" fmla="*/ 1 w 34"/>
                <a:gd name="T19" fmla="*/ 12 h 40"/>
                <a:gd name="T20" fmla="*/ 5 w 34"/>
                <a:gd name="T21" fmla="*/ 5 h 40"/>
                <a:gd name="T22" fmla="*/ 11 w 34"/>
                <a:gd name="T23" fmla="*/ 1 h 40"/>
                <a:gd name="T24" fmla="*/ 17 w 34"/>
                <a:gd name="T25" fmla="*/ 0 h 40"/>
                <a:gd name="T26" fmla="*/ 24 w 34"/>
                <a:gd name="T27" fmla="*/ 1 h 40"/>
                <a:gd name="T28" fmla="*/ 29 w 34"/>
                <a:gd name="T29" fmla="*/ 5 h 40"/>
                <a:gd name="T30" fmla="*/ 33 w 34"/>
                <a:gd name="T31" fmla="*/ 12 h 40"/>
                <a:gd name="T32" fmla="*/ 34 w 34"/>
                <a:gd name="T33" fmla="*/ 20 h 40"/>
                <a:gd name="T34" fmla="*/ 27 w 34"/>
                <a:gd name="T35" fmla="*/ 20 h 40"/>
                <a:gd name="T36" fmla="*/ 26 w 34"/>
                <a:gd name="T37" fmla="*/ 15 h 40"/>
                <a:gd name="T38" fmla="*/ 24 w 34"/>
                <a:gd name="T39" fmla="*/ 11 h 40"/>
                <a:gd name="T40" fmla="*/ 21 w 34"/>
                <a:gd name="T41" fmla="*/ 8 h 40"/>
                <a:gd name="T42" fmla="*/ 17 w 34"/>
                <a:gd name="T43" fmla="*/ 7 h 40"/>
                <a:gd name="T44" fmla="*/ 13 w 34"/>
                <a:gd name="T45" fmla="*/ 8 h 40"/>
                <a:gd name="T46" fmla="*/ 10 w 34"/>
                <a:gd name="T47" fmla="*/ 11 h 40"/>
                <a:gd name="T48" fmla="*/ 8 w 34"/>
                <a:gd name="T49" fmla="*/ 15 h 40"/>
                <a:gd name="T50" fmla="*/ 8 w 34"/>
                <a:gd name="T51" fmla="*/ 20 h 40"/>
                <a:gd name="T52" fmla="*/ 8 w 34"/>
                <a:gd name="T53" fmla="*/ 26 h 40"/>
                <a:gd name="T54" fmla="*/ 10 w 34"/>
                <a:gd name="T55" fmla="*/ 30 h 40"/>
                <a:gd name="T56" fmla="*/ 13 w 34"/>
                <a:gd name="T57" fmla="*/ 32 h 40"/>
                <a:gd name="T58" fmla="*/ 17 w 34"/>
                <a:gd name="T59" fmla="*/ 33 h 40"/>
                <a:gd name="T60" fmla="*/ 21 w 34"/>
                <a:gd name="T61" fmla="*/ 32 h 40"/>
                <a:gd name="T62" fmla="*/ 24 w 34"/>
                <a:gd name="T63" fmla="*/ 29 h 40"/>
                <a:gd name="T64" fmla="*/ 26 w 34"/>
                <a:gd name="T65" fmla="*/ 25 h 40"/>
                <a:gd name="T66" fmla="*/ 27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20"/>
                  </a:moveTo>
                  <a:cubicBezTo>
                    <a:pt x="34" y="23"/>
                    <a:pt x="34" y="26"/>
                    <a:pt x="33" y="28"/>
                  </a:cubicBezTo>
                  <a:cubicBezTo>
                    <a:pt x="32" y="31"/>
                    <a:pt x="31" y="33"/>
                    <a:pt x="29" y="35"/>
                  </a:cubicBezTo>
                  <a:cubicBezTo>
                    <a:pt x="28" y="37"/>
                    <a:pt x="26" y="38"/>
                    <a:pt x="24" y="39"/>
                  </a:cubicBezTo>
                  <a:cubicBezTo>
                    <a:pt x="22" y="40"/>
                    <a:pt x="20" y="40"/>
                    <a:pt x="17" y="40"/>
                  </a:cubicBezTo>
                  <a:cubicBezTo>
                    <a:pt x="15" y="40"/>
                    <a:pt x="12" y="40"/>
                    <a:pt x="10" y="39"/>
                  </a:cubicBezTo>
                  <a:cubicBezTo>
                    <a:pt x="8" y="38"/>
                    <a:pt x="6" y="36"/>
                    <a:pt x="5" y="35"/>
                  </a:cubicBezTo>
                  <a:cubicBezTo>
                    <a:pt x="3" y="33"/>
                    <a:pt x="2" y="31"/>
                    <a:pt x="1" y="28"/>
                  </a:cubicBezTo>
                  <a:cubicBezTo>
                    <a:pt x="1" y="26"/>
                    <a:pt x="0" y="23"/>
                    <a:pt x="0" y="20"/>
                  </a:cubicBezTo>
                  <a:cubicBezTo>
                    <a:pt x="0" y="17"/>
                    <a:pt x="1" y="14"/>
                    <a:pt x="1" y="12"/>
                  </a:cubicBezTo>
                  <a:cubicBezTo>
                    <a:pt x="2" y="9"/>
                    <a:pt x="4" y="7"/>
                    <a:pt x="5" y="5"/>
                  </a:cubicBezTo>
                  <a:cubicBezTo>
                    <a:pt x="7" y="4"/>
                    <a:pt x="8" y="2"/>
                    <a:pt x="11" y="1"/>
                  </a:cubicBezTo>
                  <a:cubicBezTo>
                    <a:pt x="13" y="1"/>
                    <a:pt x="15" y="0"/>
                    <a:pt x="17" y="0"/>
                  </a:cubicBezTo>
                  <a:cubicBezTo>
                    <a:pt x="20" y="0"/>
                    <a:pt x="22" y="1"/>
                    <a:pt x="24" y="1"/>
                  </a:cubicBezTo>
                  <a:cubicBezTo>
                    <a:pt x="26" y="2"/>
                    <a:pt x="28" y="4"/>
                    <a:pt x="29" y="5"/>
                  </a:cubicBezTo>
                  <a:cubicBezTo>
                    <a:pt x="31" y="7"/>
                    <a:pt x="32" y="9"/>
                    <a:pt x="33" y="12"/>
                  </a:cubicBezTo>
                  <a:cubicBezTo>
                    <a:pt x="34" y="14"/>
                    <a:pt x="34" y="17"/>
                    <a:pt x="34" y="20"/>
                  </a:cubicBezTo>
                  <a:close/>
                  <a:moveTo>
                    <a:pt x="27" y="20"/>
                  </a:moveTo>
                  <a:cubicBezTo>
                    <a:pt x="27" y="18"/>
                    <a:pt x="27" y="16"/>
                    <a:pt x="26" y="15"/>
                  </a:cubicBezTo>
                  <a:cubicBezTo>
                    <a:pt x="26" y="13"/>
                    <a:pt x="25" y="12"/>
                    <a:pt x="24" y="11"/>
                  </a:cubicBezTo>
                  <a:cubicBezTo>
                    <a:pt x="23" y="10"/>
                    <a:pt x="22" y="9"/>
                    <a:pt x="21" y="8"/>
                  </a:cubicBezTo>
                  <a:cubicBezTo>
                    <a:pt x="20" y="8"/>
                    <a:pt x="18" y="7"/>
                    <a:pt x="17" y="7"/>
                  </a:cubicBezTo>
                  <a:cubicBezTo>
                    <a:pt x="16" y="7"/>
                    <a:pt x="14" y="8"/>
                    <a:pt x="13" y="8"/>
                  </a:cubicBezTo>
                  <a:cubicBezTo>
                    <a:pt x="12" y="9"/>
                    <a:pt x="11" y="10"/>
                    <a:pt x="10" y="11"/>
                  </a:cubicBezTo>
                  <a:cubicBezTo>
                    <a:pt x="9" y="12"/>
                    <a:pt x="9" y="13"/>
                    <a:pt x="8" y="15"/>
                  </a:cubicBezTo>
                  <a:cubicBezTo>
                    <a:pt x="8" y="16"/>
                    <a:pt x="8" y="18"/>
                    <a:pt x="8" y="20"/>
                  </a:cubicBezTo>
                  <a:cubicBezTo>
                    <a:pt x="8" y="22"/>
                    <a:pt x="8" y="24"/>
                    <a:pt x="8" y="26"/>
                  </a:cubicBezTo>
                  <a:cubicBezTo>
                    <a:pt x="9" y="27"/>
                    <a:pt x="10" y="28"/>
                    <a:pt x="10" y="30"/>
                  </a:cubicBezTo>
                  <a:cubicBezTo>
                    <a:pt x="11" y="31"/>
                    <a:pt x="12" y="32"/>
                    <a:pt x="13" y="32"/>
                  </a:cubicBezTo>
                  <a:cubicBezTo>
                    <a:pt x="15" y="33"/>
                    <a:pt x="16" y="33"/>
                    <a:pt x="17" y="33"/>
                  </a:cubicBezTo>
                  <a:cubicBezTo>
                    <a:pt x="19" y="33"/>
                    <a:pt x="20" y="33"/>
                    <a:pt x="21" y="32"/>
                  </a:cubicBezTo>
                  <a:cubicBezTo>
                    <a:pt x="22" y="31"/>
                    <a:pt x="23"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4" name="Freeform 62">
              <a:extLst>
                <a:ext uri="{FF2B5EF4-FFF2-40B4-BE49-F238E27FC236}">
                  <a16:creationId xmlns:a16="http://schemas.microsoft.com/office/drawing/2014/main" id="{E5B9E395-C74C-4D98-8911-EE2C765D8BEB}"/>
                </a:ext>
              </a:extLst>
            </p:cNvPr>
            <p:cNvSpPr>
              <a:spLocks/>
            </p:cNvSpPr>
            <p:nvPr userDrawn="1"/>
          </p:nvSpPr>
          <p:spPr bwMode="auto">
            <a:xfrm>
              <a:off x="1968067" y="6418333"/>
              <a:ext cx="57543" cy="101135"/>
            </a:xfrm>
            <a:custGeom>
              <a:avLst/>
              <a:gdLst>
                <a:gd name="T0" fmla="*/ 21 w 23"/>
                <a:gd name="T1" fmla="*/ 9 h 39"/>
                <a:gd name="T2" fmla="*/ 18 w 23"/>
                <a:gd name="T3" fmla="*/ 8 h 39"/>
                <a:gd name="T4" fmla="*/ 15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9 w 23"/>
                <a:gd name="T21" fmla="*/ 3 h 39"/>
                <a:gd name="T22" fmla="*/ 11 w 23"/>
                <a:gd name="T23" fmla="*/ 1 h 39"/>
                <a:gd name="T24" fmla="*/ 14 w 23"/>
                <a:gd name="T25" fmla="*/ 0 h 39"/>
                <a:gd name="T26" fmla="*/ 17 w 23"/>
                <a:gd name="T27" fmla="*/ 0 h 39"/>
                <a:gd name="T28" fmla="*/ 20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19" y="8"/>
                    <a:pt x="18" y="8"/>
                  </a:cubicBezTo>
                  <a:cubicBezTo>
                    <a:pt x="18" y="8"/>
                    <a:pt x="17" y="7"/>
                    <a:pt x="15" y="7"/>
                  </a:cubicBezTo>
                  <a:cubicBezTo>
                    <a:pt x="13" y="7"/>
                    <a:pt x="11" y="8"/>
                    <a:pt x="10" y="10"/>
                  </a:cubicBezTo>
                  <a:cubicBezTo>
                    <a:pt x="8"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9" y="3"/>
                  </a:cubicBezTo>
                  <a:cubicBezTo>
                    <a:pt x="10" y="2"/>
                    <a:pt x="11" y="2"/>
                    <a:pt x="11" y="1"/>
                  </a:cubicBezTo>
                  <a:cubicBezTo>
                    <a:pt x="12" y="1"/>
                    <a:pt x="13" y="1"/>
                    <a:pt x="14" y="0"/>
                  </a:cubicBezTo>
                  <a:cubicBezTo>
                    <a:pt x="15" y="0"/>
                    <a:pt x="16" y="0"/>
                    <a:pt x="17" y="0"/>
                  </a:cubicBezTo>
                  <a:cubicBezTo>
                    <a:pt x="18" y="0"/>
                    <a:pt x="19" y="0"/>
                    <a:pt x="20" y="1"/>
                  </a:cubicBezTo>
                  <a:cubicBezTo>
                    <a:pt x="21" y="1"/>
                    <a:pt x="22"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5" name="Freeform 63">
              <a:extLst>
                <a:ext uri="{FF2B5EF4-FFF2-40B4-BE49-F238E27FC236}">
                  <a16:creationId xmlns:a16="http://schemas.microsoft.com/office/drawing/2014/main" id="{53BB8418-388C-4142-9A80-8BF00A87F7B0}"/>
                </a:ext>
              </a:extLst>
            </p:cNvPr>
            <p:cNvSpPr>
              <a:spLocks/>
            </p:cNvSpPr>
            <p:nvPr userDrawn="1"/>
          </p:nvSpPr>
          <p:spPr bwMode="auto">
            <a:xfrm>
              <a:off x="2043046" y="6383459"/>
              <a:ext cx="19181" cy="136010"/>
            </a:xfrm>
            <a:custGeom>
              <a:avLst/>
              <a:gdLst>
                <a:gd name="T0" fmla="*/ 0 w 11"/>
                <a:gd name="T1" fmla="*/ 78 h 78"/>
                <a:gd name="T2" fmla="*/ 0 w 11"/>
                <a:gd name="T3" fmla="*/ 6 h 78"/>
                <a:gd name="T4" fmla="*/ 11 w 11"/>
                <a:gd name="T5" fmla="*/ 0 h 78"/>
                <a:gd name="T6" fmla="*/ 11 w 11"/>
                <a:gd name="T7" fmla="*/ 78 h 78"/>
                <a:gd name="T8" fmla="*/ 0 w 11"/>
                <a:gd name="T9" fmla="*/ 78 h 78"/>
              </a:gdLst>
              <a:ahLst/>
              <a:cxnLst>
                <a:cxn ang="0">
                  <a:pos x="T0" y="T1"/>
                </a:cxn>
                <a:cxn ang="0">
                  <a:pos x="T2" y="T3"/>
                </a:cxn>
                <a:cxn ang="0">
                  <a:pos x="T4" y="T5"/>
                </a:cxn>
                <a:cxn ang="0">
                  <a:pos x="T6" y="T7"/>
                </a:cxn>
                <a:cxn ang="0">
                  <a:pos x="T8" y="T9"/>
                </a:cxn>
              </a:cxnLst>
              <a:rect l="0" t="0" r="r" b="b"/>
              <a:pathLst>
                <a:path w="11" h="78">
                  <a:moveTo>
                    <a:pt x="0" y="78"/>
                  </a:moveTo>
                  <a:lnTo>
                    <a:pt x="0" y="6"/>
                  </a:lnTo>
                  <a:lnTo>
                    <a:pt x="11" y="0"/>
                  </a:lnTo>
                  <a:lnTo>
                    <a:pt x="11" y="78"/>
                  </a:lnTo>
                  <a:lnTo>
                    <a:pt x="0"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6" name="Freeform 64">
              <a:extLst>
                <a:ext uri="{FF2B5EF4-FFF2-40B4-BE49-F238E27FC236}">
                  <a16:creationId xmlns:a16="http://schemas.microsoft.com/office/drawing/2014/main" id="{0256DB41-B3C1-4FEB-B394-9762C00E7F70}"/>
                </a:ext>
              </a:extLst>
            </p:cNvPr>
            <p:cNvSpPr>
              <a:spLocks noEditPoints="1"/>
            </p:cNvSpPr>
            <p:nvPr userDrawn="1"/>
          </p:nvSpPr>
          <p:spPr bwMode="auto">
            <a:xfrm>
              <a:off x="2084896" y="6383459"/>
              <a:ext cx="80211" cy="137753"/>
            </a:xfrm>
            <a:custGeom>
              <a:avLst/>
              <a:gdLst>
                <a:gd name="T0" fmla="*/ 24 w 32"/>
                <a:gd name="T1" fmla="*/ 53 h 54"/>
                <a:gd name="T2" fmla="*/ 24 w 32"/>
                <a:gd name="T3" fmla="*/ 50 h 54"/>
                <a:gd name="T4" fmla="*/ 22 w 32"/>
                <a:gd name="T5" fmla="*/ 51 h 54"/>
                <a:gd name="T6" fmla="*/ 20 w 32"/>
                <a:gd name="T7" fmla="*/ 53 h 54"/>
                <a:gd name="T8" fmla="*/ 17 w 32"/>
                <a:gd name="T9" fmla="*/ 54 h 54"/>
                <a:gd name="T10" fmla="*/ 14 w 32"/>
                <a:gd name="T11" fmla="*/ 54 h 54"/>
                <a:gd name="T12" fmla="*/ 9 w 32"/>
                <a:gd name="T13" fmla="*/ 53 h 54"/>
                <a:gd name="T14" fmla="*/ 4 w 32"/>
                <a:gd name="T15" fmla="*/ 49 h 54"/>
                <a:gd name="T16" fmla="*/ 1 w 32"/>
                <a:gd name="T17" fmla="*/ 43 h 54"/>
                <a:gd name="T18" fmla="*/ 0 w 32"/>
                <a:gd name="T19" fmla="*/ 33 h 54"/>
                <a:gd name="T20" fmla="*/ 1 w 32"/>
                <a:gd name="T21" fmla="*/ 25 h 54"/>
                <a:gd name="T22" fmla="*/ 4 w 32"/>
                <a:gd name="T23" fmla="*/ 19 h 54"/>
                <a:gd name="T24" fmla="*/ 9 w 32"/>
                <a:gd name="T25" fmla="*/ 15 h 54"/>
                <a:gd name="T26" fmla="*/ 15 w 32"/>
                <a:gd name="T27" fmla="*/ 14 h 54"/>
                <a:gd name="T28" fmla="*/ 18 w 32"/>
                <a:gd name="T29" fmla="*/ 14 h 54"/>
                <a:gd name="T30" fmla="*/ 20 w 32"/>
                <a:gd name="T31" fmla="*/ 15 h 54"/>
                <a:gd name="T32" fmla="*/ 22 w 32"/>
                <a:gd name="T33" fmla="*/ 17 h 54"/>
                <a:gd name="T34" fmla="*/ 24 w 32"/>
                <a:gd name="T35" fmla="*/ 18 h 54"/>
                <a:gd name="T36" fmla="*/ 24 w 32"/>
                <a:gd name="T37" fmla="*/ 4 h 54"/>
                <a:gd name="T38" fmla="*/ 32 w 32"/>
                <a:gd name="T39" fmla="*/ 0 h 54"/>
                <a:gd name="T40" fmla="*/ 32 w 32"/>
                <a:gd name="T41" fmla="*/ 53 h 54"/>
                <a:gd name="T42" fmla="*/ 24 w 32"/>
                <a:gd name="T43" fmla="*/ 53 h 54"/>
                <a:gd name="T44" fmla="*/ 24 w 32"/>
                <a:gd name="T45" fmla="*/ 26 h 54"/>
                <a:gd name="T46" fmla="*/ 23 w 32"/>
                <a:gd name="T47" fmla="*/ 24 h 54"/>
                <a:gd name="T48" fmla="*/ 21 w 32"/>
                <a:gd name="T49" fmla="*/ 23 h 54"/>
                <a:gd name="T50" fmla="*/ 18 w 32"/>
                <a:gd name="T51" fmla="*/ 22 h 54"/>
                <a:gd name="T52" fmla="*/ 15 w 32"/>
                <a:gd name="T53" fmla="*/ 21 h 54"/>
                <a:gd name="T54" fmla="*/ 9 w 32"/>
                <a:gd name="T55" fmla="*/ 24 h 54"/>
                <a:gd name="T56" fmla="*/ 7 w 32"/>
                <a:gd name="T57" fmla="*/ 33 h 54"/>
                <a:gd name="T58" fmla="*/ 8 w 32"/>
                <a:gd name="T59" fmla="*/ 39 h 54"/>
                <a:gd name="T60" fmla="*/ 9 w 32"/>
                <a:gd name="T61" fmla="*/ 44 h 54"/>
                <a:gd name="T62" fmla="*/ 12 w 32"/>
                <a:gd name="T63" fmla="*/ 46 h 54"/>
                <a:gd name="T64" fmla="*/ 16 w 32"/>
                <a:gd name="T65" fmla="*/ 47 h 54"/>
                <a:gd name="T66" fmla="*/ 18 w 32"/>
                <a:gd name="T67" fmla="*/ 47 h 54"/>
                <a:gd name="T68" fmla="*/ 21 w 32"/>
                <a:gd name="T69" fmla="*/ 46 h 54"/>
                <a:gd name="T70" fmla="*/ 23 w 32"/>
                <a:gd name="T71" fmla="*/ 44 h 54"/>
                <a:gd name="T72" fmla="*/ 24 w 32"/>
                <a:gd name="T73" fmla="*/ 42 h 54"/>
                <a:gd name="T74" fmla="*/ 24 w 32"/>
                <a:gd name="T7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54">
                  <a:moveTo>
                    <a:pt x="24" y="53"/>
                  </a:moveTo>
                  <a:cubicBezTo>
                    <a:pt x="24" y="50"/>
                    <a:pt x="24" y="50"/>
                    <a:pt x="24" y="50"/>
                  </a:cubicBezTo>
                  <a:cubicBezTo>
                    <a:pt x="24" y="50"/>
                    <a:pt x="23" y="51"/>
                    <a:pt x="22" y="51"/>
                  </a:cubicBezTo>
                  <a:cubicBezTo>
                    <a:pt x="21" y="52"/>
                    <a:pt x="21" y="52"/>
                    <a:pt x="20" y="53"/>
                  </a:cubicBezTo>
                  <a:cubicBezTo>
                    <a:pt x="19" y="53"/>
                    <a:pt x="18" y="54"/>
                    <a:pt x="17" y="54"/>
                  </a:cubicBezTo>
                  <a:cubicBezTo>
                    <a:pt x="16" y="54"/>
                    <a:pt x="15" y="54"/>
                    <a:pt x="14" y="54"/>
                  </a:cubicBezTo>
                  <a:cubicBezTo>
                    <a:pt x="12" y="54"/>
                    <a:pt x="10" y="54"/>
                    <a:pt x="9" y="53"/>
                  </a:cubicBezTo>
                  <a:cubicBezTo>
                    <a:pt x="7" y="52"/>
                    <a:pt x="5" y="51"/>
                    <a:pt x="4" y="49"/>
                  </a:cubicBezTo>
                  <a:cubicBezTo>
                    <a:pt x="3" y="48"/>
                    <a:pt x="1" y="45"/>
                    <a:pt x="1" y="43"/>
                  </a:cubicBezTo>
                  <a:cubicBezTo>
                    <a:pt x="0" y="40"/>
                    <a:pt x="0" y="37"/>
                    <a:pt x="0" y="33"/>
                  </a:cubicBezTo>
                  <a:cubicBezTo>
                    <a:pt x="0" y="30"/>
                    <a:pt x="0" y="27"/>
                    <a:pt x="1" y="25"/>
                  </a:cubicBezTo>
                  <a:cubicBezTo>
                    <a:pt x="2" y="22"/>
                    <a:pt x="3" y="20"/>
                    <a:pt x="4" y="19"/>
                  </a:cubicBezTo>
                  <a:cubicBezTo>
                    <a:pt x="6" y="17"/>
                    <a:pt x="7" y="16"/>
                    <a:pt x="9" y="15"/>
                  </a:cubicBezTo>
                  <a:cubicBezTo>
                    <a:pt x="11" y="14"/>
                    <a:pt x="13" y="14"/>
                    <a:pt x="15" y="14"/>
                  </a:cubicBezTo>
                  <a:cubicBezTo>
                    <a:pt x="16" y="14"/>
                    <a:pt x="17" y="14"/>
                    <a:pt x="18" y="14"/>
                  </a:cubicBezTo>
                  <a:cubicBezTo>
                    <a:pt x="18" y="15"/>
                    <a:pt x="19" y="15"/>
                    <a:pt x="20" y="15"/>
                  </a:cubicBezTo>
                  <a:cubicBezTo>
                    <a:pt x="21" y="16"/>
                    <a:pt x="22" y="16"/>
                    <a:pt x="22" y="17"/>
                  </a:cubicBezTo>
                  <a:cubicBezTo>
                    <a:pt x="23" y="17"/>
                    <a:pt x="24" y="18"/>
                    <a:pt x="24" y="18"/>
                  </a:cubicBezTo>
                  <a:cubicBezTo>
                    <a:pt x="24" y="4"/>
                    <a:pt x="24" y="4"/>
                    <a:pt x="24" y="4"/>
                  </a:cubicBezTo>
                  <a:cubicBezTo>
                    <a:pt x="32" y="0"/>
                    <a:pt x="32" y="0"/>
                    <a:pt x="32" y="0"/>
                  </a:cubicBezTo>
                  <a:cubicBezTo>
                    <a:pt x="32" y="53"/>
                    <a:pt x="32" y="53"/>
                    <a:pt x="32" y="53"/>
                  </a:cubicBezTo>
                  <a:lnTo>
                    <a:pt x="24" y="53"/>
                  </a:lnTo>
                  <a:close/>
                  <a:moveTo>
                    <a:pt x="24" y="26"/>
                  </a:moveTo>
                  <a:cubicBezTo>
                    <a:pt x="24" y="26"/>
                    <a:pt x="23" y="25"/>
                    <a:pt x="23" y="24"/>
                  </a:cubicBezTo>
                  <a:cubicBezTo>
                    <a:pt x="22" y="24"/>
                    <a:pt x="22" y="23"/>
                    <a:pt x="21" y="23"/>
                  </a:cubicBezTo>
                  <a:cubicBezTo>
                    <a:pt x="20" y="22"/>
                    <a:pt x="19" y="22"/>
                    <a:pt x="18" y="22"/>
                  </a:cubicBezTo>
                  <a:cubicBezTo>
                    <a:pt x="17" y="21"/>
                    <a:pt x="16" y="21"/>
                    <a:pt x="15" y="21"/>
                  </a:cubicBezTo>
                  <a:cubicBezTo>
                    <a:pt x="13" y="21"/>
                    <a:pt x="11" y="22"/>
                    <a:pt x="9" y="24"/>
                  </a:cubicBezTo>
                  <a:cubicBezTo>
                    <a:pt x="8" y="26"/>
                    <a:pt x="7" y="29"/>
                    <a:pt x="7" y="33"/>
                  </a:cubicBezTo>
                  <a:cubicBezTo>
                    <a:pt x="7" y="36"/>
                    <a:pt x="7" y="38"/>
                    <a:pt x="8" y="39"/>
                  </a:cubicBezTo>
                  <a:cubicBezTo>
                    <a:pt x="8" y="41"/>
                    <a:pt x="9" y="43"/>
                    <a:pt x="9" y="44"/>
                  </a:cubicBezTo>
                  <a:cubicBezTo>
                    <a:pt x="10" y="45"/>
                    <a:pt x="11" y="46"/>
                    <a:pt x="12" y="46"/>
                  </a:cubicBezTo>
                  <a:cubicBezTo>
                    <a:pt x="13" y="47"/>
                    <a:pt x="14" y="47"/>
                    <a:pt x="16" y="47"/>
                  </a:cubicBezTo>
                  <a:cubicBezTo>
                    <a:pt x="17" y="47"/>
                    <a:pt x="18" y="47"/>
                    <a:pt x="18" y="47"/>
                  </a:cubicBezTo>
                  <a:cubicBezTo>
                    <a:pt x="19" y="46"/>
                    <a:pt x="20" y="46"/>
                    <a:pt x="21" y="46"/>
                  </a:cubicBezTo>
                  <a:cubicBezTo>
                    <a:pt x="21" y="45"/>
                    <a:pt x="22" y="45"/>
                    <a:pt x="23" y="44"/>
                  </a:cubicBezTo>
                  <a:cubicBezTo>
                    <a:pt x="23" y="43"/>
                    <a:pt x="24" y="43"/>
                    <a:pt x="24" y="42"/>
                  </a:cubicBezTo>
                  <a:lnTo>
                    <a:pt x="24"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7" name="Freeform 65">
              <a:extLst>
                <a:ext uri="{FF2B5EF4-FFF2-40B4-BE49-F238E27FC236}">
                  <a16:creationId xmlns:a16="http://schemas.microsoft.com/office/drawing/2014/main" id="{F2BC9C1F-3F30-47A6-B503-20FB179B7F3A}"/>
                </a:ext>
              </a:extLst>
            </p:cNvPr>
            <p:cNvSpPr>
              <a:spLocks/>
            </p:cNvSpPr>
            <p:nvPr userDrawn="1"/>
          </p:nvSpPr>
          <p:spPr bwMode="auto">
            <a:xfrm>
              <a:off x="2229624" y="6421821"/>
              <a:ext cx="122060" cy="97648"/>
            </a:xfrm>
            <a:custGeom>
              <a:avLst/>
              <a:gdLst>
                <a:gd name="T0" fmla="*/ 55 w 70"/>
                <a:gd name="T1" fmla="*/ 56 h 56"/>
                <a:gd name="T2" fmla="*/ 45 w 70"/>
                <a:gd name="T3" fmla="*/ 56 h 56"/>
                <a:gd name="T4" fmla="*/ 35 w 70"/>
                <a:gd name="T5" fmla="*/ 16 h 56"/>
                <a:gd name="T6" fmla="*/ 25 w 70"/>
                <a:gd name="T7" fmla="*/ 56 h 56"/>
                <a:gd name="T8" fmla="*/ 16 w 70"/>
                <a:gd name="T9" fmla="*/ 56 h 56"/>
                <a:gd name="T10" fmla="*/ 0 w 70"/>
                <a:gd name="T11" fmla="*/ 0 h 56"/>
                <a:gd name="T12" fmla="*/ 12 w 70"/>
                <a:gd name="T13" fmla="*/ 0 h 56"/>
                <a:gd name="T14" fmla="*/ 20 w 70"/>
                <a:gd name="T15" fmla="*/ 38 h 56"/>
                <a:gd name="T16" fmla="*/ 31 w 70"/>
                <a:gd name="T17" fmla="*/ 0 h 56"/>
                <a:gd name="T18" fmla="*/ 39 w 70"/>
                <a:gd name="T19" fmla="*/ 0 h 56"/>
                <a:gd name="T20" fmla="*/ 51 w 70"/>
                <a:gd name="T21" fmla="*/ 38 h 56"/>
                <a:gd name="T22" fmla="*/ 60 w 70"/>
                <a:gd name="T23" fmla="*/ 0 h 56"/>
                <a:gd name="T24" fmla="*/ 70 w 70"/>
                <a:gd name="T25" fmla="*/ 0 h 56"/>
                <a:gd name="T26" fmla="*/ 55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5" y="56"/>
                  </a:moveTo>
                  <a:lnTo>
                    <a:pt x="45" y="56"/>
                  </a:lnTo>
                  <a:lnTo>
                    <a:pt x="35" y="16"/>
                  </a:lnTo>
                  <a:lnTo>
                    <a:pt x="25" y="56"/>
                  </a:lnTo>
                  <a:lnTo>
                    <a:pt x="16" y="56"/>
                  </a:lnTo>
                  <a:lnTo>
                    <a:pt x="0" y="0"/>
                  </a:lnTo>
                  <a:lnTo>
                    <a:pt x="12" y="0"/>
                  </a:lnTo>
                  <a:lnTo>
                    <a:pt x="20" y="38"/>
                  </a:lnTo>
                  <a:lnTo>
                    <a:pt x="31" y="0"/>
                  </a:lnTo>
                  <a:lnTo>
                    <a:pt x="39" y="0"/>
                  </a:lnTo>
                  <a:lnTo>
                    <a:pt x="51" y="38"/>
                  </a:lnTo>
                  <a:lnTo>
                    <a:pt x="60" y="0"/>
                  </a:lnTo>
                  <a:lnTo>
                    <a:pt x="70" y="0"/>
                  </a:lnTo>
                  <a:lnTo>
                    <a:pt x="55"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8" name="Freeform 66">
              <a:extLst>
                <a:ext uri="{FF2B5EF4-FFF2-40B4-BE49-F238E27FC236}">
                  <a16:creationId xmlns:a16="http://schemas.microsoft.com/office/drawing/2014/main" id="{F2E1921C-CA0E-4886-93CA-956A6497CF03}"/>
                </a:ext>
              </a:extLst>
            </p:cNvPr>
            <p:cNvSpPr>
              <a:spLocks noEditPoints="1"/>
            </p:cNvSpPr>
            <p:nvPr userDrawn="1"/>
          </p:nvSpPr>
          <p:spPr bwMode="auto">
            <a:xfrm>
              <a:off x="2362147" y="6418333"/>
              <a:ext cx="88930" cy="102879"/>
            </a:xfrm>
            <a:custGeom>
              <a:avLst/>
              <a:gdLst>
                <a:gd name="T0" fmla="*/ 35 w 35"/>
                <a:gd name="T1" fmla="*/ 20 h 40"/>
                <a:gd name="T2" fmla="*/ 33 w 35"/>
                <a:gd name="T3" fmla="*/ 28 h 40"/>
                <a:gd name="T4" fmla="*/ 30 w 35"/>
                <a:gd name="T5" fmla="*/ 35 h 40"/>
                <a:gd name="T6" fmla="*/ 24 w 35"/>
                <a:gd name="T7" fmla="*/ 39 h 40"/>
                <a:gd name="T8" fmla="*/ 17 w 35"/>
                <a:gd name="T9" fmla="*/ 40 h 40"/>
                <a:gd name="T10" fmla="*/ 11 w 35"/>
                <a:gd name="T11" fmla="*/ 39 h 40"/>
                <a:gd name="T12" fmla="*/ 5 w 35"/>
                <a:gd name="T13" fmla="*/ 35 h 40"/>
                <a:gd name="T14" fmla="*/ 2 w 35"/>
                <a:gd name="T15" fmla="*/ 28 h 40"/>
                <a:gd name="T16" fmla="*/ 0 w 35"/>
                <a:gd name="T17" fmla="*/ 20 h 40"/>
                <a:gd name="T18" fmla="*/ 2 w 35"/>
                <a:gd name="T19" fmla="*/ 12 h 40"/>
                <a:gd name="T20" fmla="*/ 5 w 35"/>
                <a:gd name="T21" fmla="*/ 5 h 40"/>
                <a:gd name="T22" fmla="*/ 11 w 35"/>
                <a:gd name="T23" fmla="*/ 1 h 40"/>
                <a:gd name="T24" fmla="*/ 18 w 35"/>
                <a:gd name="T25" fmla="*/ 0 h 40"/>
                <a:gd name="T26" fmla="*/ 24 w 35"/>
                <a:gd name="T27" fmla="*/ 1 h 40"/>
                <a:gd name="T28" fmla="*/ 30 w 35"/>
                <a:gd name="T29" fmla="*/ 5 h 40"/>
                <a:gd name="T30" fmla="*/ 33 w 35"/>
                <a:gd name="T31" fmla="*/ 12 h 40"/>
                <a:gd name="T32" fmla="*/ 35 w 35"/>
                <a:gd name="T33" fmla="*/ 20 h 40"/>
                <a:gd name="T34" fmla="*/ 27 w 35"/>
                <a:gd name="T35" fmla="*/ 20 h 40"/>
                <a:gd name="T36" fmla="*/ 26 w 35"/>
                <a:gd name="T37" fmla="*/ 15 h 40"/>
                <a:gd name="T38" fmla="*/ 24 w 35"/>
                <a:gd name="T39" fmla="*/ 11 h 40"/>
                <a:gd name="T40" fmla="*/ 21 w 35"/>
                <a:gd name="T41" fmla="*/ 8 h 40"/>
                <a:gd name="T42" fmla="*/ 17 w 35"/>
                <a:gd name="T43" fmla="*/ 7 h 40"/>
                <a:gd name="T44" fmla="*/ 13 w 35"/>
                <a:gd name="T45" fmla="*/ 8 h 40"/>
                <a:gd name="T46" fmla="*/ 10 w 35"/>
                <a:gd name="T47" fmla="*/ 11 h 40"/>
                <a:gd name="T48" fmla="*/ 9 w 35"/>
                <a:gd name="T49" fmla="*/ 15 h 40"/>
                <a:gd name="T50" fmla="*/ 8 w 35"/>
                <a:gd name="T51" fmla="*/ 20 h 40"/>
                <a:gd name="T52" fmla="*/ 9 w 35"/>
                <a:gd name="T53" fmla="*/ 26 h 40"/>
                <a:gd name="T54" fmla="*/ 11 w 35"/>
                <a:gd name="T55" fmla="*/ 30 h 40"/>
                <a:gd name="T56" fmla="*/ 14 w 35"/>
                <a:gd name="T57" fmla="*/ 32 h 40"/>
                <a:gd name="T58" fmla="*/ 18 w 35"/>
                <a:gd name="T59" fmla="*/ 33 h 40"/>
                <a:gd name="T60" fmla="*/ 21 w 35"/>
                <a:gd name="T61" fmla="*/ 32 h 40"/>
                <a:gd name="T62" fmla="*/ 24 w 35"/>
                <a:gd name="T63" fmla="*/ 29 h 40"/>
                <a:gd name="T64" fmla="*/ 26 w 35"/>
                <a:gd name="T65" fmla="*/ 25 h 40"/>
                <a:gd name="T66" fmla="*/ 27 w 35"/>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0">
                  <a:moveTo>
                    <a:pt x="35" y="20"/>
                  </a:moveTo>
                  <a:cubicBezTo>
                    <a:pt x="35" y="23"/>
                    <a:pt x="34" y="26"/>
                    <a:pt x="33" y="28"/>
                  </a:cubicBezTo>
                  <a:cubicBezTo>
                    <a:pt x="32" y="31"/>
                    <a:pt x="31" y="33"/>
                    <a:pt x="30" y="35"/>
                  </a:cubicBezTo>
                  <a:cubicBezTo>
                    <a:pt x="28" y="37"/>
                    <a:pt x="26" y="38"/>
                    <a:pt x="24" y="39"/>
                  </a:cubicBezTo>
                  <a:cubicBezTo>
                    <a:pt x="22" y="40"/>
                    <a:pt x="20" y="40"/>
                    <a:pt x="17" y="40"/>
                  </a:cubicBezTo>
                  <a:cubicBezTo>
                    <a:pt x="15" y="40"/>
                    <a:pt x="13" y="40"/>
                    <a:pt x="11" y="39"/>
                  </a:cubicBezTo>
                  <a:cubicBezTo>
                    <a:pt x="8" y="38"/>
                    <a:pt x="7" y="36"/>
                    <a:pt x="5" y="35"/>
                  </a:cubicBezTo>
                  <a:cubicBezTo>
                    <a:pt x="4" y="33"/>
                    <a:pt x="2" y="31"/>
                    <a:pt x="2" y="28"/>
                  </a:cubicBezTo>
                  <a:cubicBezTo>
                    <a:pt x="1" y="26"/>
                    <a:pt x="0" y="23"/>
                    <a:pt x="0" y="20"/>
                  </a:cubicBezTo>
                  <a:cubicBezTo>
                    <a:pt x="0" y="17"/>
                    <a:pt x="1" y="14"/>
                    <a:pt x="2" y="12"/>
                  </a:cubicBezTo>
                  <a:cubicBezTo>
                    <a:pt x="3" y="9"/>
                    <a:pt x="4" y="7"/>
                    <a:pt x="5" y="5"/>
                  </a:cubicBezTo>
                  <a:cubicBezTo>
                    <a:pt x="7" y="4"/>
                    <a:pt x="9" y="2"/>
                    <a:pt x="11" y="1"/>
                  </a:cubicBezTo>
                  <a:cubicBezTo>
                    <a:pt x="13" y="1"/>
                    <a:pt x="15" y="0"/>
                    <a:pt x="18" y="0"/>
                  </a:cubicBezTo>
                  <a:cubicBezTo>
                    <a:pt x="20" y="0"/>
                    <a:pt x="22" y="1"/>
                    <a:pt x="24" y="1"/>
                  </a:cubicBezTo>
                  <a:cubicBezTo>
                    <a:pt x="26" y="2"/>
                    <a:pt x="28" y="4"/>
                    <a:pt x="30" y="5"/>
                  </a:cubicBezTo>
                  <a:cubicBezTo>
                    <a:pt x="31" y="7"/>
                    <a:pt x="32" y="9"/>
                    <a:pt x="33" y="12"/>
                  </a:cubicBezTo>
                  <a:cubicBezTo>
                    <a:pt x="34" y="14"/>
                    <a:pt x="35" y="17"/>
                    <a:pt x="35" y="20"/>
                  </a:cubicBezTo>
                  <a:close/>
                  <a:moveTo>
                    <a:pt x="27" y="20"/>
                  </a:moveTo>
                  <a:cubicBezTo>
                    <a:pt x="27" y="18"/>
                    <a:pt x="27" y="16"/>
                    <a:pt x="26" y="15"/>
                  </a:cubicBezTo>
                  <a:cubicBezTo>
                    <a:pt x="26" y="13"/>
                    <a:pt x="25" y="12"/>
                    <a:pt x="24" y="11"/>
                  </a:cubicBezTo>
                  <a:cubicBezTo>
                    <a:pt x="24" y="10"/>
                    <a:pt x="23" y="9"/>
                    <a:pt x="21" y="8"/>
                  </a:cubicBezTo>
                  <a:cubicBezTo>
                    <a:pt x="20" y="8"/>
                    <a:pt x="19" y="7"/>
                    <a:pt x="17" y="7"/>
                  </a:cubicBezTo>
                  <a:cubicBezTo>
                    <a:pt x="16" y="7"/>
                    <a:pt x="14" y="8"/>
                    <a:pt x="13" y="8"/>
                  </a:cubicBezTo>
                  <a:cubicBezTo>
                    <a:pt x="12" y="9"/>
                    <a:pt x="11" y="10"/>
                    <a:pt x="10" y="11"/>
                  </a:cubicBezTo>
                  <a:cubicBezTo>
                    <a:pt x="10" y="12"/>
                    <a:pt x="9" y="13"/>
                    <a:pt x="9" y="15"/>
                  </a:cubicBezTo>
                  <a:cubicBezTo>
                    <a:pt x="8" y="16"/>
                    <a:pt x="8" y="18"/>
                    <a:pt x="8" y="20"/>
                  </a:cubicBezTo>
                  <a:cubicBezTo>
                    <a:pt x="8" y="22"/>
                    <a:pt x="8" y="24"/>
                    <a:pt x="9" y="26"/>
                  </a:cubicBezTo>
                  <a:cubicBezTo>
                    <a:pt x="9" y="27"/>
                    <a:pt x="10" y="28"/>
                    <a:pt x="11" y="30"/>
                  </a:cubicBezTo>
                  <a:cubicBezTo>
                    <a:pt x="11" y="31"/>
                    <a:pt x="12" y="32"/>
                    <a:pt x="14" y="32"/>
                  </a:cubicBezTo>
                  <a:cubicBezTo>
                    <a:pt x="15" y="33"/>
                    <a:pt x="16" y="33"/>
                    <a:pt x="18" y="33"/>
                  </a:cubicBezTo>
                  <a:cubicBezTo>
                    <a:pt x="19" y="33"/>
                    <a:pt x="20" y="33"/>
                    <a:pt x="21" y="32"/>
                  </a:cubicBezTo>
                  <a:cubicBezTo>
                    <a:pt x="23" y="31"/>
                    <a:pt x="24"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9" name="Freeform 67">
              <a:extLst>
                <a:ext uri="{FF2B5EF4-FFF2-40B4-BE49-F238E27FC236}">
                  <a16:creationId xmlns:a16="http://schemas.microsoft.com/office/drawing/2014/main" id="{33147323-CD74-4B45-8B3D-9FC2D6ABC4D5}"/>
                </a:ext>
              </a:extLst>
            </p:cNvPr>
            <p:cNvSpPr>
              <a:spLocks/>
            </p:cNvSpPr>
            <p:nvPr userDrawn="1"/>
          </p:nvSpPr>
          <p:spPr bwMode="auto">
            <a:xfrm>
              <a:off x="2468514" y="6418333"/>
              <a:ext cx="59286" cy="101135"/>
            </a:xfrm>
            <a:custGeom>
              <a:avLst/>
              <a:gdLst>
                <a:gd name="T0" fmla="*/ 21 w 23"/>
                <a:gd name="T1" fmla="*/ 9 h 39"/>
                <a:gd name="T2" fmla="*/ 19 w 23"/>
                <a:gd name="T3" fmla="*/ 8 h 39"/>
                <a:gd name="T4" fmla="*/ 16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10 w 23"/>
                <a:gd name="T21" fmla="*/ 3 h 39"/>
                <a:gd name="T22" fmla="*/ 12 w 23"/>
                <a:gd name="T23" fmla="*/ 1 h 39"/>
                <a:gd name="T24" fmla="*/ 14 w 23"/>
                <a:gd name="T25" fmla="*/ 0 h 39"/>
                <a:gd name="T26" fmla="*/ 17 w 23"/>
                <a:gd name="T27" fmla="*/ 0 h 39"/>
                <a:gd name="T28" fmla="*/ 21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20" y="8"/>
                    <a:pt x="19" y="8"/>
                  </a:cubicBezTo>
                  <a:cubicBezTo>
                    <a:pt x="18" y="8"/>
                    <a:pt x="17" y="7"/>
                    <a:pt x="16" y="7"/>
                  </a:cubicBezTo>
                  <a:cubicBezTo>
                    <a:pt x="13" y="7"/>
                    <a:pt x="11" y="8"/>
                    <a:pt x="10" y="10"/>
                  </a:cubicBezTo>
                  <a:cubicBezTo>
                    <a:pt x="9"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10" y="3"/>
                  </a:cubicBezTo>
                  <a:cubicBezTo>
                    <a:pt x="10" y="2"/>
                    <a:pt x="11" y="2"/>
                    <a:pt x="12" y="1"/>
                  </a:cubicBezTo>
                  <a:cubicBezTo>
                    <a:pt x="12" y="1"/>
                    <a:pt x="13" y="1"/>
                    <a:pt x="14" y="0"/>
                  </a:cubicBezTo>
                  <a:cubicBezTo>
                    <a:pt x="15" y="0"/>
                    <a:pt x="16" y="0"/>
                    <a:pt x="17" y="0"/>
                  </a:cubicBezTo>
                  <a:cubicBezTo>
                    <a:pt x="18" y="0"/>
                    <a:pt x="20" y="0"/>
                    <a:pt x="21" y="1"/>
                  </a:cubicBezTo>
                  <a:cubicBezTo>
                    <a:pt x="22" y="1"/>
                    <a:pt x="23"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50" name="Freeform 68">
              <a:extLst>
                <a:ext uri="{FF2B5EF4-FFF2-40B4-BE49-F238E27FC236}">
                  <a16:creationId xmlns:a16="http://schemas.microsoft.com/office/drawing/2014/main" id="{646502BE-8655-4E99-B8D3-19E6C1D2B9F4}"/>
                </a:ext>
              </a:extLst>
            </p:cNvPr>
            <p:cNvSpPr>
              <a:spLocks/>
            </p:cNvSpPr>
            <p:nvPr userDrawn="1"/>
          </p:nvSpPr>
          <p:spPr bwMode="auto">
            <a:xfrm>
              <a:off x="2545237" y="6383459"/>
              <a:ext cx="76723" cy="136010"/>
            </a:xfrm>
            <a:custGeom>
              <a:avLst/>
              <a:gdLst>
                <a:gd name="T0" fmla="*/ 31 w 44"/>
                <a:gd name="T1" fmla="*/ 78 h 78"/>
                <a:gd name="T2" fmla="*/ 19 w 44"/>
                <a:gd name="T3" fmla="*/ 50 h 78"/>
                <a:gd name="T4" fmla="*/ 10 w 44"/>
                <a:gd name="T5" fmla="*/ 61 h 78"/>
                <a:gd name="T6" fmla="*/ 10 w 44"/>
                <a:gd name="T7" fmla="*/ 78 h 78"/>
                <a:gd name="T8" fmla="*/ 0 w 44"/>
                <a:gd name="T9" fmla="*/ 78 h 78"/>
                <a:gd name="T10" fmla="*/ 0 w 44"/>
                <a:gd name="T11" fmla="*/ 6 h 78"/>
                <a:gd name="T12" fmla="*/ 10 w 44"/>
                <a:gd name="T13" fmla="*/ 0 h 78"/>
                <a:gd name="T14" fmla="*/ 10 w 44"/>
                <a:gd name="T15" fmla="*/ 47 h 78"/>
                <a:gd name="T16" fmla="*/ 28 w 44"/>
                <a:gd name="T17" fmla="*/ 22 h 78"/>
                <a:gd name="T18" fmla="*/ 41 w 44"/>
                <a:gd name="T19" fmla="*/ 22 h 78"/>
                <a:gd name="T20" fmla="*/ 26 w 44"/>
                <a:gd name="T21" fmla="*/ 41 h 78"/>
                <a:gd name="T22" fmla="*/ 44 w 44"/>
                <a:gd name="T23" fmla="*/ 78 h 78"/>
                <a:gd name="T24" fmla="*/ 31 w 4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78">
                  <a:moveTo>
                    <a:pt x="31" y="78"/>
                  </a:moveTo>
                  <a:lnTo>
                    <a:pt x="19" y="50"/>
                  </a:lnTo>
                  <a:lnTo>
                    <a:pt x="10" y="61"/>
                  </a:lnTo>
                  <a:lnTo>
                    <a:pt x="10" y="78"/>
                  </a:lnTo>
                  <a:lnTo>
                    <a:pt x="0" y="78"/>
                  </a:lnTo>
                  <a:lnTo>
                    <a:pt x="0" y="6"/>
                  </a:lnTo>
                  <a:lnTo>
                    <a:pt x="10" y="0"/>
                  </a:lnTo>
                  <a:lnTo>
                    <a:pt x="10" y="47"/>
                  </a:lnTo>
                  <a:lnTo>
                    <a:pt x="28" y="22"/>
                  </a:lnTo>
                  <a:lnTo>
                    <a:pt x="41" y="22"/>
                  </a:lnTo>
                  <a:lnTo>
                    <a:pt x="26" y="41"/>
                  </a:lnTo>
                  <a:lnTo>
                    <a:pt x="44" y="78"/>
                  </a:lnTo>
                  <a:lnTo>
                    <a:pt x="31"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51" name="Freeform 69">
              <a:extLst>
                <a:ext uri="{FF2B5EF4-FFF2-40B4-BE49-F238E27FC236}">
                  <a16:creationId xmlns:a16="http://schemas.microsoft.com/office/drawing/2014/main" id="{7B89F1B5-6B06-45D2-838B-039A44EFFD1B}"/>
                </a:ext>
              </a:extLst>
            </p:cNvPr>
            <p:cNvSpPr>
              <a:spLocks/>
            </p:cNvSpPr>
            <p:nvPr userDrawn="1"/>
          </p:nvSpPr>
          <p:spPr bwMode="auto">
            <a:xfrm>
              <a:off x="2628936" y="6418333"/>
              <a:ext cx="74980" cy="102879"/>
            </a:xfrm>
            <a:custGeom>
              <a:avLst/>
              <a:gdLst>
                <a:gd name="T0" fmla="*/ 28 w 29"/>
                <a:gd name="T1" fmla="*/ 4 h 40"/>
                <a:gd name="T2" fmla="*/ 25 w 29"/>
                <a:gd name="T3" fmla="*/ 10 h 40"/>
                <a:gd name="T4" fmla="*/ 20 w 29"/>
                <a:gd name="T5" fmla="*/ 8 h 40"/>
                <a:gd name="T6" fmla="*/ 15 w 29"/>
                <a:gd name="T7" fmla="*/ 7 h 40"/>
                <a:gd name="T8" fmla="*/ 11 w 29"/>
                <a:gd name="T9" fmla="*/ 8 h 40"/>
                <a:gd name="T10" fmla="*/ 9 w 29"/>
                <a:gd name="T11" fmla="*/ 10 h 40"/>
                <a:gd name="T12" fmla="*/ 10 w 29"/>
                <a:gd name="T13" fmla="*/ 12 h 40"/>
                <a:gd name="T14" fmla="*/ 11 w 29"/>
                <a:gd name="T15" fmla="*/ 13 h 40"/>
                <a:gd name="T16" fmla="*/ 13 w 29"/>
                <a:gd name="T17" fmla="*/ 14 h 40"/>
                <a:gd name="T18" fmla="*/ 17 w 29"/>
                <a:gd name="T19" fmla="*/ 16 h 40"/>
                <a:gd name="T20" fmla="*/ 22 w 29"/>
                <a:gd name="T21" fmla="*/ 18 h 40"/>
                <a:gd name="T22" fmla="*/ 26 w 29"/>
                <a:gd name="T23" fmla="*/ 21 h 40"/>
                <a:gd name="T24" fmla="*/ 29 w 29"/>
                <a:gd name="T25" fmla="*/ 24 h 40"/>
                <a:gd name="T26" fmla="*/ 29 w 29"/>
                <a:gd name="T27" fmla="*/ 29 h 40"/>
                <a:gd name="T28" fmla="*/ 28 w 29"/>
                <a:gd name="T29" fmla="*/ 34 h 40"/>
                <a:gd name="T30" fmla="*/ 25 w 29"/>
                <a:gd name="T31" fmla="*/ 38 h 40"/>
                <a:gd name="T32" fmla="*/ 21 w 29"/>
                <a:gd name="T33" fmla="*/ 40 h 40"/>
                <a:gd name="T34" fmla="*/ 15 w 29"/>
                <a:gd name="T35" fmla="*/ 40 h 40"/>
                <a:gd name="T36" fmla="*/ 7 w 29"/>
                <a:gd name="T37" fmla="*/ 39 h 40"/>
                <a:gd name="T38" fmla="*/ 0 w 29"/>
                <a:gd name="T39" fmla="*/ 35 h 40"/>
                <a:gd name="T40" fmla="*/ 4 w 29"/>
                <a:gd name="T41" fmla="*/ 30 h 40"/>
                <a:gd name="T42" fmla="*/ 9 w 29"/>
                <a:gd name="T43" fmla="*/ 32 h 40"/>
                <a:gd name="T44" fmla="*/ 15 w 29"/>
                <a:gd name="T45" fmla="*/ 33 h 40"/>
                <a:gd name="T46" fmla="*/ 20 w 29"/>
                <a:gd name="T47" fmla="*/ 32 h 40"/>
                <a:gd name="T48" fmla="*/ 22 w 29"/>
                <a:gd name="T49" fmla="*/ 29 h 40"/>
                <a:gd name="T50" fmla="*/ 21 w 29"/>
                <a:gd name="T51" fmla="*/ 27 h 40"/>
                <a:gd name="T52" fmla="*/ 20 w 29"/>
                <a:gd name="T53" fmla="*/ 26 h 40"/>
                <a:gd name="T54" fmla="*/ 17 w 29"/>
                <a:gd name="T55" fmla="*/ 24 h 40"/>
                <a:gd name="T56" fmla="*/ 13 w 29"/>
                <a:gd name="T57" fmla="*/ 23 h 40"/>
                <a:gd name="T58" fmla="*/ 8 w 29"/>
                <a:gd name="T59" fmla="*/ 20 h 40"/>
                <a:gd name="T60" fmla="*/ 4 w 29"/>
                <a:gd name="T61" fmla="*/ 18 h 40"/>
                <a:gd name="T62" fmla="*/ 2 w 29"/>
                <a:gd name="T63" fmla="*/ 15 h 40"/>
                <a:gd name="T64" fmla="*/ 2 w 29"/>
                <a:gd name="T65" fmla="*/ 11 h 40"/>
                <a:gd name="T66" fmla="*/ 3 w 29"/>
                <a:gd name="T67" fmla="*/ 6 h 40"/>
                <a:gd name="T68" fmla="*/ 6 w 29"/>
                <a:gd name="T69" fmla="*/ 3 h 40"/>
                <a:gd name="T70" fmla="*/ 10 w 29"/>
                <a:gd name="T71" fmla="*/ 1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5" y="10"/>
                    <a:pt x="25" y="10"/>
                    <a:pt x="25" y="10"/>
                  </a:cubicBezTo>
                  <a:cubicBezTo>
                    <a:pt x="23" y="9"/>
                    <a:pt x="22" y="8"/>
                    <a:pt x="20" y="8"/>
                  </a:cubicBezTo>
                  <a:cubicBezTo>
                    <a:pt x="18" y="7"/>
                    <a:pt x="17" y="7"/>
                    <a:pt x="15" y="7"/>
                  </a:cubicBezTo>
                  <a:cubicBezTo>
                    <a:pt x="13" y="7"/>
                    <a:pt x="12" y="7"/>
                    <a:pt x="11" y="8"/>
                  </a:cubicBezTo>
                  <a:cubicBezTo>
                    <a:pt x="10" y="8"/>
                    <a:pt x="9" y="9"/>
                    <a:pt x="9" y="10"/>
                  </a:cubicBezTo>
                  <a:cubicBezTo>
                    <a:pt x="9" y="11"/>
                    <a:pt x="10" y="11"/>
                    <a:pt x="10" y="12"/>
                  </a:cubicBezTo>
                  <a:cubicBezTo>
                    <a:pt x="10" y="12"/>
                    <a:pt x="10" y="13"/>
                    <a:pt x="11" y="13"/>
                  </a:cubicBezTo>
                  <a:cubicBezTo>
                    <a:pt x="11" y="13"/>
                    <a:pt x="12" y="14"/>
                    <a:pt x="13" y="14"/>
                  </a:cubicBezTo>
                  <a:cubicBezTo>
                    <a:pt x="14" y="15"/>
                    <a:pt x="15" y="15"/>
                    <a:pt x="17" y="16"/>
                  </a:cubicBezTo>
                  <a:cubicBezTo>
                    <a:pt x="19" y="17"/>
                    <a:pt x="21" y="18"/>
                    <a:pt x="22" y="18"/>
                  </a:cubicBezTo>
                  <a:cubicBezTo>
                    <a:pt x="24" y="19"/>
                    <a:pt x="25" y="20"/>
                    <a:pt x="26" y="21"/>
                  </a:cubicBezTo>
                  <a:cubicBezTo>
                    <a:pt x="27" y="22"/>
                    <a:pt x="28" y="23"/>
                    <a:pt x="29" y="24"/>
                  </a:cubicBezTo>
                  <a:cubicBezTo>
                    <a:pt x="29" y="25"/>
                    <a:pt x="29" y="27"/>
                    <a:pt x="29" y="29"/>
                  </a:cubicBezTo>
                  <a:cubicBezTo>
                    <a:pt x="29" y="31"/>
                    <a:pt x="29" y="33"/>
                    <a:pt x="28" y="34"/>
                  </a:cubicBezTo>
                  <a:cubicBezTo>
                    <a:pt x="28" y="36"/>
                    <a:pt x="26" y="37"/>
                    <a:pt x="25" y="38"/>
                  </a:cubicBezTo>
                  <a:cubicBezTo>
                    <a:pt x="24" y="39"/>
                    <a:pt x="22" y="39"/>
                    <a:pt x="21" y="40"/>
                  </a:cubicBezTo>
                  <a:cubicBezTo>
                    <a:pt x="19" y="40"/>
                    <a:pt x="17" y="40"/>
                    <a:pt x="15" y="40"/>
                  </a:cubicBezTo>
                  <a:cubicBezTo>
                    <a:pt x="13" y="40"/>
                    <a:pt x="10" y="40"/>
                    <a:pt x="7" y="39"/>
                  </a:cubicBezTo>
                  <a:cubicBezTo>
                    <a:pt x="5" y="38"/>
                    <a:pt x="2" y="37"/>
                    <a:pt x="0" y="35"/>
                  </a:cubicBezTo>
                  <a:cubicBezTo>
                    <a:pt x="4" y="30"/>
                    <a:pt x="4" y="30"/>
                    <a:pt x="4" y="30"/>
                  </a:cubicBezTo>
                  <a:cubicBezTo>
                    <a:pt x="6" y="31"/>
                    <a:pt x="7" y="32"/>
                    <a:pt x="9" y="32"/>
                  </a:cubicBezTo>
                  <a:cubicBezTo>
                    <a:pt x="11" y="33"/>
                    <a:pt x="13" y="33"/>
                    <a:pt x="15" y="33"/>
                  </a:cubicBezTo>
                  <a:cubicBezTo>
                    <a:pt x="17" y="33"/>
                    <a:pt x="19" y="33"/>
                    <a:pt x="20" y="32"/>
                  </a:cubicBezTo>
                  <a:cubicBezTo>
                    <a:pt x="21" y="31"/>
                    <a:pt x="22" y="30"/>
                    <a:pt x="22" y="29"/>
                  </a:cubicBezTo>
                  <a:cubicBezTo>
                    <a:pt x="22" y="28"/>
                    <a:pt x="22" y="28"/>
                    <a:pt x="21" y="27"/>
                  </a:cubicBezTo>
                  <a:cubicBezTo>
                    <a:pt x="21" y="27"/>
                    <a:pt x="20" y="26"/>
                    <a:pt x="20" y="26"/>
                  </a:cubicBezTo>
                  <a:cubicBezTo>
                    <a:pt x="19" y="25"/>
                    <a:pt x="18" y="25"/>
                    <a:pt x="17" y="24"/>
                  </a:cubicBezTo>
                  <a:cubicBezTo>
                    <a:pt x="16" y="24"/>
                    <a:pt x="15" y="23"/>
                    <a:pt x="13" y="23"/>
                  </a:cubicBezTo>
                  <a:cubicBezTo>
                    <a:pt x="11" y="22"/>
                    <a:pt x="9" y="21"/>
                    <a:pt x="8" y="20"/>
                  </a:cubicBezTo>
                  <a:cubicBezTo>
                    <a:pt x="6" y="19"/>
                    <a:pt x="5" y="19"/>
                    <a:pt x="4" y="18"/>
                  </a:cubicBezTo>
                  <a:cubicBezTo>
                    <a:pt x="3" y="17"/>
                    <a:pt x="3" y="16"/>
                    <a:pt x="2" y="15"/>
                  </a:cubicBezTo>
                  <a:cubicBezTo>
                    <a:pt x="2" y="13"/>
                    <a:pt x="2" y="12"/>
                    <a:pt x="2" y="11"/>
                  </a:cubicBezTo>
                  <a:cubicBezTo>
                    <a:pt x="2" y="9"/>
                    <a:pt x="2" y="7"/>
                    <a:pt x="3" y="6"/>
                  </a:cubicBezTo>
                  <a:cubicBezTo>
                    <a:pt x="3" y="5"/>
                    <a:pt x="4" y="4"/>
                    <a:pt x="6" y="3"/>
                  </a:cubicBezTo>
                  <a:cubicBezTo>
                    <a:pt x="7" y="2"/>
                    <a:pt x="8" y="1"/>
                    <a:pt x="10" y="1"/>
                  </a:cubicBezTo>
                  <a:cubicBezTo>
                    <a:pt x="11" y="0"/>
                    <a:pt x="13" y="0"/>
                    <a:pt x="15" y="0"/>
                  </a:cubicBezTo>
                  <a:cubicBezTo>
                    <a:pt x="17" y="0"/>
                    <a:pt x="20"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52" name="Freeform 70">
              <a:extLst>
                <a:ext uri="{FF2B5EF4-FFF2-40B4-BE49-F238E27FC236}">
                  <a16:creationId xmlns:a16="http://schemas.microsoft.com/office/drawing/2014/main" id="{07A005EC-C937-4146-8D02-C00C5931EBCD}"/>
                </a:ext>
              </a:extLst>
            </p:cNvPr>
            <p:cNvSpPr>
              <a:spLocks/>
            </p:cNvSpPr>
            <p:nvPr userDrawn="1"/>
          </p:nvSpPr>
          <p:spPr bwMode="auto">
            <a:xfrm>
              <a:off x="2723096" y="6489826"/>
              <a:ext cx="27899" cy="31387"/>
            </a:xfrm>
            <a:custGeom>
              <a:avLst/>
              <a:gdLst>
                <a:gd name="T0" fmla="*/ 11 w 11"/>
                <a:gd name="T1" fmla="*/ 6 h 12"/>
                <a:gd name="T2" fmla="*/ 11 w 11"/>
                <a:gd name="T3" fmla="*/ 9 h 12"/>
                <a:gd name="T4" fmla="*/ 10 w 11"/>
                <a:gd name="T5" fmla="*/ 10 h 12"/>
                <a:gd name="T6" fmla="*/ 8 w 11"/>
                <a:gd name="T7" fmla="*/ 12 h 12"/>
                <a:gd name="T8" fmla="*/ 6 w 11"/>
                <a:gd name="T9" fmla="*/ 12 h 12"/>
                <a:gd name="T10" fmla="*/ 3 w 11"/>
                <a:gd name="T11" fmla="*/ 12 h 12"/>
                <a:gd name="T12" fmla="*/ 1 w 11"/>
                <a:gd name="T13" fmla="*/ 10 h 12"/>
                <a:gd name="T14" fmla="*/ 0 w 11"/>
                <a:gd name="T15" fmla="*/ 9 h 12"/>
                <a:gd name="T16" fmla="*/ 0 w 11"/>
                <a:gd name="T17" fmla="*/ 6 h 12"/>
                <a:gd name="T18" fmla="*/ 0 w 11"/>
                <a:gd name="T19" fmla="*/ 4 h 12"/>
                <a:gd name="T20" fmla="*/ 1 w 11"/>
                <a:gd name="T21" fmla="*/ 2 h 12"/>
                <a:gd name="T22" fmla="*/ 3 w 11"/>
                <a:gd name="T23" fmla="*/ 1 h 12"/>
                <a:gd name="T24" fmla="*/ 6 w 11"/>
                <a:gd name="T25" fmla="*/ 0 h 12"/>
                <a:gd name="T26" fmla="*/ 8 w 11"/>
                <a:gd name="T27" fmla="*/ 1 h 12"/>
                <a:gd name="T28" fmla="*/ 10 w 11"/>
                <a:gd name="T29" fmla="*/ 2 h 12"/>
                <a:gd name="T30" fmla="*/ 11 w 11"/>
                <a:gd name="T31" fmla="*/ 4 h 12"/>
                <a:gd name="T32" fmla="*/ 11 w 11"/>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1" y="6"/>
                  </a:moveTo>
                  <a:cubicBezTo>
                    <a:pt x="11" y="7"/>
                    <a:pt x="11" y="8"/>
                    <a:pt x="11" y="9"/>
                  </a:cubicBezTo>
                  <a:cubicBezTo>
                    <a:pt x="11" y="9"/>
                    <a:pt x="10" y="10"/>
                    <a:pt x="10" y="10"/>
                  </a:cubicBezTo>
                  <a:cubicBezTo>
                    <a:pt x="9" y="11"/>
                    <a:pt x="9" y="11"/>
                    <a:pt x="8" y="12"/>
                  </a:cubicBezTo>
                  <a:cubicBezTo>
                    <a:pt x="7" y="12"/>
                    <a:pt x="6" y="12"/>
                    <a:pt x="6" y="12"/>
                  </a:cubicBezTo>
                  <a:cubicBezTo>
                    <a:pt x="5" y="12"/>
                    <a:pt x="4" y="12"/>
                    <a:pt x="3" y="12"/>
                  </a:cubicBezTo>
                  <a:cubicBezTo>
                    <a:pt x="3" y="11"/>
                    <a:pt x="2" y="11"/>
                    <a:pt x="1" y="10"/>
                  </a:cubicBezTo>
                  <a:cubicBezTo>
                    <a:pt x="1" y="10"/>
                    <a:pt x="1" y="9"/>
                    <a:pt x="0" y="9"/>
                  </a:cubicBezTo>
                  <a:cubicBezTo>
                    <a:pt x="0" y="8"/>
                    <a:pt x="0" y="7"/>
                    <a:pt x="0" y="6"/>
                  </a:cubicBezTo>
                  <a:cubicBezTo>
                    <a:pt x="0" y="6"/>
                    <a:pt x="0" y="5"/>
                    <a:pt x="0" y="4"/>
                  </a:cubicBezTo>
                  <a:cubicBezTo>
                    <a:pt x="1" y="3"/>
                    <a:pt x="1" y="3"/>
                    <a:pt x="1" y="2"/>
                  </a:cubicBezTo>
                  <a:cubicBezTo>
                    <a:pt x="2" y="2"/>
                    <a:pt x="3" y="1"/>
                    <a:pt x="3" y="1"/>
                  </a:cubicBezTo>
                  <a:cubicBezTo>
                    <a:pt x="4" y="1"/>
                    <a:pt x="5" y="0"/>
                    <a:pt x="6" y="0"/>
                  </a:cubicBezTo>
                  <a:cubicBezTo>
                    <a:pt x="6" y="0"/>
                    <a:pt x="7" y="1"/>
                    <a:pt x="8" y="1"/>
                  </a:cubicBezTo>
                  <a:cubicBezTo>
                    <a:pt x="9" y="1"/>
                    <a:pt x="9" y="2"/>
                    <a:pt x="10" y="2"/>
                  </a:cubicBezTo>
                  <a:cubicBezTo>
                    <a:pt x="10" y="3"/>
                    <a:pt x="11" y="3"/>
                    <a:pt x="11" y="4"/>
                  </a:cubicBezTo>
                  <a:cubicBezTo>
                    <a:pt x="11" y="5"/>
                    <a:pt x="11" y="6"/>
                    <a:pt x="11"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grpSp>
      <p:sp>
        <p:nvSpPr>
          <p:cNvPr id="263" name="Title 1">
            <a:extLst>
              <a:ext uri="{FF2B5EF4-FFF2-40B4-BE49-F238E27FC236}">
                <a16:creationId xmlns:a16="http://schemas.microsoft.com/office/drawing/2014/main" id="{3F36D6CC-3534-47CC-AECE-83EDA4639FB5}"/>
              </a:ext>
            </a:extLst>
          </p:cNvPr>
          <p:cNvSpPr>
            <a:spLocks noGrp="1"/>
          </p:cNvSpPr>
          <p:nvPr>
            <p:ph type="ctrTitle"/>
          </p:nvPr>
        </p:nvSpPr>
        <p:spPr>
          <a:xfrm>
            <a:off x="944880" y="2158329"/>
            <a:ext cx="4000436" cy="860400"/>
          </a:xfrm>
          <a:prstGeom prst="rect">
            <a:avLst/>
          </a:prstGeom>
        </p:spPr>
        <p:txBody>
          <a:bodyPr/>
          <a:lstStyle>
            <a:lvl1pPr>
              <a:defRPr sz="3000" b="0">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264" name="Subtitle 2">
            <a:extLst>
              <a:ext uri="{FF2B5EF4-FFF2-40B4-BE49-F238E27FC236}">
                <a16:creationId xmlns:a16="http://schemas.microsoft.com/office/drawing/2014/main" id="{C26FB38E-4E99-4AFB-8C8C-F03F7A963D9C}"/>
              </a:ext>
            </a:extLst>
          </p:cNvPr>
          <p:cNvSpPr>
            <a:spLocks noGrp="1"/>
          </p:cNvSpPr>
          <p:nvPr>
            <p:ph type="subTitle" idx="1"/>
          </p:nvPr>
        </p:nvSpPr>
        <p:spPr>
          <a:xfrm>
            <a:off x="945072" y="3200329"/>
            <a:ext cx="4020628" cy="645742"/>
          </a:xfrm>
          <a:prstGeom prst="rect">
            <a:avLst/>
          </a:prstGeom>
        </p:spPr>
        <p:txBody>
          <a:bodyPr/>
          <a:lstStyle>
            <a:lvl1pPr marL="0" indent="0" algn="l">
              <a:buNone/>
              <a:defRPr sz="2000">
                <a:solidFill>
                  <a:schemeClr val="bg1"/>
                </a:solidFill>
                <a:latin typeface="EYInterstate Light" panose="02000506000000020004" pitchFamily="2" charset="0"/>
                <a:cs typeface="Arial" pitchFamily="34" charset="0"/>
              </a:defRPr>
            </a:lvl1pPr>
            <a:lvl2pPr marL="0" indent="0" algn="l">
              <a:buNone/>
              <a:defRPr sz="1600">
                <a:solidFill>
                  <a:schemeClr val="tx1">
                    <a:lumMod val="75000"/>
                    <a:lumOff val="2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dirty="0"/>
              <a:t>Click to edit Master subtitle style</a:t>
            </a:r>
            <a:endParaRPr lang="en-GB" dirty="0"/>
          </a:p>
        </p:txBody>
      </p:sp>
      <p:grpSp>
        <p:nvGrpSpPr>
          <p:cNvPr id="77" name="Group 76">
            <a:extLst>
              <a:ext uri="{FF2B5EF4-FFF2-40B4-BE49-F238E27FC236}">
                <a16:creationId xmlns:a16="http://schemas.microsoft.com/office/drawing/2014/main" id="{AE95BC52-A56D-4358-A294-750179EBB698}"/>
              </a:ext>
            </a:extLst>
          </p:cNvPr>
          <p:cNvGrpSpPr/>
          <p:nvPr userDrawn="1"/>
        </p:nvGrpSpPr>
        <p:grpSpPr>
          <a:xfrm>
            <a:off x="489366" y="876058"/>
            <a:ext cx="4855295" cy="3374475"/>
            <a:chOff x="6855933" y="899048"/>
            <a:chExt cx="4855295" cy="3374475"/>
          </a:xfrm>
          <a:solidFill>
            <a:schemeClr val="tx2"/>
          </a:solidFill>
        </p:grpSpPr>
        <p:sp>
          <p:nvSpPr>
            <p:cNvPr id="78" name="Freeform: Shape 77">
              <a:extLst>
                <a:ext uri="{FF2B5EF4-FFF2-40B4-BE49-F238E27FC236}">
                  <a16:creationId xmlns:a16="http://schemas.microsoft.com/office/drawing/2014/main" id="{ECBD2AD5-9A79-4CFE-A808-769ADC8898F3}"/>
                </a:ext>
              </a:extLst>
            </p:cNvPr>
            <p:cNvSpPr/>
            <p:nvPr/>
          </p:nvSpPr>
          <p:spPr>
            <a:xfrm>
              <a:off x="6855933" y="899048"/>
              <a:ext cx="4855295" cy="3374475"/>
            </a:xfrm>
            <a:custGeom>
              <a:avLst/>
              <a:gdLst>
                <a:gd name="connsiteX0" fmla="*/ 6731 w 4855294"/>
                <a:gd name="connsiteY0" fmla="*/ 863542 h 3374474"/>
                <a:gd name="connsiteX1" fmla="*/ 6731 w 4855294"/>
                <a:gd name="connsiteY1" fmla="*/ 3095901 h 3374474"/>
                <a:gd name="connsiteX2" fmla="*/ 145659 w 4855294"/>
                <a:gd name="connsiteY2" fmla="*/ 3095901 h 3374474"/>
                <a:gd name="connsiteX3" fmla="*/ 145659 w 4855294"/>
                <a:gd name="connsiteY3" fmla="*/ 988380 h 3374474"/>
                <a:gd name="connsiteX4" fmla="*/ 4715918 w 4855294"/>
                <a:gd name="connsiteY4" fmla="*/ 179673 h 3374474"/>
                <a:gd name="connsiteX5" fmla="*/ 4715918 w 4855294"/>
                <a:gd name="connsiteY5" fmla="*/ 3234829 h 3374474"/>
                <a:gd name="connsiteX6" fmla="*/ 840208 w 4855294"/>
                <a:gd name="connsiteY6" fmla="*/ 3234829 h 3374474"/>
                <a:gd name="connsiteX7" fmla="*/ 840208 w 4855294"/>
                <a:gd name="connsiteY7" fmla="*/ 3373757 h 3374474"/>
                <a:gd name="connsiteX8" fmla="*/ 4854846 w 4855294"/>
                <a:gd name="connsiteY8" fmla="*/ 3373757 h 3374474"/>
                <a:gd name="connsiteX9" fmla="*/ 4854846 w 4855294"/>
                <a:gd name="connsiteY9" fmla="*/ 6731 h 3374474"/>
                <a:gd name="connsiteX10" fmla="*/ 6731 w 4855294"/>
                <a:gd name="connsiteY10" fmla="*/ 863542 h 337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5294" h="3374474">
                  <a:moveTo>
                    <a:pt x="6731" y="863542"/>
                  </a:moveTo>
                  <a:lnTo>
                    <a:pt x="6731" y="3095901"/>
                  </a:lnTo>
                  <a:lnTo>
                    <a:pt x="145659" y="3095901"/>
                  </a:lnTo>
                  <a:lnTo>
                    <a:pt x="145659" y="988380"/>
                  </a:lnTo>
                  <a:lnTo>
                    <a:pt x="4715918" y="179673"/>
                  </a:lnTo>
                  <a:lnTo>
                    <a:pt x="4715918" y="3234829"/>
                  </a:lnTo>
                  <a:lnTo>
                    <a:pt x="840208" y="3234829"/>
                  </a:lnTo>
                  <a:lnTo>
                    <a:pt x="840208" y="3373757"/>
                  </a:lnTo>
                  <a:lnTo>
                    <a:pt x="4854846" y="3373757"/>
                  </a:lnTo>
                  <a:lnTo>
                    <a:pt x="4854846" y="6731"/>
                  </a:lnTo>
                  <a:lnTo>
                    <a:pt x="6731" y="863542"/>
                  </a:lnTo>
                  <a:close/>
                </a:path>
              </a:pathLst>
            </a:custGeom>
            <a:grpFill/>
            <a:ln w="9525" cap="flat">
              <a:noFill/>
              <a:prstDash val="solid"/>
              <a:miter/>
            </a:ln>
          </p:spPr>
          <p:txBody>
            <a:bodyPr rtlCol="0" anchor="ctr"/>
            <a:lstStyle/>
            <a:p>
              <a:endParaRPr lang="en-IN"/>
            </a:p>
          </p:txBody>
        </p:sp>
        <p:sp>
          <p:nvSpPr>
            <p:cNvPr id="79" name="Freeform: Shape 78">
              <a:extLst>
                <a:ext uri="{FF2B5EF4-FFF2-40B4-BE49-F238E27FC236}">
                  <a16:creationId xmlns:a16="http://schemas.microsoft.com/office/drawing/2014/main" id="{9EE673CB-A779-4F64-B72D-93428DD2B26D}"/>
                </a:ext>
              </a:extLst>
            </p:cNvPr>
            <p:cNvSpPr/>
            <p:nvPr/>
          </p:nvSpPr>
          <p:spPr>
            <a:xfrm>
              <a:off x="6855933"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a:p>
          </p:txBody>
        </p:sp>
        <p:sp>
          <p:nvSpPr>
            <p:cNvPr id="80" name="Freeform: Shape 79">
              <a:extLst>
                <a:ext uri="{FF2B5EF4-FFF2-40B4-BE49-F238E27FC236}">
                  <a16:creationId xmlns:a16="http://schemas.microsoft.com/office/drawing/2014/main" id="{88144C98-507D-403B-8819-FBBF64A82FA3}"/>
                </a:ext>
              </a:extLst>
            </p:cNvPr>
            <p:cNvSpPr/>
            <p:nvPr/>
          </p:nvSpPr>
          <p:spPr>
            <a:xfrm>
              <a:off x="7133789"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a:p>
          </p:txBody>
        </p:sp>
        <p:sp>
          <p:nvSpPr>
            <p:cNvPr id="81" name="Freeform: Shape 80">
              <a:extLst>
                <a:ext uri="{FF2B5EF4-FFF2-40B4-BE49-F238E27FC236}">
                  <a16:creationId xmlns:a16="http://schemas.microsoft.com/office/drawing/2014/main" id="{21919CB3-2430-4DA6-BF41-59A1EF9C03CB}"/>
                </a:ext>
              </a:extLst>
            </p:cNvPr>
            <p:cNvSpPr/>
            <p:nvPr/>
          </p:nvSpPr>
          <p:spPr>
            <a:xfrm>
              <a:off x="7411555"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a:p>
          </p:txBody>
        </p:sp>
      </p:grpSp>
      <p:grpSp>
        <p:nvGrpSpPr>
          <p:cNvPr id="82" name="Group 4">
            <a:extLst>
              <a:ext uri="{FF2B5EF4-FFF2-40B4-BE49-F238E27FC236}">
                <a16:creationId xmlns:a16="http://schemas.microsoft.com/office/drawing/2014/main" id="{C5FADEE5-07C4-41A9-88D6-C6D2ED1362B8}"/>
              </a:ext>
            </a:extLst>
          </p:cNvPr>
          <p:cNvGrpSpPr>
            <a:grpSpLocks noChangeAspect="1"/>
          </p:cNvGrpSpPr>
          <p:nvPr userDrawn="1"/>
        </p:nvGrpSpPr>
        <p:grpSpPr bwMode="auto">
          <a:xfrm>
            <a:off x="10364788" y="4960938"/>
            <a:ext cx="1225550" cy="1435100"/>
            <a:chOff x="6529" y="3125"/>
            <a:chExt cx="772" cy="904"/>
          </a:xfrm>
        </p:grpSpPr>
        <p:sp>
          <p:nvSpPr>
            <p:cNvPr id="83" name="Freeform 5">
              <a:extLst>
                <a:ext uri="{FF2B5EF4-FFF2-40B4-BE49-F238E27FC236}">
                  <a16:creationId xmlns:a16="http://schemas.microsoft.com/office/drawing/2014/main" id="{5A2C465B-7D43-431D-A35E-50762E7696FC}"/>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4" name="Freeform 6">
              <a:extLst>
                <a:ext uri="{FF2B5EF4-FFF2-40B4-BE49-F238E27FC236}">
                  <a16:creationId xmlns:a16="http://schemas.microsoft.com/office/drawing/2014/main" id="{AC35E6C1-71A8-4C9D-A1A5-682B0BD0A03F}"/>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1432322020"/>
      </p:ext>
    </p:extLst>
  </p:cSld>
  <p:clrMapOvr>
    <a:masterClrMapping/>
  </p:clrMapOvr>
  <p:extLst>
    <p:ext uri="{DCECCB84-F9BA-43D5-87BE-67443E8EF086}">
      <p15:sldGuideLst xmlns:p15="http://schemas.microsoft.com/office/powerpoint/2012/main"/>
    </p:ext>
  </p:extLst>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Standard slide">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sz="2400">
                <a:solidFill>
                  <a:schemeClr val="bg1"/>
                </a:solidFill>
              </a:defRPr>
            </a:lvl1pPr>
          </a:lstStyle>
          <a:p>
            <a:r>
              <a:rPr lang="en-US" dirty="0"/>
              <a:t>Click to edit Master title style</a:t>
            </a:r>
            <a:endParaRPr lang="en-GB" dirty="0"/>
          </a:p>
        </p:txBody>
      </p:sp>
      <p:sp>
        <p:nvSpPr>
          <p:cNvPr id="12" name="Line 10">
            <a:extLst>
              <a:ext uri="{FF2B5EF4-FFF2-40B4-BE49-F238E27FC236}">
                <a16:creationId xmlns:a16="http://schemas.microsoft.com/office/drawing/2014/main" id="{DA9741B6-D337-4A18-8ECB-FB21A6953E44}"/>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
        <p:nvSpPr>
          <p:cNvPr id="8" name="Text Placeholder 2">
            <a:extLst>
              <a:ext uri="{FF2B5EF4-FFF2-40B4-BE49-F238E27FC236}">
                <a16:creationId xmlns:a16="http://schemas.microsoft.com/office/drawing/2014/main" id="{90356C28-34FC-48BD-943E-82B485EB0C49}"/>
              </a:ext>
            </a:extLst>
          </p:cNvPr>
          <p:cNvSpPr>
            <a:spLocks noGrp="1"/>
          </p:cNvSpPr>
          <p:nvPr>
            <p:ph idx="1"/>
          </p:nvPr>
        </p:nvSpPr>
        <p:spPr>
          <a:xfrm>
            <a:off x="609918" y="1137920"/>
            <a:ext cx="10978515" cy="4947920"/>
          </a:xfrm>
          <a:prstGeom prst="rect">
            <a:avLst/>
          </a:prstGeom>
        </p:spPr>
        <p:txBody>
          <a:bodyPr vert="horz" lIns="0" tIns="0" rIns="0" bIns="0" rtlCol="0" anchor="t" anchorCtr="0">
            <a:noAutofit/>
          </a:bodyPr>
          <a:lstStyle>
            <a:lvl1pPr>
              <a:defRPr sz="1800"/>
            </a:lvl1pPr>
            <a:lvl2pPr>
              <a:defRPr sz="1800"/>
            </a:lvl2pPr>
            <a:lvl3pPr>
              <a:defRPr sz="1800"/>
            </a:lvl3pPr>
            <a:lvl4pPr>
              <a:defRPr sz="1800"/>
            </a:lvl4pPr>
            <a:lvl5pPr>
              <a:defRPr sz="18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Tree>
    <p:extLst>
      <p:ext uri="{BB962C8B-B14F-4D97-AF65-F5344CB8AC3E}">
        <p14:creationId xmlns:p14="http://schemas.microsoft.com/office/powerpoint/2010/main" val="365465442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Focused data">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139B669-D18F-448E-A005-0A353671C9CB}"/>
              </a:ext>
            </a:extLst>
          </p:cNvPr>
          <p:cNvSpPr>
            <a:spLocks noGrp="1"/>
          </p:cNvSpPr>
          <p:nvPr>
            <p:ph type="dt" sz="half" idx="10"/>
          </p:nvPr>
        </p:nvSpPr>
        <p:spPr/>
        <p:txBody>
          <a:bodyPr/>
          <a:lstStyle/>
          <a:p>
            <a:fld id="{DE39BF9A-0D1B-456C-90FD-7DD4E43985FE}" type="datetime3">
              <a:rPr lang="en-US" smtClean="0"/>
              <a:t>19 April 2021</a:t>
            </a:fld>
            <a:endParaRPr lang="en-IN" dirty="0"/>
          </a:p>
        </p:txBody>
      </p:sp>
      <p:sp>
        <p:nvSpPr>
          <p:cNvPr id="3" name="Footer Placeholder 2">
            <a:extLst>
              <a:ext uri="{FF2B5EF4-FFF2-40B4-BE49-F238E27FC236}">
                <a16:creationId xmlns:a16="http://schemas.microsoft.com/office/drawing/2014/main" id="{A7031300-352D-4FEE-9216-28FB241372A5}"/>
              </a:ext>
            </a:extLst>
          </p:cNvPr>
          <p:cNvSpPr>
            <a:spLocks noGrp="1"/>
          </p:cNvSpPr>
          <p:nvPr>
            <p:ph type="ftr" sz="quarter" idx="11"/>
          </p:nvPr>
        </p:nvSpPr>
        <p:spPr/>
        <p:txBody>
          <a:bodyPr/>
          <a:lstStyle/>
          <a:p>
            <a:r>
              <a:rPr lang="en-US"/>
              <a:t>Presentation title</a:t>
            </a:r>
            <a:endParaRPr lang="en-US" dirty="0"/>
          </a:p>
        </p:txBody>
      </p:sp>
      <p:sp>
        <p:nvSpPr>
          <p:cNvPr id="4" name="Slide Number Placeholder 3">
            <a:extLst>
              <a:ext uri="{FF2B5EF4-FFF2-40B4-BE49-F238E27FC236}">
                <a16:creationId xmlns:a16="http://schemas.microsoft.com/office/drawing/2014/main" id="{CAADEB71-FD7D-4974-99DD-0F48E0466750}"/>
              </a:ext>
            </a:extLst>
          </p:cNvPr>
          <p:cNvSpPr>
            <a:spLocks noGrp="1"/>
          </p:cNvSpPr>
          <p:nvPr>
            <p:ph type="sldNum" sz="quarter" idx="12"/>
          </p:nvPr>
        </p:nvSpPr>
        <p:spPr/>
        <p:txBody>
          <a:bodyPr/>
          <a:lstStyle/>
          <a:p>
            <a:r>
              <a:rPr lang="en-GB"/>
              <a:t>Page </a:t>
            </a:r>
            <a:fld id="{F1BC30E3-FFE5-4B91-AA19-87A149EBB9EE}" type="slidenum">
              <a:rPr smtClean="0"/>
              <a:pPr/>
              <a:t>‹#›</a:t>
            </a:fld>
            <a:endParaRPr dirty="0"/>
          </a:p>
        </p:txBody>
      </p:sp>
    </p:spTree>
    <p:extLst>
      <p:ext uri="{BB962C8B-B14F-4D97-AF65-F5344CB8AC3E}">
        <p14:creationId xmlns:p14="http://schemas.microsoft.com/office/powerpoint/2010/main" val="894867421"/>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3_Standard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09918" y="294200"/>
            <a:ext cx="10978515" cy="590400"/>
          </a:xfrm>
        </p:spPr>
        <p:txBody>
          <a:bodyPr/>
          <a:lstStyle>
            <a:lvl1pPr>
              <a:defRPr sz="2400">
                <a:solidFill>
                  <a:schemeClr val="bg1"/>
                </a:solidFill>
              </a:defRPr>
            </a:lvl1pPr>
          </a:lstStyle>
          <a:p>
            <a:r>
              <a:rPr lang="en-US" dirty="0"/>
              <a:t>Standard slide</a:t>
            </a:r>
            <a:endParaRPr lang="en-GB" dirty="0"/>
          </a:p>
        </p:txBody>
      </p:sp>
      <p:sp>
        <p:nvSpPr>
          <p:cNvPr id="80" name="Line 10">
            <a:extLst>
              <a:ext uri="{FF2B5EF4-FFF2-40B4-BE49-F238E27FC236}">
                <a16:creationId xmlns:a16="http://schemas.microsoft.com/office/drawing/2014/main" id="{EF8E9275-C0E0-4ABA-8699-73E5E292EC85}"/>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Tree>
    <p:extLst>
      <p:ext uri="{BB962C8B-B14F-4D97-AF65-F5344CB8AC3E}">
        <p14:creationId xmlns:p14="http://schemas.microsoft.com/office/powerpoint/2010/main" val="2349759636"/>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2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8199120" y="1"/>
            <a:ext cx="3999231" cy="6156104"/>
          </a:xfrm>
        </p:spPr>
        <p:txBody>
          <a:bodyPr/>
          <a:lstStyle/>
          <a:p>
            <a:endParaRPr lang="en-IN" dirty="0"/>
          </a:p>
        </p:txBody>
      </p:sp>
      <p:sp>
        <p:nvSpPr>
          <p:cNvPr id="2" name="Title 1"/>
          <p:cNvSpPr>
            <a:spLocks noGrp="1"/>
          </p:cNvSpPr>
          <p:nvPr>
            <p:ph type="title"/>
          </p:nvPr>
        </p:nvSpPr>
        <p:spPr>
          <a:xfrm>
            <a:off x="609919" y="294200"/>
            <a:ext cx="7444422" cy="590400"/>
          </a:xfrm>
        </p:spPr>
        <p:txBody>
          <a:bodyPr/>
          <a:lstStyle>
            <a:lvl1pPr>
              <a:defRPr sz="2400">
                <a:solidFill>
                  <a:schemeClr val="bg1"/>
                </a:solidFill>
              </a:defRPr>
            </a:lvl1pPr>
          </a:lstStyle>
          <a:p>
            <a:r>
              <a:rPr lang="en-US" dirty="0"/>
              <a:t>Click to edit Master title style</a:t>
            </a:r>
            <a:endParaRPr lang="en-GB" dirty="0"/>
          </a:p>
        </p:txBody>
      </p:sp>
      <p:sp>
        <p:nvSpPr>
          <p:cNvPr id="3" name="Content Placeholder 2"/>
          <p:cNvSpPr>
            <a:spLocks noGrp="1"/>
          </p:cNvSpPr>
          <p:nvPr>
            <p:ph idx="1" hasCustomPrompt="1"/>
          </p:nvPr>
        </p:nvSpPr>
        <p:spPr>
          <a:xfrm>
            <a:off x="609918" y="1137921"/>
            <a:ext cx="7299642" cy="873760"/>
          </a:xfrm>
        </p:spPr>
        <p:txBody>
          <a:bodyPr/>
          <a:lstStyle>
            <a:lvl1pPr marL="0" indent="0">
              <a:buNone/>
              <a:defRPr sz="18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609918" y="2311401"/>
            <a:ext cx="3580117" cy="3844704"/>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12" name="Content Placeholder 2">
            <a:extLst>
              <a:ext uri="{FF2B5EF4-FFF2-40B4-BE49-F238E27FC236}">
                <a16:creationId xmlns:a16="http://schemas.microsoft.com/office/drawing/2014/main" id="{0C7BD71A-882B-40FB-A05F-48ECC69FF73D}"/>
              </a:ext>
            </a:extLst>
          </p:cNvPr>
          <p:cNvSpPr>
            <a:spLocks noGrp="1"/>
          </p:cNvSpPr>
          <p:nvPr>
            <p:ph idx="12" hasCustomPrompt="1"/>
          </p:nvPr>
        </p:nvSpPr>
        <p:spPr>
          <a:xfrm>
            <a:off x="4329443" y="2311401"/>
            <a:ext cx="3580117" cy="1254759"/>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14" name="Content Placeholder 2">
            <a:extLst>
              <a:ext uri="{FF2B5EF4-FFF2-40B4-BE49-F238E27FC236}">
                <a16:creationId xmlns:a16="http://schemas.microsoft.com/office/drawing/2014/main" id="{D87D58C8-1517-42AA-8B2A-E449A3F6F028}"/>
              </a:ext>
            </a:extLst>
          </p:cNvPr>
          <p:cNvSpPr>
            <a:spLocks noGrp="1"/>
          </p:cNvSpPr>
          <p:nvPr>
            <p:ph idx="13" hasCustomPrompt="1"/>
          </p:nvPr>
        </p:nvSpPr>
        <p:spPr>
          <a:xfrm>
            <a:off x="4329443" y="4236721"/>
            <a:ext cx="3580117" cy="1944160"/>
          </a:xfrm>
        </p:spPr>
        <p:txBody>
          <a:bodyPr numCol="1"/>
          <a:lstStyle>
            <a:lvl1pPr marL="0" indent="0">
              <a:buNone/>
              <a:defRPr sz="1800">
                <a:solidFill>
                  <a:schemeClr val="bg1"/>
                </a:solidFill>
                <a:latin typeface="Georgia" panose="02040502050405020303" pitchFamily="18" charset="0"/>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Quote</a:t>
            </a:r>
          </a:p>
        </p:txBody>
      </p:sp>
      <p:sp>
        <p:nvSpPr>
          <p:cNvPr id="23" name="Line 10">
            <a:extLst>
              <a:ext uri="{FF2B5EF4-FFF2-40B4-BE49-F238E27FC236}">
                <a16:creationId xmlns:a16="http://schemas.microsoft.com/office/drawing/2014/main" id="{E820DC59-E206-4DC0-9012-584F8EBAF730}"/>
              </a:ext>
            </a:extLst>
          </p:cNvPr>
          <p:cNvSpPr>
            <a:spLocks noChangeShapeType="1"/>
          </p:cNvSpPr>
          <p:nvPr userDrawn="1"/>
        </p:nvSpPr>
        <p:spPr bwMode="auto">
          <a:xfrm>
            <a:off x="609918" y="907750"/>
            <a:ext cx="7723854"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Tree>
    <p:extLst>
      <p:ext uri="{BB962C8B-B14F-4D97-AF65-F5344CB8AC3E}">
        <p14:creationId xmlns:p14="http://schemas.microsoft.com/office/powerpoint/2010/main" val="2329920532"/>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1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0" y="0"/>
            <a:ext cx="2384460" cy="6857999"/>
          </a:xfrm>
        </p:spPr>
        <p:txBody>
          <a:bodyPr/>
          <a:lstStyle/>
          <a:p>
            <a:endParaRPr lang="en-IN"/>
          </a:p>
        </p:txBody>
      </p:sp>
      <p:sp>
        <p:nvSpPr>
          <p:cNvPr id="2" name="Title 1"/>
          <p:cNvSpPr>
            <a:spLocks noGrp="1"/>
          </p:cNvSpPr>
          <p:nvPr>
            <p:ph type="title"/>
          </p:nvPr>
        </p:nvSpPr>
        <p:spPr>
          <a:xfrm>
            <a:off x="2695294" y="294200"/>
            <a:ext cx="8892000" cy="590400"/>
          </a:xfrm>
        </p:spPr>
        <p:txBody>
          <a:bodyPr/>
          <a:lstStyle>
            <a:lvl1pPr>
              <a:defRPr sz="2400">
                <a:solidFill>
                  <a:schemeClr val="bg1"/>
                </a:solidFill>
              </a:defRPr>
            </a:lvl1pPr>
          </a:lstStyle>
          <a:p>
            <a:r>
              <a:rPr lang="en-US" dirty="0"/>
              <a:t>Click to edit Master title style</a:t>
            </a:r>
            <a:endParaRPr lang="en-GB" dirty="0"/>
          </a:p>
        </p:txBody>
      </p:sp>
      <p:sp>
        <p:nvSpPr>
          <p:cNvPr id="3" name="Content Placeholder 2"/>
          <p:cNvSpPr>
            <a:spLocks noGrp="1"/>
          </p:cNvSpPr>
          <p:nvPr>
            <p:ph idx="1" hasCustomPrompt="1"/>
          </p:nvPr>
        </p:nvSpPr>
        <p:spPr>
          <a:xfrm>
            <a:off x="2695293" y="1137921"/>
            <a:ext cx="2742882" cy="5018184"/>
          </a:xfrm>
        </p:spPr>
        <p:txBody>
          <a:bodyPr/>
          <a:lstStyle>
            <a:lvl1pPr marL="0" indent="0">
              <a:buNone/>
              <a:defRPr sz="18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5727083" y="1137921"/>
            <a:ext cx="2803842" cy="5018184"/>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23" name="Content Placeholder 2">
            <a:extLst>
              <a:ext uri="{FF2B5EF4-FFF2-40B4-BE49-F238E27FC236}">
                <a16:creationId xmlns:a16="http://schemas.microsoft.com/office/drawing/2014/main" id="{6FF4A6F8-D9C6-4FEE-9324-5200D308BB1F}"/>
              </a:ext>
            </a:extLst>
          </p:cNvPr>
          <p:cNvSpPr>
            <a:spLocks noGrp="1"/>
          </p:cNvSpPr>
          <p:nvPr userDrawn="1">
            <p:ph idx="12" hasCustomPrompt="1"/>
          </p:nvPr>
        </p:nvSpPr>
        <p:spPr>
          <a:xfrm>
            <a:off x="8819832" y="1137921"/>
            <a:ext cx="2768600" cy="2796151"/>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19" name="Line 10">
            <a:extLst>
              <a:ext uri="{FF2B5EF4-FFF2-40B4-BE49-F238E27FC236}">
                <a16:creationId xmlns:a16="http://schemas.microsoft.com/office/drawing/2014/main" id="{B63A7CBA-3151-452E-BD2F-D3E65CE1595F}"/>
              </a:ext>
            </a:extLst>
          </p:cNvPr>
          <p:cNvSpPr>
            <a:spLocks noChangeShapeType="1"/>
          </p:cNvSpPr>
          <p:nvPr userDrawn="1"/>
        </p:nvSpPr>
        <p:spPr bwMode="auto">
          <a:xfrm>
            <a:off x="2695294" y="907750"/>
            <a:ext cx="8892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Tree>
    <p:extLst>
      <p:ext uri="{BB962C8B-B14F-4D97-AF65-F5344CB8AC3E}">
        <p14:creationId xmlns:p14="http://schemas.microsoft.com/office/powerpoint/2010/main" val="773815276"/>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obj" preserve="1">
  <p:cSld name="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a:solidFill>
                  <a:schemeClr val="bg1"/>
                </a:solidFill>
              </a:defRPr>
            </a:lvl1pPr>
          </a:lstStyle>
          <a:p>
            <a:r>
              <a:rPr lang="en-US" dirty="0"/>
              <a:t>Click to edit Master title style</a:t>
            </a:r>
            <a:endParaRPr lang="en-GB" dirty="0"/>
          </a:p>
        </p:txBody>
      </p:sp>
      <p:sp>
        <p:nvSpPr>
          <p:cNvPr id="3" name="Content Placeholder 2"/>
          <p:cNvSpPr>
            <a:spLocks noGrp="1"/>
          </p:cNvSpPr>
          <p:nvPr>
            <p:ph idx="1"/>
          </p:nvPr>
        </p:nvSpPr>
        <p:spPr>
          <a:xfrm>
            <a:off x="609918" y="1137920"/>
            <a:ext cx="8238744" cy="4834800"/>
          </a:xfrm>
        </p:spPr>
        <p:txBody>
          <a:bodyPr/>
          <a:lstStyle>
            <a:lvl1pPr marL="0" indent="0">
              <a:spcBef>
                <a:spcPts val="0"/>
              </a:spcBef>
              <a:buNone/>
              <a:defRPr>
                <a:solidFill>
                  <a:schemeClr val="bg1"/>
                </a:solidFill>
              </a:defRPr>
            </a:lvl1pPr>
            <a:lvl2pPr marL="0" indent="0">
              <a:spcBef>
                <a:spcPts val="0"/>
              </a:spcBef>
              <a:buNone/>
              <a:defRPr sz="1800">
                <a:solidFill>
                  <a:schemeClr val="bg1"/>
                </a:solidFill>
              </a:defRPr>
            </a:lvl2pPr>
            <a:lvl3pPr marL="0" indent="0">
              <a:spcBef>
                <a:spcPts val="0"/>
              </a:spcBef>
              <a:buNone/>
              <a:defRPr sz="1600">
                <a:solidFill>
                  <a:schemeClr val="bg1"/>
                </a:solidFill>
              </a:defRPr>
            </a:lvl3pPr>
            <a:lvl4pPr marL="0" indent="0">
              <a:spcBef>
                <a:spcPts val="0"/>
              </a:spcBef>
              <a:buNone/>
              <a:defRPr sz="1400">
                <a:solidFill>
                  <a:schemeClr val="bg1"/>
                </a:solidFill>
              </a:defRPr>
            </a:lvl4pPr>
            <a:lvl5pPr marL="0" indent="0">
              <a:spcBef>
                <a:spcPts val="0"/>
              </a:spcBef>
              <a:buNone/>
              <a:defRPr sz="1200">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9" name="Line 10">
            <a:extLst>
              <a:ext uri="{FF2B5EF4-FFF2-40B4-BE49-F238E27FC236}">
                <a16:creationId xmlns:a16="http://schemas.microsoft.com/office/drawing/2014/main" id="{CF130104-FAF2-4309-9701-573F37743137}"/>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Tree>
    <p:extLst>
      <p:ext uri="{BB962C8B-B14F-4D97-AF65-F5344CB8AC3E}">
        <p14:creationId xmlns:p14="http://schemas.microsoft.com/office/powerpoint/2010/main" val="1705361276"/>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4_Standard slide_no bullets">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B697C43D-4F1B-43DA-A0C6-DA6B6708E161}"/>
              </a:ext>
            </a:extLst>
          </p:cNvPr>
          <p:cNvSpPr>
            <a:spLocks noGrp="1"/>
          </p:cNvSpPr>
          <p:nvPr>
            <p:ph type="body" sz="quarter" idx="10" hasCustomPrompt="1"/>
          </p:nvPr>
        </p:nvSpPr>
        <p:spPr>
          <a:xfrm>
            <a:off x="352800" y="2851522"/>
            <a:ext cx="4447800" cy="1202318"/>
          </a:xfrm>
        </p:spPr>
        <p:txBody>
          <a:bodyPr vert="horz" lIns="0" tIns="0" rIns="0" bIns="0" rtlCol="0" anchor="ctr" anchorCtr="0">
            <a:noAutofit/>
          </a:bodyPr>
          <a:lstStyle>
            <a:lvl1pPr marL="0" indent="0">
              <a:buNone/>
              <a:defRPr kumimoji="0" lang="en-IN" sz="3600" b="0" i="0" u="none" strike="noStrike" cap="none" spc="0" normalizeH="0" baseline="0" dirty="0">
                <a:ln>
                  <a:noFill/>
                </a:ln>
                <a:solidFill>
                  <a:schemeClr val="bg1"/>
                </a:solidFill>
                <a:effectLst/>
                <a:uLnTx/>
                <a:uFillTx/>
                <a:latin typeface="EYInterstate Light" panose="02000506000000020004" pitchFamily="2" charset="0"/>
                <a:ea typeface="+mj-ea"/>
                <a:cs typeface="+mj-cs"/>
              </a:defRPr>
            </a:lvl1pPr>
          </a:lstStyle>
          <a:p>
            <a:pPr marL="356616" marR="0" lvl="0" indent="-356616" defTabSz="1007887" fontAlgn="auto">
              <a:lnSpc>
                <a:spcPct val="100000"/>
              </a:lnSpc>
              <a:spcBef>
                <a:spcPct val="0"/>
              </a:spcBef>
              <a:spcAft>
                <a:spcPts val="0"/>
              </a:spcAft>
              <a:buClrTx/>
              <a:buSzTx/>
              <a:tabLst/>
            </a:pPr>
            <a:r>
              <a:rPr lang="en-US" dirty="0"/>
              <a:t>Chapter Title</a:t>
            </a:r>
            <a:endParaRPr lang="en-IN" dirty="0"/>
          </a:p>
        </p:txBody>
      </p:sp>
    </p:spTree>
    <p:extLst>
      <p:ext uri="{BB962C8B-B14F-4D97-AF65-F5344CB8AC3E}">
        <p14:creationId xmlns:p14="http://schemas.microsoft.com/office/powerpoint/2010/main" val="3755853250"/>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5_Standard slide_no bullets">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B697C43D-4F1B-43DA-A0C6-DA6B6708E161}"/>
              </a:ext>
            </a:extLst>
          </p:cNvPr>
          <p:cNvSpPr>
            <a:spLocks noGrp="1"/>
          </p:cNvSpPr>
          <p:nvPr>
            <p:ph type="body" sz="quarter" idx="10" hasCustomPrompt="1"/>
          </p:nvPr>
        </p:nvSpPr>
        <p:spPr>
          <a:xfrm>
            <a:off x="352800" y="2851522"/>
            <a:ext cx="4447800" cy="1202318"/>
          </a:xfrm>
        </p:spPr>
        <p:txBody>
          <a:bodyPr vert="horz" lIns="0" tIns="0" rIns="0" bIns="0" rtlCol="0" anchor="ctr" anchorCtr="0">
            <a:noAutofit/>
          </a:bodyPr>
          <a:lstStyle>
            <a:lvl1pPr marL="0" indent="0">
              <a:buNone/>
              <a:defRPr kumimoji="0" lang="en-IN" sz="3600" b="0" i="0" u="none" strike="noStrike" cap="none" spc="0" normalizeH="0" baseline="0" dirty="0">
                <a:ln>
                  <a:noFill/>
                </a:ln>
                <a:solidFill>
                  <a:srgbClr val="FFFFFF"/>
                </a:solidFill>
                <a:effectLst/>
                <a:uLnTx/>
                <a:uFillTx/>
                <a:latin typeface="EYInterstate Light" panose="02000506000000020004" pitchFamily="2" charset="0"/>
                <a:ea typeface="+mj-ea"/>
                <a:cs typeface="+mj-cs"/>
              </a:defRPr>
            </a:lvl1pPr>
          </a:lstStyle>
          <a:p>
            <a:pPr marL="356616" marR="0" lvl="0" indent="-356616" defTabSz="1007887" fontAlgn="auto">
              <a:lnSpc>
                <a:spcPct val="100000"/>
              </a:lnSpc>
              <a:spcBef>
                <a:spcPct val="0"/>
              </a:spcBef>
              <a:spcAft>
                <a:spcPts val="0"/>
              </a:spcAft>
              <a:buClrTx/>
              <a:buSzTx/>
              <a:tabLst/>
            </a:pPr>
            <a:r>
              <a:rPr lang="en-US" dirty="0"/>
              <a:t>Chapter Title</a:t>
            </a:r>
            <a:endParaRPr lang="en-IN" dirty="0"/>
          </a:p>
        </p:txBody>
      </p:sp>
    </p:spTree>
    <p:extLst>
      <p:ext uri="{BB962C8B-B14F-4D97-AF65-F5344CB8AC3E}">
        <p14:creationId xmlns:p14="http://schemas.microsoft.com/office/powerpoint/2010/main" val="2584162673"/>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1_Standard slide_Quotes">
    <p:spTree>
      <p:nvGrpSpPr>
        <p:cNvPr id="1" name=""/>
        <p:cNvGrpSpPr/>
        <p:nvPr/>
      </p:nvGrpSpPr>
      <p:grpSpPr>
        <a:xfrm>
          <a:off x="0" y="0"/>
          <a:ext cx="0" cy="0"/>
          <a:chOff x="0" y="0"/>
          <a:chExt cx="0" cy="0"/>
        </a:xfrm>
      </p:grpSpPr>
      <p:sp>
        <p:nvSpPr>
          <p:cNvPr id="5" name="Text Placeholder 11">
            <a:extLst>
              <a:ext uri="{FF2B5EF4-FFF2-40B4-BE49-F238E27FC236}">
                <a16:creationId xmlns:a16="http://schemas.microsoft.com/office/drawing/2014/main" id="{8F291EB0-15F5-4E9A-A38B-CE3AC1452E21}"/>
              </a:ext>
            </a:extLst>
          </p:cNvPr>
          <p:cNvSpPr txBox="1">
            <a:spLocks/>
          </p:cNvSpPr>
          <p:nvPr userDrawn="1"/>
        </p:nvSpPr>
        <p:spPr>
          <a:xfrm>
            <a:off x="477351" y="1488927"/>
            <a:ext cx="2338388" cy="858838"/>
          </a:xfrm>
          <a:prstGeom prst="rect">
            <a:avLst/>
          </a:prstGeom>
        </p:spPr>
        <p:txBody>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GB" sz="11200" dirty="0">
                <a:solidFill>
                  <a:schemeClr val="tx2"/>
                </a:solidFill>
                <a:latin typeface="Georgia" panose="02040502050405020303" pitchFamily="18" charset="0"/>
              </a:rPr>
              <a:t>“</a:t>
            </a:r>
          </a:p>
        </p:txBody>
      </p:sp>
      <p:sp>
        <p:nvSpPr>
          <p:cNvPr id="7" name="Text Placeholder 6">
            <a:extLst>
              <a:ext uri="{FF2B5EF4-FFF2-40B4-BE49-F238E27FC236}">
                <a16:creationId xmlns:a16="http://schemas.microsoft.com/office/drawing/2014/main" id="{FB5D2AC0-B4F7-4455-9AE0-201966050A6D}"/>
              </a:ext>
            </a:extLst>
          </p:cNvPr>
          <p:cNvSpPr>
            <a:spLocks noGrp="1"/>
          </p:cNvSpPr>
          <p:nvPr>
            <p:ph type="body" sz="quarter" idx="10"/>
          </p:nvPr>
        </p:nvSpPr>
        <p:spPr>
          <a:xfrm>
            <a:off x="513350" y="2526765"/>
            <a:ext cx="5292000" cy="1800000"/>
          </a:xfrm>
        </p:spPr>
        <p:txBody>
          <a:bodyPr lIns="90000" tIns="46800" rIns="90000" bIns="46800"/>
          <a:lstStyle>
            <a:lvl1pPr marL="0" indent="0">
              <a:buNone/>
              <a:defRPr lang="en-US" sz="2800" dirty="0" smtClean="0">
                <a:latin typeface="Georgia" panose="02040502050405020303" pitchFamily="18" charset="0"/>
              </a:defRPr>
            </a:lvl1pPr>
          </a:lstStyle>
          <a:p>
            <a:pPr marL="356616" lvl="0" indent="-356616">
              <a:spcBef>
                <a:spcPts val="0"/>
              </a:spcBef>
            </a:pPr>
            <a:r>
              <a:rPr lang="en-US" dirty="0"/>
              <a:t>Edit Master text styles</a:t>
            </a:r>
          </a:p>
        </p:txBody>
      </p:sp>
      <p:sp>
        <p:nvSpPr>
          <p:cNvPr id="8" name="Text Placeholder 6">
            <a:extLst>
              <a:ext uri="{FF2B5EF4-FFF2-40B4-BE49-F238E27FC236}">
                <a16:creationId xmlns:a16="http://schemas.microsoft.com/office/drawing/2014/main" id="{F1BA83A2-78F0-4F7E-836B-9B4B87820F96}"/>
              </a:ext>
            </a:extLst>
          </p:cNvPr>
          <p:cNvSpPr>
            <a:spLocks noGrp="1"/>
          </p:cNvSpPr>
          <p:nvPr>
            <p:ph type="body" sz="quarter" idx="11" hasCustomPrompt="1"/>
          </p:nvPr>
        </p:nvSpPr>
        <p:spPr>
          <a:xfrm>
            <a:off x="513350" y="4632765"/>
            <a:ext cx="5292000" cy="316838"/>
          </a:xfrm>
        </p:spPr>
        <p:txBody>
          <a:bodyPr lIns="90000" tIns="46800" rIns="90000" bIns="46800"/>
          <a:lstStyle>
            <a:lvl1pPr marL="0" indent="0" algn="l" defTabSz="914400" rtl="0" eaLnBrk="1" latinLnBrk="0" hangingPunct="1">
              <a:spcBef>
                <a:spcPts val="0"/>
              </a:spcBef>
              <a:spcAft>
                <a:spcPts val="600"/>
              </a:spcAft>
              <a:buClr>
                <a:schemeClr val="tx2"/>
              </a:buClr>
              <a:buSzPct val="70000"/>
              <a:buFont typeface="Arial" pitchFamily="34" charset="0"/>
              <a:buNone/>
              <a:defRPr lang="en-US" sz="1600" kern="1200" dirty="0" smtClean="0">
                <a:solidFill>
                  <a:srgbClr val="2E2E38"/>
                </a:solidFill>
                <a:latin typeface="+mn-lt"/>
                <a:ea typeface="+mn-ea"/>
                <a:cs typeface="+mn-cs"/>
              </a:defRPr>
            </a:lvl1pPr>
            <a:lvl2pPr marL="356616" indent="0">
              <a:buNone/>
              <a:defRPr lang="en-US" sz="2000" smtClean="0">
                <a:latin typeface="+mn-lt"/>
              </a:defRPr>
            </a:lvl2pPr>
            <a:lvl3pPr>
              <a:defRPr lang="en-US" sz="1800" smtClean="0">
                <a:latin typeface="+mn-lt"/>
              </a:defRPr>
            </a:lvl3pPr>
            <a:lvl4pPr>
              <a:defRPr lang="en-US" sz="1600" smtClean="0">
                <a:latin typeface="+mn-lt"/>
              </a:defRPr>
            </a:lvl4pPr>
            <a:lvl5pPr>
              <a:defRPr lang="en-IN" sz="1600">
                <a:latin typeface="+mn-lt"/>
              </a:defRPr>
            </a:lvl5pPr>
          </a:lstStyle>
          <a:p>
            <a:pPr marL="0" lvl="0" indent="0">
              <a:spcBef>
                <a:spcPts val="0"/>
              </a:spcBef>
              <a:buNone/>
            </a:pPr>
            <a:r>
              <a:rPr lang="en-US" dirty="0"/>
              <a:t>Name Surname</a:t>
            </a:r>
          </a:p>
        </p:txBody>
      </p:sp>
      <p:sp>
        <p:nvSpPr>
          <p:cNvPr id="9" name="Text Placeholder 6">
            <a:extLst>
              <a:ext uri="{FF2B5EF4-FFF2-40B4-BE49-F238E27FC236}">
                <a16:creationId xmlns:a16="http://schemas.microsoft.com/office/drawing/2014/main" id="{034CE9DD-CE12-4D9F-8FD6-A2522F36C807}"/>
              </a:ext>
            </a:extLst>
          </p:cNvPr>
          <p:cNvSpPr>
            <a:spLocks noGrp="1"/>
          </p:cNvSpPr>
          <p:nvPr>
            <p:ph type="body" sz="quarter" idx="12" hasCustomPrompt="1"/>
          </p:nvPr>
        </p:nvSpPr>
        <p:spPr>
          <a:xfrm>
            <a:off x="513350" y="4971442"/>
            <a:ext cx="5292000" cy="316838"/>
          </a:xfrm>
        </p:spPr>
        <p:txBody>
          <a:bodyPr lIns="90000" tIns="46800" rIns="90000" bIns="46800"/>
          <a:lstStyle>
            <a:lvl1pPr marL="0" indent="0" algn="l" defTabSz="914400" rtl="0" eaLnBrk="1" latinLnBrk="0" hangingPunct="1">
              <a:spcBef>
                <a:spcPts val="0"/>
              </a:spcBef>
              <a:spcAft>
                <a:spcPts val="600"/>
              </a:spcAft>
              <a:buClr>
                <a:schemeClr val="tx2"/>
              </a:buClr>
              <a:buSzPct val="70000"/>
              <a:buFont typeface="Arial" pitchFamily="34" charset="0"/>
              <a:buNone/>
              <a:defRPr lang="en-US" sz="1600" kern="1200" dirty="0" smtClean="0">
                <a:solidFill>
                  <a:srgbClr val="2E2E38"/>
                </a:solidFill>
                <a:latin typeface="+mn-lt"/>
                <a:ea typeface="+mn-ea"/>
                <a:cs typeface="+mn-cs"/>
              </a:defRPr>
            </a:lvl1pPr>
            <a:lvl2pPr marL="356616" indent="0">
              <a:buNone/>
              <a:defRPr lang="en-US" sz="2000" smtClean="0">
                <a:latin typeface="+mn-lt"/>
              </a:defRPr>
            </a:lvl2pPr>
            <a:lvl3pPr>
              <a:defRPr lang="en-US" sz="1800" smtClean="0">
                <a:latin typeface="+mn-lt"/>
              </a:defRPr>
            </a:lvl3pPr>
            <a:lvl4pPr>
              <a:defRPr lang="en-US" sz="1600" smtClean="0">
                <a:latin typeface="+mn-lt"/>
              </a:defRPr>
            </a:lvl4pPr>
            <a:lvl5pPr>
              <a:defRPr lang="en-IN" sz="1600">
                <a:latin typeface="+mn-lt"/>
              </a:defRPr>
            </a:lvl5pPr>
          </a:lstStyle>
          <a:p>
            <a:pPr marL="0" lvl="0" indent="0">
              <a:spcBef>
                <a:spcPts val="0"/>
              </a:spcBef>
              <a:buNone/>
            </a:pPr>
            <a:r>
              <a:rPr lang="en-US" dirty="0"/>
              <a:t>Job Title</a:t>
            </a:r>
          </a:p>
        </p:txBody>
      </p:sp>
    </p:spTree>
    <p:extLst>
      <p:ext uri="{BB962C8B-B14F-4D97-AF65-F5344CB8AC3E}">
        <p14:creationId xmlns:p14="http://schemas.microsoft.com/office/powerpoint/2010/main" val="2417246605"/>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2_Standard slide_Quotes">
    <p:spTree>
      <p:nvGrpSpPr>
        <p:cNvPr id="1" name=""/>
        <p:cNvGrpSpPr/>
        <p:nvPr/>
      </p:nvGrpSpPr>
      <p:grpSpPr>
        <a:xfrm>
          <a:off x="0" y="0"/>
          <a:ext cx="0" cy="0"/>
          <a:chOff x="0" y="0"/>
          <a:chExt cx="0" cy="0"/>
        </a:xfrm>
      </p:grpSpPr>
      <p:sp>
        <p:nvSpPr>
          <p:cNvPr id="4" name="Text Placeholder 6">
            <a:extLst>
              <a:ext uri="{FF2B5EF4-FFF2-40B4-BE49-F238E27FC236}">
                <a16:creationId xmlns:a16="http://schemas.microsoft.com/office/drawing/2014/main" id="{E28D7EA5-A532-4D8B-9984-8F3D1FEA98DB}"/>
              </a:ext>
            </a:extLst>
          </p:cNvPr>
          <p:cNvSpPr>
            <a:spLocks noGrp="1"/>
          </p:cNvSpPr>
          <p:nvPr>
            <p:ph type="body" sz="quarter" idx="10"/>
          </p:nvPr>
        </p:nvSpPr>
        <p:spPr>
          <a:xfrm>
            <a:off x="3453175" y="2060235"/>
            <a:ext cx="5292000" cy="3025522"/>
          </a:xfrm>
        </p:spPr>
        <p:txBody>
          <a:bodyPr lIns="0" tIns="0" rIns="0" bIns="0">
            <a:noAutofit/>
          </a:bodyPr>
          <a:lstStyle>
            <a:lvl1pPr marL="0" indent="0" algn="ctr">
              <a:buNone/>
              <a:defRPr lang="en-US" sz="2800" dirty="0" smtClean="0">
                <a:latin typeface="Georgia" panose="02040502050405020303" pitchFamily="18" charset="0"/>
              </a:defRPr>
            </a:lvl1pPr>
          </a:lstStyle>
          <a:p>
            <a:pPr marL="356616" lvl="0" indent="-356616" algn="ctr">
              <a:spcBef>
                <a:spcPts val="0"/>
              </a:spcBef>
            </a:pPr>
            <a:r>
              <a:rPr lang="en-US" dirty="0"/>
              <a:t>Edit Master text styles</a:t>
            </a:r>
          </a:p>
        </p:txBody>
      </p:sp>
      <p:sp>
        <p:nvSpPr>
          <p:cNvPr id="5" name="Text Placeholder 6">
            <a:extLst>
              <a:ext uri="{FF2B5EF4-FFF2-40B4-BE49-F238E27FC236}">
                <a16:creationId xmlns:a16="http://schemas.microsoft.com/office/drawing/2014/main" id="{9F9B9C3C-16F2-40B2-A460-0480520ECF89}"/>
              </a:ext>
            </a:extLst>
          </p:cNvPr>
          <p:cNvSpPr>
            <a:spLocks noGrp="1"/>
          </p:cNvSpPr>
          <p:nvPr>
            <p:ph type="body" sz="quarter" idx="11" hasCustomPrompt="1"/>
          </p:nvPr>
        </p:nvSpPr>
        <p:spPr>
          <a:xfrm>
            <a:off x="3453175" y="5506678"/>
            <a:ext cx="5292000" cy="316838"/>
          </a:xfrm>
        </p:spPr>
        <p:txBody>
          <a:bodyPr lIns="0" tIns="0" rIns="0" bIns="0">
            <a:noAutofit/>
          </a:bodyPr>
          <a:lstStyle>
            <a:lvl1pPr marL="0" indent="0" algn="ctr">
              <a:buNone/>
              <a:defRPr lang="en-US" sz="1600" dirty="0" smtClean="0">
                <a:solidFill>
                  <a:srgbClr val="2E2E38"/>
                </a:solidFill>
                <a:latin typeface="+mn-lt"/>
              </a:defRPr>
            </a:lvl1pPr>
          </a:lstStyle>
          <a:p>
            <a:pPr marL="356616" lvl="0" indent="-356616" algn="ctr">
              <a:spcBef>
                <a:spcPts val="0"/>
              </a:spcBef>
              <a:spcAft>
                <a:spcPts val="600"/>
              </a:spcAft>
            </a:pPr>
            <a:r>
              <a:rPr lang="en-US" dirty="0"/>
              <a:t>Name Surname</a:t>
            </a:r>
          </a:p>
        </p:txBody>
      </p:sp>
      <p:sp>
        <p:nvSpPr>
          <p:cNvPr id="6" name="Text Placeholder 6">
            <a:extLst>
              <a:ext uri="{FF2B5EF4-FFF2-40B4-BE49-F238E27FC236}">
                <a16:creationId xmlns:a16="http://schemas.microsoft.com/office/drawing/2014/main" id="{8E04541C-CC5D-4455-8271-73223AE0A881}"/>
              </a:ext>
            </a:extLst>
          </p:cNvPr>
          <p:cNvSpPr>
            <a:spLocks noGrp="1"/>
          </p:cNvSpPr>
          <p:nvPr>
            <p:ph type="body" sz="quarter" idx="12" hasCustomPrompt="1"/>
          </p:nvPr>
        </p:nvSpPr>
        <p:spPr>
          <a:xfrm>
            <a:off x="3453175" y="5818717"/>
            <a:ext cx="5292000" cy="316838"/>
          </a:xfrm>
        </p:spPr>
        <p:txBody>
          <a:bodyPr vert="horz" lIns="0" tIns="0" rIns="0" bIns="0" rtlCol="0" anchor="t" anchorCtr="0">
            <a:noAutofit/>
          </a:bodyPr>
          <a:lstStyle>
            <a:lvl1pPr marL="0" indent="0" algn="ctr">
              <a:buNone/>
              <a:defRPr lang="en-US" sz="1600" dirty="0" smtClean="0">
                <a:solidFill>
                  <a:srgbClr val="2E2E38"/>
                </a:solidFill>
                <a:latin typeface="+mn-lt"/>
              </a:defRPr>
            </a:lvl1pPr>
          </a:lstStyle>
          <a:p>
            <a:pPr marL="356616" lvl="0" indent="-356616" algn="ctr">
              <a:spcBef>
                <a:spcPts val="0"/>
              </a:spcBef>
              <a:spcAft>
                <a:spcPts val="600"/>
              </a:spcAft>
            </a:pPr>
            <a:r>
              <a:rPr lang="en-US" dirty="0"/>
              <a:t>Job Title</a:t>
            </a:r>
          </a:p>
        </p:txBody>
      </p:sp>
      <p:sp>
        <p:nvSpPr>
          <p:cNvPr id="9" name="Text Placeholder 11">
            <a:extLst>
              <a:ext uri="{FF2B5EF4-FFF2-40B4-BE49-F238E27FC236}">
                <a16:creationId xmlns:a16="http://schemas.microsoft.com/office/drawing/2014/main" id="{FBD672D3-B116-471A-8511-D80D5D920D93}"/>
              </a:ext>
            </a:extLst>
          </p:cNvPr>
          <p:cNvSpPr txBox="1">
            <a:spLocks/>
          </p:cNvSpPr>
          <p:nvPr userDrawn="1"/>
        </p:nvSpPr>
        <p:spPr>
          <a:xfrm>
            <a:off x="4929981" y="979787"/>
            <a:ext cx="2338388" cy="882687"/>
          </a:xfrm>
          <a:prstGeom prst="rect">
            <a:avLst/>
          </a:prstGeom>
        </p:spPr>
        <p:txBody>
          <a:bodyPr lIns="0" tIns="0" rIns="0" bIns="0">
            <a:noAutofit/>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GB" sz="11200" dirty="0">
                <a:solidFill>
                  <a:schemeClr val="tx2"/>
                </a:solidFill>
                <a:latin typeface="Georgia" panose="02040502050405020303" pitchFamily="18" charset="0"/>
              </a:rPr>
              <a:t>“ </a:t>
            </a:r>
          </a:p>
        </p:txBody>
      </p:sp>
    </p:spTree>
    <p:extLst>
      <p:ext uri="{BB962C8B-B14F-4D97-AF65-F5344CB8AC3E}">
        <p14:creationId xmlns:p14="http://schemas.microsoft.com/office/powerpoint/2010/main" val="3983598671"/>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2_Standard slide_no bullets">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28F8CDB-776D-4811-AE2C-217236ECDECA}"/>
              </a:ext>
            </a:extLst>
          </p:cNvPr>
          <p:cNvSpPr>
            <a:spLocks noGrp="1"/>
          </p:cNvSpPr>
          <p:nvPr>
            <p:ph type="pic" sz="quarter" idx="12"/>
          </p:nvPr>
        </p:nvSpPr>
        <p:spPr>
          <a:xfrm>
            <a:off x="6227180" y="0"/>
            <a:ext cx="5971170" cy="6858000"/>
          </a:xfrm>
        </p:spPr>
        <p:txBody>
          <a:bodyPr/>
          <a:lstStyle/>
          <a:p>
            <a:endParaRPr lang="en-IN"/>
          </a:p>
        </p:txBody>
      </p:sp>
      <p:sp>
        <p:nvSpPr>
          <p:cNvPr id="5" name="Text Placeholder 4">
            <a:extLst>
              <a:ext uri="{FF2B5EF4-FFF2-40B4-BE49-F238E27FC236}">
                <a16:creationId xmlns:a16="http://schemas.microsoft.com/office/drawing/2014/main" id="{626E96BA-E9E4-496B-8CA5-6DA27B8AD7E4}"/>
              </a:ext>
            </a:extLst>
          </p:cNvPr>
          <p:cNvSpPr>
            <a:spLocks noGrp="1"/>
          </p:cNvSpPr>
          <p:nvPr>
            <p:ph type="body" sz="quarter" idx="10" hasCustomPrompt="1"/>
          </p:nvPr>
        </p:nvSpPr>
        <p:spPr>
          <a:xfrm>
            <a:off x="617221" y="2578743"/>
            <a:ext cx="4537959" cy="1055708"/>
          </a:xfrm>
        </p:spPr>
        <p:txBody>
          <a:bodyPr/>
          <a:lstStyle>
            <a:lvl1pPr marL="0" indent="0">
              <a:buNone/>
              <a:defRPr sz="3000"/>
            </a:lvl1pPr>
          </a:lstStyle>
          <a:p>
            <a:pPr lvl="0"/>
            <a:r>
              <a:rPr lang="en-IN" dirty="0"/>
              <a:t>Chapter Title</a:t>
            </a:r>
          </a:p>
          <a:p>
            <a:pPr lvl="0"/>
            <a:r>
              <a:rPr lang="en-IN" dirty="0"/>
              <a:t>EY Interstate Light</a:t>
            </a:r>
          </a:p>
        </p:txBody>
      </p:sp>
      <p:sp>
        <p:nvSpPr>
          <p:cNvPr id="14" name="Text Placeholder 4">
            <a:extLst>
              <a:ext uri="{FF2B5EF4-FFF2-40B4-BE49-F238E27FC236}">
                <a16:creationId xmlns:a16="http://schemas.microsoft.com/office/drawing/2014/main" id="{1173C8A3-BA2F-497B-A214-45B02D73AF20}"/>
              </a:ext>
            </a:extLst>
          </p:cNvPr>
          <p:cNvSpPr>
            <a:spLocks noGrp="1"/>
          </p:cNvSpPr>
          <p:nvPr>
            <p:ph type="body" sz="quarter" idx="11" hasCustomPrompt="1"/>
          </p:nvPr>
        </p:nvSpPr>
        <p:spPr>
          <a:xfrm>
            <a:off x="617221" y="3840384"/>
            <a:ext cx="4537959" cy="1055708"/>
          </a:xfrm>
        </p:spPr>
        <p:txBody>
          <a:bodyPr/>
          <a:lstStyle>
            <a:lvl1pPr marL="0" indent="0">
              <a:buNone/>
              <a:defRPr sz="1600"/>
            </a:lvl1pPr>
          </a:lstStyle>
          <a:p>
            <a:pPr lvl="0"/>
            <a:r>
              <a:rPr lang="en-IN" dirty="0"/>
              <a:t>text</a:t>
            </a:r>
          </a:p>
        </p:txBody>
      </p:sp>
    </p:spTree>
    <p:extLst>
      <p:ext uri="{BB962C8B-B14F-4D97-AF65-F5344CB8AC3E}">
        <p14:creationId xmlns:p14="http://schemas.microsoft.com/office/powerpoint/2010/main" val="3019950075"/>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1_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a:solidFill>
                  <a:schemeClr val="bg1"/>
                </a:solidFill>
              </a:defRPr>
            </a:lvl1pPr>
          </a:lstStyle>
          <a:p>
            <a:r>
              <a:rPr lang="en-US" dirty="0"/>
              <a:t>Click to edit Master title style</a:t>
            </a:r>
            <a:endParaRPr lang="en-GB" dirty="0"/>
          </a:p>
        </p:txBody>
      </p:sp>
      <p:sp>
        <p:nvSpPr>
          <p:cNvPr id="5" name="Table Placeholder 4">
            <a:extLst>
              <a:ext uri="{FF2B5EF4-FFF2-40B4-BE49-F238E27FC236}">
                <a16:creationId xmlns:a16="http://schemas.microsoft.com/office/drawing/2014/main" id="{95A2BE92-ABF7-4A82-BC35-00F28F500FED}"/>
              </a:ext>
            </a:extLst>
          </p:cNvPr>
          <p:cNvSpPr>
            <a:spLocks noGrp="1"/>
          </p:cNvSpPr>
          <p:nvPr>
            <p:ph type="tbl" sz="quarter" idx="10"/>
          </p:nvPr>
        </p:nvSpPr>
        <p:spPr>
          <a:xfrm>
            <a:off x="609917" y="1137920"/>
            <a:ext cx="4957505" cy="4267457"/>
          </a:xfrm>
        </p:spPr>
        <p:txBody>
          <a:bodyPr/>
          <a:lstStyle/>
          <a:p>
            <a:endParaRPr lang="en-IN"/>
          </a:p>
        </p:txBody>
      </p:sp>
      <p:sp>
        <p:nvSpPr>
          <p:cNvPr id="10" name="Text Placeholder 16">
            <a:extLst>
              <a:ext uri="{FF2B5EF4-FFF2-40B4-BE49-F238E27FC236}">
                <a16:creationId xmlns:a16="http://schemas.microsoft.com/office/drawing/2014/main" id="{DA81FCAA-64D2-4A9C-B16E-9C4E3BB431BB}"/>
              </a:ext>
            </a:extLst>
          </p:cNvPr>
          <p:cNvSpPr>
            <a:spLocks noGrp="1"/>
          </p:cNvSpPr>
          <p:nvPr>
            <p:ph type="body" sz="quarter" idx="14" hasCustomPrompt="1"/>
          </p:nvPr>
        </p:nvSpPr>
        <p:spPr>
          <a:xfrm>
            <a:off x="7133461" y="3813288"/>
            <a:ext cx="3089275" cy="180000"/>
          </a:xfrm>
        </p:spPr>
        <p:txBody>
          <a:bodyPr/>
          <a:lstStyle>
            <a:lvl1pPr marL="0" indent="0">
              <a:buNone/>
              <a:defRPr sz="1200">
                <a:solidFill>
                  <a:schemeClr val="bg1"/>
                </a:solidFill>
              </a:defRPr>
            </a:lvl1pPr>
          </a:lstStyle>
          <a:p>
            <a:pPr lvl="0"/>
            <a:r>
              <a:rPr lang="en-US" dirty="0"/>
              <a:t>Name Surname</a:t>
            </a:r>
            <a:endParaRPr lang="en-GB" dirty="0"/>
          </a:p>
        </p:txBody>
      </p:sp>
      <p:sp>
        <p:nvSpPr>
          <p:cNvPr id="11" name="Text Placeholder 16">
            <a:extLst>
              <a:ext uri="{FF2B5EF4-FFF2-40B4-BE49-F238E27FC236}">
                <a16:creationId xmlns:a16="http://schemas.microsoft.com/office/drawing/2014/main" id="{03CDC117-35F2-47B2-85B2-29CB8EE7E096}"/>
              </a:ext>
            </a:extLst>
          </p:cNvPr>
          <p:cNvSpPr>
            <a:spLocks noGrp="1"/>
          </p:cNvSpPr>
          <p:nvPr>
            <p:ph type="body" sz="quarter" idx="15" hasCustomPrompt="1"/>
          </p:nvPr>
        </p:nvSpPr>
        <p:spPr>
          <a:xfrm>
            <a:off x="7133461" y="4055931"/>
            <a:ext cx="3089275" cy="180000"/>
          </a:xfrm>
        </p:spPr>
        <p:txBody>
          <a:bodyPr/>
          <a:lstStyle>
            <a:lvl1pPr marL="0" indent="0">
              <a:buNone/>
              <a:defRPr sz="1200">
                <a:solidFill>
                  <a:schemeClr val="bg1"/>
                </a:solidFill>
              </a:defRPr>
            </a:lvl1pPr>
          </a:lstStyle>
          <a:p>
            <a:pPr lvl="0"/>
            <a:r>
              <a:rPr lang="en-US" dirty="0"/>
              <a:t>Job Title to go here</a:t>
            </a:r>
            <a:endParaRPr lang="en-GB" dirty="0"/>
          </a:p>
        </p:txBody>
      </p:sp>
      <p:sp>
        <p:nvSpPr>
          <p:cNvPr id="14" name="Picture Placeholder 19">
            <a:extLst>
              <a:ext uri="{FF2B5EF4-FFF2-40B4-BE49-F238E27FC236}">
                <a16:creationId xmlns:a16="http://schemas.microsoft.com/office/drawing/2014/main" id="{00A15EA9-2372-4E06-83C2-1E13AB1FA626}"/>
              </a:ext>
            </a:extLst>
          </p:cNvPr>
          <p:cNvSpPr>
            <a:spLocks noGrp="1"/>
          </p:cNvSpPr>
          <p:nvPr>
            <p:ph type="pic" sz="quarter" idx="16"/>
          </p:nvPr>
        </p:nvSpPr>
        <p:spPr>
          <a:xfrm>
            <a:off x="6123007" y="3578083"/>
            <a:ext cx="778959" cy="778959"/>
          </a:xfrm>
          <a:prstGeom prst="ellipse">
            <a:avLst/>
          </a:prstGeom>
        </p:spPr>
        <p:txBody>
          <a:bodyPr anchor="ctr"/>
          <a:lstStyle>
            <a:lvl1pPr marL="0" indent="0" algn="ctr">
              <a:buNone/>
              <a:defRPr sz="900">
                <a:solidFill>
                  <a:schemeClr val="bg1"/>
                </a:solidFill>
              </a:defRPr>
            </a:lvl1pPr>
          </a:lstStyle>
          <a:p>
            <a:endParaRPr lang="en-GB" dirty="0"/>
          </a:p>
        </p:txBody>
      </p:sp>
      <p:sp>
        <p:nvSpPr>
          <p:cNvPr id="9" name="Text Placeholder 8">
            <a:extLst>
              <a:ext uri="{FF2B5EF4-FFF2-40B4-BE49-F238E27FC236}">
                <a16:creationId xmlns:a16="http://schemas.microsoft.com/office/drawing/2014/main" id="{5DB83DAE-9FEB-4E9C-85BA-A34BD239275A}"/>
              </a:ext>
            </a:extLst>
          </p:cNvPr>
          <p:cNvSpPr>
            <a:spLocks noGrp="1"/>
          </p:cNvSpPr>
          <p:nvPr>
            <p:ph type="body" sz="quarter" idx="17" hasCustomPrompt="1"/>
          </p:nvPr>
        </p:nvSpPr>
        <p:spPr>
          <a:xfrm>
            <a:off x="6123008" y="1137920"/>
            <a:ext cx="5465425" cy="373807"/>
          </a:xfrm>
        </p:spPr>
        <p:txBody>
          <a:bodyPr/>
          <a:lstStyle>
            <a:lvl1pPr marL="0" indent="0">
              <a:buNone/>
              <a:defRPr/>
            </a:lvl1pPr>
          </a:lstStyle>
          <a:p>
            <a:pPr lvl="0"/>
            <a:r>
              <a:rPr lang="en-US" dirty="0"/>
              <a:t>Key Takeaways</a:t>
            </a:r>
          </a:p>
        </p:txBody>
      </p:sp>
      <p:sp>
        <p:nvSpPr>
          <p:cNvPr id="15" name="Text Placeholder 8">
            <a:extLst>
              <a:ext uri="{FF2B5EF4-FFF2-40B4-BE49-F238E27FC236}">
                <a16:creationId xmlns:a16="http://schemas.microsoft.com/office/drawing/2014/main" id="{C1ABE303-7041-4312-AD03-0E872AEF99BE}"/>
              </a:ext>
            </a:extLst>
          </p:cNvPr>
          <p:cNvSpPr>
            <a:spLocks noGrp="1"/>
          </p:cNvSpPr>
          <p:nvPr>
            <p:ph type="body" sz="quarter" idx="18" hasCustomPrompt="1"/>
          </p:nvPr>
        </p:nvSpPr>
        <p:spPr>
          <a:xfrm>
            <a:off x="6123008" y="1635009"/>
            <a:ext cx="5465425" cy="1611554"/>
          </a:xfrm>
        </p:spPr>
        <p:txBody>
          <a:bodyPr/>
          <a:lstStyle>
            <a:lvl1pPr marL="0" indent="0">
              <a:buNone/>
              <a:defRPr sz="1600"/>
            </a:lvl1pPr>
          </a:lstStyle>
          <a:p>
            <a:pPr lvl="0"/>
            <a:r>
              <a:rPr lang="en-US" dirty="0"/>
              <a:t>Content EY Interstate Light, 16pt, Lorem ipsum dolor, 12pt, </a:t>
            </a:r>
            <a:r>
              <a:rPr lang="en-US" dirty="0" err="1"/>
              <a:t>Utinam</a:t>
            </a:r>
            <a:r>
              <a:rPr lang="en-US" dirty="0"/>
              <a:t> </a:t>
            </a:r>
            <a:r>
              <a:rPr lang="en-US" dirty="0" err="1"/>
              <a:t>nonumy</a:t>
            </a:r>
            <a:r>
              <a:rPr lang="en-US" dirty="0"/>
              <a:t> </a:t>
            </a:r>
            <a:r>
              <a:rPr lang="en-US" dirty="0" err="1"/>
              <a:t>abhorreant</a:t>
            </a:r>
            <a:r>
              <a:rPr lang="en-US" dirty="0"/>
              <a:t> </a:t>
            </a:r>
            <a:r>
              <a:rPr lang="en-US" dirty="0" err="1"/>
              <a:t>sead</a:t>
            </a:r>
            <a:r>
              <a:rPr lang="en-US" dirty="0"/>
              <a:t>. </a:t>
            </a:r>
            <a:r>
              <a:rPr lang="en-US" dirty="0" err="1"/>
              <a:t>Putant</a:t>
            </a:r>
            <a:r>
              <a:rPr lang="en-US" dirty="0"/>
              <a:t> </a:t>
            </a:r>
            <a:r>
              <a:rPr lang="en-US" dirty="0" err="1"/>
              <a:t>probatus</a:t>
            </a:r>
            <a:r>
              <a:rPr lang="en-US" dirty="0"/>
              <a:t> id vis, ad his </a:t>
            </a:r>
            <a:r>
              <a:rPr lang="en-US" dirty="0" err="1"/>
              <a:t>meis</a:t>
            </a:r>
            <a:r>
              <a:rPr lang="en-US" dirty="0"/>
              <a:t> </a:t>
            </a:r>
            <a:r>
              <a:rPr lang="en-US" dirty="0" err="1"/>
              <a:t>habemus</a:t>
            </a:r>
            <a:r>
              <a:rPr lang="en-US" dirty="0"/>
              <a:t> </a:t>
            </a:r>
            <a:r>
              <a:rPr lang="en-US" dirty="0" err="1"/>
              <a:t>repudiare</a:t>
            </a:r>
            <a:r>
              <a:rPr lang="en-US" dirty="0"/>
              <a:t>, has an </a:t>
            </a:r>
            <a:r>
              <a:rPr lang="en-US" dirty="0" err="1"/>
              <a:t>pericula</a:t>
            </a:r>
            <a:r>
              <a:rPr lang="en-US" dirty="0"/>
              <a:t> </a:t>
            </a:r>
            <a:r>
              <a:rPr lang="en-US" dirty="0" err="1"/>
              <a:t>tractatos</a:t>
            </a:r>
            <a:r>
              <a:rPr lang="en-US" dirty="0"/>
              <a:t>. </a:t>
            </a:r>
            <a:r>
              <a:rPr lang="en-US" dirty="0" err="1"/>
              <a:t>Nec</a:t>
            </a:r>
            <a:r>
              <a:rPr lang="en-US" dirty="0"/>
              <a:t> </a:t>
            </a:r>
            <a:r>
              <a:rPr lang="en-US" dirty="0" err="1"/>
              <a:t>debitis</a:t>
            </a:r>
            <a:r>
              <a:rPr lang="en-US" dirty="0"/>
              <a:t> </a:t>
            </a:r>
            <a:r>
              <a:rPr lang="en-US" dirty="0" err="1"/>
              <a:t>dissentias</a:t>
            </a:r>
            <a:r>
              <a:rPr lang="en-US" dirty="0"/>
              <a:t> ad. </a:t>
            </a:r>
            <a:r>
              <a:rPr lang="en-US" dirty="0" err="1"/>
              <a:t>Patrioque</a:t>
            </a:r>
            <a:r>
              <a:rPr lang="en-US" dirty="0"/>
              <a:t> </a:t>
            </a:r>
            <a:r>
              <a:rPr lang="en-US" dirty="0" err="1"/>
              <a:t>voluptatum</a:t>
            </a:r>
            <a:r>
              <a:rPr lang="en-US" dirty="0"/>
              <a:t> </a:t>
            </a:r>
            <a:r>
              <a:rPr lang="en-US" dirty="0" err="1"/>
              <a:t>sed</a:t>
            </a:r>
            <a:r>
              <a:rPr lang="en-US" dirty="0"/>
              <a:t> ex, id </a:t>
            </a:r>
            <a:r>
              <a:rPr lang="en-US" dirty="0" err="1"/>
              <a:t>admodum</a:t>
            </a:r>
            <a:r>
              <a:rPr lang="en-US" dirty="0"/>
              <a:t>.</a:t>
            </a:r>
          </a:p>
          <a:p>
            <a:pPr lvl="0"/>
            <a:endParaRPr lang="en-US" dirty="0"/>
          </a:p>
        </p:txBody>
      </p:sp>
      <p:sp>
        <p:nvSpPr>
          <p:cNvPr id="20" name="Line 10">
            <a:extLst>
              <a:ext uri="{FF2B5EF4-FFF2-40B4-BE49-F238E27FC236}">
                <a16:creationId xmlns:a16="http://schemas.microsoft.com/office/drawing/2014/main" id="{B69EB865-6B86-419B-923C-F7DDC68C9C66}"/>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Tree>
    <p:extLst>
      <p:ext uri="{BB962C8B-B14F-4D97-AF65-F5344CB8AC3E}">
        <p14:creationId xmlns:p14="http://schemas.microsoft.com/office/powerpoint/2010/main" val="37331856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Divider 1">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C570B882-5FC5-4C48-9562-890886DDEDF3}"/>
              </a:ext>
            </a:extLst>
          </p:cNvPr>
          <p:cNvSpPr>
            <a:spLocks noGrp="1"/>
          </p:cNvSpPr>
          <p:nvPr>
            <p:ph type="dt" sz="half" idx="10"/>
          </p:nvPr>
        </p:nvSpPr>
        <p:spPr/>
        <p:txBody>
          <a:bodyPr/>
          <a:lstStyle/>
          <a:p>
            <a:fld id="{678A09A2-12AE-4A08-9E31-994E3910808B}" type="datetime3">
              <a:rPr lang="en-US" smtClean="0"/>
              <a:t>19 April 2021</a:t>
            </a:fld>
            <a:endParaRPr lang="en-IN" dirty="0"/>
          </a:p>
        </p:txBody>
      </p:sp>
      <p:sp>
        <p:nvSpPr>
          <p:cNvPr id="3" name="Footer Placeholder 2">
            <a:extLst>
              <a:ext uri="{FF2B5EF4-FFF2-40B4-BE49-F238E27FC236}">
                <a16:creationId xmlns:a16="http://schemas.microsoft.com/office/drawing/2014/main" id="{992E7899-FE60-4FDA-8608-58147D09186A}"/>
              </a:ext>
            </a:extLst>
          </p:cNvPr>
          <p:cNvSpPr>
            <a:spLocks noGrp="1"/>
          </p:cNvSpPr>
          <p:nvPr>
            <p:ph type="ftr" sz="quarter" idx="11"/>
          </p:nvPr>
        </p:nvSpPr>
        <p:spPr/>
        <p:txBody>
          <a:bodyPr/>
          <a:lstStyle/>
          <a:p>
            <a:r>
              <a:rPr lang="en-US"/>
              <a:t>Presentation title</a:t>
            </a:r>
            <a:endParaRPr lang="en-US" dirty="0"/>
          </a:p>
        </p:txBody>
      </p:sp>
      <p:sp>
        <p:nvSpPr>
          <p:cNvPr id="4" name="Slide Number Placeholder 3">
            <a:extLst>
              <a:ext uri="{FF2B5EF4-FFF2-40B4-BE49-F238E27FC236}">
                <a16:creationId xmlns:a16="http://schemas.microsoft.com/office/drawing/2014/main" id="{BAA32B5C-3285-477F-B755-A6F2F0F4D3A2}"/>
              </a:ext>
            </a:extLst>
          </p:cNvPr>
          <p:cNvSpPr>
            <a:spLocks noGrp="1"/>
          </p:cNvSpPr>
          <p:nvPr>
            <p:ph type="sldNum" sz="quarter" idx="12"/>
          </p:nvPr>
        </p:nvSpPr>
        <p:spPr/>
        <p:txBody>
          <a:bodyPr/>
          <a:lstStyle/>
          <a:p>
            <a:r>
              <a:rPr lang="en-GB"/>
              <a:t>Page </a:t>
            </a:r>
            <a:fld id="{F1BC30E3-FFE5-4B91-AA19-87A149EBB9EE}" type="slidenum">
              <a:rPr smtClean="0"/>
              <a:pPr/>
              <a:t>‹#›</a:t>
            </a:fld>
            <a:endParaRPr dirty="0"/>
          </a:p>
        </p:txBody>
      </p:sp>
    </p:spTree>
    <p:extLst>
      <p:ext uri="{BB962C8B-B14F-4D97-AF65-F5344CB8AC3E}">
        <p14:creationId xmlns:p14="http://schemas.microsoft.com/office/powerpoint/2010/main" val="405290533"/>
      </p:ext>
    </p:extLst>
  </p:cSld>
  <p:clrMapOvr>
    <a:masterClrMapping/>
  </p:clrMapOvr>
  <p:extLst>
    <p:ext uri="{DCECCB84-F9BA-43D5-87BE-67443E8EF086}">
      <p15:sldGuideLst xmlns:p15="http://schemas.microsoft.com/office/powerpoint/2012/main"/>
    </p:ext>
  </p:extLst>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Standard slide_Quotes">
    <p:spTree>
      <p:nvGrpSpPr>
        <p:cNvPr id="1" name=""/>
        <p:cNvGrpSpPr/>
        <p:nvPr/>
      </p:nvGrpSpPr>
      <p:grpSpPr>
        <a:xfrm>
          <a:off x="0" y="0"/>
          <a:ext cx="0" cy="0"/>
          <a:chOff x="0" y="0"/>
          <a:chExt cx="0" cy="0"/>
        </a:xfrm>
      </p:grpSpPr>
    </p:spTree>
    <p:extLst>
      <p:ext uri="{BB962C8B-B14F-4D97-AF65-F5344CB8AC3E}">
        <p14:creationId xmlns:p14="http://schemas.microsoft.com/office/powerpoint/2010/main" val="31220308"/>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obj" preserve="1">
  <p:cSld name="Standard slide_no_first_level_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a:solidFill>
                  <a:schemeClr val="bg1"/>
                </a:solidFill>
              </a:defRPr>
            </a:lvl1pPr>
          </a:lstStyle>
          <a:p>
            <a:r>
              <a:rPr lang="en-US" dirty="0"/>
              <a:t>Click to edit Master title style</a:t>
            </a:r>
            <a:endParaRPr lang="en-GB" dirty="0"/>
          </a:p>
        </p:txBody>
      </p:sp>
      <p:sp>
        <p:nvSpPr>
          <p:cNvPr id="3" name="Content Placeholder 2"/>
          <p:cNvSpPr>
            <a:spLocks noGrp="1"/>
          </p:cNvSpPr>
          <p:nvPr>
            <p:ph idx="1"/>
          </p:nvPr>
        </p:nvSpPr>
        <p:spPr>
          <a:xfrm>
            <a:off x="609918" y="1137920"/>
            <a:ext cx="8238744" cy="4834800"/>
          </a:xfrm>
        </p:spPr>
        <p:txBody>
          <a:bodyPr/>
          <a:lstStyle>
            <a:lvl1pPr marL="0" indent="0">
              <a:buNone/>
              <a:defRPr>
                <a:solidFill>
                  <a:schemeClr val="bg1"/>
                </a:solidFill>
              </a:defRPr>
            </a:lvl1pPr>
            <a:lvl2pPr marL="356616">
              <a:defRPr>
                <a:solidFill>
                  <a:schemeClr val="bg1"/>
                </a:solidFill>
              </a:defRPr>
            </a:lvl2pPr>
            <a:lvl3pPr marL="713232">
              <a:defRPr>
                <a:solidFill>
                  <a:schemeClr val="bg1"/>
                </a:solidFill>
              </a:defRPr>
            </a:lvl3pPr>
            <a:lvl4pPr marL="1069848">
              <a:defRPr>
                <a:solidFill>
                  <a:schemeClr val="bg1"/>
                </a:solidFill>
              </a:defRPr>
            </a:lvl4pPr>
            <a:lvl5pPr marL="1426464">
              <a:defRPr sz="1200">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1" name="Line 10">
            <a:extLst>
              <a:ext uri="{FF2B5EF4-FFF2-40B4-BE49-F238E27FC236}">
                <a16:creationId xmlns:a16="http://schemas.microsoft.com/office/drawing/2014/main" id="{8D4CA674-C969-4C5C-9EA4-6D41FE961DE2}"/>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Tree>
    <p:extLst>
      <p:ext uri="{BB962C8B-B14F-4D97-AF65-F5344CB8AC3E}">
        <p14:creationId xmlns:p14="http://schemas.microsoft.com/office/powerpoint/2010/main" val="3501206378"/>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Title only, no line">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880"/>
          </a:xfrm>
        </p:spPr>
        <p:txBody>
          <a:bodyPr/>
          <a:lstStyle>
            <a:lvl1pPr>
              <a:defRPr>
                <a:solidFill>
                  <a:schemeClr val="bg1"/>
                </a:solidFill>
              </a:defRPr>
            </a:lvl1pPr>
          </a:lstStyle>
          <a:p>
            <a:r>
              <a:rPr lang="en-US" dirty="0"/>
              <a:t>Click to edit Master title style</a:t>
            </a:r>
            <a:endParaRPr lang="en-GB" dirty="0"/>
          </a:p>
        </p:txBody>
      </p:sp>
      <p:sp>
        <p:nvSpPr>
          <p:cNvPr id="6" name="Line 10">
            <a:extLst>
              <a:ext uri="{FF2B5EF4-FFF2-40B4-BE49-F238E27FC236}">
                <a16:creationId xmlns:a16="http://schemas.microsoft.com/office/drawing/2014/main" id="{97A26880-8DD7-4A78-ADAF-91ED2E744A7C}"/>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Tree>
    <p:extLst>
      <p:ext uri="{BB962C8B-B14F-4D97-AF65-F5344CB8AC3E}">
        <p14:creationId xmlns:p14="http://schemas.microsoft.com/office/powerpoint/2010/main" val="2279293984"/>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twoObj" preserve="1">
  <p:cSld name="Two columns, no headings">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880"/>
          </a:xfrm>
        </p:spPr>
        <p:txBody>
          <a:bodyPr/>
          <a:lstStyle>
            <a:lvl1pPr>
              <a:defRPr>
                <a:solidFill>
                  <a:schemeClr val="bg1"/>
                </a:solidFill>
              </a:defRPr>
            </a:lvl1pPr>
          </a:lstStyle>
          <a:p>
            <a:r>
              <a:rPr lang="en-US" dirty="0"/>
              <a:t>Click to edit Master title style</a:t>
            </a:r>
            <a:endParaRPr lang="en-GB" dirty="0"/>
          </a:p>
        </p:txBody>
      </p:sp>
      <p:sp>
        <p:nvSpPr>
          <p:cNvPr id="3" name="Content Placeholder 2"/>
          <p:cNvSpPr>
            <a:spLocks noGrp="1"/>
          </p:cNvSpPr>
          <p:nvPr>
            <p:ph sz="half" idx="1"/>
          </p:nvPr>
        </p:nvSpPr>
        <p:spPr>
          <a:xfrm>
            <a:off x="609918" y="1137919"/>
            <a:ext cx="5387605" cy="4834800"/>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6200828" y="1137919"/>
            <a:ext cx="5387605" cy="4834800"/>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0" name="Line 10">
            <a:extLst>
              <a:ext uri="{FF2B5EF4-FFF2-40B4-BE49-F238E27FC236}">
                <a16:creationId xmlns:a16="http://schemas.microsoft.com/office/drawing/2014/main" id="{9B070B28-7AAC-47E5-9EB5-96B8B8B88057}"/>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Tree>
    <p:extLst>
      <p:ext uri="{BB962C8B-B14F-4D97-AF65-F5344CB8AC3E}">
        <p14:creationId xmlns:p14="http://schemas.microsoft.com/office/powerpoint/2010/main" val="310587682"/>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Two columns with headings">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12648" y="1869440"/>
            <a:ext cx="5393208" cy="4256075"/>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6199632" y="1869440"/>
            <a:ext cx="5393208" cy="4256075"/>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0" name="Text Placeholder 9"/>
          <p:cNvSpPr>
            <a:spLocks noGrp="1"/>
          </p:cNvSpPr>
          <p:nvPr>
            <p:ph type="body" sz="quarter" idx="12"/>
          </p:nvPr>
        </p:nvSpPr>
        <p:spPr>
          <a:xfrm>
            <a:off x="609918" y="1137920"/>
            <a:ext cx="5393208" cy="640800"/>
          </a:xfrm>
        </p:spPr>
        <p:txBody>
          <a:bodyPr anchor="t" anchorCtr="0"/>
          <a:lstStyle>
            <a:lvl1pPr>
              <a:buNone/>
              <a:defRPr b="1">
                <a:solidFill>
                  <a:schemeClr val="bg1"/>
                </a:solidFill>
              </a:defRPr>
            </a:lvl1pPr>
          </a:lstStyle>
          <a:p>
            <a:pPr lvl="0"/>
            <a:endParaRPr lang="en-GB" dirty="0"/>
          </a:p>
        </p:txBody>
      </p:sp>
      <p:sp>
        <p:nvSpPr>
          <p:cNvPr id="11" name="Text Placeholder 9"/>
          <p:cNvSpPr>
            <a:spLocks noGrp="1"/>
          </p:cNvSpPr>
          <p:nvPr>
            <p:ph type="body" sz="quarter" idx="13"/>
          </p:nvPr>
        </p:nvSpPr>
        <p:spPr>
          <a:xfrm>
            <a:off x="6199632" y="1137920"/>
            <a:ext cx="5393208" cy="640800"/>
          </a:xfrm>
        </p:spPr>
        <p:txBody>
          <a:bodyPr anchor="t" anchorCtr="0"/>
          <a:lstStyle>
            <a:lvl1pPr>
              <a:buNone/>
              <a:defRPr b="1">
                <a:solidFill>
                  <a:schemeClr val="bg1"/>
                </a:solidFill>
              </a:defRPr>
            </a:lvl1pPr>
          </a:lstStyle>
          <a:p>
            <a:pPr lvl="0"/>
            <a:endParaRPr lang="en-GB" dirty="0"/>
          </a:p>
        </p:txBody>
      </p:sp>
      <p:sp>
        <p:nvSpPr>
          <p:cNvPr id="2" name="Title 1"/>
          <p:cNvSpPr>
            <a:spLocks noGrp="1"/>
          </p:cNvSpPr>
          <p:nvPr>
            <p:ph type="title"/>
          </p:nvPr>
        </p:nvSpPr>
        <p:spPr>
          <a:xfrm>
            <a:off x="609918" y="294200"/>
            <a:ext cx="10978515" cy="590880"/>
          </a:xfrm>
        </p:spPr>
        <p:txBody>
          <a:bodyPr/>
          <a:lstStyle>
            <a:lvl1pPr>
              <a:defRPr>
                <a:solidFill>
                  <a:schemeClr val="bg1"/>
                </a:solidFill>
              </a:defRPr>
            </a:lvl1pPr>
          </a:lstStyle>
          <a:p>
            <a:r>
              <a:rPr lang="en-US" dirty="0"/>
              <a:t>Click to edit Master title style</a:t>
            </a:r>
          </a:p>
        </p:txBody>
      </p:sp>
      <p:sp>
        <p:nvSpPr>
          <p:cNvPr id="14" name="Line 10">
            <a:extLst>
              <a:ext uri="{FF2B5EF4-FFF2-40B4-BE49-F238E27FC236}">
                <a16:creationId xmlns:a16="http://schemas.microsoft.com/office/drawing/2014/main" id="{9773E7D9-2434-4381-A00D-27B62C086733}"/>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Tree>
    <p:extLst>
      <p:ext uri="{BB962C8B-B14F-4D97-AF65-F5344CB8AC3E}">
        <p14:creationId xmlns:p14="http://schemas.microsoft.com/office/powerpoint/2010/main" val="4009931109"/>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Key statem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915930804"/>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Focused data">
    <p:spTree>
      <p:nvGrpSpPr>
        <p:cNvPr id="1" name=""/>
        <p:cNvGrpSpPr/>
        <p:nvPr/>
      </p:nvGrpSpPr>
      <p:grpSpPr>
        <a:xfrm>
          <a:off x="0" y="0"/>
          <a:ext cx="0" cy="0"/>
          <a:chOff x="0" y="0"/>
          <a:chExt cx="0" cy="0"/>
        </a:xfrm>
      </p:grpSpPr>
    </p:spTree>
    <p:extLst>
      <p:ext uri="{BB962C8B-B14F-4D97-AF65-F5344CB8AC3E}">
        <p14:creationId xmlns:p14="http://schemas.microsoft.com/office/powerpoint/2010/main" val="777252833"/>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Divider 1">
    <p:spTree>
      <p:nvGrpSpPr>
        <p:cNvPr id="1" name=""/>
        <p:cNvGrpSpPr/>
        <p:nvPr/>
      </p:nvGrpSpPr>
      <p:grpSpPr>
        <a:xfrm>
          <a:off x="0" y="0"/>
          <a:ext cx="0" cy="0"/>
          <a:chOff x="0" y="0"/>
          <a:chExt cx="0" cy="0"/>
        </a:xfrm>
      </p:grpSpPr>
    </p:spTree>
    <p:extLst>
      <p:ext uri="{BB962C8B-B14F-4D97-AF65-F5344CB8AC3E}">
        <p14:creationId xmlns:p14="http://schemas.microsoft.com/office/powerpoint/2010/main" val="2948040858"/>
      </p:ext>
    </p:extLst>
  </p:cSld>
  <p:clrMapOvr>
    <a:masterClrMapping/>
  </p:clrMapOvr>
  <p:extLst>
    <p:ext uri="{DCECCB84-F9BA-43D5-87BE-67443E8EF086}">
      <p15:sldGuideLst xmlns:p15="http://schemas.microsoft.com/office/powerpoint/2012/main"/>
    </p:ext>
  </p:extLst>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Divider 3">
    <p:spTree>
      <p:nvGrpSpPr>
        <p:cNvPr id="1" name=""/>
        <p:cNvGrpSpPr/>
        <p:nvPr/>
      </p:nvGrpSpPr>
      <p:grpSpPr>
        <a:xfrm>
          <a:off x="0" y="0"/>
          <a:ext cx="0" cy="0"/>
          <a:chOff x="0" y="0"/>
          <a:chExt cx="0" cy="0"/>
        </a:xfrm>
      </p:grpSpPr>
    </p:spTree>
    <p:extLst>
      <p:ext uri="{BB962C8B-B14F-4D97-AF65-F5344CB8AC3E}">
        <p14:creationId xmlns:p14="http://schemas.microsoft.com/office/powerpoint/2010/main" val="1922074972"/>
      </p:ext>
    </p:extLst>
  </p:cSld>
  <p:clrMapOvr>
    <a:masterClrMapping/>
  </p:clrMapOvr>
  <p:extLst>
    <p:ext uri="{DCECCB84-F9BA-43D5-87BE-67443E8EF086}">
      <p15:sldGuideLst xmlns:p15="http://schemas.microsoft.com/office/powerpoint/2012/main"/>
    </p:ext>
  </p:extLst>
</p:sldLayout>
</file>

<file path=ppt/slideLayouts/slideLayout229.xml><?xml version="1.0" encoding="utf-8"?>
<p:sldLayout xmlns:a="http://schemas.openxmlformats.org/drawingml/2006/main" xmlns:r="http://schemas.openxmlformats.org/officeDocument/2006/relationships" xmlns:p="http://schemas.openxmlformats.org/presentationml/2006/main" showMasterSp="0" preserve="1" userDrawn="1">
  <p:cSld name="Empty">
    <p:spTree>
      <p:nvGrpSpPr>
        <p:cNvPr id="1" name=""/>
        <p:cNvGrpSpPr/>
        <p:nvPr/>
      </p:nvGrpSpPr>
      <p:grpSpPr>
        <a:xfrm>
          <a:off x="0" y="0"/>
          <a:ext cx="0" cy="0"/>
          <a:chOff x="0" y="0"/>
          <a:chExt cx="0" cy="0"/>
        </a:xfrm>
      </p:grpSpPr>
    </p:spTree>
    <p:extLst>
      <p:ext uri="{BB962C8B-B14F-4D97-AF65-F5344CB8AC3E}">
        <p14:creationId xmlns:p14="http://schemas.microsoft.com/office/powerpoint/2010/main" val="242314998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Divider 3">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37416E9-5919-4213-81D7-5E74B3B61EAA}"/>
              </a:ext>
            </a:extLst>
          </p:cNvPr>
          <p:cNvSpPr>
            <a:spLocks noGrp="1"/>
          </p:cNvSpPr>
          <p:nvPr>
            <p:ph type="dt" sz="half" idx="10"/>
          </p:nvPr>
        </p:nvSpPr>
        <p:spPr/>
        <p:txBody>
          <a:bodyPr/>
          <a:lstStyle/>
          <a:p>
            <a:fld id="{0BD55BA1-5616-41A0-A230-900CC53918C9}" type="datetime3">
              <a:rPr lang="en-US" smtClean="0"/>
              <a:t>19 April 2021</a:t>
            </a:fld>
            <a:endParaRPr lang="en-IN" dirty="0"/>
          </a:p>
        </p:txBody>
      </p:sp>
      <p:sp>
        <p:nvSpPr>
          <p:cNvPr id="3" name="Footer Placeholder 2">
            <a:extLst>
              <a:ext uri="{FF2B5EF4-FFF2-40B4-BE49-F238E27FC236}">
                <a16:creationId xmlns:a16="http://schemas.microsoft.com/office/drawing/2014/main" id="{6BDFF1B2-A745-40FB-B885-B3638A4F4178}"/>
              </a:ext>
            </a:extLst>
          </p:cNvPr>
          <p:cNvSpPr>
            <a:spLocks noGrp="1"/>
          </p:cNvSpPr>
          <p:nvPr>
            <p:ph type="ftr" sz="quarter" idx="11"/>
          </p:nvPr>
        </p:nvSpPr>
        <p:spPr/>
        <p:txBody>
          <a:bodyPr/>
          <a:lstStyle/>
          <a:p>
            <a:r>
              <a:rPr lang="en-US"/>
              <a:t>Presentation title</a:t>
            </a:r>
            <a:endParaRPr lang="en-US" dirty="0"/>
          </a:p>
        </p:txBody>
      </p:sp>
      <p:sp>
        <p:nvSpPr>
          <p:cNvPr id="4" name="Slide Number Placeholder 3">
            <a:extLst>
              <a:ext uri="{FF2B5EF4-FFF2-40B4-BE49-F238E27FC236}">
                <a16:creationId xmlns:a16="http://schemas.microsoft.com/office/drawing/2014/main" id="{0DC9AD96-7B7E-4E05-90E8-1F98943B0720}"/>
              </a:ext>
            </a:extLst>
          </p:cNvPr>
          <p:cNvSpPr>
            <a:spLocks noGrp="1"/>
          </p:cNvSpPr>
          <p:nvPr>
            <p:ph type="sldNum" sz="quarter" idx="12"/>
          </p:nvPr>
        </p:nvSpPr>
        <p:spPr/>
        <p:txBody>
          <a:bodyPr/>
          <a:lstStyle/>
          <a:p>
            <a:r>
              <a:rPr lang="en-GB"/>
              <a:t>Page </a:t>
            </a:r>
            <a:fld id="{F1BC30E3-FFE5-4B91-AA19-87A149EBB9EE}" type="slidenum">
              <a:rPr smtClean="0"/>
              <a:pPr/>
              <a:t>‹#›</a:t>
            </a:fld>
            <a:endParaRPr dirty="0"/>
          </a:p>
        </p:txBody>
      </p:sp>
    </p:spTree>
    <p:extLst>
      <p:ext uri="{BB962C8B-B14F-4D97-AF65-F5344CB8AC3E}">
        <p14:creationId xmlns:p14="http://schemas.microsoft.com/office/powerpoint/2010/main" val="169379374"/>
      </p:ext>
    </p:extLst>
  </p:cSld>
  <p:clrMapOvr>
    <a:masterClrMapping/>
  </p:clrMapOvr>
  <p:extLst>
    <p:ext uri="{DCECCB84-F9BA-43D5-87BE-67443E8EF086}">
      <p15:sldGuideLst xmlns:p15="http://schemas.microsoft.com/office/powerpoint/2012/main"/>
    </p:ext>
  </p:extLst>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1_Empty">
    <p:spTree>
      <p:nvGrpSpPr>
        <p:cNvPr id="1" name=""/>
        <p:cNvGrpSpPr/>
        <p:nvPr/>
      </p:nvGrpSpPr>
      <p:grpSpPr>
        <a:xfrm>
          <a:off x="0" y="0"/>
          <a:ext cx="0" cy="0"/>
          <a:chOff x="0" y="0"/>
          <a:chExt cx="0" cy="0"/>
        </a:xfrm>
      </p:grpSpPr>
      <p:sp>
        <p:nvSpPr>
          <p:cNvPr id="3" name="Media Placeholder 2">
            <a:extLst>
              <a:ext uri="{FF2B5EF4-FFF2-40B4-BE49-F238E27FC236}">
                <a16:creationId xmlns:a16="http://schemas.microsoft.com/office/drawing/2014/main" id="{0052CFA6-7CF5-41BD-9D94-2D0DAE108428}"/>
              </a:ext>
            </a:extLst>
          </p:cNvPr>
          <p:cNvSpPr>
            <a:spLocks noGrp="1"/>
          </p:cNvSpPr>
          <p:nvPr>
            <p:ph type="media" sz="quarter" idx="10" hasCustomPrompt="1"/>
          </p:nvPr>
        </p:nvSpPr>
        <p:spPr>
          <a:xfrm>
            <a:off x="0" y="0"/>
            <a:ext cx="12198350" cy="6858000"/>
          </a:xfrm>
        </p:spPr>
        <p:txBody>
          <a:bodyPr anchor="ctr"/>
          <a:lstStyle>
            <a:lvl1pPr marL="0" indent="0" algn="ctr">
              <a:buNone/>
              <a:defRPr/>
            </a:lvl1pPr>
          </a:lstStyle>
          <a:p>
            <a:r>
              <a:rPr lang="en-IN" dirty="0"/>
              <a:t>Video</a:t>
            </a:r>
          </a:p>
        </p:txBody>
      </p:sp>
    </p:spTree>
    <p:extLst>
      <p:ext uri="{BB962C8B-B14F-4D97-AF65-F5344CB8AC3E}">
        <p14:creationId xmlns:p14="http://schemas.microsoft.com/office/powerpoint/2010/main" val="3777041944"/>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showMasterSp="0" preserve="1" userDrawn="1">
  <p:cSld name="Final legal text">
    <p:spTree>
      <p:nvGrpSpPr>
        <p:cNvPr id="1" name=""/>
        <p:cNvGrpSpPr/>
        <p:nvPr/>
      </p:nvGrpSpPr>
      <p:grpSpPr>
        <a:xfrm>
          <a:off x="0" y="0"/>
          <a:ext cx="0" cy="0"/>
          <a:chOff x="0" y="0"/>
          <a:chExt cx="0" cy="0"/>
        </a:xfrm>
      </p:grpSpPr>
      <p:sp>
        <p:nvSpPr>
          <p:cNvPr id="8" name="Content Placeholder 2"/>
          <p:cNvSpPr>
            <a:spLocks noGrp="1"/>
          </p:cNvSpPr>
          <p:nvPr>
            <p:ph idx="1"/>
          </p:nvPr>
        </p:nvSpPr>
        <p:spPr>
          <a:xfrm>
            <a:off x="607799" y="719139"/>
            <a:ext cx="4677635" cy="5210062"/>
          </a:xfrm>
        </p:spPr>
        <p:txBody>
          <a:bodyPr/>
          <a:lstStyle>
            <a:lvl1pPr marL="0" indent="0" algn="l" defTabSz="995363" rtl="0" fontAlgn="base">
              <a:lnSpc>
                <a:spcPct val="100000"/>
              </a:lnSpc>
              <a:spcBef>
                <a:spcPct val="70000"/>
              </a:spcBef>
              <a:spcAft>
                <a:spcPct val="0"/>
              </a:spcAft>
              <a:buSzPct val="100000"/>
              <a:buNone/>
              <a:defRPr lang="en-US" sz="1200" kern="1200" noProof="0" dirty="0" smtClean="0">
                <a:solidFill>
                  <a:schemeClr val="bg1"/>
                </a:solidFill>
                <a:latin typeface="EYInterstate Light" panose="02000506000000020004" pitchFamily="2" charset="0"/>
                <a:ea typeface="+mn-ea"/>
                <a:cs typeface="Arial" pitchFamily="34" charset="0"/>
              </a:defRPr>
            </a:lvl1pPr>
            <a:lvl2pPr marL="0" indent="0" algn="l" defTabSz="995363" rtl="0" fontAlgn="base">
              <a:lnSpc>
                <a:spcPct val="100000"/>
              </a:lnSpc>
              <a:spcBef>
                <a:spcPct val="0"/>
              </a:spcBef>
              <a:spcAft>
                <a:spcPct val="0"/>
              </a:spcAft>
              <a:buSzPct val="100000"/>
              <a:buNone/>
              <a:defRPr lang="en-US" sz="900" b="1" kern="1200" noProof="0" dirty="0" smtClean="0">
                <a:solidFill>
                  <a:schemeClr val="bg1"/>
                </a:solidFill>
                <a:latin typeface="EYInterstate Light" panose="02000506000000020004" pitchFamily="2" charset="0"/>
                <a:ea typeface="+mn-ea"/>
                <a:cs typeface="Arial" pitchFamily="34" charset="0"/>
              </a:defRPr>
            </a:lvl2pPr>
            <a:lvl3pPr marL="176213" indent="-176213" algn="l" defTabSz="995363" rtl="0" fontAlgn="base">
              <a:lnSpc>
                <a:spcPct val="100000"/>
              </a:lnSpc>
              <a:spcBef>
                <a:spcPct val="0"/>
              </a:spcBef>
              <a:spcAft>
                <a:spcPct val="0"/>
              </a:spcAft>
              <a:buClr>
                <a:schemeClr val="tx2"/>
              </a:buClr>
              <a:buSzPct val="70000"/>
              <a:buFont typeface="Arial" pitchFamily="34" charset="0"/>
              <a:buChar char="►"/>
              <a:defRPr lang="en-US" sz="900" b="1" kern="1200" noProof="0" dirty="0" smtClean="0">
                <a:solidFill>
                  <a:schemeClr val="bg1"/>
                </a:solidFill>
                <a:latin typeface="EYInterstate Light" panose="02000506000000020004" pitchFamily="2" charset="0"/>
                <a:ea typeface="+mn-ea"/>
                <a:cs typeface="Arial" pitchFamily="34" charset="0"/>
              </a:defRPr>
            </a:lvl3pPr>
            <a:lvl4pPr marL="0" indent="0" algn="l" defTabSz="995363" rtl="0" fontAlgn="base">
              <a:lnSpc>
                <a:spcPct val="100000"/>
              </a:lnSpc>
              <a:spcBef>
                <a:spcPct val="0"/>
              </a:spcBef>
              <a:spcAft>
                <a:spcPct val="0"/>
              </a:spcAft>
              <a:buSzPct val="100000"/>
              <a:buNone/>
              <a:defRPr lang="en-US" sz="800" kern="1200" noProof="0" dirty="0" smtClean="0">
                <a:solidFill>
                  <a:schemeClr val="bg1"/>
                </a:solidFill>
                <a:latin typeface="EYInterstate Light" panose="02000506000000020004" pitchFamily="2" charset="0"/>
                <a:ea typeface="+mn-ea"/>
                <a:cs typeface="Arial" pitchFamily="34" charset="0"/>
              </a:defRPr>
            </a:lvl4pPr>
            <a:lvl5pPr marL="188913" indent="-188913" algn="l" defTabSz="995363" rtl="0" fontAlgn="base">
              <a:lnSpc>
                <a:spcPct val="100000"/>
              </a:lnSpc>
              <a:spcBef>
                <a:spcPct val="0"/>
              </a:spcBef>
              <a:spcAft>
                <a:spcPct val="0"/>
              </a:spcAft>
              <a:buClr>
                <a:schemeClr val="tx2"/>
              </a:buClr>
              <a:buSzPct val="70000"/>
              <a:buFont typeface="Arial" pitchFamily="34" charset="0"/>
              <a:buChar char="►"/>
              <a:defRPr lang="en-US" sz="800" kern="1200" noProof="0" dirty="0">
                <a:solidFill>
                  <a:schemeClr val="bg1"/>
                </a:solidFill>
                <a:latin typeface="EYInterstate Light" panose="02000506000000020004" pitchFamily="2" charset="0"/>
                <a:ea typeface="+mn-ea"/>
                <a:cs typeface="Arial" pitchFamily="34" charset="0"/>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Tree>
    <p:extLst>
      <p:ext uri="{BB962C8B-B14F-4D97-AF65-F5344CB8AC3E}">
        <p14:creationId xmlns:p14="http://schemas.microsoft.com/office/powerpoint/2010/main" val="1027311182"/>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538960736"/>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showMasterSp="0" userDrawn="1">
  <p:cSld name="3_Cover alternate">
    <p:spTree>
      <p:nvGrpSpPr>
        <p:cNvPr id="1" name=""/>
        <p:cNvGrpSpPr/>
        <p:nvPr/>
      </p:nvGrpSpPr>
      <p:grpSpPr>
        <a:xfrm>
          <a:off x="0" y="0"/>
          <a:ext cx="0" cy="0"/>
          <a:chOff x="0" y="0"/>
          <a:chExt cx="0" cy="0"/>
        </a:xfrm>
      </p:grpSpPr>
      <p:sp>
        <p:nvSpPr>
          <p:cNvPr id="7" name="Freeform 5">
            <a:extLst>
              <a:ext uri="{FF2B5EF4-FFF2-40B4-BE49-F238E27FC236}">
                <a16:creationId xmlns:a16="http://schemas.microsoft.com/office/drawing/2014/main" id="{B7F2A12E-7729-47A0-BC4C-937A569C1503}"/>
              </a:ext>
            </a:extLst>
          </p:cNvPr>
          <p:cNvSpPr>
            <a:spLocks noChangeAspect="1"/>
          </p:cNvSpPr>
          <p:nvPr userDrawn="1"/>
        </p:nvSpPr>
        <p:spPr bwMode="gray">
          <a:xfrm rot="10800000">
            <a:off x="627066" y="457199"/>
            <a:ext cx="6012542" cy="3805316"/>
          </a:xfrm>
          <a:custGeom>
            <a:avLst/>
            <a:gdLst>
              <a:gd name="connsiteX0" fmla="*/ 0 w 10000"/>
              <a:gd name="connsiteY0" fmla="*/ 0 h 9745"/>
              <a:gd name="connsiteX1" fmla="*/ 921 w 10000"/>
              <a:gd name="connsiteY1" fmla="*/ 9745 h 9745"/>
              <a:gd name="connsiteX2" fmla="*/ 10000 w 10000"/>
              <a:gd name="connsiteY2" fmla="*/ 7201 h 9745"/>
              <a:gd name="connsiteX3" fmla="*/ 10000 w 10000"/>
              <a:gd name="connsiteY3" fmla="*/ 0 h 9745"/>
              <a:gd name="connsiteX4" fmla="*/ 0 w 10000"/>
              <a:gd name="connsiteY4" fmla="*/ 0 h 9745"/>
              <a:gd name="connsiteX0" fmla="*/ 0 w 9079"/>
              <a:gd name="connsiteY0" fmla="*/ 0 h 10000"/>
              <a:gd name="connsiteX1" fmla="*/ 0 w 9079"/>
              <a:gd name="connsiteY1" fmla="*/ 10000 h 10000"/>
              <a:gd name="connsiteX2" fmla="*/ 9079 w 9079"/>
              <a:gd name="connsiteY2" fmla="*/ 7389 h 10000"/>
              <a:gd name="connsiteX3" fmla="*/ 9079 w 9079"/>
              <a:gd name="connsiteY3" fmla="*/ 0 h 10000"/>
              <a:gd name="connsiteX4" fmla="*/ 0 w 9079"/>
              <a:gd name="connsiteY4" fmla="*/ 0 h 10000"/>
              <a:gd name="connsiteX0" fmla="*/ 5 w 10000"/>
              <a:gd name="connsiteY0" fmla="*/ 2555 h 10000"/>
              <a:gd name="connsiteX1" fmla="*/ 0 w 10000"/>
              <a:gd name="connsiteY1" fmla="*/ 10000 h 10000"/>
              <a:gd name="connsiteX2" fmla="*/ 10000 w 10000"/>
              <a:gd name="connsiteY2" fmla="*/ 7389 h 10000"/>
              <a:gd name="connsiteX3" fmla="*/ 10000 w 10000"/>
              <a:gd name="connsiteY3" fmla="*/ 0 h 10000"/>
              <a:gd name="connsiteX4" fmla="*/ 5 w 10000"/>
              <a:gd name="connsiteY4" fmla="*/ 2555 h 10000"/>
              <a:gd name="connsiteX0" fmla="*/ 5 w 10000"/>
              <a:gd name="connsiteY0" fmla="*/ 0 h 7445"/>
              <a:gd name="connsiteX1" fmla="*/ 0 w 10000"/>
              <a:gd name="connsiteY1" fmla="*/ 7445 h 7445"/>
              <a:gd name="connsiteX2" fmla="*/ 10000 w 10000"/>
              <a:gd name="connsiteY2" fmla="*/ 4834 h 7445"/>
              <a:gd name="connsiteX3" fmla="*/ 10000 w 10000"/>
              <a:gd name="connsiteY3" fmla="*/ 7 h 7445"/>
              <a:gd name="connsiteX4" fmla="*/ 5 w 10000"/>
              <a:gd name="connsiteY4" fmla="*/ 0 h 7445"/>
              <a:gd name="connsiteX0" fmla="*/ 5 w 10000"/>
              <a:gd name="connsiteY0" fmla="*/ 0 h 10000"/>
              <a:gd name="connsiteX1" fmla="*/ 0 w 10000"/>
              <a:gd name="connsiteY1" fmla="*/ 10000 h 10000"/>
              <a:gd name="connsiteX2" fmla="*/ 8453 w 10000"/>
              <a:gd name="connsiteY2" fmla="*/ 7036 h 10000"/>
              <a:gd name="connsiteX3" fmla="*/ 10000 w 10000"/>
              <a:gd name="connsiteY3" fmla="*/ 9 h 10000"/>
              <a:gd name="connsiteX4" fmla="*/ 5 w 10000"/>
              <a:gd name="connsiteY4" fmla="*/ 0 h 10000"/>
              <a:gd name="connsiteX0" fmla="*/ 5 w 8453"/>
              <a:gd name="connsiteY0" fmla="*/ 4143 h 14143"/>
              <a:gd name="connsiteX1" fmla="*/ 0 w 8453"/>
              <a:gd name="connsiteY1" fmla="*/ 14143 h 14143"/>
              <a:gd name="connsiteX2" fmla="*/ 8453 w 8453"/>
              <a:gd name="connsiteY2" fmla="*/ 11179 h 14143"/>
              <a:gd name="connsiteX3" fmla="*/ 8453 w 8453"/>
              <a:gd name="connsiteY3" fmla="*/ 0 h 14143"/>
              <a:gd name="connsiteX4" fmla="*/ 5 w 8453"/>
              <a:gd name="connsiteY4" fmla="*/ 4143 h 14143"/>
              <a:gd name="connsiteX0" fmla="*/ 6 w 10000"/>
              <a:gd name="connsiteY0" fmla="*/ 0 h 10007"/>
              <a:gd name="connsiteX1" fmla="*/ 0 w 10000"/>
              <a:gd name="connsiteY1" fmla="*/ 10007 h 10007"/>
              <a:gd name="connsiteX2" fmla="*/ 10000 w 10000"/>
              <a:gd name="connsiteY2" fmla="*/ 7911 h 10007"/>
              <a:gd name="connsiteX3" fmla="*/ 10000 w 10000"/>
              <a:gd name="connsiteY3" fmla="*/ 7 h 10007"/>
              <a:gd name="connsiteX4" fmla="*/ 6 w 10000"/>
              <a:gd name="connsiteY4" fmla="*/ 0 h 1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7">
                <a:moveTo>
                  <a:pt x="6" y="0"/>
                </a:moveTo>
                <a:cubicBezTo>
                  <a:pt x="4" y="2358"/>
                  <a:pt x="2" y="7650"/>
                  <a:pt x="0" y="10007"/>
                </a:cubicBezTo>
                <a:lnTo>
                  <a:pt x="10000" y="7911"/>
                </a:lnTo>
                <a:lnTo>
                  <a:pt x="10000" y="7"/>
                </a:lnTo>
                <a:lnTo>
                  <a:pt x="6" y="0"/>
                </a:lnTo>
                <a:close/>
              </a:path>
            </a:pathLst>
          </a:custGeom>
          <a:solidFill>
            <a:srgbClr val="FFE600"/>
          </a:solidFill>
          <a:ln w="9525">
            <a:noFill/>
            <a:round/>
            <a:headEnd/>
            <a:tailEnd/>
          </a:ln>
        </p:spPr>
        <p:txBody>
          <a:bodyPr vert="horz" wrap="square" lIns="91440" tIns="45720" rIns="91440" bIns="45720" numCol="1" anchor="t" anchorCtr="0" compatLnSpc="1">
            <a:prstTxWarp prst="textNoShape">
              <a:avLst/>
            </a:prstTxWarp>
          </a:bodyPr>
          <a:lstStyle/>
          <a:p>
            <a:endParaRPr lang="en-GB" sz="1800"/>
          </a:p>
        </p:txBody>
      </p:sp>
      <p:sp>
        <p:nvSpPr>
          <p:cNvPr id="9" name="Title 1">
            <a:extLst>
              <a:ext uri="{FF2B5EF4-FFF2-40B4-BE49-F238E27FC236}">
                <a16:creationId xmlns:a16="http://schemas.microsoft.com/office/drawing/2014/main" id="{9306FE6B-2888-42EC-9409-22E0C44C3EFB}"/>
              </a:ext>
            </a:extLst>
          </p:cNvPr>
          <p:cNvSpPr>
            <a:spLocks noGrp="1"/>
          </p:cNvSpPr>
          <p:nvPr>
            <p:ph type="ctrTitle" hasCustomPrompt="1"/>
          </p:nvPr>
        </p:nvSpPr>
        <p:spPr>
          <a:xfrm>
            <a:off x="915579" y="1476597"/>
            <a:ext cx="5422755" cy="860400"/>
          </a:xfrm>
        </p:spPr>
        <p:txBody>
          <a:bodyPr/>
          <a:lstStyle>
            <a:lvl1pPr>
              <a:defRPr sz="3000" b="0">
                <a:solidFill>
                  <a:srgbClr val="404040"/>
                </a:solidFill>
                <a:latin typeface="EYInterstate Light" panose="02000506000000020004" pitchFamily="2" charset="0"/>
                <a:cs typeface="Arial" pitchFamily="34" charset="0"/>
              </a:defRPr>
            </a:lvl1pPr>
          </a:lstStyle>
          <a:p>
            <a:r>
              <a:rPr lang="en-GB" dirty="0"/>
              <a:t>Title (EY Interstate Light 30 point)</a:t>
            </a:r>
          </a:p>
        </p:txBody>
      </p:sp>
      <p:sp>
        <p:nvSpPr>
          <p:cNvPr id="10" name="Subtitle 2">
            <a:extLst>
              <a:ext uri="{FF2B5EF4-FFF2-40B4-BE49-F238E27FC236}">
                <a16:creationId xmlns:a16="http://schemas.microsoft.com/office/drawing/2014/main" id="{62FC3DF6-2861-4293-9E33-F3E405EF9FAB}"/>
              </a:ext>
            </a:extLst>
          </p:cNvPr>
          <p:cNvSpPr>
            <a:spLocks noGrp="1"/>
          </p:cNvSpPr>
          <p:nvPr>
            <p:ph type="subTitle" idx="1" hasCustomPrompt="1"/>
          </p:nvPr>
        </p:nvSpPr>
        <p:spPr>
          <a:xfrm>
            <a:off x="915580" y="2422865"/>
            <a:ext cx="5422755" cy="391225"/>
          </a:xfrm>
        </p:spPr>
        <p:txBody>
          <a:bodyPr/>
          <a:lstStyle>
            <a:lvl1pPr marL="0" marR="0" indent="0" algn="l" defTabSz="914400" rtl="0" eaLnBrk="1" fontAlgn="auto" latinLnBrk="0" hangingPunct="1">
              <a:lnSpc>
                <a:spcPct val="100000"/>
              </a:lnSpc>
              <a:spcBef>
                <a:spcPct val="20000"/>
              </a:spcBef>
              <a:spcAft>
                <a:spcPts val="1200"/>
              </a:spcAft>
              <a:buClr>
                <a:schemeClr val="accent2"/>
              </a:buClr>
              <a:buSzPct val="70000"/>
              <a:buFont typeface="Arial" pitchFamily="34" charset="0"/>
              <a:buNone/>
              <a:tabLst/>
              <a:defRPr sz="1600" b="0">
                <a:solidFill>
                  <a:srgbClr val="404040"/>
                </a:solidFill>
                <a:latin typeface="EYInterstate" panose="02000503020000020004" pitchFamily="2" charset="0"/>
                <a:cs typeface="Arial" pitchFamily="34" charset="0"/>
              </a:defRPr>
            </a:lvl1pPr>
            <a:lvl2pPr marL="0" indent="0" algn="l">
              <a:buNone/>
              <a:defRPr sz="1600">
                <a:solidFill>
                  <a:srgbClr val="404040"/>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GB" sz="1600" dirty="0"/>
              <a:t>Subtitle (EY Interstate 16 point)</a:t>
            </a:r>
          </a:p>
          <a:p>
            <a:pPr marL="0" marR="0" lvl="0" indent="0" algn="l" defTabSz="914400" rtl="0" eaLnBrk="1" fontAlgn="auto" latinLnBrk="0" hangingPunct="1">
              <a:lnSpc>
                <a:spcPct val="100000"/>
              </a:lnSpc>
              <a:spcBef>
                <a:spcPct val="20000"/>
              </a:spcBef>
              <a:spcAft>
                <a:spcPts val="1200"/>
              </a:spcAft>
              <a:buClr>
                <a:schemeClr val="accent2"/>
              </a:buClr>
              <a:buSzPct val="70000"/>
              <a:buFont typeface="Arial" pitchFamily="34" charset="0"/>
              <a:buNone/>
              <a:tabLst/>
              <a:defRPr/>
            </a:pPr>
            <a:r>
              <a:rPr lang="en-IN" b="1" dirty="0"/>
              <a:t>XX Month 200X (EY Interstate bold 16 point)</a:t>
            </a:r>
          </a:p>
        </p:txBody>
      </p:sp>
      <p:grpSp>
        <p:nvGrpSpPr>
          <p:cNvPr id="11" name="Group 4">
            <a:extLst>
              <a:ext uri="{FF2B5EF4-FFF2-40B4-BE49-F238E27FC236}">
                <a16:creationId xmlns:a16="http://schemas.microsoft.com/office/drawing/2014/main" id="{8AE72999-64B9-400D-B276-16BADE1AD572}"/>
              </a:ext>
            </a:extLst>
          </p:cNvPr>
          <p:cNvGrpSpPr>
            <a:grpSpLocks noChangeAspect="1"/>
          </p:cNvGrpSpPr>
          <p:nvPr userDrawn="1"/>
        </p:nvGrpSpPr>
        <p:grpSpPr bwMode="auto">
          <a:xfrm>
            <a:off x="10364788" y="4960938"/>
            <a:ext cx="1225550" cy="1435100"/>
            <a:chOff x="6529" y="3125"/>
            <a:chExt cx="772" cy="904"/>
          </a:xfrm>
        </p:grpSpPr>
        <p:sp>
          <p:nvSpPr>
            <p:cNvPr id="12" name="Freeform 5">
              <a:extLst>
                <a:ext uri="{FF2B5EF4-FFF2-40B4-BE49-F238E27FC236}">
                  <a16:creationId xmlns:a16="http://schemas.microsoft.com/office/drawing/2014/main" id="{B20916FE-1037-44A8-A815-13B16E654388}"/>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 name="Freeform 6">
              <a:extLst>
                <a:ext uri="{FF2B5EF4-FFF2-40B4-BE49-F238E27FC236}">
                  <a16:creationId xmlns:a16="http://schemas.microsoft.com/office/drawing/2014/main" id="{9E21227F-16C4-4E48-B9B5-03B2F374C372}"/>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p>
          </p:txBody>
        </p:sp>
      </p:grpSp>
    </p:spTree>
    <p:extLst>
      <p:ext uri="{BB962C8B-B14F-4D97-AF65-F5344CB8AC3E}">
        <p14:creationId xmlns:p14="http://schemas.microsoft.com/office/powerpoint/2010/main" val="61730918"/>
      </p:ext>
    </p:extLst>
  </p:cSld>
  <p:clrMapOvr>
    <a:masterClrMapping/>
  </p:clrMapOvr>
  <p:extLst>
    <p:ext uri="{DCECCB84-F9BA-43D5-87BE-67443E8EF086}">
      <p15:sldGuideLst xmlns:p15="http://schemas.microsoft.com/office/powerpoint/2012/main">
        <p15:guide id="1" orient="horz" pos="2160">
          <p15:clr>
            <a:srgbClr val="FBAE40"/>
          </p15:clr>
        </p15:guide>
        <p15:guide id="2" pos="3842">
          <p15:clr>
            <a:srgbClr val="FBAE40"/>
          </p15:clr>
        </p15:guide>
      </p15:sldGuideLst>
    </p:ext>
  </p:extLst>
</p:sldLayout>
</file>

<file path=ppt/slideLayouts/slideLayout234.xml><?xml version="1.0" encoding="utf-8"?>
<p:sldLayout xmlns:a="http://schemas.openxmlformats.org/drawingml/2006/main" xmlns:r="http://schemas.openxmlformats.org/officeDocument/2006/relationships" xmlns:p="http://schemas.openxmlformats.org/presentationml/2006/main" showMasterSp="0" preserve="1" userDrawn="1">
  <p:cSld name="Cover">
    <p:spTree>
      <p:nvGrpSpPr>
        <p:cNvPr id="1" name=""/>
        <p:cNvGrpSpPr/>
        <p:nvPr/>
      </p:nvGrpSpPr>
      <p:grpSpPr>
        <a:xfrm>
          <a:off x="0" y="0"/>
          <a:ext cx="0" cy="0"/>
          <a:chOff x="0" y="0"/>
          <a:chExt cx="0" cy="0"/>
        </a:xfrm>
      </p:grpSpPr>
      <p:sp>
        <p:nvSpPr>
          <p:cNvPr id="13" name="Rectangle 1"/>
          <p:cNvSpPr>
            <a:spLocks noChangeAspect="1"/>
          </p:cNvSpPr>
          <p:nvPr userDrawn="1"/>
        </p:nvSpPr>
        <p:spPr>
          <a:xfrm>
            <a:off x="3853963" y="615950"/>
            <a:ext cx="7735824" cy="3575304"/>
          </a:xfrm>
          <a:custGeom>
            <a:avLst/>
            <a:gdLst>
              <a:gd name="connsiteX0" fmla="*/ 0 w 6753225"/>
              <a:gd name="connsiteY0" fmla="*/ 0 h 3400425"/>
              <a:gd name="connsiteX1" fmla="*/ 6753225 w 6753225"/>
              <a:gd name="connsiteY1" fmla="*/ 0 h 3400425"/>
              <a:gd name="connsiteX2" fmla="*/ 6753225 w 6753225"/>
              <a:gd name="connsiteY2" fmla="*/ 3400425 h 3400425"/>
              <a:gd name="connsiteX3" fmla="*/ 0 w 6753225"/>
              <a:gd name="connsiteY3" fmla="*/ 3400425 h 3400425"/>
              <a:gd name="connsiteX4" fmla="*/ 0 w 6753225"/>
              <a:gd name="connsiteY4" fmla="*/ 0 h 3400425"/>
              <a:gd name="connsiteX0" fmla="*/ 0 w 6755607"/>
              <a:gd name="connsiteY0" fmla="*/ 1197768 h 3400425"/>
              <a:gd name="connsiteX1" fmla="*/ 6755607 w 6755607"/>
              <a:gd name="connsiteY1" fmla="*/ 0 h 3400425"/>
              <a:gd name="connsiteX2" fmla="*/ 6755607 w 6755607"/>
              <a:gd name="connsiteY2" fmla="*/ 3400425 h 3400425"/>
              <a:gd name="connsiteX3" fmla="*/ 2382 w 6755607"/>
              <a:gd name="connsiteY3" fmla="*/ 3400425 h 3400425"/>
              <a:gd name="connsiteX4" fmla="*/ 0 w 6755607"/>
              <a:gd name="connsiteY4" fmla="*/ 1197768 h 3400425"/>
              <a:gd name="connsiteX0" fmla="*/ 3182 w 6753225"/>
              <a:gd name="connsiteY0" fmla="*/ 1312615 h 3400425"/>
              <a:gd name="connsiteX1" fmla="*/ 6753225 w 6753225"/>
              <a:gd name="connsiteY1" fmla="*/ 0 h 3400425"/>
              <a:gd name="connsiteX2" fmla="*/ 6753225 w 6753225"/>
              <a:gd name="connsiteY2" fmla="*/ 3400425 h 3400425"/>
              <a:gd name="connsiteX3" fmla="*/ 0 w 6753225"/>
              <a:gd name="connsiteY3" fmla="*/ 3400425 h 3400425"/>
              <a:gd name="connsiteX4" fmla="*/ 3182 w 6753225"/>
              <a:gd name="connsiteY4" fmla="*/ 1312615 h 3400425"/>
              <a:gd name="connsiteX0" fmla="*/ 3182 w 6753225"/>
              <a:gd name="connsiteY0" fmla="*/ 67426 h 2155236"/>
              <a:gd name="connsiteX1" fmla="*/ 6619689 w 6753225"/>
              <a:gd name="connsiteY1" fmla="*/ 0 h 2155236"/>
              <a:gd name="connsiteX2" fmla="*/ 6753225 w 6753225"/>
              <a:gd name="connsiteY2" fmla="*/ 2155236 h 2155236"/>
              <a:gd name="connsiteX3" fmla="*/ 0 w 6753225"/>
              <a:gd name="connsiteY3" fmla="*/ 2155236 h 2155236"/>
              <a:gd name="connsiteX4" fmla="*/ 3182 w 6753225"/>
              <a:gd name="connsiteY4" fmla="*/ 67426 h 2155236"/>
              <a:gd name="connsiteX0" fmla="*/ 3182 w 6769917"/>
              <a:gd name="connsiteY0" fmla="*/ 1306570 h 3394380"/>
              <a:gd name="connsiteX1" fmla="*/ 6769917 w 6769917"/>
              <a:gd name="connsiteY1" fmla="*/ 0 h 3394380"/>
              <a:gd name="connsiteX2" fmla="*/ 6753225 w 6769917"/>
              <a:gd name="connsiteY2" fmla="*/ 3394380 h 3394380"/>
              <a:gd name="connsiteX3" fmla="*/ 0 w 6769917"/>
              <a:gd name="connsiteY3" fmla="*/ 3394380 h 3394380"/>
              <a:gd name="connsiteX4" fmla="*/ 3182 w 6769917"/>
              <a:gd name="connsiteY4" fmla="*/ 1306570 h 3394380"/>
              <a:gd name="connsiteX0" fmla="*/ 223 w 6771131"/>
              <a:gd name="connsiteY0" fmla="*/ 1297504 h 3394380"/>
              <a:gd name="connsiteX1" fmla="*/ 6771131 w 6771131"/>
              <a:gd name="connsiteY1" fmla="*/ 0 h 3394380"/>
              <a:gd name="connsiteX2" fmla="*/ 6754439 w 6771131"/>
              <a:gd name="connsiteY2" fmla="*/ 3394380 h 3394380"/>
              <a:gd name="connsiteX3" fmla="*/ 1214 w 6771131"/>
              <a:gd name="connsiteY3" fmla="*/ 3394380 h 3394380"/>
              <a:gd name="connsiteX4" fmla="*/ 223 w 6771131"/>
              <a:gd name="connsiteY4" fmla="*/ 1297504 h 3394380"/>
              <a:gd name="connsiteX0" fmla="*/ 105 w 6775185"/>
              <a:gd name="connsiteY0" fmla="*/ 1297505 h 3394380"/>
              <a:gd name="connsiteX1" fmla="*/ 6775185 w 6775185"/>
              <a:gd name="connsiteY1" fmla="*/ 0 h 3394380"/>
              <a:gd name="connsiteX2" fmla="*/ 6758493 w 6775185"/>
              <a:gd name="connsiteY2" fmla="*/ 3394380 h 3394380"/>
              <a:gd name="connsiteX3" fmla="*/ 5268 w 6775185"/>
              <a:gd name="connsiteY3" fmla="*/ 3394380 h 3394380"/>
              <a:gd name="connsiteX4" fmla="*/ 105 w 6775185"/>
              <a:gd name="connsiteY4" fmla="*/ 1297505 h 3394380"/>
              <a:gd name="connsiteX0" fmla="*/ 105 w 6775185"/>
              <a:gd name="connsiteY0" fmla="*/ 1297505 h 3394380"/>
              <a:gd name="connsiteX1" fmla="*/ 6775185 w 6775185"/>
              <a:gd name="connsiteY1" fmla="*/ 0 h 3394380"/>
              <a:gd name="connsiteX2" fmla="*/ 6769621 w 6775185"/>
              <a:gd name="connsiteY2" fmla="*/ 3394380 h 3394380"/>
              <a:gd name="connsiteX3" fmla="*/ 5268 w 6775185"/>
              <a:gd name="connsiteY3" fmla="*/ 3394380 h 3394380"/>
              <a:gd name="connsiteX4" fmla="*/ 105 w 6775185"/>
              <a:gd name="connsiteY4" fmla="*/ 1297505 h 3394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5185" h="3394380">
                <a:moveTo>
                  <a:pt x="105" y="1297505"/>
                </a:moveTo>
                <a:lnTo>
                  <a:pt x="6775185" y="0"/>
                </a:lnTo>
                <a:cubicBezTo>
                  <a:pt x="6773330" y="1131460"/>
                  <a:pt x="6771476" y="2262920"/>
                  <a:pt x="6769621" y="3394380"/>
                </a:cubicBezTo>
                <a:lnTo>
                  <a:pt x="5268" y="3394380"/>
                </a:lnTo>
                <a:cubicBezTo>
                  <a:pt x="6329" y="2698443"/>
                  <a:pt x="-956" y="1993442"/>
                  <a:pt x="105" y="1297505"/>
                </a:cubicBezTo>
                <a:close/>
              </a:path>
            </a:pathLst>
          </a:cu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dirty="0">
              <a:solidFill>
                <a:schemeClr val="tx1"/>
              </a:solidFill>
              <a:latin typeface="EYInterstate Light" panose="02000506000000020004" pitchFamily="2" charset="0"/>
            </a:endParaRPr>
          </a:p>
        </p:txBody>
      </p:sp>
      <p:sp>
        <p:nvSpPr>
          <p:cNvPr id="8" name="Title 1"/>
          <p:cNvSpPr>
            <a:spLocks noGrp="1"/>
          </p:cNvSpPr>
          <p:nvPr>
            <p:ph type="ctrTitle"/>
          </p:nvPr>
        </p:nvSpPr>
        <p:spPr>
          <a:xfrm>
            <a:off x="4151376" y="2240280"/>
            <a:ext cx="7223760" cy="860400"/>
          </a:xfrm>
        </p:spPr>
        <p:txBody>
          <a:bodyPr/>
          <a:lstStyle>
            <a:lvl1pPr>
              <a:defRPr>
                <a:solidFill>
                  <a:srgbClr val="404040"/>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10" name="Subtitle 2"/>
          <p:cNvSpPr>
            <a:spLocks noGrp="1"/>
          </p:cNvSpPr>
          <p:nvPr>
            <p:ph type="subTitle" idx="1"/>
          </p:nvPr>
        </p:nvSpPr>
        <p:spPr>
          <a:xfrm>
            <a:off x="4151376" y="3218688"/>
            <a:ext cx="7223760" cy="645742"/>
          </a:xfrm>
        </p:spPr>
        <p:txBody>
          <a:bodyPr/>
          <a:lstStyle>
            <a:lvl1pPr marL="0" indent="0" algn="l">
              <a:buNone/>
              <a:defRPr sz="2000">
                <a:solidFill>
                  <a:srgbClr val="404040"/>
                </a:solidFill>
                <a:latin typeface="EYInterstate Light" panose="02000506000000020004" pitchFamily="2" charset="0"/>
                <a:cs typeface="Arial" pitchFamily="34" charset="0"/>
              </a:defRPr>
            </a:lvl1pPr>
            <a:lvl2pPr marL="0" indent="0" algn="l">
              <a:buNone/>
              <a:defRPr sz="1600">
                <a:solidFill>
                  <a:srgbClr val="404040"/>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dirty="0"/>
              <a:t>Click to edit Master subtitle style</a:t>
            </a:r>
            <a:endParaRPr lang="en-GB" dirty="0"/>
          </a:p>
        </p:txBody>
      </p:sp>
      <p:pic>
        <p:nvPicPr>
          <p:cNvPr id="14" name="Picture 1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0581676" y="5339038"/>
            <a:ext cx="987552" cy="1156968"/>
          </a:xfrm>
          <a:prstGeom prst="rect">
            <a:avLst/>
          </a:prstGeom>
        </p:spPr>
      </p:pic>
    </p:spTree>
    <p:extLst>
      <p:ext uri="{BB962C8B-B14F-4D97-AF65-F5344CB8AC3E}">
        <p14:creationId xmlns:p14="http://schemas.microsoft.com/office/powerpoint/2010/main" val="3788228075"/>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showMasterSp="0" preserve="1" userDrawn="1">
  <p:cSld name="Cover with beam (legacy)">
    <p:spTree>
      <p:nvGrpSpPr>
        <p:cNvPr id="1" name=""/>
        <p:cNvGrpSpPr/>
        <p:nvPr/>
      </p:nvGrpSpPr>
      <p:grpSpPr>
        <a:xfrm>
          <a:off x="0" y="0"/>
          <a:ext cx="0" cy="0"/>
          <a:chOff x="0" y="0"/>
          <a:chExt cx="0" cy="0"/>
        </a:xfrm>
      </p:grpSpPr>
      <p:grpSp>
        <p:nvGrpSpPr>
          <p:cNvPr id="10" name="Group 9"/>
          <p:cNvGrpSpPr/>
          <p:nvPr userDrawn="1"/>
        </p:nvGrpSpPr>
        <p:grpSpPr>
          <a:xfrm>
            <a:off x="0" y="1628775"/>
            <a:ext cx="12198350" cy="4469625"/>
            <a:chOff x="0" y="1628775"/>
            <a:chExt cx="12198350" cy="4469625"/>
          </a:xfrm>
        </p:grpSpPr>
        <p:sp>
          <p:nvSpPr>
            <p:cNvPr id="12" name="Freeform 8"/>
            <p:cNvSpPr>
              <a:spLocks/>
            </p:cNvSpPr>
            <p:nvPr userDrawn="1"/>
          </p:nvSpPr>
          <p:spPr bwMode="gray">
            <a:xfrm>
              <a:off x="3072661" y="1628775"/>
              <a:ext cx="9125689" cy="3318440"/>
            </a:xfrm>
            <a:custGeom>
              <a:avLst/>
              <a:gdLst/>
              <a:ahLst/>
              <a:cxnLst>
                <a:cxn ang="0">
                  <a:pos x="0" y="2464"/>
                </a:cxn>
                <a:cxn ang="0">
                  <a:pos x="6761" y="0"/>
                </a:cxn>
                <a:cxn ang="0">
                  <a:pos x="6761" y="1290"/>
                </a:cxn>
                <a:cxn ang="0">
                  <a:pos x="0" y="2464"/>
                </a:cxn>
              </a:cxnLst>
              <a:rect l="0" t="0" r="r" b="b"/>
              <a:pathLst>
                <a:path w="6761" h="2464">
                  <a:moveTo>
                    <a:pt x="0" y="2464"/>
                  </a:moveTo>
                  <a:lnTo>
                    <a:pt x="6761" y="0"/>
                  </a:lnTo>
                  <a:lnTo>
                    <a:pt x="6761" y="1290"/>
                  </a:lnTo>
                  <a:lnTo>
                    <a:pt x="0" y="2464"/>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GB" dirty="0">
                <a:solidFill>
                  <a:schemeClr val="bg1"/>
                </a:solidFill>
                <a:latin typeface="EYInterstate Light" panose="02000506000000020004" pitchFamily="2" charset="0"/>
              </a:endParaRPr>
            </a:p>
          </p:txBody>
        </p:sp>
        <p:pic>
          <p:nvPicPr>
            <p:cNvPr id="14" name="Picture 2"/>
            <p:cNvPicPr>
              <a:picLocks noChangeAspect="1" noChangeArrowheads="1"/>
            </p:cNvPicPr>
            <p:nvPr userDrawn="1"/>
          </p:nvPicPr>
          <p:blipFill>
            <a:blip r:embed="rId2" cstate="print"/>
            <a:srcRect/>
            <a:stretch>
              <a:fillRect/>
            </a:stretch>
          </p:blipFill>
          <p:spPr bwMode="auto">
            <a:xfrm>
              <a:off x="0" y="4291200"/>
              <a:ext cx="3078523" cy="1807200"/>
            </a:xfrm>
            <a:prstGeom prst="rect">
              <a:avLst/>
            </a:prstGeom>
            <a:noFill/>
            <a:ln w="9525">
              <a:noFill/>
              <a:miter lim="800000"/>
              <a:headEnd/>
              <a:tailEnd/>
            </a:ln>
            <a:effectLst/>
          </p:spPr>
        </p:pic>
      </p:grpSp>
      <p:sp>
        <p:nvSpPr>
          <p:cNvPr id="8" name="Title 1"/>
          <p:cNvSpPr>
            <a:spLocks noGrp="1"/>
          </p:cNvSpPr>
          <p:nvPr>
            <p:ph type="ctrTitle"/>
          </p:nvPr>
        </p:nvSpPr>
        <p:spPr>
          <a:xfrm>
            <a:off x="3081528" y="777600"/>
            <a:ext cx="8509385" cy="860400"/>
          </a:xfrm>
        </p:spPr>
        <p:txBody>
          <a:bodyPr/>
          <a:lstStyle>
            <a:lvl1pPr>
              <a:defRPr>
                <a:solidFill>
                  <a:schemeClr val="bg1"/>
                </a:solidFill>
              </a:defRPr>
            </a:lvl1pPr>
          </a:lstStyle>
          <a:p>
            <a:r>
              <a:rPr lang="en-US" dirty="0"/>
              <a:t>Click to edit Master title style</a:t>
            </a:r>
            <a:endParaRPr lang="en-GB" dirty="0"/>
          </a:p>
        </p:txBody>
      </p:sp>
      <p:sp>
        <p:nvSpPr>
          <p:cNvPr id="9" name="Subtitle 2"/>
          <p:cNvSpPr>
            <a:spLocks noGrp="1"/>
          </p:cNvSpPr>
          <p:nvPr>
            <p:ph type="subTitle" idx="1"/>
          </p:nvPr>
        </p:nvSpPr>
        <p:spPr>
          <a:xfrm>
            <a:off x="3081528" y="1731938"/>
            <a:ext cx="6222953" cy="968400"/>
          </a:xfrm>
        </p:spPr>
        <p:txBody>
          <a:bodyPr/>
          <a:lstStyle>
            <a:lvl1pPr marL="0" indent="0" algn="l">
              <a:buNone/>
              <a:defRPr sz="2000">
                <a:solidFill>
                  <a:schemeClr val="bg1"/>
                </a:solidFill>
              </a:defRPr>
            </a:lvl1pPr>
            <a:lvl2pPr marL="0" indent="0" algn="l">
              <a:buNone/>
              <a:defRPr sz="1600">
                <a:solidFill>
                  <a:schemeClr val="bg1"/>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dirty="0"/>
              <a:t>Click to edit Master subtitle style</a:t>
            </a:r>
            <a:endParaRPr lang="en-GB" dirty="0"/>
          </a:p>
        </p:txBody>
      </p:sp>
      <p:pic>
        <p:nvPicPr>
          <p:cNvPr id="15" name="Picture 14"/>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081528" y="5751576"/>
            <a:ext cx="989153" cy="749808"/>
          </a:xfrm>
          <a:prstGeom prst="rect">
            <a:avLst/>
          </a:prstGeom>
        </p:spPr>
      </p:pic>
    </p:spTree>
    <p:extLst>
      <p:ext uri="{BB962C8B-B14F-4D97-AF65-F5344CB8AC3E}">
        <p14:creationId xmlns:p14="http://schemas.microsoft.com/office/powerpoint/2010/main" val="2906591111"/>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obj" preserve="1">
  <p:cSld name="Standard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dirty="0"/>
              <a:t>Click to edit Master title style</a:t>
            </a:r>
            <a:endParaRPr lang="en-GB" dirty="0"/>
          </a:p>
        </p:txBody>
      </p:sp>
      <p:sp>
        <p:nvSpPr>
          <p:cNvPr id="3" name="Content Placeholder 2"/>
          <p:cNvSpPr>
            <a:spLocks noGrp="1"/>
          </p:cNvSpPr>
          <p:nvPr>
            <p:ph idx="1"/>
          </p:nvPr>
        </p:nvSpPr>
        <p:spPr>
          <a:xfrm>
            <a:off x="609918" y="1425600"/>
            <a:ext cx="10978515" cy="470001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7"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latin typeface="EYInterstate Light" panose="02000506000000020004" pitchFamily="2" charset="0"/>
            </a:endParaRPr>
          </a:p>
        </p:txBody>
      </p:sp>
      <p:sp>
        <p:nvSpPr>
          <p:cNvPr id="8" name="Line 11"/>
          <p:cNvSpPr>
            <a:spLocks noChangeShapeType="1"/>
          </p:cNvSpPr>
          <p:nvPr userDrawn="1"/>
        </p:nvSpPr>
        <p:spPr bwMode="auto">
          <a:xfrm>
            <a:off x="609918" y="6245352"/>
            <a:ext cx="10978515" cy="0"/>
          </a:xfrm>
          <a:prstGeom prst="line">
            <a:avLst/>
          </a:prstGeom>
          <a:noFill/>
          <a:ln w="3175">
            <a:solidFill>
              <a:srgbClr val="808080"/>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latin typeface="EYInterstate Light" panose="02000506000000020004" pitchFamily="2" charset="0"/>
            </a:endParaRPr>
          </a:p>
        </p:txBody>
      </p:sp>
    </p:spTree>
    <p:extLst>
      <p:ext uri="{BB962C8B-B14F-4D97-AF65-F5344CB8AC3E}">
        <p14:creationId xmlns:p14="http://schemas.microsoft.com/office/powerpoint/2010/main" val="2186284123"/>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obj" preserve="1">
  <p:cSld name="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dirty="0"/>
              <a:t>Click to edit Master title style</a:t>
            </a:r>
            <a:endParaRPr lang="en-GB" dirty="0"/>
          </a:p>
        </p:txBody>
      </p:sp>
      <p:sp>
        <p:nvSpPr>
          <p:cNvPr id="3" name="Content Placeholder 2"/>
          <p:cNvSpPr>
            <a:spLocks noGrp="1"/>
          </p:cNvSpPr>
          <p:nvPr>
            <p:ph idx="1"/>
          </p:nvPr>
        </p:nvSpPr>
        <p:spPr/>
        <p:txBody>
          <a:bodyPr/>
          <a:lstStyle>
            <a:lvl1pPr marL="0" indent="0">
              <a:spcBef>
                <a:spcPts val="0"/>
              </a:spcBef>
              <a:buNone/>
              <a:defRPr/>
            </a:lvl1pPr>
            <a:lvl2pPr marL="0" indent="0">
              <a:spcBef>
                <a:spcPts val="0"/>
              </a:spcBef>
              <a:buNone/>
              <a:defRPr/>
            </a:lvl2pPr>
            <a:lvl3pPr marL="0" indent="0">
              <a:spcBef>
                <a:spcPts val="0"/>
              </a:spcBef>
              <a:buNone/>
              <a:defRPr/>
            </a:lvl3pPr>
            <a:lvl4pPr marL="0" indent="0">
              <a:spcBef>
                <a:spcPts val="0"/>
              </a:spcBef>
              <a:buNone/>
              <a:defRPr/>
            </a:lvl4pPr>
            <a:lvl5pPr marL="0" indent="0">
              <a:spcBef>
                <a:spcPts val="0"/>
              </a:spcBef>
              <a:buNone/>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7"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latin typeface="EYInterstate Light" panose="02000506000000020004" pitchFamily="2" charset="0"/>
            </a:endParaRPr>
          </a:p>
        </p:txBody>
      </p:sp>
      <p:sp>
        <p:nvSpPr>
          <p:cNvPr id="8" name="Line 11"/>
          <p:cNvSpPr>
            <a:spLocks noChangeShapeType="1"/>
          </p:cNvSpPr>
          <p:nvPr userDrawn="1"/>
        </p:nvSpPr>
        <p:spPr bwMode="auto">
          <a:xfrm>
            <a:off x="609918" y="6245352"/>
            <a:ext cx="10978515" cy="0"/>
          </a:xfrm>
          <a:prstGeom prst="line">
            <a:avLst/>
          </a:prstGeom>
          <a:noFill/>
          <a:ln w="3175">
            <a:solidFill>
              <a:srgbClr val="808080"/>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latin typeface="EYInterstate Light" panose="02000506000000020004" pitchFamily="2" charset="0"/>
            </a:endParaRPr>
          </a:p>
        </p:txBody>
      </p:sp>
    </p:spTree>
    <p:extLst>
      <p:ext uri="{BB962C8B-B14F-4D97-AF65-F5344CB8AC3E}">
        <p14:creationId xmlns:p14="http://schemas.microsoft.com/office/powerpoint/2010/main" val="2014963605"/>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obj" preserve="1">
  <p:cSld name="Standard slide_no_first_level_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dirty="0"/>
              <a:t>Click to edit Master title style</a:t>
            </a:r>
            <a:endParaRPr lang="en-GB" dirty="0"/>
          </a:p>
        </p:txBody>
      </p:sp>
      <p:sp>
        <p:nvSpPr>
          <p:cNvPr id="3" name="Content Placeholder 2"/>
          <p:cNvSpPr>
            <a:spLocks noGrp="1"/>
          </p:cNvSpPr>
          <p:nvPr>
            <p:ph idx="1"/>
          </p:nvPr>
        </p:nvSpPr>
        <p:spPr/>
        <p:txBody>
          <a:bodyPr/>
          <a:lstStyle>
            <a:lvl1pPr marL="0" indent="0">
              <a:buNone/>
              <a:defRPr/>
            </a:lvl1pPr>
            <a:lvl2pPr marL="356616">
              <a:defRPr/>
            </a:lvl2pPr>
            <a:lvl3pPr marL="713232">
              <a:defRPr/>
            </a:lvl3pPr>
            <a:lvl4pPr marL="1069848">
              <a:defRPr/>
            </a:lvl4pPr>
            <a:lvl5pPr marL="1426464">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7"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latin typeface="EYInterstate Light" panose="02000506000000020004" pitchFamily="2" charset="0"/>
            </a:endParaRPr>
          </a:p>
        </p:txBody>
      </p:sp>
      <p:sp>
        <p:nvSpPr>
          <p:cNvPr id="8" name="Line 11"/>
          <p:cNvSpPr>
            <a:spLocks noChangeShapeType="1"/>
          </p:cNvSpPr>
          <p:nvPr userDrawn="1"/>
        </p:nvSpPr>
        <p:spPr bwMode="auto">
          <a:xfrm>
            <a:off x="609918" y="6245352"/>
            <a:ext cx="10978515" cy="0"/>
          </a:xfrm>
          <a:prstGeom prst="line">
            <a:avLst/>
          </a:prstGeom>
          <a:noFill/>
          <a:ln w="3175">
            <a:solidFill>
              <a:srgbClr val="808080"/>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latin typeface="EYInterstate Light" panose="02000506000000020004" pitchFamily="2" charset="0"/>
            </a:endParaRPr>
          </a:p>
        </p:txBody>
      </p:sp>
    </p:spTree>
    <p:extLst>
      <p:ext uri="{BB962C8B-B14F-4D97-AF65-F5344CB8AC3E}">
        <p14:creationId xmlns:p14="http://schemas.microsoft.com/office/powerpoint/2010/main" val="2936670746"/>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bg1"/>
                </a:solidFill>
              </a:defRPr>
            </a:lvl1pPr>
          </a:lstStyle>
          <a:p>
            <a:r>
              <a:rPr lang="en-US" dirty="0"/>
              <a:t>Click to edit Master title style</a:t>
            </a:r>
            <a:endParaRPr lang="en-GB" dirty="0"/>
          </a:p>
        </p:txBody>
      </p:sp>
      <p:sp>
        <p:nvSpPr>
          <p:cNvPr id="7"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latin typeface="EYInterstate Light" panose="02000506000000020004" pitchFamily="2" charset="0"/>
            </a:endParaRPr>
          </a:p>
        </p:txBody>
      </p:sp>
      <p:sp>
        <p:nvSpPr>
          <p:cNvPr id="8" name="Line 11"/>
          <p:cNvSpPr>
            <a:spLocks noChangeShapeType="1"/>
          </p:cNvSpPr>
          <p:nvPr userDrawn="1"/>
        </p:nvSpPr>
        <p:spPr bwMode="auto">
          <a:xfrm>
            <a:off x="609918" y="6245352"/>
            <a:ext cx="10978515" cy="0"/>
          </a:xfrm>
          <a:prstGeom prst="line">
            <a:avLst/>
          </a:prstGeom>
          <a:noFill/>
          <a:ln w="3175">
            <a:solidFill>
              <a:srgbClr val="808080"/>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latin typeface="EYInterstate Light" panose="02000506000000020004" pitchFamily="2" charset="0"/>
            </a:endParaRPr>
          </a:p>
        </p:txBody>
      </p:sp>
    </p:spTree>
    <p:extLst>
      <p:ext uri="{BB962C8B-B14F-4D97-AF65-F5344CB8AC3E}">
        <p14:creationId xmlns:p14="http://schemas.microsoft.com/office/powerpoint/2010/main" val="4017014386"/>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userDrawn="1">
  <p:cSld name="Empty">
    <p:spTree>
      <p:nvGrpSpPr>
        <p:cNvPr id="1" name=""/>
        <p:cNvGrpSpPr/>
        <p:nvPr/>
      </p:nvGrpSpPr>
      <p:grpSpPr>
        <a:xfrm>
          <a:off x="0" y="0"/>
          <a:ext cx="0" cy="0"/>
          <a:chOff x="0" y="0"/>
          <a:chExt cx="0" cy="0"/>
        </a:xfrm>
      </p:grpSpPr>
    </p:spTree>
    <p:extLst>
      <p:ext uri="{BB962C8B-B14F-4D97-AF65-F5344CB8AC3E}">
        <p14:creationId xmlns:p14="http://schemas.microsoft.com/office/powerpoint/2010/main" val="1990438622"/>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Title only, no lin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bg1"/>
                </a:solidFill>
              </a:defRPr>
            </a:lvl1pPr>
          </a:lstStyle>
          <a:p>
            <a:r>
              <a:rPr lang="en-US" dirty="0"/>
              <a:t>Click to edit Master title style</a:t>
            </a:r>
            <a:endParaRPr lang="en-GB" dirty="0"/>
          </a:p>
        </p:txBody>
      </p:sp>
      <p:sp>
        <p:nvSpPr>
          <p:cNvPr id="8" name="Line 11"/>
          <p:cNvSpPr>
            <a:spLocks noChangeShapeType="1"/>
          </p:cNvSpPr>
          <p:nvPr userDrawn="1"/>
        </p:nvSpPr>
        <p:spPr bwMode="auto">
          <a:xfrm>
            <a:off x="609918" y="6245352"/>
            <a:ext cx="10978515" cy="0"/>
          </a:xfrm>
          <a:prstGeom prst="line">
            <a:avLst/>
          </a:prstGeom>
          <a:noFill/>
          <a:ln w="3175">
            <a:solidFill>
              <a:srgbClr val="808080"/>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latin typeface="EYInterstate Light" panose="02000506000000020004" pitchFamily="2" charset="0"/>
            </a:endParaRPr>
          </a:p>
        </p:txBody>
      </p:sp>
    </p:spTree>
    <p:extLst>
      <p:ext uri="{BB962C8B-B14F-4D97-AF65-F5344CB8AC3E}">
        <p14:creationId xmlns:p14="http://schemas.microsoft.com/office/powerpoint/2010/main" val="3402786251"/>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twoObj" preserve="1">
  <p:cSld name="Two columns, no heading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bg1"/>
                </a:solidFill>
              </a:defRPr>
            </a:lvl1pPr>
          </a:lstStyle>
          <a:p>
            <a:r>
              <a:rPr lang="en-US" dirty="0"/>
              <a:t>Click to edit Master title style</a:t>
            </a:r>
            <a:endParaRPr lang="en-GB" dirty="0"/>
          </a:p>
        </p:txBody>
      </p:sp>
      <p:sp>
        <p:nvSpPr>
          <p:cNvPr id="3" name="Content Placeholder 2"/>
          <p:cNvSpPr>
            <a:spLocks noGrp="1"/>
          </p:cNvSpPr>
          <p:nvPr>
            <p:ph sz="half" idx="1"/>
          </p:nvPr>
        </p:nvSpPr>
        <p:spPr>
          <a:xfrm>
            <a:off x="609917" y="1425575"/>
            <a:ext cx="5387605" cy="4700589"/>
          </a:xfrm>
        </p:spPr>
        <p:txBody>
          <a:bodyPr/>
          <a:lstStyle>
            <a:lvl1pPr>
              <a:defRPr sz="2400">
                <a:solidFill>
                  <a:schemeClr val="bg1"/>
                </a:solidFill>
              </a:defRPr>
            </a:lvl1pPr>
            <a:lvl2pPr>
              <a:defRPr sz="2400">
                <a:solidFill>
                  <a:schemeClr val="bg1"/>
                </a:solidFill>
              </a:defRPr>
            </a:lvl2pPr>
            <a:lvl3pPr>
              <a:defRPr sz="2000">
                <a:solidFill>
                  <a:schemeClr val="bg1"/>
                </a:solidFill>
              </a:defRPr>
            </a:lvl3pPr>
            <a:lvl4pPr>
              <a:defRPr sz="1800">
                <a:solidFill>
                  <a:schemeClr val="bg1"/>
                </a:solidFill>
              </a:defRPr>
            </a:lvl4pPr>
            <a:lvl5pPr>
              <a:defRPr sz="1800">
                <a:solidFill>
                  <a:schemeClr val="bg1"/>
                </a:solidFill>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4" name="Content Placeholder 3"/>
          <p:cNvSpPr>
            <a:spLocks noGrp="1"/>
          </p:cNvSpPr>
          <p:nvPr>
            <p:ph sz="half" idx="2"/>
          </p:nvPr>
        </p:nvSpPr>
        <p:spPr>
          <a:xfrm>
            <a:off x="6200828" y="1425575"/>
            <a:ext cx="5387605" cy="4700589"/>
          </a:xfrm>
        </p:spPr>
        <p:txBody>
          <a:bodyPr/>
          <a:lstStyle>
            <a:lvl1pPr marL="356616" indent="-356616" algn="l" defTabSz="914400" rtl="0" eaLnBrk="1" latinLnBrk="0" hangingPunct="1">
              <a:spcBef>
                <a:spcPct val="20000"/>
              </a:spcBef>
              <a:buClr>
                <a:schemeClr val="accent2"/>
              </a:buClr>
              <a:buSzPct val="70000"/>
              <a:buFont typeface="Arial" pitchFamily="34" charset="0"/>
              <a:buChar char="►"/>
              <a:defRPr lang="en-US" sz="2400" kern="1200" dirty="0" smtClean="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accent2"/>
              </a:buClr>
              <a:buSzPct val="70000"/>
              <a:buFont typeface="Arial" pitchFamily="34" charset="0"/>
              <a:buChar char="►"/>
              <a:defRPr lang="en-US" sz="2400" kern="1200" dirty="0" smtClean="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accent2"/>
              </a:buClr>
              <a:buSzPct val="70000"/>
              <a:buFont typeface="Arial" pitchFamily="34" charset="0"/>
              <a:buChar char="►"/>
              <a:defRPr lang="en-US" sz="2000" kern="1200" dirty="0" smtClean="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accent2"/>
              </a:buClr>
              <a:buSzPct val="70000"/>
              <a:buFont typeface="Arial" pitchFamily="34" charset="0"/>
              <a:buChar char="►"/>
              <a:defRPr lang="en-US" sz="1800" kern="1200" dirty="0" smtClean="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accent2"/>
              </a:buClr>
              <a:buSzPct val="70000"/>
              <a:buFont typeface="Arial" pitchFamily="34" charset="0"/>
              <a:buChar char="►"/>
              <a:defRPr lang="en-GB" sz="1800" kern="1200" dirty="0">
                <a:solidFill>
                  <a:schemeClr val="bg1"/>
                </a:solidFill>
                <a:latin typeface="EYInterstate Light" panose="02000506000000020004" pitchFamily="2" charset="0"/>
                <a:ea typeface="+mn-ea"/>
                <a:cs typeface="+mn-cs"/>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8"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latin typeface="EYInterstate Light" panose="02000506000000020004" pitchFamily="2" charset="0"/>
            </a:endParaRPr>
          </a:p>
        </p:txBody>
      </p:sp>
      <p:sp>
        <p:nvSpPr>
          <p:cNvPr id="12" name="Line 11"/>
          <p:cNvSpPr>
            <a:spLocks noChangeShapeType="1"/>
          </p:cNvSpPr>
          <p:nvPr userDrawn="1"/>
        </p:nvSpPr>
        <p:spPr bwMode="auto">
          <a:xfrm>
            <a:off x="609918" y="6245352"/>
            <a:ext cx="10978515" cy="0"/>
          </a:xfrm>
          <a:prstGeom prst="line">
            <a:avLst/>
          </a:prstGeom>
          <a:noFill/>
          <a:ln w="3175">
            <a:solidFill>
              <a:srgbClr val="808080"/>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latin typeface="EYInterstate Light" panose="02000506000000020004" pitchFamily="2" charset="0"/>
            </a:endParaRPr>
          </a:p>
        </p:txBody>
      </p:sp>
    </p:spTree>
    <p:extLst>
      <p:ext uri="{BB962C8B-B14F-4D97-AF65-F5344CB8AC3E}">
        <p14:creationId xmlns:p14="http://schemas.microsoft.com/office/powerpoint/2010/main" val="3881519049"/>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Two columns with heading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dirty="0"/>
              <a:t>Click to edit Master title style</a:t>
            </a:r>
            <a:endParaRPr lang="en-GB" dirty="0"/>
          </a:p>
        </p:txBody>
      </p:sp>
      <p:sp>
        <p:nvSpPr>
          <p:cNvPr id="3" name="Content Placeholder 2"/>
          <p:cNvSpPr>
            <a:spLocks noGrp="1"/>
          </p:cNvSpPr>
          <p:nvPr>
            <p:ph sz="half" idx="1"/>
          </p:nvPr>
        </p:nvSpPr>
        <p:spPr>
          <a:xfrm>
            <a:off x="612648" y="2130551"/>
            <a:ext cx="5393208" cy="3995928"/>
          </a:xfrm>
        </p:spPr>
        <p:txBody>
          <a:bodyPr/>
          <a:lstStyle>
            <a:lvl1pPr>
              <a:defRPr sz="2400"/>
            </a:lvl1pPr>
            <a:lvl2pPr>
              <a:defRPr sz="2400"/>
            </a:lvl2pPr>
            <a:lvl3pPr marL="1081088" indent="-357188">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4" name="Content Placeholder 3"/>
          <p:cNvSpPr>
            <a:spLocks noGrp="1"/>
          </p:cNvSpPr>
          <p:nvPr>
            <p:ph sz="half" idx="2"/>
          </p:nvPr>
        </p:nvSpPr>
        <p:spPr>
          <a:xfrm>
            <a:off x="6199632" y="2130551"/>
            <a:ext cx="5393208" cy="3995928"/>
          </a:xfrm>
        </p:spPr>
        <p:txBody>
          <a:bodyPr/>
          <a:lstStyle>
            <a:lvl1pPr>
              <a:defRPr sz="24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8"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latin typeface="EYInterstate Light" panose="02000506000000020004" pitchFamily="2" charset="0"/>
            </a:endParaRPr>
          </a:p>
        </p:txBody>
      </p:sp>
      <p:sp>
        <p:nvSpPr>
          <p:cNvPr id="10" name="Text Placeholder 9"/>
          <p:cNvSpPr>
            <a:spLocks noGrp="1"/>
          </p:cNvSpPr>
          <p:nvPr>
            <p:ph type="body" sz="quarter" idx="12"/>
          </p:nvPr>
        </p:nvSpPr>
        <p:spPr>
          <a:xfrm>
            <a:off x="612648" y="1427144"/>
            <a:ext cx="5393208" cy="640800"/>
          </a:xfrm>
        </p:spPr>
        <p:txBody>
          <a:bodyPr anchor="t" anchorCtr="0"/>
          <a:lstStyle>
            <a:lvl1pPr>
              <a:buNone/>
              <a:defRPr b="1"/>
            </a:lvl1pPr>
          </a:lstStyle>
          <a:p>
            <a:pPr lvl="0"/>
            <a:r>
              <a:rPr lang="en-US"/>
              <a:t>Click to edit Master text styles</a:t>
            </a:r>
          </a:p>
        </p:txBody>
      </p:sp>
      <p:sp>
        <p:nvSpPr>
          <p:cNvPr id="11" name="Text Placeholder 9"/>
          <p:cNvSpPr>
            <a:spLocks noGrp="1"/>
          </p:cNvSpPr>
          <p:nvPr>
            <p:ph type="body" sz="quarter" idx="13"/>
          </p:nvPr>
        </p:nvSpPr>
        <p:spPr>
          <a:xfrm>
            <a:off x="6199632" y="1427144"/>
            <a:ext cx="5393208" cy="640800"/>
          </a:xfrm>
        </p:spPr>
        <p:txBody>
          <a:bodyPr anchor="t" anchorCtr="0"/>
          <a:lstStyle>
            <a:lvl1pPr>
              <a:buNone/>
              <a:defRPr b="1"/>
            </a:lvl1pPr>
          </a:lstStyle>
          <a:p>
            <a:pPr lvl="0"/>
            <a:r>
              <a:rPr lang="en-US"/>
              <a:t>Click to edit Master text styles</a:t>
            </a:r>
          </a:p>
        </p:txBody>
      </p:sp>
      <p:sp>
        <p:nvSpPr>
          <p:cNvPr id="9" name="Line 11"/>
          <p:cNvSpPr>
            <a:spLocks noChangeShapeType="1"/>
          </p:cNvSpPr>
          <p:nvPr userDrawn="1"/>
        </p:nvSpPr>
        <p:spPr bwMode="auto">
          <a:xfrm>
            <a:off x="609918" y="6245352"/>
            <a:ext cx="10978515" cy="0"/>
          </a:xfrm>
          <a:prstGeom prst="line">
            <a:avLst/>
          </a:prstGeom>
          <a:noFill/>
          <a:ln w="3175">
            <a:solidFill>
              <a:srgbClr val="808080"/>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latin typeface="EYInterstate Light" panose="02000506000000020004" pitchFamily="2" charset="0"/>
            </a:endParaRPr>
          </a:p>
        </p:txBody>
      </p:sp>
    </p:spTree>
    <p:extLst>
      <p:ext uri="{BB962C8B-B14F-4D97-AF65-F5344CB8AC3E}">
        <p14:creationId xmlns:p14="http://schemas.microsoft.com/office/powerpoint/2010/main" val="94468498"/>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Key statement">
    <p:spTree>
      <p:nvGrpSpPr>
        <p:cNvPr id="1" name=""/>
        <p:cNvGrpSpPr/>
        <p:nvPr/>
      </p:nvGrpSpPr>
      <p:grpSpPr>
        <a:xfrm>
          <a:off x="0" y="0"/>
          <a:ext cx="0" cy="0"/>
          <a:chOff x="0" y="0"/>
          <a:chExt cx="0" cy="0"/>
        </a:xfrm>
      </p:grpSpPr>
      <p:sp>
        <p:nvSpPr>
          <p:cNvPr id="3" name="Text Placeholder 2"/>
          <p:cNvSpPr>
            <a:spLocks noGrp="1"/>
          </p:cNvSpPr>
          <p:nvPr>
            <p:ph type="body" sz="quarter" idx="11"/>
          </p:nvPr>
        </p:nvSpPr>
        <p:spPr>
          <a:xfrm>
            <a:off x="607802" y="1025526"/>
            <a:ext cx="10978515" cy="1643063"/>
          </a:xfrm>
        </p:spPr>
        <p:txBody>
          <a:bodyPr/>
          <a:lstStyle>
            <a:lvl1pPr marL="0" indent="0" algn="l">
              <a:lnSpc>
                <a:spcPct val="85000"/>
              </a:lnSpc>
              <a:spcBef>
                <a:spcPts val="0"/>
              </a:spcBef>
              <a:buNone/>
              <a:defRPr sz="5000" b="1">
                <a:solidFill>
                  <a:schemeClr val="bg2"/>
                </a:solidFill>
                <a:latin typeface="EYInterstate Light" panose="02000506000000020004" pitchFamily="2" charset="0"/>
              </a:defRPr>
            </a:lvl1pPr>
            <a:lvl2pPr marL="0" indent="0">
              <a:buNone/>
              <a:defRPr/>
            </a:lvl2pPr>
            <a:lvl3pPr marL="0" indent="0">
              <a:buNone/>
              <a:defRPr/>
            </a:lvl3pPr>
            <a:lvl4pPr marL="0" indent="0">
              <a:buNone/>
              <a:defRPr/>
            </a:lvl4pPr>
            <a:lvl5pPr marL="0" indent="0">
              <a:buNone/>
              <a:defRPr/>
            </a:lvl5pPr>
          </a:lstStyle>
          <a:p>
            <a:pPr lvl="0"/>
            <a:r>
              <a:rPr lang="en-US" dirty="0"/>
              <a:t>Click to edit Master text styles</a:t>
            </a:r>
          </a:p>
        </p:txBody>
      </p:sp>
      <p:sp>
        <p:nvSpPr>
          <p:cNvPr id="5" name="Line 11"/>
          <p:cNvSpPr>
            <a:spLocks noChangeShapeType="1"/>
          </p:cNvSpPr>
          <p:nvPr userDrawn="1"/>
        </p:nvSpPr>
        <p:spPr bwMode="auto">
          <a:xfrm>
            <a:off x="609918" y="6245352"/>
            <a:ext cx="10978515" cy="0"/>
          </a:xfrm>
          <a:prstGeom prst="line">
            <a:avLst/>
          </a:prstGeom>
          <a:noFill/>
          <a:ln w="3175">
            <a:solidFill>
              <a:srgbClr val="808080"/>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latin typeface="EYInterstate Light" panose="02000506000000020004" pitchFamily="2" charset="0"/>
            </a:endParaRPr>
          </a:p>
        </p:txBody>
      </p:sp>
    </p:spTree>
    <p:extLst>
      <p:ext uri="{BB962C8B-B14F-4D97-AF65-F5344CB8AC3E}">
        <p14:creationId xmlns:p14="http://schemas.microsoft.com/office/powerpoint/2010/main" val="3070979053"/>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Divider 1">
    <p:spTree>
      <p:nvGrpSpPr>
        <p:cNvPr id="1" name=""/>
        <p:cNvGrpSpPr/>
        <p:nvPr/>
      </p:nvGrpSpPr>
      <p:grpSpPr>
        <a:xfrm>
          <a:off x="0" y="0"/>
          <a:ext cx="0" cy="0"/>
          <a:chOff x="0" y="0"/>
          <a:chExt cx="0" cy="0"/>
        </a:xfrm>
      </p:grpSpPr>
      <p:sp>
        <p:nvSpPr>
          <p:cNvPr id="4" name="Title Placeholder 1"/>
          <p:cNvSpPr>
            <a:spLocks noGrp="1"/>
          </p:cNvSpPr>
          <p:nvPr>
            <p:ph type="title"/>
          </p:nvPr>
        </p:nvSpPr>
        <p:spPr>
          <a:xfrm>
            <a:off x="609918" y="201168"/>
            <a:ext cx="10978515" cy="804672"/>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algn="l">
              <a:defRPr>
                <a:solidFill>
                  <a:schemeClr val="bg1"/>
                </a:solidFill>
              </a:defRPr>
            </a:lvl1pPr>
          </a:lstStyle>
          <a:p>
            <a:pPr lvl="0" algn="l" fontAlgn="base">
              <a:lnSpc>
                <a:spcPct val="85000"/>
              </a:lnSpc>
              <a:spcAft>
                <a:spcPct val="0"/>
              </a:spcAft>
            </a:pPr>
            <a:r>
              <a:rPr lang="en-US" dirty="0"/>
              <a:t>Click to edit Master title style</a:t>
            </a:r>
          </a:p>
        </p:txBody>
      </p:sp>
      <p:sp>
        <p:nvSpPr>
          <p:cNvPr id="4102" name="Freeform 6"/>
          <p:cNvSpPr>
            <a:spLocks/>
          </p:cNvSpPr>
          <p:nvPr userDrawn="1"/>
        </p:nvSpPr>
        <p:spPr bwMode="gray">
          <a:xfrm>
            <a:off x="598488" y="1057275"/>
            <a:ext cx="10993437" cy="5195888"/>
          </a:xfrm>
          <a:custGeom>
            <a:avLst/>
            <a:gdLst/>
            <a:ahLst/>
            <a:cxnLst>
              <a:cxn ang="0">
                <a:pos x="0" y="0"/>
              </a:cxn>
              <a:cxn ang="0">
                <a:pos x="6925" y="0"/>
              </a:cxn>
              <a:cxn ang="0">
                <a:pos x="6925" y="2053"/>
              </a:cxn>
              <a:cxn ang="0">
                <a:pos x="0" y="3273"/>
              </a:cxn>
              <a:cxn ang="0">
                <a:pos x="0" y="0"/>
              </a:cxn>
            </a:cxnLst>
            <a:rect l="0" t="0" r="r" b="b"/>
            <a:pathLst>
              <a:path w="6925" h="3273">
                <a:moveTo>
                  <a:pt x="0" y="0"/>
                </a:moveTo>
                <a:lnTo>
                  <a:pt x="6925" y="0"/>
                </a:lnTo>
                <a:lnTo>
                  <a:pt x="6925" y="2053"/>
                </a:lnTo>
                <a:lnTo>
                  <a:pt x="0" y="3273"/>
                </a:lnTo>
                <a:lnTo>
                  <a:pt x="0" y="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GB" dirty="0">
              <a:solidFill>
                <a:schemeClr val="bg1"/>
              </a:solidFill>
              <a:latin typeface="EYInterstate Light" panose="02000506000000020004" pitchFamily="2" charset="0"/>
            </a:endParaRPr>
          </a:p>
        </p:txBody>
      </p:sp>
    </p:spTree>
    <p:extLst>
      <p:ext uri="{BB962C8B-B14F-4D97-AF65-F5344CB8AC3E}">
        <p14:creationId xmlns:p14="http://schemas.microsoft.com/office/powerpoint/2010/main" val="3989943383"/>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Divider 2">
    <p:spTree>
      <p:nvGrpSpPr>
        <p:cNvPr id="1" name=""/>
        <p:cNvGrpSpPr/>
        <p:nvPr/>
      </p:nvGrpSpPr>
      <p:grpSpPr>
        <a:xfrm>
          <a:off x="0" y="0"/>
          <a:ext cx="0" cy="0"/>
          <a:chOff x="0" y="0"/>
          <a:chExt cx="0" cy="0"/>
        </a:xfrm>
      </p:grpSpPr>
      <p:sp>
        <p:nvSpPr>
          <p:cNvPr id="4" name="Title Placeholder 1"/>
          <p:cNvSpPr>
            <a:spLocks noGrp="1"/>
          </p:cNvSpPr>
          <p:nvPr>
            <p:ph type="title"/>
          </p:nvPr>
        </p:nvSpPr>
        <p:spPr>
          <a:xfrm>
            <a:off x="609918" y="201168"/>
            <a:ext cx="10978515" cy="804672"/>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algn="l">
              <a:defRPr>
                <a:solidFill>
                  <a:schemeClr val="bg1"/>
                </a:solidFill>
              </a:defRPr>
            </a:lvl1pPr>
          </a:lstStyle>
          <a:p>
            <a:pPr lvl="0" algn="l" fontAlgn="base">
              <a:lnSpc>
                <a:spcPct val="85000"/>
              </a:lnSpc>
              <a:spcAft>
                <a:spcPct val="0"/>
              </a:spcAft>
            </a:pPr>
            <a:r>
              <a:rPr lang="en-US" dirty="0"/>
              <a:t>Click to edit Master title style</a:t>
            </a:r>
          </a:p>
        </p:txBody>
      </p:sp>
      <p:sp>
        <p:nvSpPr>
          <p:cNvPr id="7" name="Freeform 6"/>
          <p:cNvSpPr>
            <a:spLocks/>
          </p:cNvSpPr>
          <p:nvPr userDrawn="1"/>
        </p:nvSpPr>
        <p:spPr bwMode="gray">
          <a:xfrm>
            <a:off x="598488" y="1057275"/>
            <a:ext cx="10993437" cy="5195888"/>
          </a:xfrm>
          <a:custGeom>
            <a:avLst/>
            <a:gdLst/>
            <a:ahLst/>
            <a:cxnLst>
              <a:cxn ang="0">
                <a:pos x="0" y="0"/>
              </a:cxn>
              <a:cxn ang="0">
                <a:pos x="6925" y="0"/>
              </a:cxn>
              <a:cxn ang="0">
                <a:pos x="6925" y="2053"/>
              </a:cxn>
              <a:cxn ang="0">
                <a:pos x="0" y="3273"/>
              </a:cxn>
              <a:cxn ang="0">
                <a:pos x="0" y="0"/>
              </a:cxn>
            </a:cxnLst>
            <a:rect l="0" t="0" r="r" b="b"/>
            <a:pathLst>
              <a:path w="6925" h="3273">
                <a:moveTo>
                  <a:pt x="0" y="0"/>
                </a:moveTo>
                <a:lnTo>
                  <a:pt x="6925" y="0"/>
                </a:lnTo>
                <a:lnTo>
                  <a:pt x="6925" y="2053"/>
                </a:lnTo>
                <a:lnTo>
                  <a:pt x="0" y="3273"/>
                </a:lnTo>
                <a:lnTo>
                  <a:pt x="0"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GB" dirty="0">
              <a:solidFill>
                <a:schemeClr val="bg1"/>
              </a:solidFill>
              <a:latin typeface="EYInterstate Light" panose="02000506000000020004" pitchFamily="2" charset="0"/>
            </a:endParaRPr>
          </a:p>
        </p:txBody>
      </p:sp>
    </p:spTree>
    <p:extLst>
      <p:ext uri="{BB962C8B-B14F-4D97-AF65-F5344CB8AC3E}">
        <p14:creationId xmlns:p14="http://schemas.microsoft.com/office/powerpoint/2010/main" val="179358762"/>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Divider 3">
    <p:spTree>
      <p:nvGrpSpPr>
        <p:cNvPr id="1" name=""/>
        <p:cNvGrpSpPr/>
        <p:nvPr/>
      </p:nvGrpSpPr>
      <p:grpSpPr>
        <a:xfrm>
          <a:off x="0" y="0"/>
          <a:ext cx="0" cy="0"/>
          <a:chOff x="0" y="0"/>
          <a:chExt cx="0" cy="0"/>
        </a:xfrm>
      </p:grpSpPr>
      <p:sp>
        <p:nvSpPr>
          <p:cNvPr id="4" name="Title Placeholder 1"/>
          <p:cNvSpPr>
            <a:spLocks noGrp="1"/>
          </p:cNvSpPr>
          <p:nvPr>
            <p:ph type="title"/>
          </p:nvPr>
        </p:nvSpPr>
        <p:spPr>
          <a:xfrm>
            <a:off x="609918" y="201168"/>
            <a:ext cx="10978515" cy="804672"/>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algn="l">
              <a:defRPr/>
            </a:lvl1pPr>
          </a:lstStyle>
          <a:p>
            <a:pPr lvl="0" algn="l" fontAlgn="base">
              <a:lnSpc>
                <a:spcPct val="85000"/>
              </a:lnSpc>
              <a:spcAft>
                <a:spcPct val="0"/>
              </a:spcAft>
            </a:pPr>
            <a:r>
              <a:rPr lang="en-US" dirty="0"/>
              <a:t>Click to edit Master title style</a:t>
            </a:r>
          </a:p>
        </p:txBody>
      </p:sp>
      <p:sp>
        <p:nvSpPr>
          <p:cNvPr id="7" name="Freeform 6"/>
          <p:cNvSpPr>
            <a:spLocks/>
          </p:cNvSpPr>
          <p:nvPr userDrawn="1"/>
        </p:nvSpPr>
        <p:spPr bwMode="gray">
          <a:xfrm>
            <a:off x="598488" y="1057275"/>
            <a:ext cx="10993437" cy="5195888"/>
          </a:xfrm>
          <a:custGeom>
            <a:avLst/>
            <a:gdLst/>
            <a:ahLst/>
            <a:cxnLst>
              <a:cxn ang="0">
                <a:pos x="0" y="0"/>
              </a:cxn>
              <a:cxn ang="0">
                <a:pos x="6925" y="0"/>
              </a:cxn>
              <a:cxn ang="0">
                <a:pos x="6925" y="2053"/>
              </a:cxn>
              <a:cxn ang="0">
                <a:pos x="0" y="3273"/>
              </a:cxn>
              <a:cxn ang="0">
                <a:pos x="0" y="0"/>
              </a:cxn>
            </a:cxnLst>
            <a:rect l="0" t="0" r="r" b="b"/>
            <a:pathLst>
              <a:path w="6925" h="3273">
                <a:moveTo>
                  <a:pt x="0" y="0"/>
                </a:moveTo>
                <a:lnTo>
                  <a:pt x="6925" y="0"/>
                </a:lnTo>
                <a:lnTo>
                  <a:pt x="6925" y="2053"/>
                </a:lnTo>
                <a:lnTo>
                  <a:pt x="0" y="3273"/>
                </a:lnTo>
                <a:lnTo>
                  <a:pt x="0" y="0"/>
                </a:lnTo>
                <a:close/>
              </a:path>
            </a:pathLst>
          </a:custGeom>
          <a:blipFill dpi="0" rotWithShape="1">
            <a:blip r:embed="rId2" cstate="print"/>
            <a:srcRect/>
            <a:tile tx="0" ty="0" sx="100000" sy="100000" flip="none" algn="tl"/>
          </a:blipFill>
          <a:ln w="9525">
            <a:noFill/>
            <a:round/>
            <a:headEnd/>
            <a:tailEnd/>
          </a:ln>
        </p:spPr>
        <p:txBody>
          <a:bodyPr vert="horz" wrap="square" lIns="91440" tIns="45720" rIns="91440" bIns="45720" numCol="1" anchor="t" anchorCtr="0" compatLnSpc="1">
            <a:prstTxWarp prst="textNoShape">
              <a:avLst/>
            </a:prstTxWarp>
          </a:bodyPr>
          <a:lstStyle/>
          <a:p>
            <a:endParaRPr lang="en-GB" dirty="0">
              <a:latin typeface="EYInterstate Light" panose="02000506000000020004" pitchFamily="2" charset="0"/>
            </a:endParaRPr>
          </a:p>
        </p:txBody>
      </p:sp>
    </p:spTree>
    <p:extLst>
      <p:ext uri="{BB962C8B-B14F-4D97-AF65-F5344CB8AC3E}">
        <p14:creationId xmlns:p14="http://schemas.microsoft.com/office/powerpoint/2010/main" val="4232986554"/>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Empty">
    <p:spTree>
      <p:nvGrpSpPr>
        <p:cNvPr id="1" name=""/>
        <p:cNvGrpSpPr/>
        <p:nvPr/>
      </p:nvGrpSpPr>
      <p:grpSpPr>
        <a:xfrm>
          <a:off x="0" y="0"/>
          <a:ext cx="0" cy="0"/>
          <a:chOff x="0" y="0"/>
          <a:chExt cx="0" cy="0"/>
        </a:xfrm>
      </p:grpSpPr>
      <p:sp>
        <p:nvSpPr>
          <p:cNvPr id="7" name="Line 11"/>
          <p:cNvSpPr>
            <a:spLocks noChangeShapeType="1"/>
          </p:cNvSpPr>
          <p:nvPr userDrawn="1"/>
        </p:nvSpPr>
        <p:spPr bwMode="auto">
          <a:xfrm>
            <a:off x="607800" y="6245352"/>
            <a:ext cx="10978515" cy="0"/>
          </a:xfrm>
          <a:prstGeom prst="line">
            <a:avLst/>
          </a:prstGeom>
          <a:noFill/>
          <a:ln w="3175">
            <a:solidFill>
              <a:srgbClr val="808080"/>
            </a:solidFill>
            <a:round/>
            <a:headEnd/>
            <a:tailEnd/>
          </a:ln>
          <a:effectLst/>
        </p:spPr>
        <p:txBody>
          <a:bodyPr wrap="none" anchor="ctr"/>
          <a:lstStyle/>
          <a:p>
            <a:endParaRPr lang="en-US" noProof="0" dirty="0">
              <a:solidFill>
                <a:schemeClr val="bg1"/>
              </a:solidFill>
              <a:latin typeface="EYInterstate Light" panose="02000506000000020004" pitchFamily="2" charset="0"/>
            </a:endParaRPr>
          </a:p>
        </p:txBody>
      </p:sp>
    </p:spTree>
    <p:extLst>
      <p:ext uri="{BB962C8B-B14F-4D97-AF65-F5344CB8AC3E}">
        <p14:creationId xmlns:p14="http://schemas.microsoft.com/office/powerpoint/2010/main" val="2855846727"/>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showMasterSp="0" preserve="1" userDrawn="1">
  <p:cSld name="Final legal text">
    <p:spTree>
      <p:nvGrpSpPr>
        <p:cNvPr id="1" name=""/>
        <p:cNvGrpSpPr/>
        <p:nvPr/>
      </p:nvGrpSpPr>
      <p:grpSpPr>
        <a:xfrm>
          <a:off x="0" y="0"/>
          <a:ext cx="0" cy="0"/>
          <a:chOff x="0" y="0"/>
          <a:chExt cx="0" cy="0"/>
        </a:xfrm>
      </p:grpSpPr>
      <p:sp>
        <p:nvSpPr>
          <p:cNvPr id="8" name="Content Placeholder 2"/>
          <p:cNvSpPr>
            <a:spLocks noGrp="1"/>
          </p:cNvSpPr>
          <p:nvPr>
            <p:ph idx="1"/>
          </p:nvPr>
        </p:nvSpPr>
        <p:spPr>
          <a:xfrm>
            <a:off x="607799" y="719139"/>
            <a:ext cx="4677635" cy="5210062"/>
          </a:xfrm>
        </p:spPr>
        <p:txBody>
          <a:bodyPr/>
          <a:lstStyle>
            <a:lvl1pPr marL="0" indent="0" algn="l" defTabSz="995363" rtl="0" fontAlgn="base">
              <a:lnSpc>
                <a:spcPct val="100000"/>
              </a:lnSpc>
              <a:spcBef>
                <a:spcPct val="70000"/>
              </a:spcBef>
              <a:spcAft>
                <a:spcPct val="0"/>
              </a:spcAft>
              <a:buSzPct val="100000"/>
              <a:buNone/>
              <a:defRPr lang="en-US" sz="1200" kern="1200" noProof="0" dirty="0" smtClean="0">
                <a:solidFill>
                  <a:schemeClr val="bg1"/>
                </a:solidFill>
                <a:latin typeface="EYInterstate Light" panose="02000506000000020004" pitchFamily="2" charset="0"/>
                <a:ea typeface="+mn-ea"/>
                <a:cs typeface="Arial" pitchFamily="34" charset="0"/>
              </a:defRPr>
            </a:lvl1pPr>
            <a:lvl2pPr marL="0" indent="0" algn="l" defTabSz="995363" rtl="0" fontAlgn="base">
              <a:lnSpc>
                <a:spcPct val="100000"/>
              </a:lnSpc>
              <a:spcBef>
                <a:spcPct val="0"/>
              </a:spcBef>
              <a:spcAft>
                <a:spcPct val="0"/>
              </a:spcAft>
              <a:buSzPct val="100000"/>
              <a:buNone/>
              <a:defRPr lang="en-US" sz="900" b="1" kern="1200" noProof="0" dirty="0" smtClean="0">
                <a:solidFill>
                  <a:schemeClr val="bg1"/>
                </a:solidFill>
                <a:latin typeface="EYInterstate Light" panose="02000506000000020004" pitchFamily="2" charset="0"/>
                <a:ea typeface="+mn-ea"/>
                <a:cs typeface="Arial" pitchFamily="34" charset="0"/>
              </a:defRPr>
            </a:lvl2pPr>
            <a:lvl3pPr marL="176213" indent="-176213" algn="l" defTabSz="995363" rtl="0" fontAlgn="base">
              <a:lnSpc>
                <a:spcPct val="100000"/>
              </a:lnSpc>
              <a:spcBef>
                <a:spcPct val="0"/>
              </a:spcBef>
              <a:spcAft>
                <a:spcPct val="0"/>
              </a:spcAft>
              <a:buClr>
                <a:schemeClr val="accent2"/>
              </a:buClr>
              <a:buSzPct val="70000"/>
              <a:buFont typeface="Arial" pitchFamily="34" charset="0"/>
              <a:buChar char="►"/>
              <a:defRPr lang="en-US" sz="900" b="1" kern="1200" noProof="0" dirty="0" smtClean="0">
                <a:solidFill>
                  <a:schemeClr val="bg1"/>
                </a:solidFill>
                <a:latin typeface="EYInterstate Light" panose="02000506000000020004" pitchFamily="2" charset="0"/>
                <a:ea typeface="+mn-ea"/>
                <a:cs typeface="Arial" pitchFamily="34" charset="0"/>
              </a:defRPr>
            </a:lvl3pPr>
            <a:lvl4pPr marL="0" indent="0" algn="l" defTabSz="995363" rtl="0" fontAlgn="base">
              <a:lnSpc>
                <a:spcPct val="100000"/>
              </a:lnSpc>
              <a:spcBef>
                <a:spcPct val="0"/>
              </a:spcBef>
              <a:spcAft>
                <a:spcPct val="0"/>
              </a:spcAft>
              <a:buSzPct val="100000"/>
              <a:buNone/>
              <a:defRPr lang="en-US" sz="800" kern="1200" noProof="0" dirty="0" smtClean="0">
                <a:solidFill>
                  <a:schemeClr val="bg1"/>
                </a:solidFill>
                <a:latin typeface="EYInterstate Light" panose="02000506000000020004" pitchFamily="2" charset="0"/>
                <a:ea typeface="+mn-ea"/>
                <a:cs typeface="Arial" pitchFamily="34" charset="0"/>
              </a:defRPr>
            </a:lvl4pPr>
            <a:lvl5pPr marL="188913" indent="-188913" algn="l" defTabSz="995363" rtl="0" fontAlgn="base">
              <a:lnSpc>
                <a:spcPct val="100000"/>
              </a:lnSpc>
              <a:spcBef>
                <a:spcPct val="0"/>
              </a:spcBef>
              <a:spcAft>
                <a:spcPct val="0"/>
              </a:spcAft>
              <a:buClr>
                <a:schemeClr val="accent2"/>
              </a:buClr>
              <a:buSzPct val="70000"/>
              <a:buFont typeface="Arial" pitchFamily="34" charset="0"/>
              <a:buChar char="►"/>
              <a:defRPr lang="en-US" sz="800" kern="1200" noProof="0" dirty="0">
                <a:solidFill>
                  <a:schemeClr val="bg1"/>
                </a:solidFill>
                <a:latin typeface="EYInterstate Light" panose="02000506000000020004" pitchFamily="2" charset="0"/>
                <a:ea typeface="+mn-ea"/>
                <a:cs typeface="Arial" pitchFamily="34" charset="0"/>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Tree>
    <p:extLst>
      <p:ext uri="{BB962C8B-B14F-4D97-AF65-F5344CB8AC3E}">
        <p14:creationId xmlns:p14="http://schemas.microsoft.com/office/powerpoint/2010/main" val="3919944365"/>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53380491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_Empty">
    <p:spTree>
      <p:nvGrpSpPr>
        <p:cNvPr id="1" name=""/>
        <p:cNvGrpSpPr/>
        <p:nvPr/>
      </p:nvGrpSpPr>
      <p:grpSpPr>
        <a:xfrm>
          <a:off x="0" y="0"/>
          <a:ext cx="0" cy="0"/>
          <a:chOff x="0" y="0"/>
          <a:chExt cx="0" cy="0"/>
        </a:xfrm>
      </p:grpSpPr>
      <p:sp>
        <p:nvSpPr>
          <p:cNvPr id="3" name="Media Placeholder 2">
            <a:extLst>
              <a:ext uri="{FF2B5EF4-FFF2-40B4-BE49-F238E27FC236}">
                <a16:creationId xmlns:a16="http://schemas.microsoft.com/office/drawing/2014/main" id="{0052CFA6-7CF5-41BD-9D94-2D0DAE108428}"/>
              </a:ext>
            </a:extLst>
          </p:cNvPr>
          <p:cNvSpPr>
            <a:spLocks noGrp="1"/>
          </p:cNvSpPr>
          <p:nvPr>
            <p:ph type="media" sz="quarter" idx="10" hasCustomPrompt="1"/>
          </p:nvPr>
        </p:nvSpPr>
        <p:spPr>
          <a:xfrm>
            <a:off x="0" y="0"/>
            <a:ext cx="12198350" cy="6858000"/>
          </a:xfrm>
        </p:spPr>
        <p:txBody>
          <a:bodyPr anchor="ctr"/>
          <a:lstStyle>
            <a:lvl1pPr marL="0" indent="0" algn="ctr">
              <a:buNone/>
              <a:defRPr/>
            </a:lvl1pPr>
          </a:lstStyle>
          <a:p>
            <a:r>
              <a:rPr lang="en-IN" dirty="0"/>
              <a:t>Video</a:t>
            </a:r>
          </a:p>
        </p:txBody>
      </p:sp>
      <p:sp>
        <p:nvSpPr>
          <p:cNvPr id="2" name="Date Placeholder 1">
            <a:extLst>
              <a:ext uri="{FF2B5EF4-FFF2-40B4-BE49-F238E27FC236}">
                <a16:creationId xmlns:a16="http://schemas.microsoft.com/office/drawing/2014/main" id="{711B3654-4C35-482F-B580-02C23F975B92}"/>
              </a:ext>
            </a:extLst>
          </p:cNvPr>
          <p:cNvSpPr>
            <a:spLocks noGrp="1"/>
          </p:cNvSpPr>
          <p:nvPr>
            <p:ph type="dt" sz="half" idx="11"/>
          </p:nvPr>
        </p:nvSpPr>
        <p:spPr/>
        <p:txBody>
          <a:bodyPr/>
          <a:lstStyle/>
          <a:p>
            <a:fld id="{ECB31890-3905-4699-8A54-4A643E2FBD12}" type="datetime3">
              <a:rPr lang="en-US" smtClean="0"/>
              <a:t>19 April 2021</a:t>
            </a:fld>
            <a:endParaRPr lang="en-IN" dirty="0"/>
          </a:p>
        </p:txBody>
      </p:sp>
      <p:sp>
        <p:nvSpPr>
          <p:cNvPr id="4" name="Footer Placeholder 3">
            <a:extLst>
              <a:ext uri="{FF2B5EF4-FFF2-40B4-BE49-F238E27FC236}">
                <a16:creationId xmlns:a16="http://schemas.microsoft.com/office/drawing/2014/main" id="{162EFEC5-10C4-4E79-B06E-F14B8F305F91}"/>
              </a:ext>
            </a:extLst>
          </p:cNvPr>
          <p:cNvSpPr>
            <a:spLocks noGrp="1"/>
          </p:cNvSpPr>
          <p:nvPr>
            <p:ph type="ftr" sz="quarter" idx="12"/>
          </p:nvPr>
        </p:nvSpPr>
        <p:spPr/>
        <p:txBody>
          <a:bodyPr/>
          <a:lstStyle/>
          <a:p>
            <a:r>
              <a:rPr lang="en-US"/>
              <a:t>Presentation title</a:t>
            </a:r>
            <a:endParaRPr lang="en-US" dirty="0"/>
          </a:p>
        </p:txBody>
      </p:sp>
      <p:sp>
        <p:nvSpPr>
          <p:cNvPr id="5" name="Slide Number Placeholder 4">
            <a:extLst>
              <a:ext uri="{FF2B5EF4-FFF2-40B4-BE49-F238E27FC236}">
                <a16:creationId xmlns:a16="http://schemas.microsoft.com/office/drawing/2014/main" id="{0CC05763-C066-4818-A1DF-64ED4D64BE2E}"/>
              </a:ext>
            </a:extLst>
          </p:cNvPr>
          <p:cNvSpPr>
            <a:spLocks noGrp="1"/>
          </p:cNvSpPr>
          <p:nvPr>
            <p:ph type="sldNum" sz="quarter" idx="13"/>
          </p:nvPr>
        </p:nvSpPr>
        <p:spPr/>
        <p:txBody>
          <a:bodyPr/>
          <a:lstStyle/>
          <a:p>
            <a:r>
              <a:rPr lang="en-GB"/>
              <a:t>Page </a:t>
            </a:r>
            <a:fld id="{F1BC30E3-FFE5-4B91-AA19-87A149EBB9EE}" type="slidenum">
              <a:rPr smtClean="0"/>
              <a:pPr/>
              <a:t>‹#›</a:t>
            </a:fld>
            <a:endParaRPr dirty="0"/>
          </a:p>
        </p:txBody>
      </p:sp>
    </p:spTree>
    <p:extLst>
      <p:ext uri="{BB962C8B-B14F-4D97-AF65-F5344CB8AC3E}">
        <p14:creationId xmlns:p14="http://schemas.microsoft.com/office/powerpoint/2010/main" val="3573040495"/>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showMasterSp="0" preserve="1" userDrawn="1">
  <p:cSld name="1_Cover">
    <p:spTree>
      <p:nvGrpSpPr>
        <p:cNvPr id="1" name=""/>
        <p:cNvGrpSpPr/>
        <p:nvPr/>
      </p:nvGrpSpPr>
      <p:grpSpPr>
        <a:xfrm>
          <a:off x="0" y="0"/>
          <a:ext cx="0" cy="0"/>
          <a:chOff x="0" y="0"/>
          <a:chExt cx="0" cy="0"/>
        </a:xfrm>
      </p:grpSpPr>
      <p:cxnSp>
        <p:nvCxnSpPr>
          <p:cNvPr id="7" name="Straight Connector 6">
            <a:extLst>
              <a:ext uri="{FF2B5EF4-FFF2-40B4-BE49-F238E27FC236}">
                <a16:creationId xmlns:a16="http://schemas.microsoft.com/office/drawing/2014/main" id="{F93BD223-2224-476C-AB5C-300C248C1618}"/>
              </a:ext>
            </a:extLst>
          </p:cNvPr>
          <p:cNvCxnSpPr>
            <a:cxnSpLocks/>
          </p:cNvCxnSpPr>
          <p:nvPr/>
        </p:nvCxnSpPr>
        <p:spPr>
          <a:xfrm>
            <a:off x="1333186" y="5709060"/>
            <a:ext cx="8122101" cy="0"/>
          </a:xfrm>
          <a:prstGeom prst="line">
            <a:avLst/>
          </a:prstGeom>
          <a:ln>
            <a:solidFill>
              <a:srgbClr val="828290"/>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651B4C43-E5F8-400E-A971-58A3766B1BF0}"/>
              </a:ext>
            </a:extLst>
          </p:cNvPr>
          <p:cNvSpPr txBox="1"/>
          <p:nvPr/>
        </p:nvSpPr>
        <p:spPr>
          <a:xfrm>
            <a:off x="461985" y="5605202"/>
            <a:ext cx="1045073" cy="197581"/>
          </a:xfrm>
          <a:prstGeom prst="rect">
            <a:avLst/>
          </a:prstGeom>
          <a:noFill/>
        </p:spPr>
        <p:txBody>
          <a:bodyPr wrap="square" lIns="0" tIns="0" rIns="0" bIns="0" rtlCol="0" anchor="ctr" anchorCtr="0">
            <a:noAutofit/>
          </a:bodyPr>
          <a:lstStyle/>
          <a:p>
            <a:r>
              <a:rPr lang="en-GB" sz="900" dirty="0">
                <a:solidFill>
                  <a:srgbClr val="828290"/>
                </a:solidFill>
                <a:latin typeface="EYInterstate Light" panose="02000506000000020004" pitchFamily="2" charset="0"/>
              </a:rPr>
              <a:t>Written by</a:t>
            </a:r>
          </a:p>
        </p:txBody>
      </p:sp>
      <p:sp>
        <p:nvSpPr>
          <p:cNvPr id="10" name="Text Placeholder 16">
            <a:extLst>
              <a:ext uri="{FF2B5EF4-FFF2-40B4-BE49-F238E27FC236}">
                <a16:creationId xmlns:a16="http://schemas.microsoft.com/office/drawing/2014/main" id="{A9465B6B-DFD4-4E0C-9ACE-E88CA2220464}"/>
              </a:ext>
            </a:extLst>
          </p:cNvPr>
          <p:cNvSpPr>
            <a:spLocks noGrp="1"/>
          </p:cNvSpPr>
          <p:nvPr>
            <p:ph type="body" sz="quarter" idx="14" hasCustomPrompt="1"/>
          </p:nvPr>
        </p:nvSpPr>
        <p:spPr>
          <a:xfrm>
            <a:off x="1333185" y="6019189"/>
            <a:ext cx="3089275" cy="180000"/>
          </a:xfrm>
        </p:spPr>
        <p:txBody>
          <a:bodyPr/>
          <a:lstStyle>
            <a:lvl1pPr marL="0" indent="0">
              <a:buNone/>
              <a:defRPr sz="900">
                <a:solidFill>
                  <a:schemeClr val="bg1"/>
                </a:solidFill>
              </a:defRPr>
            </a:lvl1pPr>
          </a:lstStyle>
          <a:p>
            <a:pPr lvl="0"/>
            <a:r>
              <a:rPr lang="en-US" dirty="0"/>
              <a:t>Name Surname</a:t>
            </a:r>
            <a:endParaRPr lang="en-GB" dirty="0"/>
          </a:p>
        </p:txBody>
      </p:sp>
      <p:sp>
        <p:nvSpPr>
          <p:cNvPr id="13" name="Text Placeholder 16">
            <a:extLst>
              <a:ext uri="{FF2B5EF4-FFF2-40B4-BE49-F238E27FC236}">
                <a16:creationId xmlns:a16="http://schemas.microsoft.com/office/drawing/2014/main" id="{A1F2ED22-5637-4AB8-ABD8-3693A6EA55FD}"/>
              </a:ext>
            </a:extLst>
          </p:cNvPr>
          <p:cNvSpPr>
            <a:spLocks noGrp="1"/>
          </p:cNvSpPr>
          <p:nvPr>
            <p:ph type="body" sz="quarter" idx="15" hasCustomPrompt="1"/>
          </p:nvPr>
        </p:nvSpPr>
        <p:spPr>
          <a:xfrm>
            <a:off x="1333185" y="6216807"/>
            <a:ext cx="3089275" cy="180000"/>
          </a:xfrm>
        </p:spPr>
        <p:txBody>
          <a:bodyPr/>
          <a:lstStyle>
            <a:lvl1pPr marL="0" indent="0">
              <a:buNone/>
              <a:defRPr sz="900">
                <a:solidFill>
                  <a:schemeClr val="bg1"/>
                </a:solidFill>
              </a:defRPr>
            </a:lvl1pPr>
          </a:lstStyle>
          <a:p>
            <a:pPr lvl="0"/>
            <a:r>
              <a:rPr lang="en-US" dirty="0"/>
              <a:t>Job Title</a:t>
            </a:r>
            <a:endParaRPr lang="en-GB" dirty="0"/>
          </a:p>
        </p:txBody>
      </p:sp>
      <p:sp>
        <p:nvSpPr>
          <p:cNvPr id="15" name="Freeform 5">
            <a:extLst>
              <a:ext uri="{FF2B5EF4-FFF2-40B4-BE49-F238E27FC236}">
                <a16:creationId xmlns:a16="http://schemas.microsoft.com/office/drawing/2014/main" id="{0F898568-1B78-454B-9FE7-9E37EEF85A89}"/>
              </a:ext>
            </a:extLst>
          </p:cNvPr>
          <p:cNvSpPr>
            <a:spLocks noChangeAspect="1"/>
          </p:cNvSpPr>
          <p:nvPr userDrawn="1"/>
        </p:nvSpPr>
        <p:spPr bwMode="gray">
          <a:xfrm rot="10800000">
            <a:off x="627066" y="457199"/>
            <a:ext cx="6012542" cy="3805316"/>
          </a:xfrm>
          <a:custGeom>
            <a:avLst/>
            <a:gdLst>
              <a:gd name="connsiteX0" fmla="*/ 0 w 10000"/>
              <a:gd name="connsiteY0" fmla="*/ 0 h 9745"/>
              <a:gd name="connsiteX1" fmla="*/ 921 w 10000"/>
              <a:gd name="connsiteY1" fmla="*/ 9745 h 9745"/>
              <a:gd name="connsiteX2" fmla="*/ 10000 w 10000"/>
              <a:gd name="connsiteY2" fmla="*/ 7201 h 9745"/>
              <a:gd name="connsiteX3" fmla="*/ 10000 w 10000"/>
              <a:gd name="connsiteY3" fmla="*/ 0 h 9745"/>
              <a:gd name="connsiteX4" fmla="*/ 0 w 10000"/>
              <a:gd name="connsiteY4" fmla="*/ 0 h 9745"/>
              <a:gd name="connsiteX0" fmla="*/ 0 w 9079"/>
              <a:gd name="connsiteY0" fmla="*/ 0 h 10000"/>
              <a:gd name="connsiteX1" fmla="*/ 0 w 9079"/>
              <a:gd name="connsiteY1" fmla="*/ 10000 h 10000"/>
              <a:gd name="connsiteX2" fmla="*/ 9079 w 9079"/>
              <a:gd name="connsiteY2" fmla="*/ 7389 h 10000"/>
              <a:gd name="connsiteX3" fmla="*/ 9079 w 9079"/>
              <a:gd name="connsiteY3" fmla="*/ 0 h 10000"/>
              <a:gd name="connsiteX4" fmla="*/ 0 w 9079"/>
              <a:gd name="connsiteY4" fmla="*/ 0 h 10000"/>
              <a:gd name="connsiteX0" fmla="*/ 5 w 10000"/>
              <a:gd name="connsiteY0" fmla="*/ 2555 h 10000"/>
              <a:gd name="connsiteX1" fmla="*/ 0 w 10000"/>
              <a:gd name="connsiteY1" fmla="*/ 10000 h 10000"/>
              <a:gd name="connsiteX2" fmla="*/ 10000 w 10000"/>
              <a:gd name="connsiteY2" fmla="*/ 7389 h 10000"/>
              <a:gd name="connsiteX3" fmla="*/ 10000 w 10000"/>
              <a:gd name="connsiteY3" fmla="*/ 0 h 10000"/>
              <a:gd name="connsiteX4" fmla="*/ 5 w 10000"/>
              <a:gd name="connsiteY4" fmla="*/ 2555 h 10000"/>
              <a:gd name="connsiteX0" fmla="*/ 5 w 10000"/>
              <a:gd name="connsiteY0" fmla="*/ 0 h 7445"/>
              <a:gd name="connsiteX1" fmla="*/ 0 w 10000"/>
              <a:gd name="connsiteY1" fmla="*/ 7445 h 7445"/>
              <a:gd name="connsiteX2" fmla="*/ 10000 w 10000"/>
              <a:gd name="connsiteY2" fmla="*/ 4834 h 7445"/>
              <a:gd name="connsiteX3" fmla="*/ 10000 w 10000"/>
              <a:gd name="connsiteY3" fmla="*/ 7 h 7445"/>
              <a:gd name="connsiteX4" fmla="*/ 5 w 10000"/>
              <a:gd name="connsiteY4" fmla="*/ 0 h 7445"/>
              <a:gd name="connsiteX0" fmla="*/ 5 w 10000"/>
              <a:gd name="connsiteY0" fmla="*/ 0 h 10000"/>
              <a:gd name="connsiteX1" fmla="*/ 0 w 10000"/>
              <a:gd name="connsiteY1" fmla="*/ 10000 h 10000"/>
              <a:gd name="connsiteX2" fmla="*/ 8453 w 10000"/>
              <a:gd name="connsiteY2" fmla="*/ 7036 h 10000"/>
              <a:gd name="connsiteX3" fmla="*/ 10000 w 10000"/>
              <a:gd name="connsiteY3" fmla="*/ 9 h 10000"/>
              <a:gd name="connsiteX4" fmla="*/ 5 w 10000"/>
              <a:gd name="connsiteY4" fmla="*/ 0 h 10000"/>
              <a:gd name="connsiteX0" fmla="*/ 5 w 8453"/>
              <a:gd name="connsiteY0" fmla="*/ 4143 h 14143"/>
              <a:gd name="connsiteX1" fmla="*/ 0 w 8453"/>
              <a:gd name="connsiteY1" fmla="*/ 14143 h 14143"/>
              <a:gd name="connsiteX2" fmla="*/ 8453 w 8453"/>
              <a:gd name="connsiteY2" fmla="*/ 11179 h 14143"/>
              <a:gd name="connsiteX3" fmla="*/ 8453 w 8453"/>
              <a:gd name="connsiteY3" fmla="*/ 0 h 14143"/>
              <a:gd name="connsiteX4" fmla="*/ 5 w 8453"/>
              <a:gd name="connsiteY4" fmla="*/ 4143 h 14143"/>
              <a:gd name="connsiteX0" fmla="*/ 6 w 10000"/>
              <a:gd name="connsiteY0" fmla="*/ 0 h 10007"/>
              <a:gd name="connsiteX1" fmla="*/ 0 w 10000"/>
              <a:gd name="connsiteY1" fmla="*/ 10007 h 10007"/>
              <a:gd name="connsiteX2" fmla="*/ 10000 w 10000"/>
              <a:gd name="connsiteY2" fmla="*/ 7911 h 10007"/>
              <a:gd name="connsiteX3" fmla="*/ 10000 w 10000"/>
              <a:gd name="connsiteY3" fmla="*/ 7 h 10007"/>
              <a:gd name="connsiteX4" fmla="*/ 6 w 10000"/>
              <a:gd name="connsiteY4" fmla="*/ 0 h 1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7">
                <a:moveTo>
                  <a:pt x="6" y="0"/>
                </a:moveTo>
                <a:cubicBezTo>
                  <a:pt x="4" y="2358"/>
                  <a:pt x="2" y="7650"/>
                  <a:pt x="0" y="10007"/>
                </a:cubicBezTo>
                <a:lnTo>
                  <a:pt x="10000" y="7911"/>
                </a:lnTo>
                <a:lnTo>
                  <a:pt x="10000" y="7"/>
                </a:lnTo>
                <a:lnTo>
                  <a:pt x="6" y="0"/>
                </a:lnTo>
                <a:close/>
              </a:path>
            </a:pathLst>
          </a:custGeom>
          <a:solidFill>
            <a:srgbClr val="FFE600"/>
          </a:solidFill>
          <a:ln w="9525">
            <a:noFill/>
            <a:round/>
            <a:headEnd/>
            <a:tailEnd/>
          </a:ln>
        </p:spPr>
        <p:txBody>
          <a:bodyPr vert="horz" wrap="square" lIns="91440" tIns="45720" rIns="91440" bIns="45720" numCol="1" anchor="t" anchorCtr="0" compatLnSpc="1">
            <a:prstTxWarp prst="textNoShape">
              <a:avLst/>
            </a:prstTxWarp>
          </a:bodyPr>
          <a:lstStyle/>
          <a:p>
            <a:endParaRPr lang="en-GB" sz="1800" dirty="0"/>
          </a:p>
        </p:txBody>
      </p:sp>
      <p:sp>
        <p:nvSpPr>
          <p:cNvPr id="17" name="Title 1">
            <a:extLst>
              <a:ext uri="{FF2B5EF4-FFF2-40B4-BE49-F238E27FC236}">
                <a16:creationId xmlns:a16="http://schemas.microsoft.com/office/drawing/2014/main" id="{C105A121-2DA3-4610-BC32-EBB7F8ABAFDE}"/>
              </a:ext>
            </a:extLst>
          </p:cNvPr>
          <p:cNvSpPr>
            <a:spLocks noGrp="1"/>
          </p:cNvSpPr>
          <p:nvPr>
            <p:ph type="ctrTitle" hasCustomPrompt="1"/>
          </p:nvPr>
        </p:nvSpPr>
        <p:spPr>
          <a:xfrm>
            <a:off x="915578" y="1476597"/>
            <a:ext cx="5087200" cy="860400"/>
          </a:xfrm>
        </p:spPr>
        <p:txBody>
          <a:bodyPr/>
          <a:lstStyle>
            <a:lvl1pPr>
              <a:defRPr b="0">
                <a:solidFill>
                  <a:srgbClr val="404040"/>
                </a:solidFill>
                <a:latin typeface="EYInterstate Light" panose="02000506000000020004" pitchFamily="2" charset="0"/>
                <a:cs typeface="Arial" pitchFamily="34" charset="0"/>
              </a:defRPr>
            </a:lvl1pPr>
          </a:lstStyle>
          <a:p>
            <a:r>
              <a:rPr lang="en-GB" dirty="0"/>
              <a:t>Title (EY Interstate Light </a:t>
            </a:r>
            <a:br>
              <a:rPr lang="en-GB" dirty="0"/>
            </a:br>
            <a:r>
              <a:rPr lang="en-GB" dirty="0"/>
              <a:t>30 point)</a:t>
            </a:r>
          </a:p>
        </p:txBody>
      </p:sp>
      <p:sp>
        <p:nvSpPr>
          <p:cNvPr id="18" name="Subtitle 2">
            <a:extLst>
              <a:ext uri="{FF2B5EF4-FFF2-40B4-BE49-F238E27FC236}">
                <a16:creationId xmlns:a16="http://schemas.microsoft.com/office/drawing/2014/main" id="{61BB2EE4-E5D4-4DD9-97C5-CF16A0A23277}"/>
              </a:ext>
            </a:extLst>
          </p:cNvPr>
          <p:cNvSpPr>
            <a:spLocks noGrp="1"/>
          </p:cNvSpPr>
          <p:nvPr>
            <p:ph type="subTitle" idx="1" hasCustomPrompt="1"/>
          </p:nvPr>
        </p:nvSpPr>
        <p:spPr>
          <a:xfrm>
            <a:off x="915579" y="2422864"/>
            <a:ext cx="5087200" cy="645742"/>
          </a:xfrm>
        </p:spPr>
        <p:txBody>
          <a:bodyPr/>
          <a:lstStyle>
            <a:lvl1pPr marL="0" marR="0" indent="0" algn="l" defTabSz="914400" rtl="0" eaLnBrk="1" fontAlgn="auto" latinLnBrk="0" hangingPunct="1">
              <a:lnSpc>
                <a:spcPct val="100000"/>
              </a:lnSpc>
              <a:spcBef>
                <a:spcPct val="20000"/>
              </a:spcBef>
              <a:spcAft>
                <a:spcPts val="1200"/>
              </a:spcAft>
              <a:buClr>
                <a:schemeClr val="accent2"/>
              </a:buClr>
              <a:buSzPct val="70000"/>
              <a:buFont typeface="Arial" pitchFamily="34" charset="0"/>
              <a:buNone/>
              <a:tabLst/>
              <a:defRPr sz="1600">
                <a:solidFill>
                  <a:srgbClr val="404040"/>
                </a:solidFill>
                <a:latin typeface="EYInterstate" panose="02000503020000020004" pitchFamily="2" charset="0"/>
                <a:cs typeface="Arial" pitchFamily="34" charset="0"/>
              </a:defRPr>
            </a:lvl1pPr>
            <a:lvl2pPr marL="0" indent="0" algn="l">
              <a:buNone/>
              <a:defRPr sz="1600">
                <a:solidFill>
                  <a:srgbClr val="404040"/>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GB" sz="1600" dirty="0"/>
              <a:t>Subtitle (EY Interstate 16 point)</a:t>
            </a:r>
          </a:p>
          <a:p>
            <a:pPr marL="0" marR="0" lvl="0" indent="0" algn="l" defTabSz="914400" rtl="0" eaLnBrk="1" fontAlgn="auto" latinLnBrk="0" hangingPunct="1">
              <a:lnSpc>
                <a:spcPct val="100000"/>
              </a:lnSpc>
              <a:spcBef>
                <a:spcPct val="20000"/>
              </a:spcBef>
              <a:spcAft>
                <a:spcPts val="1200"/>
              </a:spcAft>
              <a:buClr>
                <a:schemeClr val="accent2"/>
              </a:buClr>
              <a:buSzPct val="70000"/>
              <a:buFont typeface="Arial" pitchFamily="34" charset="0"/>
              <a:buNone/>
              <a:tabLst/>
              <a:defRPr/>
            </a:pPr>
            <a:r>
              <a:rPr lang="en-IN" b="1" dirty="0"/>
              <a:t>XX Month 200X (EY Interstate bold 16 point)</a:t>
            </a:r>
            <a:endParaRPr lang="en-GB" sz="1600" dirty="0"/>
          </a:p>
        </p:txBody>
      </p:sp>
      <p:grpSp>
        <p:nvGrpSpPr>
          <p:cNvPr id="3" name="Group 4">
            <a:extLst>
              <a:ext uri="{FF2B5EF4-FFF2-40B4-BE49-F238E27FC236}">
                <a16:creationId xmlns:a16="http://schemas.microsoft.com/office/drawing/2014/main" id="{403A0AAB-2D99-480E-8BCB-0300B2E4CA72}"/>
              </a:ext>
            </a:extLst>
          </p:cNvPr>
          <p:cNvGrpSpPr>
            <a:grpSpLocks noChangeAspect="1"/>
          </p:cNvGrpSpPr>
          <p:nvPr userDrawn="1"/>
        </p:nvGrpSpPr>
        <p:grpSpPr bwMode="auto">
          <a:xfrm>
            <a:off x="10286006" y="5340350"/>
            <a:ext cx="1317252" cy="1157288"/>
            <a:chOff x="4857" y="3364"/>
            <a:chExt cx="622" cy="729"/>
          </a:xfrm>
        </p:grpSpPr>
        <p:sp>
          <p:nvSpPr>
            <p:cNvPr id="6" name="AutoShape 3">
              <a:extLst>
                <a:ext uri="{FF2B5EF4-FFF2-40B4-BE49-F238E27FC236}">
                  <a16:creationId xmlns:a16="http://schemas.microsoft.com/office/drawing/2014/main" id="{136D971F-E278-4FE8-BAE4-2AD4D04270F6}"/>
                </a:ext>
              </a:extLst>
            </p:cNvPr>
            <p:cNvSpPr>
              <a:spLocks noChangeAspect="1" noChangeArrowheads="1" noTextEdit="1"/>
            </p:cNvSpPr>
            <p:nvPr userDrawn="1"/>
          </p:nvSpPr>
          <p:spPr bwMode="auto">
            <a:xfrm>
              <a:off x="4857" y="3364"/>
              <a:ext cx="622" cy="7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800" dirty="0"/>
            </a:p>
          </p:txBody>
        </p:sp>
        <p:sp>
          <p:nvSpPr>
            <p:cNvPr id="8" name="Freeform 5">
              <a:extLst>
                <a:ext uri="{FF2B5EF4-FFF2-40B4-BE49-F238E27FC236}">
                  <a16:creationId xmlns:a16="http://schemas.microsoft.com/office/drawing/2014/main" id="{1954568E-D3F2-4EA1-8901-CBA2FF03DD2B}"/>
                </a:ext>
              </a:extLst>
            </p:cNvPr>
            <p:cNvSpPr>
              <a:spLocks/>
            </p:cNvSpPr>
            <p:nvPr userDrawn="1"/>
          </p:nvSpPr>
          <p:spPr bwMode="auto">
            <a:xfrm>
              <a:off x="4857" y="3364"/>
              <a:ext cx="498" cy="182"/>
            </a:xfrm>
            <a:custGeom>
              <a:avLst/>
              <a:gdLst>
                <a:gd name="T0" fmla="*/ 2491 w 2491"/>
                <a:gd name="T1" fmla="*/ 0 h 910"/>
                <a:gd name="T2" fmla="*/ 0 w 2491"/>
                <a:gd name="T3" fmla="*/ 910 h 910"/>
                <a:gd name="T4" fmla="*/ 2491 w 2491"/>
                <a:gd name="T5" fmla="*/ 469 h 910"/>
                <a:gd name="T6" fmla="*/ 2491 w 2491"/>
                <a:gd name="T7" fmla="*/ 0 h 910"/>
              </a:gdLst>
              <a:ahLst/>
              <a:cxnLst>
                <a:cxn ang="0">
                  <a:pos x="T0" y="T1"/>
                </a:cxn>
                <a:cxn ang="0">
                  <a:pos x="T2" y="T3"/>
                </a:cxn>
                <a:cxn ang="0">
                  <a:pos x="T4" y="T5"/>
                </a:cxn>
                <a:cxn ang="0">
                  <a:pos x="T6" y="T7"/>
                </a:cxn>
              </a:cxnLst>
              <a:rect l="0" t="0" r="r" b="b"/>
              <a:pathLst>
                <a:path w="2491" h="910">
                  <a:moveTo>
                    <a:pt x="2491" y="0"/>
                  </a:moveTo>
                  <a:lnTo>
                    <a:pt x="0" y="910"/>
                  </a:lnTo>
                  <a:lnTo>
                    <a:pt x="2491" y="469"/>
                  </a:lnTo>
                  <a:lnTo>
                    <a:pt x="2491" y="0"/>
                  </a:lnTo>
                  <a:close/>
                </a:path>
              </a:pathLst>
            </a:custGeom>
            <a:solidFill>
              <a:srgbClr val="FE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p>
          </p:txBody>
        </p:sp>
        <p:sp>
          <p:nvSpPr>
            <p:cNvPr id="20" name="Freeform 6">
              <a:extLst>
                <a:ext uri="{FF2B5EF4-FFF2-40B4-BE49-F238E27FC236}">
                  <a16:creationId xmlns:a16="http://schemas.microsoft.com/office/drawing/2014/main" id="{E19C9D94-B5B9-4323-A444-830007736625}"/>
                </a:ext>
              </a:extLst>
            </p:cNvPr>
            <p:cNvSpPr>
              <a:spLocks noEditPoints="1"/>
            </p:cNvSpPr>
            <p:nvPr userDrawn="1"/>
          </p:nvSpPr>
          <p:spPr bwMode="auto">
            <a:xfrm>
              <a:off x="4857" y="3622"/>
              <a:ext cx="622" cy="471"/>
            </a:xfrm>
            <a:custGeom>
              <a:avLst/>
              <a:gdLst>
                <a:gd name="T0" fmla="*/ 235 w 3110"/>
                <a:gd name="T1" fmla="*/ 1600 h 2357"/>
                <a:gd name="T2" fmla="*/ 255 w 3110"/>
                <a:gd name="T3" fmla="*/ 1809 h 2357"/>
                <a:gd name="T4" fmla="*/ 152 w 3110"/>
                <a:gd name="T5" fmla="*/ 1823 h 2357"/>
                <a:gd name="T6" fmla="*/ 353 w 3110"/>
                <a:gd name="T7" fmla="*/ 1774 h 2357"/>
                <a:gd name="T8" fmla="*/ 419 w 3110"/>
                <a:gd name="T9" fmla="*/ 1871 h 2357"/>
                <a:gd name="T10" fmla="*/ 1148 w 3110"/>
                <a:gd name="T11" fmla="*/ 1664 h 2357"/>
                <a:gd name="T12" fmla="*/ 1225 w 3110"/>
                <a:gd name="T13" fmla="*/ 1751 h 2357"/>
                <a:gd name="T14" fmla="*/ 701 w 3110"/>
                <a:gd name="T15" fmla="*/ 1558 h 2357"/>
                <a:gd name="T16" fmla="*/ 744 w 3110"/>
                <a:gd name="T17" fmla="*/ 1723 h 2357"/>
                <a:gd name="T18" fmla="*/ 866 w 3110"/>
                <a:gd name="T19" fmla="*/ 1868 h 2357"/>
                <a:gd name="T20" fmla="*/ 838 w 3110"/>
                <a:gd name="T21" fmla="*/ 1696 h 2357"/>
                <a:gd name="T22" fmla="*/ 2035 w 3110"/>
                <a:gd name="T23" fmla="*/ 1874 h 2357"/>
                <a:gd name="T24" fmla="*/ 2173 w 3110"/>
                <a:gd name="T25" fmla="*/ 1760 h 2357"/>
                <a:gd name="T26" fmla="*/ 2115 w 3110"/>
                <a:gd name="T27" fmla="*/ 1743 h 2357"/>
                <a:gd name="T28" fmla="*/ 2074 w 3110"/>
                <a:gd name="T29" fmla="*/ 1696 h 2357"/>
                <a:gd name="T30" fmla="*/ 1318 w 3110"/>
                <a:gd name="T31" fmla="*/ 1748 h 2357"/>
                <a:gd name="T32" fmla="*/ 1455 w 3110"/>
                <a:gd name="T33" fmla="*/ 1858 h 2357"/>
                <a:gd name="T34" fmla="*/ 1484 w 3110"/>
                <a:gd name="T35" fmla="*/ 1938 h 2357"/>
                <a:gd name="T36" fmla="*/ 1378 w 3110"/>
                <a:gd name="T37" fmla="*/ 1794 h 2357"/>
                <a:gd name="T38" fmla="*/ 1740 w 3110"/>
                <a:gd name="T39" fmla="*/ 1690 h 2357"/>
                <a:gd name="T40" fmla="*/ 1644 w 3110"/>
                <a:gd name="T41" fmla="*/ 1791 h 2357"/>
                <a:gd name="T42" fmla="*/ 1835 w 3110"/>
                <a:gd name="T43" fmla="*/ 1723 h 2357"/>
                <a:gd name="T44" fmla="*/ 1698 w 3110"/>
                <a:gd name="T45" fmla="*/ 1800 h 2357"/>
                <a:gd name="T46" fmla="*/ 1721 w 3110"/>
                <a:gd name="T47" fmla="*/ 1831 h 2357"/>
                <a:gd name="T48" fmla="*/ 2256 w 3110"/>
                <a:gd name="T49" fmla="*/ 1780 h 2357"/>
                <a:gd name="T50" fmla="*/ 2243 w 3110"/>
                <a:gd name="T51" fmla="*/ 1665 h 2357"/>
                <a:gd name="T52" fmla="*/ 2306 w 3110"/>
                <a:gd name="T53" fmla="*/ 1880 h 2357"/>
                <a:gd name="T54" fmla="*/ 2338 w 3110"/>
                <a:gd name="T55" fmla="*/ 1722 h 2357"/>
                <a:gd name="T56" fmla="*/ 2929 w 3110"/>
                <a:gd name="T57" fmla="*/ 1763 h 2357"/>
                <a:gd name="T58" fmla="*/ 2750 w 3110"/>
                <a:gd name="T59" fmla="*/ 1695 h 2357"/>
                <a:gd name="T60" fmla="*/ 2872 w 3110"/>
                <a:gd name="T61" fmla="*/ 1874 h 2357"/>
                <a:gd name="T62" fmla="*/ 2658 w 3110"/>
                <a:gd name="T63" fmla="*/ 1797 h 2357"/>
                <a:gd name="T64" fmla="*/ 2623 w 3110"/>
                <a:gd name="T65" fmla="*/ 1867 h 2357"/>
                <a:gd name="T66" fmla="*/ 2482 w 3110"/>
                <a:gd name="T67" fmla="*/ 1876 h 2357"/>
                <a:gd name="T68" fmla="*/ 2513 w 3110"/>
                <a:gd name="T69" fmla="*/ 1825 h 2357"/>
                <a:gd name="T70" fmla="*/ 3019 w 3110"/>
                <a:gd name="T71" fmla="*/ 1651 h 2357"/>
                <a:gd name="T72" fmla="*/ 981 w 3110"/>
                <a:gd name="T73" fmla="*/ 1874 h 2357"/>
                <a:gd name="T74" fmla="*/ 2433 w 3110"/>
                <a:gd name="T75" fmla="*/ 2085 h 2357"/>
                <a:gd name="T76" fmla="*/ 2528 w 3110"/>
                <a:gd name="T77" fmla="*/ 2268 h 2357"/>
                <a:gd name="T78" fmla="*/ 2503 w 3110"/>
                <a:gd name="T79" fmla="*/ 2090 h 2357"/>
                <a:gd name="T80" fmla="*/ 631 w 3110"/>
                <a:gd name="T81" fmla="*/ 2093 h 2357"/>
                <a:gd name="T82" fmla="*/ 677 w 3110"/>
                <a:gd name="T83" fmla="*/ 2105 h 2357"/>
                <a:gd name="T84" fmla="*/ 203 w 3110"/>
                <a:gd name="T85" fmla="*/ 2151 h 2357"/>
                <a:gd name="T86" fmla="*/ 312 w 3110"/>
                <a:gd name="T87" fmla="*/ 2190 h 2357"/>
                <a:gd name="T88" fmla="*/ 507 w 3110"/>
                <a:gd name="T89" fmla="*/ 2190 h 2357"/>
                <a:gd name="T90" fmla="*/ 377 w 3110"/>
                <a:gd name="T91" fmla="*/ 2201 h 2357"/>
                <a:gd name="T92" fmla="*/ 442 w 3110"/>
                <a:gd name="T93" fmla="*/ 2201 h 2357"/>
                <a:gd name="T94" fmla="*/ 2213 w 3110"/>
                <a:gd name="T95" fmla="*/ 2056 h 2357"/>
                <a:gd name="T96" fmla="*/ 1608 w 3110"/>
                <a:gd name="T97" fmla="*/ 2042 h 2357"/>
                <a:gd name="T98" fmla="*/ 1951 w 3110"/>
                <a:gd name="T99" fmla="*/ 2062 h 2357"/>
                <a:gd name="T100" fmla="*/ 2016 w 3110"/>
                <a:gd name="T101" fmla="*/ 2271 h 2357"/>
                <a:gd name="T102" fmla="*/ 2075 w 3110"/>
                <a:gd name="T103" fmla="*/ 2057 h 2357"/>
                <a:gd name="T104" fmla="*/ 2016 w 3110"/>
                <a:gd name="T105" fmla="*/ 2089 h 2357"/>
                <a:gd name="T106" fmla="*/ 772 w 3110"/>
                <a:gd name="T107" fmla="*/ 1949 h 2357"/>
                <a:gd name="T108" fmla="*/ 1210 w 3110"/>
                <a:gd name="T109" fmla="*/ 2052 h 2357"/>
                <a:gd name="T110" fmla="*/ 1116 w 3110"/>
                <a:gd name="T111" fmla="*/ 2102 h 2357"/>
                <a:gd name="T112" fmla="*/ 1289 w 3110"/>
                <a:gd name="T113" fmla="*/ 2093 h 2357"/>
                <a:gd name="T114" fmla="*/ 1395 w 3110"/>
                <a:gd name="T115" fmla="*/ 2266 h 2357"/>
                <a:gd name="T116" fmla="*/ 1413 w 3110"/>
                <a:gd name="T117" fmla="*/ 2350 h 2357"/>
                <a:gd name="T118" fmla="*/ 1364 w 3110"/>
                <a:gd name="T119" fmla="*/ 2217 h 2357"/>
                <a:gd name="T120" fmla="*/ 1000 w 3110"/>
                <a:gd name="T121" fmla="*/ 2139 h 2357"/>
                <a:gd name="T122" fmla="*/ 400 w 3110"/>
                <a:gd name="T123" fmla="*/ 970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10" h="2357">
                  <a:moveTo>
                    <a:pt x="259" y="1777"/>
                  </a:moveTo>
                  <a:lnTo>
                    <a:pt x="259" y="1777"/>
                  </a:lnTo>
                  <a:lnTo>
                    <a:pt x="259" y="1769"/>
                  </a:lnTo>
                  <a:lnTo>
                    <a:pt x="258" y="1762"/>
                  </a:lnTo>
                  <a:lnTo>
                    <a:pt x="255" y="1749"/>
                  </a:lnTo>
                  <a:lnTo>
                    <a:pt x="249" y="1738"/>
                  </a:lnTo>
                  <a:lnTo>
                    <a:pt x="242" y="1729"/>
                  </a:lnTo>
                  <a:lnTo>
                    <a:pt x="235" y="1722"/>
                  </a:lnTo>
                  <a:lnTo>
                    <a:pt x="227" y="1717"/>
                  </a:lnTo>
                  <a:lnTo>
                    <a:pt x="220" y="1712"/>
                  </a:lnTo>
                  <a:lnTo>
                    <a:pt x="213" y="1709"/>
                  </a:lnTo>
                  <a:lnTo>
                    <a:pt x="213" y="1709"/>
                  </a:lnTo>
                  <a:lnTo>
                    <a:pt x="221" y="1703"/>
                  </a:lnTo>
                  <a:lnTo>
                    <a:pt x="228" y="1698"/>
                  </a:lnTo>
                  <a:lnTo>
                    <a:pt x="233" y="1691"/>
                  </a:lnTo>
                  <a:lnTo>
                    <a:pt x="239" y="1683"/>
                  </a:lnTo>
                  <a:lnTo>
                    <a:pt x="243" y="1675"/>
                  </a:lnTo>
                  <a:lnTo>
                    <a:pt x="246" y="1666"/>
                  </a:lnTo>
                  <a:lnTo>
                    <a:pt x="248" y="1658"/>
                  </a:lnTo>
                  <a:lnTo>
                    <a:pt x="248" y="1648"/>
                  </a:lnTo>
                  <a:lnTo>
                    <a:pt x="248" y="1648"/>
                  </a:lnTo>
                  <a:lnTo>
                    <a:pt x="248" y="1639"/>
                  </a:lnTo>
                  <a:lnTo>
                    <a:pt x="247" y="1630"/>
                  </a:lnTo>
                  <a:lnTo>
                    <a:pt x="245" y="1622"/>
                  </a:lnTo>
                  <a:lnTo>
                    <a:pt x="242" y="1614"/>
                  </a:lnTo>
                  <a:lnTo>
                    <a:pt x="239" y="1606"/>
                  </a:lnTo>
                  <a:lnTo>
                    <a:pt x="235" y="1600"/>
                  </a:lnTo>
                  <a:lnTo>
                    <a:pt x="229" y="1594"/>
                  </a:lnTo>
                  <a:lnTo>
                    <a:pt x="223" y="1589"/>
                  </a:lnTo>
                  <a:lnTo>
                    <a:pt x="217" y="1584"/>
                  </a:lnTo>
                  <a:lnTo>
                    <a:pt x="210" y="1580"/>
                  </a:lnTo>
                  <a:lnTo>
                    <a:pt x="202" y="1576"/>
                  </a:lnTo>
                  <a:lnTo>
                    <a:pt x="193" y="1573"/>
                  </a:lnTo>
                  <a:lnTo>
                    <a:pt x="185" y="1571"/>
                  </a:lnTo>
                  <a:lnTo>
                    <a:pt x="175" y="1569"/>
                  </a:lnTo>
                  <a:lnTo>
                    <a:pt x="165" y="1569"/>
                  </a:lnTo>
                  <a:lnTo>
                    <a:pt x="153" y="1568"/>
                  </a:lnTo>
                  <a:lnTo>
                    <a:pt x="22" y="1568"/>
                  </a:lnTo>
                  <a:lnTo>
                    <a:pt x="22" y="1874"/>
                  </a:lnTo>
                  <a:lnTo>
                    <a:pt x="152" y="1874"/>
                  </a:lnTo>
                  <a:lnTo>
                    <a:pt x="152" y="1874"/>
                  </a:lnTo>
                  <a:lnTo>
                    <a:pt x="165" y="1874"/>
                  </a:lnTo>
                  <a:lnTo>
                    <a:pt x="176" y="1873"/>
                  </a:lnTo>
                  <a:lnTo>
                    <a:pt x="187" y="1871"/>
                  </a:lnTo>
                  <a:lnTo>
                    <a:pt x="197" y="1868"/>
                  </a:lnTo>
                  <a:lnTo>
                    <a:pt x="207" y="1864"/>
                  </a:lnTo>
                  <a:lnTo>
                    <a:pt x="216" y="1860"/>
                  </a:lnTo>
                  <a:lnTo>
                    <a:pt x="223" y="1854"/>
                  </a:lnTo>
                  <a:lnTo>
                    <a:pt x="230" y="1849"/>
                  </a:lnTo>
                  <a:lnTo>
                    <a:pt x="237" y="1842"/>
                  </a:lnTo>
                  <a:lnTo>
                    <a:pt x="242" y="1834"/>
                  </a:lnTo>
                  <a:lnTo>
                    <a:pt x="248" y="1827"/>
                  </a:lnTo>
                  <a:lnTo>
                    <a:pt x="251" y="1818"/>
                  </a:lnTo>
                  <a:lnTo>
                    <a:pt x="255" y="1809"/>
                  </a:lnTo>
                  <a:lnTo>
                    <a:pt x="257" y="1799"/>
                  </a:lnTo>
                  <a:lnTo>
                    <a:pt x="258" y="1788"/>
                  </a:lnTo>
                  <a:lnTo>
                    <a:pt x="259" y="1777"/>
                  </a:lnTo>
                  <a:lnTo>
                    <a:pt x="259" y="1777"/>
                  </a:lnTo>
                  <a:close/>
                  <a:moveTo>
                    <a:pt x="152" y="1823"/>
                  </a:moveTo>
                  <a:lnTo>
                    <a:pt x="79" y="1823"/>
                  </a:lnTo>
                  <a:lnTo>
                    <a:pt x="79" y="1735"/>
                  </a:lnTo>
                  <a:lnTo>
                    <a:pt x="152" y="1735"/>
                  </a:lnTo>
                  <a:lnTo>
                    <a:pt x="152" y="1735"/>
                  </a:lnTo>
                  <a:lnTo>
                    <a:pt x="163" y="1737"/>
                  </a:lnTo>
                  <a:lnTo>
                    <a:pt x="172" y="1738"/>
                  </a:lnTo>
                  <a:lnTo>
                    <a:pt x="180" y="1741"/>
                  </a:lnTo>
                  <a:lnTo>
                    <a:pt x="187" y="1747"/>
                  </a:lnTo>
                  <a:lnTo>
                    <a:pt x="192" y="1752"/>
                  </a:lnTo>
                  <a:lnTo>
                    <a:pt x="196" y="1760"/>
                  </a:lnTo>
                  <a:lnTo>
                    <a:pt x="198" y="1769"/>
                  </a:lnTo>
                  <a:lnTo>
                    <a:pt x="199" y="1779"/>
                  </a:lnTo>
                  <a:lnTo>
                    <a:pt x="199" y="1779"/>
                  </a:lnTo>
                  <a:lnTo>
                    <a:pt x="198" y="1789"/>
                  </a:lnTo>
                  <a:lnTo>
                    <a:pt x="196" y="1798"/>
                  </a:lnTo>
                  <a:lnTo>
                    <a:pt x="191" y="1805"/>
                  </a:lnTo>
                  <a:lnTo>
                    <a:pt x="187" y="1811"/>
                  </a:lnTo>
                  <a:lnTo>
                    <a:pt x="180" y="1817"/>
                  </a:lnTo>
                  <a:lnTo>
                    <a:pt x="172" y="1820"/>
                  </a:lnTo>
                  <a:lnTo>
                    <a:pt x="162" y="1822"/>
                  </a:lnTo>
                  <a:lnTo>
                    <a:pt x="152" y="1823"/>
                  </a:lnTo>
                  <a:lnTo>
                    <a:pt x="152" y="1823"/>
                  </a:lnTo>
                  <a:close/>
                  <a:moveTo>
                    <a:pt x="151" y="1685"/>
                  </a:moveTo>
                  <a:lnTo>
                    <a:pt x="79" y="1685"/>
                  </a:lnTo>
                  <a:lnTo>
                    <a:pt x="79" y="1620"/>
                  </a:lnTo>
                  <a:lnTo>
                    <a:pt x="149" y="1620"/>
                  </a:lnTo>
                  <a:lnTo>
                    <a:pt x="149" y="1620"/>
                  </a:lnTo>
                  <a:lnTo>
                    <a:pt x="158" y="1621"/>
                  </a:lnTo>
                  <a:lnTo>
                    <a:pt x="167" y="1622"/>
                  </a:lnTo>
                  <a:lnTo>
                    <a:pt x="173" y="1624"/>
                  </a:lnTo>
                  <a:lnTo>
                    <a:pt x="179" y="1628"/>
                  </a:lnTo>
                  <a:lnTo>
                    <a:pt x="183" y="1633"/>
                  </a:lnTo>
                  <a:lnTo>
                    <a:pt x="187" y="1639"/>
                  </a:lnTo>
                  <a:lnTo>
                    <a:pt x="188" y="1645"/>
                  </a:lnTo>
                  <a:lnTo>
                    <a:pt x="189" y="1653"/>
                  </a:lnTo>
                  <a:lnTo>
                    <a:pt x="189" y="1653"/>
                  </a:lnTo>
                  <a:lnTo>
                    <a:pt x="189" y="1659"/>
                  </a:lnTo>
                  <a:lnTo>
                    <a:pt x="188" y="1664"/>
                  </a:lnTo>
                  <a:lnTo>
                    <a:pt x="186" y="1670"/>
                  </a:lnTo>
                  <a:lnTo>
                    <a:pt x="182" y="1674"/>
                  </a:lnTo>
                  <a:lnTo>
                    <a:pt x="177" y="1679"/>
                  </a:lnTo>
                  <a:lnTo>
                    <a:pt x="170" y="1682"/>
                  </a:lnTo>
                  <a:lnTo>
                    <a:pt x="162" y="1684"/>
                  </a:lnTo>
                  <a:lnTo>
                    <a:pt x="151" y="1685"/>
                  </a:lnTo>
                  <a:lnTo>
                    <a:pt x="151" y="1685"/>
                  </a:lnTo>
                  <a:close/>
                  <a:moveTo>
                    <a:pt x="298" y="1778"/>
                  </a:moveTo>
                  <a:lnTo>
                    <a:pt x="298" y="1651"/>
                  </a:lnTo>
                  <a:lnTo>
                    <a:pt x="353" y="1651"/>
                  </a:lnTo>
                  <a:lnTo>
                    <a:pt x="353" y="1774"/>
                  </a:lnTo>
                  <a:lnTo>
                    <a:pt x="353" y="1774"/>
                  </a:lnTo>
                  <a:lnTo>
                    <a:pt x="353" y="1787"/>
                  </a:lnTo>
                  <a:lnTo>
                    <a:pt x="356" y="1799"/>
                  </a:lnTo>
                  <a:lnTo>
                    <a:pt x="359" y="1808"/>
                  </a:lnTo>
                  <a:lnTo>
                    <a:pt x="363" y="1815"/>
                  </a:lnTo>
                  <a:lnTo>
                    <a:pt x="369" y="1821"/>
                  </a:lnTo>
                  <a:lnTo>
                    <a:pt x="376" y="1825"/>
                  </a:lnTo>
                  <a:lnTo>
                    <a:pt x="385" y="1828"/>
                  </a:lnTo>
                  <a:lnTo>
                    <a:pt x="395" y="1829"/>
                  </a:lnTo>
                  <a:lnTo>
                    <a:pt x="395" y="1829"/>
                  </a:lnTo>
                  <a:lnTo>
                    <a:pt x="405" y="1828"/>
                  </a:lnTo>
                  <a:lnTo>
                    <a:pt x="412" y="1825"/>
                  </a:lnTo>
                  <a:lnTo>
                    <a:pt x="420" y="1821"/>
                  </a:lnTo>
                  <a:lnTo>
                    <a:pt x="426" y="1815"/>
                  </a:lnTo>
                  <a:lnTo>
                    <a:pt x="430" y="1808"/>
                  </a:lnTo>
                  <a:lnTo>
                    <a:pt x="433" y="1798"/>
                  </a:lnTo>
                  <a:lnTo>
                    <a:pt x="436" y="1787"/>
                  </a:lnTo>
                  <a:lnTo>
                    <a:pt x="436" y="1774"/>
                  </a:lnTo>
                  <a:lnTo>
                    <a:pt x="436" y="1651"/>
                  </a:lnTo>
                  <a:lnTo>
                    <a:pt x="491" y="1651"/>
                  </a:lnTo>
                  <a:lnTo>
                    <a:pt x="491" y="1874"/>
                  </a:lnTo>
                  <a:lnTo>
                    <a:pt x="436" y="1874"/>
                  </a:lnTo>
                  <a:lnTo>
                    <a:pt x="436" y="1857"/>
                  </a:lnTo>
                  <a:lnTo>
                    <a:pt x="436" y="1857"/>
                  </a:lnTo>
                  <a:lnTo>
                    <a:pt x="431" y="1862"/>
                  </a:lnTo>
                  <a:lnTo>
                    <a:pt x="425" y="1867"/>
                  </a:lnTo>
                  <a:lnTo>
                    <a:pt x="419" y="1871"/>
                  </a:lnTo>
                  <a:lnTo>
                    <a:pt x="412" y="1873"/>
                  </a:lnTo>
                  <a:lnTo>
                    <a:pt x="406" y="1877"/>
                  </a:lnTo>
                  <a:lnTo>
                    <a:pt x="398" y="1878"/>
                  </a:lnTo>
                  <a:lnTo>
                    <a:pt x="390" y="1879"/>
                  </a:lnTo>
                  <a:lnTo>
                    <a:pt x="382" y="1880"/>
                  </a:lnTo>
                  <a:lnTo>
                    <a:pt x="382" y="1880"/>
                  </a:lnTo>
                  <a:lnTo>
                    <a:pt x="369" y="1879"/>
                  </a:lnTo>
                  <a:lnTo>
                    <a:pt x="358" y="1877"/>
                  </a:lnTo>
                  <a:lnTo>
                    <a:pt x="348" y="1873"/>
                  </a:lnTo>
                  <a:lnTo>
                    <a:pt x="338" y="1869"/>
                  </a:lnTo>
                  <a:lnTo>
                    <a:pt x="330" y="1863"/>
                  </a:lnTo>
                  <a:lnTo>
                    <a:pt x="323" y="1858"/>
                  </a:lnTo>
                  <a:lnTo>
                    <a:pt x="318" y="1850"/>
                  </a:lnTo>
                  <a:lnTo>
                    <a:pt x="312" y="1842"/>
                  </a:lnTo>
                  <a:lnTo>
                    <a:pt x="309" y="1834"/>
                  </a:lnTo>
                  <a:lnTo>
                    <a:pt x="306" y="1827"/>
                  </a:lnTo>
                  <a:lnTo>
                    <a:pt x="301" y="1809"/>
                  </a:lnTo>
                  <a:lnTo>
                    <a:pt x="299" y="1792"/>
                  </a:lnTo>
                  <a:lnTo>
                    <a:pt x="298" y="1778"/>
                  </a:lnTo>
                  <a:lnTo>
                    <a:pt x="298" y="1778"/>
                  </a:lnTo>
                  <a:close/>
                  <a:moveTo>
                    <a:pt x="1143" y="1874"/>
                  </a:moveTo>
                  <a:lnTo>
                    <a:pt x="1087" y="1874"/>
                  </a:lnTo>
                  <a:lnTo>
                    <a:pt x="1087" y="1651"/>
                  </a:lnTo>
                  <a:lnTo>
                    <a:pt x="1143" y="1651"/>
                  </a:lnTo>
                  <a:lnTo>
                    <a:pt x="1143" y="1670"/>
                  </a:lnTo>
                  <a:lnTo>
                    <a:pt x="1143" y="1670"/>
                  </a:lnTo>
                  <a:lnTo>
                    <a:pt x="1148" y="1664"/>
                  </a:lnTo>
                  <a:lnTo>
                    <a:pt x="1154" y="1659"/>
                  </a:lnTo>
                  <a:lnTo>
                    <a:pt x="1160" y="1655"/>
                  </a:lnTo>
                  <a:lnTo>
                    <a:pt x="1167" y="1652"/>
                  </a:lnTo>
                  <a:lnTo>
                    <a:pt x="1175" y="1649"/>
                  </a:lnTo>
                  <a:lnTo>
                    <a:pt x="1182" y="1648"/>
                  </a:lnTo>
                  <a:lnTo>
                    <a:pt x="1190" y="1646"/>
                  </a:lnTo>
                  <a:lnTo>
                    <a:pt x="1198" y="1645"/>
                  </a:lnTo>
                  <a:lnTo>
                    <a:pt x="1198" y="1645"/>
                  </a:lnTo>
                  <a:lnTo>
                    <a:pt x="1208" y="1646"/>
                  </a:lnTo>
                  <a:lnTo>
                    <a:pt x="1217" y="1648"/>
                  </a:lnTo>
                  <a:lnTo>
                    <a:pt x="1226" y="1650"/>
                  </a:lnTo>
                  <a:lnTo>
                    <a:pt x="1234" y="1652"/>
                  </a:lnTo>
                  <a:lnTo>
                    <a:pt x="1242" y="1655"/>
                  </a:lnTo>
                  <a:lnTo>
                    <a:pt x="1248" y="1661"/>
                  </a:lnTo>
                  <a:lnTo>
                    <a:pt x="1254" y="1665"/>
                  </a:lnTo>
                  <a:lnTo>
                    <a:pt x="1259" y="1672"/>
                  </a:lnTo>
                  <a:lnTo>
                    <a:pt x="1265" y="1679"/>
                  </a:lnTo>
                  <a:lnTo>
                    <a:pt x="1268" y="1686"/>
                  </a:lnTo>
                  <a:lnTo>
                    <a:pt x="1273" y="1694"/>
                  </a:lnTo>
                  <a:lnTo>
                    <a:pt x="1275" y="1703"/>
                  </a:lnTo>
                  <a:lnTo>
                    <a:pt x="1277" y="1713"/>
                  </a:lnTo>
                  <a:lnTo>
                    <a:pt x="1279" y="1724"/>
                  </a:lnTo>
                  <a:lnTo>
                    <a:pt x="1280" y="1735"/>
                  </a:lnTo>
                  <a:lnTo>
                    <a:pt x="1280" y="1748"/>
                  </a:lnTo>
                  <a:lnTo>
                    <a:pt x="1280" y="1874"/>
                  </a:lnTo>
                  <a:lnTo>
                    <a:pt x="1225" y="1874"/>
                  </a:lnTo>
                  <a:lnTo>
                    <a:pt x="1225" y="1751"/>
                  </a:lnTo>
                  <a:lnTo>
                    <a:pt x="1225" y="1751"/>
                  </a:lnTo>
                  <a:lnTo>
                    <a:pt x="1225" y="1738"/>
                  </a:lnTo>
                  <a:lnTo>
                    <a:pt x="1223" y="1727"/>
                  </a:lnTo>
                  <a:lnTo>
                    <a:pt x="1219" y="1718"/>
                  </a:lnTo>
                  <a:lnTo>
                    <a:pt x="1215" y="1710"/>
                  </a:lnTo>
                  <a:lnTo>
                    <a:pt x="1209" y="1704"/>
                  </a:lnTo>
                  <a:lnTo>
                    <a:pt x="1203" y="1700"/>
                  </a:lnTo>
                  <a:lnTo>
                    <a:pt x="1195" y="1698"/>
                  </a:lnTo>
                  <a:lnTo>
                    <a:pt x="1185" y="1696"/>
                  </a:lnTo>
                  <a:lnTo>
                    <a:pt x="1185" y="1696"/>
                  </a:lnTo>
                  <a:lnTo>
                    <a:pt x="1175" y="1698"/>
                  </a:lnTo>
                  <a:lnTo>
                    <a:pt x="1166" y="1700"/>
                  </a:lnTo>
                  <a:lnTo>
                    <a:pt x="1159" y="1704"/>
                  </a:lnTo>
                  <a:lnTo>
                    <a:pt x="1154" y="1710"/>
                  </a:lnTo>
                  <a:lnTo>
                    <a:pt x="1148" y="1718"/>
                  </a:lnTo>
                  <a:lnTo>
                    <a:pt x="1145" y="1728"/>
                  </a:lnTo>
                  <a:lnTo>
                    <a:pt x="1143" y="1739"/>
                  </a:lnTo>
                  <a:lnTo>
                    <a:pt x="1143" y="1751"/>
                  </a:lnTo>
                  <a:lnTo>
                    <a:pt x="1143" y="1874"/>
                  </a:lnTo>
                  <a:close/>
                  <a:moveTo>
                    <a:pt x="597" y="1755"/>
                  </a:moveTo>
                  <a:lnTo>
                    <a:pt x="597" y="1874"/>
                  </a:lnTo>
                  <a:lnTo>
                    <a:pt x="541" y="1874"/>
                  </a:lnTo>
                  <a:lnTo>
                    <a:pt x="541" y="1651"/>
                  </a:lnTo>
                  <a:lnTo>
                    <a:pt x="597" y="1651"/>
                  </a:lnTo>
                  <a:lnTo>
                    <a:pt x="597" y="1755"/>
                  </a:lnTo>
                  <a:close/>
                  <a:moveTo>
                    <a:pt x="646" y="1585"/>
                  </a:moveTo>
                  <a:lnTo>
                    <a:pt x="701" y="1558"/>
                  </a:lnTo>
                  <a:lnTo>
                    <a:pt x="701" y="1760"/>
                  </a:lnTo>
                  <a:lnTo>
                    <a:pt x="701" y="1874"/>
                  </a:lnTo>
                  <a:lnTo>
                    <a:pt x="646" y="1874"/>
                  </a:lnTo>
                  <a:lnTo>
                    <a:pt x="646" y="1585"/>
                  </a:lnTo>
                  <a:close/>
                  <a:moveTo>
                    <a:pt x="877" y="1666"/>
                  </a:moveTo>
                  <a:lnTo>
                    <a:pt x="877" y="1666"/>
                  </a:lnTo>
                  <a:lnTo>
                    <a:pt x="873" y="1661"/>
                  </a:lnTo>
                  <a:lnTo>
                    <a:pt x="867" y="1658"/>
                  </a:lnTo>
                  <a:lnTo>
                    <a:pt x="860" y="1653"/>
                  </a:lnTo>
                  <a:lnTo>
                    <a:pt x="855" y="1651"/>
                  </a:lnTo>
                  <a:lnTo>
                    <a:pt x="848" y="1649"/>
                  </a:lnTo>
                  <a:lnTo>
                    <a:pt x="841" y="1646"/>
                  </a:lnTo>
                  <a:lnTo>
                    <a:pt x="828" y="1645"/>
                  </a:lnTo>
                  <a:lnTo>
                    <a:pt x="828" y="1645"/>
                  </a:lnTo>
                  <a:lnTo>
                    <a:pt x="818" y="1646"/>
                  </a:lnTo>
                  <a:lnTo>
                    <a:pt x="808" y="1648"/>
                  </a:lnTo>
                  <a:lnTo>
                    <a:pt x="799" y="1650"/>
                  </a:lnTo>
                  <a:lnTo>
                    <a:pt x="791" y="1653"/>
                  </a:lnTo>
                  <a:lnTo>
                    <a:pt x="784" y="1658"/>
                  </a:lnTo>
                  <a:lnTo>
                    <a:pt x="776" y="1663"/>
                  </a:lnTo>
                  <a:lnTo>
                    <a:pt x="769" y="1670"/>
                  </a:lnTo>
                  <a:lnTo>
                    <a:pt x="764" y="1676"/>
                  </a:lnTo>
                  <a:lnTo>
                    <a:pt x="758" y="1684"/>
                  </a:lnTo>
                  <a:lnTo>
                    <a:pt x="754" y="1693"/>
                  </a:lnTo>
                  <a:lnTo>
                    <a:pt x="749" y="1702"/>
                  </a:lnTo>
                  <a:lnTo>
                    <a:pt x="746" y="1712"/>
                  </a:lnTo>
                  <a:lnTo>
                    <a:pt x="744" y="1723"/>
                  </a:lnTo>
                  <a:lnTo>
                    <a:pt x="741" y="1735"/>
                  </a:lnTo>
                  <a:lnTo>
                    <a:pt x="740" y="1748"/>
                  </a:lnTo>
                  <a:lnTo>
                    <a:pt x="740" y="1760"/>
                  </a:lnTo>
                  <a:lnTo>
                    <a:pt x="740" y="1760"/>
                  </a:lnTo>
                  <a:lnTo>
                    <a:pt x="740" y="1774"/>
                  </a:lnTo>
                  <a:lnTo>
                    <a:pt x="741" y="1787"/>
                  </a:lnTo>
                  <a:lnTo>
                    <a:pt x="744" y="1799"/>
                  </a:lnTo>
                  <a:lnTo>
                    <a:pt x="746" y="1810"/>
                  </a:lnTo>
                  <a:lnTo>
                    <a:pt x="749" y="1821"/>
                  </a:lnTo>
                  <a:lnTo>
                    <a:pt x="752" y="1831"/>
                  </a:lnTo>
                  <a:lnTo>
                    <a:pt x="757" y="1840"/>
                  </a:lnTo>
                  <a:lnTo>
                    <a:pt x="762" y="1848"/>
                  </a:lnTo>
                  <a:lnTo>
                    <a:pt x="769" y="1856"/>
                  </a:lnTo>
                  <a:lnTo>
                    <a:pt x="775" y="1861"/>
                  </a:lnTo>
                  <a:lnTo>
                    <a:pt x="783" y="1867"/>
                  </a:lnTo>
                  <a:lnTo>
                    <a:pt x="790" y="1871"/>
                  </a:lnTo>
                  <a:lnTo>
                    <a:pt x="798" y="1874"/>
                  </a:lnTo>
                  <a:lnTo>
                    <a:pt x="807" y="1878"/>
                  </a:lnTo>
                  <a:lnTo>
                    <a:pt x="817" y="1879"/>
                  </a:lnTo>
                  <a:lnTo>
                    <a:pt x="827" y="1880"/>
                  </a:lnTo>
                  <a:lnTo>
                    <a:pt x="827" y="1880"/>
                  </a:lnTo>
                  <a:lnTo>
                    <a:pt x="834" y="1879"/>
                  </a:lnTo>
                  <a:lnTo>
                    <a:pt x="840" y="1878"/>
                  </a:lnTo>
                  <a:lnTo>
                    <a:pt x="847" y="1877"/>
                  </a:lnTo>
                  <a:lnTo>
                    <a:pt x="854" y="1874"/>
                  </a:lnTo>
                  <a:lnTo>
                    <a:pt x="859" y="1871"/>
                  </a:lnTo>
                  <a:lnTo>
                    <a:pt x="866" y="1868"/>
                  </a:lnTo>
                  <a:lnTo>
                    <a:pt x="871" y="1863"/>
                  </a:lnTo>
                  <a:lnTo>
                    <a:pt x="877" y="1858"/>
                  </a:lnTo>
                  <a:lnTo>
                    <a:pt x="877" y="1874"/>
                  </a:lnTo>
                  <a:lnTo>
                    <a:pt x="933" y="1874"/>
                  </a:lnTo>
                  <a:lnTo>
                    <a:pt x="933" y="1558"/>
                  </a:lnTo>
                  <a:lnTo>
                    <a:pt x="877" y="1585"/>
                  </a:lnTo>
                  <a:lnTo>
                    <a:pt x="877" y="1666"/>
                  </a:lnTo>
                  <a:close/>
                  <a:moveTo>
                    <a:pt x="838" y="1829"/>
                  </a:moveTo>
                  <a:lnTo>
                    <a:pt x="838" y="1829"/>
                  </a:lnTo>
                  <a:lnTo>
                    <a:pt x="831" y="1828"/>
                  </a:lnTo>
                  <a:lnTo>
                    <a:pt x="824" y="1825"/>
                  </a:lnTo>
                  <a:lnTo>
                    <a:pt x="817" y="1822"/>
                  </a:lnTo>
                  <a:lnTo>
                    <a:pt x="810" y="1815"/>
                  </a:lnTo>
                  <a:lnTo>
                    <a:pt x="805" y="1807"/>
                  </a:lnTo>
                  <a:lnTo>
                    <a:pt x="800" y="1794"/>
                  </a:lnTo>
                  <a:lnTo>
                    <a:pt x="797" y="1779"/>
                  </a:lnTo>
                  <a:lnTo>
                    <a:pt x="796" y="1759"/>
                  </a:lnTo>
                  <a:lnTo>
                    <a:pt x="796" y="1759"/>
                  </a:lnTo>
                  <a:lnTo>
                    <a:pt x="797" y="1741"/>
                  </a:lnTo>
                  <a:lnTo>
                    <a:pt x="800" y="1728"/>
                  </a:lnTo>
                  <a:lnTo>
                    <a:pt x="805" y="1717"/>
                  </a:lnTo>
                  <a:lnTo>
                    <a:pt x="810" y="1709"/>
                  </a:lnTo>
                  <a:lnTo>
                    <a:pt x="816" y="1702"/>
                  </a:lnTo>
                  <a:lnTo>
                    <a:pt x="824" y="1699"/>
                  </a:lnTo>
                  <a:lnTo>
                    <a:pt x="830" y="1696"/>
                  </a:lnTo>
                  <a:lnTo>
                    <a:pt x="838" y="1696"/>
                  </a:lnTo>
                  <a:lnTo>
                    <a:pt x="838" y="1696"/>
                  </a:lnTo>
                  <a:lnTo>
                    <a:pt x="845" y="1696"/>
                  </a:lnTo>
                  <a:lnTo>
                    <a:pt x="851" y="1699"/>
                  </a:lnTo>
                  <a:lnTo>
                    <a:pt x="858" y="1701"/>
                  </a:lnTo>
                  <a:lnTo>
                    <a:pt x="863" y="1704"/>
                  </a:lnTo>
                  <a:lnTo>
                    <a:pt x="867" y="1708"/>
                  </a:lnTo>
                  <a:lnTo>
                    <a:pt x="871" y="1711"/>
                  </a:lnTo>
                  <a:lnTo>
                    <a:pt x="877" y="1719"/>
                  </a:lnTo>
                  <a:lnTo>
                    <a:pt x="877" y="1807"/>
                  </a:lnTo>
                  <a:lnTo>
                    <a:pt x="877" y="1807"/>
                  </a:lnTo>
                  <a:lnTo>
                    <a:pt x="870" y="1814"/>
                  </a:lnTo>
                  <a:lnTo>
                    <a:pt x="863" y="1821"/>
                  </a:lnTo>
                  <a:lnTo>
                    <a:pt x="858" y="1824"/>
                  </a:lnTo>
                  <a:lnTo>
                    <a:pt x="851" y="1827"/>
                  </a:lnTo>
                  <a:lnTo>
                    <a:pt x="846" y="1828"/>
                  </a:lnTo>
                  <a:lnTo>
                    <a:pt x="838" y="1829"/>
                  </a:lnTo>
                  <a:lnTo>
                    <a:pt x="838" y="1829"/>
                  </a:lnTo>
                  <a:close/>
                  <a:moveTo>
                    <a:pt x="2084" y="1645"/>
                  </a:moveTo>
                  <a:lnTo>
                    <a:pt x="2084" y="1645"/>
                  </a:lnTo>
                  <a:lnTo>
                    <a:pt x="2079" y="1646"/>
                  </a:lnTo>
                  <a:lnTo>
                    <a:pt x="2072" y="1648"/>
                  </a:lnTo>
                  <a:lnTo>
                    <a:pt x="2059" y="1651"/>
                  </a:lnTo>
                  <a:lnTo>
                    <a:pt x="2046" y="1658"/>
                  </a:lnTo>
                  <a:lnTo>
                    <a:pt x="2035" y="1666"/>
                  </a:lnTo>
                  <a:lnTo>
                    <a:pt x="2035" y="1563"/>
                  </a:lnTo>
                  <a:lnTo>
                    <a:pt x="1980" y="1591"/>
                  </a:lnTo>
                  <a:lnTo>
                    <a:pt x="1980" y="1874"/>
                  </a:lnTo>
                  <a:lnTo>
                    <a:pt x="2035" y="1874"/>
                  </a:lnTo>
                  <a:lnTo>
                    <a:pt x="2035" y="1858"/>
                  </a:lnTo>
                  <a:lnTo>
                    <a:pt x="2035" y="1858"/>
                  </a:lnTo>
                  <a:lnTo>
                    <a:pt x="2040" y="1863"/>
                  </a:lnTo>
                  <a:lnTo>
                    <a:pt x="2046" y="1868"/>
                  </a:lnTo>
                  <a:lnTo>
                    <a:pt x="2052" y="1871"/>
                  </a:lnTo>
                  <a:lnTo>
                    <a:pt x="2059" y="1874"/>
                  </a:lnTo>
                  <a:lnTo>
                    <a:pt x="2064" y="1877"/>
                  </a:lnTo>
                  <a:lnTo>
                    <a:pt x="2072" y="1878"/>
                  </a:lnTo>
                  <a:lnTo>
                    <a:pt x="2079" y="1879"/>
                  </a:lnTo>
                  <a:lnTo>
                    <a:pt x="2085" y="1880"/>
                  </a:lnTo>
                  <a:lnTo>
                    <a:pt x="2085" y="1880"/>
                  </a:lnTo>
                  <a:lnTo>
                    <a:pt x="2095" y="1879"/>
                  </a:lnTo>
                  <a:lnTo>
                    <a:pt x="2105" y="1878"/>
                  </a:lnTo>
                  <a:lnTo>
                    <a:pt x="2114" y="1876"/>
                  </a:lnTo>
                  <a:lnTo>
                    <a:pt x="2123" y="1871"/>
                  </a:lnTo>
                  <a:lnTo>
                    <a:pt x="2131" y="1867"/>
                  </a:lnTo>
                  <a:lnTo>
                    <a:pt x="2137" y="1862"/>
                  </a:lnTo>
                  <a:lnTo>
                    <a:pt x="2144" y="1856"/>
                  </a:lnTo>
                  <a:lnTo>
                    <a:pt x="2150" y="1849"/>
                  </a:lnTo>
                  <a:lnTo>
                    <a:pt x="2155" y="1840"/>
                  </a:lnTo>
                  <a:lnTo>
                    <a:pt x="2160" y="1831"/>
                  </a:lnTo>
                  <a:lnTo>
                    <a:pt x="2163" y="1821"/>
                  </a:lnTo>
                  <a:lnTo>
                    <a:pt x="2166" y="1811"/>
                  </a:lnTo>
                  <a:lnTo>
                    <a:pt x="2170" y="1800"/>
                  </a:lnTo>
                  <a:lnTo>
                    <a:pt x="2171" y="1788"/>
                  </a:lnTo>
                  <a:lnTo>
                    <a:pt x="2172" y="1774"/>
                  </a:lnTo>
                  <a:lnTo>
                    <a:pt x="2173" y="1760"/>
                  </a:lnTo>
                  <a:lnTo>
                    <a:pt x="2173" y="1760"/>
                  </a:lnTo>
                  <a:lnTo>
                    <a:pt x="2172" y="1748"/>
                  </a:lnTo>
                  <a:lnTo>
                    <a:pt x="2171" y="1735"/>
                  </a:lnTo>
                  <a:lnTo>
                    <a:pt x="2169" y="1723"/>
                  </a:lnTo>
                  <a:lnTo>
                    <a:pt x="2166" y="1712"/>
                  </a:lnTo>
                  <a:lnTo>
                    <a:pt x="2163" y="1702"/>
                  </a:lnTo>
                  <a:lnTo>
                    <a:pt x="2159" y="1693"/>
                  </a:lnTo>
                  <a:lnTo>
                    <a:pt x="2154" y="1684"/>
                  </a:lnTo>
                  <a:lnTo>
                    <a:pt x="2149" y="1676"/>
                  </a:lnTo>
                  <a:lnTo>
                    <a:pt x="2143" y="1670"/>
                  </a:lnTo>
                  <a:lnTo>
                    <a:pt x="2136" y="1663"/>
                  </a:lnTo>
                  <a:lnTo>
                    <a:pt x="2129" y="1658"/>
                  </a:lnTo>
                  <a:lnTo>
                    <a:pt x="2121" y="1653"/>
                  </a:lnTo>
                  <a:lnTo>
                    <a:pt x="2113" y="1650"/>
                  </a:lnTo>
                  <a:lnTo>
                    <a:pt x="2104" y="1648"/>
                  </a:lnTo>
                  <a:lnTo>
                    <a:pt x="2094" y="1646"/>
                  </a:lnTo>
                  <a:lnTo>
                    <a:pt x="2084" y="1645"/>
                  </a:lnTo>
                  <a:lnTo>
                    <a:pt x="2084" y="1645"/>
                  </a:lnTo>
                  <a:close/>
                  <a:moveTo>
                    <a:pt x="2074" y="1696"/>
                  </a:moveTo>
                  <a:lnTo>
                    <a:pt x="2074" y="1696"/>
                  </a:lnTo>
                  <a:lnTo>
                    <a:pt x="2082" y="1698"/>
                  </a:lnTo>
                  <a:lnTo>
                    <a:pt x="2090" y="1700"/>
                  </a:lnTo>
                  <a:lnTo>
                    <a:pt x="2096" y="1704"/>
                  </a:lnTo>
                  <a:lnTo>
                    <a:pt x="2103" y="1711"/>
                  </a:lnTo>
                  <a:lnTo>
                    <a:pt x="2109" y="1719"/>
                  </a:lnTo>
                  <a:lnTo>
                    <a:pt x="2112" y="1730"/>
                  </a:lnTo>
                  <a:lnTo>
                    <a:pt x="2115" y="1743"/>
                  </a:lnTo>
                  <a:lnTo>
                    <a:pt x="2116" y="1759"/>
                  </a:lnTo>
                  <a:lnTo>
                    <a:pt x="2116" y="1759"/>
                  </a:lnTo>
                  <a:lnTo>
                    <a:pt x="2115" y="1775"/>
                  </a:lnTo>
                  <a:lnTo>
                    <a:pt x="2113" y="1790"/>
                  </a:lnTo>
                  <a:lnTo>
                    <a:pt x="2111" y="1801"/>
                  </a:lnTo>
                  <a:lnTo>
                    <a:pt x="2106" y="1811"/>
                  </a:lnTo>
                  <a:lnTo>
                    <a:pt x="2100" y="1819"/>
                  </a:lnTo>
                  <a:lnTo>
                    <a:pt x="2093" y="1824"/>
                  </a:lnTo>
                  <a:lnTo>
                    <a:pt x="2085" y="1828"/>
                  </a:lnTo>
                  <a:lnTo>
                    <a:pt x="2075" y="1829"/>
                  </a:lnTo>
                  <a:lnTo>
                    <a:pt x="2075" y="1829"/>
                  </a:lnTo>
                  <a:lnTo>
                    <a:pt x="2067" y="1828"/>
                  </a:lnTo>
                  <a:lnTo>
                    <a:pt x="2061" y="1827"/>
                  </a:lnTo>
                  <a:lnTo>
                    <a:pt x="2055" y="1823"/>
                  </a:lnTo>
                  <a:lnTo>
                    <a:pt x="2050" y="1821"/>
                  </a:lnTo>
                  <a:lnTo>
                    <a:pt x="2041" y="1813"/>
                  </a:lnTo>
                  <a:lnTo>
                    <a:pt x="2035" y="1808"/>
                  </a:lnTo>
                  <a:lnTo>
                    <a:pt x="2035" y="1719"/>
                  </a:lnTo>
                  <a:lnTo>
                    <a:pt x="2035" y="1719"/>
                  </a:lnTo>
                  <a:lnTo>
                    <a:pt x="2039" y="1714"/>
                  </a:lnTo>
                  <a:lnTo>
                    <a:pt x="2043" y="1710"/>
                  </a:lnTo>
                  <a:lnTo>
                    <a:pt x="2047" y="1705"/>
                  </a:lnTo>
                  <a:lnTo>
                    <a:pt x="2052" y="1702"/>
                  </a:lnTo>
                  <a:lnTo>
                    <a:pt x="2057" y="1700"/>
                  </a:lnTo>
                  <a:lnTo>
                    <a:pt x="2063" y="1698"/>
                  </a:lnTo>
                  <a:lnTo>
                    <a:pt x="2069" y="1696"/>
                  </a:lnTo>
                  <a:lnTo>
                    <a:pt x="2074" y="1696"/>
                  </a:lnTo>
                  <a:lnTo>
                    <a:pt x="2074" y="1696"/>
                  </a:lnTo>
                  <a:close/>
                  <a:moveTo>
                    <a:pt x="1455" y="1666"/>
                  </a:moveTo>
                  <a:lnTo>
                    <a:pt x="1455" y="1666"/>
                  </a:lnTo>
                  <a:lnTo>
                    <a:pt x="1451" y="1662"/>
                  </a:lnTo>
                  <a:lnTo>
                    <a:pt x="1445" y="1658"/>
                  </a:lnTo>
                  <a:lnTo>
                    <a:pt x="1438" y="1654"/>
                  </a:lnTo>
                  <a:lnTo>
                    <a:pt x="1433" y="1651"/>
                  </a:lnTo>
                  <a:lnTo>
                    <a:pt x="1426" y="1649"/>
                  </a:lnTo>
                  <a:lnTo>
                    <a:pt x="1419" y="1646"/>
                  </a:lnTo>
                  <a:lnTo>
                    <a:pt x="1413" y="1646"/>
                  </a:lnTo>
                  <a:lnTo>
                    <a:pt x="1406" y="1645"/>
                  </a:lnTo>
                  <a:lnTo>
                    <a:pt x="1406" y="1645"/>
                  </a:lnTo>
                  <a:lnTo>
                    <a:pt x="1396" y="1646"/>
                  </a:lnTo>
                  <a:lnTo>
                    <a:pt x="1386" y="1648"/>
                  </a:lnTo>
                  <a:lnTo>
                    <a:pt x="1377" y="1650"/>
                  </a:lnTo>
                  <a:lnTo>
                    <a:pt x="1369" y="1653"/>
                  </a:lnTo>
                  <a:lnTo>
                    <a:pt x="1362" y="1658"/>
                  </a:lnTo>
                  <a:lnTo>
                    <a:pt x="1354" y="1663"/>
                  </a:lnTo>
                  <a:lnTo>
                    <a:pt x="1347" y="1670"/>
                  </a:lnTo>
                  <a:lnTo>
                    <a:pt x="1342" y="1676"/>
                  </a:lnTo>
                  <a:lnTo>
                    <a:pt x="1336" y="1684"/>
                  </a:lnTo>
                  <a:lnTo>
                    <a:pt x="1332" y="1693"/>
                  </a:lnTo>
                  <a:lnTo>
                    <a:pt x="1327" y="1702"/>
                  </a:lnTo>
                  <a:lnTo>
                    <a:pt x="1324" y="1712"/>
                  </a:lnTo>
                  <a:lnTo>
                    <a:pt x="1322" y="1723"/>
                  </a:lnTo>
                  <a:lnTo>
                    <a:pt x="1319" y="1735"/>
                  </a:lnTo>
                  <a:lnTo>
                    <a:pt x="1318" y="1748"/>
                  </a:lnTo>
                  <a:lnTo>
                    <a:pt x="1318" y="1760"/>
                  </a:lnTo>
                  <a:lnTo>
                    <a:pt x="1318" y="1760"/>
                  </a:lnTo>
                  <a:lnTo>
                    <a:pt x="1318" y="1774"/>
                  </a:lnTo>
                  <a:lnTo>
                    <a:pt x="1319" y="1787"/>
                  </a:lnTo>
                  <a:lnTo>
                    <a:pt x="1322" y="1799"/>
                  </a:lnTo>
                  <a:lnTo>
                    <a:pt x="1324" y="1810"/>
                  </a:lnTo>
                  <a:lnTo>
                    <a:pt x="1327" y="1821"/>
                  </a:lnTo>
                  <a:lnTo>
                    <a:pt x="1330" y="1831"/>
                  </a:lnTo>
                  <a:lnTo>
                    <a:pt x="1336" y="1840"/>
                  </a:lnTo>
                  <a:lnTo>
                    <a:pt x="1340" y="1848"/>
                  </a:lnTo>
                  <a:lnTo>
                    <a:pt x="1347" y="1856"/>
                  </a:lnTo>
                  <a:lnTo>
                    <a:pt x="1353" y="1861"/>
                  </a:lnTo>
                  <a:lnTo>
                    <a:pt x="1360" y="1867"/>
                  </a:lnTo>
                  <a:lnTo>
                    <a:pt x="1368" y="1871"/>
                  </a:lnTo>
                  <a:lnTo>
                    <a:pt x="1376" y="1874"/>
                  </a:lnTo>
                  <a:lnTo>
                    <a:pt x="1385" y="1878"/>
                  </a:lnTo>
                  <a:lnTo>
                    <a:pt x="1395" y="1879"/>
                  </a:lnTo>
                  <a:lnTo>
                    <a:pt x="1405" y="1879"/>
                  </a:lnTo>
                  <a:lnTo>
                    <a:pt x="1405" y="1879"/>
                  </a:lnTo>
                  <a:lnTo>
                    <a:pt x="1412" y="1879"/>
                  </a:lnTo>
                  <a:lnTo>
                    <a:pt x="1418" y="1878"/>
                  </a:lnTo>
                  <a:lnTo>
                    <a:pt x="1425" y="1877"/>
                  </a:lnTo>
                  <a:lnTo>
                    <a:pt x="1432" y="1874"/>
                  </a:lnTo>
                  <a:lnTo>
                    <a:pt x="1438" y="1871"/>
                  </a:lnTo>
                  <a:lnTo>
                    <a:pt x="1444" y="1867"/>
                  </a:lnTo>
                  <a:lnTo>
                    <a:pt x="1449" y="1863"/>
                  </a:lnTo>
                  <a:lnTo>
                    <a:pt x="1455" y="1858"/>
                  </a:lnTo>
                  <a:lnTo>
                    <a:pt x="1455" y="1863"/>
                  </a:lnTo>
                  <a:lnTo>
                    <a:pt x="1455" y="1863"/>
                  </a:lnTo>
                  <a:lnTo>
                    <a:pt x="1455" y="1872"/>
                  </a:lnTo>
                  <a:lnTo>
                    <a:pt x="1454" y="1882"/>
                  </a:lnTo>
                  <a:lnTo>
                    <a:pt x="1452" y="1892"/>
                  </a:lnTo>
                  <a:lnTo>
                    <a:pt x="1449" y="1897"/>
                  </a:lnTo>
                  <a:lnTo>
                    <a:pt x="1446" y="1901"/>
                  </a:lnTo>
                  <a:lnTo>
                    <a:pt x="1443" y="1906"/>
                  </a:lnTo>
                  <a:lnTo>
                    <a:pt x="1438" y="1910"/>
                  </a:lnTo>
                  <a:lnTo>
                    <a:pt x="1432" y="1913"/>
                  </a:lnTo>
                  <a:lnTo>
                    <a:pt x="1425" y="1916"/>
                  </a:lnTo>
                  <a:lnTo>
                    <a:pt x="1417" y="1919"/>
                  </a:lnTo>
                  <a:lnTo>
                    <a:pt x="1407" y="1920"/>
                  </a:lnTo>
                  <a:lnTo>
                    <a:pt x="1396" y="1922"/>
                  </a:lnTo>
                  <a:lnTo>
                    <a:pt x="1384" y="1922"/>
                  </a:lnTo>
                  <a:lnTo>
                    <a:pt x="1382" y="1922"/>
                  </a:lnTo>
                  <a:lnTo>
                    <a:pt x="1401" y="1966"/>
                  </a:lnTo>
                  <a:lnTo>
                    <a:pt x="1402" y="1966"/>
                  </a:lnTo>
                  <a:lnTo>
                    <a:pt x="1402" y="1966"/>
                  </a:lnTo>
                  <a:lnTo>
                    <a:pt x="1415" y="1966"/>
                  </a:lnTo>
                  <a:lnTo>
                    <a:pt x="1427" y="1963"/>
                  </a:lnTo>
                  <a:lnTo>
                    <a:pt x="1439" y="1961"/>
                  </a:lnTo>
                  <a:lnTo>
                    <a:pt x="1449" y="1958"/>
                  </a:lnTo>
                  <a:lnTo>
                    <a:pt x="1459" y="1954"/>
                  </a:lnTo>
                  <a:lnTo>
                    <a:pt x="1468" y="1950"/>
                  </a:lnTo>
                  <a:lnTo>
                    <a:pt x="1476" y="1943"/>
                  </a:lnTo>
                  <a:lnTo>
                    <a:pt x="1484" y="1938"/>
                  </a:lnTo>
                  <a:lnTo>
                    <a:pt x="1491" y="1930"/>
                  </a:lnTo>
                  <a:lnTo>
                    <a:pt x="1495" y="1921"/>
                  </a:lnTo>
                  <a:lnTo>
                    <a:pt x="1501" y="1912"/>
                  </a:lnTo>
                  <a:lnTo>
                    <a:pt x="1504" y="1902"/>
                  </a:lnTo>
                  <a:lnTo>
                    <a:pt x="1507" y="1891"/>
                  </a:lnTo>
                  <a:lnTo>
                    <a:pt x="1509" y="1880"/>
                  </a:lnTo>
                  <a:lnTo>
                    <a:pt x="1511" y="1868"/>
                  </a:lnTo>
                  <a:lnTo>
                    <a:pt x="1511" y="1853"/>
                  </a:lnTo>
                  <a:lnTo>
                    <a:pt x="1511" y="1651"/>
                  </a:lnTo>
                  <a:lnTo>
                    <a:pt x="1455" y="1651"/>
                  </a:lnTo>
                  <a:lnTo>
                    <a:pt x="1455" y="1666"/>
                  </a:lnTo>
                  <a:close/>
                  <a:moveTo>
                    <a:pt x="1455" y="1719"/>
                  </a:moveTo>
                  <a:lnTo>
                    <a:pt x="1455" y="1807"/>
                  </a:lnTo>
                  <a:lnTo>
                    <a:pt x="1455" y="1807"/>
                  </a:lnTo>
                  <a:lnTo>
                    <a:pt x="1448" y="1814"/>
                  </a:lnTo>
                  <a:lnTo>
                    <a:pt x="1439" y="1822"/>
                  </a:lnTo>
                  <a:lnTo>
                    <a:pt x="1435" y="1824"/>
                  </a:lnTo>
                  <a:lnTo>
                    <a:pt x="1429" y="1827"/>
                  </a:lnTo>
                  <a:lnTo>
                    <a:pt x="1423" y="1828"/>
                  </a:lnTo>
                  <a:lnTo>
                    <a:pt x="1416" y="1829"/>
                  </a:lnTo>
                  <a:lnTo>
                    <a:pt x="1416" y="1829"/>
                  </a:lnTo>
                  <a:lnTo>
                    <a:pt x="1408" y="1828"/>
                  </a:lnTo>
                  <a:lnTo>
                    <a:pt x="1402" y="1825"/>
                  </a:lnTo>
                  <a:lnTo>
                    <a:pt x="1394" y="1821"/>
                  </a:lnTo>
                  <a:lnTo>
                    <a:pt x="1388" y="1815"/>
                  </a:lnTo>
                  <a:lnTo>
                    <a:pt x="1383" y="1807"/>
                  </a:lnTo>
                  <a:lnTo>
                    <a:pt x="1378" y="1794"/>
                  </a:lnTo>
                  <a:lnTo>
                    <a:pt x="1375" y="1779"/>
                  </a:lnTo>
                  <a:lnTo>
                    <a:pt x="1374" y="1759"/>
                  </a:lnTo>
                  <a:lnTo>
                    <a:pt x="1374" y="1759"/>
                  </a:lnTo>
                  <a:lnTo>
                    <a:pt x="1375" y="1741"/>
                  </a:lnTo>
                  <a:lnTo>
                    <a:pt x="1378" y="1728"/>
                  </a:lnTo>
                  <a:lnTo>
                    <a:pt x="1383" y="1717"/>
                  </a:lnTo>
                  <a:lnTo>
                    <a:pt x="1388" y="1709"/>
                  </a:lnTo>
                  <a:lnTo>
                    <a:pt x="1394" y="1702"/>
                  </a:lnTo>
                  <a:lnTo>
                    <a:pt x="1402" y="1699"/>
                  </a:lnTo>
                  <a:lnTo>
                    <a:pt x="1408" y="1696"/>
                  </a:lnTo>
                  <a:lnTo>
                    <a:pt x="1416" y="1696"/>
                  </a:lnTo>
                  <a:lnTo>
                    <a:pt x="1416" y="1696"/>
                  </a:lnTo>
                  <a:lnTo>
                    <a:pt x="1423" y="1696"/>
                  </a:lnTo>
                  <a:lnTo>
                    <a:pt x="1429" y="1699"/>
                  </a:lnTo>
                  <a:lnTo>
                    <a:pt x="1436" y="1701"/>
                  </a:lnTo>
                  <a:lnTo>
                    <a:pt x="1441" y="1703"/>
                  </a:lnTo>
                  <a:lnTo>
                    <a:pt x="1445" y="1708"/>
                  </a:lnTo>
                  <a:lnTo>
                    <a:pt x="1449" y="1711"/>
                  </a:lnTo>
                  <a:lnTo>
                    <a:pt x="1455" y="1719"/>
                  </a:lnTo>
                  <a:lnTo>
                    <a:pt x="1455" y="1719"/>
                  </a:lnTo>
                  <a:close/>
                  <a:moveTo>
                    <a:pt x="1683" y="1705"/>
                  </a:moveTo>
                  <a:lnTo>
                    <a:pt x="1683" y="1705"/>
                  </a:lnTo>
                  <a:lnTo>
                    <a:pt x="1696" y="1699"/>
                  </a:lnTo>
                  <a:lnTo>
                    <a:pt x="1709" y="1694"/>
                  </a:lnTo>
                  <a:lnTo>
                    <a:pt x="1724" y="1691"/>
                  </a:lnTo>
                  <a:lnTo>
                    <a:pt x="1740" y="1690"/>
                  </a:lnTo>
                  <a:lnTo>
                    <a:pt x="1740" y="1690"/>
                  </a:lnTo>
                  <a:lnTo>
                    <a:pt x="1750" y="1691"/>
                  </a:lnTo>
                  <a:lnTo>
                    <a:pt x="1757" y="1692"/>
                  </a:lnTo>
                  <a:lnTo>
                    <a:pt x="1764" y="1694"/>
                  </a:lnTo>
                  <a:lnTo>
                    <a:pt x="1770" y="1699"/>
                  </a:lnTo>
                  <a:lnTo>
                    <a:pt x="1774" y="1703"/>
                  </a:lnTo>
                  <a:lnTo>
                    <a:pt x="1777" y="1709"/>
                  </a:lnTo>
                  <a:lnTo>
                    <a:pt x="1780" y="1714"/>
                  </a:lnTo>
                  <a:lnTo>
                    <a:pt x="1780" y="1722"/>
                  </a:lnTo>
                  <a:lnTo>
                    <a:pt x="1780" y="1738"/>
                  </a:lnTo>
                  <a:lnTo>
                    <a:pt x="1780" y="1738"/>
                  </a:lnTo>
                  <a:lnTo>
                    <a:pt x="1770" y="1733"/>
                  </a:lnTo>
                  <a:lnTo>
                    <a:pt x="1757" y="1730"/>
                  </a:lnTo>
                  <a:lnTo>
                    <a:pt x="1745" y="1728"/>
                  </a:lnTo>
                  <a:lnTo>
                    <a:pt x="1732" y="1727"/>
                  </a:lnTo>
                  <a:lnTo>
                    <a:pt x="1732" y="1727"/>
                  </a:lnTo>
                  <a:lnTo>
                    <a:pt x="1716" y="1728"/>
                  </a:lnTo>
                  <a:lnTo>
                    <a:pt x="1701" y="1731"/>
                  </a:lnTo>
                  <a:lnTo>
                    <a:pt x="1686" y="1735"/>
                  </a:lnTo>
                  <a:lnTo>
                    <a:pt x="1678" y="1739"/>
                  </a:lnTo>
                  <a:lnTo>
                    <a:pt x="1672" y="1743"/>
                  </a:lnTo>
                  <a:lnTo>
                    <a:pt x="1666" y="1748"/>
                  </a:lnTo>
                  <a:lnTo>
                    <a:pt x="1661" y="1753"/>
                  </a:lnTo>
                  <a:lnTo>
                    <a:pt x="1655" y="1759"/>
                  </a:lnTo>
                  <a:lnTo>
                    <a:pt x="1651" y="1765"/>
                  </a:lnTo>
                  <a:lnTo>
                    <a:pt x="1647" y="1773"/>
                  </a:lnTo>
                  <a:lnTo>
                    <a:pt x="1645" y="1782"/>
                  </a:lnTo>
                  <a:lnTo>
                    <a:pt x="1644" y="1791"/>
                  </a:lnTo>
                  <a:lnTo>
                    <a:pt x="1643" y="1800"/>
                  </a:lnTo>
                  <a:lnTo>
                    <a:pt x="1643" y="1800"/>
                  </a:lnTo>
                  <a:lnTo>
                    <a:pt x="1644" y="1811"/>
                  </a:lnTo>
                  <a:lnTo>
                    <a:pt x="1645" y="1821"/>
                  </a:lnTo>
                  <a:lnTo>
                    <a:pt x="1647" y="1829"/>
                  </a:lnTo>
                  <a:lnTo>
                    <a:pt x="1651" y="1838"/>
                  </a:lnTo>
                  <a:lnTo>
                    <a:pt x="1654" y="1844"/>
                  </a:lnTo>
                  <a:lnTo>
                    <a:pt x="1659" y="1851"/>
                  </a:lnTo>
                  <a:lnTo>
                    <a:pt x="1664" y="1857"/>
                  </a:lnTo>
                  <a:lnTo>
                    <a:pt x="1671" y="1862"/>
                  </a:lnTo>
                  <a:lnTo>
                    <a:pt x="1676" y="1867"/>
                  </a:lnTo>
                  <a:lnTo>
                    <a:pt x="1683" y="1870"/>
                  </a:lnTo>
                  <a:lnTo>
                    <a:pt x="1697" y="1876"/>
                  </a:lnTo>
                  <a:lnTo>
                    <a:pt x="1712" y="1879"/>
                  </a:lnTo>
                  <a:lnTo>
                    <a:pt x="1726" y="1880"/>
                  </a:lnTo>
                  <a:lnTo>
                    <a:pt x="1726" y="1880"/>
                  </a:lnTo>
                  <a:lnTo>
                    <a:pt x="1738" y="1878"/>
                  </a:lnTo>
                  <a:lnTo>
                    <a:pt x="1746" y="1877"/>
                  </a:lnTo>
                  <a:lnTo>
                    <a:pt x="1753" y="1874"/>
                  </a:lnTo>
                  <a:lnTo>
                    <a:pt x="1761" y="1871"/>
                  </a:lnTo>
                  <a:lnTo>
                    <a:pt x="1767" y="1867"/>
                  </a:lnTo>
                  <a:lnTo>
                    <a:pt x="1774" y="1862"/>
                  </a:lnTo>
                  <a:lnTo>
                    <a:pt x="1780" y="1857"/>
                  </a:lnTo>
                  <a:lnTo>
                    <a:pt x="1780" y="1874"/>
                  </a:lnTo>
                  <a:lnTo>
                    <a:pt x="1835" y="1874"/>
                  </a:lnTo>
                  <a:lnTo>
                    <a:pt x="1835" y="1723"/>
                  </a:lnTo>
                  <a:lnTo>
                    <a:pt x="1835" y="1723"/>
                  </a:lnTo>
                  <a:lnTo>
                    <a:pt x="1835" y="1714"/>
                  </a:lnTo>
                  <a:lnTo>
                    <a:pt x="1834" y="1707"/>
                  </a:lnTo>
                  <a:lnTo>
                    <a:pt x="1832" y="1699"/>
                  </a:lnTo>
                  <a:lnTo>
                    <a:pt x="1830" y="1691"/>
                  </a:lnTo>
                  <a:lnTo>
                    <a:pt x="1825" y="1684"/>
                  </a:lnTo>
                  <a:lnTo>
                    <a:pt x="1822" y="1678"/>
                  </a:lnTo>
                  <a:lnTo>
                    <a:pt x="1816" y="1672"/>
                  </a:lnTo>
                  <a:lnTo>
                    <a:pt x="1811" y="1666"/>
                  </a:lnTo>
                  <a:lnTo>
                    <a:pt x="1805" y="1662"/>
                  </a:lnTo>
                  <a:lnTo>
                    <a:pt x="1798" y="1658"/>
                  </a:lnTo>
                  <a:lnTo>
                    <a:pt x="1791" y="1654"/>
                  </a:lnTo>
                  <a:lnTo>
                    <a:pt x="1783" y="1651"/>
                  </a:lnTo>
                  <a:lnTo>
                    <a:pt x="1774" y="1649"/>
                  </a:lnTo>
                  <a:lnTo>
                    <a:pt x="1765" y="1648"/>
                  </a:lnTo>
                  <a:lnTo>
                    <a:pt x="1755" y="1646"/>
                  </a:lnTo>
                  <a:lnTo>
                    <a:pt x="1745" y="1645"/>
                  </a:lnTo>
                  <a:lnTo>
                    <a:pt x="1745" y="1645"/>
                  </a:lnTo>
                  <a:lnTo>
                    <a:pt x="1733" y="1646"/>
                  </a:lnTo>
                  <a:lnTo>
                    <a:pt x="1723" y="1646"/>
                  </a:lnTo>
                  <a:lnTo>
                    <a:pt x="1712" y="1649"/>
                  </a:lnTo>
                  <a:lnTo>
                    <a:pt x="1701" y="1651"/>
                  </a:lnTo>
                  <a:lnTo>
                    <a:pt x="1691" y="1654"/>
                  </a:lnTo>
                  <a:lnTo>
                    <a:pt x="1681" y="1658"/>
                  </a:lnTo>
                  <a:lnTo>
                    <a:pt x="1671" y="1662"/>
                  </a:lnTo>
                  <a:lnTo>
                    <a:pt x="1661" y="1668"/>
                  </a:lnTo>
                  <a:lnTo>
                    <a:pt x="1683" y="1705"/>
                  </a:lnTo>
                  <a:close/>
                  <a:moveTo>
                    <a:pt x="1698" y="1800"/>
                  </a:moveTo>
                  <a:lnTo>
                    <a:pt x="1698" y="1800"/>
                  </a:lnTo>
                  <a:lnTo>
                    <a:pt x="1698" y="1793"/>
                  </a:lnTo>
                  <a:lnTo>
                    <a:pt x="1701" y="1787"/>
                  </a:lnTo>
                  <a:lnTo>
                    <a:pt x="1704" y="1781"/>
                  </a:lnTo>
                  <a:lnTo>
                    <a:pt x="1708" y="1777"/>
                  </a:lnTo>
                  <a:lnTo>
                    <a:pt x="1714" y="1773"/>
                  </a:lnTo>
                  <a:lnTo>
                    <a:pt x="1721" y="1771"/>
                  </a:lnTo>
                  <a:lnTo>
                    <a:pt x="1728" y="1769"/>
                  </a:lnTo>
                  <a:lnTo>
                    <a:pt x="1736" y="1769"/>
                  </a:lnTo>
                  <a:lnTo>
                    <a:pt x="1736" y="1769"/>
                  </a:lnTo>
                  <a:lnTo>
                    <a:pt x="1748" y="1769"/>
                  </a:lnTo>
                  <a:lnTo>
                    <a:pt x="1760" y="1771"/>
                  </a:lnTo>
                  <a:lnTo>
                    <a:pt x="1770" y="1774"/>
                  </a:lnTo>
                  <a:lnTo>
                    <a:pt x="1780" y="1780"/>
                  </a:lnTo>
                  <a:lnTo>
                    <a:pt x="1780" y="1810"/>
                  </a:lnTo>
                  <a:lnTo>
                    <a:pt x="1780" y="1810"/>
                  </a:lnTo>
                  <a:lnTo>
                    <a:pt x="1777" y="1814"/>
                  </a:lnTo>
                  <a:lnTo>
                    <a:pt x="1773" y="1819"/>
                  </a:lnTo>
                  <a:lnTo>
                    <a:pt x="1768" y="1823"/>
                  </a:lnTo>
                  <a:lnTo>
                    <a:pt x="1763" y="1827"/>
                  </a:lnTo>
                  <a:lnTo>
                    <a:pt x="1757" y="1830"/>
                  </a:lnTo>
                  <a:lnTo>
                    <a:pt x="1751" y="1832"/>
                  </a:lnTo>
                  <a:lnTo>
                    <a:pt x="1744" y="1833"/>
                  </a:lnTo>
                  <a:lnTo>
                    <a:pt x="1736" y="1834"/>
                  </a:lnTo>
                  <a:lnTo>
                    <a:pt x="1736" y="1834"/>
                  </a:lnTo>
                  <a:lnTo>
                    <a:pt x="1728" y="1833"/>
                  </a:lnTo>
                  <a:lnTo>
                    <a:pt x="1721" y="1831"/>
                  </a:lnTo>
                  <a:lnTo>
                    <a:pt x="1714" y="1829"/>
                  </a:lnTo>
                  <a:lnTo>
                    <a:pt x="1708" y="1824"/>
                  </a:lnTo>
                  <a:lnTo>
                    <a:pt x="1704" y="1820"/>
                  </a:lnTo>
                  <a:lnTo>
                    <a:pt x="1701" y="1814"/>
                  </a:lnTo>
                  <a:lnTo>
                    <a:pt x="1699" y="1808"/>
                  </a:lnTo>
                  <a:lnTo>
                    <a:pt x="1698" y="1800"/>
                  </a:lnTo>
                  <a:lnTo>
                    <a:pt x="1698" y="1800"/>
                  </a:lnTo>
                  <a:close/>
                  <a:moveTo>
                    <a:pt x="2350" y="1810"/>
                  </a:moveTo>
                  <a:lnTo>
                    <a:pt x="2350" y="1810"/>
                  </a:lnTo>
                  <a:lnTo>
                    <a:pt x="2342" y="1817"/>
                  </a:lnTo>
                  <a:lnTo>
                    <a:pt x="2332" y="1822"/>
                  </a:lnTo>
                  <a:lnTo>
                    <a:pt x="2326" y="1824"/>
                  </a:lnTo>
                  <a:lnTo>
                    <a:pt x="2320" y="1827"/>
                  </a:lnTo>
                  <a:lnTo>
                    <a:pt x="2313" y="1828"/>
                  </a:lnTo>
                  <a:lnTo>
                    <a:pt x="2306" y="1829"/>
                  </a:lnTo>
                  <a:lnTo>
                    <a:pt x="2306" y="1829"/>
                  </a:lnTo>
                  <a:lnTo>
                    <a:pt x="2301" y="1828"/>
                  </a:lnTo>
                  <a:lnTo>
                    <a:pt x="2294" y="1828"/>
                  </a:lnTo>
                  <a:lnTo>
                    <a:pt x="2286" y="1825"/>
                  </a:lnTo>
                  <a:lnTo>
                    <a:pt x="2277" y="1821"/>
                  </a:lnTo>
                  <a:lnTo>
                    <a:pt x="2270" y="1815"/>
                  </a:lnTo>
                  <a:lnTo>
                    <a:pt x="2266" y="1811"/>
                  </a:lnTo>
                  <a:lnTo>
                    <a:pt x="2263" y="1807"/>
                  </a:lnTo>
                  <a:lnTo>
                    <a:pt x="2261" y="1801"/>
                  </a:lnTo>
                  <a:lnTo>
                    <a:pt x="2259" y="1794"/>
                  </a:lnTo>
                  <a:lnTo>
                    <a:pt x="2257" y="1788"/>
                  </a:lnTo>
                  <a:lnTo>
                    <a:pt x="2256" y="1780"/>
                  </a:lnTo>
                  <a:lnTo>
                    <a:pt x="2393" y="1780"/>
                  </a:lnTo>
                  <a:lnTo>
                    <a:pt x="2393" y="1780"/>
                  </a:lnTo>
                  <a:lnTo>
                    <a:pt x="2394" y="1763"/>
                  </a:lnTo>
                  <a:lnTo>
                    <a:pt x="2394" y="1763"/>
                  </a:lnTo>
                  <a:lnTo>
                    <a:pt x="2394" y="1750"/>
                  </a:lnTo>
                  <a:lnTo>
                    <a:pt x="2392" y="1738"/>
                  </a:lnTo>
                  <a:lnTo>
                    <a:pt x="2391" y="1725"/>
                  </a:lnTo>
                  <a:lnTo>
                    <a:pt x="2388" y="1714"/>
                  </a:lnTo>
                  <a:lnTo>
                    <a:pt x="2384" y="1704"/>
                  </a:lnTo>
                  <a:lnTo>
                    <a:pt x="2380" y="1694"/>
                  </a:lnTo>
                  <a:lnTo>
                    <a:pt x="2374" y="1685"/>
                  </a:lnTo>
                  <a:lnTo>
                    <a:pt x="2369" y="1678"/>
                  </a:lnTo>
                  <a:lnTo>
                    <a:pt x="2362" y="1670"/>
                  </a:lnTo>
                  <a:lnTo>
                    <a:pt x="2355" y="1664"/>
                  </a:lnTo>
                  <a:lnTo>
                    <a:pt x="2348" y="1659"/>
                  </a:lnTo>
                  <a:lnTo>
                    <a:pt x="2339" y="1654"/>
                  </a:lnTo>
                  <a:lnTo>
                    <a:pt x="2330" y="1651"/>
                  </a:lnTo>
                  <a:lnTo>
                    <a:pt x="2321" y="1648"/>
                  </a:lnTo>
                  <a:lnTo>
                    <a:pt x="2311" y="1646"/>
                  </a:lnTo>
                  <a:lnTo>
                    <a:pt x="2300" y="1645"/>
                  </a:lnTo>
                  <a:lnTo>
                    <a:pt x="2300" y="1645"/>
                  </a:lnTo>
                  <a:lnTo>
                    <a:pt x="2290" y="1646"/>
                  </a:lnTo>
                  <a:lnTo>
                    <a:pt x="2280" y="1648"/>
                  </a:lnTo>
                  <a:lnTo>
                    <a:pt x="2270" y="1651"/>
                  </a:lnTo>
                  <a:lnTo>
                    <a:pt x="2260" y="1654"/>
                  </a:lnTo>
                  <a:lnTo>
                    <a:pt x="2251" y="1659"/>
                  </a:lnTo>
                  <a:lnTo>
                    <a:pt x="2243" y="1665"/>
                  </a:lnTo>
                  <a:lnTo>
                    <a:pt x="2235" y="1671"/>
                  </a:lnTo>
                  <a:lnTo>
                    <a:pt x="2229" y="1679"/>
                  </a:lnTo>
                  <a:lnTo>
                    <a:pt x="2222" y="1686"/>
                  </a:lnTo>
                  <a:lnTo>
                    <a:pt x="2216" y="1695"/>
                  </a:lnTo>
                  <a:lnTo>
                    <a:pt x="2212" y="1705"/>
                  </a:lnTo>
                  <a:lnTo>
                    <a:pt x="2207" y="1715"/>
                  </a:lnTo>
                  <a:lnTo>
                    <a:pt x="2204" y="1727"/>
                  </a:lnTo>
                  <a:lnTo>
                    <a:pt x="2202" y="1739"/>
                  </a:lnTo>
                  <a:lnTo>
                    <a:pt x="2201" y="1750"/>
                  </a:lnTo>
                  <a:lnTo>
                    <a:pt x="2200" y="1763"/>
                  </a:lnTo>
                  <a:lnTo>
                    <a:pt x="2200" y="1763"/>
                  </a:lnTo>
                  <a:lnTo>
                    <a:pt x="2201" y="1775"/>
                  </a:lnTo>
                  <a:lnTo>
                    <a:pt x="2202" y="1788"/>
                  </a:lnTo>
                  <a:lnTo>
                    <a:pt x="2204" y="1800"/>
                  </a:lnTo>
                  <a:lnTo>
                    <a:pt x="2207" y="1811"/>
                  </a:lnTo>
                  <a:lnTo>
                    <a:pt x="2212" y="1821"/>
                  </a:lnTo>
                  <a:lnTo>
                    <a:pt x="2216" y="1831"/>
                  </a:lnTo>
                  <a:lnTo>
                    <a:pt x="2222" y="1840"/>
                  </a:lnTo>
                  <a:lnTo>
                    <a:pt x="2229" y="1848"/>
                  </a:lnTo>
                  <a:lnTo>
                    <a:pt x="2236" y="1854"/>
                  </a:lnTo>
                  <a:lnTo>
                    <a:pt x="2244" y="1861"/>
                  </a:lnTo>
                  <a:lnTo>
                    <a:pt x="2253" y="1867"/>
                  </a:lnTo>
                  <a:lnTo>
                    <a:pt x="2262" y="1871"/>
                  </a:lnTo>
                  <a:lnTo>
                    <a:pt x="2272" y="1874"/>
                  </a:lnTo>
                  <a:lnTo>
                    <a:pt x="2283" y="1878"/>
                  </a:lnTo>
                  <a:lnTo>
                    <a:pt x="2294" y="1879"/>
                  </a:lnTo>
                  <a:lnTo>
                    <a:pt x="2306" y="1880"/>
                  </a:lnTo>
                  <a:lnTo>
                    <a:pt x="2306" y="1880"/>
                  </a:lnTo>
                  <a:lnTo>
                    <a:pt x="2317" y="1879"/>
                  </a:lnTo>
                  <a:lnTo>
                    <a:pt x="2327" y="1878"/>
                  </a:lnTo>
                  <a:lnTo>
                    <a:pt x="2339" y="1874"/>
                  </a:lnTo>
                  <a:lnTo>
                    <a:pt x="2349" y="1871"/>
                  </a:lnTo>
                  <a:lnTo>
                    <a:pt x="2359" y="1866"/>
                  </a:lnTo>
                  <a:lnTo>
                    <a:pt x="2368" y="1860"/>
                  </a:lnTo>
                  <a:lnTo>
                    <a:pt x="2376" y="1852"/>
                  </a:lnTo>
                  <a:lnTo>
                    <a:pt x="2385" y="1844"/>
                  </a:lnTo>
                  <a:lnTo>
                    <a:pt x="2350" y="1810"/>
                  </a:lnTo>
                  <a:close/>
                  <a:moveTo>
                    <a:pt x="2257" y="1739"/>
                  </a:moveTo>
                  <a:lnTo>
                    <a:pt x="2257" y="1739"/>
                  </a:lnTo>
                  <a:lnTo>
                    <a:pt x="2259" y="1729"/>
                  </a:lnTo>
                  <a:lnTo>
                    <a:pt x="2261" y="1720"/>
                  </a:lnTo>
                  <a:lnTo>
                    <a:pt x="2264" y="1712"/>
                  </a:lnTo>
                  <a:lnTo>
                    <a:pt x="2270" y="1705"/>
                  </a:lnTo>
                  <a:lnTo>
                    <a:pt x="2275" y="1700"/>
                  </a:lnTo>
                  <a:lnTo>
                    <a:pt x="2282" y="1696"/>
                  </a:lnTo>
                  <a:lnTo>
                    <a:pt x="2290" y="1693"/>
                  </a:lnTo>
                  <a:lnTo>
                    <a:pt x="2299" y="1693"/>
                  </a:lnTo>
                  <a:lnTo>
                    <a:pt x="2299" y="1693"/>
                  </a:lnTo>
                  <a:lnTo>
                    <a:pt x="2309" y="1694"/>
                  </a:lnTo>
                  <a:lnTo>
                    <a:pt x="2317" y="1696"/>
                  </a:lnTo>
                  <a:lnTo>
                    <a:pt x="2324" y="1701"/>
                  </a:lnTo>
                  <a:lnTo>
                    <a:pt x="2330" y="1708"/>
                  </a:lnTo>
                  <a:lnTo>
                    <a:pt x="2334" y="1714"/>
                  </a:lnTo>
                  <a:lnTo>
                    <a:pt x="2338" y="1722"/>
                  </a:lnTo>
                  <a:lnTo>
                    <a:pt x="2340" y="1731"/>
                  </a:lnTo>
                  <a:lnTo>
                    <a:pt x="2341" y="1739"/>
                  </a:lnTo>
                  <a:lnTo>
                    <a:pt x="2257" y="1739"/>
                  </a:lnTo>
                  <a:close/>
                  <a:moveTo>
                    <a:pt x="2884" y="1810"/>
                  </a:moveTo>
                  <a:lnTo>
                    <a:pt x="2884" y="1810"/>
                  </a:lnTo>
                  <a:lnTo>
                    <a:pt x="2875" y="1817"/>
                  </a:lnTo>
                  <a:lnTo>
                    <a:pt x="2867" y="1822"/>
                  </a:lnTo>
                  <a:lnTo>
                    <a:pt x="2860" y="1824"/>
                  </a:lnTo>
                  <a:lnTo>
                    <a:pt x="2854" y="1827"/>
                  </a:lnTo>
                  <a:lnTo>
                    <a:pt x="2848" y="1828"/>
                  </a:lnTo>
                  <a:lnTo>
                    <a:pt x="2840" y="1829"/>
                  </a:lnTo>
                  <a:lnTo>
                    <a:pt x="2840" y="1829"/>
                  </a:lnTo>
                  <a:lnTo>
                    <a:pt x="2834" y="1828"/>
                  </a:lnTo>
                  <a:lnTo>
                    <a:pt x="2828" y="1828"/>
                  </a:lnTo>
                  <a:lnTo>
                    <a:pt x="2820" y="1825"/>
                  </a:lnTo>
                  <a:lnTo>
                    <a:pt x="2812" y="1821"/>
                  </a:lnTo>
                  <a:lnTo>
                    <a:pt x="2804" y="1815"/>
                  </a:lnTo>
                  <a:lnTo>
                    <a:pt x="2801" y="1811"/>
                  </a:lnTo>
                  <a:lnTo>
                    <a:pt x="2798" y="1807"/>
                  </a:lnTo>
                  <a:lnTo>
                    <a:pt x="2795" y="1801"/>
                  </a:lnTo>
                  <a:lnTo>
                    <a:pt x="2793" y="1794"/>
                  </a:lnTo>
                  <a:lnTo>
                    <a:pt x="2791" y="1788"/>
                  </a:lnTo>
                  <a:lnTo>
                    <a:pt x="2790" y="1780"/>
                  </a:lnTo>
                  <a:lnTo>
                    <a:pt x="2928" y="1780"/>
                  </a:lnTo>
                  <a:lnTo>
                    <a:pt x="2928" y="1780"/>
                  </a:lnTo>
                  <a:lnTo>
                    <a:pt x="2929" y="1763"/>
                  </a:lnTo>
                  <a:lnTo>
                    <a:pt x="2929" y="1763"/>
                  </a:lnTo>
                  <a:lnTo>
                    <a:pt x="2928" y="1750"/>
                  </a:lnTo>
                  <a:lnTo>
                    <a:pt x="2927" y="1738"/>
                  </a:lnTo>
                  <a:lnTo>
                    <a:pt x="2924" y="1725"/>
                  </a:lnTo>
                  <a:lnTo>
                    <a:pt x="2922" y="1714"/>
                  </a:lnTo>
                  <a:lnTo>
                    <a:pt x="2918" y="1704"/>
                  </a:lnTo>
                  <a:lnTo>
                    <a:pt x="2913" y="1694"/>
                  </a:lnTo>
                  <a:lnTo>
                    <a:pt x="2909" y="1685"/>
                  </a:lnTo>
                  <a:lnTo>
                    <a:pt x="2903" y="1678"/>
                  </a:lnTo>
                  <a:lnTo>
                    <a:pt x="2897" y="1670"/>
                  </a:lnTo>
                  <a:lnTo>
                    <a:pt x="2889" y="1664"/>
                  </a:lnTo>
                  <a:lnTo>
                    <a:pt x="2881" y="1659"/>
                  </a:lnTo>
                  <a:lnTo>
                    <a:pt x="2873" y="1654"/>
                  </a:lnTo>
                  <a:lnTo>
                    <a:pt x="2864" y="1651"/>
                  </a:lnTo>
                  <a:lnTo>
                    <a:pt x="2854" y="1648"/>
                  </a:lnTo>
                  <a:lnTo>
                    <a:pt x="2844" y="1646"/>
                  </a:lnTo>
                  <a:lnTo>
                    <a:pt x="2834" y="1645"/>
                  </a:lnTo>
                  <a:lnTo>
                    <a:pt x="2834" y="1645"/>
                  </a:lnTo>
                  <a:lnTo>
                    <a:pt x="2823" y="1646"/>
                  </a:lnTo>
                  <a:lnTo>
                    <a:pt x="2813" y="1648"/>
                  </a:lnTo>
                  <a:lnTo>
                    <a:pt x="2803" y="1651"/>
                  </a:lnTo>
                  <a:lnTo>
                    <a:pt x="2794" y="1654"/>
                  </a:lnTo>
                  <a:lnTo>
                    <a:pt x="2785" y="1659"/>
                  </a:lnTo>
                  <a:lnTo>
                    <a:pt x="2777" y="1665"/>
                  </a:lnTo>
                  <a:lnTo>
                    <a:pt x="2770" y="1671"/>
                  </a:lnTo>
                  <a:lnTo>
                    <a:pt x="2762" y="1679"/>
                  </a:lnTo>
                  <a:lnTo>
                    <a:pt x="2755" y="1686"/>
                  </a:lnTo>
                  <a:lnTo>
                    <a:pt x="2750" y="1695"/>
                  </a:lnTo>
                  <a:lnTo>
                    <a:pt x="2745" y="1705"/>
                  </a:lnTo>
                  <a:lnTo>
                    <a:pt x="2741" y="1715"/>
                  </a:lnTo>
                  <a:lnTo>
                    <a:pt x="2739" y="1727"/>
                  </a:lnTo>
                  <a:lnTo>
                    <a:pt x="2735" y="1739"/>
                  </a:lnTo>
                  <a:lnTo>
                    <a:pt x="2734" y="1750"/>
                  </a:lnTo>
                  <a:lnTo>
                    <a:pt x="2734" y="1763"/>
                  </a:lnTo>
                  <a:lnTo>
                    <a:pt x="2734" y="1763"/>
                  </a:lnTo>
                  <a:lnTo>
                    <a:pt x="2734" y="1775"/>
                  </a:lnTo>
                  <a:lnTo>
                    <a:pt x="2735" y="1788"/>
                  </a:lnTo>
                  <a:lnTo>
                    <a:pt x="2738" y="1800"/>
                  </a:lnTo>
                  <a:lnTo>
                    <a:pt x="2741" y="1811"/>
                  </a:lnTo>
                  <a:lnTo>
                    <a:pt x="2745" y="1821"/>
                  </a:lnTo>
                  <a:lnTo>
                    <a:pt x="2751" y="1831"/>
                  </a:lnTo>
                  <a:lnTo>
                    <a:pt x="2757" y="1840"/>
                  </a:lnTo>
                  <a:lnTo>
                    <a:pt x="2763" y="1848"/>
                  </a:lnTo>
                  <a:lnTo>
                    <a:pt x="2770" y="1854"/>
                  </a:lnTo>
                  <a:lnTo>
                    <a:pt x="2778" y="1861"/>
                  </a:lnTo>
                  <a:lnTo>
                    <a:pt x="2787" y="1867"/>
                  </a:lnTo>
                  <a:lnTo>
                    <a:pt x="2797" y="1871"/>
                  </a:lnTo>
                  <a:lnTo>
                    <a:pt x="2807" y="1874"/>
                  </a:lnTo>
                  <a:lnTo>
                    <a:pt x="2817" y="1878"/>
                  </a:lnTo>
                  <a:lnTo>
                    <a:pt x="2829" y="1879"/>
                  </a:lnTo>
                  <a:lnTo>
                    <a:pt x="2840" y="1880"/>
                  </a:lnTo>
                  <a:lnTo>
                    <a:pt x="2840" y="1880"/>
                  </a:lnTo>
                  <a:lnTo>
                    <a:pt x="2851" y="1879"/>
                  </a:lnTo>
                  <a:lnTo>
                    <a:pt x="2862" y="1878"/>
                  </a:lnTo>
                  <a:lnTo>
                    <a:pt x="2872" y="1874"/>
                  </a:lnTo>
                  <a:lnTo>
                    <a:pt x="2882" y="1871"/>
                  </a:lnTo>
                  <a:lnTo>
                    <a:pt x="2892" y="1866"/>
                  </a:lnTo>
                  <a:lnTo>
                    <a:pt x="2902" y="1860"/>
                  </a:lnTo>
                  <a:lnTo>
                    <a:pt x="2911" y="1852"/>
                  </a:lnTo>
                  <a:lnTo>
                    <a:pt x="2919" y="1844"/>
                  </a:lnTo>
                  <a:lnTo>
                    <a:pt x="2884" y="1810"/>
                  </a:lnTo>
                  <a:close/>
                  <a:moveTo>
                    <a:pt x="2791" y="1739"/>
                  </a:moveTo>
                  <a:lnTo>
                    <a:pt x="2791" y="1739"/>
                  </a:lnTo>
                  <a:lnTo>
                    <a:pt x="2792" y="1729"/>
                  </a:lnTo>
                  <a:lnTo>
                    <a:pt x="2795" y="1720"/>
                  </a:lnTo>
                  <a:lnTo>
                    <a:pt x="2799" y="1712"/>
                  </a:lnTo>
                  <a:lnTo>
                    <a:pt x="2803" y="1705"/>
                  </a:lnTo>
                  <a:lnTo>
                    <a:pt x="2810" y="1700"/>
                  </a:lnTo>
                  <a:lnTo>
                    <a:pt x="2817" y="1696"/>
                  </a:lnTo>
                  <a:lnTo>
                    <a:pt x="2824" y="1693"/>
                  </a:lnTo>
                  <a:lnTo>
                    <a:pt x="2833" y="1693"/>
                  </a:lnTo>
                  <a:lnTo>
                    <a:pt x="2833" y="1693"/>
                  </a:lnTo>
                  <a:lnTo>
                    <a:pt x="2843" y="1694"/>
                  </a:lnTo>
                  <a:lnTo>
                    <a:pt x="2851" y="1696"/>
                  </a:lnTo>
                  <a:lnTo>
                    <a:pt x="2859" y="1701"/>
                  </a:lnTo>
                  <a:lnTo>
                    <a:pt x="2864" y="1708"/>
                  </a:lnTo>
                  <a:lnTo>
                    <a:pt x="2869" y="1714"/>
                  </a:lnTo>
                  <a:lnTo>
                    <a:pt x="2872" y="1722"/>
                  </a:lnTo>
                  <a:lnTo>
                    <a:pt x="2874" y="1731"/>
                  </a:lnTo>
                  <a:lnTo>
                    <a:pt x="2875" y="1739"/>
                  </a:lnTo>
                  <a:lnTo>
                    <a:pt x="2791" y="1739"/>
                  </a:lnTo>
                  <a:close/>
                  <a:moveTo>
                    <a:pt x="2658" y="1797"/>
                  </a:moveTo>
                  <a:lnTo>
                    <a:pt x="2658" y="1797"/>
                  </a:lnTo>
                  <a:lnTo>
                    <a:pt x="2658" y="1804"/>
                  </a:lnTo>
                  <a:lnTo>
                    <a:pt x="2659" y="1810"/>
                  </a:lnTo>
                  <a:lnTo>
                    <a:pt x="2661" y="1815"/>
                  </a:lnTo>
                  <a:lnTo>
                    <a:pt x="2663" y="1820"/>
                  </a:lnTo>
                  <a:lnTo>
                    <a:pt x="2667" y="1823"/>
                  </a:lnTo>
                  <a:lnTo>
                    <a:pt x="2671" y="1825"/>
                  </a:lnTo>
                  <a:lnTo>
                    <a:pt x="2675" y="1827"/>
                  </a:lnTo>
                  <a:lnTo>
                    <a:pt x="2682" y="1827"/>
                  </a:lnTo>
                  <a:lnTo>
                    <a:pt x="2682" y="1827"/>
                  </a:lnTo>
                  <a:lnTo>
                    <a:pt x="2690" y="1827"/>
                  </a:lnTo>
                  <a:lnTo>
                    <a:pt x="2699" y="1824"/>
                  </a:lnTo>
                  <a:lnTo>
                    <a:pt x="2708" y="1821"/>
                  </a:lnTo>
                  <a:lnTo>
                    <a:pt x="2715" y="1817"/>
                  </a:lnTo>
                  <a:lnTo>
                    <a:pt x="2709" y="1869"/>
                  </a:lnTo>
                  <a:lnTo>
                    <a:pt x="2709" y="1869"/>
                  </a:lnTo>
                  <a:lnTo>
                    <a:pt x="2699" y="1873"/>
                  </a:lnTo>
                  <a:lnTo>
                    <a:pt x="2687" y="1877"/>
                  </a:lnTo>
                  <a:lnTo>
                    <a:pt x="2674" y="1879"/>
                  </a:lnTo>
                  <a:lnTo>
                    <a:pt x="2662" y="1880"/>
                  </a:lnTo>
                  <a:lnTo>
                    <a:pt x="2662" y="1880"/>
                  </a:lnTo>
                  <a:lnTo>
                    <a:pt x="2654" y="1879"/>
                  </a:lnTo>
                  <a:lnTo>
                    <a:pt x="2647" y="1878"/>
                  </a:lnTo>
                  <a:lnTo>
                    <a:pt x="2640" y="1876"/>
                  </a:lnTo>
                  <a:lnTo>
                    <a:pt x="2634" y="1873"/>
                  </a:lnTo>
                  <a:lnTo>
                    <a:pt x="2629" y="1870"/>
                  </a:lnTo>
                  <a:lnTo>
                    <a:pt x="2623" y="1867"/>
                  </a:lnTo>
                  <a:lnTo>
                    <a:pt x="2620" y="1862"/>
                  </a:lnTo>
                  <a:lnTo>
                    <a:pt x="2615" y="1857"/>
                  </a:lnTo>
                  <a:lnTo>
                    <a:pt x="2610" y="1847"/>
                  </a:lnTo>
                  <a:lnTo>
                    <a:pt x="2605" y="1834"/>
                  </a:lnTo>
                  <a:lnTo>
                    <a:pt x="2603" y="1823"/>
                  </a:lnTo>
                  <a:lnTo>
                    <a:pt x="2602" y="1811"/>
                  </a:lnTo>
                  <a:lnTo>
                    <a:pt x="2602" y="1702"/>
                  </a:lnTo>
                  <a:lnTo>
                    <a:pt x="2568" y="1702"/>
                  </a:lnTo>
                  <a:lnTo>
                    <a:pt x="2568" y="1651"/>
                  </a:lnTo>
                  <a:lnTo>
                    <a:pt x="2602" y="1651"/>
                  </a:lnTo>
                  <a:lnTo>
                    <a:pt x="2602" y="1593"/>
                  </a:lnTo>
                  <a:lnTo>
                    <a:pt x="2658" y="1565"/>
                  </a:lnTo>
                  <a:lnTo>
                    <a:pt x="2658" y="1651"/>
                  </a:lnTo>
                  <a:lnTo>
                    <a:pt x="2708" y="1651"/>
                  </a:lnTo>
                  <a:lnTo>
                    <a:pt x="2708" y="1702"/>
                  </a:lnTo>
                  <a:lnTo>
                    <a:pt x="2658" y="1702"/>
                  </a:lnTo>
                  <a:lnTo>
                    <a:pt x="2658" y="1797"/>
                  </a:lnTo>
                  <a:close/>
                  <a:moveTo>
                    <a:pt x="2550" y="1869"/>
                  </a:moveTo>
                  <a:lnTo>
                    <a:pt x="2550" y="1869"/>
                  </a:lnTo>
                  <a:lnTo>
                    <a:pt x="2540" y="1873"/>
                  </a:lnTo>
                  <a:lnTo>
                    <a:pt x="2529" y="1877"/>
                  </a:lnTo>
                  <a:lnTo>
                    <a:pt x="2516" y="1879"/>
                  </a:lnTo>
                  <a:lnTo>
                    <a:pt x="2504" y="1880"/>
                  </a:lnTo>
                  <a:lnTo>
                    <a:pt x="2504" y="1880"/>
                  </a:lnTo>
                  <a:lnTo>
                    <a:pt x="2495" y="1879"/>
                  </a:lnTo>
                  <a:lnTo>
                    <a:pt x="2489" y="1878"/>
                  </a:lnTo>
                  <a:lnTo>
                    <a:pt x="2482" y="1876"/>
                  </a:lnTo>
                  <a:lnTo>
                    <a:pt x="2475" y="1873"/>
                  </a:lnTo>
                  <a:lnTo>
                    <a:pt x="2471" y="1870"/>
                  </a:lnTo>
                  <a:lnTo>
                    <a:pt x="2465" y="1867"/>
                  </a:lnTo>
                  <a:lnTo>
                    <a:pt x="2461" y="1862"/>
                  </a:lnTo>
                  <a:lnTo>
                    <a:pt x="2458" y="1857"/>
                  </a:lnTo>
                  <a:lnTo>
                    <a:pt x="2451" y="1847"/>
                  </a:lnTo>
                  <a:lnTo>
                    <a:pt x="2448" y="1834"/>
                  </a:lnTo>
                  <a:lnTo>
                    <a:pt x="2444" y="1823"/>
                  </a:lnTo>
                  <a:lnTo>
                    <a:pt x="2444" y="1811"/>
                  </a:lnTo>
                  <a:lnTo>
                    <a:pt x="2444" y="1702"/>
                  </a:lnTo>
                  <a:lnTo>
                    <a:pt x="2410" y="1702"/>
                  </a:lnTo>
                  <a:lnTo>
                    <a:pt x="2410" y="1651"/>
                  </a:lnTo>
                  <a:lnTo>
                    <a:pt x="2444" y="1651"/>
                  </a:lnTo>
                  <a:lnTo>
                    <a:pt x="2444" y="1593"/>
                  </a:lnTo>
                  <a:lnTo>
                    <a:pt x="2500" y="1565"/>
                  </a:lnTo>
                  <a:lnTo>
                    <a:pt x="2500" y="1651"/>
                  </a:lnTo>
                  <a:lnTo>
                    <a:pt x="2546" y="1651"/>
                  </a:lnTo>
                  <a:lnTo>
                    <a:pt x="2546" y="1702"/>
                  </a:lnTo>
                  <a:lnTo>
                    <a:pt x="2500" y="1702"/>
                  </a:lnTo>
                  <a:lnTo>
                    <a:pt x="2500" y="1797"/>
                  </a:lnTo>
                  <a:lnTo>
                    <a:pt x="2500" y="1797"/>
                  </a:lnTo>
                  <a:lnTo>
                    <a:pt x="2500" y="1804"/>
                  </a:lnTo>
                  <a:lnTo>
                    <a:pt x="2501" y="1810"/>
                  </a:lnTo>
                  <a:lnTo>
                    <a:pt x="2503" y="1815"/>
                  </a:lnTo>
                  <a:lnTo>
                    <a:pt x="2505" y="1820"/>
                  </a:lnTo>
                  <a:lnTo>
                    <a:pt x="2509" y="1823"/>
                  </a:lnTo>
                  <a:lnTo>
                    <a:pt x="2513" y="1825"/>
                  </a:lnTo>
                  <a:lnTo>
                    <a:pt x="2518" y="1827"/>
                  </a:lnTo>
                  <a:lnTo>
                    <a:pt x="2523" y="1827"/>
                  </a:lnTo>
                  <a:lnTo>
                    <a:pt x="2523" y="1827"/>
                  </a:lnTo>
                  <a:lnTo>
                    <a:pt x="2532" y="1827"/>
                  </a:lnTo>
                  <a:lnTo>
                    <a:pt x="2541" y="1824"/>
                  </a:lnTo>
                  <a:lnTo>
                    <a:pt x="2549" y="1821"/>
                  </a:lnTo>
                  <a:lnTo>
                    <a:pt x="2556" y="1817"/>
                  </a:lnTo>
                  <a:lnTo>
                    <a:pt x="2550" y="1869"/>
                  </a:lnTo>
                  <a:close/>
                  <a:moveTo>
                    <a:pt x="3096" y="1713"/>
                  </a:moveTo>
                  <a:lnTo>
                    <a:pt x="3096" y="1713"/>
                  </a:lnTo>
                  <a:lnTo>
                    <a:pt x="3088" y="1708"/>
                  </a:lnTo>
                  <a:lnTo>
                    <a:pt x="3079" y="1704"/>
                  </a:lnTo>
                  <a:lnTo>
                    <a:pt x="3069" y="1702"/>
                  </a:lnTo>
                  <a:lnTo>
                    <a:pt x="3059" y="1701"/>
                  </a:lnTo>
                  <a:lnTo>
                    <a:pt x="3059" y="1701"/>
                  </a:lnTo>
                  <a:lnTo>
                    <a:pt x="3050" y="1702"/>
                  </a:lnTo>
                  <a:lnTo>
                    <a:pt x="3041" y="1704"/>
                  </a:lnTo>
                  <a:lnTo>
                    <a:pt x="3034" y="1709"/>
                  </a:lnTo>
                  <a:lnTo>
                    <a:pt x="3029" y="1714"/>
                  </a:lnTo>
                  <a:lnTo>
                    <a:pt x="3024" y="1721"/>
                  </a:lnTo>
                  <a:lnTo>
                    <a:pt x="3022" y="1730"/>
                  </a:lnTo>
                  <a:lnTo>
                    <a:pt x="3020" y="1741"/>
                  </a:lnTo>
                  <a:lnTo>
                    <a:pt x="3019" y="1753"/>
                  </a:lnTo>
                  <a:lnTo>
                    <a:pt x="3019" y="1874"/>
                  </a:lnTo>
                  <a:lnTo>
                    <a:pt x="2964" y="1874"/>
                  </a:lnTo>
                  <a:lnTo>
                    <a:pt x="2964" y="1651"/>
                  </a:lnTo>
                  <a:lnTo>
                    <a:pt x="3019" y="1651"/>
                  </a:lnTo>
                  <a:lnTo>
                    <a:pt x="3019" y="1670"/>
                  </a:lnTo>
                  <a:lnTo>
                    <a:pt x="3019" y="1670"/>
                  </a:lnTo>
                  <a:lnTo>
                    <a:pt x="3024" y="1664"/>
                  </a:lnTo>
                  <a:lnTo>
                    <a:pt x="3030" y="1659"/>
                  </a:lnTo>
                  <a:lnTo>
                    <a:pt x="3036" y="1655"/>
                  </a:lnTo>
                  <a:lnTo>
                    <a:pt x="3042" y="1652"/>
                  </a:lnTo>
                  <a:lnTo>
                    <a:pt x="3048" y="1649"/>
                  </a:lnTo>
                  <a:lnTo>
                    <a:pt x="3054" y="1648"/>
                  </a:lnTo>
                  <a:lnTo>
                    <a:pt x="3061" y="1646"/>
                  </a:lnTo>
                  <a:lnTo>
                    <a:pt x="3069" y="1645"/>
                  </a:lnTo>
                  <a:lnTo>
                    <a:pt x="3069" y="1645"/>
                  </a:lnTo>
                  <a:lnTo>
                    <a:pt x="3080" y="1646"/>
                  </a:lnTo>
                  <a:lnTo>
                    <a:pt x="3091" y="1650"/>
                  </a:lnTo>
                  <a:lnTo>
                    <a:pt x="3101" y="1653"/>
                  </a:lnTo>
                  <a:lnTo>
                    <a:pt x="3110" y="1659"/>
                  </a:lnTo>
                  <a:lnTo>
                    <a:pt x="3096" y="1713"/>
                  </a:lnTo>
                  <a:close/>
                  <a:moveTo>
                    <a:pt x="597" y="1591"/>
                  </a:moveTo>
                  <a:lnTo>
                    <a:pt x="597" y="1619"/>
                  </a:lnTo>
                  <a:lnTo>
                    <a:pt x="541" y="1619"/>
                  </a:lnTo>
                  <a:lnTo>
                    <a:pt x="541" y="1563"/>
                  </a:lnTo>
                  <a:lnTo>
                    <a:pt x="597" y="1563"/>
                  </a:lnTo>
                  <a:lnTo>
                    <a:pt x="597" y="1591"/>
                  </a:lnTo>
                  <a:close/>
                  <a:moveTo>
                    <a:pt x="981" y="1651"/>
                  </a:moveTo>
                  <a:lnTo>
                    <a:pt x="1037" y="1651"/>
                  </a:lnTo>
                  <a:lnTo>
                    <a:pt x="1037" y="1751"/>
                  </a:lnTo>
                  <a:lnTo>
                    <a:pt x="1037" y="1874"/>
                  </a:lnTo>
                  <a:lnTo>
                    <a:pt x="981" y="1874"/>
                  </a:lnTo>
                  <a:lnTo>
                    <a:pt x="981" y="1651"/>
                  </a:lnTo>
                  <a:close/>
                  <a:moveTo>
                    <a:pt x="1037" y="1591"/>
                  </a:moveTo>
                  <a:lnTo>
                    <a:pt x="1037" y="1619"/>
                  </a:lnTo>
                  <a:lnTo>
                    <a:pt x="981" y="1619"/>
                  </a:lnTo>
                  <a:lnTo>
                    <a:pt x="981" y="1563"/>
                  </a:lnTo>
                  <a:lnTo>
                    <a:pt x="1037" y="1563"/>
                  </a:lnTo>
                  <a:lnTo>
                    <a:pt x="1037" y="1591"/>
                  </a:lnTo>
                  <a:close/>
                  <a:moveTo>
                    <a:pt x="2558" y="2058"/>
                  </a:moveTo>
                  <a:lnTo>
                    <a:pt x="2558" y="2058"/>
                  </a:lnTo>
                  <a:lnTo>
                    <a:pt x="2552" y="2053"/>
                  </a:lnTo>
                  <a:lnTo>
                    <a:pt x="2546" y="2049"/>
                  </a:lnTo>
                  <a:lnTo>
                    <a:pt x="2541" y="2046"/>
                  </a:lnTo>
                  <a:lnTo>
                    <a:pt x="2534" y="2042"/>
                  </a:lnTo>
                  <a:lnTo>
                    <a:pt x="2529" y="2040"/>
                  </a:lnTo>
                  <a:lnTo>
                    <a:pt x="2522" y="2039"/>
                  </a:lnTo>
                  <a:lnTo>
                    <a:pt x="2508" y="2037"/>
                  </a:lnTo>
                  <a:lnTo>
                    <a:pt x="2508" y="2037"/>
                  </a:lnTo>
                  <a:lnTo>
                    <a:pt x="2498" y="2038"/>
                  </a:lnTo>
                  <a:lnTo>
                    <a:pt x="2489" y="2039"/>
                  </a:lnTo>
                  <a:lnTo>
                    <a:pt x="2480" y="2042"/>
                  </a:lnTo>
                  <a:lnTo>
                    <a:pt x="2471" y="2046"/>
                  </a:lnTo>
                  <a:lnTo>
                    <a:pt x="2463" y="2050"/>
                  </a:lnTo>
                  <a:lnTo>
                    <a:pt x="2456" y="2055"/>
                  </a:lnTo>
                  <a:lnTo>
                    <a:pt x="2450" y="2061"/>
                  </a:lnTo>
                  <a:lnTo>
                    <a:pt x="2443" y="2068"/>
                  </a:lnTo>
                  <a:lnTo>
                    <a:pt x="2439" y="2076"/>
                  </a:lnTo>
                  <a:lnTo>
                    <a:pt x="2433" y="2085"/>
                  </a:lnTo>
                  <a:lnTo>
                    <a:pt x="2430" y="2093"/>
                  </a:lnTo>
                  <a:lnTo>
                    <a:pt x="2426" y="2105"/>
                  </a:lnTo>
                  <a:lnTo>
                    <a:pt x="2423" y="2115"/>
                  </a:lnTo>
                  <a:lnTo>
                    <a:pt x="2422" y="2127"/>
                  </a:lnTo>
                  <a:lnTo>
                    <a:pt x="2421" y="2139"/>
                  </a:lnTo>
                  <a:lnTo>
                    <a:pt x="2420" y="2152"/>
                  </a:lnTo>
                  <a:lnTo>
                    <a:pt x="2420" y="2152"/>
                  </a:lnTo>
                  <a:lnTo>
                    <a:pt x="2421" y="2166"/>
                  </a:lnTo>
                  <a:lnTo>
                    <a:pt x="2422" y="2178"/>
                  </a:lnTo>
                  <a:lnTo>
                    <a:pt x="2423" y="2190"/>
                  </a:lnTo>
                  <a:lnTo>
                    <a:pt x="2426" y="2202"/>
                  </a:lnTo>
                  <a:lnTo>
                    <a:pt x="2429" y="2212"/>
                  </a:lnTo>
                  <a:lnTo>
                    <a:pt x="2433" y="2222"/>
                  </a:lnTo>
                  <a:lnTo>
                    <a:pt x="2438" y="2231"/>
                  </a:lnTo>
                  <a:lnTo>
                    <a:pt x="2443" y="2239"/>
                  </a:lnTo>
                  <a:lnTo>
                    <a:pt x="2449" y="2247"/>
                  </a:lnTo>
                  <a:lnTo>
                    <a:pt x="2455" y="2252"/>
                  </a:lnTo>
                  <a:lnTo>
                    <a:pt x="2462" y="2258"/>
                  </a:lnTo>
                  <a:lnTo>
                    <a:pt x="2470" y="2262"/>
                  </a:lnTo>
                  <a:lnTo>
                    <a:pt x="2479" y="2267"/>
                  </a:lnTo>
                  <a:lnTo>
                    <a:pt x="2488" y="2269"/>
                  </a:lnTo>
                  <a:lnTo>
                    <a:pt x="2496" y="2270"/>
                  </a:lnTo>
                  <a:lnTo>
                    <a:pt x="2506" y="2271"/>
                  </a:lnTo>
                  <a:lnTo>
                    <a:pt x="2506" y="2271"/>
                  </a:lnTo>
                  <a:lnTo>
                    <a:pt x="2513" y="2270"/>
                  </a:lnTo>
                  <a:lnTo>
                    <a:pt x="2521" y="2269"/>
                  </a:lnTo>
                  <a:lnTo>
                    <a:pt x="2528" y="2268"/>
                  </a:lnTo>
                  <a:lnTo>
                    <a:pt x="2533" y="2266"/>
                  </a:lnTo>
                  <a:lnTo>
                    <a:pt x="2540" y="2262"/>
                  </a:lnTo>
                  <a:lnTo>
                    <a:pt x="2546" y="2259"/>
                  </a:lnTo>
                  <a:lnTo>
                    <a:pt x="2552" y="2255"/>
                  </a:lnTo>
                  <a:lnTo>
                    <a:pt x="2558" y="2249"/>
                  </a:lnTo>
                  <a:lnTo>
                    <a:pt x="2558" y="2266"/>
                  </a:lnTo>
                  <a:lnTo>
                    <a:pt x="2613" y="2266"/>
                  </a:lnTo>
                  <a:lnTo>
                    <a:pt x="2613" y="1949"/>
                  </a:lnTo>
                  <a:lnTo>
                    <a:pt x="2558" y="1977"/>
                  </a:lnTo>
                  <a:lnTo>
                    <a:pt x="2558" y="2058"/>
                  </a:lnTo>
                  <a:close/>
                  <a:moveTo>
                    <a:pt x="2519" y="2220"/>
                  </a:moveTo>
                  <a:lnTo>
                    <a:pt x="2519" y="2220"/>
                  </a:lnTo>
                  <a:lnTo>
                    <a:pt x="2511" y="2219"/>
                  </a:lnTo>
                  <a:lnTo>
                    <a:pt x="2504" y="2217"/>
                  </a:lnTo>
                  <a:lnTo>
                    <a:pt x="2496" y="2214"/>
                  </a:lnTo>
                  <a:lnTo>
                    <a:pt x="2490" y="2207"/>
                  </a:lnTo>
                  <a:lnTo>
                    <a:pt x="2484" y="2198"/>
                  </a:lnTo>
                  <a:lnTo>
                    <a:pt x="2480" y="2186"/>
                  </a:lnTo>
                  <a:lnTo>
                    <a:pt x="2478" y="2170"/>
                  </a:lnTo>
                  <a:lnTo>
                    <a:pt x="2476" y="2150"/>
                  </a:lnTo>
                  <a:lnTo>
                    <a:pt x="2476" y="2150"/>
                  </a:lnTo>
                  <a:lnTo>
                    <a:pt x="2478" y="2133"/>
                  </a:lnTo>
                  <a:lnTo>
                    <a:pt x="2480" y="2119"/>
                  </a:lnTo>
                  <a:lnTo>
                    <a:pt x="2484" y="2108"/>
                  </a:lnTo>
                  <a:lnTo>
                    <a:pt x="2490" y="2100"/>
                  </a:lnTo>
                  <a:lnTo>
                    <a:pt x="2496" y="2095"/>
                  </a:lnTo>
                  <a:lnTo>
                    <a:pt x="2503" y="2090"/>
                  </a:lnTo>
                  <a:lnTo>
                    <a:pt x="2511" y="2089"/>
                  </a:lnTo>
                  <a:lnTo>
                    <a:pt x="2518" y="2088"/>
                  </a:lnTo>
                  <a:lnTo>
                    <a:pt x="2518" y="2088"/>
                  </a:lnTo>
                  <a:lnTo>
                    <a:pt x="2525" y="2089"/>
                  </a:lnTo>
                  <a:lnTo>
                    <a:pt x="2532" y="2090"/>
                  </a:lnTo>
                  <a:lnTo>
                    <a:pt x="2538" y="2092"/>
                  </a:lnTo>
                  <a:lnTo>
                    <a:pt x="2543" y="2096"/>
                  </a:lnTo>
                  <a:lnTo>
                    <a:pt x="2548" y="2099"/>
                  </a:lnTo>
                  <a:lnTo>
                    <a:pt x="2552" y="2102"/>
                  </a:lnTo>
                  <a:lnTo>
                    <a:pt x="2558" y="2110"/>
                  </a:lnTo>
                  <a:lnTo>
                    <a:pt x="2558" y="2198"/>
                  </a:lnTo>
                  <a:lnTo>
                    <a:pt x="2558" y="2198"/>
                  </a:lnTo>
                  <a:lnTo>
                    <a:pt x="2551" y="2206"/>
                  </a:lnTo>
                  <a:lnTo>
                    <a:pt x="2543" y="2212"/>
                  </a:lnTo>
                  <a:lnTo>
                    <a:pt x="2538" y="2216"/>
                  </a:lnTo>
                  <a:lnTo>
                    <a:pt x="2532" y="2218"/>
                  </a:lnTo>
                  <a:lnTo>
                    <a:pt x="2525" y="2219"/>
                  </a:lnTo>
                  <a:lnTo>
                    <a:pt x="2519" y="2220"/>
                  </a:lnTo>
                  <a:lnTo>
                    <a:pt x="2519" y="2220"/>
                  </a:lnTo>
                  <a:close/>
                  <a:moveTo>
                    <a:pt x="677" y="2105"/>
                  </a:moveTo>
                  <a:lnTo>
                    <a:pt x="677" y="2105"/>
                  </a:lnTo>
                  <a:lnTo>
                    <a:pt x="669" y="2100"/>
                  </a:lnTo>
                  <a:lnTo>
                    <a:pt x="660" y="2096"/>
                  </a:lnTo>
                  <a:lnTo>
                    <a:pt x="650" y="2093"/>
                  </a:lnTo>
                  <a:lnTo>
                    <a:pt x="640" y="2092"/>
                  </a:lnTo>
                  <a:lnTo>
                    <a:pt x="640" y="2092"/>
                  </a:lnTo>
                  <a:lnTo>
                    <a:pt x="631" y="2093"/>
                  </a:lnTo>
                  <a:lnTo>
                    <a:pt x="622" y="2096"/>
                  </a:lnTo>
                  <a:lnTo>
                    <a:pt x="616" y="2100"/>
                  </a:lnTo>
                  <a:lnTo>
                    <a:pt x="610" y="2106"/>
                  </a:lnTo>
                  <a:lnTo>
                    <a:pt x="606" y="2112"/>
                  </a:lnTo>
                  <a:lnTo>
                    <a:pt x="604" y="2121"/>
                  </a:lnTo>
                  <a:lnTo>
                    <a:pt x="601" y="2132"/>
                  </a:lnTo>
                  <a:lnTo>
                    <a:pt x="600" y="2145"/>
                  </a:lnTo>
                  <a:lnTo>
                    <a:pt x="600" y="2266"/>
                  </a:lnTo>
                  <a:lnTo>
                    <a:pt x="546" y="2266"/>
                  </a:lnTo>
                  <a:lnTo>
                    <a:pt x="546" y="2042"/>
                  </a:lnTo>
                  <a:lnTo>
                    <a:pt x="600" y="2042"/>
                  </a:lnTo>
                  <a:lnTo>
                    <a:pt x="600" y="2061"/>
                  </a:lnTo>
                  <a:lnTo>
                    <a:pt x="600" y="2061"/>
                  </a:lnTo>
                  <a:lnTo>
                    <a:pt x="606" y="2056"/>
                  </a:lnTo>
                  <a:lnTo>
                    <a:pt x="611" y="2050"/>
                  </a:lnTo>
                  <a:lnTo>
                    <a:pt x="617" y="2047"/>
                  </a:lnTo>
                  <a:lnTo>
                    <a:pt x="624" y="2043"/>
                  </a:lnTo>
                  <a:lnTo>
                    <a:pt x="629" y="2040"/>
                  </a:lnTo>
                  <a:lnTo>
                    <a:pt x="636" y="2039"/>
                  </a:lnTo>
                  <a:lnTo>
                    <a:pt x="644" y="2038"/>
                  </a:lnTo>
                  <a:lnTo>
                    <a:pt x="650" y="2037"/>
                  </a:lnTo>
                  <a:lnTo>
                    <a:pt x="650" y="2037"/>
                  </a:lnTo>
                  <a:lnTo>
                    <a:pt x="661" y="2038"/>
                  </a:lnTo>
                  <a:lnTo>
                    <a:pt x="672" y="2041"/>
                  </a:lnTo>
                  <a:lnTo>
                    <a:pt x="684" y="2046"/>
                  </a:lnTo>
                  <a:lnTo>
                    <a:pt x="692" y="2051"/>
                  </a:lnTo>
                  <a:lnTo>
                    <a:pt x="677" y="2105"/>
                  </a:lnTo>
                  <a:close/>
                  <a:moveTo>
                    <a:pt x="242" y="2042"/>
                  </a:moveTo>
                  <a:lnTo>
                    <a:pt x="297" y="2042"/>
                  </a:lnTo>
                  <a:lnTo>
                    <a:pt x="233" y="2266"/>
                  </a:lnTo>
                  <a:lnTo>
                    <a:pt x="186" y="2266"/>
                  </a:lnTo>
                  <a:lnTo>
                    <a:pt x="161" y="2174"/>
                  </a:lnTo>
                  <a:lnTo>
                    <a:pt x="161" y="2174"/>
                  </a:lnTo>
                  <a:lnTo>
                    <a:pt x="149" y="2125"/>
                  </a:lnTo>
                  <a:lnTo>
                    <a:pt x="149" y="2125"/>
                  </a:lnTo>
                  <a:lnTo>
                    <a:pt x="143" y="2148"/>
                  </a:lnTo>
                  <a:lnTo>
                    <a:pt x="137" y="2175"/>
                  </a:lnTo>
                  <a:lnTo>
                    <a:pt x="111" y="2266"/>
                  </a:lnTo>
                  <a:lnTo>
                    <a:pt x="63" y="2266"/>
                  </a:lnTo>
                  <a:lnTo>
                    <a:pt x="63" y="2265"/>
                  </a:lnTo>
                  <a:lnTo>
                    <a:pt x="0" y="2042"/>
                  </a:lnTo>
                  <a:lnTo>
                    <a:pt x="58" y="2042"/>
                  </a:lnTo>
                  <a:lnTo>
                    <a:pt x="78" y="2126"/>
                  </a:lnTo>
                  <a:lnTo>
                    <a:pt x="78" y="2126"/>
                  </a:lnTo>
                  <a:lnTo>
                    <a:pt x="83" y="2152"/>
                  </a:lnTo>
                  <a:lnTo>
                    <a:pt x="89" y="2180"/>
                  </a:lnTo>
                  <a:lnTo>
                    <a:pt x="89" y="2180"/>
                  </a:lnTo>
                  <a:lnTo>
                    <a:pt x="96" y="2152"/>
                  </a:lnTo>
                  <a:lnTo>
                    <a:pt x="102" y="2125"/>
                  </a:lnTo>
                  <a:lnTo>
                    <a:pt x="126" y="2042"/>
                  </a:lnTo>
                  <a:lnTo>
                    <a:pt x="173" y="2042"/>
                  </a:lnTo>
                  <a:lnTo>
                    <a:pt x="197" y="2125"/>
                  </a:lnTo>
                  <a:lnTo>
                    <a:pt x="197" y="2125"/>
                  </a:lnTo>
                  <a:lnTo>
                    <a:pt x="203" y="2151"/>
                  </a:lnTo>
                  <a:lnTo>
                    <a:pt x="210" y="2181"/>
                  </a:lnTo>
                  <a:lnTo>
                    <a:pt x="210" y="2181"/>
                  </a:lnTo>
                  <a:lnTo>
                    <a:pt x="215" y="2156"/>
                  </a:lnTo>
                  <a:lnTo>
                    <a:pt x="221" y="2125"/>
                  </a:lnTo>
                  <a:lnTo>
                    <a:pt x="242" y="2042"/>
                  </a:lnTo>
                  <a:close/>
                  <a:moveTo>
                    <a:pt x="409" y="2037"/>
                  </a:moveTo>
                  <a:lnTo>
                    <a:pt x="409" y="2037"/>
                  </a:lnTo>
                  <a:lnTo>
                    <a:pt x="399" y="2038"/>
                  </a:lnTo>
                  <a:lnTo>
                    <a:pt x="388" y="2039"/>
                  </a:lnTo>
                  <a:lnTo>
                    <a:pt x="378" y="2042"/>
                  </a:lnTo>
                  <a:lnTo>
                    <a:pt x="369" y="2046"/>
                  </a:lnTo>
                  <a:lnTo>
                    <a:pt x="360" y="2050"/>
                  </a:lnTo>
                  <a:lnTo>
                    <a:pt x="351" y="2056"/>
                  </a:lnTo>
                  <a:lnTo>
                    <a:pt x="343" y="2062"/>
                  </a:lnTo>
                  <a:lnTo>
                    <a:pt x="337" y="2070"/>
                  </a:lnTo>
                  <a:lnTo>
                    <a:pt x="330" y="2078"/>
                  </a:lnTo>
                  <a:lnTo>
                    <a:pt x="325" y="2087"/>
                  </a:lnTo>
                  <a:lnTo>
                    <a:pt x="319" y="2097"/>
                  </a:lnTo>
                  <a:lnTo>
                    <a:pt x="316" y="2107"/>
                  </a:lnTo>
                  <a:lnTo>
                    <a:pt x="312" y="2118"/>
                  </a:lnTo>
                  <a:lnTo>
                    <a:pt x="310" y="2129"/>
                  </a:lnTo>
                  <a:lnTo>
                    <a:pt x="308" y="2141"/>
                  </a:lnTo>
                  <a:lnTo>
                    <a:pt x="308" y="2155"/>
                  </a:lnTo>
                  <a:lnTo>
                    <a:pt x="308" y="2155"/>
                  </a:lnTo>
                  <a:lnTo>
                    <a:pt x="308" y="2167"/>
                  </a:lnTo>
                  <a:lnTo>
                    <a:pt x="310" y="2179"/>
                  </a:lnTo>
                  <a:lnTo>
                    <a:pt x="312" y="2190"/>
                  </a:lnTo>
                  <a:lnTo>
                    <a:pt x="316" y="2201"/>
                  </a:lnTo>
                  <a:lnTo>
                    <a:pt x="319" y="2211"/>
                  </a:lnTo>
                  <a:lnTo>
                    <a:pt x="325" y="2221"/>
                  </a:lnTo>
                  <a:lnTo>
                    <a:pt x="330" y="2230"/>
                  </a:lnTo>
                  <a:lnTo>
                    <a:pt x="337" y="2238"/>
                  </a:lnTo>
                  <a:lnTo>
                    <a:pt x="343" y="2246"/>
                  </a:lnTo>
                  <a:lnTo>
                    <a:pt x="351" y="2252"/>
                  </a:lnTo>
                  <a:lnTo>
                    <a:pt x="360" y="2258"/>
                  </a:lnTo>
                  <a:lnTo>
                    <a:pt x="369" y="2262"/>
                  </a:lnTo>
                  <a:lnTo>
                    <a:pt x="378" y="2266"/>
                  </a:lnTo>
                  <a:lnTo>
                    <a:pt x="388" y="2269"/>
                  </a:lnTo>
                  <a:lnTo>
                    <a:pt x="399" y="2270"/>
                  </a:lnTo>
                  <a:lnTo>
                    <a:pt x="409" y="2271"/>
                  </a:lnTo>
                  <a:lnTo>
                    <a:pt x="409" y="2271"/>
                  </a:lnTo>
                  <a:lnTo>
                    <a:pt x="420" y="2270"/>
                  </a:lnTo>
                  <a:lnTo>
                    <a:pt x="431" y="2269"/>
                  </a:lnTo>
                  <a:lnTo>
                    <a:pt x="441" y="2266"/>
                  </a:lnTo>
                  <a:lnTo>
                    <a:pt x="450" y="2262"/>
                  </a:lnTo>
                  <a:lnTo>
                    <a:pt x="459" y="2258"/>
                  </a:lnTo>
                  <a:lnTo>
                    <a:pt x="468" y="2252"/>
                  </a:lnTo>
                  <a:lnTo>
                    <a:pt x="476" y="2246"/>
                  </a:lnTo>
                  <a:lnTo>
                    <a:pt x="482" y="2238"/>
                  </a:lnTo>
                  <a:lnTo>
                    <a:pt x="489" y="2230"/>
                  </a:lnTo>
                  <a:lnTo>
                    <a:pt x="495" y="2221"/>
                  </a:lnTo>
                  <a:lnTo>
                    <a:pt x="499" y="2211"/>
                  </a:lnTo>
                  <a:lnTo>
                    <a:pt x="504" y="2201"/>
                  </a:lnTo>
                  <a:lnTo>
                    <a:pt x="507" y="2190"/>
                  </a:lnTo>
                  <a:lnTo>
                    <a:pt x="509" y="2179"/>
                  </a:lnTo>
                  <a:lnTo>
                    <a:pt x="511" y="2167"/>
                  </a:lnTo>
                  <a:lnTo>
                    <a:pt x="511" y="2155"/>
                  </a:lnTo>
                  <a:lnTo>
                    <a:pt x="511" y="2155"/>
                  </a:lnTo>
                  <a:lnTo>
                    <a:pt x="511" y="2141"/>
                  </a:lnTo>
                  <a:lnTo>
                    <a:pt x="509" y="2129"/>
                  </a:lnTo>
                  <a:lnTo>
                    <a:pt x="507" y="2118"/>
                  </a:lnTo>
                  <a:lnTo>
                    <a:pt x="504" y="2107"/>
                  </a:lnTo>
                  <a:lnTo>
                    <a:pt x="499" y="2097"/>
                  </a:lnTo>
                  <a:lnTo>
                    <a:pt x="495" y="2087"/>
                  </a:lnTo>
                  <a:lnTo>
                    <a:pt x="489" y="2078"/>
                  </a:lnTo>
                  <a:lnTo>
                    <a:pt x="482" y="2070"/>
                  </a:lnTo>
                  <a:lnTo>
                    <a:pt x="476" y="2062"/>
                  </a:lnTo>
                  <a:lnTo>
                    <a:pt x="468" y="2056"/>
                  </a:lnTo>
                  <a:lnTo>
                    <a:pt x="459" y="2050"/>
                  </a:lnTo>
                  <a:lnTo>
                    <a:pt x="450" y="2046"/>
                  </a:lnTo>
                  <a:lnTo>
                    <a:pt x="441" y="2042"/>
                  </a:lnTo>
                  <a:lnTo>
                    <a:pt x="431" y="2039"/>
                  </a:lnTo>
                  <a:lnTo>
                    <a:pt x="420" y="2038"/>
                  </a:lnTo>
                  <a:lnTo>
                    <a:pt x="409" y="2037"/>
                  </a:lnTo>
                  <a:lnTo>
                    <a:pt x="409" y="2037"/>
                  </a:lnTo>
                  <a:close/>
                  <a:moveTo>
                    <a:pt x="409" y="2219"/>
                  </a:moveTo>
                  <a:lnTo>
                    <a:pt x="409" y="2219"/>
                  </a:lnTo>
                  <a:lnTo>
                    <a:pt x="399" y="2218"/>
                  </a:lnTo>
                  <a:lnTo>
                    <a:pt x="390" y="2215"/>
                  </a:lnTo>
                  <a:lnTo>
                    <a:pt x="383" y="2209"/>
                  </a:lnTo>
                  <a:lnTo>
                    <a:pt x="377" y="2201"/>
                  </a:lnTo>
                  <a:lnTo>
                    <a:pt x="371" y="2192"/>
                  </a:lnTo>
                  <a:lnTo>
                    <a:pt x="367" y="2181"/>
                  </a:lnTo>
                  <a:lnTo>
                    <a:pt x="365" y="2168"/>
                  </a:lnTo>
                  <a:lnTo>
                    <a:pt x="365" y="2155"/>
                  </a:lnTo>
                  <a:lnTo>
                    <a:pt x="365" y="2155"/>
                  </a:lnTo>
                  <a:lnTo>
                    <a:pt x="365" y="2140"/>
                  </a:lnTo>
                  <a:lnTo>
                    <a:pt x="367" y="2127"/>
                  </a:lnTo>
                  <a:lnTo>
                    <a:pt x="371" y="2117"/>
                  </a:lnTo>
                  <a:lnTo>
                    <a:pt x="377" y="2107"/>
                  </a:lnTo>
                  <a:lnTo>
                    <a:pt x="383" y="2099"/>
                  </a:lnTo>
                  <a:lnTo>
                    <a:pt x="390" y="2093"/>
                  </a:lnTo>
                  <a:lnTo>
                    <a:pt x="399" y="2090"/>
                  </a:lnTo>
                  <a:lnTo>
                    <a:pt x="409" y="2089"/>
                  </a:lnTo>
                  <a:lnTo>
                    <a:pt x="409" y="2089"/>
                  </a:lnTo>
                  <a:lnTo>
                    <a:pt x="419" y="2090"/>
                  </a:lnTo>
                  <a:lnTo>
                    <a:pt x="428" y="2093"/>
                  </a:lnTo>
                  <a:lnTo>
                    <a:pt x="436" y="2099"/>
                  </a:lnTo>
                  <a:lnTo>
                    <a:pt x="442" y="2107"/>
                  </a:lnTo>
                  <a:lnTo>
                    <a:pt x="448" y="2117"/>
                  </a:lnTo>
                  <a:lnTo>
                    <a:pt x="451" y="2127"/>
                  </a:lnTo>
                  <a:lnTo>
                    <a:pt x="453" y="2140"/>
                  </a:lnTo>
                  <a:lnTo>
                    <a:pt x="455" y="2155"/>
                  </a:lnTo>
                  <a:lnTo>
                    <a:pt x="455" y="2155"/>
                  </a:lnTo>
                  <a:lnTo>
                    <a:pt x="453" y="2168"/>
                  </a:lnTo>
                  <a:lnTo>
                    <a:pt x="451" y="2181"/>
                  </a:lnTo>
                  <a:lnTo>
                    <a:pt x="448" y="2192"/>
                  </a:lnTo>
                  <a:lnTo>
                    <a:pt x="442" y="2201"/>
                  </a:lnTo>
                  <a:lnTo>
                    <a:pt x="436" y="2209"/>
                  </a:lnTo>
                  <a:lnTo>
                    <a:pt x="428" y="2215"/>
                  </a:lnTo>
                  <a:lnTo>
                    <a:pt x="419" y="2218"/>
                  </a:lnTo>
                  <a:lnTo>
                    <a:pt x="409" y="2219"/>
                  </a:lnTo>
                  <a:lnTo>
                    <a:pt x="409" y="2219"/>
                  </a:lnTo>
                  <a:close/>
                  <a:moveTo>
                    <a:pt x="2285" y="2105"/>
                  </a:moveTo>
                  <a:lnTo>
                    <a:pt x="2285" y="2105"/>
                  </a:lnTo>
                  <a:lnTo>
                    <a:pt x="2276" y="2100"/>
                  </a:lnTo>
                  <a:lnTo>
                    <a:pt x="2267" y="2096"/>
                  </a:lnTo>
                  <a:lnTo>
                    <a:pt x="2257" y="2093"/>
                  </a:lnTo>
                  <a:lnTo>
                    <a:pt x="2249" y="2092"/>
                  </a:lnTo>
                  <a:lnTo>
                    <a:pt x="2249" y="2092"/>
                  </a:lnTo>
                  <a:lnTo>
                    <a:pt x="2239" y="2093"/>
                  </a:lnTo>
                  <a:lnTo>
                    <a:pt x="2231" y="2096"/>
                  </a:lnTo>
                  <a:lnTo>
                    <a:pt x="2224" y="2100"/>
                  </a:lnTo>
                  <a:lnTo>
                    <a:pt x="2219" y="2106"/>
                  </a:lnTo>
                  <a:lnTo>
                    <a:pt x="2214" y="2112"/>
                  </a:lnTo>
                  <a:lnTo>
                    <a:pt x="2211" y="2121"/>
                  </a:lnTo>
                  <a:lnTo>
                    <a:pt x="2209" y="2132"/>
                  </a:lnTo>
                  <a:lnTo>
                    <a:pt x="2209" y="2145"/>
                  </a:lnTo>
                  <a:lnTo>
                    <a:pt x="2209" y="2266"/>
                  </a:lnTo>
                  <a:lnTo>
                    <a:pt x="2153" y="2266"/>
                  </a:lnTo>
                  <a:lnTo>
                    <a:pt x="2153" y="2042"/>
                  </a:lnTo>
                  <a:lnTo>
                    <a:pt x="2209" y="2042"/>
                  </a:lnTo>
                  <a:lnTo>
                    <a:pt x="2209" y="2061"/>
                  </a:lnTo>
                  <a:lnTo>
                    <a:pt x="2209" y="2061"/>
                  </a:lnTo>
                  <a:lnTo>
                    <a:pt x="2213" y="2056"/>
                  </a:lnTo>
                  <a:lnTo>
                    <a:pt x="2219" y="2050"/>
                  </a:lnTo>
                  <a:lnTo>
                    <a:pt x="2224" y="2047"/>
                  </a:lnTo>
                  <a:lnTo>
                    <a:pt x="2231" y="2043"/>
                  </a:lnTo>
                  <a:lnTo>
                    <a:pt x="2237" y="2040"/>
                  </a:lnTo>
                  <a:lnTo>
                    <a:pt x="2244" y="2039"/>
                  </a:lnTo>
                  <a:lnTo>
                    <a:pt x="2251" y="2038"/>
                  </a:lnTo>
                  <a:lnTo>
                    <a:pt x="2257" y="2037"/>
                  </a:lnTo>
                  <a:lnTo>
                    <a:pt x="2257" y="2037"/>
                  </a:lnTo>
                  <a:lnTo>
                    <a:pt x="2269" y="2038"/>
                  </a:lnTo>
                  <a:lnTo>
                    <a:pt x="2280" y="2041"/>
                  </a:lnTo>
                  <a:lnTo>
                    <a:pt x="2291" y="2046"/>
                  </a:lnTo>
                  <a:lnTo>
                    <a:pt x="2300" y="2051"/>
                  </a:lnTo>
                  <a:lnTo>
                    <a:pt x="2285" y="2105"/>
                  </a:lnTo>
                  <a:close/>
                  <a:moveTo>
                    <a:pt x="1850" y="2042"/>
                  </a:moveTo>
                  <a:lnTo>
                    <a:pt x="1904" y="2042"/>
                  </a:lnTo>
                  <a:lnTo>
                    <a:pt x="1841" y="2266"/>
                  </a:lnTo>
                  <a:lnTo>
                    <a:pt x="1793" y="2266"/>
                  </a:lnTo>
                  <a:lnTo>
                    <a:pt x="1768" y="2174"/>
                  </a:lnTo>
                  <a:lnTo>
                    <a:pt x="1768" y="2174"/>
                  </a:lnTo>
                  <a:lnTo>
                    <a:pt x="1756" y="2125"/>
                  </a:lnTo>
                  <a:lnTo>
                    <a:pt x="1756" y="2125"/>
                  </a:lnTo>
                  <a:lnTo>
                    <a:pt x="1751" y="2148"/>
                  </a:lnTo>
                  <a:lnTo>
                    <a:pt x="1744" y="2175"/>
                  </a:lnTo>
                  <a:lnTo>
                    <a:pt x="1720" y="2266"/>
                  </a:lnTo>
                  <a:lnTo>
                    <a:pt x="1672" y="2266"/>
                  </a:lnTo>
                  <a:lnTo>
                    <a:pt x="1671" y="2265"/>
                  </a:lnTo>
                  <a:lnTo>
                    <a:pt x="1608" y="2042"/>
                  </a:lnTo>
                  <a:lnTo>
                    <a:pt x="1665" y="2042"/>
                  </a:lnTo>
                  <a:lnTo>
                    <a:pt x="1686" y="2126"/>
                  </a:lnTo>
                  <a:lnTo>
                    <a:pt x="1686" y="2126"/>
                  </a:lnTo>
                  <a:lnTo>
                    <a:pt x="1692" y="2152"/>
                  </a:lnTo>
                  <a:lnTo>
                    <a:pt x="1697" y="2180"/>
                  </a:lnTo>
                  <a:lnTo>
                    <a:pt x="1697" y="2180"/>
                  </a:lnTo>
                  <a:lnTo>
                    <a:pt x="1703" y="2152"/>
                  </a:lnTo>
                  <a:lnTo>
                    <a:pt x="1711" y="2125"/>
                  </a:lnTo>
                  <a:lnTo>
                    <a:pt x="1734" y="2042"/>
                  </a:lnTo>
                  <a:lnTo>
                    <a:pt x="1781" y="2042"/>
                  </a:lnTo>
                  <a:lnTo>
                    <a:pt x="1804" y="2125"/>
                  </a:lnTo>
                  <a:lnTo>
                    <a:pt x="1804" y="2125"/>
                  </a:lnTo>
                  <a:lnTo>
                    <a:pt x="1811" y="2151"/>
                  </a:lnTo>
                  <a:lnTo>
                    <a:pt x="1817" y="2181"/>
                  </a:lnTo>
                  <a:lnTo>
                    <a:pt x="1817" y="2181"/>
                  </a:lnTo>
                  <a:lnTo>
                    <a:pt x="1823" y="2156"/>
                  </a:lnTo>
                  <a:lnTo>
                    <a:pt x="1830" y="2125"/>
                  </a:lnTo>
                  <a:lnTo>
                    <a:pt x="1850" y="2042"/>
                  </a:lnTo>
                  <a:close/>
                  <a:moveTo>
                    <a:pt x="2016" y="2037"/>
                  </a:moveTo>
                  <a:lnTo>
                    <a:pt x="2016" y="2037"/>
                  </a:lnTo>
                  <a:lnTo>
                    <a:pt x="2006" y="2038"/>
                  </a:lnTo>
                  <a:lnTo>
                    <a:pt x="1995" y="2039"/>
                  </a:lnTo>
                  <a:lnTo>
                    <a:pt x="1985" y="2042"/>
                  </a:lnTo>
                  <a:lnTo>
                    <a:pt x="1976" y="2046"/>
                  </a:lnTo>
                  <a:lnTo>
                    <a:pt x="1967" y="2050"/>
                  </a:lnTo>
                  <a:lnTo>
                    <a:pt x="1958" y="2057"/>
                  </a:lnTo>
                  <a:lnTo>
                    <a:pt x="1951" y="2062"/>
                  </a:lnTo>
                  <a:lnTo>
                    <a:pt x="1944" y="2070"/>
                  </a:lnTo>
                  <a:lnTo>
                    <a:pt x="1937" y="2078"/>
                  </a:lnTo>
                  <a:lnTo>
                    <a:pt x="1932" y="2087"/>
                  </a:lnTo>
                  <a:lnTo>
                    <a:pt x="1926" y="2097"/>
                  </a:lnTo>
                  <a:lnTo>
                    <a:pt x="1923" y="2107"/>
                  </a:lnTo>
                  <a:lnTo>
                    <a:pt x="1920" y="2118"/>
                  </a:lnTo>
                  <a:lnTo>
                    <a:pt x="1916" y="2130"/>
                  </a:lnTo>
                  <a:lnTo>
                    <a:pt x="1915" y="2141"/>
                  </a:lnTo>
                  <a:lnTo>
                    <a:pt x="1915" y="2155"/>
                  </a:lnTo>
                  <a:lnTo>
                    <a:pt x="1915" y="2155"/>
                  </a:lnTo>
                  <a:lnTo>
                    <a:pt x="1915" y="2167"/>
                  </a:lnTo>
                  <a:lnTo>
                    <a:pt x="1916" y="2179"/>
                  </a:lnTo>
                  <a:lnTo>
                    <a:pt x="1920" y="2190"/>
                  </a:lnTo>
                  <a:lnTo>
                    <a:pt x="1923" y="2201"/>
                  </a:lnTo>
                  <a:lnTo>
                    <a:pt x="1926" y="2211"/>
                  </a:lnTo>
                  <a:lnTo>
                    <a:pt x="1932" y="2221"/>
                  </a:lnTo>
                  <a:lnTo>
                    <a:pt x="1937" y="2230"/>
                  </a:lnTo>
                  <a:lnTo>
                    <a:pt x="1944" y="2238"/>
                  </a:lnTo>
                  <a:lnTo>
                    <a:pt x="1951" y="2246"/>
                  </a:lnTo>
                  <a:lnTo>
                    <a:pt x="1958" y="2252"/>
                  </a:lnTo>
                  <a:lnTo>
                    <a:pt x="1967" y="2258"/>
                  </a:lnTo>
                  <a:lnTo>
                    <a:pt x="1976" y="2262"/>
                  </a:lnTo>
                  <a:lnTo>
                    <a:pt x="1985" y="2266"/>
                  </a:lnTo>
                  <a:lnTo>
                    <a:pt x="1995" y="2269"/>
                  </a:lnTo>
                  <a:lnTo>
                    <a:pt x="2006" y="2270"/>
                  </a:lnTo>
                  <a:lnTo>
                    <a:pt x="2016" y="2271"/>
                  </a:lnTo>
                  <a:lnTo>
                    <a:pt x="2016" y="2271"/>
                  </a:lnTo>
                  <a:lnTo>
                    <a:pt x="2027" y="2270"/>
                  </a:lnTo>
                  <a:lnTo>
                    <a:pt x="2039" y="2269"/>
                  </a:lnTo>
                  <a:lnTo>
                    <a:pt x="2049" y="2266"/>
                  </a:lnTo>
                  <a:lnTo>
                    <a:pt x="2057" y="2262"/>
                  </a:lnTo>
                  <a:lnTo>
                    <a:pt x="2066" y="2258"/>
                  </a:lnTo>
                  <a:lnTo>
                    <a:pt x="2075" y="2252"/>
                  </a:lnTo>
                  <a:lnTo>
                    <a:pt x="2083" y="2246"/>
                  </a:lnTo>
                  <a:lnTo>
                    <a:pt x="2090" y="2238"/>
                  </a:lnTo>
                  <a:lnTo>
                    <a:pt x="2096" y="2230"/>
                  </a:lnTo>
                  <a:lnTo>
                    <a:pt x="2102" y="2221"/>
                  </a:lnTo>
                  <a:lnTo>
                    <a:pt x="2106" y="2211"/>
                  </a:lnTo>
                  <a:lnTo>
                    <a:pt x="2111" y="2201"/>
                  </a:lnTo>
                  <a:lnTo>
                    <a:pt x="2114" y="2190"/>
                  </a:lnTo>
                  <a:lnTo>
                    <a:pt x="2116" y="2179"/>
                  </a:lnTo>
                  <a:lnTo>
                    <a:pt x="2119" y="2167"/>
                  </a:lnTo>
                  <a:lnTo>
                    <a:pt x="2119" y="2155"/>
                  </a:lnTo>
                  <a:lnTo>
                    <a:pt x="2119" y="2155"/>
                  </a:lnTo>
                  <a:lnTo>
                    <a:pt x="2119" y="2141"/>
                  </a:lnTo>
                  <a:lnTo>
                    <a:pt x="2116" y="2130"/>
                  </a:lnTo>
                  <a:lnTo>
                    <a:pt x="2114" y="2118"/>
                  </a:lnTo>
                  <a:lnTo>
                    <a:pt x="2111" y="2107"/>
                  </a:lnTo>
                  <a:lnTo>
                    <a:pt x="2106" y="2097"/>
                  </a:lnTo>
                  <a:lnTo>
                    <a:pt x="2102" y="2087"/>
                  </a:lnTo>
                  <a:lnTo>
                    <a:pt x="2096" y="2078"/>
                  </a:lnTo>
                  <a:lnTo>
                    <a:pt x="2090" y="2070"/>
                  </a:lnTo>
                  <a:lnTo>
                    <a:pt x="2083" y="2062"/>
                  </a:lnTo>
                  <a:lnTo>
                    <a:pt x="2075" y="2057"/>
                  </a:lnTo>
                  <a:lnTo>
                    <a:pt x="2066" y="2050"/>
                  </a:lnTo>
                  <a:lnTo>
                    <a:pt x="2057" y="2046"/>
                  </a:lnTo>
                  <a:lnTo>
                    <a:pt x="2049" y="2042"/>
                  </a:lnTo>
                  <a:lnTo>
                    <a:pt x="2039" y="2039"/>
                  </a:lnTo>
                  <a:lnTo>
                    <a:pt x="2027" y="2038"/>
                  </a:lnTo>
                  <a:lnTo>
                    <a:pt x="2016" y="2037"/>
                  </a:lnTo>
                  <a:lnTo>
                    <a:pt x="2016" y="2037"/>
                  </a:lnTo>
                  <a:close/>
                  <a:moveTo>
                    <a:pt x="2016" y="2219"/>
                  </a:moveTo>
                  <a:lnTo>
                    <a:pt x="2016" y="2219"/>
                  </a:lnTo>
                  <a:lnTo>
                    <a:pt x="2006" y="2218"/>
                  </a:lnTo>
                  <a:lnTo>
                    <a:pt x="1998" y="2215"/>
                  </a:lnTo>
                  <a:lnTo>
                    <a:pt x="1991" y="2209"/>
                  </a:lnTo>
                  <a:lnTo>
                    <a:pt x="1984" y="2201"/>
                  </a:lnTo>
                  <a:lnTo>
                    <a:pt x="1978" y="2192"/>
                  </a:lnTo>
                  <a:lnTo>
                    <a:pt x="1974" y="2181"/>
                  </a:lnTo>
                  <a:lnTo>
                    <a:pt x="1972" y="2168"/>
                  </a:lnTo>
                  <a:lnTo>
                    <a:pt x="1972" y="2155"/>
                  </a:lnTo>
                  <a:lnTo>
                    <a:pt x="1972" y="2155"/>
                  </a:lnTo>
                  <a:lnTo>
                    <a:pt x="1972" y="2140"/>
                  </a:lnTo>
                  <a:lnTo>
                    <a:pt x="1974" y="2128"/>
                  </a:lnTo>
                  <a:lnTo>
                    <a:pt x="1978" y="2117"/>
                  </a:lnTo>
                  <a:lnTo>
                    <a:pt x="1984" y="2107"/>
                  </a:lnTo>
                  <a:lnTo>
                    <a:pt x="1991" y="2099"/>
                  </a:lnTo>
                  <a:lnTo>
                    <a:pt x="1998" y="2093"/>
                  </a:lnTo>
                  <a:lnTo>
                    <a:pt x="2006" y="2090"/>
                  </a:lnTo>
                  <a:lnTo>
                    <a:pt x="2016" y="2089"/>
                  </a:lnTo>
                  <a:lnTo>
                    <a:pt x="2016" y="2089"/>
                  </a:lnTo>
                  <a:lnTo>
                    <a:pt x="2026" y="2090"/>
                  </a:lnTo>
                  <a:lnTo>
                    <a:pt x="2035" y="2093"/>
                  </a:lnTo>
                  <a:lnTo>
                    <a:pt x="2043" y="2099"/>
                  </a:lnTo>
                  <a:lnTo>
                    <a:pt x="2050" y="2107"/>
                  </a:lnTo>
                  <a:lnTo>
                    <a:pt x="2055" y="2117"/>
                  </a:lnTo>
                  <a:lnTo>
                    <a:pt x="2059" y="2128"/>
                  </a:lnTo>
                  <a:lnTo>
                    <a:pt x="2061" y="2140"/>
                  </a:lnTo>
                  <a:lnTo>
                    <a:pt x="2062" y="2155"/>
                  </a:lnTo>
                  <a:lnTo>
                    <a:pt x="2062" y="2155"/>
                  </a:lnTo>
                  <a:lnTo>
                    <a:pt x="2061" y="2168"/>
                  </a:lnTo>
                  <a:lnTo>
                    <a:pt x="2059" y="2181"/>
                  </a:lnTo>
                  <a:lnTo>
                    <a:pt x="2055" y="2192"/>
                  </a:lnTo>
                  <a:lnTo>
                    <a:pt x="2050" y="2201"/>
                  </a:lnTo>
                  <a:lnTo>
                    <a:pt x="2043" y="2209"/>
                  </a:lnTo>
                  <a:lnTo>
                    <a:pt x="2035" y="2215"/>
                  </a:lnTo>
                  <a:lnTo>
                    <a:pt x="2026" y="2218"/>
                  </a:lnTo>
                  <a:lnTo>
                    <a:pt x="2016" y="2219"/>
                  </a:lnTo>
                  <a:lnTo>
                    <a:pt x="2016" y="2219"/>
                  </a:lnTo>
                  <a:close/>
                  <a:moveTo>
                    <a:pt x="843" y="2116"/>
                  </a:moveTo>
                  <a:lnTo>
                    <a:pt x="910" y="2266"/>
                  </a:lnTo>
                  <a:lnTo>
                    <a:pt x="849" y="2266"/>
                  </a:lnTo>
                  <a:lnTo>
                    <a:pt x="803" y="2162"/>
                  </a:lnTo>
                  <a:lnTo>
                    <a:pt x="772" y="2199"/>
                  </a:lnTo>
                  <a:lnTo>
                    <a:pt x="772" y="2266"/>
                  </a:lnTo>
                  <a:lnTo>
                    <a:pt x="718" y="2266"/>
                  </a:lnTo>
                  <a:lnTo>
                    <a:pt x="718" y="1977"/>
                  </a:lnTo>
                  <a:lnTo>
                    <a:pt x="772" y="1949"/>
                  </a:lnTo>
                  <a:lnTo>
                    <a:pt x="772" y="2128"/>
                  </a:lnTo>
                  <a:lnTo>
                    <a:pt x="772" y="2128"/>
                  </a:lnTo>
                  <a:lnTo>
                    <a:pt x="794" y="2099"/>
                  </a:lnTo>
                  <a:lnTo>
                    <a:pt x="838" y="2042"/>
                  </a:lnTo>
                  <a:lnTo>
                    <a:pt x="903" y="2042"/>
                  </a:lnTo>
                  <a:lnTo>
                    <a:pt x="843" y="2116"/>
                  </a:lnTo>
                  <a:close/>
                  <a:moveTo>
                    <a:pt x="1105" y="2266"/>
                  </a:moveTo>
                  <a:lnTo>
                    <a:pt x="1049" y="2266"/>
                  </a:lnTo>
                  <a:lnTo>
                    <a:pt x="1049" y="2042"/>
                  </a:lnTo>
                  <a:lnTo>
                    <a:pt x="1105" y="2042"/>
                  </a:lnTo>
                  <a:lnTo>
                    <a:pt x="1105" y="2061"/>
                  </a:lnTo>
                  <a:lnTo>
                    <a:pt x="1105" y="2061"/>
                  </a:lnTo>
                  <a:lnTo>
                    <a:pt x="1110" y="2056"/>
                  </a:lnTo>
                  <a:lnTo>
                    <a:pt x="1116" y="2051"/>
                  </a:lnTo>
                  <a:lnTo>
                    <a:pt x="1123" y="2047"/>
                  </a:lnTo>
                  <a:lnTo>
                    <a:pt x="1129" y="2043"/>
                  </a:lnTo>
                  <a:lnTo>
                    <a:pt x="1137" y="2041"/>
                  </a:lnTo>
                  <a:lnTo>
                    <a:pt x="1145" y="2039"/>
                  </a:lnTo>
                  <a:lnTo>
                    <a:pt x="1153" y="2038"/>
                  </a:lnTo>
                  <a:lnTo>
                    <a:pt x="1162" y="2037"/>
                  </a:lnTo>
                  <a:lnTo>
                    <a:pt x="1162" y="2037"/>
                  </a:lnTo>
                  <a:lnTo>
                    <a:pt x="1172" y="2038"/>
                  </a:lnTo>
                  <a:lnTo>
                    <a:pt x="1180" y="2039"/>
                  </a:lnTo>
                  <a:lnTo>
                    <a:pt x="1188" y="2041"/>
                  </a:lnTo>
                  <a:lnTo>
                    <a:pt x="1197" y="2043"/>
                  </a:lnTo>
                  <a:lnTo>
                    <a:pt x="1204" y="2048"/>
                  </a:lnTo>
                  <a:lnTo>
                    <a:pt x="1210" y="2052"/>
                  </a:lnTo>
                  <a:lnTo>
                    <a:pt x="1217" y="2057"/>
                  </a:lnTo>
                  <a:lnTo>
                    <a:pt x="1223" y="2063"/>
                  </a:lnTo>
                  <a:lnTo>
                    <a:pt x="1227" y="2070"/>
                  </a:lnTo>
                  <a:lnTo>
                    <a:pt x="1232" y="2078"/>
                  </a:lnTo>
                  <a:lnTo>
                    <a:pt x="1235" y="2086"/>
                  </a:lnTo>
                  <a:lnTo>
                    <a:pt x="1238" y="2096"/>
                  </a:lnTo>
                  <a:lnTo>
                    <a:pt x="1240" y="2106"/>
                  </a:lnTo>
                  <a:lnTo>
                    <a:pt x="1242" y="2116"/>
                  </a:lnTo>
                  <a:lnTo>
                    <a:pt x="1243" y="2127"/>
                  </a:lnTo>
                  <a:lnTo>
                    <a:pt x="1244" y="2139"/>
                  </a:lnTo>
                  <a:lnTo>
                    <a:pt x="1244" y="2266"/>
                  </a:lnTo>
                  <a:lnTo>
                    <a:pt x="1188" y="2266"/>
                  </a:lnTo>
                  <a:lnTo>
                    <a:pt x="1188" y="2142"/>
                  </a:lnTo>
                  <a:lnTo>
                    <a:pt x="1188" y="2142"/>
                  </a:lnTo>
                  <a:lnTo>
                    <a:pt x="1187" y="2130"/>
                  </a:lnTo>
                  <a:lnTo>
                    <a:pt x="1186" y="2118"/>
                  </a:lnTo>
                  <a:lnTo>
                    <a:pt x="1183" y="2109"/>
                  </a:lnTo>
                  <a:lnTo>
                    <a:pt x="1178" y="2101"/>
                  </a:lnTo>
                  <a:lnTo>
                    <a:pt x="1173" y="2096"/>
                  </a:lnTo>
                  <a:lnTo>
                    <a:pt x="1166" y="2091"/>
                  </a:lnTo>
                  <a:lnTo>
                    <a:pt x="1157" y="2089"/>
                  </a:lnTo>
                  <a:lnTo>
                    <a:pt x="1147" y="2088"/>
                  </a:lnTo>
                  <a:lnTo>
                    <a:pt x="1147" y="2088"/>
                  </a:lnTo>
                  <a:lnTo>
                    <a:pt x="1138" y="2089"/>
                  </a:lnTo>
                  <a:lnTo>
                    <a:pt x="1129" y="2091"/>
                  </a:lnTo>
                  <a:lnTo>
                    <a:pt x="1122" y="2096"/>
                  </a:lnTo>
                  <a:lnTo>
                    <a:pt x="1116" y="2102"/>
                  </a:lnTo>
                  <a:lnTo>
                    <a:pt x="1112" y="2109"/>
                  </a:lnTo>
                  <a:lnTo>
                    <a:pt x="1108" y="2119"/>
                  </a:lnTo>
                  <a:lnTo>
                    <a:pt x="1106" y="2130"/>
                  </a:lnTo>
                  <a:lnTo>
                    <a:pt x="1105" y="2142"/>
                  </a:lnTo>
                  <a:lnTo>
                    <a:pt x="1105" y="2266"/>
                  </a:lnTo>
                  <a:close/>
                  <a:moveTo>
                    <a:pt x="1418" y="2058"/>
                  </a:moveTo>
                  <a:lnTo>
                    <a:pt x="1418" y="2058"/>
                  </a:lnTo>
                  <a:lnTo>
                    <a:pt x="1413" y="2053"/>
                  </a:lnTo>
                  <a:lnTo>
                    <a:pt x="1407" y="2049"/>
                  </a:lnTo>
                  <a:lnTo>
                    <a:pt x="1402" y="2046"/>
                  </a:lnTo>
                  <a:lnTo>
                    <a:pt x="1395" y="2042"/>
                  </a:lnTo>
                  <a:lnTo>
                    <a:pt x="1388" y="2040"/>
                  </a:lnTo>
                  <a:lnTo>
                    <a:pt x="1382" y="2039"/>
                  </a:lnTo>
                  <a:lnTo>
                    <a:pt x="1375" y="2038"/>
                  </a:lnTo>
                  <a:lnTo>
                    <a:pt x="1368" y="2037"/>
                  </a:lnTo>
                  <a:lnTo>
                    <a:pt x="1368" y="2037"/>
                  </a:lnTo>
                  <a:lnTo>
                    <a:pt x="1358" y="2038"/>
                  </a:lnTo>
                  <a:lnTo>
                    <a:pt x="1349" y="2039"/>
                  </a:lnTo>
                  <a:lnTo>
                    <a:pt x="1340" y="2041"/>
                  </a:lnTo>
                  <a:lnTo>
                    <a:pt x="1332" y="2046"/>
                  </a:lnTo>
                  <a:lnTo>
                    <a:pt x="1324" y="2049"/>
                  </a:lnTo>
                  <a:lnTo>
                    <a:pt x="1317" y="2055"/>
                  </a:lnTo>
                  <a:lnTo>
                    <a:pt x="1310" y="2061"/>
                  </a:lnTo>
                  <a:lnTo>
                    <a:pt x="1304" y="2068"/>
                  </a:lnTo>
                  <a:lnTo>
                    <a:pt x="1298" y="2076"/>
                  </a:lnTo>
                  <a:lnTo>
                    <a:pt x="1294" y="2085"/>
                  </a:lnTo>
                  <a:lnTo>
                    <a:pt x="1289" y="2093"/>
                  </a:lnTo>
                  <a:lnTo>
                    <a:pt x="1286" y="2105"/>
                  </a:lnTo>
                  <a:lnTo>
                    <a:pt x="1284" y="2115"/>
                  </a:lnTo>
                  <a:lnTo>
                    <a:pt x="1282" y="2127"/>
                  </a:lnTo>
                  <a:lnTo>
                    <a:pt x="1280" y="2139"/>
                  </a:lnTo>
                  <a:lnTo>
                    <a:pt x="1280" y="2151"/>
                  </a:lnTo>
                  <a:lnTo>
                    <a:pt x="1280" y="2151"/>
                  </a:lnTo>
                  <a:lnTo>
                    <a:pt x="1280" y="2166"/>
                  </a:lnTo>
                  <a:lnTo>
                    <a:pt x="1282" y="2178"/>
                  </a:lnTo>
                  <a:lnTo>
                    <a:pt x="1284" y="2190"/>
                  </a:lnTo>
                  <a:lnTo>
                    <a:pt x="1286" y="2202"/>
                  </a:lnTo>
                  <a:lnTo>
                    <a:pt x="1289" y="2212"/>
                  </a:lnTo>
                  <a:lnTo>
                    <a:pt x="1294" y="2222"/>
                  </a:lnTo>
                  <a:lnTo>
                    <a:pt x="1298" y="2231"/>
                  </a:lnTo>
                  <a:lnTo>
                    <a:pt x="1304" y="2239"/>
                  </a:lnTo>
                  <a:lnTo>
                    <a:pt x="1309" y="2247"/>
                  </a:lnTo>
                  <a:lnTo>
                    <a:pt x="1316" y="2252"/>
                  </a:lnTo>
                  <a:lnTo>
                    <a:pt x="1323" y="2258"/>
                  </a:lnTo>
                  <a:lnTo>
                    <a:pt x="1330" y="2262"/>
                  </a:lnTo>
                  <a:lnTo>
                    <a:pt x="1339" y="2266"/>
                  </a:lnTo>
                  <a:lnTo>
                    <a:pt x="1348" y="2269"/>
                  </a:lnTo>
                  <a:lnTo>
                    <a:pt x="1357" y="2270"/>
                  </a:lnTo>
                  <a:lnTo>
                    <a:pt x="1367" y="2271"/>
                  </a:lnTo>
                  <a:lnTo>
                    <a:pt x="1367" y="2271"/>
                  </a:lnTo>
                  <a:lnTo>
                    <a:pt x="1374" y="2270"/>
                  </a:lnTo>
                  <a:lnTo>
                    <a:pt x="1382" y="2269"/>
                  </a:lnTo>
                  <a:lnTo>
                    <a:pt x="1388" y="2268"/>
                  </a:lnTo>
                  <a:lnTo>
                    <a:pt x="1395" y="2266"/>
                  </a:lnTo>
                  <a:lnTo>
                    <a:pt x="1401" y="2262"/>
                  </a:lnTo>
                  <a:lnTo>
                    <a:pt x="1407" y="2259"/>
                  </a:lnTo>
                  <a:lnTo>
                    <a:pt x="1413" y="2255"/>
                  </a:lnTo>
                  <a:lnTo>
                    <a:pt x="1418" y="2249"/>
                  </a:lnTo>
                  <a:lnTo>
                    <a:pt x="1418" y="2255"/>
                  </a:lnTo>
                  <a:lnTo>
                    <a:pt x="1418" y="2255"/>
                  </a:lnTo>
                  <a:lnTo>
                    <a:pt x="1418" y="2264"/>
                  </a:lnTo>
                  <a:lnTo>
                    <a:pt x="1417" y="2274"/>
                  </a:lnTo>
                  <a:lnTo>
                    <a:pt x="1414" y="2284"/>
                  </a:lnTo>
                  <a:lnTo>
                    <a:pt x="1412" y="2288"/>
                  </a:lnTo>
                  <a:lnTo>
                    <a:pt x="1409" y="2293"/>
                  </a:lnTo>
                  <a:lnTo>
                    <a:pt x="1405" y="2297"/>
                  </a:lnTo>
                  <a:lnTo>
                    <a:pt x="1401" y="2301"/>
                  </a:lnTo>
                  <a:lnTo>
                    <a:pt x="1395" y="2305"/>
                  </a:lnTo>
                  <a:lnTo>
                    <a:pt x="1388" y="2308"/>
                  </a:lnTo>
                  <a:lnTo>
                    <a:pt x="1379" y="2310"/>
                  </a:lnTo>
                  <a:lnTo>
                    <a:pt x="1370" y="2313"/>
                  </a:lnTo>
                  <a:lnTo>
                    <a:pt x="1359" y="2314"/>
                  </a:lnTo>
                  <a:lnTo>
                    <a:pt x="1346" y="2314"/>
                  </a:lnTo>
                  <a:lnTo>
                    <a:pt x="1344" y="2314"/>
                  </a:lnTo>
                  <a:lnTo>
                    <a:pt x="1364" y="2357"/>
                  </a:lnTo>
                  <a:lnTo>
                    <a:pt x="1365" y="2357"/>
                  </a:lnTo>
                  <a:lnTo>
                    <a:pt x="1365" y="2357"/>
                  </a:lnTo>
                  <a:lnTo>
                    <a:pt x="1378" y="2357"/>
                  </a:lnTo>
                  <a:lnTo>
                    <a:pt x="1390" y="2356"/>
                  </a:lnTo>
                  <a:lnTo>
                    <a:pt x="1402" y="2353"/>
                  </a:lnTo>
                  <a:lnTo>
                    <a:pt x="1413" y="2350"/>
                  </a:lnTo>
                  <a:lnTo>
                    <a:pt x="1423" y="2346"/>
                  </a:lnTo>
                  <a:lnTo>
                    <a:pt x="1432" y="2341"/>
                  </a:lnTo>
                  <a:lnTo>
                    <a:pt x="1439" y="2336"/>
                  </a:lnTo>
                  <a:lnTo>
                    <a:pt x="1446" y="2329"/>
                  </a:lnTo>
                  <a:lnTo>
                    <a:pt x="1453" y="2321"/>
                  </a:lnTo>
                  <a:lnTo>
                    <a:pt x="1458" y="2314"/>
                  </a:lnTo>
                  <a:lnTo>
                    <a:pt x="1463" y="2304"/>
                  </a:lnTo>
                  <a:lnTo>
                    <a:pt x="1466" y="2294"/>
                  </a:lnTo>
                  <a:lnTo>
                    <a:pt x="1469" y="2284"/>
                  </a:lnTo>
                  <a:lnTo>
                    <a:pt x="1472" y="2271"/>
                  </a:lnTo>
                  <a:lnTo>
                    <a:pt x="1473" y="2259"/>
                  </a:lnTo>
                  <a:lnTo>
                    <a:pt x="1473" y="2246"/>
                  </a:lnTo>
                  <a:lnTo>
                    <a:pt x="1473" y="2042"/>
                  </a:lnTo>
                  <a:lnTo>
                    <a:pt x="1418" y="2042"/>
                  </a:lnTo>
                  <a:lnTo>
                    <a:pt x="1418" y="2058"/>
                  </a:lnTo>
                  <a:close/>
                  <a:moveTo>
                    <a:pt x="1418" y="2110"/>
                  </a:moveTo>
                  <a:lnTo>
                    <a:pt x="1418" y="2198"/>
                  </a:lnTo>
                  <a:lnTo>
                    <a:pt x="1418" y="2198"/>
                  </a:lnTo>
                  <a:lnTo>
                    <a:pt x="1411" y="2206"/>
                  </a:lnTo>
                  <a:lnTo>
                    <a:pt x="1403" y="2214"/>
                  </a:lnTo>
                  <a:lnTo>
                    <a:pt x="1397" y="2216"/>
                  </a:lnTo>
                  <a:lnTo>
                    <a:pt x="1392" y="2218"/>
                  </a:lnTo>
                  <a:lnTo>
                    <a:pt x="1386" y="2219"/>
                  </a:lnTo>
                  <a:lnTo>
                    <a:pt x="1378" y="2220"/>
                  </a:lnTo>
                  <a:lnTo>
                    <a:pt x="1378" y="2220"/>
                  </a:lnTo>
                  <a:lnTo>
                    <a:pt x="1372" y="2219"/>
                  </a:lnTo>
                  <a:lnTo>
                    <a:pt x="1364" y="2217"/>
                  </a:lnTo>
                  <a:lnTo>
                    <a:pt x="1357" y="2214"/>
                  </a:lnTo>
                  <a:lnTo>
                    <a:pt x="1350" y="2207"/>
                  </a:lnTo>
                  <a:lnTo>
                    <a:pt x="1345" y="2198"/>
                  </a:lnTo>
                  <a:lnTo>
                    <a:pt x="1340" y="2186"/>
                  </a:lnTo>
                  <a:lnTo>
                    <a:pt x="1338" y="2170"/>
                  </a:lnTo>
                  <a:lnTo>
                    <a:pt x="1337" y="2150"/>
                  </a:lnTo>
                  <a:lnTo>
                    <a:pt x="1337" y="2150"/>
                  </a:lnTo>
                  <a:lnTo>
                    <a:pt x="1338" y="2133"/>
                  </a:lnTo>
                  <a:lnTo>
                    <a:pt x="1340" y="2119"/>
                  </a:lnTo>
                  <a:lnTo>
                    <a:pt x="1345" y="2108"/>
                  </a:lnTo>
                  <a:lnTo>
                    <a:pt x="1350" y="2100"/>
                  </a:lnTo>
                  <a:lnTo>
                    <a:pt x="1357" y="2095"/>
                  </a:lnTo>
                  <a:lnTo>
                    <a:pt x="1364" y="2090"/>
                  </a:lnTo>
                  <a:lnTo>
                    <a:pt x="1372" y="2089"/>
                  </a:lnTo>
                  <a:lnTo>
                    <a:pt x="1378" y="2088"/>
                  </a:lnTo>
                  <a:lnTo>
                    <a:pt x="1378" y="2088"/>
                  </a:lnTo>
                  <a:lnTo>
                    <a:pt x="1386" y="2089"/>
                  </a:lnTo>
                  <a:lnTo>
                    <a:pt x="1393" y="2090"/>
                  </a:lnTo>
                  <a:lnTo>
                    <a:pt x="1398" y="2092"/>
                  </a:lnTo>
                  <a:lnTo>
                    <a:pt x="1404" y="2096"/>
                  </a:lnTo>
                  <a:lnTo>
                    <a:pt x="1408" y="2099"/>
                  </a:lnTo>
                  <a:lnTo>
                    <a:pt x="1412" y="2102"/>
                  </a:lnTo>
                  <a:lnTo>
                    <a:pt x="1418" y="2110"/>
                  </a:lnTo>
                  <a:lnTo>
                    <a:pt x="1418" y="2110"/>
                  </a:lnTo>
                  <a:close/>
                  <a:moveTo>
                    <a:pt x="945" y="2042"/>
                  </a:moveTo>
                  <a:lnTo>
                    <a:pt x="1000" y="2042"/>
                  </a:lnTo>
                  <a:lnTo>
                    <a:pt x="1000" y="2139"/>
                  </a:lnTo>
                  <a:lnTo>
                    <a:pt x="1000" y="2266"/>
                  </a:lnTo>
                  <a:lnTo>
                    <a:pt x="945" y="2266"/>
                  </a:lnTo>
                  <a:lnTo>
                    <a:pt x="945" y="2042"/>
                  </a:lnTo>
                  <a:close/>
                  <a:moveTo>
                    <a:pt x="1000" y="1982"/>
                  </a:moveTo>
                  <a:lnTo>
                    <a:pt x="1000" y="2010"/>
                  </a:lnTo>
                  <a:lnTo>
                    <a:pt x="945" y="2010"/>
                  </a:lnTo>
                  <a:lnTo>
                    <a:pt x="945" y="1954"/>
                  </a:lnTo>
                  <a:lnTo>
                    <a:pt x="1000" y="1954"/>
                  </a:lnTo>
                  <a:lnTo>
                    <a:pt x="1000" y="1982"/>
                  </a:lnTo>
                  <a:close/>
                  <a:moveTo>
                    <a:pt x="2325" y="1977"/>
                  </a:moveTo>
                  <a:lnTo>
                    <a:pt x="2381" y="1949"/>
                  </a:lnTo>
                  <a:lnTo>
                    <a:pt x="2381" y="2144"/>
                  </a:lnTo>
                  <a:lnTo>
                    <a:pt x="2381" y="2266"/>
                  </a:lnTo>
                  <a:lnTo>
                    <a:pt x="2325" y="2266"/>
                  </a:lnTo>
                  <a:lnTo>
                    <a:pt x="2325" y="1977"/>
                  </a:lnTo>
                  <a:close/>
                  <a:moveTo>
                    <a:pt x="400" y="762"/>
                  </a:moveTo>
                  <a:lnTo>
                    <a:pt x="856" y="762"/>
                  </a:lnTo>
                  <a:lnTo>
                    <a:pt x="856" y="498"/>
                  </a:lnTo>
                  <a:lnTo>
                    <a:pt x="400" y="498"/>
                  </a:lnTo>
                  <a:lnTo>
                    <a:pt x="400" y="290"/>
                  </a:lnTo>
                  <a:lnTo>
                    <a:pt x="905" y="290"/>
                  </a:lnTo>
                  <a:lnTo>
                    <a:pt x="737" y="0"/>
                  </a:lnTo>
                  <a:lnTo>
                    <a:pt x="22" y="0"/>
                  </a:lnTo>
                  <a:lnTo>
                    <a:pt x="22" y="1261"/>
                  </a:lnTo>
                  <a:lnTo>
                    <a:pt x="1030" y="1261"/>
                  </a:lnTo>
                  <a:lnTo>
                    <a:pt x="1030" y="970"/>
                  </a:lnTo>
                  <a:lnTo>
                    <a:pt x="400" y="970"/>
                  </a:lnTo>
                  <a:lnTo>
                    <a:pt x="400" y="762"/>
                  </a:lnTo>
                  <a:close/>
                  <a:moveTo>
                    <a:pt x="1702" y="0"/>
                  </a:moveTo>
                  <a:lnTo>
                    <a:pt x="1487" y="411"/>
                  </a:lnTo>
                  <a:lnTo>
                    <a:pt x="1274" y="0"/>
                  </a:lnTo>
                  <a:lnTo>
                    <a:pt x="856" y="0"/>
                  </a:lnTo>
                  <a:lnTo>
                    <a:pt x="1296" y="762"/>
                  </a:lnTo>
                  <a:lnTo>
                    <a:pt x="1296" y="1261"/>
                  </a:lnTo>
                  <a:lnTo>
                    <a:pt x="1673" y="1261"/>
                  </a:lnTo>
                  <a:lnTo>
                    <a:pt x="1673" y="762"/>
                  </a:lnTo>
                  <a:lnTo>
                    <a:pt x="2114" y="0"/>
                  </a:lnTo>
                  <a:lnTo>
                    <a:pt x="1702" y="0"/>
                  </a:lnTo>
                  <a:close/>
                </a:path>
              </a:pathLst>
            </a:custGeom>
            <a:solidFill>
              <a:srgbClr val="2E2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p>
          </p:txBody>
        </p:sp>
      </p:grpSp>
      <p:sp>
        <p:nvSpPr>
          <p:cNvPr id="21" name="Picture Placeholder 19">
            <a:extLst>
              <a:ext uri="{FF2B5EF4-FFF2-40B4-BE49-F238E27FC236}">
                <a16:creationId xmlns:a16="http://schemas.microsoft.com/office/drawing/2014/main" id="{14F1DE27-AD0C-4A9A-9D8D-4F823ECEAD7F}"/>
              </a:ext>
            </a:extLst>
          </p:cNvPr>
          <p:cNvSpPr>
            <a:spLocks noGrp="1"/>
          </p:cNvSpPr>
          <p:nvPr>
            <p:ph type="pic" sz="quarter" idx="16"/>
          </p:nvPr>
        </p:nvSpPr>
        <p:spPr>
          <a:xfrm>
            <a:off x="461982" y="5914642"/>
            <a:ext cx="768400" cy="576000"/>
          </a:xfrm>
          <a:prstGeom prst="ellipse">
            <a:avLst/>
          </a:prstGeom>
        </p:spPr>
        <p:txBody>
          <a:bodyPr anchor="ctr"/>
          <a:lstStyle>
            <a:lvl1pPr marL="0" indent="0" algn="ctr">
              <a:buNone/>
              <a:defRPr sz="675">
                <a:solidFill>
                  <a:schemeClr val="bg1"/>
                </a:solidFill>
              </a:defRPr>
            </a:lvl1pPr>
          </a:lstStyle>
          <a:p>
            <a:r>
              <a:rPr lang="en-US" dirty="0"/>
              <a:t>Click icon to add picture</a:t>
            </a:r>
            <a:endParaRPr lang="en-GB" dirty="0"/>
          </a:p>
        </p:txBody>
      </p:sp>
    </p:spTree>
    <p:extLst>
      <p:ext uri="{BB962C8B-B14F-4D97-AF65-F5344CB8AC3E}">
        <p14:creationId xmlns:p14="http://schemas.microsoft.com/office/powerpoint/2010/main" val="253664739"/>
      </p:ext>
    </p:extLst>
  </p:cSld>
  <p:clrMapOvr>
    <a:masterClrMapping/>
  </p:clrMapOvr>
  <p:extLst>
    <p:ext uri="{DCECCB84-F9BA-43D5-87BE-67443E8EF086}">
      <p15:sldGuideLst xmlns:p15="http://schemas.microsoft.com/office/powerpoint/2012/main">
        <p15:guide id="1" orient="horz" pos="2160">
          <p15:clr>
            <a:srgbClr val="FBAE40"/>
          </p15:clr>
        </p15:guide>
        <p15:guide id="2" pos="3842">
          <p15:clr>
            <a:srgbClr val="FBAE40"/>
          </p15:clr>
        </p15:guide>
      </p15:sldGuideLst>
    </p:ext>
  </p:extLst>
</p:sldLayout>
</file>

<file path=ppt/slideLayouts/slideLayout251.xml><?xml version="1.0" encoding="utf-8"?>
<p:sldLayout xmlns:a="http://schemas.openxmlformats.org/drawingml/2006/main" xmlns:r="http://schemas.openxmlformats.org/officeDocument/2006/relationships" xmlns:p="http://schemas.openxmlformats.org/presentationml/2006/main" showMasterSp="0" preserve="1" userDrawn="1">
  <p:cSld name="1_Cover alternate">
    <p:spTree>
      <p:nvGrpSpPr>
        <p:cNvPr id="1" name=""/>
        <p:cNvGrpSpPr/>
        <p:nvPr/>
      </p:nvGrpSpPr>
      <p:grpSpPr>
        <a:xfrm>
          <a:off x="0" y="0"/>
          <a:ext cx="0" cy="0"/>
          <a:chOff x="0" y="0"/>
          <a:chExt cx="0" cy="0"/>
        </a:xfrm>
      </p:grpSpPr>
      <p:cxnSp>
        <p:nvCxnSpPr>
          <p:cNvPr id="7" name="Straight Connector 6">
            <a:extLst>
              <a:ext uri="{FF2B5EF4-FFF2-40B4-BE49-F238E27FC236}">
                <a16:creationId xmlns:a16="http://schemas.microsoft.com/office/drawing/2014/main" id="{F93BD223-2224-476C-AB5C-300C248C1618}"/>
              </a:ext>
            </a:extLst>
          </p:cNvPr>
          <p:cNvCxnSpPr>
            <a:cxnSpLocks/>
          </p:cNvCxnSpPr>
          <p:nvPr/>
        </p:nvCxnSpPr>
        <p:spPr>
          <a:xfrm>
            <a:off x="1333186" y="5709060"/>
            <a:ext cx="8122101" cy="0"/>
          </a:xfrm>
          <a:prstGeom prst="line">
            <a:avLst/>
          </a:prstGeom>
          <a:ln>
            <a:solidFill>
              <a:srgbClr val="828290"/>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651B4C43-E5F8-400E-A971-58A3766B1BF0}"/>
              </a:ext>
            </a:extLst>
          </p:cNvPr>
          <p:cNvSpPr txBox="1"/>
          <p:nvPr/>
        </p:nvSpPr>
        <p:spPr>
          <a:xfrm>
            <a:off x="461985" y="5605202"/>
            <a:ext cx="1045073" cy="197581"/>
          </a:xfrm>
          <a:prstGeom prst="rect">
            <a:avLst/>
          </a:prstGeom>
          <a:noFill/>
        </p:spPr>
        <p:txBody>
          <a:bodyPr wrap="square" lIns="0" tIns="0" rIns="0" bIns="0" rtlCol="0" anchor="ctr" anchorCtr="0">
            <a:noAutofit/>
          </a:bodyPr>
          <a:lstStyle/>
          <a:p>
            <a:r>
              <a:rPr lang="en-GB" sz="900" dirty="0">
                <a:solidFill>
                  <a:srgbClr val="828290"/>
                </a:solidFill>
                <a:latin typeface="EYInterstate Light" panose="02000506000000020004" pitchFamily="2" charset="0"/>
              </a:rPr>
              <a:t>Written by</a:t>
            </a:r>
          </a:p>
        </p:txBody>
      </p:sp>
      <p:sp>
        <p:nvSpPr>
          <p:cNvPr id="10" name="Text Placeholder 16">
            <a:extLst>
              <a:ext uri="{FF2B5EF4-FFF2-40B4-BE49-F238E27FC236}">
                <a16:creationId xmlns:a16="http://schemas.microsoft.com/office/drawing/2014/main" id="{A9465B6B-DFD4-4E0C-9ACE-E88CA2220464}"/>
              </a:ext>
            </a:extLst>
          </p:cNvPr>
          <p:cNvSpPr>
            <a:spLocks noGrp="1"/>
          </p:cNvSpPr>
          <p:nvPr>
            <p:ph type="body" sz="quarter" idx="14" hasCustomPrompt="1"/>
          </p:nvPr>
        </p:nvSpPr>
        <p:spPr>
          <a:xfrm>
            <a:off x="461984" y="6019189"/>
            <a:ext cx="3089275" cy="180000"/>
          </a:xfrm>
        </p:spPr>
        <p:txBody>
          <a:bodyPr/>
          <a:lstStyle>
            <a:lvl1pPr marL="0" indent="0">
              <a:buNone/>
              <a:defRPr sz="900">
                <a:solidFill>
                  <a:schemeClr val="bg1"/>
                </a:solidFill>
              </a:defRPr>
            </a:lvl1pPr>
          </a:lstStyle>
          <a:p>
            <a:pPr lvl="0"/>
            <a:r>
              <a:rPr lang="en-US" dirty="0"/>
              <a:t>Name Surname</a:t>
            </a:r>
            <a:endParaRPr lang="en-GB" dirty="0"/>
          </a:p>
        </p:txBody>
      </p:sp>
      <p:sp>
        <p:nvSpPr>
          <p:cNvPr id="13" name="Text Placeholder 16">
            <a:extLst>
              <a:ext uri="{FF2B5EF4-FFF2-40B4-BE49-F238E27FC236}">
                <a16:creationId xmlns:a16="http://schemas.microsoft.com/office/drawing/2014/main" id="{A1F2ED22-5637-4AB8-ABD8-3693A6EA55FD}"/>
              </a:ext>
            </a:extLst>
          </p:cNvPr>
          <p:cNvSpPr>
            <a:spLocks noGrp="1"/>
          </p:cNvSpPr>
          <p:nvPr>
            <p:ph type="body" sz="quarter" idx="15" hasCustomPrompt="1"/>
          </p:nvPr>
        </p:nvSpPr>
        <p:spPr>
          <a:xfrm>
            <a:off x="461984" y="6216807"/>
            <a:ext cx="3089275" cy="180000"/>
          </a:xfrm>
        </p:spPr>
        <p:txBody>
          <a:bodyPr/>
          <a:lstStyle>
            <a:lvl1pPr marL="0" indent="0">
              <a:buNone/>
              <a:defRPr sz="900">
                <a:solidFill>
                  <a:schemeClr val="bg1"/>
                </a:solidFill>
              </a:defRPr>
            </a:lvl1pPr>
          </a:lstStyle>
          <a:p>
            <a:pPr lvl="0"/>
            <a:r>
              <a:rPr lang="en-US" dirty="0"/>
              <a:t>Job Title</a:t>
            </a:r>
            <a:endParaRPr lang="en-GB" dirty="0"/>
          </a:p>
        </p:txBody>
      </p:sp>
      <p:sp>
        <p:nvSpPr>
          <p:cNvPr id="18" name="Freeform 5">
            <a:extLst>
              <a:ext uri="{FF2B5EF4-FFF2-40B4-BE49-F238E27FC236}">
                <a16:creationId xmlns:a16="http://schemas.microsoft.com/office/drawing/2014/main" id="{160A7550-5D67-4923-A7BC-21E832215440}"/>
              </a:ext>
            </a:extLst>
          </p:cNvPr>
          <p:cNvSpPr>
            <a:spLocks noChangeAspect="1"/>
          </p:cNvSpPr>
          <p:nvPr userDrawn="1"/>
        </p:nvSpPr>
        <p:spPr bwMode="gray">
          <a:xfrm rot="10800000">
            <a:off x="627066" y="457199"/>
            <a:ext cx="6012542" cy="3805316"/>
          </a:xfrm>
          <a:custGeom>
            <a:avLst/>
            <a:gdLst>
              <a:gd name="connsiteX0" fmla="*/ 0 w 10000"/>
              <a:gd name="connsiteY0" fmla="*/ 0 h 9745"/>
              <a:gd name="connsiteX1" fmla="*/ 921 w 10000"/>
              <a:gd name="connsiteY1" fmla="*/ 9745 h 9745"/>
              <a:gd name="connsiteX2" fmla="*/ 10000 w 10000"/>
              <a:gd name="connsiteY2" fmla="*/ 7201 h 9745"/>
              <a:gd name="connsiteX3" fmla="*/ 10000 w 10000"/>
              <a:gd name="connsiteY3" fmla="*/ 0 h 9745"/>
              <a:gd name="connsiteX4" fmla="*/ 0 w 10000"/>
              <a:gd name="connsiteY4" fmla="*/ 0 h 9745"/>
              <a:gd name="connsiteX0" fmla="*/ 0 w 9079"/>
              <a:gd name="connsiteY0" fmla="*/ 0 h 10000"/>
              <a:gd name="connsiteX1" fmla="*/ 0 w 9079"/>
              <a:gd name="connsiteY1" fmla="*/ 10000 h 10000"/>
              <a:gd name="connsiteX2" fmla="*/ 9079 w 9079"/>
              <a:gd name="connsiteY2" fmla="*/ 7389 h 10000"/>
              <a:gd name="connsiteX3" fmla="*/ 9079 w 9079"/>
              <a:gd name="connsiteY3" fmla="*/ 0 h 10000"/>
              <a:gd name="connsiteX4" fmla="*/ 0 w 9079"/>
              <a:gd name="connsiteY4" fmla="*/ 0 h 10000"/>
              <a:gd name="connsiteX0" fmla="*/ 5 w 10000"/>
              <a:gd name="connsiteY0" fmla="*/ 2555 h 10000"/>
              <a:gd name="connsiteX1" fmla="*/ 0 w 10000"/>
              <a:gd name="connsiteY1" fmla="*/ 10000 h 10000"/>
              <a:gd name="connsiteX2" fmla="*/ 10000 w 10000"/>
              <a:gd name="connsiteY2" fmla="*/ 7389 h 10000"/>
              <a:gd name="connsiteX3" fmla="*/ 10000 w 10000"/>
              <a:gd name="connsiteY3" fmla="*/ 0 h 10000"/>
              <a:gd name="connsiteX4" fmla="*/ 5 w 10000"/>
              <a:gd name="connsiteY4" fmla="*/ 2555 h 10000"/>
              <a:gd name="connsiteX0" fmla="*/ 5 w 10000"/>
              <a:gd name="connsiteY0" fmla="*/ 0 h 7445"/>
              <a:gd name="connsiteX1" fmla="*/ 0 w 10000"/>
              <a:gd name="connsiteY1" fmla="*/ 7445 h 7445"/>
              <a:gd name="connsiteX2" fmla="*/ 10000 w 10000"/>
              <a:gd name="connsiteY2" fmla="*/ 4834 h 7445"/>
              <a:gd name="connsiteX3" fmla="*/ 10000 w 10000"/>
              <a:gd name="connsiteY3" fmla="*/ 7 h 7445"/>
              <a:gd name="connsiteX4" fmla="*/ 5 w 10000"/>
              <a:gd name="connsiteY4" fmla="*/ 0 h 7445"/>
              <a:gd name="connsiteX0" fmla="*/ 5 w 10000"/>
              <a:gd name="connsiteY0" fmla="*/ 0 h 10000"/>
              <a:gd name="connsiteX1" fmla="*/ 0 w 10000"/>
              <a:gd name="connsiteY1" fmla="*/ 10000 h 10000"/>
              <a:gd name="connsiteX2" fmla="*/ 8453 w 10000"/>
              <a:gd name="connsiteY2" fmla="*/ 7036 h 10000"/>
              <a:gd name="connsiteX3" fmla="*/ 10000 w 10000"/>
              <a:gd name="connsiteY3" fmla="*/ 9 h 10000"/>
              <a:gd name="connsiteX4" fmla="*/ 5 w 10000"/>
              <a:gd name="connsiteY4" fmla="*/ 0 h 10000"/>
              <a:gd name="connsiteX0" fmla="*/ 5 w 8453"/>
              <a:gd name="connsiteY0" fmla="*/ 4143 h 14143"/>
              <a:gd name="connsiteX1" fmla="*/ 0 w 8453"/>
              <a:gd name="connsiteY1" fmla="*/ 14143 h 14143"/>
              <a:gd name="connsiteX2" fmla="*/ 8453 w 8453"/>
              <a:gd name="connsiteY2" fmla="*/ 11179 h 14143"/>
              <a:gd name="connsiteX3" fmla="*/ 8453 w 8453"/>
              <a:gd name="connsiteY3" fmla="*/ 0 h 14143"/>
              <a:gd name="connsiteX4" fmla="*/ 5 w 8453"/>
              <a:gd name="connsiteY4" fmla="*/ 4143 h 14143"/>
              <a:gd name="connsiteX0" fmla="*/ 6 w 10000"/>
              <a:gd name="connsiteY0" fmla="*/ 0 h 10007"/>
              <a:gd name="connsiteX1" fmla="*/ 0 w 10000"/>
              <a:gd name="connsiteY1" fmla="*/ 10007 h 10007"/>
              <a:gd name="connsiteX2" fmla="*/ 10000 w 10000"/>
              <a:gd name="connsiteY2" fmla="*/ 7911 h 10007"/>
              <a:gd name="connsiteX3" fmla="*/ 10000 w 10000"/>
              <a:gd name="connsiteY3" fmla="*/ 7 h 10007"/>
              <a:gd name="connsiteX4" fmla="*/ 6 w 10000"/>
              <a:gd name="connsiteY4" fmla="*/ 0 h 1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7">
                <a:moveTo>
                  <a:pt x="6" y="0"/>
                </a:moveTo>
                <a:cubicBezTo>
                  <a:pt x="4" y="2358"/>
                  <a:pt x="2" y="7650"/>
                  <a:pt x="0" y="10007"/>
                </a:cubicBezTo>
                <a:lnTo>
                  <a:pt x="10000" y="7911"/>
                </a:lnTo>
                <a:lnTo>
                  <a:pt x="10000" y="7"/>
                </a:lnTo>
                <a:lnTo>
                  <a:pt x="6" y="0"/>
                </a:lnTo>
                <a:close/>
              </a:path>
            </a:pathLst>
          </a:custGeom>
          <a:solidFill>
            <a:srgbClr val="FFE600"/>
          </a:solidFill>
          <a:ln w="9525">
            <a:noFill/>
            <a:round/>
            <a:headEnd/>
            <a:tailEnd/>
          </a:ln>
        </p:spPr>
        <p:txBody>
          <a:bodyPr vert="horz" wrap="square" lIns="91440" tIns="45720" rIns="91440" bIns="45720" numCol="1" anchor="t" anchorCtr="0" compatLnSpc="1">
            <a:prstTxWarp prst="textNoShape">
              <a:avLst/>
            </a:prstTxWarp>
          </a:bodyPr>
          <a:lstStyle/>
          <a:p>
            <a:endParaRPr lang="en-GB" sz="1800" dirty="0"/>
          </a:p>
        </p:txBody>
      </p:sp>
      <p:sp>
        <p:nvSpPr>
          <p:cNvPr id="19" name="Title 1">
            <a:extLst>
              <a:ext uri="{FF2B5EF4-FFF2-40B4-BE49-F238E27FC236}">
                <a16:creationId xmlns:a16="http://schemas.microsoft.com/office/drawing/2014/main" id="{D57A982A-5252-472B-BD55-97D51532138C}"/>
              </a:ext>
            </a:extLst>
          </p:cNvPr>
          <p:cNvSpPr>
            <a:spLocks noGrp="1"/>
          </p:cNvSpPr>
          <p:nvPr>
            <p:ph type="ctrTitle" hasCustomPrompt="1"/>
          </p:nvPr>
        </p:nvSpPr>
        <p:spPr>
          <a:xfrm>
            <a:off x="915578" y="1476597"/>
            <a:ext cx="5087200" cy="860400"/>
          </a:xfrm>
        </p:spPr>
        <p:txBody>
          <a:bodyPr/>
          <a:lstStyle>
            <a:lvl1pPr>
              <a:defRPr b="0">
                <a:solidFill>
                  <a:srgbClr val="404040"/>
                </a:solidFill>
                <a:latin typeface="EYInterstate Light" panose="02000506000000020004" pitchFamily="2" charset="0"/>
                <a:cs typeface="Arial" pitchFamily="34" charset="0"/>
              </a:defRPr>
            </a:lvl1pPr>
          </a:lstStyle>
          <a:p>
            <a:r>
              <a:rPr lang="en-GB" dirty="0"/>
              <a:t>Title (EY Interstate Light </a:t>
            </a:r>
            <a:br>
              <a:rPr lang="en-GB" dirty="0"/>
            </a:br>
            <a:r>
              <a:rPr lang="en-GB" dirty="0"/>
              <a:t>30 point)</a:t>
            </a:r>
          </a:p>
        </p:txBody>
      </p:sp>
      <p:sp>
        <p:nvSpPr>
          <p:cNvPr id="20" name="Subtitle 2">
            <a:extLst>
              <a:ext uri="{FF2B5EF4-FFF2-40B4-BE49-F238E27FC236}">
                <a16:creationId xmlns:a16="http://schemas.microsoft.com/office/drawing/2014/main" id="{F809C9F7-7674-4F00-8A7B-4EBDB5F94FBD}"/>
              </a:ext>
            </a:extLst>
          </p:cNvPr>
          <p:cNvSpPr>
            <a:spLocks noGrp="1"/>
          </p:cNvSpPr>
          <p:nvPr>
            <p:ph type="subTitle" idx="1" hasCustomPrompt="1"/>
          </p:nvPr>
        </p:nvSpPr>
        <p:spPr>
          <a:xfrm>
            <a:off x="915579" y="2422864"/>
            <a:ext cx="5087200" cy="645742"/>
          </a:xfrm>
        </p:spPr>
        <p:txBody>
          <a:bodyPr/>
          <a:lstStyle>
            <a:lvl1pPr marL="0" marR="0" indent="0" algn="l" defTabSz="914400" rtl="0" eaLnBrk="1" fontAlgn="auto" latinLnBrk="0" hangingPunct="1">
              <a:lnSpc>
                <a:spcPct val="100000"/>
              </a:lnSpc>
              <a:spcBef>
                <a:spcPct val="20000"/>
              </a:spcBef>
              <a:spcAft>
                <a:spcPts val="1200"/>
              </a:spcAft>
              <a:buClr>
                <a:schemeClr val="accent2"/>
              </a:buClr>
              <a:buSzPct val="70000"/>
              <a:buFont typeface="Arial" pitchFamily="34" charset="0"/>
              <a:buNone/>
              <a:tabLst/>
              <a:defRPr sz="1600">
                <a:solidFill>
                  <a:srgbClr val="404040"/>
                </a:solidFill>
                <a:latin typeface="EYInterstate" panose="02000503020000020004" pitchFamily="2" charset="0"/>
                <a:cs typeface="Arial" pitchFamily="34" charset="0"/>
              </a:defRPr>
            </a:lvl1pPr>
            <a:lvl2pPr marL="0" indent="0" algn="l">
              <a:buNone/>
              <a:defRPr sz="1600">
                <a:solidFill>
                  <a:srgbClr val="404040"/>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GB" sz="1600" dirty="0"/>
              <a:t>Subtitle (EY Interstate 16 point)</a:t>
            </a:r>
          </a:p>
          <a:p>
            <a:pPr marL="0" marR="0" lvl="0" indent="0" algn="l" defTabSz="914400" rtl="0" eaLnBrk="1" fontAlgn="auto" latinLnBrk="0" hangingPunct="1">
              <a:lnSpc>
                <a:spcPct val="100000"/>
              </a:lnSpc>
              <a:spcBef>
                <a:spcPct val="20000"/>
              </a:spcBef>
              <a:spcAft>
                <a:spcPts val="1200"/>
              </a:spcAft>
              <a:buClr>
                <a:schemeClr val="accent2"/>
              </a:buClr>
              <a:buSzPct val="70000"/>
              <a:buFont typeface="Arial" pitchFamily="34" charset="0"/>
              <a:buNone/>
              <a:tabLst/>
              <a:defRPr/>
            </a:pPr>
            <a:r>
              <a:rPr lang="en-IN" b="1" dirty="0"/>
              <a:t>XX Month 200X (EY Interstate bold 16 point)</a:t>
            </a:r>
            <a:endParaRPr lang="en-GB" sz="1600" dirty="0"/>
          </a:p>
        </p:txBody>
      </p:sp>
      <p:grpSp>
        <p:nvGrpSpPr>
          <p:cNvPr id="22" name="Group 4">
            <a:extLst>
              <a:ext uri="{FF2B5EF4-FFF2-40B4-BE49-F238E27FC236}">
                <a16:creationId xmlns:a16="http://schemas.microsoft.com/office/drawing/2014/main" id="{2FBA4DFB-2D74-4887-91FA-9FE36EADD25F}"/>
              </a:ext>
            </a:extLst>
          </p:cNvPr>
          <p:cNvGrpSpPr>
            <a:grpSpLocks noChangeAspect="1"/>
          </p:cNvGrpSpPr>
          <p:nvPr userDrawn="1"/>
        </p:nvGrpSpPr>
        <p:grpSpPr bwMode="auto">
          <a:xfrm>
            <a:off x="10286006" y="5340350"/>
            <a:ext cx="1317252" cy="1157288"/>
            <a:chOff x="4857" y="3364"/>
            <a:chExt cx="622" cy="729"/>
          </a:xfrm>
        </p:grpSpPr>
        <p:sp>
          <p:nvSpPr>
            <p:cNvPr id="23" name="AutoShape 3">
              <a:extLst>
                <a:ext uri="{FF2B5EF4-FFF2-40B4-BE49-F238E27FC236}">
                  <a16:creationId xmlns:a16="http://schemas.microsoft.com/office/drawing/2014/main" id="{B223B0E3-13DC-4092-840F-C19C33D0170D}"/>
                </a:ext>
              </a:extLst>
            </p:cNvPr>
            <p:cNvSpPr>
              <a:spLocks noChangeAspect="1" noChangeArrowheads="1" noTextEdit="1"/>
            </p:cNvSpPr>
            <p:nvPr userDrawn="1"/>
          </p:nvSpPr>
          <p:spPr bwMode="auto">
            <a:xfrm>
              <a:off x="4857" y="3364"/>
              <a:ext cx="622" cy="7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800" dirty="0"/>
            </a:p>
          </p:txBody>
        </p:sp>
        <p:sp>
          <p:nvSpPr>
            <p:cNvPr id="24" name="Freeform 5">
              <a:extLst>
                <a:ext uri="{FF2B5EF4-FFF2-40B4-BE49-F238E27FC236}">
                  <a16:creationId xmlns:a16="http://schemas.microsoft.com/office/drawing/2014/main" id="{720F86E7-783D-48A5-9A99-BBE51AD8BB9F}"/>
                </a:ext>
              </a:extLst>
            </p:cNvPr>
            <p:cNvSpPr>
              <a:spLocks/>
            </p:cNvSpPr>
            <p:nvPr userDrawn="1"/>
          </p:nvSpPr>
          <p:spPr bwMode="auto">
            <a:xfrm>
              <a:off x="4857" y="3364"/>
              <a:ext cx="498" cy="182"/>
            </a:xfrm>
            <a:custGeom>
              <a:avLst/>
              <a:gdLst>
                <a:gd name="T0" fmla="*/ 2491 w 2491"/>
                <a:gd name="T1" fmla="*/ 0 h 910"/>
                <a:gd name="T2" fmla="*/ 0 w 2491"/>
                <a:gd name="T3" fmla="*/ 910 h 910"/>
                <a:gd name="T4" fmla="*/ 2491 w 2491"/>
                <a:gd name="T5" fmla="*/ 469 h 910"/>
                <a:gd name="T6" fmla="*/ 2491 w 2491"/>
                <a:gd name="T7" fmla="*/ 0 h 910"/>
              </a:gdLst>
              <a:ahLst/>
              <a:cxnLst>
                <a:cxn ang="0">
                  <a:pos x="T0" y="T1"/>
                </a:cxn>
                <a:cxn ang="0">
                  <a:pos x="T2" y="T3"/>
                </a:cxn>
                <a:cxn ang="0">
                  <a:pos x="T4" y="T5"/>
                </a:cxn>
                <a:cxn ang="0">
                  <a:pos x="T6" y="T7"/>
                </a:cxn>
              </a:cxnLst>
              <a:rect l="0" t="0" r="r" b="b"/>
              <a:pathLst>
                <a:path w="2491" h="910">
                  <a:moveTo>
                    <a:pt x="2491" y="0"/>
                  </a:moveTo>
                  <a:lnTo>
                    <a:pt x="0" y="910"/>
                  </a:lnTo>
                  <a:lnTo>
                    <a:pt x="2491" y="469"/>
                  </a:lnTo>
                  <a:lnTo>
                    <a:pt x="2491" y="0"/>
                  </a:lnTo>
                  <a:close/>
                </a:path>
              </a:pathLst>
            </a:custGeom>
            <a:solidFill>
              <a:srgbClr val="FE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p>
          </p:txBody>
        </p:sp>
        <p:sp>
          <p:nvSpPr>
            <p:cNvPr id="25" name="Freeform 6">
              <a:extLst>
                <a:ext uri="{FF2B5EF4-FFF2-40B4-BE49-F238E27FC236}">
                  <a16:creationId xmlns:a16="http://schemas.microsoft.com/office/drawing/2014/main" id="{8EA618E4-F6E6-47C9-85C3-E1EF97EB6DF8}"/>
                </a:ext>
              </a:extLst>
            </p:cNvPr>
            <p:cNvSpPr>
              <a:spLocks noEditPoints="1"/>
            </p:cNvSpPr>
            <p:nvPr userDrawn="1"/>
          </p:nvSpPr>
          <p:spPr bwMode="auto">
            <a:xfrm>
              <a:off x="4857" y="3622"/>
              <a:ext cx="622" cy="471"/>
            </a:xfrm>
            <a:custGeom>
              <a:avLst/>
              <a:gdLst>
                <a:gd name="T0" fmla="*/ 235 w 3110"/>
                <a:gd name="T1" fmla="*/ 1600 h 2357"/>
                <a:gd name="T2" fmla="*/ 255 w 3110"/>
                <a:gd name="T3" fmla="*/ 1809 h 2357"/>
                <a:gd name="T4" fmla="*/ 152 w 3110"/>
                <a:gd name="T5" fmla="*/ 1823 h 2357"/>
                <a:gd name="T6" fmla="*/ 353 w 3110"/>
                <a:gd name="T7" fmla="*/ 1774 h 2357"/>
                <a:gd name="T8" fmla="*/ 419 w 3110"/>
                <a:gd name="T9" fmla="*/ 1871 h 2357"/>
                <a:gd name="T10" fmla="*/ 1148 w 3110"/>
                <a:gd name="T11" fmla="*/ 1664 h 2357"/>
                <a:gd name="T12" fmla="*/ 1225 w 3110"/>
                <a:gd name="T13" fmla="*/ 1751 h 2357"/>
                <a:gd name="T14" fmla="*/ 701 w 3110"/>
                <a:gd name="T15" fmla="*/ 1558 h 2357"/>
                <a:gd name="T16" fmla="*/ 744 w 3110"/>
                <a:gd name="T17" fmla="*/ 1723 h 2357"/>
                <a:gd name="T18" fmla="*/ 866 w 3110"/>
                <a:gd name="T19" fmla="*/ 1868 h 2357"/>
                <a:gd name="T20" fmla="*/ 838 w 3110"/>
                <a:gd name="T21" fmla="*/ 1696 h 2357"/>
                <a:gd name="T22" fmla="*/ 2035 w 3110"/>
                <a:gd name="T23" fmla="*/ 1874 h 2357"/>
                <a:gd name="T24" fmla="*/ 2173 w 3110"/>
                <a:gd name="T25" fmla="*/ 1760 h 2357"/>
                <a:gd name="T26" fmla="*/ 2115 w 3110"/>
                <a:gd name="T27" fmla="*/ 1743 h 2357"/>
                <a:gd name="T28" fmla="*/ 2074 w 3110"/>
                <a:gd name="T29" fmla="*/ 1696 h 2357"/>
                <a:gd name="T30" fmla="*/ 1318 w 3110"/>
                <a:gd name="T31" fmla="*/ 1748 h 2357"/>
                <a:gd name="T32" fmla="*/ 1455 w 3110"/>
                <a:gd name="T33" fmla="*/ 1858 h 2357"/>
                <a:gd name="T34" fmla="*/ 1484 w 3110"/>
                <a:gd name="T35" fmla="*/ 1938 h 2357"/>
                <a:gd name="T36" fmla="*/ 1378 w 3110"/>
                <a:gd name="T37" fmla="*/ 1794 h 2357"/>
                <a:gd name="T38" fmla="*/ 1740 w 3110"/>
                <a:gd name="T39" fmla="*/ 1690 h 2357"/>
                <a:gd name="T40" fmla="*/ 1644 w 3110"/>
                <a:gd name="T41" fmla="*/ 1791 h 2357"/>
                <a:gd name="T42" fmla="*/ 1835 w 3110"/>
                <a:gd name="T43" fmla="*/ 1723 h 2357"/>
                <a:gd name="T44" fmla="*/ 1698 w 3110"/>
                <a:gd name="T45" fmla="*/ 1800 h 2357"/>
                <a:gd name="T46" fmla="*/ 1721 w 3110"/>
                <a:gd name="T47" fmla="*/ 1831 h 2357"/>
                <a:gd name="T48" fmla="*/ 2256 w 3110"/>
                <a:gd name="T49" fmla="*/ 1780 h 2357"/>
                <a:gd name="T50" fmla="*/ 2243 w 3110"/>
                <a:gd name="T51" fmla="*/ 1665 h 2357"/>
                <a:gd name="T52" fmla="*/ 2306 w 3110"/>
                <a:gd name="T53" fmla="*/ 1880 h 2357"/>
                <a:gd name="T54" fmla="*/ 2338 w 3110"/>
                <a:gd name="T55" fmla="*/ 1722 h 2357"/>
                <a:gd name="T56" fmla="*/ 2929 w 3110"/>
                <a:gd name="T57" fmla="*/ 1763 h 2357"/>
                <a:gd name="T58" fmla="*/ 2750 w 3110"/>
                <a:gd name="T59" fmla="*/ 1695 h 2357"/>
                <a:gd name="T60" fmla="*/ 2872 w 3110"/>
                <a:gd name="T61" fmla="*/ 1874 h 2357"/>
                <a:gd name="T62" fmla="*/ 2658 w 3110"/>
                <a:gd name="T63" fmla="*/ 1797 h 2357"/>
                <a:gd name="T64" fmla="*/ 2623 w 3110"/>
                <a:gd name="T65" fmla="*/ 1867 h 2357"/>
                <a:gd name="T66" fmla="*/ 2482 w 3110"/>
                <a:gd name="T67" fmla="*/ 1876 h 2357"/>
                <a:gd name="T68" fmla="*/ 2513 w 3110"/>
                <a:gd name="T69" fmla="*/ 1825 h 2357"/>
                <a:gd name="T70" fmla="*/ 3019 w 3110"/>
                <a:gd name="T71" fmla="*/ 1651 h 2357"/>
                <a:gd name="T72" fmla="*/ 981 w 3110"/>
                <a:gd name="T73" fmla="*/ 1874 h 2357"/>
                <a:gd name="T74" fmla="*/ 2433 w 3110"/>
                <a:gd name="T75" fmla="*/ 2085 h 2357"/>
                <a:gd name="T76" fmla="*/ 2528 w 3110"/>
                <a:gd name="T77" fmla="*/ 2268 h 2357"/>
                <a:gd name="T78" fmla="*/ 2503 w 3110"/>
                <a:gd name="T79" fmla="*/ 2090 h 2357"/>
                <a:gd name="T80" fmla="*/ 631 w 3110"/>
                <a:gd name="T81" fmla="*/ 2093 h 2357"/>
                <a:gd name="T82" fmla="*/ 677 w 3110"/>
                <a:gd name="T83" fmla="*/ 2105 h 2357"/>
                <a:gd name="T84" fmla="*/ 203 w 3110"/>
                <a:gd name="T85" fmla="*/ 2151 h 2357"/>
                <a:gd name="T86" fmla="*/ 312 w 3110"/>
                <a:gd name="T87" fmla="*/ 2190 h 2357"/>
                <a:gd name="T88" fmla="*/ 507 w 3110"/>
                <a:gd name="T89" fmla="*/ 2190 h 2357"/>
                <a:gd name="T90" fmla="*/ 377 w 3110"/>
                <a:gd name="T91" fmla="*/ 2201 h 2357"/>
                <a:gd name="T92" fmla="*/ 442 w 3110"/>
                <a:gd name="T93" fmla="*/ 2201 h 2357"/>
                <a:gd name="T94" fmla="*/ 2213 w 3110"/>
                <a:gd name="T95" fmla="*/ 2056 h 2357"/>
                <a:gd name="T96" fmla="*/ 1608 w 3110"/>
                <a:gd name="T97" fmla="*/ 2042 h 2357"/>
                <a:gd name="T98" fmla="*/ 1951 w 3110"/>
                <a:gd name="T99" fmla="*/ 2062 h 2357"/>
                <a:gd name="T100" fmla="*/ 2016 w 3110"/>
                <a:gd name="T101" fmla="*/ 2271 h 2357"/>
                <a:gd name="T102" fmla="*/ 2075 w 3110"/>
                <a:gd name="T103" fmla="*/ 2057 h 2357"/>
                <a:gd name="T104" fmla="*/ 2016 w 3110"/>
                <a:gd name="T105" fmla="*/ 2089 h 2357"/>
                <a:gd name="T106" fmla="*/ 772 w 3110"/>
                <a:gd name="T107" fmla="*/ 1949 h 2357"/>
                <a:gd name="T108" fmla="*/ 1210 w 3110"/>
                <a:gd name="T109" fmla="*/ 2052 h 2357"/>
                <a:gd name="T110" fmla="*/ 1116 w 3110"/>
                <a:gd name="T111" fmla="*/ 2102 h 2357"/>
                <a:gd name="T112" fmla="*/ 1289 w 3110"/>
                <a:gd name="T113" fmla="*/ 2093 h 2357"/>
                <a:gd name="T114" fmla="*/ 1395 w 3110"/>
                <a:gd name="T115" fmla="*/ 2266 h 2357"/>
                <a:gd name="T116" fmla="*/ 1413 w 3110"/>
                <a:gd name="T117" fmla="*/ 2350 h 2357"/>
                <a:gd name="T118" fmla="*/ 1364 w 3110"/>
                <a:gd name="T119" fmla="*/ 2217 h 2357"/>
                <a:gd name="T120" fmla="*/ 1000 w 3110"/>
                <a:gd name="T121" fmla="*/ 2139 h 2357"/>
                <a:gd name="T122" fmla="*/ 400 w 3110"/>
                <a:gd name="T123" fmla="*/ 970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10" h="2357">
                  <a:moveTo>
                    <a:pt x="259" y="1777"/>
                  </a:moveTo>
                  <a:lnTo>
                    <a:pt x="259" y="1777"/>
                  </a:lnTo>
                  <a:lnTo>
                    <a:pt x="259" y="1769"/>
                  </a:lnTo>
                  <a:lnTo>
                    <a:pt x="258" y="1762"/>
                  </a:lnTo>
                  <a:lnTo>
                    <a:pt x="255" y="1749"/>
                  </a:lnTo>
                  <a:lnTo>
                    <a:pt x="249" y="1738"/>
                  </a:lnTo>
                  <a:lnTo>
                    <a:pt x="242" y="1729"/>
                  </a:lnTo>
                  <a:lnTo>
                    <a:pt x="235" y="1722"/>
                  </a:lnTo>
                  <a:lnTo>
                    <a:pt x="227" y="1717"/>
                  </a:lnTo>
                  <a:lnTo>
                    <a:pt x="220" y="1712"/>
                  </a:lnTo>
                  <a:lnTo>
                    <a:pt x="213" y="1709"/>
                  </a:lnTo>
                  <a:lnTo>
                    <a:pt x="213" y="1709"/>
                  </a:lnTo>
                  <a:lnTo>
                    <a:pt x="221" y="1703"/>
                  </a:lnTo>
                  <a:lnTo>
                    <a:pt x="228" y="1698"/>
                  </a:lnTo>
                  <a:lnTo>
                    <a:pt x="233" y="1691"/>
                  </a:lnTo>
                  <a:lnTo>
                    <a:pt x="239" y="1683"/>
                  </a:lnTo>
                  <a:lnTo>
                    <a:pt x="243" y="1675"/>
                  </a:lnTo>
                  <a:lnTo>
                    <a:pt x="246" y="1666"/>
                  </a:lnTo>
                  <a:lnTo>
                    <a:pt x="248" y="1658"/>
                  </a:lnTo>
                  <a:lnTo>
                    <a:pt x="248" y="1648"/>
                  </a:lnTo>
                  <a:lnTo>
                    <a:pt x="248" y="1648"/>
                  </a:lnTo>
                  <a:lnTo>
                    <a:pt x="248" y="1639"/>
                  </a:lnTo>
                  <a:lnTo>
                    <a:pt x="247" y="1630"/>
                  </a:lnTo>
                  <a:lnTo>
                    <a:pt x="245" y="1622"/>
                  </a:lnTo>
                  <a:lnTo>
                    <a:pt x="242" y="1614"/>
                  </a:lnTo>
                  <a:lnTo>
                    <a:pt x="239" y="1606"/>
                  </a:lnTo>
                  <a:lnTo>
                    <a:pt x="235" y="1600"/>
                  </a:lnTo>
                  <a:lnTo>
                    <a:pt x="229" y="1594"/>
                  </a:lnTo>
                  <a:lnTo>
                    <a:pt x="223" y="1589"/>
                  </a:lnTo>
                  <a:lnTo>
                    <a:pt x="217" y="1584"/>
                  </a:lnTo>
                  <a:lnTo>
                    <a:pt x="210" y="1580"/>
                  </a:lnTo>
                  <a:lnTo>
                    <a:pt x="202" y="1576"/>
                  </a:lnTo>
                  <a:lnTo>
                    <a:pt x="193" y="1573"/>
                  </a:lnTo>
                  <a:lnTo>
                    <a:pt x="185" y="1571"/>
                  </a:lnTo>
                  <a:lnTo>
                    <a:pt x="175" y="1569"/>
                  </a:lnTo>
                  <a:lnTo>
                    <a:pt x="165" y="1569"/>
                  </a:lnTo>
                  <a:lnTo>
                    <a:pt x="153" y="1568"/>
                  </a:lnTo>
                  <a:lnTo>
                    <a:pt x="22" y="1568"/>
                  </a:lnTo>
                  <a:lnTo>
                    <a:pt x="22" y="1874"/>
                  </a:lnTo>
                  <a:lnTo>
                    <a:pt x="152" y="1874"/>
                  </a:lnTo>
                  <a:lnTo>
                    <a:pt x="152" y="1874"/>
                  </a:lnTo>
                  <a:lnTo>
                    <a:pt x="165" y="1874"/>
                  </a:lnTo>
                  <a:lnTo>
                    <a:pt x="176" y="1873"/>
                  </a:lnTo>
                  <a:lnTo>
                    <a:pt x="187" y="1871"/>
                  </a:lnTo>
                  <a:lnTo>
                    <a:pt x="197" y="1868"/>
                  </a:lnTo>
                  <a:lnTo>
                    <a:pt x="207" y="1864"/>
                  </a:lnTo>
                  <a:lnTo>
                    <a:pt x="216" y="1860"/>
                  </a:lnTo>
                  <a:lnTo>
                    <a:pt x="223" y="1854"/>
                  </a:lnTo>
                  <a:lnTo>
                    <a:pt x="230" y="1849"/>
                  </a:lnTo>
                  <a:lnTo>
                    <a:pt x="237" y="1842"/>
                  </a:lnTo>
                  <a:lnTo>
                    <a:pt x="242" y="1834"/>
                  </a:lnTo>
                  <a:lnTo>
                    <a:pt x="248" y="1827"/>
                  </a:lnTo>
                  <a:lnTo>
                    <a:pt x="251" y="1818"/>
                  </a:lnTo>
                  <a:lnTo>
                    <a:pt x="255" y="1809"/>
                  </a:lnTo>
                  <a:lnTo>
                    <a:pt x="257" y="1799"/>
                  </a:lnTo>
                  <a:lnTo>
                    <a:pt x="258" y="1788"/>
                  </a:lnTo>
                  <a:lnTo>
                    <a:pt x="259" y="1777"/>
                  </a:lnTo>
                  <a:lnTo>
                    <a:pt x="259" y="1777"/>
                  </a:lnTo>
                  <a:close/>
                  <a:moveTo>
                    <a:pt x="152" y="1823"/>
                  </a:moveTo>
                  <a:lnTo>
                    <a:pt x="79" y="1823"/>
                  </a:lnTo>
                  <a:lnTo>
                    <a:pt x="79" y="1735"/>
                  </a:lnTo>
                  <a:lnTo>
                    <a:pt x="152" y="1735"/>
                  </a:lnTo>
                  <a:lnTo>
                    <a:pt x="152" y="1735"/>
                  </a:lnTo>
                  <a:lnTo>
                    <a:pt x="163" y="1737"/>
                  </a:lnTo>
                  <a:lnTo>
                    <a:pt x="172" y="1738"/>
                  </a:lnTo>
                  <a:lnTo>
                    <a:pt x="180" y="1741"/>
                  </a:lnTo>
                  <a:lnTo>
                    <a:pt x="187" y="1747"/>
                  </a:lnTo>
                  <a:lnTo>
                    <a:pt x="192" y="1752"/>
                  </a:lnTo>
                  <a:lnTo>
                    <a:pt x="196" y="1760"/>
                  </a:lnTo>
                  <a:lnTo>
                    <a:pt x="198" y="1769"/>
                  </a:lnTo>
                  <a:lnTo>
                    <a:pt x="199" y="1779"/>
                  </a:lnTo>
                  <a:lnTo>
                    <a:pt x="199" y="1779"/>
                  </a:lnTo>
                  <a:lnTo>
                    <a:pt x="198" y="1789"/>
                  </a:lnTo>
                  <a:lnTo>
                    <a:pt x="196" y="1798"/>
                  </a:lnTo>
                  <a:lnTo>
                    <a:pt x="191" y="1805"/>
                  </a:lnTo>
                  <a:lnTo>
                    <a:pt x="187" y="1811"/>
                  </a:lnTo>
                  <a:lnTo>
                    <a:pt x="180" y="1817"/>
                  </a:lnTo>
                  <a:lnTo>
                    <a:pt x="172" y="1820"/>
                  </a:lnTo>
                  <a:lnTo>
                    <a:pt x="162" y="1822"/>
                  </a:lnTo>
                  <a:lnTo>
                    <a:pt x="152" y="1823"/>
                  </a:lnTo>
                  <a:lnTo>
                    <a:pt x="152" y="1823"/>
                  </a:lnTo>
                  <a:close/>
                  <a:moveTo>
                    <a:pt x="151" y="1685"/>
                  </a:moveTo>
                  <a:lnTo>
                    <a:pt x="79" y="1685"/>
                  </a:lnTo>
                  <a:lnTo>
                    <a:pt x="79" y="1620"/>
                  </a:lnTo>
                  <a:lnTo>
                    <a:pt x="149" y="1620"/>
                  </a:lnTo>
                  <a:lnTo>
                    <a:pt x="149" y="1620"/>
                  </a:lnTo>
                  <a:lnTo>
                    <a:pt x="158" y="1621"/>
                  </a:lnTo>
                  <a:lnTo>
                    <a:pt x="167" y="1622"/>
                  </a:lnTo>
                  <a:lnTo>
                    <a:pt x="173" y="1624"/>
                  </a:lnTo>
                  <a:lnTo>
                    <a:pt x="179" y="1628"/>
                  </a:lnTo>
                  <a:lnTo>
                    <a:pt x="183" y="1633"/>
                  </a:lnTo>
                  <a:lnTo>
                    <a:pt x="187" y="1639"/>
                  </a:lnTo>
                  <a:lnTo>
                    <a:pt x="188" y="1645"/>
                  </a:lnTo>
                  <a:lnTo>
                    <a:pt x="189" y="1653"/>
                  </a:lnTo>
                  <a:lnTo>
                    <a:pt x="189" y="1653"/>
                  </a:lnTo>
                  <a:lnTo>
                    <a:pt x="189" y="1659"/>
                  </a:lnTo>
                  <a:lnTo>
                    <a:pt x="188" y="1664"/>
                  </a:lnTo>
                  <a:lnTo>
                    <a:pt x="186" y="1670"/>
                  </a:lnTo>
                  <a:lnTo>
                    <a:pt x="182" y="1674"/>
                  </a:lnTo>
                  <a:lnTo>
                    <a:pt x="177" y="1679"/>
                  </a:lnTo>
                  <a:lnTo>
                    <a:pt x="170" y="1682"/>
                  </a:lnTo>
                  <a:lnTo>
                    <a:pt x="162" y="1684"/>
                  </a:lnTo>
                  <a:lnTo>
                    <a:pt x="151" y="1685"/>
                  </a:lnTo>
                  <a:lnTo>
                    <a:pt x="151" y="1685"/>
                  </a:lnTo>
                  <a:close/>
                  <a:moveTo>
                    <a:pt x="298" y="1778"/>
                  </a:moveTo>
                  <a:lnTo>
                    <a:pt x="298" y="1651"/>
                  </a:lnTo>
                  <a:lnTo>
                    <a:pt x="353" y="1651"/>
                  </a:lnTo>
                  <a:lnTo>
                    <a:pt x="353" y="1774"/>
                  </a:lnTo>
                  <a:lnTo>
                    <a:pt x="353" y="1774"/>
                  </a:lnTo>
                  <a:lnTo>
                    <a:pt x="353" y="1787"/>
                  </a:lnTo>
                  <a:lnTo>
                    <a:pt x="356" y="1799"/>
                  </a:lnTo>
                  <a:lnTo>
                    <a:pt x="359" y="1808"/>
                  </a:lnTo>
                  <a:lnTo>
                    <a:pt x="363" y="1815"/>
                  </a:lnTo>
                  <a:lnTo>
                    <a:pt x="369" y="1821"/>
                  </a:lnTo>
                  <a:lnTo>
                    <a:pt x="376" y="1825"/>
                  </a:lnTo>
                  <a:lnTo>
                    <a:pt x="385" y="1828"/>
                  </a:lnTo>
                  <a:lnTo>
                    <a:pt x="395" y="1829"/>
                  </a:lnTo>
                  <a:lnTo>
                    <a:pt x="395" y="1829"/>
                  </a:lnTo>
                  <a:lnTo>
                    <a:pt x="405" y="1828"/>
                  </a:lnTo>
                  <a:lnTo>
                    <a:pt x="412" y="1825"/>
                  </a:lnTo>
                  <a:lnTo>
                    <a:pt x="420" y="1821"/>
                  </a:lnTo>
                  <a:lnTo>
                    <a:pt x="426" y="1815"/>
                  </a:lnTo>
                  <a:lnTo>
                    <a:pt x="430" y="1808"/>
                  </a:lnTo>
                  <a:lnTo>
                    <a:pt x="433" y="1798"/>
                  </a:lnTo>
                  <a:lnTo>
                    <a:pt x="436" y="1787"/>
                  </a:lnTo>
                  <a:lnTo>
                    <a:pt x="436" y="1774"/>
                  </a:lnTo>
                  <a:lnTo>
                    <a:pt x="436" y="1651"/>
                  </a:lnTo>
                  <a:lnTo>
                    <a:pt x="491" y="1651"/>
                  </a:lnTo>
                  <a:lnTo>
                    <a:pt x="491" y="1874"/>
                  </a:lnTo>
                  <a:lnTo>
                    <a:pt x="436" y="1874"/>
                  </a:lnTo>
                  <a:lnTo>
                    <a:pt x="436" y="1857"/>
                  </a:lnTo>
                  <a:lnTo>
                    <a:pt x="436" y="1857"/>
                  </a:lnTo>
                  <a:lnTo>
                    <a:pt x="431" y="1862"/>
                  </a:lnTo>
                  <a:lnTo>
                    <a:pt x="425" y="1867"/>
                  </a:lnTo>
                  <a:lnTo>
                    <a:pt x="419" y="1871"/>
                  </a:lnTo>
                  <a:lnTo>
                    <a:pt x="412" y="1873"/>
                  </a:lnTo>
                  <a:lnTo>
                    <a:pt x="406" y="1877"/>
                  </a:lnTo>
                  <a:lnTo>
                    <a:pt x="398" y="1878"/>
                  </a:lnTo>
                  <a:lnTo>
                    <a:pt x="390" y="1879"/>
                  </a:lnTo>
                  <a:lnTo>
                    <a:pt x="382" y="1880"/>
                  </a:lnTo>
                  <a:lnTo>
                    <a:pt x="382" y="1880"/>
                  </a:lnTo>
                  <a:lnTo>
                    <a:pt x="369" y="1879"/>
                  </a:lnTo>
                  <a:lnTo>
                    <a:pt x="358" y="1877"/>
                  </a:lnTo>
                  <a:lnTo>
                    <a:pt x="348" y="1873"/>
                  </a:lnTo>
                  <a:lnTo>
                    <a:pt x="338" y="1869"/>
                  </a:lnTo>
                  <a:lnTo>
                    <a:pt x="330" y="1863"/>
                  </a:lnTo>
                  <a:lnTo>
                    <a:pt x="323" y="1858"/>
                  </a:lnTo>
                  <a:lnTo>
                    <a:pt x="318" y="1850"/>
                  </a:lnTo>
                  <a:lnTo>
                    <a:pt x="312" y="1842"/>
                  </a:lnTo>
                  <a:lnTo>
                    <a:pt x="309" y="1834"/>
                  </a:lnTo>
                  <a:lnTo>
                    <a:pt x="306" y="1827"/>
                  </a:lnTo>
                  <a:lnTo>
                    <a:pt x="301" y="1809"/>
                  </a:lnTo>
                  <a:lnTo>
                    <a:pt x="299" y="1792"/>
                  </a:lnTo>
                  <a:lnTo>
                    <a:pt x="298" y="1778"/>
                  </a:lnTo>
                  <a:lnTo>
                    <a:pt x="298" y="1778"/>
                  </a:lnTo>
                  <a:close/>
                  <a:moveTo>
                    <a:pt x="1143" y="1874"/>
                  </a:moveTo>
                  <a:lnTo>
                    <a:pt x="1087" y="1874"/>
                  </a:lnTo>
                  <a:lnTo>
                    <a:pt x="1087" y="1651"/>
                  </a:lnTo>
                  <a:lnTo>
                    <a:pt x="1143" y="1651"/>
                  </a:lnTo>
                  <a:lnTo>
                    <a:pt x="1143" y="1670"/>
                  </a:lnTo>
                  <a:lnTo>
                    <a:pt x="1143" y="1670"/>
                  </a:lnTo>
                  <a:lnTo>
                    <a:pt x="1148" y="1664"/>
                  </a:lnTo>
                  <a:lnTo>
                    <a:pt x="1154" y="1659"/>
                  </a:lnTo>
                  <a:lnTo>
                    <a:pt x="1160" y="1655"/>
                  </a:lnTo>
                  <a:lnTo>
                    <a:pt x="1167" y="1652"/>
                  </a:lnTo>
                  <a:lnTo>
                    <a:pt x="1175" y="1649"/>
                  </a:lnTo>
                  <a:lnTo>
                    <a:pt x="1182" y="1648"/>
                  </a:lnTo>
                  <a:lnTo>
                    <a:pt x="1190" y="1646"/>
                  </a:lnTo>
                  <a:lnTo>
                    <a:pt x="1198" y="1645"/>
                  </a:lnTo>
                  <a:lnTo>
                    <a:pt x="1198" y="1645"/>
                  </a:lnTo>
                  <a:lnTo>
                    <a:pt x="1208" y="1646"/>
                  </a:lnTo>
                  <a:lnTo>
                    <a:pt x="1217" y="1648"/>
                  </a:lnTo>
                  <a:lnTo>
                    <a:pt x="1226" y="1650"/>
                  </a:lnTo>
                  <a:lnTo>
                    <a:pt x="1234" y="1652"/>
                  </a:lnTo>
                  <a:lnTo>
                    <a:pt x="1242" y="1655"/>
                  </a:lnTo>
                  <a:lnTo>
                    <a:pt x="1248" y="1661"/>
                  </a:lnTo>
                  <a:lnTo>
                    <a:pt x="1254" y="1665"/>
                  </a:lnTo>
                  <a:lnTo>
                    <a:pt x="1259" y="1672"/>
                  </a:lnTo>
                  <a:lnTo>
                    <a:pt x="1265" y="1679"/>
                  </a:lnTo>
                  <a:lnTo>
                    <a:pt x="1268" y="1686"/>
                  </a:lnTo>
                  <a:lnTo>
                    <a:pt x="1273" y="1694"/>
                  </a:lnTo>
                  <a:lnTo>
                    <a:pt x="1275" y="1703"/>
                  </a:lnTo>
                  <a:lnTo>
                    <a:pt x="1277" y="1713"/>
                  </a:lnTo>
                  <a:lnTo>
                    <a:pt x="1279" y="1724"/>
                  </a:lnTo>
                  <a:lnTo>
                    <a:pt x="1280" y="1735"/>
                  </a:lnTo>
                  <a:lnTo>
                    <a:pt x="1280" y="1748"/>
                  </a:lnTo>
                  <a:lnTo>
                    <a:pt x="1280" y="1874"/>
                  </a:lnTo>
                  <a:lnTo>
                    <a:pt x="1225" y="1874"/>
                  </a:lnTo>
                  <a:lnTo>
                    <a:pt x="1225" y="1751"/>
                  </a:lnTo>
                  <a:lnTo>
                    <a:pt x="1225" y="1751"/>
                  </a:lnTo>
                  <a:lnTo>
                    <a:pt x="1225" y="1738"/>
                  </a:lnTo>
                  <a:lnTo>
                    <a:pt x="1223" y="1727"/>
                  </a:lnTo>
                  <a:lnTo>
                    <a:pt x="1219" y="1718"/>
                  </a:lnTo>
                  <a:lnTo>
                    <a:pt x="1215" y="1710"/>
                  </a:lnTo>
                  <a:lnTo>
                    <a:pt x="1209" y="1704"/>
                  </a:lnTo>
                  <a:lnTo>
                    <a:pt x="1203" y="1700"/>
                  </a:lnTo>
                  <a:lnTo>
                    <a:pt x="1195" y="1698"/>
                  </a:lnTo>
                  <a:lnTo>
                    <a:pt x="1185" y="1696"/>
                  </a:lnTo>
                  <a:lnTo>
                    <a:pt x="1185" y="1696"/>
                  </a:lnTo>
                  <a:lnTo>
                    <a:pt x="1175" y="1698"/>
                  </a:lnTo>
                  <a:lnTo>
                    <a:pt x="1166" y="1700"/>
                  </a:lnTo>
                  <a:lnTo>
                    <a:pt x="1159" y="1704"/>
                  </a:lnTo>
                  <a:lnTo>
                    <a:pt x="1154" y="1710"/>
                  </a:lnTo>
                  <a:lnTo>
                    <a:pt x="1148" y="1718"/>
                  </a:lnTo>
                  <a:lnTo>
                    <a:pt x="1145" y="1728"/>
                  </a:lnTo>
                  <a:lnTo>
                    <a:pt x="1143" y="1739"/>
                  </a:lnTo>
                  <a:lnTo>
                    <a:pt x="1143" y="1751"/>
                  </a:lnTo>
                  <a:lnTo>
                    <a:pt x="1143" y="1874"/>
                  </a:lnTo>
                  <a:close/>
                  <a:moveTo>
                    <a:pt x="597" y="1755"/>
                  </a:moveTo>
                  <a:lnTo>
                    <a:pt x="597" y="1874"/>
                  </a:lnTo>
                  <a:lnTo>
                    <a:pt x="541" y="1874"/>
                  </a:lnTo>
                  <a:lnTo>
                    <a:pt x="541" y="1651"/>
                  </a:lnTo>
                  <a:lnTo>
                    <a:pt x="597" y="1651"/>
                  </a:lnTo>
                  <a:lnTo>
                    <a:pt x="597" y="1755"/>
                  </a:lnTo>
                  <a:close/>
                  <a:moveTo>
                    <a:pt x="646" y="1585"/>
                  </a:moveTo>
                  <a:lnTo>
                    <a:pt x="701" y="1558"/>
                  </a:lnTo>
                  <a:lnTo>
                    <a:pt x="701" y="1760"/>
                  </a:lnTo>
                  <a:lnTo>
                    <a:pt x="701" y="1874"/>
                  </a:lnTo>
                  <a:lnTo>
                    <a:pt x="646" y="1874"/>
                  </a:lnTo>
                  <a:lnTo>
                    <a:pt x="646" y="1585"/>
                  </a:lnTo>
                  <a:close/>
                  <a:moveTo>
                    <a:pt x="877" y="1666"/>
                  </a:moveTo>
                  <a:lnTo>
                    <a:pt x="877" y="1666"/>
                  </a:lnTo>
                  <a:lnTo>
                    <a:pt x="873" y="1661"/>
                  </a:lnTo>
                  <a:lnTo>
                    <a:pt x="867" y="1658"/>
                  </a:lnTo>
                  <a:lnTo>
                    <a:pt x="860" y="1653"/>
                  </a:lnTo>
                  <a:lnTo>
                    <a:pt x="855" y="1651"/>
                  </a:lnTo>
                  <a:lnTo>
                    <a:pt x="848" y="1649"/>
                  </a:lnTo>
                  <a:lnTo>
                    <a:pt x="841" y="1646"/>
                  </a:lnTo>
                  <a:lnTo>
                    <a:pt x="828" y="1645"/>
                  </a:lnTo>
                  <a:lnTo>
                    <a:pt x="828" y="1645"/>
                  </a:lnTo>
                  <a:lnTo>
                    <a:pt x="818" y="1646"/>
                  </a:lnTo>
                  <a:lnTo>
                    <a:pt x="808" y="1648"/>
                  </a:lnTo>
                  <a:lnTo>
                    <a:pt x="799" y="1650"/>
                  </a:lnTo>
                  <a:lnTo>
                    <a:pt x="791" y="1653"/>
                  </a:lnTo>
                  <a:lnTo>
                    <a:pt x="784" y="1658"/>
                  </a:lnTo>
                  <a:lnTo>
                    <a:pt x="776" y="1663"/>
                  </a:lnTo>
                  <a:lnTo>
                    <a:pt x="769" y="1670"/>
                  </a:lnTo>
                  <a:lnTo>
                    <a:pt x="764" y="1676"/>
                  </a:lnTo>
                  <a:lnTo>
                    <a:pt x="758" y="1684"/>
                  </a:lnTo>
                  <a:lnTo>
                    <a:pt x="754" y="1693"/>
                  </a:lnTo>
                  <a:lnTo>
                    <a:pt x="749" y="1702"/>
                  </a:lnTo>
                  <a:lnTo>
                    <a:pt x="746" y="1712"/>
                  </a:lnTo>
                  <a:lnTo>
                    <a:pt x="744" y="1723"/>
                  </a:lnTo>
                  <a:lnTo>
                    <a:pt x="741" y="1735"/>
                  </a:lnTo>
                  <a:lnTo>
                    <a:pt x="740" y="1748"/>
                  </a:lnTo>
                  <a:lnTo>
                    <a:pt x="740" y="1760"/>
                  </a:lnTo>
                  <a:lnTo>
                    <a:pt x="740" y="1760"/>
                  </a:lnTo>
                  <a:lnTo>
                    <a:pt x="740" y="1774"/>
                  </a:lnTo>
                  <a:lnTo>
                    <a:pt x="741" y="1787"/>
                  </a:lnTo>
                  <a:lnTo>
                    <a:pt x="744" y="1799"/>
                  </a:lnTo>
                  <a:lnTo>
                    <a:pt x="746" y="1810"/>
                  </a:lnTo>
                  <a:lnTo>
                    <a:pt x="749" y="1821"/>
                  </a:lnTo>
                  <a:lnTo>
                    <a:pt x="752" y="1831"/>
                  </a:lnTo>
                  <a:lnTo>
                    <a:pt x="757" y="1840"/>
                  </a:lnTo>
                  <a:lnTo>
                    <a:pt x="762" y="1848"/>
                  </a:lnTo>
                  <a:lnTo>
                    <a:pt x="769" y="1856"/>
                  </a:lnTo>
                  <a:lnTo>
                    <a:pt x="775" y="1861"/>
                  </a:lnTo>
                  <a:lnTo>
                    <a:pt x="783" y="1867"/>
                  </a:lnTo>
                  <a:lnTo>
                    <a:pt x="790" y="1871"/>
                  </a:lnTo>
                  <a:lnTo>
                    <a:pt x="798" y="1874"/>
                  </a:lnTo>
                  <a:lnTo>
                    <a:pt x="807" y="1878"/>
                  </a:lnTo>
                  <a:lnTo>
                    <a:pt x="817" y="1879"/>
                  </a:lnTo>
                  <a:lnTo>
                    <a:pt x="827" y="1880"/>
                  </a:lnTo>
                  <a:lnTo>
                    <a:pt x="827" y="1880"/>
                  </a:lnTo>
                  <a:lnTo>
                    <a:pt x="834" y="1879"/>
                  </a:lnTo>
                  <a:lnTo>
                    <a:pt x="840" y="1878"/>
                  </a:lnTo>
                  <a:lnTo>
                    <a:pt x="847" y="1877"/>
                  </a:lnTo>
                  <a:lnTo>
                    <a:pt x="854" y="1874"/>
                  </a:lnTo>
                  <a:lnTo>
                    <a:pt x="859" y="1871"/>
                  </a:lnTo>
                  <a:lnTo>
                    <a:pt x="866" y="1868"/>
                  </a:lnTo>
                  <a:lnTo>
                    <a:pt x="871" y="1863"/>
                  </a:lnTo>
                  <a:lnTo>
                    <a:pt x="877" y="1858"/>
                  </a:lnTo>
                  <a:lnTo>
                    <a:pt x="877" y="1874"/>
                  </a:lnTo>
                  <a:lnTo>
                    <a:pt x="933" y="1874"/>
                  </a:lnTo>
                  <a:lnTo>
                    <a:pt x="933" y="1558"/>
                  </a:lnTo>
                  <a:lnTo>
                    <a:pt x="877" y="1585"/>
                  </a:lnTo>
                  <a:lnTo>
                    <a:pt x="877" y="1666"/>
                  </a:lnTo>
                  <a:close/>
                  <a:moveTo>
                    <a:pt x="838" y="1829"/>
                  </a:moveTo>
                  <a:lnTo>
                    <a:pt x="838" y="1829"/>
                  </a:lnTo>
                  <a:lnTo>
                    <a:pt x="831" y="1828"/>
                  </a:lnTo>
                  <a:lnTo>
                    <a:pt x="824" y="1825"/>
                  </a:lnTo>
                  <a:lnTo>
                    <a:pt x="817" y="1822"/>
                  </a:lnTo>
                  <a:lnTo>
                    <a:pt x="810" y="1815"/>
                  </a:lnTo>
                  <a:lnTo>
                    <a:pt x="805" y="1807"/>
                  </a:lnTo>
                  <a:lnTo>
                    <a:pt x="800" y="1794"/>
                  </a:lnTo>
                  <a:lnTo>
                    <a:pt x="797" y="1779"/>
                  </a:lnTo>
                  <a:lnTo>
                    <a:pt x="796" y="1759"/>
                  </a:lnTo>
                  <a:lnTo>
                    <a:pt x="796" y="1759"/>
                  </a:lnTo>
                  <a:lnTo>
                    <a:pt x="797" y="1741"/>
                  </a:lnTo>
                  <a:lnTo>
                    <a:pt x="800" y="1728"/>
                  </a:lnTo>
                  <a:lnTo>
                    <a:pt x="805" y="1717"/>
                  </a:lnTo>
                  <a:lnTo>
                    <a:pt x="810" y="1709"/>
                  </a:lnTo>
                  <a:lnTo>
                    <a:pt x="816" y="1702"/>
                  </a:lnTo>
                  <a:lnTo>
                    <a:pt x="824" y="1699"/>
                  </a:lnTo>
                  <a:lnTo>
                    <a:pt x="830" y="1696"/>
                  </a:lnTo>
                  <a:lnTo>
                    <a:pt x="838" y="1696"/>
                  </a:lnTo>
                  <a:lnTo>
                    <a:pt x="838" y="1696"/>
                  </a:lnTo>
                  <a:lnTo>
                    <a:pt x="845" y="1696"/>
                  </a:lnTo>
                  <a:lnTo>
                    <a:pt x="851" y="1699"/>
                  </a:lnTo>
                  <a:lnTo>
                    <a:pt x="858" y="1701"/>
                  </a:lnTo>
                  <a:lnTo>
                    <a:pt x="863" y="1704"/>
                  </a:lnTo>
                  <a:lnTo>
                    <a:pt x="867" y="1708"/>
                  </a:lnTo>
                  <a:lnTo>
                    <a:pt x="871" y="1711"/>
                  </a:lnTo>
                  <a:lnTo>
                    <a:pt x="877" y="1719"/>
                  </a:lnTo>
                  <a:lnTo>
                    <a:pt x="877" y="1807"/>
                  </a:lnTo>
                  <a:lnTo>
                    <a:pt x="877" y="1807"/>
                  </a:lnTo>
                  <a:lnTo>
                    <a:pt x="870" y="1814"/>
                  </a:lnTo>
                  <a:lnTo>
                    <a:pt x="863" y="1821"/>
                  </a:lnTo>
                  <a:lnTo>
                    <a:pt x="858" y="1824"/>
                  </a:lnTo>
                  <a:lnTo>
                    <a:pt x="851" y="1827"/>
                  </a:lnTo>
                  <a:lnTo>
                    <a:pt x="846" y="1828"/>
                  </a:lnTo>
                  <a:lnTo>
                    <a:pt x="838" y="1829"/>
                  </a:lnTo>
                  <a:lnTo>
                    <a:pt x="838" y="1829"/>
                  </a:lnTo>
                  <a:close/>
                  <a:moveTo>
                    <a:pt x="2084" y="1645"/>
                  </a:moveTo>
                  <a:lnTo>
                    <a:pt x="2084" y="1645"/>
                  </a:lnTo>
                  <a:lnTo>
                    <a:pt x="2079" y="1646"/>
                  </a:lnTo>
                  <a:lnTo>
                    <a:pt x="2072" y="1648"/>
                  </a:lnTo>
                  <a:lnTo>
                    <a:pt x="2059" y="1651"/>
                  </a:lnTo>
                  <a:lnTo>
                    <a:pt x="2046" y="1658"/>
                  </a:lnTo>
                  <a:lnTo>
                    <a:pt x="2035" y="1666"/>
                  </a:lnTo>
                  <a:lnTo>
                    <a:pt x="2035" y="1563"/>
                  </a:lnTo>
                  <a:lnTo>
                    <a:pt x="1980" y="1591"/>
                  </a:lnTo>
                  <a:lnTo>
                    <a:pt x="1980" y="1874"/>
                  </a:lnTo>
                  <a:lnTo>
                    <a:pt x="2035" y="1874"/>
                  </a:lnTo>
                  <a:lnTo>
                    <a:pt x="2035" y="1858"/>
                  </a:lnTo>
                  <a:lnTo>
                    <a:pt x="2035" y="1858"/>
                  </a:lnTo>
                  <a:lnTo>
                    <a:pt x="2040" y="1863"/>
                  </a:lnTo>
                  <a:lnTo>
                    <a:pt x="2046" y="1868"/>
                  </a:lnTo>
                  <a:lnTo>
                    <a:pt x="2052" y="1871"/>
                  </a:lnTo>
                  <a:lnTo>
                    <a:pt x="2059" y="1874"/>
                  </a:lnTo>
                  <a:lnTo>
                    <a:pt x="2064" y="1877"/>
                  </a:lnTo>
                  <a:lnTo>
                    <a:pt x="2072" y="1878"/>
                  </a:lnTo>
                  <a:lnTo>
                    <a:pt x="2079" y="1879"/>
                  </a:lnTo>
                  <a:lnTo>
                    <a:pt x="2085" y="1880"/>
                  </a:lnTo>
                  <a:lnTo>
                    <a:pt x="2085" y="1880"/>
                  </a:lnTo>
                  <a:lnTo>
                    <a:pt x="2095" y="1879"/>
                  </a:lnTo>
                  <a:lnTo>
                    <a:pt x="2105" y="1878"/>
                  </a:lnTo>
                  <a:lnTo>
                    <a:pt x="2114" y="1876"/>
                  </a:lnTo>
                  <a:lnTo>
                    <a:pt x="2123" y="1871"/>
                  </a:lnTo>
                  <a:lnTo>
                    <a:pt x="2131" y="1867"/>
                  </a:lnTo>
                  <a:lnTo>
                    <a:pt x="2137" y="1862"/>
                  </a:lnTo>
                  <a:lnTo>
                    <a:pt x="2144" y="1856"/>
                  </a:lnTo>
                  <a:lnTo>
                    <a:pt x="2150" y="1849"/>
                  </a:lnTo>
                  <a:lnTo>
                    <a:pt x="2155" y="1840"/>
                  </a:lnTo>
                  <a:lnTo>
                    <a:pt x="2160" y="1831"/>
                  </a:lnTo>
                  <a:lnTo>
                    <a:pt x="2163" y="1821"/>
                  </a:lnTo>
                  <a:lnTo>
                    <a:pt x="2166" y="1811"/>
                  </a:lnTo>
                  <a:lnTo>
                    <a:pt x="2170" y="1800"/>
                  </a:lnTo>
                  <a:lnTo>
                    <a:pt x="2171" y="1788"/>
                  </a:lnTo>
                  <a:lnTo>
                    <a:pt x="2172" y="1774"/>
                  </a:lnTo>
                  <a:lnTo>
                    <a:pt x="2173" y="1760"/>
                  </a:lnTo>
                  <a:lnTo>
                    <a:pt x="2173" y="1760"/>
                  </a:lnTo>
                  <a:lnTo>
                    <a:pt x="2172" y="1748"/>
                  </a:lnTo>
                  <a:lnTo>
                    <a:pt x="2171" y="1735"/>
                  </a:lnTo>
                  <a:lnTo>
                    <a:pt x="2169" y="1723"/>
                  </a:lnTo>
                  <a:lnTo>
                    <a:pt x="2166" y="1712"/>
                  </a:lnTo>
                  <a:lnTo>
                    <a:pt x="2163" y="1702"/>
                  </a:lnTo>
                  <a:lnTo>
                    <a:pt x="2159" y="1693"/>
                  </a:lnTo>
                  <a:lnTo>
                    <a:pt x="2154" y="1684"/>
                  </a:lnTo>
                  <a:lnTo>
                    <a:pt x="2149" y="1676"/>
                  </a:lnTo>
                  <a:lnTo>
                    <a:pt x="2143" y="1670"/>
                  </a:lnTo>
                  <a:lnTo>
                    <a:pt x="2136" y="1663"/>
                  </a:lnTo>
                  <a:lnTo>
                    <a:pt x="2129" y="1658"/>
                  </a:lnTo>
                  <a:lnTo>
                    <a:pt x="2121" y="1653"/>
                  </a:lnTo>
                  <a:lnTo>
                    <a:pt x="2113" y="1650"/>
                  </a:lnTo>
                  <a:lnTo>
                    <a:pt x="2104" y="1648"/>
                  </a:lnTo>
                  <a:lnTo>
                    <a:pt x="2094" y="1646"/>
                  </a:lnTo>
                  <a:lnTo>
                    <a:pt x="2084" y="1645"/>
                  </a:lnTo>
                  <a:lnTo>
                    <a:pt x="2084" y="1645"/>
                  </a:lnTo>
                  <a:close/>
                  <a:moveTo>
                    <a:pt x="2074" y="1696"/>
                  </a:moveTo>
                  <a:lnTo>
                    <a:pt x="2074" y="1696"/>
                  </a:lnTo>
                  <a:lnTo>
                    <a:pt x="2082" y="1698"/>
                  </a:lnTo>
                  <a:lnTo>
                    <a:pt x="2090" y="1700"/>
                  </a:lnTo>
                  <a:lnTo>
                    <a:pt x="2096" y="1704"/>
                  </a:lnTo>
                  <a:lnTo>
                    <a:pt x="2103" y="1711"/>
                  </a:lnTo>
                  <a:lnTo>
                    <a:pt x="2109" y="1719"/>
                  </a:lnTo>
                  <a:lnTo>
                    <a:pt x="2112" y="1730"/>
                  </a:lnTo>
                  <a:lnTo>
                    <a:pt x="2115" y="1743"/>
                  </a:lnTo>
                  <a:lnTo>
                    <a:pt x="2116" y="1759"/>
                  </a:lnTo>
                  <a:lnTo>
                    <a:pt x="2116" y="1759"/>
                  </a:lnTo>
                  <a:lnTo>
                    <a:pt x="2115" y="1775"/>
                  </a:lnTo>
                  <a:lnTo>
                    <a:pt x="2113" y="1790"/>
                  </a:lnTo>
                  <a:lnTo>
                    <a:pt x="2111" y="1801"/>
                  </a:lnTo>
                  <a:lnTo>
                    <a:pt x="2106" y="1811"/>
                  </a:lnTo>
                  <a:lnTo>
                    <a:pt x="2100" y="1819"/>
                  </a:lnTo>
                  <a:lnTo>
                    <a:pt x="2093" y="1824"/>
                  </a:lnTo>
                  <a:lnTo>
                    <a:pt x="2085" y="1828"/>
                  </a:lnTo>
                  <a:lnTo>
                    <a:pt x="2075" y="1829"/>
                  </a:lnTo>
                  <a:lnTo>
                    <a:pt x="2075" y="1829"/>
                  </a:lnTo>
                  <a:lnTo>
                    <a:pt x="2067" y="1828"/>
                  </a:lnTo>
                  <a:lnTo>
                    <a:pt x="2061" y="1827"/>
                  </a:lnTo>
                  <a:lnTo>
                    <a:pt x="2055" y="1823"/>
                  </a:lnTo>
                  <a:lnTo>
                    <a:pt x="2050" y="1821"/>
                  </a:lnTo>
                  <a:lnTo>
                    <a:pt x="2041" y="1813"/>
                  </a:lnTo>
                  <a:lnTo>
                    <a:pt x="2035" y="1808"/>
                  </a:lnTo>
                  <a:lnTo>
                    <a:pt x="2035" y="1719"/>
                  </a:lnTo>
                  <a:lnTo>
                    <a:pt x="2035" y="1719"/>
                  </a:lnTo>
                  <a:lnTo>
                    <a:pt x="2039" y="1714"/>
                  </a:lnTo>
                  <a:lnTo>
                    <a:pt x="2043" y="1710"/>
                  </a:lnTo>
                  <a:lnTo>
                    <a:pt x="2047" y="1705"/>
                  </a:lnTo>
                  <a:lnTo>
                    <a:pt x="2052" y="1702"/>
                  </a:lnTo>
                  <a:lnTo>
                    <a:pt x="2057" y="1700"/>
                  </a:lnTo>
                  <a:lnTo>
                    <a:pt x="2063" y="1698"/>
                  </a:lnTo>
                  <a:lnTo>
                    <a:pt x="2069" y="1696"/>
                  </a:lnTo>
                  <a:lnTo>
                    <a:pt x="2074" y="1696"/>
                  </a:lnTo>
                  <a:lnTo>
                    <a:pt x="2074" y="1696"/>
                  </a:lnTo>
                  <a:close/>
                  <a:moveTo>
                    <a:pt x="1455" y="1666"/>
                  </a:moveTo>
                  <a:lnTo>
                    <a:pt x="1455" y="1666"/>
                  </a:lnTo>
                  <a:lnTo>
                    <a:pt x="1451" y="1662"/>
                  </a:lnTo>
                  <a:lnTo>
                    <a:pt x="1445" y="1658"/>
                  </a:lnTo>
                  <a:lnTo>
                    <a:pt x="1438" y="1654"/>
                  </a:lnTo>
                  <a:lnTo>
                    <a:pt x="1433" y="1651"/>
                  </a:lnTo>
                  <a:lnTo>
                    <a:pt x="1426" y="1649"/>
                  </a:lnTo>
                  <a:lnTo>
                    <a:pt x="1419" y="1646"/>
                  </a:lnTo>
                  <a:lnTo>
                    <a:pt x="1413" y="1646"/>
                  </a:lnTo>
                  <a:lnTo>
                    <a:pt x="1406" y="1645"/>
                  </a:lnTo>
                  <a:lnTo>
                    <a:pt x="1406" y="1645"/>
                  </a:lnTo>
                  <a:lnTo>
                    <a:pt x="1396" y="1646"/>
                  </a:lnTo>
                  <a:lnTo>
                    <a:pt x="1386" y="1648"/>
                  </a:lnTo>
                  <a:lnTo>
                    <a:pt x="1377" y="1650"/>
                  </a:lnTo>
                  <a:lnTo>
                    <a:pt x="1369" y="1653"/>
                  </a:lnTo>
                  <a:lnTo>
                    <a:pt x="1362" y="1658"/>
                  </a:lnTo>
                  <a:lnTo>
                    <a:pt x="1354" y="1663"/>
                  </a:lnTo>
                  <a:lnTo>
                    <a:pt x="1347" y="1670"/>
                  </a:lnTo>
                  <a:lnTo>
                    <a:pt x="1342" y="1676"/>
                  </a:lnTo>
                  <a:lnTo>
                    <a:pt x="1336" y="1684"/>
                  </a:lnTo>
                  <a:lnTo>
                    <a:pt x="1332" y="1693"/>
                  </a:lnTo>
                  <a:lnTo>
                    <a:pt x="1327" y="1702"/>
                  </a:lnTo>
                  <a:lnTo>
                    <a:pt x="1324" y="1712"/>
                  </a:lnTo>
                  <a:lnTo>
                    <a:pt x="1322" y="1723"/>
                  </a:lnTo>
                  <a:lnTo>
                    <a:pt x="1319" y="1735"/>
                  </a:lnTo>
                  <a:lnTo>
                    <a:pt x="1318" y="1748"/>
                  </a:lnTo>
                  <a:lnTo>
                    <a:pt x="1318" y="1760"/>
                  </a:lnTo>
                  <a:lnTo>
                    <a:pt x="1318" y="1760"/>
                  </a:lnTo>
                  <a:lnTo>
                    <a:pt x="1318" y="1774"/>
                  </a:lnTo>
                  <a:lnTo>
                    <a:pt x="1319" y="1787"/>
                  </a:lnTo>
                  <a:lnTo>
                    <a:pt x="1322" y="1799"/>
                  </a:lnTo>
                  <a:lnTo>
                    <a:pt x="1324" y="1810"/>
                  </a:lnTo>
                  <a:lnTo>
                    <a:pt x="1327" y="1821"/>
                  </a:lnTo>
                  <a:lnTo>
                    <a:pt x="1330" y="1831"/>
                  </a:lnTo>
                  <a:lnTo>
                    <a:pt x="1336" y="1840"/>
                  </a:lnTo>
                  <a:lnTo>
                    <a:pt x="1340" y="1848"/>
                  </a:lnTo>
                  <a:lnTo>
                    <a:pt x="1347" y="1856"/>
                  </a:lnTo>
                  <a:lnTo>
                    <a:pt x="1353" y="1861"/>
                  </a:lnTo>
                  <a:lnTo>
                    <a:pt x="1360" y="1867"/>
                  </a:lnTo>
                  <a:lnTo>
                    <a:pt x="1368" y="1871"/>
                  </a:lnTo>
                  <a:lnTo>
                    <a:pt x="1376" y="1874"/>
                  </a:lnTo>
                  <a:lnTo>
                    <a:pt x="1385" y="1878"/>
                  </a:lnTo>
                  <a:lnTo>
                    <a:pt x="1395" y="1879"/>
                  </a:lnTo>
                  <a:lnTo>
                    <a:pt x="1405" y="1879"/>
                  </a:lnTo>
                  <a:lnTo>
                    <a:pt x="1405" y="1879"/>
                  </a:lnTo>
                  <a:lnTo>
                    <a:pt x="1412" y="1879"/>
                  </a:lnTo>
                  <a:lnTo>
                    <a:pt x="1418" y="1878"/>
                  </a:lnTo>
                  <a:lnTo>
                    <a:pt x="1425" y="1877"/>
                  </a:lnTo>
                  <a:lnTo>
                    <a:pt x="1432" y="1874"/>
                  </a:lnTo>
                  <a:lnTo>
                    <a:pt x="1438" y="1871"/>
                  </a:lnTo>
                  <a:lnTo>
                    <a:pt x="1444" y="1867"/>
                  </a:lnTo>
                  <a:lnTo>
                    <a:pt x="1449" y="1863"/>
                  </a:lnTo>
                  <a:lnTo>
                    <a:pt x="1455" y="1858"/>
                  </a:lnTo>
                  <a:lnTo>
                    <a:pt x="1455" y="1863"/>
                  </a:lnTo>
                  <a:lnTo>
                    <a:pt x="1455" y="1863"/>
                  </a:lnTo>
                  <a:lnTo>
                    <a:pt x="1455" y="1872"/>
                  </a:lnTo>
                  <a:lnTo>
                    <a:pt x="1454" y="1882"/>
                  </a:lnTo>
                  <a:lnTo>
                    <a:pt x="1452" y="1892"/>
                  </a:lnTo>
                  <a:lnTo>
                    <a:pt x="1449" y="1897"/>
                  </a:lnTo>
                  <a:lnTo>
                    <a:pt x="1446" y="1901"/>
                  </a:lnTo>
                  <a:lnTo>
                    <a:pt x="1443" y="1906"/>
                  </a:lnTo>
                  <a:lnTo>
                    <a:pt x="1438" y="1910"/>
                  </a:lnTo>
                  <a:lnTo>
                    <a:pt x="1432" y="1913"/>
                  </a:lnTo>
                  <a:lnTo>
                    <a:pt x="1425" y="1916"/>
                  </a:lnTo>
                  <a:lnTo>
                    <a:pt x="1417" y="1919"/>
                  </a:lnTo>
                  <a:lnTo>
                    <a:pt x="1407" y="1920"/>
                  </a:lnTo>
                  <a:lnTo>
                    <a:pt x="1396" y="1922"/>
                  </a:lnTo>
                  <a:lnTo>
                    <a:pt x="1384" y="1922"/>
                  </a:lnTo>
                  <a:lnTo>
                    <a:pt x="1382" y="1922"/>
                  </a:lnTo>
                  <a:lnTo>
                    <a:pt x="1401" y="1966"/>
                  </a:lnTo>
                  <a:lnTo>
                    <a:pt x="1402" y="1966"/>
                  </a:lnTo>
                  <a:lnTo>
                    <a:pt x="1402" y="1966"/>
                  </a:lnTo>
                  <a:lnTo>
                    <a:pt x="1415" y="1966"/>
                  </a:lnTo>
                  <a:lnTo>
                    <a:pt x="1427" y="1963"/>
                  </a:lnTo>
                  <a:lnTo>
                    <a:pt x="1439" y="1961"/>
                  </a:lnTo>
                  <a:lnTo>
                    <a:pt x="1449" y="1958"/>
                  </a:lnTo>
                  <a:lnTo>
                    <a:pt x="1459" y="1954"/>
                  </a:lnTo>
                  <a:lnTo>
                    <a:pt x="1468" y="1950"/>
                  </a:lnTo>
                  <a:lnTo>
                    <a:pt x="1476" y="1943"/>
                  </a:lnTo>
                  <a:lnTo>
                    <a:pt x="1484" y="1938"/>
                  </a:lnTo>
                  <a:lnTo>
                    <a:pt x="1491" y="1930"/>
                  </a:lnTo>
                  <a:lnTo>
                    <a:pt x="1495" y="1921"/>
                  </a:lnTo>
                  <a:lnTo>
                    <a:pt x="1501" y="1912"/>
                  </a:lnTo>
                  <a:lnTo>
                    <a:pt x="1504" y="1902"/>
                  </a:lnTo>
                  <a:lnTo>
                    <a:pt x="1507" y="1891"/>
                  </a:lnTo>
                  <a:lnTo>
                    <a:pt x="1509" y="1880"/>
                  </a:lnTo>
                  <a:lnTo>
                    <a:pt x="1511" y="1868"/>
                  </a:lnTo>
                  <a:lnTo>
                    <a:pt x="1511" y="1853"/>
                  </a:lnTo>
                  <a:lnTo>
                    <a:pt x="1511" y="1651"/>
                  </a:lnTo>
                  <a:lnTo>
                    <a:pt x="1455" y="1651"/>
                  </a:lnTo>
                  <a:lnTo>
                    <a:pt x="1455" y="1666"/>
                  </a:lnTo>
                  <a:close/>
                  <a:moveTo>
                    <a:pt x="1455" y="1719"/>
                  </a:moveTo>
                  <a:lnTo>
                    <a:pt x="1455" y="1807"/>
                  </a:lnTo>
                  <a:lnTo>
                    <a:pt x="1455" y="1807"/>
                  </a:lnTo>
                  <a:lnTo>
                    <a:pt x="1448" y="1814"/>
                  </a:lnTo>
                  <a:lnTo>
                    <a:pt x="1439" y="1822"/>
                  </a:lnTo>
                  <a:lnTo>
                    <a:pt x="1435" y="1824"/>
                  </a:lnTo>
                  <a:lnTo>
                    <a:pt x="1429" y="1827"/>
                  </a:lnTo>
                  <a:lnTo>
                    <a:pt x="1423" y="1828"/>
                  </a:lnTo>
                  <a:lnTo>
                    <a:pt x="1416" y="1829"/>
                  </a:lnTo>
                  <a:lnTo>
                    <a:pt x="1416" y="1829"/>
                  </a:lnTo>
                  <a:lnTo>
                    <a:pt x="1408" y="1828"/>
                  </a:lnTo>
                  <a:lnTo>
                    <a:pt x="1402" y="1825"/>
                  </a:lnTo>
                  <a:lnTo>
                    <a:pt x="1394" y="1821"/>
                  </a:lnTo>
                  <a:lnTo>
                    <a:pt x="1388" y="1815"/>
                  </a:lnTo>
                  <a:lnTo>
                    <a:pt x="1383" y="1807"/>
                  </a:lnTo>
                  <a:lnTo>
                    <a:pt x="1378" y="1794"/>
                  </a:lnTo>
                  <a:lnTo>
                    <a:pt x="1375" y="1779"/>
                  </a:lnTo>
                  <a:lnTo>
                    <a:pt x="1374" y="1759"/>
                  </a:lnTo>
                  <a:lnTo>
                    <a:pt x="1374" y="1759"/>
                  </a:lnTo>
                  <a:lnTo>
                    <a:pt x="1375" y="1741"/>
                  </a:lnTo>
                  <a:lnTo>
                    <a:pt x="1378" y="1728"/>
                  </a:lnTo>
                  <a:lnTo>
                    <a:pt x="1383" y="1717"/>
                  </a:lnTo>
                  <a:lnTo>
                    <a:pt x="1388" y="1709"/>
                  </a:lnTo>
                  <a:lnTo>
                    <a:pt x="1394" y="1702"/>
                  </a:lnTo>
                  <a:lnTo>
                    <a:pt x="1402" y="1699"/>
                  </a:lnTo>
                  <a:lnTo>
                    <a:pt x="1408" y="1696"/>
                  </a:lnTo>
                  <a:lnTo>
                    <a:pt x="1416" y="1696"/>
                  </a:lnTo>
                  <a:lnTo>
                    <a:pt x="1416" y="1696"/>
                  </a:lnTo>
                  <a:lnTo>
                    <a:pt x="1423" y="1696"/>
                  </a:lnTo>
                  <a:lnTo>
                    <a:pt x="1429" y="1699"/>
                  </a:lnTo>
                  <a:lnTo>
                    <a:pt x="1436" y="1701"/>
                  </a:lnTo>
                  <a:lnTo>
                    <a:pt x="1441" y="1703"/>
                  </a:lnTo>
                  <a:lnTo>
                    <a:pt x="1445" y="1708"/>
                  </a:lnTo>
                  <a:lnTo>
                    <a:pt x="1449" y="1711"/>
                  </a:lnTo>
                  <a:lnTo>
                    <a:pt x="1455" y="1719"/>
                  </a:lnTo>
                  <a:lnTo>
                    <a:pt x="1455" y="1719"/>
                  </a:lnTo>
                  <a:close/>
                  <a:moveTo>
                    <a:pt x="1683" y="1705"/>
                  </a:moveTo>
                  <a:lnTo>
                    <a:pt x="1683" y="1705"/>
                  </a:lnTo>
                  <a:lnTo>
                    <a:pt x="1696" y="1699"/>
                  </a:lnTo>
                  <a:lnTo>
                    <a:pt x="1709" y="1694"/>
                  </a:lnTo>
                  <a:lnTo>
                    <a:pt x="1724" y="1691"/>
                  </a:lnTo>
                  <a:lnTo>
                    <a:pt x="1740" y="1690"/>
                  </a:lnTo>
                  <a:lnTo>
                    <a:pt x="1740" y="1690"/>
                  </a:lnTo>
                  <a:lnTo>
                    <a:pt x="1750" y="1691"/>
                  </a:lnTo>
                  <a:lnTo>
                    <a:pt x="1757" y="1692"/>
                  </a:lnTo>
                  <a:lnTo>
                    <a:pt x="1764" y="1694"/>
                  </a:lnTo>
                  <a:lnTo>
                    <a:pt x="1770" y="1699"/>
                  </a:lnTo>
                  <a:lnTo>
                    <a:pt x="1774" y="1703"/>
                  </a:lnTo>
                  <a:lnTo>
                    <a:pt x="1777" y="1709"/>
                  </a:lnTo>
                  <a:lnTo>
                    <a:pt x="1780" y="1714"/>
                  </a:lnTo>
                  <a:lnTo>
                    <a:pt x="1780" y="1722"/>
                  </a:lnTo>
                  <a:lnTo>
                    <a:pt x="1780" y="1738"/>
                  </a:lnTo>
                  <a:lnTo>
                    <a:pt x="1780" y="1738"/>
                  </a:lnTo>
                  <a:lnTo>
                    <a:pt x="1770" y="1733"/>
                  </a:lnTo>
                  <a:lnTo>
                    <a:pt x="1757" y="1730"/>
                  </a:lnTo>
                  <a:lnTo>
                    <a:pt x="1745" y="1728"/>
                  </a:lnTo>
                  <a:lnTo>
                    <a:pt x="1732" y="1727"/>
                  </a:lnTo>
                  <a:lnTo>
                    <a:pt x="1732" y="1727"/>
                  </a:lnTo>
                  <a:lnTo>
                    <a:pt x="1716" y="1728"/>
                  </a:lnTo>
                  <a:lnTo>
                    <a:pt x="1701" y="1731"/>
                  </a:lnTo>
                  <a:lnTo>
                    <a:pt x="1686" y="1735"/>
                  </a:lnTo>
                  <a:lnTo>
                    <a:pt x="1678" y="1739"/>
                  </a:lnTo>
                  <a:lnTo>
                    <a:pt x="1672" y="1743"/>
                  </a:lnTo>
                  <a:lnTo>
                    <a:pt x="1666" y="1748"/>
                  </a:lnTo>
                  <a:lnTo>
                    <a:pt x="1661" y="1753"/>
                  </a:lnTo>
                  <a:lnTo>
                    <a:pt x="1655" y="1759"/>
                  </a:lnTo>
                  <a:lnTo>
                    <a:pt x="1651" y="1765"/>
                  </a:lnTo>
                  <a:lnTo>
                    <a:pt x="1647" y="1773"/>
                  </a:lnTo>
                  <a:lnTo>
                    <a:pt x="1645" y="1782"/>
                  </a:lnTo>
                  <a:lnTo>
                    <a:pt x="1644" y="1791"/>
                  </a:lnTo>
                  <a:lnTo>
                    <a:pt x="1643" y="1800"/>
                  </a:lnTo>
                  <a:lnTo>
                    <a:pt x="1643" y="1800"/>
                  </a:lnTo>
                  <a:lnTo>
                    <a:pt x="1644" y="1811"/>
                  </a:lnTo>
                  <a:lnTo>
                    <a:pt x="1645" y="1821"/>
                  </a:lnTo>
                  <a:lnTo>
                    <a:pt x="1647" y="1829"/>
                  </a:lnTo>
                  <a:lnTo>
                    <a:pt x="1651" y="1838"/>
                  </a:lnTo>
                  <a:lnTo>
                    <a:pt x="1654" y="1844"/>
                  </a:lnTo>
                  <a:lnTo>
                    <a:pt x="1659" y="1851"/>
                  </a:lnTo>
                  <a:lnTo>
                    <a:pt x="1664" y="1857"/>
                  </a:lnTo>
                  <a:lnTo>
                    <a:pt x="1671" y="1862"/>
                  </a:lnTo>
                  <a:lnTo>
                    <a:pt x="1676" y="1867"/>
                  </a:lnTo>
                  <a:lnTo>
                    <a:pt x="1683" y="1870"/>
                  </a:lnTo>
                  <a:lnTo>
                    <a:pt x="1697" y="1876"/>
                  </a:lnTo>
                  <a:lnTo>
                    <a:pt x="1712" y="1879"/>
                  </a:lnTo>
                  <a:lnTo>
                    <a:pt x="1726" y="1880"/>
                  </a:lnTo>
                  <a:lnTo>
                    <a:pt x="1726" y="1880"/>
                  </a:lnTo>
                  <a:lnTo>
                    <a:pt x="1738" y="1878"/>
                  </a:lnTo>
                  <a:lnTo>
                    <a:pt x="1746" y="1877"/>
                  </a:lnTo>
                  <a:lnTo>
                    <a:pt x="1753" y="1874"/>
                  </a:lnTo>
                  <a:lnTo>
                    <a:pt x="1761" y="1871"/>
                  </a:lnTo>
                  <a:lnTo>
                    <a:pt x="1767" y="1867"/>
                  </a:lnTo>
                  <a:lnTo>
                    <a:pt x="1774" y="1862"/>
                  </a:lnTo>
                  <a:lnTo>
                    <a:pt x="1780" y="1857"/>
                  </a:lnTo>
                  <a:lnTo>
                    <a:pt x="1780" y="1874"/>
                  </a:lnTo>
                  <a:lnTo>
                    <a:pt x="1835" y="1874"/>
                  </a:lnTo>
                  <a:lnTo>
                    <a:pt x="1835" y="1723"/>
                  </a:lnTo>
                  <a:lnTo>
                    <a:pt x="1835" y="1723"/>
                  </a:lnTo>
                  <a:lnTo>
                    <a:pt x="1835" y="1714"/>
                  </a:lnTo>
                  <a:lnTo>
                    <a:pt x="1834" y="1707"/>
                  </a:lnTo>
                  <a:lnTo>
                    <a:pt x="1832" y="1699"/>
                  </a:lnTo>
                  <a:lnTo>
                    <a:pt x="1830" y="1691"/>
                  </a:lnTo>
                  <a:lnTo>
                    <a:pt x="1825" y="1684"/>
                  </a:lnTo>
                  <a:lnTo>
                    <a:pt x="1822" y="1678"/>
                  </a:lnTo>
                  <a:lnTo>
                    <a:pt x="1816" y="1672"/>
                  </a:lnTo>
                  <a:lnTo>
                    <a:pt x="1811" y="1666"/>
                  </a:lnTo>
                  <a:lnTo>
                    <a:pt x="1805" y="1662"/>
                  </a:lnTo>
                  <a:lnTo>
                    <a:pt x="1798" y="1658"/>
                  </a:lnTo>
                  <a:lnTo>
                    <a:pt x="1791" y="1654"/>
                  </a:lnTo>
                  <a:lnTo>
                    <a:pt x="1783" y="1651"/>
                  </a:lnTo>
                  <a:lnTo>
                    <a:pt x="1774" y="1649"/>
                  </a:lnTo>
                  <a:lnTo>
                    <a:pt x="1765" y="1648"/>
                  </a:lnTo>
                  <a:lnTo>
                    <a:pt x="1755" y="1646"/>
                  </a:lnTo>
                  <a:lnTo>
                    <a:pt x="1745" y="1645"/>
                  </a:lnTo>
                  <a:lnTo>
                    <a:pt x="1745" y="1645"/>
                  </a:lnTo>
                  <a:lnTo>
                    <a:pt x="1733" y="1646"/>
                  </a:lnTo>
                  <a:lnTo>
                    <a:pt x="1723" y="1646"/>
                  </a:lnTo>
                  <a:lnTo>
                    <a:pt x="1712" y="1649"/>
                  </a:lnTo>
                  <a:lnTo>
                    <a:pt x="1701" y="1651"/>
                  </a:lnTo>
                  <a:lnTo>
                    <a:pt x="1691" y="1654"/>
                  </a:lnTo>
                  <a:lnTo>
                    <a:pt x="1681" y="1658"/>
                  </a:lnTo>
                  <a:lnTo>
                    <a:pt x="1671" y="1662"/>
                  </a:lnTo>
                  <a:lnTo>
                    <a:pt x="1661" y="1668"/>
                  </a:lnTo>
                  <a:lnTo>
                    <a:pt x="1683" y="1705"/>
                  </a:lnTo>
                  <a:close/>
                  <a:moveTo>
                    <a:pt x="1698" y="1800"/>
                  </a:moveTo>
                  <a:lnTo>
                    <a:pt x="1698" y="1800"/>
                  </a:lnTo>
                  <a:lnTo>
                    <a:pt x="1698" y="1793"/>
                  </a:lnTo>
                  <a:lnTo>
                    <a:pt x="1701" y="1787"/>
                  </a:lnTo>
                  <a:lnTo>
                    <a:pt x="1704" y="1781"/>
                  </a:lnTo>
                  <a:lnTo>
                    <a:pt x="1708" y="1777"/>
                  </a:lnTo>
                  <a:lnTo>
                    <a:pt x="1714" y="1773"/>
                  </a:lnTo>
                  <a:lnTo>
                    <a:pt x="1721" y="1771"/>
                  </a:lnTo>
                  <a:lnTo>
                    <a:pt x="1728" y="1769"/>
                  </a:lnTo>
                  <a:lnTo>
                    <a:pt x="1736" y="1769"/>
                  </a:lnTo>
                  <a:lnTo>
                    <a:pt x="1736" y="1769"/>
                  </a:lnTo>
                  <a:lnTo>
                    <a:pt x="1748" y="1769"/>
                  </a:lnTo>
                  <a:lnTo>
                    <a:pt x="1760" y="1771"/>
                  </a:lnTo>
                  <a:lnTo>
                    <a:pt x="1770" y="1774"/>
                  </a:lnTo>
                  <a:lnTo>
                    <a:pt x="1780" y="1780"/>
                  </a:lnTo>
                  <a:lnTo>
                    <a:pt x="1780" y="1810"/>
                  </a:lnTo>
                  <a:lnTo>
                    <a:pt x="1780" y="1810"/>
                  </a:lnTo>
                  <a:lnTo>
                    <a:pt x="1777" y="1814"/>
                  </a:lnTo>
                  <a:lnTo>
                    <a:pt x="1773" y="1819"/>
                  </a:lnTo>
                  <a:lnTo>
                    <a:pt x="1768" y="1823"/>
                  </a:lnTo>
                  <a:lnTo>
                    <a:pt x="1763" y="1827"/>
                  </a:lnTo>
                  <a:lnTo>
                    <a:pt x="1757" y="1830"/>
                  </a:lnTo>
                  <a:lnTo>
                    <a:pt x="1751" y="1832"/>
                  </a:lnTo>
                  <a:lnTo>
                    <a:pt x="1744" y="1833"/>
                  </a:lnTo>
                  <a:lnTo>
                    <a:pt x="1736" y="1834"/>
                  </a:lnTo>
                  <a:lnTo>
                    <a:pt x="1736" y="1834"/>
                  </a:lnTo>
                  <a:lnTo>
                    <a:pt x="1728" y="1833"/>
                  </a:lnTo>
                  <a:lnTo>
                    <a:pt x="1721" y="1831"/>
                  </a:lnTo>
                  <a:lnTo>
                    <a:pt x="1714" y="1829"/>
                  </a:lnTo>
                  <a:lnTo>
                    <a:pt x="1708" y="1824"/>
                  </a:lnTo>
                  <a:lnTo>
                    <a:pt x="1704" y="1820"/>
                  </a:lnTo>
                  <a:lnTo>
                    <a:pt x="1701" y="1814"/>
                  </a:lnTo>
                  <a:lnTo>
                    <a:pt x="1699" y="1808"/>
                  </a:lnTo>
                  <a:lnTo>
                    <a:pt x="1698" y="1800"/>
                  </a:lnTo>
                  <a:lnTo>
                    <a:pt x="1698" y="1800"/>
                  </a:lnTo>
                  <a:close/>
                  <a:moveTo>
                    <a:pt x="2350" y="1810"/>
                  </a:moveTo>
                  <a:lnTo>
                    <a:pt x="2350" y="1810"/>
                  </a:lnTo>
                  <a:lnTo>
                    <a:pt x="2342" y="1817"/>
                  </a:lnTo>
                  <a:lnTo>
                    <a:pt x="2332" y="1822"/>
                  </a:lnTo>
                  <a:lnTo>
                    <a:pt x="2326" y="1824"/>
                  </a:lnTo>
                  <a:lnTo>
                    <a:pt x="2320" y="1827"/>
                  </a:lnTo>
                  <a:lnTo>
                    <a:pt x="2313" y="1828"/>
                  </a:lnTo>
                  <a:lnTo>
                    <a:pt x="2306" y="1829"/>
                  </a:lnTo>
                  <a:lnTo>
                    <a:pt x="2306" y="1829"/>
                  </a:lnTo>
                  <a:lnTo>
                    <a:pt x="2301" y="1828"/>
                  </a:lnTo>
                  <a:lnTo>
                    <a:pt x="2294" y="1828"/>
                  </a:lnTo>
                  <a:lnTo>
                    <a:pt x="2286" y="1825"/>
                  </a:lnTo>
                  <a:lnTo>
                    <a:pt x="2277" y="1821"/>
                  </a:lnTo>
                  <a:lnTo>
                    <a:pt x="2270" y="1815"/>
                  </a:lnTo>
                  <a:lnTo>
                    <a:pt x="2266" y="1811"/>
                  </a:lnTo>
                  <a:lnTo>
                    <a:pt x="2263" y="1807"/>
                  </a:lnTo>
                  <a:lnTo>
                    <a:pt x="2261" y="1801"/>
                  </a:lnTo>
                  <a:lnTo>
                    <a:pt x="2259" y="1794"/>
                  </a:lnTo>
                  <a:lnTo>
                    <a:pt x="2257" y="1788"/>
                  </a:lnTo>
                  <a:lnTo>
                    <a:pt x="2256" y="1780"/>
                  </a:lnTo>
                  <a:lnTo>
                    <a:pt x="2393" y="1780"/>
                  </a:lnTo>
                  <a:lnTo>
                    <a:pt x="2393" y="1780"/>
                  </a:lnTo>
                  <a:lnTo>
                    <a:pt x="2394" y="1763"/>
                  </a:lnTo>
                  <a:lnTo>
                    <a:pt x="2394" y="1763"/>
                  </a:lnTo>
                  <a:lnTo>
                    <a:pt x="2394" y="1750"/>
                  </a:lnTo>
                  <a:lnTo>
                    <a:pt x="2392" y="1738"/>
                  </a:lnTo>
                  <a:lnTo>
                    <a:pt x="2391" y="1725"/>
                  </a:lnTo>
                  <a:lnTo>
                    <a:pt x="2388" y="1714"/>
                  </a:lnTo>
                  <a:lnTo>
                    <a:pt x="2384" y="1704"/>
                  </a:lnTo>
                  <a:lnTo>
                    <a:pt x="2380" y="1694"/>
                  </a:lnTo>
                  <a:lnTo>
                    <a:pt x="2374" y="1685"/>
                  </a:lnTo>
                  <a:lnTo>
                    <a:pt x="2369" y="1678"/>
                  </a:lnTo>
                  <a:lnTo>
                    <a:pt x="2362" y="1670"/>
                  </a:lnTo>
                  <a:lnTo>
                    <a:pt x="2355" y="1664"/>
                  </a:lnTo>
                  <a:lnTo>
                    <a:pt x="2348" y="1659"/>
                  </a:lnTo>
                  <a:lnTo>
                    <a:pt x="2339" y="1654"/>
                  </a:lnTo>
                  <a:lnTo>
                    <a:pt x="2330" y="1651"/>
                  </a:lnTo>
                  <a:lnTo>
                    <a:pt x="2321" y="1648"/>
                  </a:lnTo>
                  <a:lnTo>
                    <a:pt x="2311" y="1646"/>
                  </a:lnTo>
                  <a:lnTo>
                    <a:pt x="2300" y="1645"/>
                  </a:lnTo>
                  <a:lnTo>
                    <a:pt x="2300" y="1645"/>
                  </a:lnTo>
                  <a:lnTo>
                    <a:pt x="2290" y="1646"/>
                  </a:lnTo>
                  <a:lnTo>
                    <a:pt x="2280" y="1648"/>
                  </a:lnTo>
                  <a:lnTo>
                    <a:pt x="2270" y="1651"/>
                  </a:lnTo>
                  <a:lnTo>
                    <a:pt x="2260" y="1654"/>
                  </a:lnTo>
                  <a:lnTo>
                    <a:pt x="2251" y="1659"/>
                  </a:lnTo>
                  <a:lnTo>
                    <a:pt x="2243" y="1665"/>
                  </a:lnTo>
                  <a:lnTo>
                    <a:pt x="2235" y="1671"/>
                  </a:lnTo>
                  <a:lnTo>
                    <a:pt x="2229" y="1679"/>
                  </a:lnTo>
                  <a:lnTo>
                    <a:pt x="2222" y="1686"/>
                  </a:lnTo>
                  <a:lnTo>
                    <a:pt x="2216" y="1695"/>
                  </a:lnTo>
                  <a:lnTo>
                    <a:pt x="2212" y="1705"/>
                  </a:lnTo>
                  <a:lnTo>
                    <a:pt x="2207" y="1715"/>
                  </a:lnTo>
                  <a:lnTo>
                    <a:pt x="2204" y="1727"/>
                  </a:lnTo>
                  <a:lnTo>
                    <a:pt x="2202" y="1739"/>
                  </a:lnTo>
                  <a:lnTo>
                    <a:pt x="2201" y="1750"/>
                  </a:lnTo>
                  <a:lnTo>
                    <a:pt x="2200" y="1763"/>
                  </a:lnTo>
                  <a:lnTo>
                    <a:pt x="2200" y="1763"/>
                  </a:lnTo>
                  <a:lnTo>
                    <a:pt x="2201" y="1775"/>
                  </a:lnTo>
                  <a:lnTo>
                    <a:pt x="2202" y="1788"/>
                  </a:lnTo>
                  <a:lnTo>
                    <a:pt x="2204" y="1800"/>
                  </a:lnTo>
                  <a:lnTo>
                    <a:pt x="2207" y="1811"/>
                  </a:lnTo>
                  <a:lnTo>
                    <a:pt x="2212" y="1821"/>
                  </a:lnTo>
                  <a:lnTo>
                    <a:pt x="2216" y="1831"/>
                  </a:lnTo>
                  <a:lnTo>
                    <a:pt x="2222" y="1840"/>
                  </a:lnTo>
                  <a:lnTo>
                    <a:pt x="2229" y="1848"/>
                  </a:lnTo>
                  <a:lnTo>
                    <a:pt x="2236" y="1854"/>
                  </a:lnTo>
                  <a:lnTo>
                    <a:pt x="2244" y="1861"/>
                  </a:lnTo>
                  <a:lnTo>
                    <a:pt x="2253" y="1867"/>
                  </a:lnTo>
                  <a:lnTo>
                    <a:pt x="2262" y="1871"/>
                  </a:lnTo>
                  <a:lnTo>
                    <a:pt x="2272" y="1874"/>
                  </a:lnTo>
                  <a:lnTo>
                    <a:pt x="2283" y="1878"/>
                  </a:lnTo>
                  <a:lnTo>
                    <a:pt x="2294" y="1879"/>
                  </a:lnTo>
                  <a:lnTo>
                    <a:pt x="2306" y="1880"/>
                  </a:lnTo>
                  <a:lnTo>
                    <a:pt x="2306" y="1880"/>
                  </a:lnTo>
                  <a:lnTo>
                    <a:pt x="2317" y="1879"/>
                  </a:lnTo>
                  <a:lnTo>
                    <a:pt x="2327" y="1878"/>
                  </a:lnTo>
                  <a:lnTo>
                    <a:pt x="2339" y="1874"/>
                  </a:lnTo>
                  <a:lnTo>
                    <a:pt x="2349" y="1871"/>
                  </a:lnTo>
                  <a:lnTo>
                    <a:pt x="2359" y="1866"/>
                  </a:lnTo>
                  <a:lnTo>
                    <a:pt x="2368" y="1860"/>
                  </a:lnTo>
                  <a:lnTo>
                    <a:pt x="2376" y="1852"/>
                  </a:lnTo>
                  <a:lnTo>
                    <a:pt x="2385" y="1844"/>
                  </a:lnTo>
                  <a:lnTo>
                    <a:pt x="2350" y="1810"/>
                  </a:lnTo>
                  <a:close/>
                  <a:moveTo>
                    <a:pt x="2257" y="1739"/>
                  </a:moveTo>
                  <a:lnTo>
                    <a:pt x="2257" y="1739"/>
                  </a:lnTo>
                  <a:lnTo>
                    <a:pt x="2259" y="1729"/>
                  </a:lnTo>
                  <a:lnTo>
                    <a:pt x="2261" y="1720"/>
                  </a:lnTo>
                  <a:lnTo>
                    <a:pt x="2264" y="1712"/>
                  </a:lnTo>
                  <a:lnTo>
                    <a:pt x="2270" y="1705"/>
                  </a:lnTo>
                  <a:lnTo>
                    <a:pt x="2275" y="1700"/>
                  </a:lnTo>
                  <a:lnTo>
                    <a:pt x="2282" y="1696"/>
                  </a:lnTo>
                  <a:lnTo>
                    <a:pt x="2290" y="1693"/>
                  </a:lnTo>
                  <a:lnTo>
                    <a:pt x="2299" y="1693"/>
                  </a:lnTo>
                  <a:lnTo>
                    <a:pt x="2299" y="1693"/>
                  </a:lnTo>
                  <a:lnTo>
                    <a:pt x="2309" y="1694"/>
                  </a:lnTo>
                  <a:lnTo>
                    <a:pt x="2317" y="1696"/>
                  </a:lnTo>
                  <a:lnTo>
                    <a:pt x="2324" y="1701"/>
                  </a:lnTo>
                  <a:lnTo>
                    <a:pt x="2330" y="1708"/>
                  </a:lnTo>
                  <a:lnTo>
                    <a:pt x="2334" y="1714"/>
                  </a:lnTo>
                  <a:lnTo>
                    <a:pt x="2338" y="1722"/>
                  </a:lnTo>
                  <a:lnTo>
                    <a:pt x="2340" y="1731"/>
                  </a:lnTo>
                  <a:lnTo>
                    <a:pt x="2341" y="1739"/>
                  </a:lnTo>
                  <a:lnTo>
                    <a:pt x="2257" y="1739"/>
                  </a:lnTo>
                  <a:close/>
                  <a:moveTo>
                    <a:pt x="2884" y="1810"/>
                  </a:moveTo>
                  <a:lnTo>
                    <a:pt x="2884" y="1810"/>
                  </a:lnTo>
                  <a:lnTo>
                    <a:pt x="2875" y="1817"/>
                  </a:lnTo>
                  <a:lnTo>
                    <a:pt x="2867" y="1822"/>
                  </a:lnTo>
                  <a:lnTo>
                    <a:pt x="2860" y="1824"/>
                  </a:lnTo>
                  <a:lnTo>
                    <a:pt x="2854" y="1827"/>
                  </a:lnTo>
                  <a:lnTo>
                    <a:pt x="2848" y="1828"/>
                  </a:lnTo>
                  <a:lnTo>
                    <a:pt x="2840" y="1829"/>
                  </a:lnTo>
                  <a:lnTo>
                    <a:pt x="2840" y="1829"/>
                  </a:lnTo>
                  <a:lnTo>
                    <a:pt x="2834" y="1828"/>
                  </a:lnTo>
                  <a:lnTo>
                    <a:pt x="2828" y="1828"/>
                  </a:lnTo>
                  <a:lnTo>
                    <a:pt x="2820" y="1825"/>
                  </a:lnTo>
                  <a:lnTo>
                    <a:pt x="2812" y="1821"/>
                  </a:lnTo>
                  <a:lnTo>
                    <a:pt x="2804" y="1815"/>
                  </a:lnTo>
                  <a:lnTo>
                    <a:pt x="2801" y="1811"/>
                  </a:lnTo>
                  <a:lnTo>
                    <a:pt x="2798" y="1807"/>
                  </a:lnTo>
                  <a:lnTo>
                    <a:pt x="2795" y="1801"/>
                  </a:lnTo>
                  <a:lnTo>
                    <a:pt x="2793" y="1794"/>
                  </a:lnTo>
                  <a:lnTo>
                    <a:pt x="2791" y="1788"/>
                  </a:lnTo>
                  <a:lnTo>
                    <a:pt x="2790" y="1780"/>
                  </a:lnTo>
                  <a:lnTo>
                    <a:pt x="2928" y="1780"/>
                  </a:lnTo>
                  <a:lnTo>
                    <a:pt x="2928" y="1780"/>
                  </a:lnTo>
                  <a:lnTo>
                    <a:pt x="2929" y="1763"/>
                  </a:lnTo>
                  <a:lnTo>
                    <a:pt x="2929" y="1763"/>
                  </a:lnTo>
                  <a:lnTo>
                    <a:pt x="2928" y="1750"/>
                  </a:lnTo>
                  <a:lnTo>
                    <a:pt x="2927" y="1738"/>
                  </a:lnTo>
                  <a:lnTo>
                    <a:pt x="2924" y="1725"/>
                  </a:lnTo>
                  <a:lnTo>
                    <a:pt x="2922" y="1714"/>
                  </a:lnTo>
                  <a:lnTo>
                    <a:pt x="2918" y="1704"/>
                  </a:lnTo>
                  <a:lnTo>
                    <a:pt x="2913" y="1694"/>
                  </a:lnTo>
                  <a:lnTo>
                    <a:pt x="2909" y="1685"/>
                  </a:lnTo>
                  <a:lnTo>
                    <a:pt x="2903" y="1678"/>
                  </a:lnTo>
                  <a:lnTo>
                    <a:pt x="2897" y="1670"/>
                  </a:lnTo>
                  <a:lnTo>
                    <a:pt x="2889" y="1664"/>
                  </a:lnTo>
                  <a:lnTo>
                    <a:pt x="2881" y="1659"/>
                  </a:lnTo>
                  <a:lnTo>
                    <a:pt x="2873" y="1654"/>
                  </a:lnTo>
                  <a:lnTo>
                    <a:pt x="2864" y="1651"/>
                  </a:lnTo>
                  <a:lnTo>
                    <a:pt x="2854" y="1648"/>
                  </a:lnTo>
                  <a:lnTo>
                    <a:pt x="2844" y="1646"/>
                  </a:lnTo>
                  <a:lnTo>
                    <a:pt x="2834" y="1645"/>
                  </a:lnTo>
                  <a:lnTo>
                    <a:pt x="2834" y="1645"/>
                  </a:lnTo>
                  <a:lnTo>
                    <a:pt x="2823" y="1646"/>
                  </a:lnTo>
                  <a:lnTo>
                    <a:pt x="2813" y="1648"/>
                  </a:lnTo>
                  <a:lnTo>
                    <a:pt x="2803" y="1651"/>
                  </a:lnTo>
                  <a:lnTo>
                    <a:pt x="2794" y="1654"/>
                  </a:lnTo>
                  <a:lnTo>
                    <a:pt x="2785" y="1659"/>
                  </a:lnTo>
                  <a:lnTo>
                    <a:pt x="2777" y="1665"/>
                  </a:lnTo>
                  <a:lnTo>
                    <a:pt x="2770" y="1671"/>
                  </a:lnTo>
                  <a:lnTo>
                    <a:pt x="2762" y="1679"/>
                  </a:lnTo>
                  <a:lnTo>
                    <a:pt x="2755" y="1686"/>
                  </a:lnTo>
                  <a:lnTo>
                    <a:pt x="2750" y="1695"/>
                  </a:lnTo>
                  <a:lnTo>
                    <a:pt x="2745" y="1705"/>
                  </a:lnTo>
                  <a:lnTo>
                    <a:pt x="2741" y="1715"/>
                  </a:lnTo>
                  <a:lnTo>
                    <a:pt x="2739" y="1727"/>
                  </a:lnTo>
                  <a:lnTo>
                    <a:pt x="2735" y="1739"/>
                  </a:lnTo>
                  <a:lnTo>
                    <a:pt x="2734" y="1750"/>
                  </a:lnTo>
                  <a:lnTo>
                    <a:pt x="2734" y="1763"/>
                  </a:lnTo>
                  <a:lnTo>
                    <a:pt x="2734" y="1763"/>
                  </a:lnTo>
                  <a:lnTo>
                    <a:pt x="2734" y="1775"/>
                  </a:lnTo>
                  <a:lnTo>
                    <a:pt x="2735" y="1788"/>
                  </a:lnTo>
                  <a:lnTo>
                    <a:pt x="2738" y="1800"/>
                  </a:lnTo>
                  <a:lnTo>
                    <a:pt x="2741" y="1811"/>
                  </a:lnTo>
                  <a:lnTo>
                    <a:pt x="2745" y="1821"/>
                  </a:lnTo>
                  <a:lnTo>
                    <a:pt x="2751" y="1831"/>
                  </a:lnTo>
                  <a:lnTo>
                    <a:pt x="2757" y="1840"/>
                  </a:lnTo>
                  <a:lnTo>
                    <a:pt x="2763" y="1848"/>
                  </a:lnTo>
                  <a:lnTo>
                    <a:pt x="2770" y="1854"/>
                  </a:lnTo>
                  <a:lnTo>
                    <a:pt x="2778" y="1861"/>
                  </a:lnTo>
                  <a:lnTo>
                    <a:pt x="2787" y="1867"/>
                  </a:lnTo>
                  <a:lnTo>
                    <a:pt x="2797" y="1871"/>
                  </a:lnTo>
                  <a:lnTo>
                    <a:pt x="2807" y="1874"/>
                  </a:lnTo>
                  <a:lnTo>
                    <a:pt x="2817" y="1878"/>
                  </a:lnTo>
                  <a:lnTo>
                    <a:pt x="2829" y="1879"/>
                  </a:lnTo>
                  <a:lnTo>
                    <a:pt x="2840" y="1880"/>
                  </a:lnTo>
                  <a:lnTo>
                    <a:pt x="2840" y="1880"/>
                  </a:lnTo>
                  <a:lnTo>
                    <a:pt x="2851" y="1879"/>
                  </a:lnTo>
                  <a:lnTo>
                    <a:pt x="2862" y="1878"/>
                  </a:lnTo>
                  <a:lnTo>
                    <a:pt x="2872" y="1874"/>
                  </a:lnTo>
                  <a:lnTo>
                    <a:pt x="2882" y="1871"/>
                  </a:lnTo>
                  <a:lnTo>
                    <a:pt x="2892" y="1866"/>
                  </a:lnTo>
                  <a:lnTo>
                    <a:pt x="2902" y="1860"/>
                  </a:lnTo>
                  <a:lnTo>
                    <a:pt x="2911" y="1852"/>
                  </a:lnTo>
                  <a:lnTo>
                    <a:pt x="2919" y="1844"/>
                  </a:lnTo>
                  <a:lnTo>
                    <a:pt x="2884" y="1810"/>
                  </a:lnTo>
                  <a:close/>
                  <a:moveTo>
                    <a:pt x="2791" y="1739"/>
                  </a:moveTo>
                  <a:lnTo>
                    <a:pt x="2791" y="1739"/>
                  </a:lnTo>
                  <a:lnTo>
                    <a:pt x="2792" y="1729"/>
                  </a:lnTo>
                  <a:lnTo>
                    <a:pt x="2795" y="1720"/>
                  </a:lnTo>
                  <a:lnTo>
                    <a:pt x="2799" y="1712"/>
                  </a:lnTo>
                  <a:lnTo>
                    <a:pt x="2803" y="1705"/>
                  </a:lnTo>
                  <a:lnTo>
                    <a:pt x="2810" y="1700"/>
                  </a:lnTo>
                  <a:lnTo>
                    <a:pt x="2817" y="1696"/>
                  </a:lnTo>
                  <a:lnTo>
                    <a:pt x="2824" y="1693"/>
                  </a:lnTo>
                  <a:lnTo>
                    <a:pt x="2833" y="1693"/>
                  </a:lnTo>
                  <a:lnTo>
                    <a:pt x="2833" y="1693"/>
                  </a:lnTo>
                  <a:lnTo>
                    <a:pt x="2843" y="1694"/>
                  </a:lnTo>
                  <a:lnTo>
                    <a:pt x="2851" y="1696"/>
                  </a:lnTo>
                  <a:lnTo>
                    <a:pt x="2859" y="1701"/>
                  </a:lnTo>
                  <a:lnTo>
                    <a:pt x="2864" y="1708"/>
                  </a:lnTo>
                  <a:lnTo>
                    <a:pt x="2869" y="1714"/>
                  </a:lnTo>
                  <a:lnTo>
                    <a:pt x="2872" y="1722"/>
                  </a:lnTo>
                  <a:lnTo>
                    <a:pt x="2874" y="1731"/>
                  </a:lnTo>
                  <a:lnTo>
                    <a:pt x="2875" y="1739"/>
                  </a:lnTo>
                  <a:lnTo>
                    <a:pt x="2791" y="1739"/>
                  </a:lnTo>
                  <a:close/>
                  <a:moveTo>
                    <a:pt x="2658" y="1797"/>
                  </a:moveTo>
                  <a:lnTo>
                    <a:pt x="2658" y="1797"/>
                  </a:lnTo>
                  <a:lnTo>
                    <a:pt x="2658" y="1804"/>
                  </a:lnTo>
                  <a:lnTo>
                    <a:pt x="2659" y="1810"/>
                  </a:lnTo>
                  <a:lnTo>
                    <a:pt x="2661" y="1815"/>
                  </a:lnTo>
                  <a:lnTo>
                    <a:pt x="2663" y="1820"/>
                  </a:lnTo>
                  <a:lnTo>
                    <a:pt x="2667" y="1823"/>
                  </a:lnTo>
                  <a:lnTo>
                    <a:pt x="2671" y="1825"/>
                  </a:lnTo>
                  <a:lnTo>
                    <a:pt x="2675" y="1827"/>
                  </a:lnTo>
                  <a:lnTo>
                    <a:pt x="2682" y="1827"/>
                  </a:lnTo>
                  <a:lnTo>
                    <a:pt x="2682" y="1827"/>
                  </a:lnTo>
                  <a:lnTo>
                    <a:pt x="2690" y="1827"/>
                  </a:lnTo>
                  <a:lnTo>
                    <a:pt x="2699" y="1824"/>
                  </a:lnTo>
                  <a:lnTo>
                    <a:pt x="2708" y="1821"/>
                  </a:lnTo>
                  <a:lnTo>
                    <a:pt x="2715" y="1817"/>
                  </a:lnTo>
                  <a:lnTo>
                    <a:pt x="2709" y="1869"/>
                  </a:lnTo>
                  <a:lnTo>
                    <a:pt x="2709" y="1869"/>
                  </a:lnTo>
                  <a:lnTo>
                    <a:pt x="2699" y="1873"/>
                  </a:lnTo>
                  <a:lnTo>
                    <a:pt x="2687" y="1877"/>
                  </a:lnTo>
                  <a:lnTo>
                    <a:pt x="2674" y="1879"/>
                  </a:lnTo>
                  <a:lnTo>
                    <a:pt x="2662" y="1880"/>
                  </a:lnTo>
                  <a:lnTo>
                    <a:pt x="2662" y="1880"/>
                  </a:lnTo>
                  <a:lnTo>
                    <a:pt x="2654" y="1879"/>
                  </a:lnTo>
                  <a:lnTo>
                    <a:pt x="2647" y="1878"/>
                  </a:lnTo>
                  <a:lnTo>
                    <a:pt x="2640" y="1876"/>
                  </a:lnTo>
                  <a:lnTo>
                    <a:pt x="2634" y="1873"/>
                  </a:lnTo>
                  <a:lnTo>
                    <a:pt x="2629" y="1870"/>
                  </a:lnTo>
                  <a:lnTo>
                    <a:pt x="2623" y="1867"/>
                  </a:lnTo>
                  <a:lnTo>
                    <a:pt x="2620" y="1862"/>
                  </a:lnTo>
                  <a:lnTo>
                    <a:pt x="2615" y="1857"/>
                  </a:lnTo>
                  <a:lnTo>
                    <a:pt x="2610" y="1847"/>
                  </a:lnTo>
                  <a:lnTo>
                    <a:pt x="2605" y="1834"/>
                  </a:lnTo>
                  <a:lnTo>
                    <a:pt x="2603" y="1823"/>
                  </a:lnTo>
                  <a:lnTo>
                    <a:pt x="2602" y="1811"/>
                  </a:lnTo>
                  <a:lnTo>
                    <a:pt x="2602" y="1702"/>
                  </a:lnTo>
                  <a:lnTo>
                    <a:pt x="2568" y="1702"/>
                  </a:lnTo>
                  <a:lnTo>
                    <a:pt x="2568" y="1651"/>
                  </a:lnTo>
                  <a:lnTo>
                    <a:pt x="2602" y="1651"/>
                  </a:lnTo>
                  <a:lnTo>
                    <a:pt x="2602" y="1593"/>
                  </a:lnTo>
                  <a:lnTo>
                    <a:pt x="2658" y="1565"/>
                  </a:lnTo>
                  <a:lnTo>
                    <a:pt x="2658" y="1651"/>
                  </a:lnTo>
                  <a:lnTo>
                    <a:pt x="2708" y="1651"/>
                  </a:lnTo>
                  <a:lnTo>
                    <a:pt x="2708" y="1702"/>
                  </a:lnTo>
                  <a:lnTo>
                    <a:pt x="2658" y="1702"/>
                  </a:lnTo>
                  <a:lnTo>
                    <a:pt x="2658" y="1797"/>
                  </a:lnTo>
                  <a:close/>
                  <a:moveTo>
                    <a:pt x="2550" y="1869"/>
                  </a:moveTo>
                  <a:lnTo>
                    <a:pt x="2550" y="1869"/>
                  </a:lnTo>
                  <a:lnTo>
                    <a:pt x="2540" y="1873"/>
                  </a:lnTo>
                  <a:lnTo>
                    <a:pt x="2529" y="1877"/>
                  </a:lnTo>
                  <a:lnTo>
                    <a:pt x="2516" y="1879"/>
                  </a:lnTo>
                  <a:lnTo>
                    <a:pt x="2504" y="1880"/>
                  </a:lnTo>
                  <a:lnTo>
                    <a:pt x="2504" y="1880"/>
                  </a:lnTo>
                  <a:lnTo>
                    <a:pt x="2495" y="1879"/>
                  </a:lnTo>
                  <a:lnTo>
                    <a:pt x="2489" y="1878"/>
                  </a:lnTo>
                  <a:lnTo>
                    <a:pt x="2482" y="1876"/>
                  </a:lnTo>
                  <a:lnTo>
                    <a:pt x="2475" y="1873"/>
                  </a:lnTo>
                  <a:lnTo>
                    <a:pt x="2471" y="1870"/>
                  </a:lnTo>
                  <a:lnTo>
                    <a:pt x="2465" y="1867"/>
                  </a:lnTo>
                  <a:lnTo>
                    <a:pt x="2461" y="1862"/>
                  </a:lnTo>
                  <a:lnTo>
                    <a:pt x="2458" y="1857"/>
                  </a:lnTo>
                  <a:lnTo>
                    <a:pt x="2451" y="1847"/>
                  </a:lnTo>
                  <a:lnTo>
                    <a:pt x="2448" y="1834"/>
                  </a:lnTo>
                  <a:lnTo>
                    <a:pt x="2444" y="1823"/>
                  </a:lnTo>
                  <a:lnTo>
                    <a:pt x="2444" y="1811"/>
                  </a:lnTo>
                  <a:lnTo>
                    <a:pt x="2444" y="1702"/>
                  </a:lnTo>
                  <a:lnTo>
                    <a:pt x="2410" y="1702"/>
                  </a:lnTo>
                  <a:lnTo>
                    <a:pt x="2410" y="1651"/>
                  </a:lnTo>
                  <a:lnTo>
                    <a:pt x="2444" y="1651"/>
                  </a:lnTo>
                  <a:lnTo>
                    <a:pt x="2444" y="1593"/>
                  </a:lnTo>
                  <a:lnTo>
                    <a:pt x="2500" y="1565"/>
                  </a:lnTo>
                  <a:lnTo>
                    <a:pt x="2500" y="1651"/>
                  </a:lnTo>
                  <a:lnTo>
                    <a:pt x="2546" y="1651"/>
                  </a:lnTo>
                  <a:lnTo>
                    <a:pt x="2546" y="1702"/>
                  </a:lnTo>
                  <a:lnTo>
                    <a:pt x="2500" y="1702"/>
                  </a:lnTo>
                  <a:lnTo>
                    <a:pt x="2500" y="1797"/>
                  </a:lnTo>
                  <a:lnTo>
                    <a:pt x="2500" y="1797"/>
                  </a:lnTo>
                  <a:lnTo>
                    <a:pt x="2500" y="1804"/>
                  </a:lnTo>
                  <a:lnTo>
                    <a:pt x="2501" y="1810"/>
                  </a:lnTo>
                  <a:lnTo>
                    <a:pt x="2503" y="1815"/>
                  </a:lnTo>
                  <a:lnTo>
                    <a:pt x="2505" y="1820"/>
                  </a:lnTo>
                  <a:lnTo>
                    <a:pt x="2509" y="1823"/>
                  </a:lnTo>
                  <a:lnTo>
                    <a:pt x="2513" y="1825"/>
                  </a:lnTo>
                  <a:lnTo>
                    <a:pt x="2518" y="1827"/>
                  </a:lnTo>
                  <a:lnTo>
                    <a:pt x="2523" y="1827"/>
                  </a:lnTo>
                  <a:lnTo>
                    <a:pt x="2523" y="1827"/>
                  </a:lnTo>
                  <a:lnTo>
                    <a:pt x="2532" y="1827"/>
                  </a:lnTo>
                  <a:lnTo>
                    <a:pt x="2541" y="1824"/>
                  </a:lnTo>
                  <a:lnTo>
                    <a:pt x="2549" y="1821"/>
                  </a:lnTo>
                  <a:lnTo>
                    <a:pt x="2556" y="1817"/>
                  </a:lnTo>
                  <a:lnTo>
                    <a:pt x="2550" y="1869"/>
                  </a:lnTo>
                  <a:close/>
                  <a:moveTo>
                    <a:pt x="3096" y="1713"/>
                  </a:moveTo>
                  <a:lnTo>
                    <a:pt x="3096" y="1713"/>
                  </a:lnTo>
                  <a:lnTo>
                    <a:pt x="3088" y="1708"/>
                  </a:lnTo>
                  <a:lnTo>
                    <a:pt x="3079" y="1704"/>
                  </a:lnTo>
                  <a:lnTo>
                    <a:pt x="3069" y="1702"/>
                  </a:lnTo>
                  <a:lnTo>
                    <a:pt x="3059" y="1701"/>
                  </a:lnTo>
                  <a:lnTo>
                    <a:pt x="3059" y="1701"/>
                  </a:lnTo>
                  <a:lnTo>
                    <a:pt x="3050" y="1702"/>
                  </a:lnTo>
                  <a:lnTo>
                    <a:pt x="3041" y="1704"/>
                  </a:lnTo>
                  <a:lnTo>
                    <a:pt x="3034" y="1709"/>
                  </a:lnTo>
                  <a:lnTo>
                    <a:pt x="3029" y="1714"/>
                  </a:lnTo>
                  <a:lnTo>
                    <a:pt x="3024" y="1721"/>
                  </a:lnTo>
                  <a:lnTo>
                    <a:pt x="3022" y="1730"/>
                  </a:lnTo>
                  <a:lnTo>
                    <a:pt x="3020" y="1741"/>
                  </a:lnTo>
                  <a:lnTo>
                    <a:pt x="3019" y="1753"/>
                  </a:lnTo>
                  <a:lnTo>
                    <a:pt x="3019" y="1874"/>
                  </a:lnTo>
                  <a:lnTo>
                    <a:pt x="2964" y="1874"/>
                  </a:lnTo>
                  <a:lnTo>
                    <a:pt x="2964" y="1651"/>
                  </a:lnTo>
                  <a:lnTo>
                    <a:pt x="3019" y="1651"/>
                  </a:lnTo>
                  <a:lnTo>
                    <a:pt x="3019" y="1670"/>
                  </a:lnTo>
                  <a:lnTo>
                    <a:pt x="3019" y="1670"/>
                  </a:lnTo>
                  <a:lnTo>
                    <a:pt x="3024" y="1664"/>
                  </a:lnTo>
                  <a:lnTo>
                    <a:pt x="3030" y="1659"/>
                  </a:lnTo>
                  <a:lnTo>
                    <a:pt x="3036" y="1655"/>
                  </a:lnTo>
                  <a:lnTo>
                    <a:pt x="3042" y="1652"/>
                  </a:lnTo>
                  <a:lnTo>
                    <a:pt x="3048" y="1649"/>
                  </a:lnTo>
                  <a:lnTo>
                    <a:pt x="3054" y="1648"/>
                  </a:lnTo>
                  <a:lnTo>
                    <a:pt x="3061" y="1646"/>
                  </a:lnTo>
                  <a:lnTo>
                    <a:pt x="3069" y="1645"/>
                  </a:lnTo>
                  <a:lnTo>
                    <a:pt x="3069" y="1645"/>
                  </a:lnTo>
                  <a:lnTo>
                    <a:pt x="3080" y="1646"/>
                  </a:lnTo>
                  <a:lnTo>
                    <a:pt x="3091" y="1650"/>
                  </a:lnTo>
                  <a:lnTo>
                    <a:pt x="3101" y="1653"/>
                  </a:lnTo>
                  <a:lnTo>
                    <a:pt x="3110" y="1659"/>
                  </a:lnTo>
                  <a:lnTo>
                    <a:pt x="3096" y="1713"/>
                  </a:lnTo>
                  <a:close/>
                  <a:moveTo>
                    <a:pt x="597" y="1591"/>
                  </a:moveTo>
                  <a:lnTo>
                    <a:pt x="597" y="1619"/>
                  </a:lnTo>
                  <a:lnTo>
                    <a:pt x="541" y="1619"/>
                  </a:lnTo>
                  <a:lnTo>
                    <a:pt x="541" y="1563"/>
                  </a:lnTo>
                  <a:lnTo>
                    <a:pt x="597" y="1563"/>
                  </a:lnTo>
                  <a:lnTo>
                    <a:pt x="597" y="1591"/>
                  </a:lnTo>
                  <a:close/>
                  <a:moveTo>
                    <a:pt x="981" y="1651"/>
                  </a:moveTo>
                  <a:lnTo>
                    <a:pt x="1037" y="1651"/>
                  </a:lnTo>
                  <a:lnTo>
                    <a:pt x="1037" y="1751"/>
                  </a:lnTo>
                  <a:lnTo>
                    <a:pt x="1037" y="1874"/>
                  </a:lnTo>
                  <a:lnTo>
                    <a:pt x="981" y="1874"/>
                  </a:lnTo>
                  <a:lnTo>
                    <a:pt x="981" y="1651"/>
                  </a:lnTo>
                  <a:close/>
                  <a:moveTo>
                    <a:pt x="1037" y="1591"/>
                  </a:moveTo>
                  <a:lnTo>
                    <a:pt x="1037" y="1619"/>
                  </a:lnTo>
                  <a:lnTo>
                    <a:pt x="981" y="1619"/>
                  </a:lnTo>
                  <a:lnTo>
                    <a:pt x="981" y="1563"/>
                  </a:lnTo>
                  <a:lnTo>
                    <a:pt x="1037" y="1563"/>
                  </a:lnTo>
                  <a:lnTo>
                    <a:pt x="1037" y="1591"/>
                  </a:lnTo>
                  <a:close/>
                  <a:moveTo>
                    <a:pt x="2558" y="2058"/>
                  </a:moveTo>
                  <a:lnTo>
                    <a:pt x="2558" y="2058"/>
                  </a:lnTo>
                  <a:lnTo>
                    <a:pt x="2552" y="2053"/>
                  </a:lnTo>
                  <a:lnTo>
                    <a:pt x="2546" y="2049"/>
                  </a:lnTo>
                  <a:lnTo>
                    <a:pt x="2541" y="2046"/>
                  </a:lnTo>
                  <a:lnTo>
                    <a:pt x="2534" y="2042"/>
                  </a:lnTo>
                  <a:lnTo>
                    <a:pt x="2529" y="2040"/>
                  </a:lnTo>
                  <a:lnTo>
                    <a:pt x="2522" y="2039"/>
                  </a:lnTo>
                  <a:lnTo>
                    <a:pt x="2508" y="2037"/>
                  </a:lnTo>
                  <a:lnTo>
                    <a:pt x="2508" y="2037"/>
                  </a:lnTo>
                  <a:lnTo>
                    <a:pt x="2498" y="2038"/>
                  </a:lnTo>
                  <a:lnTo>
                    <a:pt x="2489" y="2039"/>
                  </a:lnTo>
                  <a:lnTo>
                    <a:pt x="2480" y="2042"/>
                  </a:lnTo>
                  <a:lnTo>
                    <a:pt x="2471" y="2046"/>
                  </a:lnTo>
                  <a:lnTo>
                    <a:pt x="2463" y="2050"/>
                  </a:lnTo>
                  <a:lnTo>
                    <a:pt x="2456" y="2055"/>
                  </a:lnTo>
                  <a:lnTo>
                    <a:pt x="2450" y="2061"/>
                  </a:lnTo>
                  <a:lnTo>
                    <a:pt x="2443" y="2068"/>
                  </a:lnTo>
                  <a:lnTo>
                    <a:pt x="2439" y="2076"/>
                  </a:lnTo>
                  <a:lnTo>
                    <a:pt x="2433" y="2085"/>
                  </a:lnTo>
                  <a:lnTo>
                    <a:pt x="2430" y="2093"/>
                  </a:lnTo>
                  <a:lnTo>
                    <a:pt x="2426" y="2105"/>
                  </a:lnTo>
                  <a:lnTo>
                    <a:pt x="2423" y="2115"/>
                  </a:lnTo>
                  <a:lnTo>
                    <a:pt x="2422" y="2127"/>
                  </a:lnTo>
                  <a:lnTo>
                    <a:pt x="2421" y="2139"/>
                  </a:lnTo>
                  <a:lnTo>
                    <a:pt x="2420" y="2152"/>
                  </a:lnTo>
                  <a:lnTo>
                    <a:pt x="2420" y="2152"/>
                  </a:lnTo>
                  <a:lnTo>
                    <a:pt x="2421" y="2166"/>
                  </a:lnTo>
                  <a:lnTo>
                    <a:pt x="2422" y="2178"/>
                  </a:lnTo>
                  <a:lnTo>
                    <a:pt x="2423" y="2190"/>
                  </a:lnTo>
                  <a:lnTo>
                    <a:pt x="2426" y="2202"/>
                  </a:lnTo>
                  <a:lnTo>
                    <a:pt x="2429" y="2212"/>
                  </a:lnTo>
                  <a:lnTo>
                    <a:pt x="2433" y="2222"/>
                  </a:lnTo>
                  <a:lnTo>
                    <a:pt x="2438" y="2231"/>
                  </a:lnTo>
                  <a:lnTo>
                    <a:pt x="2443" y="2239"/>
                  </a:lnTo>
                  <a:lnTo>
                    <a:pt x="2449" y="2247"/>
                  </a:lnTo>
                  <a:lnTo>
                    <a:pt x="2455" y="2252"/>
                  </a:lnTo>
                  <a:lnTo>
                    <a:pt x="2462" y="2258"/>
                  </a:lnTo>
                  <a:lnTo>
                    <a:pt x="2470" y="2262"/>
                  </a:lnTo>
                  <a:lnTo>
                    <a:pt x="2479" y="2267"/>
                  </a:lnTo>
                  <a:lnTo>
                    <a:pt x="2488" y="2269"/>
                  </a:lnTo>
                  <a:lnTo>
                    <a:pt x="2496" y="2270"/>
                  </a:lnTo>
                  <a:lnTo>
                    <a:pt x="2506" y="2271"/>
                  </a:lnTo>
                  <a:lnTo>
                    <a:pt x="2506" y="2271"/>
                  </a:lnTo>
                  <a:lnTo>
                    <a:pt x="2513" y="2270"/>
                  </a:lnTo>
                  <a:lnTo>
                    <a:pt x="2521" y="2269"/>
                  </a:lnTo>
                  <a:lnTo>
                    <a:pt x="2528" y="2268"/>
                  </a:lnTo>
                  <a:lnTo>
                    <a:pt x="2533" y="2266"/>
                  </a:lnTo>
                  <a:lnTo>
                    <a:pt x="2540" y="2262"/>
                  </a:lnTo>
                  <a:lnTo>
                    <a:pt x="2546" y="2259"/>
                  </a:lnTo>
                  <a:lnTo>
                    <a:pt x="2552" y="2255"/>
                  </a:lnTo>
                  <a:lnTo>
                    <a:pt x="2558" y="2249"/>
                  </a:lnTo>
                  <a:lnTo>
                    <a:pt x="2558" y="2266"/>
                  </a:lnTo>
                  <a:lnTo>
                    <a:pt x="2613" y="2266"/>
                  </a:lnTo>
                  <a:lnTo>
                    <a:pt x="2613" y="1949"/>
                  </a:lnTo>
                  <a:lnTo>
                    <a:pt x="2558" y="1977"/>
                  </a:lnTo>
                  <a:lnTo>
                    <a:pt x="2558" y="2058"/>
                  </a:lnTo>
                  <a:close/>
                  <a:moveTo>
                    <a:pt x="2519" y="2220"/>
                  </a:moveTo>
                  <a:lnTo>
                    <a:pt x="2519" y="2220"/>
                  </a:lnTo>
                  <a:lnTo>
                    <a:pt x="2511" y="2219"/>
                  </a:lnTo>
                  <a:lnTo>
                    <a:pt x="2504" y="2217"/>
                  </a:lnTo>
                  <a:lnTo>
                    <a:pt x="2496" y="2214"/>
                  </a:lnTo>
                  <a:lnTo>
                    <a:pt x="2490" y="2207"/>
                  </a:lnTo>
                  <a:lnTo>
                    <a:pt x="2484" y="2198"/>
                  </a:lnTo>
                  <a:lnTo>
                    <a:pt x="2480" y="2186"/>
                  </a:lnTo>
                  <a:lnTo>
                    <a:pt x="2478" y="2170"/>
                  </a:lnTo>
                  <a:lnTo>
                    <a:pt x="2476" y="2150"/>
                  </a:lnTo>
                  <a:lnTo>
                    <a:pt x="2476" y="2150"/>
                  </a:lnTo>
                  <a:lnTo>
                    <a:pt x="2478" y="2133"/>
                  </a:lnTo>
                  <a:lnTo>
                    <a:pt x="2480" y="2119"/>
                  </a:lnTo>
                  <a:lnTo>
                    <a:pt x="2484" y="2108"/>
                  </a:lnTo>
                  <a:lnTo>
                    <a:pt x="2490" y="2100"/>
                  </a:lnTo>
                  <a:lnTo>
                    <a:pt x="2496" y="2095"/>
                  </a:lnTo>
                  <a:lnTo>
                    <a:pt x="2503" y="2090"/>
                  </a:lnTo>
                  <a:lnTo>
                    <a:pt x="2511" y="2089"/>
                  </a:lnTo>
                  <a:lnTo>
                    <a:pt x="2518" y="2088"/>
                  </a:lnTo>
                  <a:lnTo>
                    <a:pt x="2518" y="2088"/>
                  </a:lnTo>
                  <a:lnTo>
                    <a:pt x="2525" y="2089"/>
                  </a:lnTo>
                  <a:lnTo>
                    <a:pt x="2532" y="2090"/>
                  </a:lnTo>
                  <a:lnTo>
                    <a:pt x="2538" y="2092"/>
                  </a:lnTo>
                  <a:lnTo>
                    <a:pt x="2543" y="2096"/>
                  </a:lnTo>
                  <a:lnTo>
                    <a:pt x="2548" y="2099"/>
                  </a:lnTo>
                  <a:lnTo>
                    <a:pt x="2552" y="2102"/>
                  </a:lnTo>
                  <a:lnTo>
                    <a:pt x="2558" y="2110"/>
                  </a:lnTo>
                  <a:lnTo>
                    <a:pt x="2558" y="2198"/>
                  </a:lnTo>
                  <a:lnTo>
                    <a:pt x="2558" y="2198"/>
                  </a:lnTo>
                  <a:lnTo>
                    <a:pt x="2551" y="2206"/>
                  </a:lnTo>
                  <a:lnTo>
                    <a:pt x="2543" y="2212"/>
                  </a:lnTo>
                  <a:lnTo>
                    <a:pt x="2538" y="2216"/>
                  </a:lnTo>
                  <a:lnTo>
                    <a:pt x="2532" y="2218"/>
                  </a:lnTo>
                  <a:lnTo>
                    <a:pt x="2525" y="2219"/>
                  </a:lnTo>
                  <a:lnTo>
                    <a:pt x="2519" y="2220"/>
                  </a:lnTo>
                  <a:lnTo>
                    <a:pt x="2519" y="2220"/>
                  </a:lnTo>
                  <a:close/>
                  <a:moveTo>
                    <a:pt x="677" y="2105"/>
                  </a:moveTo>
                  <a:lnTo>
                    <a:pt x="677" y="2105"/>
                  </a:lnTo>
                  <a:lnTo>
                    <a:pt x="669" y="2100"/>
                  </a:lnTo>
                  <a:lnTo>
                    <a:pt x="660" y="2096"/>
                  </a:lnTo>
                  <a:lnTo>
                    <a:pt x="650" y="2093"/>
                  </a:lnTo>
                  <a:lnTo>
                    <a:pt x="640" y="2092"/>
                  </a:lnTo>
                  <a:lnTo>
                    <a:pt x="640" y="2092"/>
                  </a:lnTo>
                  <a:lnTo>
                    <a:pt x="631" y="2093"/>
                  </a:lnTo>
                  <a:lnTo>
                    <a:pt x="622" y="2096"/>
                  </a:lnTo>
                  <a:lnTo>
                    <a:pt x="616" y="2100"/>
                  </a:lnTo>
                  <a:lnTo>
                    <a:pt x="610" y="2106"/>
                  </a:lnTo>
                  <a:lnTo>
                    <a:pt x="606" y="2112"/>
                  </a:lnTo>
                  <a:lnTo>
                    <a:pt x="604" y="2121"/>
                  </a:lnTo>
                  <a:lnTo>
                    <a:pt x="601" y="2132"/>
                  </a:lnTo>
                  <a:lnTo>
                    <a:pt x="600" y="2145"/>
                  </a:lnTo>
                  <a:lnTo>
                    <a:pt x="600" y="2266"/>
                  </a:lnTo>
                  <a:lnTo>
                    <a:pt x="546" y="2266"/>
                  </a:lnTo>
                  <a:lnTo>
                    <a:pt x="546" y="2042"/>
                  </a:lnTo>
                  <a:lnTo>
                    <a:pt x="600" y="2042"/>
                  </a:lnTo>
                  <a:lnTo>
                    <a:pt x="600" y="2061"/>
                  </a:lnTo>
                  <a:lnTo>
                    <a:pt x="600" y="2061"/>
                  </a:lnTo>
                  <a:lnTo>
                    <a:pt x="606" y="2056"/>
                  </a:lnTo>
                  <a:lnTo>
                    <a:pt x="611" y="2050"/>
                  </a:lnTo>
                  <a:lnTo>
                    <a:pt x="617" y="2047"/>
                  </a:lnTo>
                  <a:lnTo>
                    <a:pt x="624" y="2043"/>
                  </a:lnTo>
                  <a:lnTo>
                    <a:pt x="629" y="2040"/>
                  </a:lnTo>
                  <a:lnTo>
                    <a:pt x="636" y="2039"/>
                  </a:lnTo>
                  <a:lnTo>
                    <a:pt x="644" y="2038"/>
                  </a:lnTo>
                  <a:lnTo>
                    <a:pt x="650" y="2037"/>
                  </a:lnTo>
                  <a:lnTo>
                    <a:pt x="650" y="2037"/>
                  </a:lnTo>
                  <a:lnTo>
                    <a:pt x="661" y="2038"/>
                  </a:lnTo>
                  <a:lnTo>
                    <a:pt x="672" y="2041"/>
                  </a:lnTo>
                  <a:lnTo>
                    <a:pt x="684" y="2046"/>
                  </a:lnTo>
                  <a:lnTo>
                    <a:pt x="692" y="2051"/>
                  </a:lnTo>
                  <a:lnTo>
                    <a:pt x="677" y="2105"/>
                  </a:lnTo>
                  <a:close/>
                  <a:moveTo>
                    <a:pt x="242" y="2042"/>
                  </a:moveTo>
                  <a:lnTo>
                    <a:pt x="297" y="2042"/>
                  </a:lnTo>
                  <a:lnTo>
                    <a:pt x="233" y="2266"/>
                  </a:lnTo>
                  <a:lnTo>
                    <a:pt x="186" y="2266"/>
                  </a:lnTo>
                  <a:lnTo>
                    <a:pt x="161" y="2174"/>
                  </a:lnTo>
                  <a:lnTo>
                    <a:pt x="161" y="2174"/>
                  </a:lnTo>
                  <a:lnTo>
                    <a:pt x="149" y="2125"/>
                  </a:lnTo>
                  <a:lnTo>
                    <a:pt x="149" y="2125"/>
                  </a:lnTo>
                  <a:lnTo>
                    <a:pt x="143" y="2148"/>
                  </a:lnTo>
                  <a:lnTo>
                    <a:pt x="137" y="2175"/>
                  </a:lnTo>
                  <a:lnTo>
                    <a:pt x="111" y="2266"/>
                  </a:lnTo>
                  <a:lnTo>
                    <a:pt x="63" y="2266"/>
                  </a:lnTo>
                  <a:lnTo>
                    <a:pt x="63" y="2265"/>
                  </a:lnTo>
                  <a:lnTo>
                    <a:pt x="0" y="2042"/>
                  </a:lnTo>
                  <a:lnTo>
                    <a:pt x="58" y="2042"/>
                  </a:lnTo>
                  <a:lnTo>
                    <a:pt x="78" y="2126"/>
                  </a:lnTo>
                  <a:lnTo>
                    <a:pt x="78" y="2126"/>
                  </a:lnTo>
                  <a:lnTo>
                    <a:pt x="83" y="2152"/>
                  </a:lnTo>
                  <a:lnTo>
                    <a:pt x="89" y="2180"/>
                  </a:lnTo>
                  <a:lnTo>
                    <a:pt x="89" y="2180"/>
                  </a:lnTo>
                  <a:lnTo>
                    <a:pt x="96" y="2152"/>
                  </a:lnTo>
                  <a:lnTo>
                    <a:pt x="102" y="2125"/>
                  </a:lnTo>
                  <a:lnTo>
                    <a:pt x="126" y="2042"/>
                  </a:lnTo>
                  <a:lnTo>
                    <a:pt x="173" y="2042"/>
                  </a:lnTo>
                  <a:lnTo>
                    <a:pt x="197" y="2125"/>
                  </a:lnTo>
                  <a:lnTo>
                    <a:pt x="197" y="2125"/>
                  </a:lnTo>
                  <a:lnTo>
                    <a:pt x="203" y="2151"/>
                  </a:lnTo>
                  <a:lnTo>
                    <a:pt x="210" y="2181"/>
                  </a:lnTo>
                  <a:lnTo>
                    <a:pt x="210" y="2181"/>
                  </a:lnTo>
                  <a:lnTo>
                    <a:pt x="215" y="2156"/>
                  </a:lnTo>
                  <a:lnTo>
                    <a:pt x="221" y="2125"/>
                  </a:lnTo>
                  <a:lnTo>
                    <a:pt x="242" y="2042"/>
                  </a:lnTo>
                  <a:close/>
                  <a:moveTo>
                    <a:pt x="409" y="2037"/>
                  </a:moveTo>
                  <a:lnTo>
                    <a:pt x="409" y="2037"/>
                  </a:lnTo>
                  <a:lnTo>
                    <a:pt x="399" y="2038"/>
                  </a:lnTo>
                  <a:lnTo>
                    <a:pt x="388" y="2039"/>
                  </a:lnTo>
                  <a:lnTo>
                    <a:pt x="378" y="2042"/>
                  </a:lnTo>
                  <a:lnTo>
                    <a:pt x="369" y="2046"/>
                  </a:lnTo>
                  <a:lnTo>
                    <a:pt x="360" y="2050"/>
                  </a:lnTo>
                  <a:lnTo>
                    <a:pt x="351" y="2056"/>
                  </a:lnTo>
                  <a:lnTo>
                    <a:pt x="343" y="2062"/>
                  </a:lnTo>
                  <a:lnTo>
                    <a:pt x="337" y="2070"/>
                  </a:lnTo>
                  <a:lnTo>
                    <a:pt x="330" y="2078"/>
                  </a:lnTo>
                  <a:lnTo>
                    <a:pt x="325" y="2087"/>
                  </a:lnTo>
                  <a:lnTo>
                    <a:pt x="319" y="2097"/>
                  </a:lnTo>
                  <a:lnTo>
                    <a:pt x="316" y="2107"/>
                  </a:lnTo>
                  <a:lnTo>
                    <a:pt x="312" y="2118"/>
                  </a:lnTo>
                  <a:lnTo>
                    <a:pt x="310" y="2129"/>
                  </a:lnTo>
                  <a:lnTo>
                    <a:pt x="308" y="2141"/>
                  </a:lnTo>
                  <a:lnTo>
                    <a:pt x="308" y="2155"/>
                  </a:lnTo>
                  <a:lnTo>
                    <a:pt x="308" y="2155"/>
                  </a:lnTo>
                  <a:lnTo>
                    <a:pt x="308" y="2167"/>
                  </a:lnTo>
                  <a:lnTo>
                    <a:pt x="310" y="2179"/>
                  </a:lnTo>
                  <a:lnTo>
                    <a:pt x="312" y="2190"/>
                  </a:lnTo>
                  <a:lnTo>
                    <a:pt x="316" y="2201"/>
                  </a:lnTo>
                  <a:lnTo>
                    <a:pt x="319" y="2211"/>
                  </a:lnTo>
                  <a:lnTo>
                    <a:pt x="325" y="2221"/>
                  </a:lnTo>
                  <a:lnTo>
                    <a:pt x="330" y="2230"/>
                  </a:lnTo>
                  <a:lnTo>
                    <a:pt x="337" y="2238"/>
                  </a:lnTo>
                  <a:lnTo>
                    <a:pt x="343" y="2246"/>
                  </a:lnTo>
                  <a:lnTo>
                    <a:pt x="351" y="2252"/>
                  </a:lnTo>
                  <a:lnTo>
                    <a:pt x="360" y="2258"/>
                  </a:lnTo>
                  <a:lnTo>
                    <a:pt x="369" y="2262"/>
                  </a:lnTo>
                  <a:lnTo>
                    <a:pt x="378" y="2266"/>
                  </a:lnTo>
                  <a:lnTo>
                    <a:pt x="388" y="2269"/>
                  </a:lnTo>
                  <a:lnTo>
                    <a:pt x="399" y="2270"/>
                  </a:lnTo>
                  <a:lnTo>
                    <a:pt x="409" y="2271"/>
                  </a:lnTo>
                  <a:lnTo>
                    <a:pt x="409" y="2271"/>
                  </a:lnTo>
                  <a:lnTo>
                    <a:pt x="420" y="2270"/>
                  </a:lnTo>
                  <a:lnTo>
                    <a:pt x="431" y="2269"/>
                  </a:lnTo>
                  <a:lnTo>
                    <a:pt x="441" y="2266"/>
                  </a:lnTo>
                  <a:lnTo>
                    <a:pt x="450" y="2262"/>
                  </a:lnTo>
                  <a:lnTo>
                    <a:pt x="459" y="2258"/>
                  </a:lnTo>
                  <a:lnTo>
                    <a:pt x="468" y="2252"/>
                  </a:lnTo>
                  <a:lnTo>
                    <a:pt x="476" y="2246"/>
                  </a:lnTo>
                  <a:lnTo>
                    <a:pt x="482" y="2238"/>
                  </a:lnTo>
                  <a:lnTo>
                    <a:pt x="489" y="2230"/>
                  </a:lnTo>
                  <a:lnTo>
                    <a:pt x="495" y="2221"/>
                  </a:lnTo>
                  <a:lnTo>
                    <a:pt x="499" y="2211"/>
                  </a:lnTo>
                  <a:lnTo>
                    <a:pt x="504" y="2201"/>
                  </a:lnTo>
                  <a:lnTo>
                    <a:pt x="507" y="2190"/>
                  </a:lnTo>
                  <a:lnTo>
                    <a:pt x="509" y="2179"/>
                  </a:lnTo>
                  <a:lnTo>
                    <a:pt x="511" y="2167"/>
                  </a:lnTo>
                  <a:lnTo>
                    <a:pt x="511" y="2155"/>
                  </a:lnTo>
                  <a:lnTo>
                    <a:pt x="511" y="2155"/>
                  </a:lnTo>
                  <a:lnTo>
                    <a:pt x="511" y="2141"/>
                  </a:lnTo>
                  <a:lnTo>
                    <a:pt x="509" y="2129"/>
                  </a:lnTo>
                  <a:lnTo>
                    <a:pt x="507" y="2118"/>
                  </a:lnTo>
                  <a:lnTo>
                    <a:pt x="504" y="2107"/>
                  </a:lnTo>
                  <a:lnTo>
                    <a:pt x="499" y="2097"/>
                  </a:lnTo>
                  <a:lnTo>
                    <a:pt x="495" y="2087"/>
                  </a:lnTo>
                  <a:lnTo>
                    <a:pt x="489" y="2078"/>
                  </a:lnTo>
                  <a:lnTo>
                    <a:pt x="482" y="2070"/>
                  </a:lnTo>
                  <a:lnTo>
                    <a:pt x="476" y="2062"/>
                  </a:lnTo>
                  <a:lnTo>
                    <a:pt x="468" y="2056"/>
                  </a:lnTo>
                  <a:lnTo>
                    <a:pt x="459" y="2050"/>
                  </a:lnTo>
                  <a:lnTo>
                    <a:pt x="450" y="2046"/>
                  </a:lnTo>
                  <a:lnTo>
                    <a:pt x="441" y="2042"/>
                  </a:lnTo>
                  <a:lnTo>
                    <a:pt x="431" y="2039"/>
                  </a:lnTo>
                  <a:lnTo>
                    <a:pt x="420" y="2038"/>
                  </a:lnTo>
                  <a:lnTo>
                    <a:pt x="409" y="2037"/>
                  </a:lnTo>
                  <a:lnTo>
                    <a:pt x="409" y="2037"/>
                  </a:lnTo>
                  <a:close/>
                  <a:moveTo>
                    <a:pt x="409" y="2219"/>
                  </a:moveTo>
                  <a:lnTo>
                    <a:pt x="409" y="2219"/>
                  </a:lnTo>
                  <a:lnTo>
                    <a:pt x="399" y="2218"/>
                  </a:lnTo>
                  <a:lnTo>
                    <a:pt x="390" y="2215"/>
                  </a:lnTo>
                  <a:lnTo>
                    <a:pt x="383" y="2209"/>
                  </a:lnTo>
                  <a:lnTo>
                    <a:pt x="377" y="2201"/>
                  </a:lnTo>
                  <a:lnTo>
                    <a:pt x="371" y="2192"/>
                  </a:lnTo>
                  <a:lnTo>
                    <a:pt x="367" y="2181"/>
                  </a:lnTo>
                  <a:lnTo>
                    <a:pt x="365" y="2168"/>
                  </a:lnTo>
                  <a:lnTo>
                    <a:pt x="365" y="2155"/>
                  </a:lnTo>
                  <a:lnTo>
                    <a:pt x="365" y="2155"/>
                  </a:lnTo>
                  <a:lnTo>
                    <a:pt x="365" y="2140"/>
                  </a:lnTo>
                  <a:lnTo>
                    <a:pt x="367" y="2127"/>
                  </a:lnTo>
                  <a:lnTo>
                    <a:pt x="371" y="2117"/>
                  </a:lnTo>
                  <a:lnTo>
                    <a:pt x="377" y="2107"/>
                  </a:lnTo>
                  <a:lnTo>
                    <a:pt x="383" y="2099"/>
                  </a:lnTo>
                  <a:lnTo>
                    <a:pt x="390" y="2093"/>
                  </a:lnTo>
                  <a:lnTo>
                    <a:pt x="399" y="2090"/>
                  </a:lnTo>
                  <a:lnTo>
                    <a:pt x="409" y="2089"/>
                  </a:lnTo>
                  <a:lnTo>
                    <a:pt x="409" y="2089"/>
                  </a:lnTo>
                  <a:lnTo>
                    <a:pt x="419" y="2090"/>
                  </a:lnTo>
                  <a:lnTo>
                    <a:pt x="428" y="2093"/>
                  </a:lnTo>
                  <a:lnTo>
                    <a:pt x="436" y="2099"/>
                  </a:lnTo>
                  <a:lnTo>
                    <a:pt x="442" y="2107"/>
                  </a:lnTo>
                  <a:lnTo>
                    <a:pt x="448" y="2117"/>
                  </a:lnTo>
                  <a:lnTo>
                    <a:pt x="451" y="2127"/>
                  </a:lnTo>
                  <a:lnTo>
                    <a:pt x="453" y="2140"/>
                  </a:lnTo>
                  <a:lnTo>
                    <a:pt x="455" y="2155"/>
                  </a:lnTo>
                  <a:lnTo>
                    <a:pt x="455" y="2155"/>
                  </a:lnTo>
                  <a:lnTo>
                    <a:pt x="453" y="2168"/>
                  </a:lnTo>
                  <a:lnTo>
                    <a:pt x="451" y="2181"/>
                  </a:lnTo>
                  <a:lnTo>
                    <a:pt x="448" y="2192"/>
                  </a:lnTo>
                  <a:lnTo>
                    <a:pt x="442" y="2201"/>
                  </a:lnTo>
                  <a:lnTo>
                    <a:pt x="436" y="2209"/>
                  </a:lnTo>
                  <a:lnTo>
                    <a:pt x="428" y="2215"/>
                  </a:lnTo>
                  <a:lnTo>
                    <a:pt x="419" y="2218"/>
                  </a:lnTo>
                  <a:lnTo>
                    <a:pt x="409" y="2219"/>
                  </a:lnTo>
                  <a:lnTo>
                    <a:pt x="409" y="2219"/>
                  </a:lnTo>
                  <a:close/>
                  <a:moveTo>
                    <a:pt x="2285" y="2105"/>
                  </a:moveTo>
                  <a:lnTo>
                    <a:pt x="2285" y="2105"/>
                  </a:lnTo>
                  <a:lnTo>
                    <a:pt x="2276" y="2100"/>
                  </a:lnTo>
                  <a:lnTo>
                    <a:pt x="2267" y="2096"/>
                  </a:lnTo>
                  <a:lnTo>
                    <a:pt x="2257" y="2093"/>
                  </a:lnTo>
                  <a:lnTo>
                    <a:pt x="2249" y="2092"/>
                  </a:lnTo>
                  <a:lnTo>
                    <a:pt x="2249" y="2092"/>
                  </a:lnTo>
                  <a:lnTo>
                    <a:pt x="2239" y="2093"/>
                  </a:lnTo>
                  <a:lnTo>
                    <a:pt x="2231" y="2096"/>
                  </a:lnTo>
                  <a:lnTo>
                    <a:pt x="2224" y="2100"/>
                  </a:lnTo>
                  <a:lnTo>
                    <a:pt x="2219" y="2106"/>
                  </a:lnTo>
                  <a:lnTo>
                    <a:pt x="2214" y="2112"/>
                  </a:lnTo>
                  <a:lnTo>
                    <a:pt x="2211" y="2121"/>
                  </a:lnTo>
                  <a:lnTo>
                    <a:pt x="2209" y="2132"/>
                  </a:lnTo>
                  <a:lnTo>
                    <a:pt x="2209" y="2145"/>
                  </a:lnTo>
                  <a:lnTo>
                    <a:pt x="2209" y="2266"/>
                  </a:lnTo>
                  <a:lnTo>
                    <a:pt x="2153" y="2266"/>
                  </a:lnTo>
                  <a:lnTo>
                    <a:pt x="2153" y="2042"/>
                  </a:lnTo>
                  <a:lnTo>
                    <a:pt x="2209" y="2042"/>
                  </a:lnTo>
                  <a:lnTo>
                    <a:pt x="2209" y="2061"/>
                  </a:lnTo>
                  <a:lnTo>
                    <a:pt x="2209" y="2061"/>
                  </a:lnTo>
                  <a:lnTo>
                    <a:pt x="2213" y="2056"/>
                  </a:lnTo>
                  <a:lnTo>
                    <a:pt x="2219" y="2050"/>
                  </a:lnTo>
                  <a:lnTo>
                    <a:pt x="2224" y="2047"/>
                  </a:lnTo>
                  <a:lnTo>
                    <a:pt x="2231" y="2043"/>
                  </a:lnTo>
                  <a:lnTo>
                    <a:pt x="2237" y="2040"/>
                  </a:lnTo>
                  <a:lnTo>
                    <a:pt x="2244" y="2039"/>
                  </a:lnTo>
                  <a:lnTo>
                    <a:pt x="2251" y="2038"/>
                  </a:lnTo>
                  <a:lnTo>
                    <a:pt x="2257" y="2037"/>
                  </a:lnTo>
                  <a:lnTo>
                    <a:pt x="2257" y="2037"/>
                  </a:lnTo>
                  <a:lnTo>
                    <a:pt x="2269" y="2038"/>
                  </a:lnTo>
                  <a:lnTo>
                    <a:pt x="2280" y="2041"/>
                  </a:lnTo>
                  <a:lnTo>
                    <a:pt x="2291" y="2046"/>
                  </a:lnTo>
                  <a:lnTo>
                    <a:pt x="2300" y="2051"/>
                  </a:lnTo>
                  <a:lnTo>
                    <a:pt x="2285" y="2105"/>
                  </a:lnTo>
                  <a:close/>
                  <a:moveTo>
                    <a:pt x="1850" y="2042"/>
                  </a:moveTo>
                  <a:lnTo>
                    <a:pt x="1904" y="2042"/>
                  </a:lnTo>
                  <a:lnTo>
                    <a:pt x="1841" y="2266"/>
                  </a:lnTo>
                  <a:lnTo>
                    <a:pt x="1793" y="2266"/>
                  </a:lnTo>
                  <a:lnTo>
                    <a:pt x="1768" y="2174"/>
                  </a:lnTo>
                  <a:lnTo>
                    <a:pt x="1768" y="2174"/>
                  </a:lnTo>
                  <a:lnTo>
                    <a:pt x="1756" y="2125"/>
                  </a:lnTo>
                  <a:lnTo>
                    <a:pt x="1756" y="2125"/>
                  </a:lnTo>
                  <a:lnTo>
                    <a:pt x="1751" y="2148"/>
                  </a:lnTo>
                  <a:lnTo>
                    <a:pt x="1744" y="2175"/>
                  </a:lnTo>
                  <a:lnTo>
                    <a:pt x="1720" y="2266"/>
                  </a:lnTo>
                  <a:lnTo>
                    <a:pt x="1672" y="2266"/>
                  </a:lnTo>
                  <a:lnTo>
                    <a:pt x="1671" y="2265"/>
                  </a:lnTo>
                  <a:lnTo>
                    <a:pt x="1608" y="2042"/>
                  </a:lnTo>
                  <a:lnTo>
                    <a:pt x="1665" y="2042"/>
                  </a:lnTo>
                  <a:lnTo>
                    <a:pt x="1686" y="2126"/>
                  </a:lnTo>
                  <a:lnTo>
                    <a:pt x="1686" y="2126"/>
                  </a:lnTo>
                  <a:lnTo>
                    <a:pt x="1692" y="2152"/>
                  </a:lnTo>
                  <a:lnTo>
                    <a:pt x="1697" y="2180"/>
                  </a:lnTo>
                  <a:lnTo>
                    <a:pt x="1697" y="2180"/>
                  </a:lnTo>
                  <a:lnTo>
                    <a:pt x="1703" y="2152"/>
                  </a:lnTo>
                  <a:lnTo>
                    <a:pt x="1711" y="2125"/>
                  </a:lnTo>
                  <a:lnTo>
                    <a:pt x="1734" y="2042"/>
                  </a:lnTo>
                  <a:lnTo>
                    <a:pt x="1781" y="2042"/>
                  </a:lnTo>
                  <a:lnTo>
                    <a:pt x="1804" y="2125"/>
                  </a:lnTo>
                  <a:lnTo>
                    <a:pt x="1804" y="2125"/>
                  </a:lnTo>
                  <a:lnTo>
                    <a:pt x="1811" y="2151"/>
                  </a:lnTo>
                  <a:lnTo>
                    <a:pt x="1817" y="2181"/>
                  </a:lnTo>
                  <a:lnTo>
                    <a:pt x="1817" y="2181"/>
                  </a:lnTo>
                  <a:lnTo>
                    <a:pt x="1823" y="2156"/>
                  </a:lnTo>
                  <a:lnTo>
                    <a:pt x="1830" y="2125"/>
                  </a:lnTo>
                  <a:lnTo>
                    <a:pt x="1850" y="2042"/>
                  </a:lnTo>
                  <a:close/>
                  <a:moveTo>
                    <a:pt x="2016" y="2037"/>
                  </a:moveTo>
                  <a:lnTo>
                    <a:pt x="2016" y="2037"/>
                  </a:lnTo>
                  <a:lnTo>
                    <a:pt x="2006" y="2038"/>
                  </a:lnTo>
                  <a:lnTo>
                    <a:pt x="1995" y="2039"/>
                  </a:lnTo>
                  <a:lnTo>
                    <a:pt x="1985" y="2042"/>
                  </a:lnTo>
                  <a:lnTo>
                    <a:pt x="1976" y="2046"/>
                  </a:lnTo>
                  <a:lnTo>
                    <a:pt x="1967" y="2050"/>
                  </a:lnTo>
                  <a:lnTo>
                    <a:pt x="1958" y="2057"/>
                  </a:lnTo>
                  <a:lnTo>
                    <a:pt x="1951" y="2062"/>
                  </a:lnTo>
                  <a:lnTo>
                    <a:pt x="1944" y="2070"/>
                  </a:lnTo>
                  <a:lnTo>
                    <a:pt x="1937" y="2078"/>
                  </a:lnTo>
                  <a:lnTo>
                    <a:pt x="1932" y="2087"/>
                  </a:lnTo>
                  <a:lnTo>
                    <a:pt x="1926" y="2097"/>
                  </a:lnTo>
                  <a:lnTo>
                    <a:pt x="1923" y="2107"/>
                  </a:lnTo>
                  <a:lnTo>
                    <a:pt x="1920" y="2118"/>
                  </a:lnTo>
                  <a:lnTo>
                    <a:pt x="1916" y="2130"/>
                  </a:lnTo>
                  <a:lnTo>
                    <a:pt x="1915" y="2141"/>
                  </a:lnTo>
                  <a:lnTo>
                    <a:pt x="1915" y="2155"/>
                  </a:lnTo>
                  <a:lnTo>
                    <a:pt x="1915" y="2155"/>
                  </a:lnTo>
                  <a:lnTo>
                    <a:pt x="1915" y="2167"/>
                  </a:lnTo>
                  <a:lnTo>
                    <a:pt x="1916" y="2179"/>
                  </a:lnTo>
                  <a:lnTo>
                    <a:pt x="1920" y="2190"/>
                  </a:lnTo>
                  <a:lnTo>
                    <a:pt x="1923" y="2201"/>
                  </a:lnTo>
                  <a:lnTo>
                    <a:pt x="1926" y="2211"/>
                  </a:lnTo>
                  <a:lnTo>
                    <a:pt x="1932" y="2221"/>
                  </a:lnTo>
                  <a:lnTo>
                    <a:pt x="1937" y="2230"/>
                  </a:lnTo>
                  <a:lnTo>
                    <a:pt x="1944" y="2238"/>
                  </a:lnTo>
                  <a:lnTo>
                    <a:pt x="1951" y="2246"/>
                  </a:lnTo>
                  <a:lnTo>
                    <a:pt x="1958" y="2252"/>
                  </a:lnTo>
                  <a:lnTo>
                    <a:pt x="1967" y="2258"/>
                  </a:lnTo>
                  <a:lnTo>
                    <a:pt x="1976" y="2262"/>
                  </a:lnTo>
                  <a:lnTo>
                    <a:pt x="1985" y="2266"/>
                  </a:lnTo>
                  <a:lnTo>
                    <a:pt x="1995" y="2269"/>
                  </a:lnTo>
                  <a:lnTo>
                    <a:pt x="2006" y="2270"/>
                  </a:lnTo>
                  <a:lnTo>
                    <a:pt x="2016" y="2271"/>
                  </a:lnTo>
                  <a:lnTo>
                    <a:pt x="2016" y="2271"/>
                  </a:lnTo>
                  <a:lnTo>
                    <a:pt x="2027" y="2270"/>
                  </a:lnTo>
                  <a:lnTo>
                    <a:pt x="2039" y="2269"/>
                  </a:lnTo>
                  <a:lnTo>
                    <a:pt x="2049" y="2266"/>
                  </a:lnTo>
                  <a:lnTo>
                    <a:pt x="2057" y="2262"/>
                  </a:lnTo>
                  <a:lnTo>
                    <a:pt x="2066" y="2258"/>
                  </a:lnTo>
                  <a:lnTo>
                    <a:pt x="2075" y="2252"/>
                  </a:lnTo>
                  <a:lnTo>
                    <a:pt x="2083" y="2246"/>
                  </a:lnTo>
                  <a:lnTo>
                    <a:pt x="2090" y="2238"/>
                  </a:lnTo>
                  <a:lnTo>
                    <a:pt x="2096" y="2230"/>
                  </a:lnTo>
                  <a:lnTo>
                    <a:pt x="2102" y="2221"/>
                  </a:lnTo>
                  <a:lnTo>
                    <a:pt x="2106" y="2211"/>
                  </a:lnTo>
                  <a:lnTo>
                    <a:pt x="2111" y="2201"/>
                  </a:lnTo>
                  <a:lnTo>
                    <a:pt x="2114" y="2190"/>
                  </a:lnTo>
                  <a:lnTo>
                    <a:pt x="2116" y="2179"/>
                  </a:lnTo>
                  <a:lnTo>
                    <a:pt x="2119" y="2167"/>
                  </a:lnTo>
                  <a:lnTo>
                    <a:pt x="2119" y="2155"/>
                  </a:lnTo>
                  <a:lnTo>
                    <a:pt x="2119" y="2155"/>
                  </a:lnTo>
                  <a:lnTo>
                    <a:pt x="2119" y="2141"/>
                  </a:lnTo>
                  <a:lnTo>
                    <a:pt x="2116" y="2130"/>
                  </a:lnTo>
                  <a:lnTo>
                    <a:pt x="2114" y="2118"/>
                  </a:lnTo>
                  <a:lnTo>
                    <a:pt x="2111" y="2107"/>
                  </a:lnTo>
                  <a:lnTo>
                    <a:pt x="2106" y="2097"/>
                  </a:lnTo>
                  <a:lnTo>
                    <a:pt x="2102" y="2087"/>
                  </a:lnTo>
                  <a:lnTo>
                    <a:pt x="2096" y="2078"/>
                  </a:lnTo>
                  <a:lnTo>
                    <a:pt x="2090" y="2070"/>
                  </a:lnTo>
                  <a:lnTo>
                    <a:pt x="2083" y="2062"/>
                  </a:lnTo>
                  <a:lnTo>
                    <a:pt x="2075" y="2057"/>
                  </a:lnTo>
                  <a:lnTo>
                    <a:pt x="2066" y="2050"/>
                  </a:lnTo>
                  <a:lnTo>
                    <a:pt x="2057" y="2046"/>
                  </a:lnTo>
                  <a:lnTo>
                    <a:pt x="2049" y="2042"/>
                  </a:lnTo>
                  <a:lnTo>
                    <a:pt x="2039" y="2039"/>
                  </a:lnTo>
                  <a:lnTo>
                    <a:pt x="2027" y="2038"/>
                  </a:lnTo>
                  <a:lnTo>
                    <a:pt x="2016" y="2037"/>
                  </a:lnTo>
                  <a:lnTo>
                    <a:pt x="2016" y="2037"/>
                  </a:lnTo>
                  <a:close/>
                  <a:moveTo>
                    <a:pt x="2016" y="2219"/>
                  </a:moveTo>
                  <a:lnTo>
                    <a:pt x="2016" y="2219"/>
                  </a:lnTo>
                  <a:lnTo>
                    <a:pt x="2006" y="2218"/>
                  </a:lnTo>
                  <a:lnTo>
                    <a:pt x="1998" y="2215"/>
                  </a:lnTo>
                  <a:lnTo>
                    <a:pt x="1991" y="2209"/>
                  </a:lnTo>
                  <a:lnTo>
                    <a:pt x="1984" y="2201"/>
                  </a:lnTo>
                  <a:lnTo>
                    <a:pt x="1978" y="2192"/>
                  </a:lnTo>
                  <a:lnTo>
                    <a:pt x="1974" y="2181"/>
                  </a:lnTo>
                  <a:lnTo>
                    <a:pt x="1972" y="2168"/>
                  </a:lnTo>
                  <a:lnTo>
                    <a:pt x="1972" y="2155"/>
                  </a:lnTo>
                  <a:lnTo>
                    <a:pt x="1972" y="2155"/>
                  </a:lnTo>
                  <a:lnTo>
                    <a:pt x="1972" y="2140"/>
                  </a:lnTo>
                  <a:lnTo>
                    <a:pt x="1974" y="2128"/>
                  </a:lnTo>
                  <a:lnTo>
                    <a:pt x="1978" y="2117"/>
                  </a:lnTo>
                  <a:lnTo>
                    <a:pt x="1984" y="2107"/>
                  </a:lnTo>
                  <a:lnTo>
                    <a:pt x="1991" y="2099"/>
                  </a:lnTo>
                  <a:lnTo>
                    <a:pt x="1998" y="2093"/>
                  </a:lnTo>
                  <a:lnTo>
                    <a:pt x="2006" y="2090"/>
                  </a:lnTo>
                  <a:lnTo>
                    <a:pt x="2016" y="2089"/>
                  </a:lnTo>
                  <a:lnTo>
                    <a:pt x="2016" y="2089"/>
                  </a:lnTo>
                  <a:lnTo>
                    <a:pt x="2026" y="2090"/>
                  </a:lnTo>
                  <a:lnTo>
                    <a:pt x="2035" y="2093"/>
                  </a:lnTo>
                  <a:lnTo>
                    <a:pt x="2043" y="2099"/>
                  </a:lnTo>
                  <a:lnTo>
                    <a:pt x="2050" y="2107"/>
                  </a:lnTo>
                  <a:lnTo>
                    <a:pt x="2055" y="2117"/>
                  </a:lnTo>
                  <a:lnTo>
                    <a:pt x="2059" y="2128"/>
                  </a:lnTo>
                  <a:lnTo>
                    <a:pt x="2061" y="2140"/>
                  </a:lnTo>
                  <a:lnTo>
                    <a:pt x="2062" y="2155"/>
                  </a:lnTo>
                  <a:lnTo>
                    <a:pt x="2062" y="2155"/>
                  </a:lnTo>
                  <a:lnTo>
                    <a:pt x="2061" y="2168"/>
                  </a:lnTo>
                  <a:lnTo>
                    <a:pt x="2059" y="2181"/>
                  </a:lnTo>
                  <a:lnTo>
                    <a:pt x="2055" y="2192"/>
                  </a:lnTo>
                  <a:lnTo>
                    <a:pt x="2050" y="2201"/>
                  </a:lnTo>
                  <a:lnTo>
                    <a:pt x="2043" y="2209"/>
                  </a:lnTo>
                  <a:lnTo>
                    <a:pt x="2035" y="2215"/>
                  </a:lnTo>
                  <a:lnTo>
                    <a:pt x="2026" y="2218"/>
                  </a:lnTo>
                  <a:lnTo>
                    <a:pt x="2016" y="2219"/>
                  </a:lnTo>
                  <a:lnTo>
                    <a:pt x="2016" y="2219"/>
                  </a:lnTo>
                  <a:close/>
                  <a:moveTo>
                    <a:pt x="843" y="2116"/>
                  </a:moveTo>
                  <a:lnTo>
                    <a:pt x="910" y="2266"/>
                  </a:lnTo>
                  <a:lnTo>
                    <a:pt x="849" y="2266"/>
                  </a:lnTo>
                  <a:lnTo>
                    <a:pt x="803" y="2162"/>
                  </a:lnTo>
                  <a:lnTo>
                    <a:pt x="772" y="2199"/>
                  </a:lnTo>
                  <a:lnTo>
                    <a:pt x="772" y="2266"/>
                  </a:lnTo>
                  <a:lnTo>
                    <a:pt x="718" y="2266"/>
                  </a:lnTo>
                  <a:lnTo>
                    <a:pt x="718" y="1977"/>
                  </a:lnTo>
                  <a:lnTo>
                    <a:pt x="772" y="1949"/>
                  </a:lnTo>
                  <a:lnTo>
                    <a:pt x="772" y="2128"/>
                  </a:lnTo>
                  <a:lnTo>
                    <a:pt x="772" y="2128"/>
                  </a:lnTo>
                  <a:lnTo>
                    <a:pt x="794" y="2099"/>
                  </a:lnTo>
                  <a:lnTo>
                    <a:pt x="838" y="2042"/>
                  </a:lnTo>
                  <a:lnTo>
                    <a:pt x="903" y="2042"/>
                  </a:lnTo>
                  <a:lnTo>
                    <a:pt x="843" y="2116"/>
                  </a:lnTo>
                  <a:close/>
                  <a:moveTo>
                    <a:pt x="1105" y="2266"/>
                  </a:moveTo>
                  <a:lnTo>
                    <a:pt x="1049" y="2266"/>
                  </a:lnTo>
                  <a:lnTo>
                    <a:pt x="1049" y="2042"/>
                  </a:lnTo>
                  <a:lnTo>
                    <a:pt x="1105" y="2042"/>
                  </a:lnTo>
                  <a:lnTo>
                    <a:pt x="1105" y="2061"/>
                  </a:lnTo>
                  <a:lnTo>
                    <a:pt x="1105" y="2061"/>
                  </a:lnTo>
                  <a:lnTo>
                    <a:pt x="1110" y="2056"/>
                  </a:lnTo>
                  <a:lnTo>
                    <a:pt x="1116" y="2051"/>
                  </a:lnTo>
                  <a:lnTo>
                    <a:pt x="1123" y="2047"/>
                  </a:lnTo>
                  <a:lnTo>
                    <a:pt x="1129" y="2043"/>
                  </a:lnTo>
                  <a:lnTo>
                    <a:pt x="1137" y="2041"/>
                  </a:lnTo>
                  <a:lnTo>
                    <a:pt x="1145" y="2039"/>
                  </a:lnTo>
                  <a:lnTo>
                    <a:pt x="1153" y="2038"/>
                  </a:lnTo>
                  <a:lnTo>
                    <a:pt x="1162" y="2037"/>
                  </a:lnTo>
                  <a:lnTo>
                    <a:pt x="1162" y="2037"/>
                  </a:lnTo>
                  <a:lnTo>
                    <a:pt x="1172" y="2038"/>
                  </a:lnTo>
                  <a:lnTo>
                    <a:pt x="1180" y="2039"/>
                  </a:lnTo>
                  <a:lnTo>
                    <a:pt x="1188" y="2041"/>
                  </a:lnTo>
                  <a:lnTo>
                    <a:pt x="1197" y="2043"/>
                  </a:lnTo>
                  <a:lnTo>
                    <a:pt x="1204" y="2048"/>
                  </a:lnTo>
                  <a:lnTo>
                    <a:pt x="1210" y="2052"/>
                  </a:lnTo>
                  <a:lnTo>
                    <a:pt x="1217" y="2057"/>
                  </a:lnTo>
                  <a:lnTo>
                    <a:pt x="1223" y="2063"/>
                  </a:lnTo>
                  <a:lnTo>
                    <a:pt x="1227" y="2070"/>
                  </a:lnTo>
                  <a:lnTo>
                    <a:pt x="1232" y="2078"/>
                  </a:lnTo>
                  <a:lnTo>
                    <a:pt x="1235" y="2086"/>
                  </a:lnTo>
                  <a:lnTo>
                    <a:pt x="1238" y="2096"/>
                  </a:lnTo>
                  <a:lnTo>
                    <a:pt x="1240" y="2106"/>
                  </a:lnTo>
                  <a:lnTo>
                    <a:pt x="1242" y="2116"/>
                  </a:lnTo>
                  <a:lnTo>
                    <a:pt x="1243" y="2127"/>
                  </a:lnTo>
                  <a:lnTo>
                    <a:pt x="1244" y="2139"/>
                  </a:lnTo>
                  <a:lnTo>
                    <a:pt x="1244" y="2266"/>
                  </a:lnTo>
                  <a:lnTo>
                    <a:pt x="1188" y="2266"/>
                  </a:lnTo>
                  <a:lnTo>
                    <a:pt x="1188" y="2142"/>
                  </a:lnTo>
                  <a:lnTo>
                    <a:pt x="1188" y="2142"/>
                  </a:lnTo>
                  <a:lnTo>
                    <a:pt x="1187" y="2130"/>
                  </a:lnTo>
                  <a:lnTo>
                    <a:pt x="1186" y="2118"/>
                  </a:lnTo>
                  <a:lnTo>
                    <a:pt x="1183" y="2109"/>
                  </a:lnTo>
                  <a:lnTo>
                    <a:pt x="1178" y="2101"/>
                  </a:lnTo>
                  <a:lnTo>
                    <a:pt x="1173" y="2096"/>
                  </a:lnTo>
                  <a:lnTo>
                    <a:pt x="1166" y="2091"/>
                  </a:lnTo>
                  <a:lnTo>
                    <a:pt x="1157" y="2089"/>
                  </a:lnTo>
                  <a:lnTo>
                    <a:pt x="1147" y="2088"/>
                  </a:lnTo>
                  <a:lnTo>
                    <a:pt x="1147" y="2088"/>
                  </a:lnTo>
                  <a:lnTo>
                    <a:pt x="1138" y="2089"/>
                  </a:lnTo>
                  <a:lnTo>
                    <a:pt x="1129" y="2091"/>
                  </a:lnTo>
                  <a:lnTo>
                    <a:pt x="1122" y="2096"/>
                  </a:lnTo>
                  <a:lnTo>
                    <a:pt x="1116" y="2102"/>
                  </a:lnTo>
                  <a:lnTo>
                    <a:pt x="1112" y="2109"/>
                  </a:lnTo>
                  <a:lnTo>
                    <a:pt x="1108" y="2119"/>
                  </a:lnTo>
                  <a:lnTo>
                    <a:pt x="1106" y="2130"/>
                  </a:lnTo>
                  <a:lnTo>
                    <a:pt x="1105" y="2142"/>
                  </a:lnTo>
                  <a:lnTo>
                    <a:pt x="1105" y="2266"/>
                  </a:lnTo>
                  <a:close/>
                  <a:moveTo>
                    <a:pt x="1418" y="2058"/>
                  </a:moveTo>
                  <a:lnTo>
                    <a:pt x="1418" y="2058"/>
                  </a:lnTo>
                  <a:lnTo>
                    <a:pt x="1413" y="2053"/>
                  </a:lnTo>
                  <a:lnTo>
                    <a:pt x="1407" y="2049"/>
                  </a:lnTo>
                  <a:lnTo>
                    <a:pt x="1402" y="2046"/>
                  </a:lnTo>
                  <a:lnTo>
                    <a:pt x="1395" y="2042"/>
                  </a:lnTo>
                  <a:lnTo>
                    <a:pt x="1388" y="2040"/>
                  </a:lnTo>
                  <a:lnTo>
                    <a:pt x="1382" y="2039"/>
                  </a:lnTo>
                  <a:lnTo>
                    <a:pt x="1375" y="2038"/>
                  </a:lnTo>
                  <a:lnTo>
                    <a:pt x="1368" y="2037"/>
                  </a:lnTo>
                  <a:lnTo>
                    <a:pt x="1368" y="2037"/>
                  </a:lnTo>
                  <a:lnTo>
                    <a:pt x="1358" y="2038"/>
                  </a:lnTo>
                  <a:lnTo>
                    <a:pt x="1349" y="2039"/>
                  </a:lnTo>
                  <a:lnTo>
                    <a:pt x="1340" y="2041"/>
                  </a:lnTo>
                  <a:lnTo>
                    <a:pt x="1332" y="2046"/>
                  </a:lnTo>
                  <a:lnTo>
                    <a:pt x="1324" y="2049"/>
                  </a:lnTo>
                  <a:lnTo>
                    <a:pt x="1317" y="2055"/>
                  </a:lnTo>
                  <a:lnTo>
                    <a:pt x="1310" y="2061"/>
                  </a:lnTo>
                  <a:lnTo>
                    <a:pt x="1304" y="2068"/>
                  </a:lnTo>
                  <a:lnTo>
                    <a:pt x="1298" y="2076"/>
                  </a:lnTo>
                  <a:lnTo>
                    <a:pt x="1294" y="2085"/>
                  </a:lnTo>
                  <a:lnTo>
                    <a:pt x="1289" y="2093"/>
                  </a:lnTo>
                  <a:lnTo>
                    <a:pt x="1286" y="2105"/>
                  </a:lnTo>
                  <a:lnTo>
                    <a:pt x="1284" y="2115"/>
                  </a:lnTo>
                  <a:lnTo>
                    <a:pt x="1282" y="2127"/>
                  </a:lnTo>
                  <a:lnTo>
                    <a:pt x="1280" y="2139"/>
                  </a:lnTo>
                  <a:lnTo>
                    <a:pt x="1280" y="2151"/>
                  </a:lnTo>
                  <a:lnTo>
                    <a:pt x="1280" y="2151"/>
                  </a:lnTo>
                  <a:lnTo>
                    <a:pt x="1280" y="2166"/>
                  </a:lnTo>
                  <a:lnTo>
                    <a:pt x="1282" y="2178"/>
                  </a:lnTo>
                  <a:lnTo>
                    <a:pt x="1284" y="2190"/>
                  </a:lnTo>
                  <a:lnTo>
                    <a:pt x="1286" y="2202"/>
                  </a:lnTo>
                  <a:lnTo>
                    <a:pt x="1289" y="2212"/>
                  </a:lnTo>
                  <a:lnTo>
                    <a:pt x="1294" y="2222"/>
                  </a:lnTo>
                  <a:lnTo>
                    <a:pt x="1298" y="2231"/>
                  </a:lnTo>
                  <a:lnTo>
                    <a:pt x="1304" y="2239"/>
                  </a:lnTo>
                  <a:lnTo>
                    <a:pt x="1309" y="2247"/>
                  </a:lnTo>
                  <a:lnTo>
                    <a:pt x="1316" y="2252"/>
                  </a:lnTo>
                  <a:lnTo>
                    <a:pt x="1323" y="2258"/>
                  </a:lnTo>
                  <a:lnTo>
                    <a:pt x="1330" y="2262"/>
                  </a:lnTo>
                  <a:lnTo>
                    <a:pt x="1339" y="2266"/>
                  </a:lnTo>
                  <a:lnTo>
                    <a:pt x="1348" y="2269"/>
                  </a:lnTo>
                  <a:lnTo>
                    <a:pt x="1357" y="2270"/>
                  </a:lnTo>
                  <a:lnTo>
                    <a:pt x="1367" y="2271"/>
                  </a:lnTo>
                  <a:lnTo>
                    <a:pt x="1367" y="2271"/>
                  </a:lnTo>
                  <a:lnTo>
                    <a:pt x="1374" y="2270"/>
                  </a:lnTo>
                  <a:lnTo>
                    <a:pt x="1382" y="2269"/>
                  </a:lnTo>
                  <a:lnTo>
                    <a:pt x="1388" y="2268"/>
                  </a:lnTo>
                  <a:lnTo>
                    <a:pt x="1395" y="2266"/>
                  </a:lnTo>
                  <a:lnTo>
                    <a:pt x="1401" y="2262"/>
                  </a:lnTo>
                  <a:lnTo>
                    <a:pt x="1407" y="2259"/>
                  </a:lnTo>
                  <a:lnTo>
                    <a:pt x="1413" y="2255"/>
                  </a:lnTo>
                  <a:lnTo>
                    <a:pt x="1418" y="2249"/>
                  </a:lnTo>
                  <a:lnTo>
                    <a:pt x="1418" y="2255"/>
                  </a:lnTo>
                  <a:lnTo>
                    <a:pt x="1418" y="2255"/>
                  </a:lnTo>
                  <a:lnTo>
                    <a:pt x="1418" y="2264"/>
                  </a:lnTo>
                  <a:lnTo>
                    <a:pt x="1417" y="2274"/>
                  </a:lnTo>
                  <a:lnTo>
                    <a:pt x="1414" y="2284"/>
                  </a:lnTo>
                  <a:lnTo>
                    <a:pt x="1412" y="2288"/>
                  </a:lnTo>
                  <a:lnTo>
                    <a:pt x="1409" y="2293"/>
                  </a:lnTo>
                  <a:lnTo>
                    <a:pt x="1405" y="2297"/>
                  </a:lnTo>
                  <a:lnTo>
                    <a:pt x="1401" y="2301"/>
                  </a:lnTo>
                  <a:lnTo>
                    <a:pt x="1395" y="2305"/>
                  </a:lnTo>
                  <a:lnTo>
                    <a:pt x="1388" y="2308"/>
                  </a:lnTo>
                  <a:lnTo>
                    <a:pt x="1379" y="2310"/>
                  </a:lnTo>
                  <a:lnTo>
                    <a:pt x="1370" y="2313"/>
                  </a:lnTo>
                  <a:lnTo>
                    <a:pt x="1359" y="2314"/>
                  </a:lnTo>
                  <a:lnTo>
                    <a:pt x="1346" y="2314"/>
                  </a:lnTo>
                  <a:lnTo>
                    <a:pt x="1344" y="2314"/>
                  </a:lnTo>
                  <a:lnTo>
                    <a:pt x="1364" y="2357"/>
                  </a:lnTo>
                  <a:lnTo>
                    <a:pt x="1365" y="2357"/>
                  </a:lnTo>
                  <a:lnTo>
                    <a:pt x="1365" y="2357"/>
                  </a:lnTo>
                  <a:lnTo>
                    <a:pt x="1378" y="2357"/>
                  </a:lnTo>
                  <a:lnTo>
                    <a:pt x="1390" y="2356"/>
                  </a:lnTo>
                  <a:lnTo>
                    <a:pt x="1402" y="2353"/>
                  </a:lnTo>
                  <a:lnTo>
                    <a:pt x="1413" y="2350"/>
                  </a:lnTo>
                  <a:lnTo>
                    <a:pt x="1423" y="2346"/>
                  </a:lnTo>
                  <a:lnTo>
                    <a:pt x="1432" y="2341"/>
                  </a:lnTo>
                  <a:lnTo>
                    <a:pt x="1439" y="2336"/>
                  </a:lnTo>
                  <a:lnTo>
                    <a:pt x="1446" y="2329"/>
                  </a:lnTo>
                  <a:lnTo>
                    <a:pt x="1453" y="2321"/>
                  </a:lnTo>
                  <a:lnTo>
                    <a:pt x="1458" y="2314"/>
                  </a:lnTo>
                  <a:lnTo>
                    <a:pt x="1463" y="2304"/>
                  </a:lnTo>
                  <a:lnTo>
                    <a:pt x="1466" y="2294"/>
                  </a:lnTo>
                  <a:lnTo>
                    <a:pt x="1469" y="2284"/>
                  </a:lnTo>
                  <a:lnTo>
                    <a:pt x="1472" y="2271"/>
                  </a:lnTo>
                  <a:lnTo>
                    <a:pt x="1473" y="2259"/>
                  </a:lnTo>
                  <a:lnTo>
                    <a:pt x="1473" y="2246"/>
                  </a:lnTo>
                  <a:lnTo>
                    <a:pt x="1473" y="2042"/>
                  </a:lnTo>
                  <a:lnTo>
                    <a:pt x="1418" y="2042"/>
                  </a:lnTo>
                  <a:lnTo>
                    <a:pt x="1418" y="2058"/>
                  </a:lnTo>
                  <a:close/>
                  <a:moveTo>
                    <a:pt x="1418" y="2110"/>
                  </a:moveTo>
                  <a:lnTo>
                    <a:pt x="1418" y="2198"/>
                  </a:lnTo>
                  <a:lnTo>
                    <a:pt x="1418" y="2198"/>
                  </a:lnTo>
                  <a:lnTo>
                    <a:pt x="1411" y="2206"/>
                  </a:lnTo>
                  <a:lnTo>
                    <a:pt x="1403" y="2214"/>
                  </a:lnTo>
                  <a:lnTo>
                    <a:pt x="1397" y="2216"/>
                  </a:lnTo>
                  <a:lnTo>
                    <a:pt x="1392" y="2218"/>
                  </a:lnTo>
                  <a:lnTo>
                    <a:pt x="1386" y="2219"/>
                  </a:lnTo>
                  <a:lnTo>
                    <a:pt x="1378" y="2220"/>
                  </a:lnTo>
                  <a:lnTo>
                    <a:pt x="1378" y="2220"/>
                  </a:lnTo>
                  <a:lnTo>
                    <a:pt x="1372" y="2219"/>
                  </a:lnTo>
                  <a:lnTo>
                    <a:pt x="1364" y="2217"/>
                  </a:lnTo>
                  <a:lnTo>
                    <a:pt x="1357" y="2214"/>
                  </a:lnTo>
                  <a:lnTo>
                    <a:pt x="1350" y="2207"/>
                  </a:lnTo>
                  <a:lnTo>
                    <a:pt x="1345" y="2198"/>
                  </a:lnTo>
                  <a:lnTo>
                    <a:pt x="1340" y="2186"/>
                  </a:lnTo>
                  <a:lnTo>
                    <a:pt x="1338" y="2170"/>
                  </a:lnTo>
                  <a:lnTo>
                    <a:pt x="1337" y="2150"/>
                  </a:lnTo>
                  <a:lnTo>
                    <a:pt x="1337" y="2150"/>
                  </a:lnTo>
                  <a:lnTo>
                    <a:pt x="1338" y="2133"/>
                  </a:lnTo>
                  <a:lnTo>
                    <a:pt x="1340" y="2119"/>
                  </a:lnTo>
                  <a:lnTo>
                    <a:pt x="1345" y="2108"/>
                  </a:lnTo>
                  <a:lnTo>
                    <a:pt x="1350" y="2100"/>
                  </a:lnTo>
                  <a:lnTo>
                    <a:pt x="1357" y="2095"/>
                  </a:lnTo>
                  <a:lnTo>
                    <a:pt x="1364" y="2090"/>
                  </a:lnTo>
                  <a:lnTo>
                    <a:pt x="1372" y="2089"/>
                  </a:lnTo>
                  <a:lnTo>
                    <a:pt x="1378" y="2088"/>
                  </a:lnTo>
                  <a:lnTo>
                    <a:pt x="1378" y="2088"/>
                  </a:lnTo>
                  <a:lnTo>
                    <a:pt x="1386" y="2089"/>
                  </a:lnTo>
                  <a:lnTo>
                    <a:pt x="1393" y="2090"/>
                  </a:lnTo>
                  <a:lnTo>
                    <a:pt x="1398" y="2092"/>
                  </a:lnTo>
                  <a:lnTo>
                    <a:pt x="1404" y="2096"/>
                  </a:lnTo>
                  <a:lnTo>
                    <a:pt x="1408" y="2099"/>
                  </a:lnTo>
                  <a:lnTo>
                    <a:pt x="1412" y="2102"/>
                  </a:lnTo>
                  <a:lnTo>
                    <a:pt x="1418" y="2110"/>
                  </a:lnTo>
                  <a:lnTo>
                    <a:pt x="1418" y="2110"/>
                  </a:lnTo>
                  <a:close/>
                  <a:moveTo>
                    <a:pt x="945" y="2042"/>
                  </a:moveTo>
                  <a:lnTo>
                    <a:pt x="1000" y="2042"/>
                  </a:lnTo>
                  <a:lnTo>
                    <a:pt x="1000" y="2139"/>
                  </a:lnTo>
                  <a:lnTo>
                    <a:pt x="1000" y="2266"/>
                  </a:lnTo>
                  <a:lnTo>
                    <a:pt x="945" y="2266"/>
                  </a:lnTo>
                  <a:lnTo>
                    <a:pt x="945" y="2042"/>
                  </a:lnTo>
                  <a:close/>
                  <a:moveTo>
                    <a:pt x="1000" y="1982"/>
                  </a:moveTo>
                  <a:lnTo>
                    <a:pt x="1000" y="2010"/>
                  </a:lnTo>
                  <a:lnTo>
                    <a:pt x="945" y="2010"/>
                  </a:lnTo>
                  <a:lnTo>
                    <a:pt x="945" y="1954"/>
                  </a:lnTo>
                  <a:lnTo>
                    <a:pt x="1000" y="1954"/>
                  </a:lnTo>
                  <a:lnTo>
                    <a:pt x="1000" y="1982"/>
                  </a:lnTo>
                  <a:close/>
                  <a:moveTo>
                    <a:pt x="2325" y="1977"/>
                  </a:moveTo>
                  <a:lnTo>
                    <a:pt x="2381" y="1949"/>
                  </a:lnTo>
                  <a:lnTo>
                    <a:pt x="2381" y="2144"/>
                  </a:lnTo>
                  <a:lnTo>
                    <a:pt x="2381" y="2266"/>
                  </a:lnTo>
                  <a:lnTo>
                    <a:pt x="2325" y="2266"/>
                  </a:lnTo>
                  <a:lnTo>
                    <a:pt x="2325" y="1977"/>
                  </a:lnTo>
                  <a:close/>
                  <a:moveTo>
                    <a:pt x="400" y="762"/>
                  </a:moveTo>
                  <a:lnTo>
                    <a:pt x="856" y="762"/>
                  </a:lnTo>
                  <a:lnTo>
                    <a:pt x="856" y="498"/>
                  </a:lnTo>
                  <a:lnTo>
                    <a:pt x="400" y="498"/>
                  </a:lnTo>
                  <a:lnTo>
                    <a:pt x="400" y="290"/>
                  </a:lnTo>
                  <a:lnTo>
                    <a:pt x="905" y="290"/>
                  </a:lnTo>
                  <a:lnTo>
                    <a:pt x="737" y="0"/>
                  </a:lnTo>
                  <a:lnTo>
                    <a:pt x="22" y="0"/>
                  </a:lnTo>
                  <a:lnTo>
                    <a:pt x="22" y="1261"/>
                  </a:lnTo>
                  <a:lnTo>
                    <a:pt x="1030" y="1261"/>
                  </a:lnTo>
                  <a:lnTo>
                    <a:pt x="1030" y="970"/>
                  </a:lnTo>
                  <a:lnTo>
                    <a:pt x="400" y="970"/>
                  </a:lnTo>
                  <a:lnTo>
                    <a:pt x="400" y="762"/>
                  </a:lnTo>
                  <a:close/>
                  <a:moveTo>
                    <a:pt x="1702" y="0"/>
                  </a:moveTo>
                  <a:lnTo>
                    <a:pt x="1487" y="411"/>
                  </a:lnTo>
                  <a:lnTo>
                    <a:pt x="1274" y="0"/>
                  </a:lnTo>
                  <a:lnTo>
                    <a:pt x="856" y="0"/>
                  </a:lnTo>
                  <a:lnTo>
                    <a:pt x="1296" y="762"/>
                  </a:lnTo>
                  <a:lnTo>
                    <a:pt x="1296" y="1261"/>
                  </a:lnTo>
                  <a:lnTo>
                    <a:pt x="1673" y="1261"/>
                  </a:lnTo>
                  <a:lnTo>
                    <a:pt x="1673" y="762"/>
                  </a:lnTo>
                  <a:lnTo>
                    <a:pt x="2114" y="0"/>
                  </a:lnTo>
                  <a:lnTo>
                    <a:pt x="1702" y="0"/>
                  </a:lnTo>
                  <a:close/>
                </a:path>
              </a:pathLst>
            </a:custGeom>
            <a:solidFill>
              <a:srgbClr val="2E2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p>
          </p:txBody>
        </p:sp>
      </p:grpSp>
    </p:spTree>
    <p:extLst>
      <p:ext uri="{BB962C8B-B14F-4D97-AF65-F5344CB8AC3E}">
        <p14:creationId xmlns:p14="http://schemas.microsoft.com/office/powerpoint/2010/main" val="1690304965"/>
      </p:ext>
    </p:extLst>
  </p:cSld>
  <p:clrMapOvr>
    <a:masterClrMapping/>
  </p:clrMapOvr>
  <p:extLst>
    <p:ext uri="{DCECCB84-F9BA-43D5-87BE-67443E8EF086}">
      <p15:sldGuideLst xmlns:p15="http://schemas.microsoft.com/office/powerpoint/2012/main">
        <p15:guide id="1" orient="horz" pos="2160">
          <p15:clr>
            <a:srgbClr val="FBAE40"/>
          </p15:clr>
        </p15:guide>
        <p15:guide id="2" pos="3842">
          <p15:clr>
            <a:srgbClr val="FBAE40"/>
          </p15:clr>
        </p15:guide>
      </p15:sldGuideLst>
    </p:ext>
  </p:extLst>
</p:sldLayout>
</file>

<file path=ppt/slideLayouts/slideLayout252.xml><?xml version="1.0" encoding="utf-8"?>
<p:sldLayout xmlns:a="http://schemas.openxmlformats.org/drawingml/2006/main" xmlns:r="http://schemas.openxmlformats.org/officeDocument/2006/relationships" xmlns:p="http://schemas.openxmlformats.org/presentationml/2006/main" showMasterSp="0" preserve="1" userDrawn="1">
  <p:cSld name="Approved question wide">
    <p:spTree>
      <p:nvGrpSpPr>
        <p:cNvPr id="1" name=""/>
        <p:cNvGrpSpPr/>
        <p:nvPr/>
      </p:nvGrpSpPr>
      <p:grpSpPr>
        <a:xfrm>
          <a:off x="0" y="0"/>
          <a:ext cx="0" cy="0"/>
          <a:chOff x="0" y="0"/>
          <a:chExt cx="0" cy="0"/>
        </a:xfrm>
      </p:grpSpPr>
      <p:pic>
        <p:nvPicPr>
          <p:cNvPr id="119" name="Picture 118">
            <a:extLst>
              <a:ext uri="{FF2B5EF4-FFF2-40B4-BE49-F238E27FC236}">
                <a16:creationId xmlns:a16="http://schemas.microsoft.com/office/drawing/2014/main" id="{EAA736A0-D2E9-4CA1-BF9F-5E33CF39B834}"/>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609918" y="457200"/>
            <a:ext cx="6208959" cy="3930900"/>
          </a:xfrm>
          <a:prstGeom prst="rect">
            <a:avLst/>
          </a:prstGeom>
        </p:spPr>
      </p:pic>
      <p:grpSp>
        <p:nvGrpSpPr>
          <p:cNvPr id="79" name="Group 4">
            <a:extLst>
              <a:ext uri="{FF2B5EF4-FFF2-40B4-BE49-F238E27FC236}">
                <a16:creationId xmlns:a16="http://schemas.microsoft.com/office/drawing/2014/main" id="{A159D8C9-C19B-4DF7-9C5A-22EDB8A5FB96}"/>
              </a:ext>
            </a:extLst>
          </p:cNvPr>
          <p:cNvGrpSpPr>
            <a:grpSpLocks noChangeAspect="1"/>
          </p:cNvGrpSpPr>
          <p:nvPr userDrawn="1"/>
        </p:nvGrpSpPr>
        <p:grpSpPr bwMode="auto">
          <a:xfrm>
            <a:off x="10286006" y="5340350"/>
            <a:ext cx="1317252" cy="1157288"/>
            <a:chOff x="4857" y="3364"/>
            <a:chExt cx="622" cy="729"/>
          </a:xfrm>
        </p:grpSpPr>
        <p:sp>
          <p:nvSpPr>
            <p:cNvPr id="80" name="AutoShape 3">
              <a:extLst>
                <a:ext uri="{FF2B5EF4-FFF2-40B4-BE49-F238E27FC236}">
                  <a16:creationId xmlns:a16="http://schemas.microsoft.com/office/drawing/2014/main" id="{D95FB310-FD8D-4315-8C3A-8966DC1515AB}"/>
                </a:ext>
              </a:extLst>
            </p:cNvPr>
            <p:cNvSpPr>
              <a:spLocks noChangeAspect="1" noChangeArrowheads="1" noTextEdit="1"/>
            </p:cNvSpPr>
            <p:nvPr userDrawn="1"/>
          </p:nvSpPr>
          <p:spPr bwMode="auto">
            <a:xfrm>
              <a:off x="4857" y="3364"/>
              <a:ext cx="622" cy="7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800" dirty="0"/>
            </a:p>
          </p:txBody>
        </p:sp>
        <p:sp>
          <p:nvSpPr>
            <p:cNvPr id="81" name="Freeform 5">
              <a:extLst>
                <a:ext uri="{FF2B5EF4-FFF2-40B4-BE49-F238E27FC236}">
                  <a16:creationId xmlns:a16="http://schemas.microsoft.com/office/drawing/2014/main" id="{B0F72F2B-2B88-4D56-A5C3-5C83787BA011}"/>
                </a:ext>
              </a:extLst>
            </p:cNvPr>
            <p:cNvSpPr>
              <a:spLocks/>
            </p:cNvSpPr>
            <p:nvPr userDrawn="1"/>
          </p:nvSpPr>
          <p:spPr bwMode="auto">
            <a:xfrm>
              <a:off x="4857" y="3364"/>
              <a:ext cx="498" cy="182"/>
            </a:xfrm>
            <a:custGeom>
              <a:avLst/>
              <a:gdLst>
                <a:gd name="T0" fmla="*/ 2491 w 2491"/>
                <a:gd name="T1" fmla="*/ 0 h 910"/>
                <a:gd name="T2" fmla="*/ 0 w 2491"/>
                <a:gd name="T3" fmla="*/ 910 h 910"/>
                <a:gd name="T4" fmla="*/ 2491 w 2491"/>
                <a:gd name="T5" fmla="*/ 469 h 910"/>
                <a:gd name="T6" fmla="*/ 2491 w 2491"/>
                <a:gd name="T7" fmla="*/ 0 h 910"/>
              </a:gdLst>
              <a:ahLst/>
              <a:cxnLst>
                <a:cxn ang="0">
                  <a:pos x="T0" y="T1"/>
                </a:cxn>
                <a:cxn ang="0">
                  <a:pos x="T2" y="T3"/>
                </a:cxn>
                <a:cxn ang="0">
                  <a:pos x="T4" y="T5"/>
                </a:cxn>
                <a:cxn ang="0">
                  <a:pos x="T6" y="T7"/>
                </a:cxn>
              </a:cxnLst>
              <a:rect l="0" t="0" r="r" b="b"/>
              <a:pathLst>
                <a:path w="2491" h="910">
                  <a:moveTo>
                    <a:pt x="2491" y="0"/>
                  </a:moveTo>
                  <a:lnTo>
                    <a:pt x="0" y="910"/>
                  </a:lnTo>
                  <a:lnTo>
                    <a:pt x="2491" y="469"/>
                  </a:lnTo>
                  <a:lnTo>
                    <a:pt x="2491" y="0"/>
                  </a:lnTo>
                  <a:close/>
                </a:path>
              </a:pathLst>
            </a:custGeom>
            <a:solidFill>
              <a:srgbClr val="FE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p>
          </p:txBody>
        </p:sp>
        <p:sp>
          <p:nvSpPr>
            <p:cNvPr id="82" name="Freeform 6">
              <a:extLst>
                <a:ext uri="{FF2B5EF4-FFF2-40B4-BE49-F238E27FC236}">
                  <a16:creationId xmlns:a16="http://schemas.microsoft.com/office/drawing/2014/main" id="{900DB62A-8F2A-4742-9C40-2FC7AA18235B}"/>
                </a:ext>
              </a:extLst>
            </p:cNvPr>
            <p:cNvSpPr>
              <a:spLocks noEditPoints="1"/>
            </p:cNvSpPr>
            <p:nvPr userDrawn="1"/>
          </p:nvSpPr>
          <p:spPr bwMode="auto">
            <a:xfrm>
              <a:off x="4857" y="3622"/>
              <a:ext cx="622" cy="471"/>
            </a:xfrm>
            <a:custGeom>
              <a:avLst/>
              <a:gdLst>
                <a:gd name="T0" fmla="*/ 235 w 3110"/>
                <a:gd name="T1" fmla="*/ 1600 h 2357"/>
                <a:gd name="T2" fmla="*/ 255 w 3110"/>
                <a:gd name="T3" fmla="*/ 1809 h 2357"/>
                <a:gd name="T4" fmla="*/ 152 w 3110"/>
                <a:gd name="T5" fmla="*/ 1823 h 2357"/>
                <a:gd name="T6" fmla="*/ 353 w 3110"/>
                <a:gd name="T7" fmla="*/ 1774 h 2357"/>
                <a:gd name="T8" fmla="*/ 419 w 3110"/>
                <a:gd name="T9" fmla="*/ 1871 h 2357"/>
                <a:gd name="T10" fmla="*/ 1148 w 3110"/>
                <a:gd name="T11" fmla="*/ 1664 h 2357"/>
                <a:gd name="T12" fmla="*/ 1225 w 3110"/>
                <a:gd name="T13" fmla="*/ 1751 h 2357"/>
                <a:gd name="T14" fmla="*/ 701 w 3110"/>
                <a:gd name="T15" fmla="*/ 1558 h 2357"/>
                <a:gd name="T16" fmla="*/ 744 w 3110"/>
                <a:gd name="T17" fmla="*/ 1723 h 2357"/>
                <a:gd name="T18" fmla="*/ 866 w 3110"/>
                <a:gd name="T19" fmla="*/ 1868 h 2357"/>
                <a:gd name="T20" fmla="*/ 838 w 3110"/>
                <a:gd name="T21" fmla="*/ 1696 h 2357"/>
                <a:gd name="T22" fmla="*/ 2035 w 3110"/>
                <a:gd name="T23" fmla="*/ 1874 h 2357"/>
                <a:gd name="T24" fmla="*/ 2173 w 3110"/>
                <a:gd name="T25" fmla="*/ 1760 h 2357"/>
                <a:gd name="T26" fmla="*/ 2115 w 3110"/>
                <a:gd name="T27" fmla="*/ 1743 h 2357"/>
                <a:gd name="T28" fmla="*/ 2074 w 3110"/>
                <a:gd name="T29" fmla="*/ 1696 h 2357"/>
                <a:gd name="T30" fmla="*/ 1318 w 3110"/>
                <a:gd name="T31" fmla="*/ 1748 h 2357"/>
                <a:gd name="T32" fmla="*/ 1455 w 3110"/>
                <a:gd name="T33" fmla="*/ 1858 h 2357"/>
                <a:gd name="T34" fmla="*/ 1484 w 3110"/>
                <a:gd name="T35" fmla="*/ 1938 h 2357"/>
                <a:gd name="T36" fmla="*/ 1378 w 3110"/>
                <a:gd name="T37" fmla="*/ 1794 h 2357"/>
                <a:gd name="T38" fmla="*/ 1740 w 3110"/>
                <a:gd name="T39" fmla="*/ 1690 h 2357"/>
                <a:gd name="T40" fmla="*/ 1644 w 3110"/>
                <a:gd name="T41" fmla="*/ 1791 h 2357"/>
                <a:gd name="T42" fmla="*/ 1835 w 3110"/>
                <a:gd name="T43" fmla="*/ 1723 h 2357"/>
                <a:gd name="T44" fmla="*/ 1698 w 3110"/>
                <a:gd name="T45" fmla="*/ 1800 h 2357"/>
                <a:gd name="T46" fmla="*/ 1721 w 3110"/>
                <a:gd name="T47" fmla="*/ 1831 h 2357"/>
                <a:gd name="T48" fmla="*/ 2256 w 3110"/>
                <a:gd name="T49" fmla="*/ 1780 h 2357"/>
                <a:gd name="T50" fmla="*/ 2243 w 3110"/>
                <a:gd name="T51" fmla="*/ 1665 h 2357"/>
                <a:gd name="T52" fmla="*/ 2306 w 3110"/>
                <a:gd name="T53" fmla="*/ 1880 h 2357"/>
                <a:gd name="T54" fmla="*/ 2338 w 3110"/>
                <a:gd name="T55" fmla="*/ 1722 h 2357"/>
                <a:gd name="T56" fmla="*/ 2929 w 3110"/>
                <a:gd name="T57" fmla="*/ 1763 h 2357"/>
                <a:gd name="T58" fmla="*/ 2750 w 3110"/>
                <a:gd name="T59" fmla="*/ 1695 h 2357"/>
                <a:gd name="T60" fmla="*/ 2872 w 3110"/>
                <a:gd name="T61" fmla="*/ 1874 h 2357"/>
                <a:gd name="T62" fmla="*/ 2658 w 3110"/>
                <a:gd name="T63" fmla="*/ 1797 h 2357"/>
                <a:gd name="T64" fmla="*/ 2623 w 3110"/>
                <a:gd name="T65" fmla="*/ 1867 h 2357"/>
                <a:gd name="T66" fmla="*/ 2482 w 3110"/>
                <a:gd name="T67" fmla="*/ 1876 h 2357"/>
                <a:gd name="T68" fmla="*/ 2513 w 3110"/>
                <a:gd name="T69" fmla="*/ 1825 h 2357"/>
                <a:gd name="T70" fmla="*/ 3019 w 3110"/>
                <a:gd name="T71" fmla="*/ 1651 h 2357"/>
                <a:gd name="T72" fmla="*/ 981 w 3110"/>
                <a:gd name="T73" fmla="*/ 1874 h 2357"/>
                <a:gd name="T74" fmla="*/ 2433 w 3110"/>
                <a:gd name="T75" fmla="*/ 2085 h 2357"/>
                <a:gd name="T76" fmla="*/ 2528 w 3110"/>
                <a:gd name="T77" fmla="*/ 2268 h 2357"/>
                <a:gd name="T78" fmla="*/ 2503 w 3110"/>
                <a:gd name="T79" fmla="*/ 2090 h 2357"/>
                <a:gd name="T80" fmla="*/ 631 w 3110"/>
                <a:gd name="T81" fmla="*/ 2093 h 2357"/>
                <a:gd name="T82" fmla="*/ 677 w 3110"/>
                <a:gd name="T83" fmla="*/ 2105 h 2357"/>
                <a:gd name="T84" fmla="*/ 203 w 3110"/>
                <a:gd name="T85" fmla="*/ 2151 h 2357"/>
                <a:gd name="T86" fmla="*/ 312 w 3110"/>
                <a:gd name="T87" fmla="*/ 2190 h 2357"/>
                <a:gd name="T88" fmla="*/ 507 w 3110"/>
                <a:gd name="T89" fmla="*/ 2190 h 2357"/>
                <a:gd name="T90" fmla="*/ 377 w 3110"/>
                <a:gd name="T91" fmla="*/ 2201 h 2357"/>
                <a:gd name="T92" fmla="*/ 442 w 3110"/>
                <a:gd name="T93" fmla="*/ 2201 h 2357"/>
                <a:gd name="T94" fmla="*/ 2213 w 3110"/>
                <a:gd name="T95" fmla="*/ 2056 h 2357"/>
                <a:gd name="T96" fmla="*/ 1608 w 3110"/>
                <a:gd name="T97" fmla="*/ 2042 h 2357"/>
                <a:gd name="T98" fmla="*/ 1951 w 3110"/>
                <a:gd name="T99" fmla="*/ 2062 h 2357"/>
                <a:gd name="T100" fmla="*/ 2016 w 3110"/>
                <a:gd name="T101" fmla="*/ 2271 h 2357"/>
                <a:gd name="T102" fmla="*/ 2075 w 3110"/>
                <a:gd name="T103" fmla="*/ 2057 h 2357"/>
                <a:gd name="T104" fmla="*/ 2016 w 3110"/>
                <a:gd name="T105" fmla="*/ 2089 h 2357"/>
                <a:gd name="T106" fmla="*/ 772 w 3110"/>
                <a:gd name="T107" fmla="*/ 1949 h 2357"/>
                <a:gd name="T108" fmla="*/ 1210 w 3110"/>
                <a:gd name="T109" fmla="*/ 2052 h 2357"/>
                <a:gd name="T110" fmla="*/ 1116 w 3110"/>
                <a:gd name="T111" fmla="*/ 2102 h 2357"/>
                <a:gd name="T112" fmla="*/ 1289 w 3110"/>
                <a:gd name="T113" fmla="*/ 2093 h 2357"/>
                <a:gd name="T114" fmla="*/ 1395 w 3110"/>
                <a:gd name="T115" fmla="*/ 2266 h 2357"/>
                <a:gd name="T116" fmla="*/ 1413 w 3110"/>
                <a:gd name="T117" fmla="*/ 2350 h 2357"/>
                <a:gd name="T118" fmla="*/ 1364 w 3110"/>
                <a:gd name="T119" fmla="*/ 2217 h 2357"/>
                <a:gd name="T120" fmla="*/ 1000 w 3110"/>
                <a:gd name="T121" fmla="*/ 2139 h 2357"/>
                <a:gd name="T122" fmla="*/ 400 w 3110"/>
                <a:gd name="T123" fmla="*/ 970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10" h="2357">
                  <a:moveTo>
                    <a:pt x="259" y="1777"/>
                  </a:moveTo>
                  <a:lnTo>
                    <a:pt x="259" y="1777"/>
                  </a:lnTo>
                  <a:lnTo>
                    <a:pt x="259" y="1769"/>
                  </a:lnTo>
                  <a:lnTo>
                    <a:pt x="258" y="1762"/>
                  </a:lnTo>
                  <a:lnTo>
                    <a:pt x="255" y="1749"/>
                  </a:lnTo>
                  <a:lnTo>
                    <a:pt x="249" y="1738"/>
                  </a:lnTo>
                  <a:lnTo>
                    <a:pt x="242" y="1729"/>
                  </a:lnTo>
                  <a:lnTo>
                    <a:pt x="235" y="1722"/>
                  </a:lnTo>
                  <a:lnTo>
                    <a:pt x="227" y="1717"/>
                  </a:lnTo>
                  <a:lnTo>
                    <a:pt x="220" y="1712"/>
                  </a:lnTo>
                  <a:lnTo>
                    <a:pt x="213" y="1709"/>
                  </a:lnTo>
                  <a:lnTo>
                    <a:pt x="213" y="1709"/>
                  </a:lnTo>
                  <a:lnTo>
                    <a:pt x="221" y="1703"/>
                  </a:lnTo>
                  <a:lnTo>
                    <a:pt x="228" y="1698"/>
                  </a:lnTo>
                  <a:lnTo>
                    <a:pt x="233" y="1691"/>
                  </a:lnTo>
                  <a:lnTo>
                    <a:pt x="239" y="1683"/>
                  </a:lnTo>
                  <a:lnTo>
                    <a:pt x="243" y="1675"/>
                  </a:lnTo>
                  <a:lnTo>
                    <a:pt x="246" y="1666"/>
                  </a:lnTo>
                  <a:lnTo>
                    <a:pt x="248" y="1658"/>
                  </a:lnTo>
                  <a:lnTo>
                    <a:pt x="248" y="1648"/>
                  </a:lnTo>
                  <a:lnTo>
                    <a:pt x="248" y="1648"/>
                  </a:lnTo>
                  <a:lnTo>
                    <a:pt x="248" y="1639"/>
                  </a:lnTo>
                  <a:lnTo>
                    <a:pt x="247" y="1630"/>
                  </a:lnTo>
                  <a:lnTo>
                    <a:pt x="245" y="1622"/>
                  </a:lnTo>
                  <a:lnTo>
                    <a:pt x="242" y="1614"/>
                  </a:lnTo>
                  <a:lnTo>
                    <a:pt x="239" y="1606"/>
                  </a:lnTo>
                  <a:lnTo>
                    <a:pt x="235" y="1600"/>
                  </a:lnTo>
                  <a:lnTo>
                    <a:pt x="229" y="1594"/>
                  </a:lnTo>
                  <a:lnTo>
                    <a:pt x="223" y="1589"/>
                  </a:lnTo>
                  <a:lnTo>
                    <a:pt x="217" y="1584"/>
                  </a:lnTo>
                  <a:lnTo>
                    <a:pt x="210" y="1580"/>
                  </a:lnTo>
                  <a:lnTo>
                    <a:pt x="202" y="1576"/>
                  </a:lnTo>
                  <a:lnTo>
                    <a:pt x="193" y="1573"/>
                  </a:lnTo>
                  <a:lnTo>
                    <a:pt x="185" y="1571"/>
                  </a:lnTo>
                  <a:lnTo>
                    <a:pt x="175" y="1569"/>
                  </a:lnTo>
                  <a:lnTo>
                    <a:pt x="165" y="1569"/>
                  </a:lnTo>
                  <a:lnTo>
                    <a:pt x="153" y="1568"/>
                  </a:lnTo>
                  <a:lnTo>
                    <a:pt x="22" y="1568"/>
                  </a:lnTo>
                  <a:lnTo>
                    <a:pt x="22" y="1874"/>
                  </a:lnTo>
                  <a:lnTo>
                    <a:pt x="152" y="1874"/>
                  </a:lnTo>
                  <a:lnTo>
                    <a:pt x="152" y="1874"/>
                  </a:lnTo>
                  <a:lnTo>
                    <a:pt x="165" y="1874"/>
                  </a:lnTo>
                  <a:lnTo>
                    <a:pt x="176" y="1873"/>
                  </a:lnTo>
                  <a:lnTo>
                    <a:pt x="187" y="1871"/>
                  </a:lnTo>
                  <a:lnTo>
                    <a:pt x="197" y="1868"/>
                  </a:lnTo>
                  <a:lnTo>
                    <a:pt x="207" y="1864"/>
                  </a:lnTo>
                  <a:lnTo>
                    <a:pt x="216" y="1860"/>
                  </a:lnTo>
                  <a:lnTo>
                    <a:pt x="223" y="1854"/>
                  </a:lnTo>
                  <a:lnTo>
                    <a:pt x="230" y="1849"/>
                  </a:lnTo>
                  <a:lnTo>
                    <a:pt x="237" y="1842"/>
                  </a:lnTo>
                  <a:lnTo>
                    <a:pt x="242" y="1834"/>
                  </a:lnTo>
                  <a:lnTo>
                    <a:pt x="248" y="1827"/>
                  </a:lnTo>
                  <a:lnTo>
                    <a:pt x="251" y="1818"/>
                  </a:lnTo>
                  <a:lnTo>
                    <a:pt x="255" y="1809"/>
                  </a:lnTo>
                  <a:lnTo>
                    <a:pt x="257" y="1799"/>
                  </a:lnTo>
                  <a:lnTo>
                    <a:pt x="258" y="1788"/>
                  </a:lnTo>
                  <a:lnTo>
                    <a:pt x="259" y="1777"/>
                  </a:lnTo>
                  <a:lnTo>
                    <a:pt x="259" y="1777"/>
                  </a:lnTo>
                  <a:close/>
                  <a:moveTo>
                    <a:pt x="152" y="1823"/>
                  </a:moveTo>
                  <a:lnTo>
                    <a:pt x="79" y="1823"/>
                  </a:lnTo>
                  <a:lnTo>
                    <a:pt x="79" y="1735"/>
                  </a:lnTo>
                  <a:lnTo>
                    <a:pt x="152" y="1735"/>
                  </a:lnTo>
                  <a:lnTo>
                    <a:pt x="152" y="1735"/>
                  </a:lnTo>
                  <a:lnTo>
                    <a:pt x="163" y="1737"/>
                  </a:lnTo>
                  <a:lnTo>
                    <a:pt x="172" y="1738"/>
                  </a:lnTo>
                  <a:lnTo>
                    <a:pt x="180" y="1741"/>
                  </a:lnTo>
                  <a:lnTo>
                    <a:pt x="187" y="1747"/>
                  </a:lnTo>
                  <a:lnTo>
                    <a:pt x="192" y="1752"/>
                  </a:lnTo>
                  <a:lnTo>
                    <a:pt x="196" y="1760"/>
                  </a:lnTo>
                  <a:lnTo>
                    <a:pt x="198" y="1769"/>
                  </a:lnTo>
                  <a:lnTo>
                    <a:pt x="199" y="1779"/>
                  </a:lnTo>
                  <a:lnTo>
                    <a:pt x="199" y="1779"/>
                  </a:lnTo>
                  <a:lnTo>
                    <a:pt x="198" y="1789"/>
                  </a:lnTo>
                  <a:lnTo>
                    <a:pt x="196" y="1798"/>
                  </a:lnTo>
                  <a:lnTo>
                    <a:pt x="191" y="1805"/>
                  </a:lnTo>
                  <a:lnTo>
                    <a:pt x="187" y="1811"/>
                  </a:lnTo>
                  <a:lnTo>
                    <a:pt x="180" y="1817"/>
                  </a:lnTo>
                  <a:lnTo>
                    <a:pt x="172" y="1820"/>
                  </a:lnTo>
                  <a:lnTo>
                    <a:pt x="162" y="1822"/>
                  </a:lnTo>
                  <a:lnTo>
                    <a:pt x="152" y="1823"/>
                  </a:lnTo>
                  <a:lnTo>
                    <a:pt x="152" y="1823"/>
                  </a:lnTo>
                  <a:close/>
                  <a:moveTo>
                    <a:pt x="151" y="1685"/>
                  </a:moveTo>
                  <a:lnTo>
                    <a:pt x="79" y="1685"/>
                  </a:lnTo>
                  <a:lnTo>
                    <a:pt x="79" y="1620"/>
                  </a:lnTo>
                  <a:lnTo>
                    <a:pt x="149" y="1620"/>
                  </a:lnTo>
                  <a:lnTo>
                    <a:pt x="149" y="1620"/>
                  </a:lnTo>
                  <a:lnTo>
                    <a:pt x="158" y="1621"/>
                  </a:lnTo>
                  <a:lnTo>
                    <a:pt x="167" y="1622"/>
                  </a:lnTo>
                  <a:lnTo>
                    <a:pt x="173" y="1624"/>
                  </a:lnTo>
                  <a:lnTo>
                    <a:pt x="179" y="1628"/>
                  </a:lnTo>
                  <a:lnTo>
                    <a:pt x="183" y="1633"/>
                  </a:lnTo>
                  <a:lnTo>
                    <a:pt x="187" y="1639"/>
                  </a:lnTo>
                  <a:lnTo>
                    <a:pt x="188" y="1645"/>
                  </a:lnTo>
                  <a:lnTo>
                    <a:pt x="189" y="1653"/>
                  </a:lnTo>
                  <a:lnTo>
                    <a:pt x="189" y="1653"/>
                  </a:lnTo>
                  <a:lnTo>
                    <a:pt x="189" y="1659"/>
                  </a:lnTo>
                  <a:lnTo>
                    <a:pt x="188" y="1664"/>
                  </a:lnTo>
                  <a:lnTo>
                    <a:pt x="186" y="1670"/>
                  </a:lnTo>
                  <a:lnTo>
                    <a:pt x="182" y="1674"/>
                  </a:lnTo>
                  <a:lnTo>
                    <a:pt x="177" y="1679"/>
                  </a:lnTo>
                  <a:lnTo>
                    <a:pt x="170" y="1682"/>
                  </a:lnTo>
                  <a:lnTo>
                    <a:pt x="162" y="1684"/>
                  </a:lnTo>
                  <a:lnTo>
                    <a:pt x="151" y="1685"/>
                  </a:lnTo>
                  <a:lnTo>
                    <a:pt x="151" y="1685"/>
                  </a:lnTo>
                  <a:close/>
                  <a:moveTo>
                    <a:pt x="298" y="1778"/>
                  </a:moveTo>
                  <a:lnTo>
                    <a:pt x="298" y="1651"/>
                  </a:lnTo>
                  <a:lnTo>
                    <a:pt x="353" y="1651"/>
                  </a:lnTo>
                  <a:lnTo>
                    <a:pt x="353" y="1774"/>
                  </a:lnTo>
                  <a:lnTo>
                    <a:pt x="353" y="1774"/>
                  </a:lnTo>
                  <a:lnTo>
                    <a:pt x="353" y="1787"/>
                  </a:lnTo>
                  <a:lnTo>
                    <a:pt x="356" y="1799"/>
                  </a:lnTo>
                  <a:lnTo>
                    <a:pt x="359" y="1808"/>
                  </a:lnTo>
                  <a:lnTo>
                    <a:pt x="363" y="1815"/>
                  </a:lnTo>
                  <a:lnTo>
                    <a:pt x="369" y="1821"/>
                  </a:lnTo>
                  <a:lnTo>
                    <a:pt x="376" y="1825"/>
                  </a:lnTo>
                  <a:lnTo>
                    <a:pt x="385" y="1828"/>
                  </a:lnTo>
                  <a:lnTo>
                    <a:pt x="395" y="1829"/>
                  </a:lnTo>
                  <a:lnTo>
                    <a:pt x="395" y="1829"/>
                  </a:lnTo>
                  <a:lnTo>
                    <a:pt x="405" y="1828"/>
                  </a:lnTo>
                  <a:lnTo>
                    <a:pt x="412" y="1825"/>
                  </a:lnTo>
                  <a:lnTo>
                    <a:pt x="420" y="1821"/>
                  </a:lnTo>
                  <a:lnTo>
                    <a:pt x="426" y="1815"/>
                  </a:lnTo>
                  <a:lnTo>
                    <a:pt x="430" y="1808"/>
                  </a:lnTo>
                  <a:lnTo>
                    <a:pt x="433" y="1798"/>
                  </a:lnTo>
                  <a:lnTo>
                    <a:pt x="436" y="1787"/>
                  </a:lnTo>
                  <a:lnTo>
                    <a:pt x="436" y="1774"/>
                  </a:lnTo>
                  <a:lnTo>
                    <a:pt x="436" y="1651"/>
                  </a:lnTo>
                  <a:lnTo>
                    <a:pt x="491" y="1651"/>
                  </a:lnTo>
                  <a:lnTo>
                    <a:pt x="491" y="1874"/>
                  </a:lnTo>
                  <a:lnTo>
                    <a:pt x="436" y="1874"/>
                  </a:lnTo>
                  <a:lnTo>
                    <a:pt x="436" y="1857"/>
                  </a:lnTo>
                  <a:lnTo>
                    <a:pt x="436" y="1857"/>
                  </a:lnTo>
                  <a:lnTo>
                    <a:pt x="431" y="1862"/>
                  </a:lnTo>
                  <a:lnTo>
                    <a:pt x="425" y="1867"/>
                  </a:lnTo>
                  <a:lnTo>
                    <a:pt x="419" y="1871"/>
                  </a:lnTo>
                  <a:lnTo>
                    <a:pt x="412" y="1873"/>
                  </a:lnTo>
                  <a:lnTo>
                    <a:pt x="406" y="1877"/>
                  </a:lnTo>
                  <a:lnTo>
                    <a:pt x="398" y="1878"/>
                  </a:lnTo>
                  <a:lnTo>
                    <a:pt x="390" y="1879"/>
                  </a:lnTo>
                  <a:lnTo>
                    <a:pt x="382" y="1880"/>
                  </a:lnTo>
                  <a:lnTo>
                    <a:pt x="382" y="1880"/>
                  </a:lnTo>
                  <a:lnTo>
                    <a:pt x="369" y="1879"/>
                  </a:lnTo>
                  <a:lnTo>
                    <a:pt x="358" y="1877"/>
                  </a:lnTo>
                  <a:lnTo>
                    <a:pt x="348" y="1873"/>
                  </a:lnTo>
                  <a:lnTo>
                    <a:pt x="338" y="1869"/>
                  </a:lnTo>
                  <a:lnTo>
                    <a:pt x="330" y="1863"/>
                  </a:lnTo>
                  <a:lnTo>
                    <a:pt x="323" y="1858"/>
                  </a:lnTo>
                  <a:lnTo>
                    <a:pt x="318" y="1850"/>
                  </a:lnTo>
                  <a:lnTo>
                    <a:pt x="312" y="1842"/>
                  </a:lnTo>
                  <a:lnTo>
                    <a:pt x="309" y="1834"/>
                  </a:lnTo>
                  <a:lnTo>
                    <a:pt x="306" y="1827"/>
                  </a:lnTo>
                  <a:lnTo>
                    <a:pt x="301" y="1809"/>
                  </a:lnTo>
                  <a:lnTo>
                    <a:pt x="299" y="1792"/>
                  </a:lnTo>
                  <a:lnTo>
                    <a:pt x="298" y="1778"/>
                  </a:lnTo>
                  <a:lnTo>
                    <a:pt x="298" y="1778"/>
                  </a:lnTo>
                  <a:close/>
                  <a:moveTo>
                    <a:pt x="1143" y="1874"/>
                  </a:moveTo>
                  <a:lnTo>
                    <a:pt x="1087" y="1874"/>
                  </a:lnTo>
                  <a:lnTo>
                    <a:pt x="1087" y="1651"/>
                  </a:lnTo>
                  <a:lnTo>
                    <a:pt x="1143" y="1651"/>
                  </a:lnTo>
                  <a:lnTo>
                    <a:pt x="1143" y="1670"/>
                  </a:lnTo>
                  <a:lnTo>
                    <a:pt x="1143" y="1670"/>
                  </a:lnTo>
                  <a:lnTo>
                    <a:pt x="1148" y="1664"/>
                  </a:lnTo>
                  <a:lnTo>
                    <a:pt x="1154" y="1659"/>
                  </a:lnTo>
                  <a:lnTo>
                    <a:pt x="1160" y="1655"/>
                  </a:lnTo>
                  <a:lnTo>
                    <a:pt x="1167" y="1652"/>
                  </a:lnTo>
                  <a:lnTo>
                    <a:pt x="1175" y="1649"/>
                  </a:lnTo>
                  <a:lnTo>
                    <a:pt x="1182" y="1648"/>
                  </a:lnTo>
                  <a:lnTo>
                    <a:pt x="1190" y="1646"/>
                  </a:lnTo>
                  <a:lnTo>
                    <a:pt x="1198" y="1645"/>
                  </a:lnTo>
                  <a:lnTo>
                    <a:pt x="1198" y="1645"/>
                  </a:lnTo>
                  <a:lnTo>
                    <a:pt x="1208" y="1646"/>
                  </a:lnTo>
                  <a:lnTo>
                    <a:pt x="1217" y="1648"/>
                  </a:lnTo>
                  <a:lnTo>
                    <a:pt x="1226" y="1650"/>
                  </a:lnTo>
                  <a:lnTo>
                    <a:pt x="1234" y="1652"/>
                  </a:lnTo>
                  <a:lnTo>
                    <a:pt x="1242" y="1655"/>
                  </a:lnTo>
                  <a:lnTo>
                    <a:pt x="1248" y="1661"/>
                  </a:lnTo>
                  <a:lnTo>
                    <a:pt x="1254" y="1665"/>
                  </a:lnTo>
                  <a:lnTo>
                    <a:pt x="1259" y="1672"/>
                  </a:lnTo>
                  <a:lnTo>
                    <a:pt x="1265" y="1679"/>
                  </a:lnTo>
                  <a:lnTo>
                    <a:pt x="1268" y="1686"/>
                  </a:lnTo>
                  <a:lnTo>
                    <a:pt x="1273" y="1694"/>
                  </a:lnTo>
                  <a:lnTo>
                    <a:pt x="1275" y="1703"/>
                  </a:lnTo>
                  <a:lnTo>
                    <a:pt x="1277" y="1713"/>
                  </a:lnTo>
                  <a:lnTo>
                    <a:pt x="1279" y="1724"/>
                  </a:lnTo>
                  <a:lnTo>
                    <a:pt x="1280" y="1735"/>
                  </a:lnTo>
                  <a:lnTo>
                    <a:pt x="1280" y="1748"/>
                  </a:lnTo>
                  <a:lnTo>
                    <a:pt x="1280" y="1874"/>
                  </a:lnTo>
                  <a:lnTo>
                    <a:pt x="1225" y="1874"/>
                  </a:lnTo>
                  <a:lnTo>
                    <a:pt x="1225" y="1751"/>
                  </a:lnTo>
                  <a:lnTo>
                    <a:pt x="1225" y="1751"/>
                  </a:lnTo>
                  <a:lnTo>
                    <a:pt x="1225" y="1738"/>
                  </a:lnTo>
                  <a:lnTo>
                    <a:pt x="1223" y="1727"/>
                  </a:lnTo>
                  <a:lnTo>
                    <a:pt x="1219" y="1718"/>
                  </a:lnTo>
                  <a:lnTo>
                    <a:pt x="1215" y="1710"/>
                  </a:lnTo>
                  <a:lnTo>
                    <a:pt x="1209" y="1704"/>
                  </a:lnTo>
                  <a:lnTo>
                    <a:pt x="1203" y="1700"/>
                  </a:lnTo>
                  <a:lnTo>
                    <a:pt x="1195" y="1698"/>
                  </a:lnTo>
                  <a:lnTo>
                    <a:pt x="1185" y="1696"/>
                  </a:lnTo>
                  <a:lnTo>
                    <a:pt x="1185" y="1696"/>
                  </a:lnTo>
                  <a:lnTo>
                    <a:pt x="1175" y="1698"/>
                  </a:lnTo>
                  <a:lnTo>
                    <a:pt x="1166" y="1700"/>
                  </a:lnTo>
                  <a:lnTo>
                    <a:pt x="1159" y="1704"/>
                  </a:lnTo>
                  <a:lnTo>
                    <a:pt x="1154" y="1710"/>
                  </a:lnTo>
                  <a:lnTo>
                    <a:pt x="1148" y="1718"/>
                  </a:lnTo>
                  <a:lnTo>
                    <a:pt x="1145" y="1728"/>
                  </a:lnTo>
                  <a:lnTo>
                    <a:pt x="1143" y="1739"/>
                  </a:lnTo>
                  <a:lnTo>
                    <a:pt x="1143" y="1751"/>
                  </a:lnTo>
                  <a:lnTo>
                    <a:pt x="1143" y="1874"/>
                  </a:lnTo>
                  <a:close/>
                  <a:moveTo>
                    <a:pt x="597" y="1755"/>
                  </a:moveTo>
                  <a:lnTo>
                    <a:pt x="597" y="1874"/>
                  </a:lnTo>
                  <a:lnTo>
                    <a:pt x="541" y="1874"/>
                  </a:lnTo>
                  <a:lnTo>
                    <a:pt x="541" y="1651"/>
                  </a:lnTo>
                  <a:lnTo>
                    <a:pt x="597" y="1651"/>
                  </a:lnTo>
                  <a:lnTo>
                    <a:pt x="597" y="1755"/>
                  </a:lnTo>
                  <a:close/>
                  <a:moveTo>
                    <a:pt x="646" y="1585"/>
                  </a:moveTo>
                  <a:lnTo>
                    <a:pt x="701" y="1558"/>
                  </a:lnTo>
                  <a:lnTo>
                    <a:pt x="701" y="1760"/>
                  </a:lnTo>
                  <a:lnTo>
                    <a:pt x="701" y="1874"/>
                  </a:lnTo>
                  <a:lnTo>
                    <a:pt x="646" y="1874"/>
                  </a:lnTo>
                  <a:lnTo>
                    <a:pt x="646" y="1585"/>
                  </a:lnTo>
                  <a:close/>
                  <a:moveTo>
                    <a:pt x="877" y="1666"/>
                  </a:moveTo>
                  <a:lnTo>
                    <a:pt x="877" y="1666"/>
                  </a:lnTo>
                  <a:lnTo>
                    <a:pt x="873" y="1661"/>
                  </a:lnTo>
                  <a:lnTo>
                    <a:pt x="867" y="1658"/>
                  </a:lnTo>
                  <a:lnTo>
                    <a:pt x="860" y="1653"/>
                  </a:lnTo>
                  <a:lnTo>
                    <a:pt x="855" y="1651"/>
                  </a:lnTo>
                  <a:lnTo>
                    <a:pt x="848" y="1649"/>
                  </a:lnTo>
                  <a:lnTo>
                    <a:pt x="841" y="1646"/>
                  </a:lnTo>
                  <a:lnTo>
                    <a:pt x="828" y="1645"/>
                  </a:lnTo>
                  <a:lnTo>
                    <a:pt x="828" y="1645"/>
                  </a:lnTo>
                  <a:lnTo>
                    <a:pt x="818" y="1646"/>
                  </a:lnTo>
                  <a:lnTo>
                    <a:pt x="808" y="1648"/>
                  </a:lnTo>
                  <a:lnTo>
                    <a:pt x="799" y="1650"/>
                  </a:lnTo>
                  <a:lnTo>
                    <a:pt x="791" y="1653"/>
                  </a:lnTo>
                  <a:lnTo>
                    <a:pt x="784" y="1658"/>
                  </a:lnTo>
                  <a:lnTo>
                    <a:pt x="776" y="1663"/>
                  </a:lnTo>
                  <a:lnTo>
                    <a:pt x="769" y="1670"/>
                  </a:lnTo>
                  <a:lnTo>
                    <a:pt x="764" y="1676"/>
                  </a:lnTo>
                  <a:lnTo>
                    <a:pt x="758" y="1684"/>
                  </a:lnTo>
                  <a:lnTo>
                    <a:pt x="754" y="1693"/>
                  </a:lnTo>
                  <a:lnTo>
                    <a:pt x="749" y="1702"/>
                  </a:lnTo>
                  <a:lnTo>
                    <a:pt x="746" y="1712"/>
                  </a:lnTo>
                  <a:lnTo>
                    <a:pt x="744" y="1723"/>
                  </a:lnTo>
                  <a:lnTo>
                    <a:pt x="741" y="1735"/>
                  </a:lnTo>
                  <a:lnTo>
                    <a:pt x="740" y="1748"/>
                  </a:lnTo>
                  <a:lnTo>
                    <a:pt x="740" y="1760"/>
                  </a:lnTo>
                  <a:lnTo>
                    <a:pt x="740" y="1760"/>
                  </a:lnTo>
                  <a:lnTo>
                    <a:pt x="740" y="1774"/>
                  </a:lnTo>
                  <a:lnTo>
                    <a:pt x="741" y="1787"/>
                  </a:lnTo>
                  <a:lnTo>
                    <a:pt x="744" y="1799"/>
                  </a:lnTo>
                  <a:lnTo>
                    <a:pt x="746" y="1810"/>
                  </a:lnTo>
                  <a:lnTo>
                    <a:pt x="749" y="1821"/>
                  </a:lnTo>
                  <a:lnTo>
                    <a:pt x="752" y="1831"/>
                  </a:lnTo>
                  <a:lnTo>
                    <a:pt x="757" y="1840"/>
                  </a:lnTo>
                  <a:lnTo>
                    <a:pt x="762" y="1848"/>
                  </a:lnTo>
                  <a:lnTo>
                    <a:pt x="769" y="1856"/>
                  </a:lnTo>
                  <a:lnTo>
                    <a:pt x="775" y="1861"/>
                  </a:lnTo>
                  <a:lnTo>
                    <a:pt x="783" y="1867"/>
                  </a:lnTo>
                  <a:lnTo>
                    <a:pt x="790" y="1871"/>
                  </a:lnTo>
                  <a:lnTo>
                    <a:pt x="798" y="1874"/>
                  </a:lnTo>
                  <a:lnTo>
                    <a:pt x="807" y="1878"/>
                  </a:lnTo>
                  <a:lnTo>
                    <a:pt x="817" y="1879"/>
                  </a:lnTo>
                  <a:lnTo>
                    <a:pt x="827" y="1880"/>
                  </a:lnTo>
                  <a:lnTo>
                    <a:pt x="827" y="1880"/>
                  </a:lnTo>
                  <a:lnTo>
                    <a:pt x="834" y="1879"/>
                  </a:lnTo>
                  <a:lnTo>
                    <a:pt x="840" y="1878"/>
                  </a:lnTo>
                  <a:lnTo>
                    <a:pt x="847" y="1877"/>
                  </a:lnTo>
                  <a:lnTo>
                    <a:pt x="854" y="1874"/>
                  </a:lnTo>
                  <a:lnTo>
                    <a:pt x="859" y="1871"/>
                  </a:lnTo>
                  <a:lnTo>
                    <a:pt x="866" y="1868"/>
                  </a:lnTo>
                  <a:lnTo>
                    <a:pt x="871" y="1863"/>
                  </a:lnTo>
                  <a:lnTo>
                    <a:pt x="877" y="1858"/>
                  </a:lnTo>
                  <a:lnTo>
                    <a:pt x="877" y="1874"/>
                  </a:lnTo>
                  <a:lnTo>
                    <a:pt x="933" y="1874"/>
                  </a:lnTo>
                  <a:lnTo>
                    <a:pt x="933" y="1558"/>
                  </a:lnTo>
                  <a:lnTo>
                    <a:pt x="877" y="1585"/>
                  </a:lnTo>
                  <a:lnTo>
                    <a:pt x="877" y="1666"/>
                  </a:lnTo>
                  <a:close/>
                  <a:moveTo>
                    <a:pt x="838" y="1829"/>
                  </a:moveTo>
                  <a:lnTo>
                    <a:pt x="838" y="1829"/>
                  </a:lnTo>
                  <a:lnTo>
                    <a:pt x="831" y="1828"/>
                  </a:lnTo>
                  <a:lnTo>
                    <a:pt x="824" y="1825"/>
                  </a:lnTo>
                  <a:lnTo>
                    <a:pt x="817" y="1822"/>
                  </a:lnTo>
                  <a:lnTo>
                    <a:pt x="810" y="1815"/>
                  </a:lnTo>
                  <a:lnTo>
                    <a:pt x="805" y="1807"/>
                  </a:lnTo>
                  <a:lnTo>
                    <a:pt x="800" y="1794"/>
                  </a:lnTo>
                  <a:lnTo>
                    <a:pt x="797" y="1779"/>
                  </a:lnTo>
                  <a:lnTo>
                    <a:pt x="796" y="1759"/>
                  </a:lnTo>
                  <a:lnTo>
                    <a:pt x="796" y="1759"/>
                  </a:lnTo>
                  <a:lnTo>
                    <a:pt x="797" y="1741"/>
                  </a:lnTo>
                  <a:lnTo>
                    <a:pt x="800" y="1728"/>
                  </a:lnTo>
                  <a:lnTo>
                    <a:pt x="805" y="1717"/>
                  </a:lnTo>
                  <a:lnTo>
                    <a:pt x="810" y="1709"/>
                  </a:lnTo>
                  <a:lnTo>
                    <a:pt x="816" y="1702"/>
                  </a:lnTo>
                  <a:lnTo>
                    <a:pt x="824" y="1699"/>
                  </a:lnTo>
                  <a:lnTo>
                    <a:pt x="830" y="1696"/>
                  </a:lnTo>
                  <a:lnTo>
                    <a:pt x="838" y="1696"/>
                  </a:lnTo>
                  <a:lnTo>
                    <a:pt x="838" y="1696"/>
                  </a:lnTo>
                  <a:lnTo>
                    <a:pt x="845" y="1696"/>
                  </a:lnTo>
                  <a:lnTo>
                    <a:pt x="851" y="1699"/>
                  </a:lnTo>
                  <a:lnTo>
                    <a:pt x="858" y="1701"/>
                  </a:lnTo>
                  <a:lnTo>
                    <a:pt x="863" y="1704"/>
                  </a:lnTo>
                  <a:lnTo>
                    <a:pt x="867" y="1708"/>
                  </a:lnTo>
                  <a:lnTo>
                    <a:pt x="871" y="1711"/>
                  </a:lnTo>
                  <a:lnTo>
                    <a:pt x="877" y="1719"/>
                  </a:lnTo>
                  <a:lnTo>
                    <a:pt x="877" y="1807"/>
                  </a:lnTo>
                  <a:lnTo>
                    <a:pt x="877" y="1807"/>
                  </a:lnTo>
                  <a:lnTo>
                    <a:pt x="870" y="1814"/>
                  </a:lnTo>
                  <a:lnTo>
                    <a:pt x="863" y="1821"/>
                  </a:lnTo>
                  <a:lnTo>
                    <a:pt x="858" y="1824"/>
                  </a:lnTo>
                  <a:lnTo>
                    <a:pt x="851" y="1827"/>
                  </a:lnTo>
                  <a:lnTo>
                    <a:pt x="846" y="1828"/>
                  </a:lnTo>
                  <a:lnTo>
                    <a:pt x="838" y="1829"/>
                  </a:lnTo>
                  <a:lnTo>
                    <a:pt x="838" y="1829"/>
                  </a:lnTo>
                  <a:close/>
                  <a:moveTo>
                    <a:pt x="2084" y="1645"/>
                  </a:moveTo>
                  <a:lnTo>
                    <a:pt x="2084" y="1645"/>
                  </a:lnTo>
                  <a:lnTo>
                    <a:pt x="2079" y="1646"/>
                  </a:lnTo>
                  <a:lnTo>
                    <a:pt x="2072" y="1648"/>
                  </a:lnTo>
                  <a:lnTo>
                    <a:pt x="2059" y="1651"/>
                  </a:lnTo>
                  <a:lnTo>
                    <a:pt x="2046" y="1658"/>
                  </a:lnTo>
                  <a:lnTo>
                    <a:pt x="2035" y="1666"/>
                  </a:lnTo>
                  <a:lnTo>
                    <a:pt x="2035" y="1563"/>
                  </a:lnTo>
                  <a:lnTo>
                    <a:pt x="1980" y="1591"/>
                  </a:lnTo>
                  <a:lnTo>
                    <a:pt x="1980" y="1874"/>
                  </a:lnTo>
                  <a:lnTo>
                    <a:pt x="2035" y="1874"/>
                  </a:lnTo>
                  <a:lnTo>
                    <a:pt x="2035" y="1858"/>
                  </a:lnTo>
                  <a:lnTo>
                    <a:pt x="2035" y="1858"/>
                  </a:lnTo>
                  <a:lnTo>
                    <a:pt x="2040" y="1863"/>
                  </a:lnTo>
                  <a:lnTo>
                    <a:pt x="2046" y="1868"/>
                  </a:lnTo>
                  <a:lnTo>
                    <a:pt x="2052" y="1871"/>
                  </a:lnTo>
                  <a:lnTo>
                    <a:pt x="2059" y="1874"/>
                  </a:lnTo>
                  <a:lnTo>
                    <a:pt x="2064" y="1877"/>
                  </a:lnTo>
                  <a:lnTo>
                    <a:pt x="2072" y="1878"/>
                  </a:lnTo>
                  <a:lnTo>
                    <a:pt x="2079" y="1879"/>
                  </a:lnTo>
                  <a:lnTo>
                    <a:pt x="2085" y="1880"/>
                  </a:lnTo>
                  <a:lnTo>
                    <a:pt x="2085" y="1880"/>
                  </a:lnTo>
                  <a:lnTo>
                    <a:pt x="2095" y="1879"/>
                  </a:lnTo>
                  <a:lnTo>
                    <a:pt x="2105" y="1878"/>
                  </a:lnTo>
                  <a:lnTo>
                    <a:pt x="2114" y="1876"/>
                  </a:lnTo>
                  <a:lnTo>
                    <a:pt x="2123" y="1871"/>
                  </a:lnTo>
                  <a:lnTo>
                    <a:pt x="2131" y="1867"/>
                  </a:lnTo>
                  <a:lnTo>
                    <a:pt x="2137" y="1862"/>
                  </a:lnTo>
                  <a:lnTo>
                    <a:pt x="2144" y="1856"/>
                  </a:lnTo>
                  <a:lnTo>
                    <a:pt x="2150" y="1849"/>
                  </a:lnTo>
                  <a:lnTo>
                    <a:pt x="2155" y="1840"/>
                  </a:lnTo>
                  <a:lnTo>
                    <a:pt x="2160" y="1831"/>
                  </a:lnTo>
                  <a:lnTo>
                    <a:pt x="2163" y="1821"/>
                  </a:lnTo>
                  <a:lnTo>
                    <a:pt x="2166" y="1811"/>
                  </a:lnTo>
                  <a:lnTo>
                    <a:pt x="2170" y="1800"/>
                  </a:lnTo>
                  <a:lnTo>
                    <a:pt x="2171" y="1788"/>
                  </a:lnTo>
                  <a:lnTo>
                    <a:pt x="2172" y="1774"/>
                  </a:lnTo>
                  <a:lnTo>
                    <a:pt x="2173" y="1760"/>
                  </a:lnTo>
                  <a:lnTo>
                    <a:pt x="2173" y="1760"/>
                  </a:lnTo>
                  <a:lnTo>
                    <a:pt x="2172" y="1748"/>
                  </a:lnTo>
                  <a:lnTo>
                    <a:pt x="2171" y="1735"/>
                  </a:lnTo>
                  <a:lnTo>
                    <a:pt x="2169" y="1723"/>
                  </a:lnTo>
                  <a:lnTo>
                    <a:pt x="2166" y="1712"/>
                  </a:lnTo>
                  <a:lnTo>
                    <a:pt x="2163" y="1702"/>
                  </a:lnTo>
                  <a:lnTo>
                    <a:pt x="2159" y="1693"/>
                  </a:lnTo>
                  <a:lnTo>
                    <a:pt x="2154" y="1684"/>
                  </a:lnTo>
                  <a:lnTo>
                    <a:pt x="2149" y="1676"/>
                  </a:lnTo>
                  <a:lnTo>
                    <a:pt x="2143" y="1670"/>
                  </a:lnTo>
                  <a:lnTo>
                    <a:pt x="2136" y="1663"/>
                  </a:lnTo>
                  <a:lnTo>
                    <a:pt x="2129" y="1658"/>
                  </a:lnTo>
                  <a:lnTo>
                    <a:pt x="2121" y="1653"/>
                  </a:lnTo>
                  <a:lnTo>
                    <a:pt x="2113" y="1650"/>
                  </a:lnTo>
                  <a:lnTo>
                    <a:pt x="2104" y="1648"/>
                  </a:lnTo>
                  <a:lnTo>
                    <a:pt x="2094" y="1646"/>
                  </a:lnTo>
                  <a:lnTo>
                    <a:pt x="2084" y="1645"/>
                  </a:lnTo>
                  <a:lnTo>
                    <a:pt x="2084" y="1645"/>
                  </a:lnTo>
                  <a:close/>
                  <a:moveTo>
                    <a:pt x="2074" y="1696"/>
                  </a:moveTo>
                  <a:lnTo>
                    <a:pt x="2074" y="1696"/>
                  </a:lnTo>
                  <a:lnTo>
                    <a:pt x="2082" y="1698"/>
                  </a:lnTo>
                  <a:lnTo>
                    <a:pt x="2090" y="1700"/>
                  </a:lnTo>
                  <a:lnTo>
                    <a:pt x="2096" y="1704"/>
                  </a:lnTo>
                  <a:lnTo>
                    <a:pt x="2103" y="1711"/>
                  </a:lnTo>
                  <a:lnTo>
                    <a:pt x="2109" y="1719"/>
                  </a:lnTo>
                  <a:lnTo>
                    <a:pt x="2112" y="1730"/>
                  </a:lnTo>
                  <a:lnTo>
                    <a:pt x="2115" y="1743"/>
                  </a:lnTo>
                  <a:lnTo>
                    <a:pt x="2116" y="1759"/>
                  </a:lnTo>
                  <a:lnTo>
                    <a:pt x="2116" y="1759"/>
                  </a:lnTo>
                  <a:lnTo>
                    <a:pt x="2115" y="1775"/>
                  </a:lnTo>
                  <a:lnTo>
                    <a:pt x="2113" y="1790"/>
                  </a:lnTo>
                  <a:lnTo>
                    <a:pt x="2111" y="1801"/>
                  </a:lnTo>
                  <a:lnTo>
                    <a:pt x="2106" y="1811"/>
                  </a:lnTo>
                  <a:lnTo>
                    <a:pt x="2100" y="1819"/>
                  </a:lnTo>
                  <a:lnTo>
                    <a:pt x="2093" y="1824"/>
                  </a:lnTo>
                  <a:lnTo>
                    <a:pt x="2085" y="1828"/>
                  </a:lnTo>
                  <a:lnTo>
                    <a:pt x="2075" y="1829"/>
                  </a:lnTo>
                  <a:lnTo>
                    <a:pt x="2075" y="1829"/>
                  </a:lnTo>
                  <a:lnTo>
                    <a:pt x="2067" y="1828"/>
                  </a:lnTo>
                  <a:lnTo>
                    <a:pt x="2061" y="1827"/>
                  </a:lnTo>
                  <a:lnTo>
                    <a:pt x="2055" y="1823"/>
                  </a:lnTo>
                  <a:lnTo>
                    <a:pt x="2050" y="1821"/>
                  </a:lnTo>
                  <a:lnTo>
                    <a:pt x="2041" y="1813"/>
                  </a:lnTo>
                  <a:lnTo>
                    <a:pt x="2035" y="1808"/>
                  </a:lnTo>
                  <a:lnTo>
                    <a:pt x="2035" y="1719"/>
                  </a:lnTo>
                  <a:lnTo>
                    <a:pt x="2035" y="1719"/>
                  </a:lnTo>
                  <a:lnTo>
                    <a:pt x="2039" y="1714"/>
                  </a:lnTo>
                  <a:lnTo>
                    <a:pt x="2043" y="1710"/>
                  </a:lnTo>
                  <a:lnTo>
                    <a:pt x="2047" y="1705"/>
                  </a:lnTo>
                  <a:lnTo>
                    <a:pt x="2052" y="1702"/>
                  </a:lnTo>
                  <a:lnTo>
                    <a:pt x="2057" y="1700"/>
                  </a:lnTo>
                  <a:lnTo>
                    <a:pt x="2063" y="1698"/>
                  </a:lnTo>
                  <a:lnTo>
                    <a:pt x="2069" y="1696"/>
                  </a:lnTo>
                  <a:lnTo>
                    <a:pt x="2074" y="1696"/>
                  </a:lnTo>
                  <a:lnTo>
                    <a:pt x="2074" y="1696"/>
                  </a:lnTo>
                  <a:close/>
                  <a:moveTo>
                    <a:pt x="1455" y="1666"/>
                  </a:moveTo>
                  <a:lnTo>
                    <a:pt x="1455" y="1666"/>
                  </a:lnTo>
                  <a:lnTo>
                    <a:pt x="1451" y="1662"/>
                  </a:lnTo>
                  <a:lnTo>
                    <a:pt x="1445" y="1658"/>
                  </a:lnTo>
                  <a:lnTo>
                    <a:pt x="1438" y="1654"/>
                  </a:lnTo>
                  <a:lnTo>
                    <a:pt x="1433" y="1651"/>
                  </a:lnTo>
                  <a:lnTo>
                    <a:pt x="1426" y="1649"/>
                  </a:lnTo>
                  <a:lnTo>
                    <a:pt x="1419" y="1646"/>
                  </a:lnTo>
                  <a:lnTo>
                    <a:pt x="1413" y="1646"/>
                  </a:lnTo>
                  <a:lnTo>
                    <a:pt x="1406" y="1645"/>
                  </a:lnTo>
                  <a:lnTo>
                    <a:pt x="1406" y="1645"/>
                  </a:lnTo>
                  <a:lnTo>
                    <a:pt x="1396" y="1646"/>
                  </a:lnTo>
                  <a:lnTo>
                    <a:pt x="1386" y="1648"/>
                  </a:lnTo>
                  <a:lnTo>
                    <a:pt x="1377" y="1650"/>
                  </a:lnTo>
                  <a:lnTo>
                    <a:pt x="1369" y="1653"/>
                  </a:lnTo>
                  <a:lnTo>
                    <a:pt x="1362" y="1658"/>
                  </a:lnTo>
                  <a:lnTo>
                    <a:pt x="1354" y="1663"/>
                  </a:lnTo>
                  <a:lnTo>
                    <a:pt x="1347" y="1670"/>
                  </a:lnTo>
                  <a:lnTo>
                    <a:pt x="1342" y="1676"/>
                  </a:lnTo>
                  <a:lnTo>
                    <a:pt x="1336" y="1684"/>
                  </a:lnTo>
                  <a:lnTo>
                    <a:pt x="1332" y="1693"/>
                  </a:lnTo>
                  <a:lnTo>
                    <a:pt x="1327" y="1702"/>
                  </a:lnTo>
                  <a:lnTo>
                    <a:pt x="1324" y="1712"/>
                  </a:lnTo>
                  <a:lnTo>
                    <a:pt x="1322" y="1723"/>
                  </a:lnTo>
                  <a:lnTo>
                    <a:pt x="1319" y="1735"/>
                  </a:lnTo>
                  <a:lnTo>
                    <a:pt x="1318" y="1748"/>
                  </a:lnTo>
                  <a:lnTo>
                    <a:pt x="1318" y="1760"/>
                  </a:lnTo>
                  <a:lnTo>
                    <a:pt x="1318" y="1760"/>
                  </a:lnTo>
                  <a:lnTo>
                    <a:pt x="1318" y="1774"/>
                  </a:lnTo>
                  <a:lnTo>
                    <a:pt x="1319" y="1787"/>
                  </a:lnTo>
                  <a:lnTo>
                    <a:pt x="1322" y="1799"/>
                  </a:lnTo>
                  <a:lnTo>
                    <a:pt x="1324" y="1810"/>
                  </a:lnTo>
                  <a:lnTo>
                    <a:pt x="1327" y="1821"/>
                  </a:lnTo>
                  <a:lnTo>
                    <a:pt x="1330" y="1831"/>
                  </a:lnTo>
                  <a:lnTo>
                    <a:pt x="1336" y="1840"/>
                  </a:lnTo>
                  <a:lnTo>
                    <a:pt x="1340" y="1848"/>
                  </a:lnTo>
                  <a:lnTo>
                    <a:pt x="1347" y="1856"/>
                  </a:lnTo>
                  <a:lnTo>
                    <a:pt x="1353" y="1861"/>
                  </a:lnTo>
                  <a:lnTo>
                    <a:pt x="1360" y="1867"/>
                  </a:lnTo>
                  <a:lnTo>
                    <a:pt x="1368" y="1871"/>
                  </a:lnTo>
                  <a:lnTo>
                    <a:pt x="1376" y="1874"/>
                  </a:lnTo>
                  <a:lnTo>
                    <a:pt x="1385" y="1878"/>
                  </a:lnTo>
                  <a:lnTo>
                    <a:pt x="1395" y="1879"/>
                  </a:lnTo>
                  <a:lnTo>
                    <a:pt x="1405" y="1879"/>
                  </a:lnTo>
                  <a:lnTo>
                    <a:pt x="1405" y="1879"/>
                  </a:lnTo>
                  <a:lnTo>
                    <a:pt x="1412" y="1879"/>
                  </a:lnTo>
                  <a:lnTo>
                    <a:pt x="1418" y="1878"/>
                  </a:lnTo>
                  <a:lnTo>
                    <a:pt x="1425" y="1877"/>
                  </a:lnTo>
                  <a:lnTo>
                    <a:pt x="1432" y="1874"/>
                  </a:lnTo>
                  <a:lnTo>
                    <a:pt x="1438" y="1871"/>
                  </a:lnTo>
                  <a:lnTo>
                    <a:pt x="1444" y="1867"/>
                  </a:lnTo>
                  <a:lnTo>
                    <a:pt x="1449" y="1863"/>
                  </a:lnTo>
                  <a:lnTo>
                    <a:pt x="1455" y="1858"/>
                  </a:lnTo>
                  <a:lnTo>
                    <a:pt x="1455" y="1863"/>
                  </a:lnTo>
                  <a:lnTo>
                    <a:pt x="1455" y="1863"/>
                  </a:lnTo>
                  <a:lnTo>
                    <a:pt x="1455" y="1872"/>
                  </a:lnTo>
                  <a:lnTo>
                    <a:pt x="1454" y="1882"/>
                  </a:lnTo>
                  <a:lnTo>
                    <a:pt x="1452" y="1892"/>
                  </a:lnTo>
                  <a:lnTo>
                    <a:pt x="1449" y="1897"/>
                  </a:lnTo>
                  <a:lnTo>
                    <a:pt x="1446" y="1901"/>
                  </a:lnTo>
                  <a:lnTo>
                    <a:pt x="1443" y="1906"/>
                  </a:lnTo>
                  <a:lnTo>
                    <a:pt x="1438" y="1910"/>
                  </a:lnTo>
                  <a:lnTo>
                    <a:pt x="1432" y="1913"/>
                  </a:lnTo>
                  <a:lnTo>
                    <a:pt x="1425" y="1916"/>
                  </a:lnTo>
                  <a:lnTo>
                    <a:pt x="1417" y="1919"/>
                  </a:lnTo>
                  <a:lnTo>
                    <a:pt x="1407" y="1920"/>
                  </a:lnTo>
                  <a:lnTo>
                    <a:pt x="1396" y="1922"/>
                  </a:lnTo>
                  <a:lnTo>
                    <a:pt x="1384" y="1922"/>
                  </a:lnTo>
                  <a:lnTo>
                    <a:pt x="1382" y="1922"/>
                  </a:lnTo>
                  <a:lnTo>
                    <a:pt x="1401" y="1966"/>
                  </a:lnTo>
                  <a:lnTo>
                    <a:pt x="1402" y="1966"/>
                  </a:lnTo>
                  <a:lnTo>
                    <a:pt x="1402" y="1966"/>
                  </a:lnTo>
                  <a:lnTo>
                    <a:pt x="1415" y="1966"/>
                  </a:lnTo>
                  <a:lnTo>
                    <a:pt x="1427" y="1963"/>
                  </a:lnTo>
                  <a:lnTo>
                    <a:pt x="1439" y="1961"/>
                  </a:lnTo>
                  <a:lnTo>
                    <a:pt x="1449" y="1958"/>
                  </a:lnTo>
                  <a:lnTo>
                    <a:pt x="1459" y="1954"/>
                  </a:lnTo>
                  <a:lnTo>
                    <a:pt x="1468" y="1950"/>
                  </a:lnTo>
                  <a:lnTo>
                    <a:pt x="1476" y="1943"/>
                  </a:lnTo>
                  <a:lnTo>
                    <a:pt x="1484" y="1938"/>
                  </a:lnTo>
                  <a:lnTo>
                    <a:pt x="1491" y="1930"/>
                  </a:lnTo>
                  <a:lnTo>
                    <a:pt x="1495" y="1921"/>
                  </a:lnTo>
                  <a:lnTo>
                    <a:pt x="1501" y="1912"/>
                  </a:lnTo>
                  <a:lnTo>
                    <a:pt x="1504" y="1902"/>
                  </a:lnTo>
                  <a:lnTo>
                    <a:pt x="1507" y="1891"/>
                  </a:lnTo>
                  <a:lnTo>
                    <a:pt x="1509" y="1880"/>
                  </a:lnTo>
                  <a:lnTo>
                    <a:pt x="1511" y="1868"/>
                  </a:lnTo>
                  <a:lnTo>
                    <a:pt x="1511" y="1853"/>
                  </a:lnTo>
                  <a:lnTo>
                    <a:pt x="1511" y="1651"/>
                  </a:lnTo>
                  <a:lnTo>
                    <a:pt x="1455" y="1651"/>
                  </a:lnTo>
                  <a:lnTo>
                    <a:pt x="1455" y="1666"/>
                  </a:lnTo>
                  <a:close/>
                  <a:moveTo>
                    <a:pt x="1455" y="1719"/>
                  </a:moveTo>
                  <a:lnTo>
                    <a:pt x="1455" y="1807"/>
                  </a:lnTo>
                  <a:lnTo>
                    <a:pt x="1455" y="1807"/>
                  </a:lnTo>
                  <a:lnTo>
                    <a:pt x="1448" y="1814"/>
                  </a:lnTo>
                  <a:lnTo>
                    <a:pt x="1439" y="1822"/>
                  </a:lnTo>
                  <a:lnTo>
                    <a:pt x="1435" y="1824"/>
                  </a:lnTo>
                  <a:lnTo>
                    <a:pt x="1429" y="1827"/>
                  </a:lnTo>
                  <a:lnTo>
                    <a:pt x="1423" y="1828"/>
                  </a:lnTo>
                  <a:lnTo>
                    <a:pt x="1416" y="1829"/>
                  </a:lnTo>
                  <a:lnTo>
                    <a:pt x="1416" y="1829"/>
                  </a:lnTo>
                  <a:lnTo>
                    <a:pt x="1408" y="1828"/>
                  </a:lnTo>
                  <a:lnTo>
                    <a:pt x="1402" y="1825"/>
                  </a:lnTo>
                  <a:lnTo>
                    <a:pt x="1394" y="1821"/>
                  </a:lnTo>
                  <a:lnTo>
                    <a:pt x="1388" y="1815"/>
                  </a:lnTo>
                  <a:lnTo>
                    <a:pt x="1383" y="1807"/>
                  </a:lnTo>
                  <a:lnTo>
                    <a:pt x="1378" y="1794"/>
                  </a:lnTo>
                  <a:lnTo>
                    <a:pt x="1375" y="1779"/>
                  </a:lnTo>
                  <a:lnTo>
                    <a:pt x="1374" y="1759"/>
                  </a:lnTo>
                  <a:lnTo>
                    <a:pt x="1374" y="1759"/>
                  </a:lnTo>
                  <a:lnTo>
                    <a:pt x="1375" y="1741"/>
                  </a:lnTo>
                  <a:lnTo>
                    <a:pt x="1378" y="1728"/>
                  </a:lnTo>
                  <a:lnTo>
                    <a:pt x="1383" y="1717"/>
                  </a:lnTo>
                  <a:lnTo>
                    <a:pt x="1388" y="1709"/>
                  </a:lnTo>
                  <a:lnTo>
                    <a:pt x="1394" y="1702"/>
                  </a:lnTo>
                  <a:lnTo>
                    <a:pt x="1402" y="1699"/>
                  </a:lnTo>
                  <a:lnTo>
                    <a:pt x="1408" y="1696"/>
                  </a:lnTo>
                  <a:lnTo>
                    <a:pt x="1416" y="1696"/>
                  </a:lnTo>
                  <a:lnTo>
                    <a:pt x="1416" y="1696"/>
                  </a:lnTo>
                  <a:lnTo>
                    <a:pt x="1423" y="1696"/>
                  </a:lnTo>
                  <a:lnTo>
                    <a:pt x="1429" y="1699"/>
                  </a:lnTo>
                  <a:lnTo>
                    <a:pt x="1436" y="1701"/>
                  </a:lnTo>
                  <a:lnTo>
                    <a:pt x="1441" y="1703"/>
                  </a:lnTo>
                  <a:lnTo>
                    <a:pt x="1445" y="1708"/>
                  </a:lnTo>
                  <a:lnTo>
                    <a:pt x="1449" y="1711"/>
                  </a:lnTo>
                  <a:lnTo>
                    <a:pt x="1455" y="1719"/>
                  </a:lnTo>
                  <a:lnTo>
                    <a:pt x="1455" y="1719"/>
                  </a:lnTo>
                  <a:close/>
                  <a:moveTo>
                    <a:pt x="1683" y="1705"/>
                  </a:moveTo>
                  <a:lnTo>
                    <a:pt x="1683" y="1705"/>
                  </a:lnTo>
                  <a:lnTo>
                    <a:pt x="1696" y="1699"/>
                  </a:lnTo>
                  <a:lnTo>
                    <a:pt x="1709" y="1694"/>
                  </a:lnTo>
                  <a:lnTo>
                    <a:pt x="1724" y="1691"/>
                  </a:lnTo>
                  <a:lnTo>
                    <a:pt x="1740" y="1690"/>
                  </a:lnTo>
                  <a:lnTo>
                    <a:pt x="1740" y="1690"/>
                  </a:lnTo>
                  <a:lnTo>
                    <a:pt x="1750" y="1691"/>
                  </a:lnTo>
                  <a:lnTo>
                    <a:pt x="1757" y="1692"/>
                  </a:lnTo>
                  <a:lnTo>
                    <a:pt x="1764" y="1694"/>
                  </a:lnTo>
                  <a:lnTo>
                    <a:pt x="1770" y="1699"/>
                  </a:lnTo>
                  <a:lnTo>
                    <a:pt x="1774" y="1703"/>
                  </a:lnTo>
                  <a:lnTo>
                    <a:pt x="1777" y="1709"/>
                  </a:lnTo>
                  <a:lnTo>
                    <a:pt x="1780" y="1714"/>
                  </a:lnTo>
                  <a:lnTo>
                    <a:pt x="1780" y="1722"/>
                  </a:lnTo>
                  <a:lnTo>
                    <a:pt x="1780" y="1738"/>
                  </a:lnTo>
                  <a:lnTo>
                    <a:pt x="1780" y="1738"/>
                  </a:lnTo>
                  <a:lnTo>
                    <a:pt x="1770" y="1733"/>
                  </a:lnTo>
                  <a:lnTo>
                    <a:pt x="1757" y="1730"/>
                  </a:lnTo>
                  <a:lnTo>
                    <a:pt x="1745" y="1728"/>
                  </a:lnTo>
                  <a:lnTo>
                    <a:pt x="1732" y="1727"/>
                  </a:lnTo>
                  <a:lnTo>
                    <a:pt x="1732" y="1727"/>
                  </a:lnTo>
                  <a:lnTo>
                    <a:pt x="1716" y="1728"/>
                  </a:lnTo>
                  <a:lnTo>
                    <a:pt x="1701" y="1731"/>
                  </a:lnTo>
                  <a:lnTo>
                    <a:pt x="1686" y="1735"/>
                  </a:lnTo>
                  <a:lnTo>
                    <a:pt x="1678" y="1739"/>
                  </a:lnTo>
                  <a:lnTo>
                    <a:pt x="1672" y="1743"/>
                  </a:lnTo>
                  <a:lnTo>
                    <a:pt x="1666" y="1748"/>
                  </a:lnTo>
                  <a:lnTo>
                    <a:pt x="1661" y="1753"/>
                  </a:lnTo>
                  <a:lnTo>
                    <a:pt x="1655" y="1759"/>
                  </a:lnTo>
                  <a:lnTo>
                    <a:pt x="1651" y="1765"/>
                  </a:lnTo>
                  <a:lnTo>
                    <a:pt x="1647" y="1773"/>
                  </a:lnTo>
                  <a:lnTo>
                    <a:pt x="1645" y="1782"/>
                  </a:lnTo>
                  <a:lnTo>
                    <a:pt x="1644" y="1791"/>
                  </a:lnTo>
                  <a:lnTo>
                    <a:pt x="1643" y="1800"/>
                  </a:lnTo>
                  <a:lnTo>
                    <a:pt x="1643" y="1800"/>
                  </a:lnTo>
                  <a:lnTo>
                    <a:pt x="1644" y="1811"/>
                  </a:lnTo>
                  <a:lnTo>
                    <a:pt x="1645" y="1821"/>
                  </a:lnTo>
                  <a:lnTo>
                    <a:pt x="1647" y="1829"/>
                  </a:lnTo>
                  <a:lnTo>
                    <a:pt x="1651" y="1838"/>
                  </a:lnTo>
                  <a:lnTo>
                    <a:pt x="1654" y="1844"/>
                  </a:lnTo>
                  <a:lnTo>
                    <a:pt x="1659" y="1851"/>
                  </a:lnTo>
                  <a:lnTo>
                    <a:pt x="1664" y="1857"/>
                  </a:lnTo>
                  <a:lnTo>
                    <a:pt x="1671" y="1862"/>
                  </a:lnTo>
                  <a:lnTo>
                    <a:pt x="1676" y="1867"/>
                  </a:lnTo>
                  <a:lnTo>
                    <a:pt x="1683" y="1870"/>
                  </a:lnTo>
                  <a:lnTo>
                    <a:pt x="1697" y="1876"/>
                  </a:lnTo>
                  <a:lnTo>
                    <a:pt x="1712" y="1879"/>
                  </a:lnTo>
                  <a:lnTo>
                    <a:pt x="1726" y="1880"/>
                  </a:lnTo>
                  <a:lnTo>
                    <a:pt x="1726" y="1880"/>
                  </a:lnTo>
                  <a:lnTo>
                    <a:pt x="1738" y="1878"/>
                  </a:lnTo>
                  <a:lnTo>
                    <a:pt x="1746" y="1877"/>
                  </a:lnTo>
                  <a:lnTo>
                    <a:pt x="1753" y="1874"/>
                  </a:lnTo>
                  <a:lnTo>
                    <a:pt x="1761" y="1871"/>
                  </a:lnTo>
                  <a:lnTo>
                    <a:pt x="1767" y="1867"/>
                  </a:lnTo>
                  <a:lnTo>
                    <a:pt x="1774" y="1862"/>
                  </a:lnTo>
                  <a:lnTo>
                    <a:pt x="1780" y="1857"/>
                  </a:lnTo>
                  <a:lnTo>
                    <a:pt x="1780" y="1874"/>
                  </a:lnTo>
                  <a:lnTo>
                    <a:pt x="1835" y="1874"/>
                  </a:lnTo>
                  <a:lnTo>
                    <a:pt x="1835" y="1723"/>
                  </a:lnTo>
                  <a:lnTo>
                    <a:pt x="1835" y="1723"/>
                  </a:lnTo>
                  <a:lnTo>
                    <a:pt x="1835" y="1714"/>
                  </a:lnTo>
                  <a:lnTo>
                    <a:pt x="1834" y="1707"/>
                  </a:lnTo>
                  <a:lnTo>
                    <a:pt x="1832" y="1699"/>
                  </a:lnTo>
                  <a:lnTo>
                    <a:pt x="1830" y="1691"/>
                  </a:lnTo>
                  <a:lnTo>
                    <a:pt x="1825" y="1684"/>
                  </a:lnTo>
                  <a:lnTo>
                    <a:pt x="1822" y="1678"/>
                  </a:lnTo>
                  <a:lnTo>
                    <a:pt x="1816" y="1672"/>
                  </a:lnTo>
                  <a:lnTo>
                    <a:pt x="1811" y="1666"/>
                  </a:lnTo>
                  <a:lnTo>
                    <a:pt x="1805" y="1662"/>
                  </a:lnTo>
                  <a:lnTo>
                    <a:pt x="1798" y="1658"/>
                  </a:lnTo>
                  <a:lnTo>
                    <a:pt x="1791" y="1654"/>
                  </a:lnTo>
                  <a:lnTo>
                    <a:pt x="1783" y="1651"/>
                  </a:lnTo>
                  <a:lnTo>
                    <a:pt x="1774" y="1649"/>
                  </a:lnTo>
                  <a:lnTo>
                    <a:pt x="1765" y="1648"/>
                  </a:lnTo>
                  <a:lnTo>
                    <a:pt x="1755" y="1646"/>
                  </a:lnTo>
                  <a:lnTo>
                    <a:pt x="1745" y="1645"/>
                  </a:lnTo>
                  <a:lnTo>
                    <a:pt x="1745" y="1645"/>
                  </a:lnTo>
                  <a:lnTo>
                    <a:pt x="1733" y="1646"/>
                  </a:lnTo>
                  <a:lnTo>
                    <a:pt x="1723" y="1646"/>
                  </a:lnTo>
                  <a:lnTo>
                    <a:pt x="1712" y="1649"/>
                  </a:lnTo>
                  <a:lnTo>
                    <a:pt x="1701" y="1651"/>
                  </a:lnTo>
                  <a:lnTo>
                    <a:pt x="1691" y="1654"/>
                  </a:lnTo>
                  <a:lnTo>
                    <a:pt x="1681" y="1658"/>
                  </a:lnTo>
                  <a:lnTo>
                    <a:pt x="1671" y="1662"/>
                  </a:lnTo>
                  <a:lnTo>
                    <a:pt x="1661" y="1668"/>
                  </a:lnTo>
                  <a:lnTo>
                    <a:pt x="1683" y="1705"/>
                  </a:lnTo>
                  <a:close/>
                  <a:moveTo>
                    <a:pt x="1698" y="1800"/>
                  </a:moveTo>
                  <a:lnTo>
                    <a:pt x="1698" y="1800"/>
                  </a:lnTo>
                  <a:lnTo>
                    <a:pt x="1698" y="1793"/>
                  </a:lnTo>
                  <a:lnTo>
                    <a:pt x="1701" y="1787"/>
                  </a:lnTo>
                  <a:lnTo>
                    <a:pt x="1704" y="1781"/>
                  </a:lnTo>
                  <a:lnTo>
                    <a:pt x="1708" y="1777"/>
                  </a:lnTo>
                  <a:lnTo>
                    <a:pt x="1714" y="1773"/>
                  </a:lnTo>
                  <a:lnTo>
                    <a:pt x="1721" y="1771"/>
                  </a:lnTo>
                  <a:lnTo>
                    <a:pt x="1728" y="1769"/>
                  </a:lnTo>
                  <a:lnTo>
                    <a:pt x="1736" y="1769"/>
                  </a:lnTo>
                  <a:lnTo>
                    <a:pt x="1736" y="1769"/>
                  </a:lnTo>
                  <a:lnTo>
                    <a:pt x="1748" y="1769"/>
                  </a:lnTo>
                  <a:lnTo>
                    <a:pt x="1760" y="1771"/>
                  </a:lnTo>
                  <a:lnTo>
                    <a:pt x="1770" y="1774"/>
                  </a:lnTo>
                  <a:lnTo>
                    <a:pt x="1780" y="1780"/>
                  </a:lnTo>
                  <a:lnTo>
                    <a:pt x="1780" y="1810"/>
                  </a:lnTo>
                  <a:lnTo>
                    <a:pt x="1780" y="1810"/>
                  </a:lnTo>
                  <a:lnTo>
                    <a:pt x="1777" y="1814"/>
                  </a:lnTo>
                  <a:lnTo>
                    <a:pt x="1773" y="1819"/>
                  </a:lnTo>
                  <a:lnTo>
                    <a:pt x="1768" y="1823"/>
                  </a:lnTo>
                  <a:lnTo>
                    <a:pt x="1763" y="1827"/>
                  </a:lnTo>
                  <a:lnTo>
                    <a:pt x="1757" y="1830"/>
                  </a:lnTo>
                  <a:lnTo>
                    <a:pt x="1751" y="1832"/>
                  </a:lnTo>
                  <a:lnTo>
                    <a:pt x="1744" y="1833"/>
                  </a:lnTo>
                  <a:lnTo>
                    <a:pt x="1736" y="1834"/>
                  </a:lnTo>
                  <a:lnTo>
                    <a:pt x="1736" y="1834"/>
                  </a:lnTo>
                  <a:lnTo>
                    <a:pt x="1728" y="1833"/>
                  </a:lnTo>
                  <a:lnTo>
                    <a:pt x="1721" y="1831"/>
                  </a:lnTo>
                  <a:lnTo>
                    <a:pt x="1714" y="1829"/>
                  </a:lnTo>
                  <a:lnTo>
                    <a:pt x="1708" y="1824"/>
                  </a:lnTo>
                  <a:lnTo>
                    <a:pt x="1704" y="1820"/>
                  </a:lnTo>
                  <a:lnTo>
                    <a:pt x="1701" y="1814"/>
                  </a:lnTo>
                  <a:lnTo>
                    <a:pt x="1699" y="1808"/>
                  </a:lnTo>
                  <a:lnTo>
                    <a:pt x="1698" y="1800"/>
                  </a:lnTo>
                  <a:lnTo>
                    <a:pt x="1698" y="1800"/>
                  </a:lnTo>
                  <a:close/>
                  <a:moveTo>
                    <a:pt x="2350" y="1810"/>
                  </a:moveTo>
                  <a:lnTo>
                    <a:pt x="2350" y="1810"/>
                  </a:lnTo>
                  <a:lnTo>
                    <a:pt x="2342" y="1817"/>
                  </a:lnTo>
                  <a:lnTo>
                    <a:pt x="2332" y="1822"/>
                  </a:lnTo>
                  <a:lnTo>
                    <a:pt x="2326" y="1824"/>
                  </a:lnTo>
                  <a:lnTo>
                    <a:pt x="2320" y="1827"/>
                  </a:lnTo>
                  <a:lnTo>
                    <a:pt x="2313" y="1828"/>
                  </a:lnTo>
                  <a:lnTo>
                    <a:pt x="2306" y="1829"/>
                  </a:lnTo>
                  <a:lnTo>
                    <a:pt x="2306" y="1829"/>
                  </a:lnTo>
                  <a:lnTo>
                    <a:pt x="2301" y="1828"/>
                  </a:lnTo>
                  <a:lnTo>
                    <a:pt x="2294" y="1828"/>
                  </a:lnTo>
                  <a:lnTo>
                    <a:pt x="2286" y="1825"/>
                  </a:lnTo>
                  <a:lnTo>
                    <a:pt x="2277" y="1821"/>
                  </a:lnTo>
                  <a:lnTo>
                    <a:pt x="2270" y="1815"/>
                  </a:lnTo>
                  <a:lnTo>
                    <a:pt x="2266" y="1811"/>
                  </a:lnTo>
                  <a:lnTo>
                    <a:pt x="2263" y="1807"/>
                  </a:lnTo>
                  <a:lnTo>
                    <a:pt x="2261" y="1801"/>
                  </a:lnTo>
                  <a:lnTo>
                    <a:pt x="2259" y="1794"/>
                  </a:lnTo>
                  <a:lnTo>
                    <a:pt x="2257" y="1788"/>
                  </a:lnTo>
                  <a:lnTo>
                    <a:pt x="2256" y="1780"/>
                  </a:lnTo>
                  <a:lnTo>
                    <a:pt x="2393" y="1780"/>
                  </a:lnTo>
                  <a:lnTo>
                    <a:pt x="2393" y="1780"/>
                  </a:lnTo>
                  <a:lnTo>
                    <a:pt x="2394" y="1763"/>
                  </a:lnTo>
                  <a:lnTo>
                    <a:pt x="2394" y="1763"/>
                  </a:lnTo>
                  <a:lnTo>
                    <a:pt x="2394" y="1750"/>
                  </a:lnTo>
                  <a:lnTo>
                    <a:pt x="2392" y="1738"/>
                  </a:lnTo>
                  <a:lnTo>
                    <a:pt x="2391" y="1725"/>
                  </a:lnTo>
                  <a:lnTo>
                    <a:pt x="2388" y="1714"/>
                  </a:lnTo>
                  <a:lnTo>
                    <a:pt x="2384" y="1704"/>
                  </a:lnTo>
                  <a:lnTo>
                    <a:pt x="2380" y="1694"/>
                  </a:lnTo>
                  <a:lnTo>
                    <a:pt x="2374" y="1685"/>
                  </a:lnTo>
                  <a:lnTo>
                    <a:pt x="2369" y="1678"/>
                  </a:lnTo>
                  <a:lnTo>
                    <a:pt x="2362" y="1670"/>
                  </a:lnTo>
                  <a:lnTo>
                    <a:pt x="2355" y="1664"/>
                  </a:lnTo>
                  <a:lnTo>
                    <a:pt x="2348" y="1659"/>
                  </a:lnTo>
                  <a:lnTo>
                    <a:pt x="2339" y="1654"/>
                  </a:lnTo>
                  <a:lnTo>
                    <a:pt x="2330" y="1651"/>
                  </a:lnTo>
                  <a:lnTo>
                    <a:pt x="2321" y="1648"/>
                  </a:lnTo>
                  <a:lnTo>
                    <a:pt x="2311" y="1646"/>
                  </a:lnTo>
                  <a:lnTo>
                    <a:pt x="2300" y="1645"/>
                  </a:lnTo>
                  <a:lnTo>
                    <a:pt x="2300" y="1645"/>
                  </a:lnTo>
                  <a:lnTo>
                    <a:pt x="2290" y="1646"/>
                  </a:lnTo>
                  <a:lnTo>
                    <a:pt x="2280" y="1648"/>
                  </a:lnTo>
                  <a:lnTo>
                    <a:pt x="2270" y="1651"/>
                  </a:lnTo>
                  <a:lnTo>
                    <a:pt x="2260" y="1654"/>
                  </a:lnTo>
                  <a:lnTo>
                    <a:pt x="2251" y="1659"/>
                  </a:lnTo>
                  <a:lnTo>
                    <a:pt x="2243" y="1665"/>
                  </a:lnTo>
                  <a:lnTo>
                    <a:pt x="2235" y="1671"/>
                  </a:lnTo>
                  <a:lnTo>
                    <a:pt x="2229" y="1679"/>
                  </a:lnTo>
                  <a:lnTo>
                    <a:pt x="2222" y="1686"/>
                  </a:lnTo>
                  <a:lnTo>
                    <a:pt x="2216" y="1695"/>
                  </a:lnTo>
                  <a:lnTo>
                    <a:pt x="2212" y="1705"/>
                  </a:lnTo>
                  <a:lnTo>
                    <a:pt x="2207" y="1715"/>
                  </a:lnTo>
                  <a:lnTo>
                    <a:pt x="2204" y="1727"/>
                  </a:lnTo>
                  <a:lnTo>
                    <a:pt x="2202" y="1739"/>
                  </a:lnTo>
                  <a:lnTo>
                    <a:pt x="2201" y="1750"/>
                  </a:lnTo>
                  <a:lnTo>
                    <a:pt x="2200" y="1763"/>
                  </a:lnTo>
                  <a:lnTo>
                    <a:pt x="2200" y="1763"/>
                  </a:lnTo>
                  <a:lnTo>
                    <a:pt x="2201" y="1775"/>
                  </a:lnTo>
                  <a:lnTo>
                    <a:pt x="2202" y="1788"/>
                  </a:lnTo>
                  <a:lnTo>
                    <a:pt x="2204" y="1800"/>
                  </a:lnTo>
                  <a:lnTo>
                    <a:pt x="2207" y="1811"/>
                  </a:lnTo>
                  <a:lnTo>
                    <a:pt x="2212" y="1821"/>
                  </a:lnTo>
                  <a:lnTo>
                    <a:pt x="2216" y="1831"/>
                  </a:lnTo>
                  <a:lnTo>
                    <a:pt x="2222" y="1840"/>
                  </a:lnTo>
                  <a:lnTo>
                    <a:pt x="2229" y="1848"/>
                  </a:lnTo>
                  <a:lnTo>
                    <a:pt x="2236" y="1854"/>
                  </a:lnTo>
                  <a:lnTo>
                    <a:pt x="2244" y="1861"/>
                  </a:lnTo>
                  <a:lnTo>
                    <a:pt x="2253" y="1867"/>
                  </a:lnTo>
                  <a:lnTo>
                    <a:pt x="2262" y="1871"/>
                  </a:lnTo>
                  <a:lnTo>
                    <a:pt x="2272" y="1874"/>
                  </a:lnTo>
                  <a:lnTo>
                    <a:pt x="2283" y="1878"/>
                  </a:lnTo>
                  <a:lnTo>
                    <a:pt x="2294" y="1879"/>
                  </a:lnTo>
                  <a:lnTo>
                    <a:pt x="2306" y="1880"/>
                  </a:lnTo>
                  <a:lnTo>
                    <a:pt x="2306" y="1880"/>
                  </a:lnTo>
                  <a:lnTo>
                    <a:pt x="2317" y="1879"/>
                  </a:lnTo>
                  <a:lnTo>
                    <a:pt x="2327" y="1878"/>
                  </a:lnTo>
                  <a:lnTo>
                    <a:pt x="2339" y="1874"/>
                  </a:lnTo>
                  <a:lnTo>
                    <a:pt x="2349" y="1871"/>
                  </a:lnTo>
                  <a:lnTo>
                    <a:pt x="2359" y="1866"/>
                  </a:lnTo>
                  <a:lnTo>
                    <a:pt x="2368" y="1860"/>
                  </a:lnTo>
                  <a:lnTo>
                    <a:pt x="2376" y="1852"/>
                  </a:lnTo>
                  <a:lnTo>
                    <a:pt x="2385" y="1844"/>
                  </a:lnTo>
                  <a:lnTo>
                    <a:pt x="2350" y="1810"/>
                  </a:lnTo>
                  <a:close/>
                  <a:moveTo>
                    <a:pt x="2257" y="1739"/>
                  </a:moveTo>
                  <a:lnTo>
                    <a:pt x="2257" y="1739"/>
                  </a:lnTo>
                  <a:lnTo>
                    <a:pt x="2259" y="1729"/>
                  </a:lnTo>
                  <a:lnTo>
                    <a:pt x="2261" y="1720"/>
                  </a:lnTo>
                  <a:lnTo>
                    <a:pt x="2264" y="1712"/>
                  </a:lnTo>
                  <a:lnTo>
                    <a:pt x="2270" y="1705"/>
                  </a:lnTo>
                  <a:lnTo>
                    <a:pt x="2275" y="1700"/>
                  </a:lnTo>
                  <a:lnTo>
                    <a:pt x="2282" y="1696"/>
                  </a:lnTo>
                  <a:lnTo>
                    <a:pt x="2290" y="1693"/>
                  </a:lnTo>
                  <a:lnTo>
                    <a:pt x="2299" y="1693"/>
                  </a:lnTo>
                  <a:lnTo>
                    <a:pt x="2299" y="1693"/>
                  </a:lnTo>
                  <a:lnTo>
                    <a:pt x="2309" y="1694"/>
                  </a:lnTo>
                  <a:lnTo>
                    <a:pt x="2317" y="1696"/>
                  </a:lnTo>
                  <a:lnTo>
                    <a:pt x="2324" y="1701"/>
                  </a:lnTo>
                  <a:lnTo>
                    <a:pt x="2330" y="1708"/>
                  </a:lnTo>
                  <a:lnTo>
                    <a:pt x="2334" y="1714"/>
                  </a:lnTo>
                  <a:lnTo>
                    <a:pt x="2338" y="1722"/>
                  </a:lnTo>
                  <a:lnTo>
                    <a:pt x="2340" y="1731"/>
                  </a:lnTo>
                  <a:lnTo>
                    <a:pt x="2341" y="1739"/>
                  </a:lnTo>
                  <a:lnTo>
                    <a:pt x="2257" y="1739"/>
                  </a:lnTo>
                  <a:close/>
                  <a:moveTo>
                    <a:pt x="2884" y="1810"/>
                  </a:moveTo>
                  <a:lnTo>
                    <a:pt x="2884" y="1810"/>
                  </a:lnTo>
                  <a:lnTo>
                    <a:pt x="2875" y="1817"/>
                  </a:lnTo>
                  <a:lnTo>
                    <a:pt x="2867" y="1822"/>
                  </a:lnTo>
                  <a:lnTo>
                    <a:pt x="2860" y="1824"/>
                  </a:lnTo>
                  <a:lnTo>
                    <a:pt x="2854" y="1827"/>
                  </a:lnTo>
                  <a:lnTo>
                    <a:pt x="2848" y="1828"/>
                  </a:lnTo>
                  <a:lnTo>
                    <a:pt x="2840" y="1829"/>
                  </a:lnTo>
                  <a:lnTo>
                    <a:pt x="2840" y="1829"/>
                  </a:lnTo>
                  <a:lnTo>
                    <a:pt x="2834" y="1828"/>
                  </a:lnTo>
                  <a:lnTo>
                    <a:pt x="2828" y="1828"/>
                  </a:lnTo>
                  <a:lnTo>
                    <a:pt x="2820" y="1825"/>
                  </a:lnTo>
                  <a:lnTo>
                    <a:pt x="2812" y="1821"/>
                  </a:lnTo>
                  <a:lnTo>
                    <a:pt x="2804" y="1815"/>
                  </a:lnTo>
                  <a:lnTo>
                    <a:pt x="2801" y="1811"/>
                  </a:lnTo>
                  <a:lnTo>
                    <a:pt x="2798" y="1807"/>
                  </a:lnTo>
                  <a:lnTo>
                    <a:pt x="2795" y="1801"/>
                  </a:lnTo>
                  <a:lnTo>
                    <a:pt x="2793" y="1794"/>
                  </a:lnTo>
                  <a:lnTo>
                    <a:pt x="2791" y="1788"/>
                  </a:lnTo>
                  <a:lnTo>
                    <a:pt x="2790" y="1780"/>
                  </a:lnTo>
                  <a:lnTo>
                    <a:pt x="2928" y="1780"/>
                  </a:lnTo>
                  <a:lnTo>
                    <a:pt x="2928" y="1780"/>
                  </a:lnTo>
                  <a:lnTo>
                    <a:pt x="2929" y="1763"/>
                  </a:lnTo>
                  <a:lnTo>
                    <a:pt x="2929" y="1763"/>
                  </a:lnTo>
                  <a:lnTo>
                    <a:pt x="2928" y="1750"/>
                  </a:lnTo>
                  <a:lnTo>
                    <a:pt x="2927" y="1738"/>
                  </a:lnTo>
                  <a:lnTo>
                    <a:pt x="2924" y="1725"/>
                  </a:lnTo>
                  <a:lnTo>
                    <a:pt x="2922" y="1714"/>
                  </a:lnTo>
                  <a:lnTo>
                    <a:pt x="2918" y="1704"/>
                  </a:lnTo>
                  <a:lnTo>
                    <a:pt x="2913" y="1694"/>
                  </a:lnTo>
                  <a:lnTo>
                    <a:pt x="2909" y="1685"/>
                  </a:lnTo>
                  <a:lnTo>
                    <a:pt x="2903" y="1678"/>
                  </a:lnTo>
                  <a:lnTo>
                    <a:pt x="2897" y="1670"/>
                  </a:lnTo>
                  <a:lnTo>
                    <a:pt x="2889" y="1664"/>
                  </a:lnTo>
                  <a:lnTo>
                    <a:pt x="2881" y="1659"/>
                  </a:lnTo>
                  <a:lnTo>
                    <a:pt x="2873" y="1654"/>
                  </a:lnTo>
                  <a:lnTo>
                    <a:pt x="2864" y="1651"/>
                  </a:lnTo>
                  <a:lnTo>
                    <a:pt x="2854" y="1648"/>
                  </a:lnTo>
                  <a:lnTo>
                    <a:pt x="2844" y="1646"/>
                  </a:lnTo>
                  <a:lnTo>
                    <a:pt x="2834" y="1645"/>
                  </a:lnTo>
                  <a:lnTo>
                    <a:pt x="2834" y="1645"/>
                  </a:lnTo>
                  <a:lnTo>
                    <a:pt x="2823" y="1646"/>
                  </a:lnTo>
                  <a:lnTo>
                    <a:pt x="2813" y="1648"/>
                  </a:lnTo>
                  <a:lnTo>
                    <a:pt x="2803" y="1651"/>
                  </a:lnTo>
                  <a:lnTo>
                    <a:pt x="2794" y="1654"/>
                  </a:lnTo>
                  <a:lnTo>
                    <a:pt x="2785" y="1659"/>
                  </a:lnTo>
                  <a:lnTo>
                    <a:pt x="2777" y="1665"/>
                  </a:lnTo>
                  <a:lnTo>
                    <a:pt x="2770" y="1671"/>
                  </a:lnTo>
                  <a:lnTo>
                    <a:pt x="2762" y="1679"/>
                  </a:lnTo>
                  <a:lnTo>
                    <a:pt x="2755" y="1686"/>
                  </a:lnTo>
                  <a:lnTo>
                    <a:pt x="2750" y="1695"/>
                  </a:lnTo>
                  <a:lnTo>
                    <a:pt x="2745" y="1705"/>
                  </a:lnTo>
                  <a:lnTo>
                    <a:pt x="2741" y="1715"/>
                  </a:lnTo>
                  <a:lnTo>
                    <a:pt x="2739" y="1727"/>
                  </a:lnTo>
                  <a:lnTo>
                    <a:pt x="2735" y="1739"/>
                  </a:lnTo>
                  <a:lnTo>
                    <a:pt x="2734" y="1750"/>
                  </a:lnTo>
                  <a:lnTo>
                    <a:pt x="2734" y="1763"/>
                  </a:lnTo>
                  <a:lnTo>
                    <a:pt x="2734" y="1763"/>
                  </a:lnTo>
                  <a:lnTo>
                    <a:pt x="2734" y="1775"/>
                  </a:lnTo>
                  <a:lnTo>
                    <a:pt x="2735" y="1788"/>
                  </a:lnTo>
                  <a:lnTo>
                    <a:pt x="2738" y="1800"/>
                  </a:lnTo>
                  <a:lnTo>
                    <a:pt x="2741" y="1811"/>
                  </a:lnTo>
                  <a:lnTo>
                    <a:pt x="2745" y="1821"/>
                  </a:lnTo>
                  <a:lnTo>
                    <a:pt x="2751" y="1831"/>
                  </a:lnTo>
                  <a:lnTo>
                    <a:pt x="2757" y="1840"/>
                  </a:lnTo>
                  <a:lnTo>
                    <a:pt x="2763" y="1848"/>
                  </a:lnTo>
                  <a:lnTo>
                    <a:pt x="2770" y="1854"/>
                  </a:lnTo>
                  <a:lnTo>
                    <a:pt x="2778" y="1861"/>
                  </a:lnTo>
                  <a:lnTo>
                    <a:pt x="2787" y="1867"/>
                  </a:lnTo>
                  <a:lnTo>
                    <a:pt x="2797" y="1871"/>
                  </a:lnTo>
                  <a:lnTo>
                    <a:pt x="2807" y="1874"/>
                  </a:lnTo>
                  <a:lnTo>
                    <a:pt x="2817" y="1878"/>
                  </a:lnTo>
                  <a:lnTo>
                    <a:pt x="2829" y="1879"/>
                  </a:lnTo>
                  <a:lnTo>
                    <a:pt x="2840" y="1880"/>
                  </a:lnTo>
                  <a:lnTo>
                    <a:pt x="2840" y="1880"/>
                  </a:lnTo>
                  <a:lnTo>
                    <a:pt x="2851" y="1879"/>
                  </a:lnTo>
                  <a:lnTo>
                    <a:pt x="2862" y="1878"/>
                  </a:lnTo>
                  <a:lnTo>
                    <a:pt x="2872" y="1874"/>
                  </a:lnTo>
                  <a:lnTo>
                    <a:pt x="2882" y="1871"/>
                  </a:lnTo>
                  <a:lnTo>
                    <a:pt x="2892" y="1866"/>
                  </a:lnTo>
                  <a:lnTo>
                    <a:pt x="2902" y="1860"/>
                  </a:lnTo>
                  <a:lnTo>
                    <a:pt x="2911" y="1852"/>
                  </a:lnTo>
                  <a:lnTo>
                    <a:pt x="2919" y="1844"/>
                  </a:lnTo>
                  <a:lnTo>
                    <a:pt x="2884" y="1810"/>
                  </a:lnTo>
                  <a:close/>
                  <a:moveTo>
                    <a:pt x="2791" y="1739"/>
                  </a:moveTo>
                  <a:lnTo>
                    <a:pt x="2791" y="1739"/>
                  </a:lnTo>
                  <a:lnTo>
                    <a:pt x="2792" y="1729"/>
                  </a:lnTo>
                  <a:lnTo>
                    <a:pt x="2795" y="1720"/>
                  </a:lnTo>
                  <a:lnTo>
                    <a:pt x="2799" y="1712"/>
                  </a:lnTo>
                  <a:lnTo>
                    <a:pt x="2803" y="1705"/>
                  </a:lnTo>
                  <a:lnTo>
                    <a:pt x="2810" y="1700"/>
                  </a:lnTo>
                  <a:lnTo>
                    <a:pt x="2817" y="1696"/>
                  </a:lnTo>
                  <a:lnTo>
                    <a:pt x="2824" y="1693"/>
                  </a:lnTo>
                  <a:lnTo>
                    <a:pt x="2833" y="1693"/>
                  </a:lnTo>
                  <a:lnTo>
                    <a:pt x="2833" y="1693"/>
                  </a:lnTo>
                  <a:lnTo>
                    <a:pt x="2843" y="1694"/>
                  </a:lnTo>
                  <a:lnTo>
                    <a:pt x="2851" y="1696"/>
                  </a:lnTo>
                  <a:lnTo>
                    <a:pt x="2859" y="1701"/>
                  </a:lnTo>
                  <a:lnTo>
                    <a:pt x="2864" y="1708"/>
                  </a:lnTo>
                  <a:lnTo>
                    <a:pt x="2869" y="1714"/>
                  </a:lnTo>
                  <a:lnTo>
                    <a:pt x="2872" y="1722"/>
                  </a:lnTo>
                  <a:lnTo>
                    <a:pt x="2874" y="1731"/>
                  </a:lnTo>
                  <a:lnTo>
                    <a:pt x="2875" y="1739"/>
                  </a:lnTo>
                  <a:lnTo>
                    <a:pt x="2791" y="1739"/>
                  </a:lnTo>
                  <a:close/>
                  <a:moveTo>
                    <a:pt x="2658" y="1797"/>
                  </a:moveTo>
                  <a:lnTo>
                    <a:pt x="2658" y="1797"/>
                  </a:lnTo>
                  <a:lnTo>
                    <a:pt x="2658" y="1804"/>
                  </a:lnTo>
                  <a:lnTo>
                    <a:pt x="2659" y="1810"/>
                  </a:lnTo>
                  <a:lnTo>
                    <a:pt x="2661" y="1815"/>
                  </a:lnTo>
                  <a:lnTo>
                    <a:pt x="2663" y="1820"/>
                  </a:lnTo>
                  <a:lnTo>
                    <a:pt x="2667" y="1823"/>
                  </a:lnTo>
                  <a:lnTo>
                    <a:pt x="2671" y="1825"/>
                  </a:lnTo>
                  <a:lnTo>
                    <a:pt x="2675" y="1827"/>
                  </a:lnTo>
                  <a:lnTo>
                    <a:pt x="2682" y="1827"/>
                  </a:lnTo>
                  <a:lnTo>
                    <a:pt x="2682" y="1827"/>
                  </a:lnTo>
                  <a:lnTo>
                    <a:pt x="2690" y="1827"/>
                  </a:lnTo>
                  <a:lnTo>
                    <a:pt x="2699" y="1824"/>
                  </a:lnTo>
                  <a:lnTo>
                    <a:pt x="2708" y="1821"/>
                  </a:lnTo>
                  <a:lnTo>
                    <a:pt x="2715" y="1817"/>
                  </a:lnTo>
                  <a:lnTo>
                    <a:pt x="2709" y="1869"/>
                  </a:lnTo>
                  <a:lnTo>
                    <a:pt x="2709" y="1869"/>
                  </a:lnTo>
                  <a:lnTo>
                    <a:pt x="2699" y="1873"/>
                  </a:lnTo>
                  <a:lnTo>
                    <a:pt x="2687" y="1877"/>
                  </a:lnTo>
                  <a:lnTo>
                    <a:pt x="2674" y="1879"/>
                  </a:lnTo>
                  <a:lnTo>
                    <a:pt x="2662" y="1880"/>
                  </a:lnTo>
                  <a:lnTo>
                    <a:pt x="2662" y="1880"/>
                  </a:lnTo>
                  <a:lnTo>
                    <a:pt x="2654" y="1879"/>
                  </a:lnTo>
                  <a:lnTo>
                    <a:pt x="2647" y="1878"/>
                  </a:lnTo>
                  <a:lnTo>
                    <a:pt x="2640" y="1876"/>
                  </a:lnTo>
                  <a:lnTo>
                    <a:pt x="2634" y="1873"/>
                  </a:lnTo>
                  <a:lnTo>
                    <a:pt x="2629" y="1870"/>
                  </a:lnTo>
                  <a:lnTo>
                    <a:pt x="2623" y="1867"/>
                  </a:lnTo>
                  <a:lnTo>
                    <a:pt x="2620" y="1862"/>
                  </a:lnTo>
                  <a:lnTo>
                    <a:pt x="2615" y="1857"/>
                  </a:lnTo>
                  <a:lnTo>
                    <a:pt x="2610" y="1847"/>
                  </a:lnTo>
                  <a:lnTo>
                    <a:pt x="2605" y="1834"/>
                  </a:lnTo>
                  <a:lnTo>
                    <a:pt x="2603" y="1823"/>
                  </a:lnTo>
                  <a:lnTo>
                    <a:pt x="2602" y="1811"/>
                  </a:lnTo>
                  <a:lnTo>
                    <a:pt x="2602" y="1702"/>
                  </a:lnTo>
                  <a:lnTo>
                    <a:pt x="2568" y="1702"/>
                  </a:lnTo>
                  <a:lnTo>
                    <a:pt x="2568" y="1651"/>
                  </a:lnTo>
                  <a:lnTo>
                    <a:pt x="2602" y="1651"/>
                  </a:lnTo>
                  <a:lnTo>
                    <a:pt x="2602" y="1593"/>
                  </a:lnTo>
                  <a:lnTo>
                    <a:pt x="2658" y="1565"/>
                  </a:lnTo>
                  <a:lnTo>
                    <a:pt x="2658" y="1651"/>
                  </a:lnTo>
                  <a:lnTo>
                    <a:pt x="2708" y="1651"/>
                  </a:lnTo>
                  <a:lnTo>
                    <a:pt x="2708" y="1702"/>
                  </a:lnTo>
                  <a:lnTo>
                    <a:pt x="2658" y="1702"/>
                  </a:lnTo>
                  <a:lnTo>
                    <a:pt x="2658" y="1797"/>
                  </a:lnTo>
                  <a:close/>
                  <a:moveTo>
                    <a:pt x="2550" y="1869"/>
                  </a:moveTo>
                  <a:lnTo>
                    <a:pt x="2550" y="1869"/>
                  </a:lnTo>
                  <a:lnTo>
                    <a:pt x="2540" y="1873"/>
                  </a:lnTo>
                  <a:lnTo>
                    <a:pt x="2529" y="1877"/>
                  </a:lnTo>
                  <a:lnTo>
                    <a:pt x="2516" y="1879"/>
                  </a:lnTo>
                  <a:lnTo>
                    <a:pt x="2504" y="1880"/>
                  </a:lnTo>
                  <a:lnTo>
                    <a:pt x="2504" y="1880"/>
                  </a:lnTo>
                  <a:lnTo>
                    <a:pt x="2495" y="1879"/>
                  </a:lnTo>
                  <a:lnTo>
                    <a:pt x="2489" y="1878"/>
                  </a:lnTo>
                  <a:lnTo>
                    <a:pt x="2482" y="1876"/>
                  </a:lnTo>
                  <a:lnTo>
                    <a:pt x="2475" y="1873"/>
                  </a:lnTo>
                  <a:lnTo>
                    <a:pt x="2471" y="1870"/>
                  </a:lnTo>
                  <a:lnTo>
                    <a:pt x="2465" y="1867"/>
                  </a:lnTo>
                  <a:lnTo>
                    <a:pt x="2461" y="1862"/>
                  </a:lnTo>
                  <a:lnTo>
                    <a:pt x="2458" y="1857"/>
                  </a:lnTo>
                  <a:lnTo>
                    <a:pt x="2451" y="1847"/>
                  </a:lnTo>
                  <a:lnTo>
                    <a:pt x="2448" y="1834"/>
                  </a:lnTo>
                  <a:lnTo>
                    <a:pt x="2444" y="1823"/>
                  </a:lnTo>
                  <a:lnTo>
                    <a:pt x="2444" y="1811"/>
                  </a:lnTo>
                  <a:lnTo>
                    <a:pt x="2444" y="1702"/>
                  </a:lnTo>
                  <a:lnTo>
                    <a:pt x="2410" y="1702"/>
                  </a:lnTo>
                  <a:lnTo>
                    <a:pt x="2410" y="1651"/>
                  </a:lnTo>
                  <a:lnTo>
                    <a:pt x="2444" y="1651"/>
                  </a:lnTo>
                  <a:lnTo>
                    <a:pt x="2444" y="1593"/>
                  </a:lnTo>
                  <a:lnTo>
                    <a:pt x="2500" y="1565"/>
                  </a:lnTo>
                  <a:lnTo>
                    <a:pt x="2500" y="1651"/>
                  </a:lnTo>
                  <a:lnTo>
                    <a:pt x="2546" y="1651"/>
                  </a:lnTo>
                  <a:lnTo>
                    <a:pt x="2546" y="1702"/>
                  </a:lnTo>
                  <a:lnTo>
                    <a:pt x="2500" y="1702"/>
                  </a:lnTo>
                  <a:lnTo>
                    <a:pt x="2500" y="1797"/>
                  </a:lnTo>
                  <a:lnTo>
                    <a:pt x="2500" y="1797"/>
                  </a:lnTo>
                  <a:lnTo>
                    <a:pt x="2500" y="1804"/>
                  </a:lnTo>
                  <a:lnTo>
                    <a:pt x="2501" y="1810"/>
                  </a:lnTo>
                  <a:lnTo>
                    <a:pt x="2503" y="1815"/>
                  </a:lnTo>
                  <a:lnTo>
                    <a:pt x="2505" y="1820"/>
                  </a:lnTo>
                  <a:lnTo>
                    <a:pt x="2509" y="1823"/>
                  </a:lnTo>
                  <a:lnTo>
                    <a:pt x="2513" y="1825"/>
                  </a:lnTo>
                  <a:lnTo>
                    <a:pt x="2518" y="1827"/>
                  </a:lnTo>
                  <a:lnTo>
                    <a:pt x="2523" y="1827"/>
                  </a:lnTo>
                  <a:lnTo>
                    <a:pt x="2523" y="1827"/>
                  </a:lnTo>
                  <a:lnTo>
                    <a:pt x="2532" y="1827"/>
                  </a:lnTo>
                  <a:lnTo>
                    <a:pt x="2541" y="1824"/>
                  </a:lnTo>
                  <a:lnTo>
                    <a:pt x="2549" y="1821"/>
                  </a:lnTo>
                  <a:lnTo>
                    <a:pt x="2556" y="1817"/>
                  </a:lnTo>
                  <a:lnTo>
                    <a:pt x="2550" y="1869"/>
                  </a:lnTo>
                  <a:close/>
                  <a:moveTo>
                    <a:pt x="3096" y="1713"/>
                  </a:moveTo>
                  <a:lnTo>
                    <a:pt x="3096" y="1713"/>
                  </a:lnTo>
                  <a:lnTo>
                    <a:pt x="3088" y="1708"/>
                  </a:lnTo>
                  <a:lnTo>
                    <a:pt x="3079" y="1704"/>
                  </a:lnTo>
                  <a:lnTo>
                    <a:pt x="3069" y="1702"/>
                  </a:lnTo>
                  <a:lnTo>
                    <a:pt x="3059" y="1701"/>
                  </a:lnTo>
                  <a:lnTo>
                    <a:pt x="3059" y="1701"/>
                  </a:lnTo>
                  <a:lnTo>
                    <a:pt x="3050" y="1702"/>
                  </a:lnTo>
                  <a:lnTo>
                    <a:pt x="3041" y="1704"/>
                  </a:lnTo>
                  <a:lnTo>
                    <a:pt x="3034" y="1709"/>
                  </a:lnTo>
                  <a:lnTo>
                    <a:pt x="3029" y="1714"/>
                  </a:lnTo>
                  <a:lnTo>
                    <a:pt x="3024" y="1721"/>
                  </a:lnTo>
                  <a:lnTo>
                    <a:pt x="3022" y="1730"/>
                  </a:lnTo>
                  <a:lnTo>
                    <a:pt x="3020" y="1741"/>
                  </a:lnTo>
                  <a:lnTo>
                    <a:pt x="3019" y="1753"/>
                  </a:lnTo>
                  <a:lnTo>
                    <a:pt x="3019" y="1874"/>
                  </a:lnTo>
                  <a:lnTo>
                    <a:pt x="2964" y="1874"/>
                  </a:lnTo>
                  <a:lnTo>
                    <a:pt x="2964" y="1651"/>
                  </a:lnTo>
                  <a:lnTo>
                    <a:pt x="3019" y="1651"/>
                  </a:lnTo>
                  <a:lnTo>
                    <a:pt x="3019" y="1670"/>
                  </a:lnTo>
                  <a:lnTo>
                    <a:pt x="3019" y="1670"/>
                  </a:lnTo>
                  <a:lnTo>
                    <a:pt x="3024" y="1664"/>
                  </a:lnTo>
                  <a:lnTo>
                    <a:pt x="3030" y="1659"/>
                  </a:lnTo>
                  <a:lnTo>
                    <a:pt x="3036" y="1655"/>
                  </a:lnTo>
                  <a:lnTo>
                    <a:pt x="3042" y="1652"/>
                  </a:lnTo>
                  <a:lnTo>
                    <a:pt x="3048" y="1649"/>
                  </a:lnTo>
                  <a:lnTo>
                    <a:pt x="3054" y="1648"/>
                  </a:lnTo>
                  <a:lnTo>
                    <a:pt x="3061" y="1646"/>
                  </a:lnTo>
                  <a:lnTo>
                    <a:pt x="3069" y="1645"/>
                  </a:lnTo>
                  <a:lnTo>
                    <a:pt x="3069" y="1645"/>
                  </a:lnTo>
                  <a:lnTo>
                    <a:pt x="3080" y="1646"/>
                  </a:lnTo>
                  <a:lnTo>
                    <a:pt x="3091" y="1650"/>
                  </a:lnTo>
                  <a:lnTo>
                    <a:pt x="3101" y="1653"/>
                  </a:lnTo>
                  <a:lnTo>
                    <a:pt x="3110" y="1659"/>
                  </a:lnTo>
                  <a:lnTo>
                    <a:pt x="3096" y="1713"/>
                  </a:lnTo>
                  <a:close/>
                  <a:moveTo>
                    <a:pt x="597" y="1591"/>
                  </a:moveTo>
                  <a:lnTo>
                    <a:pt x="597" y="1619"/>
                  </a:lnTo>
                  <a:lnTo>
                    <a:pt x="541" y="1619"/>
                  </a:lnTo>
                  <a:lnTo>
                    <a:pt x="541" y="1563"/>
                  </a:lnTo>
                  <a:lnTo>
                    <a:pt x="597" y="1563"/>
                  </a:lnTo>
                  <a:lnTo>
                    <a:pt x="597" y="1591"/>
                  </a:lnTo>
                  <a:close/>
                  <a:moveTo>
                    <a:pt x="981" y="1651"/>
                  </a:moveTo>
                  <a:lnTo>
                    <a:pt x="1037" y="1651"/>
                  </a:lnTo>
                  <a:lnTo>
                    <a:pt x="1037" y="1751"/>
                  </a:lnTo>
                  <a:lnTo>
                    <a:pt x="1037" y="1874"/>
                  </a:lnTo>
                  <a:lnTo>
                    <a:pt x="981" y="1874"/>
                  </a:lnTo>
                  <a:lnTo>
                    <a:pt x="981" y="1651"/>
                  </a:lnTo>
                  <a:close/>
                  <a:moveTo>
                    <a:pt x="1037" y="1591"/>
                  </a:moveTo>
                  <a:lnTo>
                    <a:pt x="1037" y="1619"/>
                  </a:lnTo>
                  <a:lnTo>
                    <a:pt x="981" y="1619"/>
                  </a:lnTo>
                  <a:lnTo>
                    <a:pt x="981" y="1563"/>
                  </a:lnTo>
                  <a:lnTo>
                    <a:pt x="1037" y="1563"/>
                  </a:lnTo>
                  <a:lnTo>
                    <a:pt x="1037" y="1591"/>
                  </a:lnTo>
                  <a:close/>
                  <a:moveTo>
                    <a:pt x="2558" y="2058"/>
                  </a:moveTo>
                  <a:lnTo>
                    <a:pt x="2558" y="2058"/>
                  </a:lnTo>
                  <a:lnTo>
                    <a:pt x="2552" y="2053"/>
                  </a:lnTo>
                  <a:lnTo>
                    <a:pt x="2546" y="2049"/>
                  </a:lnTo>
                  <a:lnTo>
                    <a:pt x="2541" y="2046"/>
                  </a:lnTo>
                  <a:lnTo>
                    <a:pt x="2534" y="2042"/>
                  </a:lnTo>
                  <a:lnTo>
                    <a:pt x="2529" y="2040"/>
                  </a:lnTo>
                  <a:lnTo>
                    <a:pt x="2522" y="2039"/>
                  </a:lnTo>
                  <a:lnTo>
                    <a:pt x="2508" y="2037"/>
                  </a:lnTo>
                  <a:lnTo>
                    <a:pt x="2508" y="2037"/>
                  </a:lnTo>
                  <a:lnTo>
                    <a:pt x="2498" y="2038"/>
                  </a:lnTo>
                  <a:lnTo>
                    <a:pt x="2489" y="2039"/>
                  </a:lnTo>
                  <a:lnTo>
                    <a:pt x="2480" y="2042"/>
                  </a:lnTo>
                  <a:lnTo>
                    <a:pt x="2471" y="2046"/>
                  </a:lnTo>
                  <a:lnTo>
                    <a:pt x="2463" y="2050"/>
                  </a:lnTo>
                  <a:lnTo>
                    <a:pt x="2456" y="2055"/>
                  </a:lnTo>
                  <a:lnTo>
                    <a:pt x="2450" y="2061"/>
                  </a:lnTo>
                  <a:lnTo>
                    <a:pt x="2443" y="2068"/>
                  </a:lnTo>
                  <a:lnTo>
                    <a:pt x="2439" y="2076"/>
                  </a:lnTo>
                  <a:lnTo>
                    <a:pt x="2433" y="2085"/>
                  </a:lnTo>
                  <a:lnTo>
                    <a:pt x="2430" y="2093"/>
                  </a:lnTo>
                  <a:lnTo>
                    <a:pt x="2426" y="2105"/>
                  </a:lnTo>
                  <a:lnTo>
                    <a:pt x="2423" y="2115"/>
                  </a:lnTo>
                  <a:lnTo>
                    <a:pt x="2422" y="2127"/>
                  </a:lnTo>
                  <a:lnTo>
                    <a:pt x="2421" y="2139"/>
                  </a:lnTo>
                  <a:lnTo>
                    <a:pt x="2420" y="2152"/>
                  </a:lnTo>
                  <a:lnTo>
                    <a:pt x="2420" y="2152"/>
                  </a:lnTo>
                  <a:lnTo>
                    <a:pt x="2421" y="2166"/>
                  </a:lnTo>
                  <a:lnTo>
                    <a:pt x="2422" y="2178"/>
                  </a:lnTo>
                  <a:lnTo>
                    <a:pt x="2423" y="2190"/>
                  </a:lnTo>
                  <a:lnTo>
                    <a:pt x="2426" y="2202"/>
                  </a:lnTo>
                  <a:lnTo>
                    <a:pt x="2429" y="2212"/>
                  </a:lnTo>
                  <a:lnTo>
                    <a:pt x="2433" y="2222"/>
                  </a:lnTo>
                  <a:lnTo>
                    <a:pt x="2438" y="2231"/>
                  </a:lnTo>
                  <a:lnTo>
                    <a:pt x="2443" y="2239"/>
                  </a:lnTo>
                  <a:lnTo>
                    <a:pt x="2449" y="2247"/>
                  </a:lnTo>
                  <a:lnTo>
                    <a:pt x="2455" y="2252"/>
                  </a:lnTo>
                  <a:lnTo>
                    <a:pt x="2462" y="2258"/>
                  </a:lnTo>
                  <a:lnTo>
                    <a:pt x="2470" y="2262"/>
                  </a:lnTo>
                  <a:lnTo>
                    <a:pt x="2479" y="2267"/>
                  </a:lnTo>
                  <a:lnTo>
                    <a:pt x="2488" y="2269"/>
                  </a:lnTo>
                  <a:lnTo>
                    <a:pt x="2496" y="2270"/>
                  </a:lnTo>
                  <a:lnTo>
                    <a:pt x="2506" y="2271"/>
                  </a:lnTo>
                  <a:lnTo>
                    <a:pt x="2506" y="2271"/>
                  </a:lnTo>
                  <a:lnTo>
                    <a:pt x="2513" y="2270"/>
                  </a:lnTo>
                  <a:lnTo>
                    <a:pt x="2521" y="2269"/>
                  </a:lnTo>
                  <a:lnTo>
                    <a:pt x="2528" y="2268"/>
                  </a:lnTo>
                  <a:lnTo>
                    <a:pt x="2533" y="2266"/>
                  </a:lnTo>
                  <a:lnTo>
                    <a:pt x="2540" y="2262"/>
                  </a:lnTo>
                  <a:lnTo>
                    <a:pt x="2546" y="2259"/>
                  </a:lnTo>
                  <a:lnTo>
                    <a:pt x="2552" y="2255"/>
                  </a:lnTo>
                  <a:lnTo>
                    <a:pt x="2558" y="2249"/>
                  </a:lnTo>
                  <a:lnTo>
                    <a:pt x="2558" y="2266"/>
                  </a:lnTo>
                  <a:lnTo>
                    <a:pt x="2613" y="2266"/>
                  </a:lnTo>
                  <a:lnTo>
                    <a:pt x="2613" y="1949"/>
                  </a:lnTo>
                  <a:lnTo>
                    <a:pt x="2558" y="1977"/>
                  </a:lnTo>
                  <a:lnTo>
                    <a:pt x="2558" y="2058"/>
                  </a:lnTo>
                  <a:close/>
                  <a:moveTo>
                    <a:pt x="2519" y="2220"/>
                  </a:moveTo>
                  <a:lnTo>
                    <a:pt x="2519" y="2220"/>
                  </a:lnTo>
                  <a:lnTo>
                    <a:pt x="2511" y="2219"/>
                  </a:lnTo>
                  <a:lnTo>
                    <a:pt x="2504" y="2217"/>
                  </a:lnTo>
                  <a:lnTo>
                    <a:pt x="2496" y="2214"/>
                  </a:lnTo>
                  <a:lnTo>
                    <a:pt x="2490" y="2207"/>
                  </a:lnTo>
                  <a:lnTo>
                    <a:pt x="2484" y="2198"/>
                  </a:lnTo>
                  <a:lnTo>
                    <a:pt x="2480" y="2186"/>
                  </a:lnTo>
                  <a:lnTo>
                    <a:pt x="2478" y="2170"/>
                  </a:lnTo>
                  <a:lnTo>
                    <a:pt x="2476" y="2150"/>
                  </a:lnTo>
                  <a:lnTo>
                    <a:pt x="2476" y="2150"/>
                  </a:lnTo>
                  <a:lnTo>
                    <a:pt x="2478" y="2133"/>
                  </a:lnTo>
                  <a:lnTo>
                    <a:pt x="2480" y="2119"/>
                  </a:lnTo>
                  <a:lnTo>
                    <a:pt x="2484" y="2108"/>
                  </a:lnTo>
                  <a:lnTo>
                    <a:pt x="2490" y="2100"/>
                  </a:lnTo>
                  <a:lnTo>
                    <a:pt x="2496" y="2095"/>
                  </a:lnTo>
                  <a:lnTo>
                    <a:pt x="2503" y="2090"/>
                  </a:lnTo>
                  <a:lnTo>
                    <a:pt x="2511" y="2089"/>
                  </a:lnTo>
                  <a:lnTo>
                    <a:pt x="2518" y="2088"/>
                  </a:lnTo>
                  <a:lnTo>
                    <a:pt x="2518" y="2088"/>
                  </a:lnTo>
                  <a:lnTo>
                    <a:pt x="2525" y="2089"/>
                  </a:lnTo>
                  <a:lnTo>
                    <a:pt x="2532" y="2090"/>
                  </a:lnTo>
                  <a:lnTo>
                    <a:pt x="2538" y="2092"/>
                  </a:lnTo>
                  <a:lnTo>
                    <a:pt x="2543" y="2096"/>
                  </a:lnTo>
                  <a:lnTo>
                    <a:pt x="2548" y="2099"/>
                  </a:lnTo>
                  <a:lnTo>
                    <a:pt x="2552" y="2102"/>
                  </a:lnTo>
                  <a:lnTo>
                    <a:pt x="2558" y="2110"/>
                  </a:lnTo>
                  <a:lnTo>
                    <a:pt x="2558" y="2198"/>
                  </a:lnTo>
                  <a:lnTo>
                    <a:pt x="2558" y="2198"/>
                  </a:lnTo>
                  <a:lnTo>
                    <a:pt x="2551" y="2206"/>
                  </a:lnTo>
                  <a:lnTo>
                    <a:pt x="2543" y="2212"/>
                  </a:lnTo>
                  <a:lnTo>
                    <a:pt x="2538" y="2216"/>
                  </a:lnTo>
                  <a:lnTo>
                    <a:pt x="2532" y="2218"/>
                  </a:lnTo>
                  <a:lnTo>
                    <a:pt x="2525" y="2219"/>
                  </a:lnTo>
                  <a:lnTo>
                    <a:pt x="2519" y="2220"/>
                  </a:lnTo>
                  <a:lnTo>
                    <a:pt x="2519" y="2220"/>
                  </a:lnTo>
                  <a:close/>
                  <a:moveTo>
                    <a:pt x="677" y="2105"/>
                  </a:moveTo>
                  <a:lnTo>
                    <a:pt x="677" y="2105"/>
                  </a:lnTo>
                  <a:lnTo>
                    <a:pt x="669" y="2100"/>
                  </a:lnTo>
                  <a:lnTo>
                    <a:pt x="660" y="2096"/>
                  </a:lnTo>
                  <a:lnTo>
                    <a:pt x="650" y="2093"/>
                  </a:lnTo>
                  <a:lnTo>
                    <a:pt x="640" y="2092"/>
                  </a:lnTo>
                  <a:lnTo>
                    <a:pt x="640" y="2092"/>
                  </a:lnTo>
                  <a:lnTo>
                    <a:pt x="631" y="2093"/>
                  </a:lnTo>
                  <a:lnTo>
                    <a:pt x="622" y="2096"/>
                  </a:lnTo>
                  <a:lnTo>
                    <a:pt x="616" y="2100"/>
                  </a:lnTo>
                  <a:lnTo>
                    <a:pt x="610" y="2106"/>
                  </a:lnTo>
                  <a:lnTo>
                    <a:pt x="606" y="2112"/>
                  </a:lnTo>
                  <a:lnTo>
                    <a:pt x="604" y="2121"/>
                  </a:lnTo>
                  <a:lnTo>
                    <a:pt x="601" y="2132"/>
                  </a:lnTo>
                  <a:lnTo>
                    <a:pt x="600" y="2145"/>
                  </a:lnTo>
                  <a:lnTo>
                    <a:pt x="600" y="2266"/>
                  </a:lnTo>
                  <a:lnTo>
                    <a:pt x="546" y="2266"/>
                  </a:lnTo>
                  <a:lnTo>
                    <a:pt x="546" y="2042"/>
                  </a:lnTo>
                  <a:lnTo>
                    <a:pt x="600" y="2042"/>
                  </a:lnTo>
                  <a:lnTo>
                    <a:pt x="600" y="2061"/>
                  </a:lnTo>
                  <a:lnTo>
                    <a:pt x="600" y="2061"/>
                  </a:lnTo>
                  <a:lnTo>
                    <a:pt x="606" y="2056"/>
                  </a:lnTo>
                  <a:lnTo>
                    <a:pt x="611" y="2050"/>
                  </a:lnTo>
                  <a:lnTo>
                    <a:pt x="617" y="2047"/>
                  </a:lnTo>
                  <a:lnTo>
                    <a:pt x="624" y="2043"/>
                  </a:lnTo>
                  <a:lnTo>
                    <a:pt x="629" y="2040"/>
                  </a:lnTo>
                  <a:lnTo>
                    <a:pt x="636" y="2039"/>
                  </a:lnTo>
                  <a:lnTo>
                    <a:pt x="644" y="2038"/>
                  </a:lnTo>
                  <a:lnTo>
                    <a:pt x="650" y="2037"/>
                  </a:lnTo>
                  <a:lnTo>
                    <a:pt x="650" y="2037"/>
                  </a:lnTo>
                  <a:lnTo>
                    <a:pt x="661" y="2038"/>
                  </a:lnTo>
                  <a:lnTo>
                    <a:pt x="672" y="2041"/>
                  </a:lnTo>
                  <a:lnTo>
                    <a:pt x="684" y="2046"/>
                  </a:lnTo>
                  <a:lnTo>
                    <a:pt x="692" y="2051"/>
                  </a:lnTo>
                  <a:lnTo>
                    <a:pt x="677" y="2105"/>
                  </a:lnTo>
                  <a:close/>
                  <a:moveTo>
                    <a:pt x="242" y="2042"/>
                  </a:moveTo>
                  <a:lnTo>
                    <a:pt x="297" y="2042"/>
                  </a:lnTo>
                  <a:lnTo>
                    <a:pt x="233" y="2266"/>
                  </a:lnTo>
                  <a:lnTo>
                    <a:pt x="186" y="2266"/>
                  </a:lnTo>
                  <a:lnTo>
                    <a:pt x="161" y="2174"/>
                  </a:lnTo>
                  <a:lnTo>
                    <a:pt x="161" y="2174"/>
                  </a:lnTo>
                  <a:lnTo>
                    <a:pt x="149" y="2125"/>
                  </a:lnTo>
                  <a:lnTo>
                    <a:pt x="149" y="2125"/>
                  </a:lnTo>
                  <a:lnTo>
                    <a:pt x="143" y="2148"/>
                  </a:lnTo>
                  <a:lnTo>
                    <a:pt x="137" y="2175"/>
                  </a:lnTo>
                  <a:lnTo>
                    <a:pt x="111" y="2266"/>
                  </a:lnTo>
                  <a:lnTo>
                    <a:pt x="63" y="2266"/>
                  </a:lnTo>
                  <a:lnTo>
                    <a:pt x="63" y="2265"/>
                  </a:lnTo>
                  <a:lnTo>
                    <a:pt x="0" y="2042"/>
                  </a:lnTo>
                  <a:lnTo>
                    <a:pt x="58" y="2042"/>
                  </a:lnTo>
                  <a:lnTo>
                    <a:pt x="78" y="2126"/>
                  </a:lnTo>
                  <a:lnTo>
                    <a:pt x="78" y="2126"/>
                  </a:lnTo>
                  <a:lnTo>
                    <a:pt x="83" y="2152"/>
                  </a:lnTo>
                  <a:lnTo>
                    <a:pt x="89" y="2180"/>
                  </a:lnTo>
                  <a:lnTo>
                    <a:pt x="89" y="2180"/>
                  </a:lnTo>
                  <a:lnTo>
                    <a:pt x="96" y="2152"/>
                  </a:lnTo>
                  <a:lnTo>
                    <a:pt x="102" y="2125"/>
                  </a:lnTo>
                  <a:lnTo>
                    <a:pt x="126" y="2042"/>
                  </a:lnTo>
                  <a:lnTo>
                    <a:pt x="173" y="2042"/>
                  </a:lnTo>
                  <a:lnTo>
                    <a:pt x="197" y="2125"/>
                  </a:lnTo>
                  <a:lnTo>
                    <a:pt x="197" y="2125"/>
                  </a:lnTo>
                  <a:lnTo>
                    <a:pt x="203" y="2151"/>
                  </a:lnTo>
                  <a:lnTo>
                    <a:pt x="210" y="2181"/>
                  </a:lnTo>
                  <a:lnTo>
                    <a:pt x="210" y="2181"/>
                  </a:lnTo>
                  <a:lnTo>
                    <a:pt x="215" y="2156"/>
                  </a:lnTo>
                  <a:lnTo>
                    <a:pt x="221" y="2125"/>
                  </a:lnTo>
                  <a:lnTo>
                    <a:pt x="242" y="2042"/>
                  </a:lnTo>
                  <a:close/>
                  <a:moveTo>
                    <a:pt x="409" y="2037"/>
                  </a:moveTo>
                  <a:lnTo>
                    <a:pt x="409" y="2037"/>
                  </a:lnTo>
                  <a:lnTo>
                    <a:pt x="399" y="2038"/>
                  </a:lnTo>
                  <a:lnTo>
                    <a:pt x="388" y="2039"/>
                  </a:lnTo>
                  <a:lnTo>
                    <a:pt x="378" y="2042"/>
                  </a:lnTo>
                  <a:lnTo>
                    <a:pt x="369" y="2046"/>
                  </a:lnTo>
                  <a:lnTo>
                    <a:pt x="360" y="2050"/>
                  </a:lnTo>
                  <a:lnTo>
                    <a:pt x="351" y="2056"/>
                  </a:lnTo>
                  <a:lnTo>
                    <a:pt x="343" y="2062"/>
                  </a:lnTo>
                  <a:lnTo>
                    <a:pt x="337" y="2070"/>
                  </a:lnTo>
                  <a:lnTo>
                    <a:pt x="330" y="2078"/>
                  </a:lnTo>
                  <a:lnTo>
                    <a:pt x="325" y="2087"/>
                  </a:lnTo>
                  <a:lnTo>
                    <a:pt x="319" y="2097"/>
                  </a:lnTo>
                  <a:lnTo>
                    <a:pt x="316" y="2107"/>
                  </a:lnTo>
                  <a:lnTo>
                    <a:pt x="312" y="2118"/>
                  </a:lnTo>
                  <a:lnTo>
                    <a:pt x="310" y="2129"/>
                  </a:lnTo>
                  <a:lnTo>
                    <a:pt x="308" y="2141"/>
                  </a:lnTo>
                  <a:lnTo>
                    <a:pt x="308" y="2155"/>
                  </a:lnTo>
                  <a:lnTo>
                    <a:pt x="308" y="2155"/>
                  </a:lnTo>
                  <a:lnTo>
                    <a:pt x="308" y="2167"/>
                  </a:lnTo>
                  <a:lnTo>
                    <a:pt x="310" y="2179"/>
                  </a:lnTo>
                  <a:lnTo>
                    <a:pt x="312" y="2190"/>
                  </a:lnTo>
                  <a:lnTo>
                    <a:pt x="316" y="2201"/>
                  </a:lnTo>
                  <a:lnTo>
                    <a:pt x="319" y="2211"/>
                  </a:lnTo>
                  <a:lnTo>
                    <a:pt x="325" y="2221"/>
                  </a:lnTo>
                  <a:lnTo>
                    <a:pt x="330" y="2230"/>
                  </a:lnTo>
                  <a:lnTo>
                    <a:pt x="337" y="2238"/>
                  </a:lnTo>
                  <a:lnTo>
                    <a:pt x="343" y="2246"/>
                  </a:lnTo>
                  <a:lnTo>
                    <a:pt x="351" y="2252"/>
                  </a:lnTo>
                  <a:lnTo>
                    <a:pt x="360" y="2258"/>
                  </a:lnTo>
                  <a:lnTo>
                    <a:pt x="369" y="2262"/>
                  </a:lnTo>
                  <a:lnTo>
                    <a:pt x="378" y="2266"/>
                  </a:lnTo>
                  <a:lnTo>
                    <a:pt x="388" y="2269"/>
                  </a:lnTo>
                  <a:lnTo>
                    <a:pt x="399" y="2270"/>
                  </a:lnTo>
                  <a:lnTo>
                    <a:pt x="409" y="2271"/>
                  </a:lnTo>
                  <a:lnTo>
                    <a:pt x="409" y="2271"/>
                  </a:lnTo>
                  <a:lnTo>
                    <a:pt x="420" y="2270"/>
                  </a:lnTo>
                  <a:lnTo>
                    <a:pt x="431" y="2269"/>
                  </a:lnTo>
                  <a:lnTo>
                    <a:pt x="441" y="2266"/>
                  </a:lnTo>
                  <a:lnTo>
                    <a:pt x="450" y="2262"/>
                  </a:lnTo>
                  <a:lnTo>
                    <a:pt x="459" y="2258"/>
                  </a:lnTo>
                  <a:lnTo>
                    <a:pt x="468" y="2252"/>
                  </a:lnTo>
                  <a:lnTo>
                    <a:pt x="476" y="2246"/>
                  </a:lnTo>
                  <a:lnTo>
                    <a:pt x="482" y="2238"/>
                  </a:lnTo>
                  <a:lnTo>
                    <a:pt x="489" y="2230"/>
                  </a:lnTo>
                  <a:lnTo>
                    <a:pt x="495" y="2221"/>
                  </a:lnTo>
                  <a:lnTo>
                    <a:pt x="499" y="2211"/>
                  </a:lnTo>
                  <a:lnTo>
                    <a:pt x="504" y="2201"/>
                  </a:lnTo>
                  <a:lnTo>
                    <a:pt x="507" y="2190"/>
                  </a:lnTo>
                  <a:lnTo>
                    <a:pt x="509" y="2179"/>
                  </a:lnTo>
                  <a:lnTo>
                    <a:pt x="511" y="2167"/>
                  </a:lnTo>
                  <a:lnTo>
                    <a:pt x="511" y="2155"/>
                  </a:lnTo>
                  <a:lnTo>
                    <a:pt x="511" y="2155"/>
                  </a:lnTo>
                  <a:lnTo>
                    <a:pt x="511" y="2141"/>
                  </a:lnTo>
                  <a:lnTo>
                    <a:pt x="509" y="2129"/>
                  </a:lnTo>
                  <a:lnTo>
                    <a:pt x="507" y="2118"/>
                  </a:lnTo>
                  <a:lnTo>
                    <a:pt x="504" y="2107"/>
                  </a:lnTo>
                  <a:lnTo>
                    <a:pt x="499" y="2097"/>
                  </a:lnTo>
                  <a:lnTo>
                    <a:pt x="495" y="2087"/>
                  </a:lnTo>
                  <a:lnTo>
                    <a:pt x="489" y="2078"/>
                  </a:lnTo>
                  <a:lnTo>
                    <a:pt x="482" y="2070"/>
                  </a:lnTo>
                  <a:lnTo>
                    <a:pt x="476" y="2062"/>
                  </a:lnTo>
                  <a:lnTo>
                    <a:pt x="468" y="2056"/>
                  </a:lnTo>
                  <a:lnTo>
                    <a:pt x="459" y="2050"/>
                  </a:lnTo>
                  <a:lnTo>
                    <a:pt x="450" y="2046"/>
                  </a:lnTo>
                  <a:lnTo>
                    <a:pt x="441" y="2042"/>
                  </a:lnTo>
                  <a:lnTo>
                    <a:pt x="431" y="2039"/>
                  </a:lnTo>
                  <a:lnTo>
                    <a:pt x="420" y="2038"/>
                  </a:lnTo>
                  <a:lnTo>
                    <a:pt x="409" y="2037"/>
                  </a:lnTo>
                  <a:lnTo>
                    <a:pt x="409" y="2037"/>
                  </a:lnTo>
                  <a:close/>
                  <a:moveTo>
                    <a:pt x="409" y="2219"/>
                  </a:moveTo>
                  <a:lnTo>
                    <a:pt x="409" y="2219"/>
                  </a:lnTo>
                  <a:lnTo>
                    <a:pt x="399" y="2218"/>
                  </a:lnTo>
                  <a:lnTo>
                    <a:pt x="390" y="2215"/>
                  </a:lnTo>
                  <a:lnTo>
                    <a:pt x="383" y="2209"/>
                  </a:lnTo>
                  <a:lnTo>
                    <a:pt x="377" y="2201"/>
                  </a:lnTo>
                  <a:lnTo>
                    <a:pt x="371" y="2192"/>
                  </a:lnTo>
                  <a:lnTo>
                    <a:pt x="367" y="2181"/>
                  </a:lnTo>
                  <a:lnTo>
                    <a:pt x="365" y="2168"/>
                  </a:lnTo>
                  <a:lnTo>
                    <a:pt x="365" y="2155"/>
                  </a:lnTo>
                  <a:lnTo>
                    <a:pt x="365" y="2155"/>
                  </a:lnTo>
                  <a:lnTo>
                    <a:pt x="365" y="2140"/>
                  </a:lnTo>
                  <a:lnTo>
                    <a:pt x="367" y="2127"/>
                  </a:lnTo>
                  <a:lnTo>
                    <a:pt x="371" y="2117"/>
                  </a:lnTo>
                  <a:lnTo>
                    <a:pt x="377" y="2107"/>
                  </a:lnTo>
                  <a:lnTo>
                    <a:pt x="383" y="2099"/>
                  </a:lnTo>
                  <a:lnTo>
                    <a:pt x="390" y="2093"/>
                  </a:lnTo>
                  <a:lnTo>
                    <a:pt x="399" y="2090"/>
                  </a:lnTo>
                  <a:lnTo>
                    <a:pt x="409" y="2089"/>
                  </a:lnTo>
                  <a:lnTo>
                    <a:pt x="409" y="2089"/>
                  </a:lnTo>
                  <a:lnTo>
                    <a:pt x="419" y="2090"/>
                  </a:lnTo>
                  <a:lnTo>
                    <a:pt x="428" y="2093"/>
                  </a:lnTo>
                  <a:lnTo>
                    <a:pt x="436" y="2099"/>
                  </a:lnTo>
                  <a:lnTo>
                    <a:pt x="442" y="2107"/>
                  </a:lnTo>
                  <a:lnTo>
                    <a:pt x="448" y="2117"/>
                  </a:lnTo>
                  <a:lnTo>
                    <a:pt x="451" y="2127"/>
                  </a:lnTo>
                  <a:lnTo>
                    <a:pt x="453" y="2140"/>
                  </a:lnTo>
                  <a:lnTo>
                    <a:pt x="455" y="2155"/>
                  </a:lnTo>
                  <a:lnTo>
                    <a:pt x="455" y="2155"/>
                  </a:lnTo>
                  <a:lnTo>
                    <a:pt x="453" y="2168"/>
                  </a:lnTo>
                  <a:lnTo>
                    <a:pt x="451" y="2181"/>
                  </a:lnTo>
                  <a:lnTo>
                    <a:pt x="448" y="2192"/>
                  </a:lnTo>
                  <a:lnTo>
                    <a:pt x="442" y="2201"/>
                  </a:lnTo>
                  <a:lnTo>
                    <a:pt x="436" y="2209"/>
                  </a:lnTo>
                  <a:lnTo>
                    <a:pt x="428" y="2215"/>
                  </a:lnTo>
                  <a:lnTo>
                    <a:pt x="419" y="2218"/>
                  </a:lnTo>
                  <a:lnTo>
                    <a:pt x="409" y="2219"/>
                  </a:lnTo>
                  <a:lnTo>
                    <a:pt x="409" y="2219"/>
                  </a:lnTo>
                  <a:close/>
                  <a:moveTo>
                    <a:pt x="2285" y="2105"/>
                  </a:moveTo>
                  <a:lnTo>
                    <a:pt x="2285" y="2105"/>
                  </a:lnTo>
                  <a:lnTo>
                    <a:pt x="2276" y="2100"/>
                  </a:lnTo>
                  <a:lnTo>
                    <a:pt x="2267" y="2096"/>
                  </a:lnTo>
                  <a:lnTo>
                    <a:pt x="2257" y="2093"/>
                  </a:lnTo>
                  <a:lnTo>
                    <a:pt x="2249" y="2092"/>
                  </a:lnTo>
                  <a:lnTo>
                    <a:pt x="2249" y="2092"/>
                  </a:lnTo>
                  <a:lnTo>
                    <a:pt x="2239" y="2093"/>
                  </a:lnTo>
                  <a:lnTo>
                    <a:pt x="2231" y="2096"/>
                  </a:lnTo>
                  <a:lnTo>
                    <a:pt x="2224" y="2100"/>
                  </a:lnTo>
                  <a:lnTo>
                    <a:pt x="2219" y="2106"/>
                  </a:lnTo>
                  <a:lnTo>
                    <a:pt x="2214" y="2112"/>
                  </a:lnTo>
                  <a:lnTo>
                    <a:pt x="2211" y="2121"/>
                  </a:lnTo>
                  <a:lnTo>
                    <a:pt x="2209" y="2132"/>
                  </a:lnTo>
                  <a:lnTo>
                    <a:pt x="2209" y="2145"/>
                  </a:lnTo>
                  <a:lnTo>
                    <a:pt x="2209" y="2266"/>
                  </a:lnTo>
                  <a:lnTo>
                    <a:pt x="2153" y="2266"/>
                  </a:lnTo>
                  <a:lnTo>
                    <a:pt x="2153" y="2042"/>
                  </a:lnTo>
                  <a:lnTo>
                    <a:pt x="2209" y="2042"/>
                  </a:lnTo>
                  <a:lnTo>
                    <a:pt x="2209" y="2061"/>
                  </a:lnTo>
                  <a:lnTo>
                    <a:pt x="2209" y="2061"/>
                  </a:lnTo>
                  <a:lnTo>
                    <a:pt x="2213" y="2056"/>
                  </a:lnTo>
                  <a:lnTo>
                    <a:pt x="2219" y="2050"/>
                  </a:lnTo>
                  <a:lnTo>
                    <a:pt x="2224" y="2047"/>
                  </a:lnTo>
                  <a:lnTo>
                    <a:pt x="2231" y="2043"/>
                  </a:lnTo>
                  <a:lnTo>
                    <a:pt x="2237" y="2040"/>
                  </a:lnTo>
                  <a:lnTo>
                    <a:pt x="2244" y="2039"/>
                  </a:lnTo>
                  <a:lnTo>
                    <a:pt x="2251" y="2038"/>
                  </a:lnTo>
                  <a:lnTo>
                    <a:pt x="2257" y="2037"/>
                  </a:lnTo>
                  <a:lnTo>
                    <a:pt x="2257" y="2037"/>
                  </a:lnTo>
                  <a:lnTo>
                    <a:pt x="2269" y="2038"/>
                  </a:lnTo>
                  <a:lnTo>
                    <a:pt x="2280" y="2041"/>
                  </a:lnTo>
                  <a:lnTo>
                    <a:pt x="2291" y="2046"/>
                  </a:lnTo>
                  <a:lnTo>
                    <a:pt x="2300" y="2051"/>
                  </a:lnTo>
                  <a:lnTo>
                    <a:pt x="2285" y="2105"/>
                  </a:lnTo>
                  <a:close/>
                  <a:moveTo>
                    <a:pt x="1850" y="2042"/>
                  </a:moveTo>
                  <a:lnTo>
                    <a:pt x="1904" y="2042"/>
                  </a:lnTo>
                  <a:lnTo>
                    <a:pt x="1841" y="2266"/>
                  </a:lnTo>
                  <a:lnTo>
                    <a:pt x="1793" y="2266"/>
                  </a:lnTo>
                  <a:lnTo>
                    <a:pt x="1768" y="2174"/>
                  </a:lnTo>
                  <a:lnTo>
                    <a:pt x="1768" y="2174"/>
                  </a:lnTo>
                  <a:lnTo>
                    <a:pt x="1756" y="2125"/>
                  </a:lnTo>
                  <a:lnTo>
                    <a:pt x="1756" y="2125"/>
                  </a:lnTo>
                  <a:lnTo>
                    <a:pt x="1751" y="2148"/>
                  </a:lnTo>
                  <a:lnTo>
                    <a:pt x="1744" y="2175"/>
                  </a:lnTo>
                  <a:lnTo>
                    <a:pt x="1720" y="2266"/>
                  </a:lnTo>
                  <a:lnTo>
                    <a:pt x="1672" y="2266"/>
                  </a:lnTo>
                  <a:lnTo>
                    <a:pt x="1671" y="2265"/>
                  </a:lnTo>
                  <a:lnTo>
                    <a:pt x="1608" y="2042"/>
                  </a:lnTo>
                  <a:lnTo>
                    <a:pt x="1665" y="2042"/>
                  </a:lnTo>
                  <a:lnTo>
                    <a:pt x="1686" y="2126"/>
                  </a:lnTo>
                  <a:lnTo>
                    <a:pt x="1686" y="2126"/>
                  </a:lnTo>
                  <a:lnTo>
                    <a:pt x="1692" y="2152"/>
                  </a:lnTo>
                  <a:lnTo>
                    <a:pt x="1697" y="2180"/>
                  </a:lnTo>
                  <a:lnTo>
                    <a:pt x="1697" y="2180"/>
                  </a:lnTo>
                  <a:lnTo>
                    <a:pt x="1703" y="2152"/>
                  </a:lnTo>
                  <a:lnTo>
                    <a:pt x="1711" y="2125"/>
                  </a:lnTo>
                  <a:lnTo>
                    <a:pt x="1734" y="2042"/>
                  </a:lnTo>
                  <a:lnTo>
                    <a:pt x="1781" y="2042"/>
                  </a:lnTo>
                  <a:lnTo>
                    <a:pt x="1804" y="2125"/>
                  </a:lnTo>
                  <a:lnTo>
                    <a:pt x="1804" y="2125"/>
                  </a:lnTo>
                  <a:lnTo>
                    <a:pt x="1811" y="2151"/>
                  </a:lnTo>
                  <a:lnTo>
                    <a:pt x="1817" y="2181"/>
                  </a:lnTo>
                  <a:lnTo>
                    <a:pt x="1817" y="2181"/>
                  </a:lnTo>
                  <a:lnTo>
                    <a:pt x="1823" y="2156"/>
                  </a:lnTo>
                  <a:lnTo>
                    <a:pt x="1830" y="2125"/>
                  </a:lnTo>
                  <a:lnTo>
                    <a:pt x="1850" y="2042"/>
                  </a:lnTo>
                  <a:close/>
                  <a:moveTo>
                    <a:pt x="2016" y="2037"/>
                  </a:moveTo>
                  <a:lnTo>
                    <a:pt x="2016" y="2037"/>
                  </a:lnTo>
                  <a:lnTo>
                    <a:pt x="2006" y="2038"/>
                  </a:lnTo>
                  <a:lnTo>
                    <a:pt x="1995" y="2039"/>
                  </a:lnTo>
                  <a:lnTo>
                    <a:pt x="1985" y="2042"/>
                  </a:lnTo>
                  <a:lnTo>
                    <a:pt x="1976" y="2046"/>
                  </a:lnTo>
                  <a:lnTo>
                    <a:pt x="1967" y="2050"/>
                  </a:lnTo>
                  <a:lnTo>
                    <a:pt x="1958" y="2057"/>
                  </a:lnTo>
                  <a:lnTo>
                    <a:pt x="1951" y="2062"/>
                  </a:lnTo>
                  <a:lnTo>
                    <a:pt x="1944" y="2070"/>
                  </a:lnTo>
                  <a:lnTo>
                    <a:pt x="1937" y="2078"/>
                  </a:lnTo>
                  <a:lnTo>
                    <a:pt x="1932" y="2087"/>
                  </a:lnTo>
                  <a:lnTo>
                    <a:pt x="1926" y="2097"/>
                  </a:lnTo>
                  <a:lnTo>
                    <a:pt x="1923" y="2107"/>
                  </a:lnTo>
                  <a:lnTo>
                    <a:pt x="1920" y="2118"/>
                  </a:lnTo>
                  <a:lnTo>
                    <a:pt x="1916" y="2130"/>
                  </a:lnTo>
                  <a:lnTo>
                    <a:pt x="1915" y="2141"/>
                  </a:lnTo>
                  <a:lnTo>
                    <a:pt x="1915" y="2155"/>
                  </a:lnTo>
                  <a:lnTo>
                    <a:pt x="1915" y="2155"/>
                  </a:lnTo>
                  <a:lnTo>
                    <a:pt x="1915" y="2167"/>
                  </a:lnTo>
                  <a:lnTo>
                    <a:pt x="1916" y="2179"/>
                  </a:lnTo>
                  <a:lnTo>
                    <a:pt x="1920" y="2190"/>
                  </a:lnTo>
                  <a:lnTo>
                    <a:pt x="1923" y="2201"/>
                  </a:lnTo>
                  <a:lnTo>
                    <a:pt x="1926" y="2211"/>
                  </a:lnTo>
                  <a:lnTo>
                    <a:pt x="1932" y="2221"/>
                  </a:lnTo>
                  <a:lnTo>
                    <a:pt x="1937" y="2230"/>
                  </a:lnTo>
                  <a:lnTo>
                    <a:pt x="1944" y="2238"/>
                  </a:lnTo>
                  <a:lnTo>
                    <a:pt x="1951" y="2246"/>
                  </a:lnTo>
                  <a:lnTo>
                    <a:pt x="1958" y="2252"/>
                  </a:lnTo>
                  <a:lnTo>
                    <a:pt x="1967" y="2258"/>
                  </a:lnTo>
                  <a:lnTo>
                    <a:pt x="1976" y="2262"/>
                  </a:lnTo>
                  <a:lnTo>
                    <a:pt x="1985" y="2266"/>
                  </a:lnTo>
                  <a:lnTo>
                    <a:pt x="1995" y="2269"/>
                  </a:lnTo>
                  <a:lnTo>
                    <a:pt x="2006" y="2270"/>
                  </a:lnTo>
                  <a:lnTo>
                    <a:pt x="2016" y="2271"/>
                  </a:lnTo>
                  <a:lnTo>
                    <a:pt x="2016" y="2271"/>
                  </a:lnTo>
                  <a:lnTo>
                    <a:pt x="2027" y="2270"/>
                  </a:lnTo>
                  <a:lnTo>
                    <a:pt x="2039" y="2269"/>
                  </a:lnTo>
                  <a:lnTo>
                    <a:pt x="2049" y="2266"/>
                  </a:lnTo>
                  <a:lnTo>
                    <a:pt x="2057" y="2262"/>
                  </a:lnTo>
                  <a:lnTo>
                    <a:pt x="2066" y="2258"/>
                  </a:lnTo>
                  <a:lnTo>
                    <a:pt x="2075" y="2252"/>
                  </a:lnTo>
                  <a:lnTo>
                    <a:pt x="2083" y="2246"/>
                  </a:lnTo>
                  <a:lnTo>
                    <a:pt x="2090" y="2238"/>
                  </a:lnTo>
                  <a:lnTo>
                    <a:pt x="2096" y="2230"/>
                  </a:lnTo>
                  <a:lnTo>
                    <a:pt x="2102" y="2221"/>
                  </a:lnTo>
                  <a:lnTo>
                    <a:pt x="2106" y="2211"/>
                  </a:lnTo>
                  <a:lnTo>
                    <a:pt x="2111" y="2201"/>
                  </a:lnTo>
                  <a:lnTo>
                    <a:pt x="2114" y="2190"/>
                  </a:lnTo>
                  <a:lnTo>
                    <a:pt x="2116" y="2179"/>
                  </a:lnTo>
                  <a:lnTo>
                    <a:pt x="2119" y="2167"/>
                  </a:lnTo>
                  <a:lnTo>
                    <a:pt x="2119" y="2155"/>
                  </a:lnTo>
                  <a:lnTo>
                    <a:pt x="2119" y="2155"/>
                  </a:lnTo>
                  <a:lnTo>
                    <a:pt x="2119" y="2141"/>
                  </a:lnTo>
                  <a:lnTo>
                    <a:pt x="2116" y="2130"/>
                  </a:lnTo>
                  <a:lnTo>
                    <a:pt x="2114" y="2118"/>
                  </a:lnTo>
                  <a:lnTo>
                    <a:pt x="2111" y="2107"/>
                  </a:lnTo>
                  <a:lnTo>
                    <a:pt x="2106" y="2097"/>
                  </a:lnTo>
                  <a:lnTo>
                    <a:pt x="2102" y="2087"/>
                  </a:lnTo>
                  <a:lnTo>
                    <a:pt x="2096" y="2078"/>
                  </a:lnTo>
                  <a:lnTo>
                    <a:pt x="2090" y="2070"/>
                  </a:lnTo>
                  <a:lnTo>
                    <a:pt x="2083" y="2062"/>
                  </a:lnTo>
                  <a:lnTo>
                    <a:pt x="2075" y="2057"/>
                  </a:lnTo>
                  <a:lnTo>
                    <a:pt x="2066" y="2050"/>
                  </a:lnTo>
                  <a:lnTo>
                    <a:pt x="2057" y="2046"/>
                  </a:lnTo>
                  <a:lnTo>
                    <a:pt x="2049" y="2042"/>
                  </a:lnTo>
                  <a:lnTo>
                    <a:pt x="2039" y="2039"/>
                  </a:lnTo>
                  <a:lnTo>
                    <a:pt x="2027" y="2038"/>
                  </a:lnTo>
                  <a:lnTo>
                    <a:pt x="2016" y="2037"/>
                  </a:lnTo>
                  <a:lnTo>
                    <a:pt x="2016" y="2037"/>
                  </a:lnTo>
                  <a:close/>
                  <a:moveTo>
                    <a:pt x="2016" y="2219"/>
                  </a:moveTo>
                  <a:lnTo>
                    <a:pt x="2016" y="2219"/>
                  </a:lnTo>
                  <a:lnTo>
                    <a:pt x="2006" y="2218"/>
                  </a:lnTo>
                  <a:lnTo>
                    <a:pt x="1998" y="2215"/>
                  </a:lnTo>
                  <a:lnTo>
                    <a:pt x="1991" y="2209"/>
                  </a:lnTo>
                  <a:lnTo>
                    <a:pt x="1984" y="2201"/>
                  </a:lnTo>
                  <a:lnTo>
                    <a:pt x="1978" y="2192"/>
                  </a:lnTo>
                  <a:lnTo>
                    <a:pt x="1974" y="2181"/>
                  </a:lnTo>
                  <a:lnTo>
                    <a:pt x="1972" y="2168"/>
                  </a:lnTo>
                  <a:lnTo>
                    <a:pt x="1972" y="2155"/>
                  </a:lnTo>
                  <a:lnTo>
                    <a:pt x="1972" y="2155"/>
                  </a:lnTo>
                  <a:lnTo>
                    <a:pt x="1972" y="2140"/>
                  </a:lnTo>
                  <a:lnTo>
                    <a:pt x="1974" y="2128"/>
                  </a:lnTo>
                  <a:lnTo>
                    <a:pt x="1978" y="2117"/>
                  </a:lnTo>
                  <a:lnTo>
                    <a:pt x="1984" y="2107"/>
                  </a:lnTo>
                  <a:lnTo>
                    <a:pt x="1991" y="2099"/>
                  </a:lnTo>
                  <a:lnTo>
                    <a:pt x="1998" y="2093"/>
                  </a:lnTo>
                  <a:lnTo>
                    <a:pt x="2006" y="2090"/>
                  </a:lnTo>
                  <a:lnTo>
                    <a:pt x="2016" y="2089"/>
                  </a:lnTo>
                  <a:lnTo>
                    <a:pt x="2016" y="2089"/>
                  </a:lnTo>
                  <a:lnTo>
                    <a:pt x="2026" y="2090"/>
                  </a:lnTo>
                  <a:lnTo>
                    <a:pt x="2035" y="2093"/>
                  </a:lnTo>
                  <a:lnTo>
                    <a:pt x="2043" y="2099"/>
                  </a:lnTo>
                  <a:lnTo>
                    <a:pt x="2050" y="2107"/>
                  </a:lnTo>
                  <a:lnTo>
                    <a:pt x="2055" y="2117"/>
                  </a:lnTo>
                  <a:lnTo>
                    <a:pt x="2059" y="2128"/>
                  </a:lnTo>
                  <a:lnTo>
                    <a:pt x="2061" y="2140"/>
                  </a:lnTo>
                  <a:lnTo>
                    <a:pt x="2062" y="2155"/>
                  </a:lnTo>
                  <a:lnTo>
                    <a:pt x="2062" y="2155"/>
                  </a:lnTo>
                  <a:lnTo>
                    <a:pt x="2061" y="2168"/>
                  </a:lnTo>
                  <a:lnTo>
                    <a:pt x="2059" y="2181"/>
                  </a:lnTo>
                  <a:lnTo>
                    <a:pt x="2055" y="2192"/>
                  </a:lnTo>
                  <a:lnTo>
                    <a:pt x="2050" y="2201"/>
                  </a:lnTo>
                  <a:lnTo>
                    <a:pt x="2043" y="2209"/>
                  </a:lnTo>
                  <a:lnTo>
                    <a:pt x="2035" y="2215"/>
                  </a:lnTo>
                  <a:lnTo>
                    <a:pt x="2026" y="2218"/>
                  </a:lnTo>
                  <a:lnTo>
                    <a:pt x="2016" y="2219"/>
                  </a:lnTo>
                  <a:lnTo>
                    <a:pt x="2016" y="2219"/>
                  </a:lnTo>
                  <a:close/>
                  <a:moveTo>
                    <a:pt x="843" y="2116"/>
                  </a:moveTo>
                  <a:lnTo>
                    <a:pt x="910" y="2266"/>
                  </a:lnTo>
                  <a:lnTo>
                    <a:pt x="849" y="2266"/>
                  </a:lnTo>
                  <a:lnTo>
                    <a:pt x="803" y="2162"/>
                  </a:lnTo>
                  <a:lnTo>
                    <a:pt x="772" y="2199"/>
                  </a:lnTo>
                  <a:lnTo>
                    <a:pt x="772" y="2266"/>
                  </a:lnTo>
                  <a:lnTo>
                    <a:pt x="718" y="2266"/>
                  </a:lnTo>
                  <a:lnTo>
                    <a:pt x="718" y="1977"/>
                  </a:lnTo>
                  <a:lnTo>
                    <a:pt x="772" y="1949"/>
                  </a:lnTo>
                  <a:lnTo>
                    <a:pt x="772" y="2128"/>
                  </a:lnTo>
                  <a:lnTo>
                    <a:pt x="772" y="2128"/>
                  </a:lnTo>
                  <a:lnTo>
                    <a:pt x="794" y="2099"/>
                  </a:lnTo>
                  <a:lnTo>
                    <a:pt x="838" y="2042"/>
                  </a:lnTo>
                  <a:lnTo>
                    <a:pt x="903" y="2042"/>
                  </a:lnTo>
                  <a:lnTo>
                    <a:pt x="843" y="2116"/>
                  </a:lnTo>
                  <a:close/>
                  <a:moveTo>
                    <a:pt x="1105" y="2266"/>
                  </a:moveTo>
                  <a:lnTo>
                    <a:pt x="1049" y="2266"/>
                  </a:lnTo>
                  <a:lnTo>
                    <a:pt x="1049" y="2042"/>
                  </a:lnTo>
                  <a:lnTo>
                    <a:pt x="1105" y="2042"/>
                  </a:lnTo>
                  <a:lnTo>
                    <a:pt x="1105" y="2061"/>
                  </a:lnTo>
                  <a:lnTo>
                    <a:pt x="1105" y="2061"/>
                  </a:lnTo>
                  <a:lnTo>
                    <a:pt x="1110" y="2056"/>
                  </a:lnTo>
                  <a:lnTo>
                    <a:pt x="1116" y="2051"/>
                  </a:lnTo>
                  <a:lnTo>
                    <a:pt x="1123" y="2047"/>
                  </a:lnTo>
                  <a:lnTo>
                    <a:pt x="1129" y="2043"/>
                  </a:lnTo>
                  <a:lnTo>
                    <a:pt x="1137" y="2041"/>
                  </a:lnTo>
                  <a:lnTo>
                    <a:pt x="1145" y="2039"/>
                  </a:lnTo>
                  <a:lnTo>
                    <a:pt x="1153" y="2038"/>
                  </a:lnTo>
                  <a:lnTo>
                    <a:pt x="1162" y="2037"/>
                  </a:lnTo>
                  <a:lnTo>
                    <a:pt x="1162" y="2037"/>
                  </a:lnTo>
                  <a:lnTo>
                    <a:pt x="1172" y="2038"/>
                  </a:lnTo>
                  <a:lnTo>
                    <a:pt x="1180" y="2039"/>
                  </a:lnTo>
                  <a:lnTo>
                    <a:pt x="1188" y="2041"/>
                  </a:lnTo>
                  <a:lnTo>
                    <a:pt x="1197" y="2043"/>
                  </a:lnTo>
                  <a:lnTo>
                    <a:pt x="1204" y="2048"/>
                  </a:lnTo>
                  <a:lnTo>
                    <a:pt x="1210" y="2052"/>
                  </a:lnTo>
                  <a:lnTo>
                    <a:pt x="1217" y="2057"/>
                  </a:lnTo>
                  <a:lnTo>
                    <a:pt x="1223" y="2063"/>
                  </a:lnTo>
                  <a:lnTo>
                    <a:pt x="1227" y="2070"/>
                  </a:lnTo>
                  <a:lnTo>
                    <a:pt x="1232" y="2078"/>
                  </a:lnTo>
                  <a:lnTo>
                    <a:pt x="1235" y="2086"/>
                  </a:lnTo>
                  <a:lnTo>
                    <a:pt x="1238" y="2096"/>
                  </a:lnTo>
                  <a:lnTo>
                    <a:pt x="1240" y="2106"/>
                  </a:lnTo>
                  <a:lnTo>
                    <a:pt x="1242" y="2116"/>
                  </a:lnTo>
                  <a:lnTo>
                    <a:pt x="1243" y="2127"/>
                  </a:lnTo>
                  <a:lnTo>
                    <a:pt x="1244" y="2139"/>
                  </a:lnTo>
                  <a:lnTo>
                    <a:pt x="1244" y="2266"/>
                  </a:lnTo>
                  <a:lnTo>
                    <a:pt x="1188" y="2266"/>
                  </a:lnTo>
                  <a:lnTo>
                    <a:pt x="1188" y="2142"/>
                  </a:lnTo>
                  <a:lnTo>
                    <a:pt x="1188" y="2142"/>
                  </a:lnTo>
                  <a:lnTo>
                    <a:pt x="1187" y="2130"/>
                  </a:lnTo>
                  <a:lnTo>
                    <a:pt x="1186" y="2118"/>
                  </a:lnTo>
                  <a:lnTo>
                    <a:pt x="1183" y="2109"/>
                  </a:lnTo>
                  <a:lnTo>
                    <a:pt x="1178" y="2101"/>
                  </a:lnTo>
                  <a:lnTo>
                    <a:pt x="1173" y="2096"/>
                  </a:lnTo>
                  <a:lnTo>
                    <a:pt x="1166" y="2091"/>
                  </a:lnTo>
                  <a:lnTo>
                    <a:pt x="1157" y="2089"/>
                  </a:lnTo>
                  <a:lnTo>
                    <a:pt x="1147" y="2088"/>
                  </a:lnTo>
                  <a:lnTo>
                    <a:pt x="1147" y="2088"/>
                  </a:lnTo>
                  <a:lnTo>
                    <a:pt x="1138" y="2089"/>
                  </a:lnTo>
                  <a:lnTo>
                    <a:pt x="1129" y="2091"/>
                  </a:lnTo>
                  <a:lnTo>
                    <a:pt x="1122" y="2096"/>
                  </a:lnTo>
                  <a:lnTo>
                    <a:pt x="1116" y="2102"/>
                  </a:lnTo>
                  <a:lnTo>
                    <a:pt x="1112" y="2109"/>
                  </a:lnTo>
                  <a:lnTo>
                    <a:pt x="1108" y="2119"/>
                  </a:lnTo>
                  <a:lnTo>
                    <a:pt x="1106" y="2130"/>
                  </a:lnTo>
                  <a:lnTo>
                    <a:pt x="1105" y="2142"/>
                  </a:lnTo>
                  <a:lnTo>
                    <a:pt x="1105" y="2266"/>
                  </a:lnTo>
                  <a:close/>
                  <a:moveTo>
                    <a:pt x="1418" y="2058"/>
                  </a:moveTo>
                  <a:lnTo>
                    <a:pt x="1418" y="2058"/>
                  </a:lnTo>
                  <a:lnTo>
                    <a:pt x="1413" y="2053"/>
                  </a:lnTo>
                  <a:lnTo>
                    <a:pt x="1407" y="2049"/>
                  </a:lnTo>
                  <a:lnTo>
                    <a:pt x="1402" y="2046"/>
                  </a:lnTo>
                  <a:lnTo>
                    <a:pt x="1395" y="2042"/>
                  </a:lnTo>
                  <a:lnTo>
                    <a:pt x="1388" y="2040"/>
                  </a:lnTo>
                  <a:lnTo>
                    <a:pt x="1382" y="2039"/>
                  </a:lnTo>
                  <a:lnTo>
                    <a:pt x="1375" y="2038"/>
                  </a:lnTo>
                  <a:lnTo>
                    <a:pt x="1368" y="2037"/>
                  </a:lnTo>
                  <a:lnTo>
                    <a:pt x="1368" y="2037"/>
                  </a:lnTo>
                  <a:lnTo>
                    <a:pt x="1358" y="2038"/>
                  </a:lnTo>
                  <a:lnTo>
                    <a:pt x="1349" y="2039"/>
                  </a:lnTo>
                  <a:lnTo>
                    <a:pt x="1340" y="2041"/>
                  </a:lnTo>
                  <a:lnTo>
                    <a:pt x="1332" y="2046"/>
                  </a:lnTo>
                  <a:lnTo>
                    <a:pt x="1324" y="2049"/>
                  </a:lnTo>
                  <a:lnTo>
                    <a:pt x="1317" y="2055"/>
                  </a:lnTo>
                  <a:lnTo>
                    <a:pt x="1310" y="2061"/>
                  </a:lnTo>
                  <a:lnTo>
                    <a:pt x="1304" y="2068"/>
                  </a:lnTo>
                  <a:lnTo>
                    <a:pt x="1298" y="2076"/>
                  </a:lnTo>
                  <a:lnTo>
                    <a:pt x="1294" y="2085"/>
                  </a:lnTo>
                  <a:lnTo>
                    <a:pt x="1289" y="2093"/>
                  </a:lnTo>
                  <a:lnTo>
                    <a:pt x="1286" y="2105"/>
                  </a:lnTo>
                  <a:lnTo>
                    <a:pt x="1284" y="2115"/>
                  </a:lnTo>
                  <a:lnTo>
                    <a:pt x="1282" y="2127"/>
                  </a:lnTo>
                  <a:lnTo>
                    <a:pt x="1280" y="2139"/>
                  </a:lnTo>
                  <a:lnTo>
                    <a:pt x="1280" y="2151"/>
                  </a:lnTo>
                  <a:lnTo>
                    <a:pt x="1280" y="2151"/>
                  </a:lnTo>
                  <a:lnTo>
                    <a:pt x="1280" y="2166"/>
                  </a:lnTo>
                  <a:lnTo>
                    <a:pt x="1282" y="2178"/>
                  </a:lnTo>
                  <a:lnTo>
                    <a:pt x="1284" y="2190"/>
                  </a:lnTo>
                  <a:lnTo>
                    <a:pt x="1286" y="2202"/>
                  </a:lnTo>
                  <a:lnTo>
                    <a:pt x="1289" y="2212"/>
                  </a:lnTo>
                  <a:lnTo>
                    <a:pt x="1294" y="2222"/>
                  </a:lnTo>
                  <a:lnTo>
                    <a:pt x="1298" y="2231"/>
                  </a:lnTo>
                  <a:lnTo>
                    <a:pt x="1304" y="2239"/>
                  </a:lnTo>
                  <a:lnTo>
                    <a:pt x="1309" y="2247"/>
                  </a:lnTo>
                  <a:lnTo>
                    <a:pt x="1316" y="2252"/>
                  </a:lnTo>
                  <a:lnTo>
                    <a:pt x="1323" y="2258"/>
                  </a:lnTo>
                  <a:lnTo>
                    <a:pt x="1330" y="2262"/>
                  </a:lnTo>
                  <a:lnTo>
                    <a:pt x="1339" y="2266"/>
                  </a:lnTo>
                  <a:lnTo>
                    <a:pt x="1348" y="2269"/>
                  </a:lnTo>
                  <a:lnTo>
                    <a:pt x="1357" y="2270"/>
                  </a:lnTo>
                  <a:lnTo>
                    <a:pt x="1367" y="2271"/>
                  </a:lnTo>
                  <a:lnTo>
                    <a:pt x="1367" y="2271"/>
                  </a:lnTo>
                  <a:lnTo>
                    <a:pt x="1374" y="2270"/>
                  </a:lnTo>
                  <a:lnTo>
                    <a:pt x="1382" y="2269"/>
                  </a:lnTo>
                  <a:lnTo>
                    <a:pt x="1388" y="2268"/>
                  </a:lnTo>
                  <a:lnTo>
                    <a:pt x="1395" y="2266"/>
                  </a:lnTo>
                  <a:lnTo>
                    <a:pt x="1401" y="2262"/>
                  </a:lnTo>
                  <a:lnTo>
                    <a:pt x="1407" y="2259"/>
                  </a:lnTo>
                  <a:lnTo>
                    <a:pt x="1413" y="2255"/>
                  </a:lnTo>
                  <a:lnTo>
                    <a:pt x="1418" y="2249"/>
                  </a:lnTo>
                  <a:lnTo>
                    <a:pt x="1418" y="2255"/>
                  </a:lnTo>
                  <a:lnTo>
                    <a:pt x="1418" y="2255"/>
                  </a:lnTo>
                  <a:lnTo>
                    <a:pt x="1418" y="2264"/>
                  </a:lnTo>
                  <a:lnTo>
                    <a:pt x="1417" y="2274"/>
                  </a:lnTo>
                  <a:lnTo>
                    <a:pt x="1414" y="2284"/>
                  </a:lnTo>
                  <a:lnTo>
                    <a:pt x="1412" y="2288"/>
                  </a:lnTo>
                  <a:lnTo>
                    <a:pt x="1409" y="2293"/>
                  </a:lnTo>
                  <a:lnTo>
                    <a:pt x="1405" y="2297"/>
                  </a:lnTo>
                  <a:lnTo>
                    <a:pt x="1401" y="2301"/>
                  </a:lnTo>
                  <a:lnTo>
                    <a:pt x="1395" y="2305"/>
                  </a:lnTo>
                  <a:lnTo>
                    <a:pt x="1388" y="2308"/>
                  </a:lnTo>
                  <a:lnTo>
                    <a:pt x="1379" y="2310"/>
                  </a:lnTo>
                  <a:lnTo>
                    <a:pt x="1370" y="2313"/>
                  </a:lnTo>
                  <a:lnTo>
                    <a:pt x="1359" y="2314"/>
                  </a:lnTo>
                  <a:lnTo>
                    <a:pt x="1346" y="2314"/>
                  </a:lnTo>
                  <a:lnTo>
                    <a:pt x="1344" y="2314"/>
                  </a:lnTo>
                  <a:lnTo>
                    <a:pt x="1364" y="2357"/>
                  </a:lnTo>
                  <a:lnTo>
                    <a:pt x="1365" y="2357"/>
                  </a:lnTo>
                  <a:lnTo>
                    <a:pt x="1365" y="2357"/>
                  </a:lnTo>
                  <a:lnTo>
                    <a:pt x="1378" y="2357"/>
                  </a:lnTo>
                  <a:lnTo>
                    <a:pt x="1390" y="2356"/>
                  </a:lnTo>
                  <a:lnTo>
                    <a:pt x="1402" y="2353"/>
                  </a:lnTo>
                  <a:lnTo>
                    <a:pt x="1413" y="2350"/>
                  </a:lnTo>
                  <a:lnTo>
                    <a:pt x="1423" y="2346"/>
                  </a:lnTo>
                  <a:lnTo>
                    <a:pt x="1432" y="2341"/>
                  </a:lnTo>
                  <a:lnTo>
                    <a:pt x="1439" y="2336"/>
                  </a:lnTo>
                  <a:lnTo>
                    <a:pt x="1446" y="2329"/>
                  </a:lnTo>
                  <a:lnTo>
                    <a:pt x="1453" y="2321"/>
                  </a:lnTo>
                  <a:lnTo>
                    <a:pt x="1458" y="2314"/>
                  </a:lnTo>
                  <a:lnTo>
                    <a:pt x="1463" y="2304"/>
                  </a:lnTo>
                  <a:lnTo>
                    <a:pt x="1466" y="2294"/>
                  </a:lnTo>
                  <a:lnTo>
                    <a:pt x="1469" y="2284"/>
                  </a:lnTo>
                  <a:lnTo>
                    <a:pt x="1472" y="2271"/>
                  </a:lnTo>
                  <a:lnTo>
                    <a:pt x="1473" y="2259"/>
                  </a:lnTo>
                  <a:lnTo>
                    <a:pt x="1473" y="2246"/>
                  </a:lnTo>
                  <a:lnTo>
                    <a:pt x="1473" y="2042"/>
                  </a:lnTo>
                  <a:lnTo>
                    <a:pt x="1418" y="2042"/>
                  </a:lnTo>
                  <a:lnTo>
                    <a:pt x="1418" y="2058"/>
                  </a:lnTo>
                  <a:close/>
                  <a:moveTo>
                    <a:pt x="1418" y="2110"/>
                  </a:moveTo>
                  <a:lnTo>
                    <a:pt x="1418" y="2198"/>
                  </a:lnTo>
                  <a:lnTo>
                    <a:pt x="1418" y="2198"/>
                  </a:lnTo>
                  <a:lnTo>
                    <a:pt x="1411" y="2206"/>
                  </a:lnTo>
                  <a:lnTo>
                    <a:pt x="1403" y="2214"/>
                  </a:lnTo>
                  <a:lnTo>
                    <a:pt x="1397" y="2216"/>
                  </a:lnTo>
                  <a:lnTo>
                    <a:pt x="1392" y="2218"/>
                  </a:lnTo>
                  <a:lnTo>
                    <a:pt x="1386" y="2219"/>
                  </a:lnTo>
                  <a:lnTo>
                    <a:pt x="1378" y="2220"/>
                  </a:lnTo>
                  <a:lnTo>
                    <a:pt x="1378" y="2220"/>
                  </a:lnTo>
                  <a:lnTo>
                    <a:pt x="1372" y="2219"/>
                  </a:lnTo>
                  <a:lnTo>
                    <a:pt x="1364" y="2217"/>
                  </a:lnTo>
                  <a:lnTo>
                    <a:pt x="1357" y="2214"/>
                  </a:lnTo>
                  <a:lnTo>
                    <a:pt x="1350" y="2207"/>
                  </a:lnTo>
                  <a:lnTo>
                    <a:pt x="1345" y="2198"/>
                  </a:lnTo>
                  <a:lnTo>
                    <a:pt x="1340" y="2186"/>
                  </a:lnTo>
                  <a:lnTo>
                    <a:pt x="1338" y="2170"/>
                  </a:lnTo>
                  <a:lnTo>
                    <a:pt x="1337" y="2150"/>
                  </a:lnTo>
                  <a:lnTo>
                    <a:pt x="1337" y="2150"/>
                  </a:lnTo>
                  <a:lnTo>
                    <a:pt x="1338" y="2133"/>
                  </a:lnTo>
                  <a:lnTo>
                    <a:pt x="1340" y="2119"/>
                  </a:lnTo>
                  <a:lnTo>
                    <a:pt x="1345" y="2108"/>
                  </a:lnTo>
                  <a:lnTo>
                    <a:pt x="1350" y="2100"/>
                  </a:lnTo>
                  <a:lnTo>
                    <a:pt x="1357" y="2095"/>
                  </a:lnTo>
                  <a:lnTo>
                    <a:pt x="1364" y="2090"/>
                  </a:lnTo>
                  <a:lnTo>
                    <a:pt x="1372" y="2089"/>
                  </a:lnTo>
                  <a:lnTo>
                    <a:pt x="1378" y="2088"/>
                  </a:lnTo>
                  <a:lnTo>
                    <a:pt x="1378" y="2088"/>
                  </a:lnTo>
                  <a:lnTo>
                    <a:pt x="1386" y="2089"/>
                  </a:lnTo>
                  <a:lnTo>
                    <a:pt x="1393" y="2090"/>
                  </a:lnTo>
                  <a:lnTo>
                    <a:pt x="1398" y="2092"/>
                  </a:lnTo>
                  <a:lnTo>
                    <a:pt x="1404" y="2096"/>
                  </a:lnTo>
                  <a:lnTo>
                    <a:pt x="1408" y="2099"/>
                  </a:lnTo>
                  <a:lnTo>
                    <a:pt x="1412" y="2102"/>
                  </a:lnTo>
                  <a:lnTo>
                    <a:pt x="1418" y="2110"/>
                  </a:lnTo>
                  <a:lnTo>
                    <a:pt x="1418" y="2110"/>
                  </a:lnTo>
                  <a:close/>
                  <a:moveTo>
                    <a:pt x="945" y="2042"/>
                  </a:moveTo>
                  <a:lnTo>
                    <a:pt x="1000" y="2042"/>
                  </a:lnTo>
                  <a:lnTo>
                    <a:pt x="1000" y="2139"/>
                  </a:lnTo>
                  <a:lnTo>
                    <a:pt x="1000" y="2266"/>
                  </a:lnTo>
                  <a:lnTo>
                    <a:pt x="945" y="2266"/>
                  </a:lnTo>
                  <a:lnTo>
                    <a:pt x="945" y="2042"/>
                  </a:lnTo>
                  <a:close/>
                  <a:moveTo>
                    <a:pt x="1000" y="1982"/>
                  </a:moveTo>
                  <a:lnTo>
                    <a:pt x="1000" y="2010"/>
                  </a:lnTo>
                  <a:lnTo>
                    <a:pt x="945" y="2010"/>
                  </a:lnTo>
                  <a:lnTo>
                    <a:pt x="945" y="1954"/>
                  </a:lnTo>
                  <a:lnTo>
                    <a:pt x="1000" y="1954"/>
                  </a:lnTo>
                  <a:lnTo>
                    <a:pt x="1000" y="1982"/>
                  </a:lnTo>
                  <a:close/>
                  <a:moveTo>
                    <a:pt x="2325" y="1977"/>
                  </a:moveTo>
                  <a:lnTo>
                    <a:pt x="2381" y="1949"/>
                  </a:lnTo>
                  <a:lnTo>
                    <a:pt x="2381" y="2144"/>
                  </a:lnTo>
                  <a:lnTo>
                    <a:pt x="2381" y="2266"/>
                  </a:lnTo>
                  <a:lnTo>
                    <a:pt x="2325" y="2266"/>
                  </a:lnTo>
                  <a:lnTo>
                    <a:pt x="2325" y="1977"/>
                  </a:lnTo>
                  <a:close/>
                  <a:moveTo>
                    <a:pt x="400" y="762"/>
                  </a:moveTo>
                  <a:lnTo>
                    <a:pt x="856" y="762"/>
                  </a:lnTo>
                  <a:lnTo>
                    <a:pt x="856" y="498"/>
                  </a:lnTo>
                  <a:lnTo>
                    <a:pt x="400" y="498"/>
                  </a:lnTo>
                  <a:lnTo>
                    <a:pt x="400" y="290"/>
                  </a:lnTo>
                  <a:lnTo>
                    <a:pt x="905" y="290"/>
                  </a:lnTo>
                  <a:lnTo>
                    <a:pt x="737" y="0"/>
                  </a:lnTo>
                  <a:lnTo>
                    <a:pt x="22" y="0"/>
                  </a:lnTo>
                  <a:lnTo>
                    <a:pt x="22" y="1261"/>
                  </a:lnTo>
                  <a:lnTo>
                    <a:pt x="1030" y="1261"/>
                  </a:lnTo>
                  <a:lnTo>
                    <a:pt x="1030" y="970"/>
                  </a:lnTo>
                  <a:lnTo>
                    <a:pt x="400" y="970"/>
                  </a:lnTo>
                  <a:lnTo>
                    <a:pt x="400" y="762"/>
                  </a:lnTo>
                  <a:close/>
                  <a:moveTo>
                    <a:pt x="1702" y="0"/>
                  </a:moveTo>
                  <a:lnTo>
                    <a:pt x="1487" y="411"/>
                  </a:lnTo>
                  <a:lnTo>
                    <a:pt x="1274" y="0"/>
                  </a:lnTo>
                  <a:lnTo>
                    <a:pt x="856" y="0"/>
                  </a:lnTo>
                  <a:lnTo>
                    <a:pt x="1296" y="762"/>
                  </a:lnTo>
                  <a:lnTo>
                    <a:pt x="1296" y="1261"/>
                  </a:lnTo>
                  <a:lnTo>
                    <a:pt x="1673" y="1261"/>
                  </a:lnTo>
                  <a:lnTo>
                    <a:pt x="1673" y="762"/>
                  </a:lnTo>
                  <a:lnTo>
                    <a:pt x="2114" y="0"/>
                  </a:lnTo>
                  <a:lnTo>
                    <a:pt x="1702" y="0"/>
                  </a:lnTo>
                  <a:close/>
                </a:path>
              </a:pathLst>
            </a:custGeom>
            <a:solidFill>
              <a:srgbClr val="2E2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p>
          </p:txBody>
        </p:sp>
      </p:grpSp>
      <p:pic>
        <p:nvPicPr>
          <p:cNvPr id="83" name="Picture 82">
            <a:extLst>
              <a:ext uri="{FF2B5EF4-FFF2-40B4-BE49-F238E27FC236}">
                <a16:creationId xmlns:a16="http://schemas.microsoft.com/office/drawing/2014/main" id="{23B9FB7E-B586-4378-AE43-0A9B9CA0B980}"/>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609918" y="5914517"/>
            <a:ext cx="5042625" cy="618750"/>
          </a:xfrm>
          <a:prstGeom prst="rect">
            <a:avLst/>
          </a:prstGeom>
        </p:spPr>
      </p:pic>
      <p:sp>
        <p:nvSpPr>
          <p:cNvPr id="124" name="Subtitle 2">
            <a:extLst>
              <a:ext uri="{FF2B5EF4-FFF2-40B4-BE49-F238E27FC236}">
                <a16:creationId xmlns:a16="http://schemas.microsoft.com/office/drawing/2014/main" id="{DE813F69-7E98-49B9-A563-B5D224235BE1}"/>
              </a:ext>
            </a:extLst>
          </p:cNvPr>
          <p:cNvSpPr>
            <a:spLocks noGrp="1"/>
          </p:cNvSpPr>
          <p:nvPr>
            <p:ph type="subTitle" idx="1"/>
          </p:nvPr>
        </p:nvSpPr>
        <p:spPr>
          <a:xfrm>
            <a:off x="1184872" y="2825612"/>
            <a:ext cx="4819427" cy="645742"/>
          </a:xfrm>
          <a:prstGeom prst="rect">
            <a:avLst/>
          </a:prstGeom>
        </p:spPr>
        <p:txBody>
          <a:bodyPr/>
          <a:lstStyle>
            <a:lvl1pPr marL="0" indent="0" algn="l">
              <a:buNone/>
              <a:defRPr sz="1600">
                <a:solidFill>
                  <a:schemeClr val="bg1"/>
                </a:solidFill>
                <a:latin typeface="EYInterstate" panose="02000503020000020004" pitchFamily="2" charset="0"/>
                <a:cs typeface="Arial" pitchFamily="34" charset="0"/>
              </a:defRPr>
            </a:lvl1pPr>
            <a:lvl2pPr marL="0" indent="0" algn="l">
              <a:buNone/>
              <a:defRPr sz="1600">
                <a:solidFill>
                  <a:srgbClr val="FFFFFF"/>
                </a:solidFill>
              </a:defRPr>
            </a:lvl2pPr>
            <a:lvl3pPr marL="0" indent="0" algn="l">
              <a:buNone/>
              <a:defRPr sz="1600">
                <a:solidFill>
                  <a:srgbClr val="FFFFFF"/>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dirty="0"/>
              <a:t>Click to edit Master subtitle style</a:t>
            </a:r>
            <a:endParaRPr lang="en-GB" dirty="0"/>
          </a:p>
        </p:txBody>
      </p:sp>
      <p:sp>
        <p:nvSpPr>
          <p:cNvPr id="125" name="Title 1">
            <a:extLst>
              <a:ext uri="{FF2B5EF4-FFF2-40B4-BE49-F238E27FC236}">
                <a16:creationId xmlns:a16="http://schemas.microsoft.com/office/drawing/2014/main" id="{6135F81D-3120-4669-8305-5AB7CAA05048}"/>
              </a:ext>
            </a:extLst>
          </p:cNvPr>
          <p:cNvSpPr>
            <a:spLocks noGrp="1"/>
          </p:cNvSpPr>
          <p:nvPr>
            <p:ph type="ctrTitle"/>
          </p:nvPr>
        </p:nvSpPr>
        <p:spPr>
          <a:xfrm>
            <a:off x="1184872" y="1855166"/>
            <a:ext cx="4819427" cy="860400"/>
          </a:xfrm>
          <a:prstGeom prst="rect">
            <a:avLst/>
          </a:prstGeom>
        </p:spPr>
        <p:txBody>
          <a:bodyPr/>
          <a:lstStyle>
            <a:lvl1pPr>
              <a:defRPr sz="3000" b="0">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spTree>
    <p:extLst>
      <p:ext uri="{BB962C8B-B14F-4D97-AF65-F5344CB8AC3E}">
        <p14:creationId xmlns:p14="http://schemas.microsoft.com/office/powerpoint/2010/main" val="600593814"/>
      </p:ext>
    </p:extLst>
  </p:cSld>
  <p:clrMapOvr>
    <a:masterClrMapping/>
  </p:clrMapOvr>
  <p:extLst>
    <p:ext uri="{DCECCB84-F9BA-43D5-87BE-67443E8EF086}">
      <p15:sldGuideLst xmlns:p15="http://schemas.microsoft.com/office/powerpoint/2012/main"/>
    </p:ext>
  </p:extLst>
</p:sldLayout>
</file>

<file path=ppt/slideLayouts/slideLayout253.xml><?xml version="1.0" encoding="utf-8"?>
<p:sldLayout xmlns:a="http://schemas.openxmlformats.org/drawingml/2006/main" xmlns:r="http://schemas.openxmlformats.org/officeDocument/2006/relationships" xmlns:p="http://schemas.openxmlformats.org/presentationml/2006/main" showMasterSp="0" preserve="1" userDrawn="1">
  <p:cSld name="Approved question tall">
    <p:spTree>
      <p:nvGrpSpPr>
        <p:cNvPr id="1" name=""/>
        <p:cNvGrpSpPr/>
        <p:nvPr/>
      </p:nvGrpSpPr>
      <p:grpSpPr>
        <a:xfrm>
          <a:off x="0" y="0"/>
          <a:ext cx="0" cy="0"/>
          <a:chOff x="0" y="0"/>
          <a:chExt cx="0" cy="0"/>
        </a:xfrm>
      </p:grpSpPr>
      <p:grpSp>
        <p:nvGrpSpPr>
          <p:cNvPr id="85" name="Group 4">
            <a:extLst>
              <a:ext uri="{FF2B5EF4-FFF2-40B4-BE49-F238E27FC236}">
                <a16:creationId xmlns:a16="http://schemas.microsoft.com/office/drawing/2014/main" id="{916D9572-5294-4C0A-83C4-99E45F894950}"/>
              </a:ext>
            </a:extLst>
          </p:cNvPr>
          <p:cNvGrpSpPr>
            <a:grpSpLocks noChangeAspect="1"/>
          </p:cNvGrpSpPr>
          <p:nvPr userDrawn="1"/>
        </p:nvGrpSpPr>
        <p:grpSpPr bwMode="auto">
          <a:xfrm>
            <a:off x="10286006" y="5340350"/>
            <a:ext cx="1317252" cy="1157288"/>
            <a:chOff x="4857" y="3364"/>
            <a:chExt cx="622" cy="729"/>
          </a:xfrm>
        </p:grpSpPr>
        <p:sp>
          <p:nvSpPr>
            <p:cNvPr id="86" name="AutoShape 3">
              <a:extLst>
                <a:ext uri="{FF2B5EF4-FFF2-40B4-BE49-F238E27FC236}">
                  <a16:creationId xmlns:a16="http://schemas.microsoft.com/office/drawing/2014/main" id="{5667BEF9-3DFA-4239-A852-71BA27EC8E18}"/>
                </a:ext>
              </a:extLst>
            </p:cNvPr>
            <p:cNvSpPr>
              <a:spLocks noChangeAspect="1" noChangeArrowheads="1" noTextEdit="1"/>
            </p:cNvSpPr>
            <p:nvPr userDrawn="1"/>
          </p:nvSpPr>
          <p:spPr bwMode="auto">
            <a:xfrm>
              <a:off x="4857" y="3364"/>
              <a:ext cx="622" cy="7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800" dirty="0"/>
            </a:p>
          </p:txBody>
        </p:sp>
        <p:sp>
          <p:nvSpPr>
            <p:cNvPr id="87" name="Freeform 5">
              <a:extLst>
                <a:ext uri="{FF2B5EF4-FFF2-40B4-BE49-F238E27FC236}">
                  <a16:creationId xmlns:a16="http://schemas.microsoft.com/office/drawing/2014/main" id="{7E85CBCB-BA9A-4374-A431-F4DC5F8079BE}"/>
                </a:ext>
              </a:extLst>
            </p:cNvPr>
            <p:cNvSpPr>
              <a:spLocks/>
            </p:cNvSpPr>
            <p:nvPr userDrawn="1"/>
          </p:nvSpPr>
          <p:spPr bwMode="auto">
            <a:xfrm>
              <a:off x="4857" y="3364"/>
              <a:ext cx="498" cy="182"/>
            </a:xfrm>
            <a:custGeom>
              <a:avLst/>
              <a:gdLst>
                <a:gd name="T0" fmla="*/ 2491 w 2491"/>
                <a:gd name="T1" fmla="*/ 0 h 910"/>
                <a:gd name="T2" fmla="*/ 0 w 2491"/>
                <a:gd name="T3" fmla="*/ 910 h 910"/>
                <a:gd name="T4" fmla="*/ 2491 w 2491"/>
                <a:gd name="T5" fmla="*/ 469 h 910"/>
                <a:gd name="T6" fmla="*/ 2491 w 2491"/>
                <a:gd name="T7" fmla="*/ 0 h 910"/>
              </a:gdLst>
              <a:ahLst/>
              <a:cxnLst>
                <a:cxn ang="0">
                  <a:pos x="T0" y="T1"/>
                </a:cxn>
                <a:cxn ang="0">
                  <a:pos x="T2" y="T3"/>
                </a:cxn>
                <a:cxn ang="0">
                  <a:pos x="T4" y="T5"/>
                </a:cxn>
                <a:cxn ang="0">
                  <a:pos x="T6" y="T7"/>
                </a:cxn>
              </a:cxnLst>
              <a:rect l="0" t="0" r="r" b="b"/>
              <a:pathLst>
                <a:path w="2491" h="910">
                  <a:moveTo>
                    <a:pt x="2491" y="0"/>
                  </a:moveTo>
                  <a:lnTo>
                    <a:pt x="0" y="910"/>
                  </a:lnTo>
                  <a:lnTo>
                    <a:pt x="2491" y="469"/>
                  </a:lnTo>
                  <a:lnTo>
                    <a:pt x="2491" y="0"/>
                  </a:lnTo>
                  <a:close/>
                </a:path>
              </a:pathLst>
            </a:custGeom>
            <a:solidFill>
              <a:srgbClr val="FE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p>
          </p:txBody>
        </p:sp>
        <p:sp>
          <p:nvSpPr>
            <p:cNvPr id="88" name="Freeform 6">
              <a:extLst>
                <a:ext uri="{FF2B5EF4-FFF2-40B4-BE49-F238E27FC236}">
                  <a16:creationId xmlns:a16="http://schemas.microsoft.com/office/drawing/2014/main" id="{5C0EF3BA-6104-4E1B-9F18-E642314A9A6C}"/>
                </a:ext>
              </a:extLst>
            </p:cNvPr>
            <p:cNvSpPr>
              <a:spLocks noEditPoints="1"/>
            </p:cNvSpPr>
            <p:nvPr userDrawn="1"/>
          </p:nvSpPr>
          <p:spPr bwMode="auto">
            <a:xfrm>
              <a:off x="4857" y="3622"/>
              <a:ext cx="622" cy="471"/>
            </a:xfrm>
            <a:custGeom>
              <a:avLst/>
              <a:gdLst>
                <a:gd name="T0" fmla="*/ 235 w 3110"/>
                <a:gd name="T1" fmla="*/ 1600 h 2357"/>
                <a:gd name="T2" fmla="*/ 255 w 3110"/>
                <a:gd name="T3" fmla="*/ 1809 h 2357"/>
                <a:gd name="T4" fmla="*/ 152 w 3110"/>
                <a:gd name="T5" fmla="*/ 1823 h 2357"/>
                <a:gd name="T6" fmla="*/ 353 w 3110"/>
                <a:gd name="T7" fmla="*/ 1774 h 2357"/>
                <a:gd name="T8" fmla="*/ 419 w 3110"/>
                <a:gd name="T9" fmla="*/ 1871 h 2357"/>
                <a:gd name="T10" fmla="*/ 1148 w 3110"/>
                <a:gd name="T11" fmla="*/ 1664 h 2357"/>
                <a:gd name="T12" fmla="*/ 1225 w 3110"/>
                <a:gd name="T13" fmla="*/ 1751 h 2357"/>
                <a:gd name="T14" fmla="*/ 701 w 3110"/>
                <a:gd name="T15" fmla="*/ 1558 h 2357"/>
                <a:gd name="T16" fmla="*/ 744 w 3110"/>
                <a:gd name="T17" fmla="*/ 1723 h 2357"/>
                <a:gd name="T18" fmla="*/ 866 w 3110"/>
                <a:gd name="T19" fmla="*/ 1868 h 2357"/>
                <a:gd name="T20" fmla="*/ 838 w 3110"/>
                <a:gd name="T21" fmla="*/ 1696 h 2357"/>
                <a:gd name="T22" fmla="*/ 2035 w 3110"/>
                <a:gd name="T23" fmla="*/ 1874 h 2357"/>
                <a:gd name="T24" fmla="*/ 2173 w 3110"/>
                <a:gd name="T25" fmla="*/ 1760 h 2357"/>
                <a:gd name="T26" fmla="*/ 2115 w 3110"/>
                <a:gd name="T27" fmla="*/ 1743 h 2357"/>
                <a:gd name="T28" fmla="*/ 2074 w 3110"/>
                <a:gd name="T29" fmla="*/ 1696 h 2357"/>
                <a:gd name="T30" fmla="*/ 1318 w 3110"/>
                <a:gd name="T31" fmla="*/ 1748 h 2357"/>
                <a:gd name="T32" fmla="*/ 1455 w 3110"/>
                <a:gd name="T33" fmla="*/ 1858 h 2357"/>
                <a:gd name="T34" fmla="*/ 1484 w 3110"/>
                <a:gd name="T35" fmla="*/ 1938 h 2357"/>
                <a:gd name="T36" fmla="*/ 1378 w 3110"/>
                <a:gd name="T37" fmla="*/ 1794 h 2357"/>
                <a:gd name="T38" fmla="*/ 1740 w 3110"/>
                <a:gd name="T39" fmla="*/ 1690 h 2357"/>
                <a:gd name="T40" fmla="*/ 1644 w 3110"/>
                <a:gd name="T41" fmla="*/ 1791 h 2357"/>
                <a:gd name="T42" fmla="*/ 1835 w 3110"/>
                <a:gd name="T43" fmla="*/ 1723 h 2357"/>
                <a:gd name="T44" fmla="*/ 1698 w 3110"/>
                <a:gd name="T45" fmla="*/ 1800 h 2357"/>
                <a:gd name="T46" fmla="*/ 1721 w 3110"/>
                <a:gd name="T47" fmla="*/ 1831 h 2357"/>
                <a:gd name="T48" fmla="*/ 2256 w 3110"/>
                <a:gd name="T49" fmla="*/ 1780 h 2357"/>
                <a:gd name="T50" fmla="*/ 2243 w 3110"/>
                <a:gd name="T51" fmla="*/ 1665 h 2357"/>
                <a:gd name="T52" fmla="*/ 2306 w 3110"/>
                <a:gd name="T53" fmla="*/ 1880 h 2357"/>
                <a:gd name="T54" fmla="*/ 2338 w 3110"/>
                <a:gd name="T55" fmla="*/ 1722 h 2357"/>
                <a:gd name="T56" fmla="*/ 2929 w 3110"/>
                <a:gd name="T57" fmla="*/ 1763 h 2357"/>
                <a:gd name="T58" fmla="*/ 2750 w 3110"/>
                <a:gd name="T59" fmla="*/ 1695 h 2357"/>
                <a:gd name="T60" fmla="*/ 2872 w 3110"/>
                <a:gd name="T61" fmla="*/ 1874 h 2357"/>
                <a:gd name="T62" fmla="*/ 2658 w 3110"/>
                <a:gd name="T63" fmla="*/ 1797 h 2357"/>
                <a:gd name="T64" fmla="*/ 2623 w 3110"/>
                <a:gd name="T65" fmla="*/ 1867 h 2357"/>
                <a:gd name="T66" fmla="*/ 2482 w 3110"/>
                <a:gd name="T67" fmla="*/ 1876 h 2357"/>
                <a:gd name="T68" fmla="*/ 2513 w 3110"/>
                <a:gd name="T69" fmla="*/ 1825 h 2357"/>
                <a:gd name="T70" fmla="*/ 3019 w 3110"/>
                <a:gd name="T71" fmla="*/ 1651 h 2357"/>
                <a:gd name="T72" fmla="*/ 981 w 3110"/>
                <a:gd name="T73" fmla="*/ 1874 h 2357"/>
                <a:gd name="T74" fmla="*/ 2433 w 3110"/>
                <a:gd name="T75" fmla="*/ 2085 h 2357"/>
                <a:gd name="T76" fmla="*/ 2528 w 3110"/>
                <a:gd name="T77" fmla="*/ 2268 h 2357"/>
                <a:gd name="T78" fmla="*/ 2503 w 3110"/>
                <a:gd name="T79" fmla="*/ 2090 h 2357"/>
                <a:gd name="T80" fmla="*/ 631 w 3110"/>
                <a:gd name="T81" fmla="*/ 2093 h 2357"/>
                <a:gd name="T82" fmla="*/ 677 w 3110"/>
                <a:gd name="T83" fmla="*/ 2105 h 2357"/>
                <a:gd name="T84" fmla="*/ 203 w 3110"/>
                <a:gd name="T85" fmla="*/ 2151 h 2357"/>
                <a:gd name="T86" fmla="*/ 312 w 3110"/>
                <a:gd name="T87" fmla="*/ 2190 h 2357"/>
                <a:gd name="T88" fmla="*/ 507 w 3110"/>
                <a:gd name="T89" fmla="*/ 2190 h 2357"/>
                <a:gd name="T90" fmla="*/ 377 w 3110"/>
                <a:gd name="T91" fmla="*/ 2201 h 2357"/>
                <a:gd name="T92" fmla="*/ 442 w 3110"/>
                <a:gd name="T93" fmla="*/ 2201 h 2357"/>
                <a:gd name="T94" fmla="*/ 2213 w 3110"/>
                <a:gd name="T95" fmla="*/ 2056 h 2357"/>
                <a:gd name="T96" fmla="*/ 1608 w 3110"/>
                <a:gd name="T97" fmla="*/ 2042 h 2357"/>
                <a:gd name="T98" fmla="*/ 1951 w 3110"/>
                <a:gd name="T99" fmla="*/ 2062 h 2357"/>
                <a:gd name="T100" fmla="*/ 2016 w 3110"/>
                <a:gd name="T101" fmla="*/ 2271 h 2357"/>
                <a:gd name="T102" fmla="*/ 2075 w 3110"/>
                <a:gd name="T103" fmla="*/ 2057 h 2357"/>
                <a:gd name="T104" fmla="*/ 2016 w 3110"/>
                <a:gd name="T105" fmla="*/ 2089 h 2357"/>
                <a:gd name="T106" fmla="*/ 772 w 3110"/>
                <a:gd name="T107" fmla="*/ 1949 h 2357"/>
                <a:gd name="T108" fmla="*/ 1210 w 3110"/>
                <a:gd name="T109" fmla="*/ 2052 h 2357"/>
                <a:gd name="T110" fmla="*/ 1116 w 3110"/>
                <a:gd name="T111" fmla="*/ 2102 h 2357"/>
                <a:gd name="T112" fmla="*/ 1289 w 3110"/>
                <a:gd name="T113" fmla="*/ 2093 h 2357"/>
                <a:gd name="T114" fmla="*/ 1395 w 3110"/>
                <a:gd name="T115" fmla="*/ 2266 h 2357"/>
                <a:gd name="T116" fmla="*/ 1413 w 3110"/>
                <a:gd name="T117" fmla="*/ 2350 h 2357"/>
                <a:gd name="T118" fmla="*/ 1364 w 3110"/>
                <a:gd name="T119" fmla="*/ 2217 h 2357"/>
                <a:gd name="T120" fmla="*/ 1000 w 3110"/>
                <a:gd name="T121" fmla="*/ 2139 h 2357"/>
                <a:gd name="T122" fmla="*/ 400 w 3110"/>
                <a:gd name="T123" fmla="*/ 970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10" h="2357">
                  <a:moveTo>
                    <a:pt x="259" y="1777"/>
                  </a:moveTo>
                  <a:lnTo>
                    <a:pt x="259" y="1777"/>
                  </a:lnTo>
                  <a:lnTo>
                    <a:pt x="259" y="1769"/>
                  </a:lnTo>
                  <a:lnTo>
                    <a:pt x="258" y="1762"/>
                  </a:lnTo>
                  <a:lnTo>
                    <a:pt x="255" y="1749"/>
                  </a:lnTo>
                  <a:lnTo>
                    <a:pt x="249" y="1738"/>
                  </a:lnTo>
                  <a:lnTo>
                    <a:pt x="242" y="1729"/>
                  </a:lnTo>
                  <a:lnTo>
                    <a:pt x="235" y="1722"/>
                  </a:lnTo>
                  <a:lnTo>
                    <a:pt x="227" y="1717"/>
                  </a:lnTo>
                  <a:lnTo>
                    <a:pt x="220" y="1712"/>
                  </a:lnTo>
                  <a:lnTo>
                    <a:pt x="213" y="1709"/>
                  </a:lnTo>
                  <a:lnTo>
                    <a:pt x="213" y="1709"/>
                  </a:lnTo>
                  <a:lnTo>
                    <a:pt x="221" y="1703"/>
                  </a:lnTo>
                  <a:lnTo>
                    <a:pt x="228" y="1698"/>
                  </a:lnTo>
                  <a:lnTo>
                    <a:pt x="233" y="1691"/>
                  </a:lnTo>
                  <a:lnTo>
                    <a:pt x="239" y="1683"/>
                  </a:lnTo>
                  <a:lnTo>
                    <a:pt x="243" y="1675"/>
                  </a:lnTo>
                  <a:lnTo>
                    <a:pt x="246" y="1666"/>
                  </a:lnTo>
                  <a:lnTo>
                    <a:pt x="248" y="1658"/>
                  </a:lnTo>
                  <a:lnTo>
                    <a:pt x="248" y="1648"/>
                  </a:lnTo>
                  <a:lnTo>
                    <a:pt x="248" y="1648"/>
                  </a:lnTo>
                  <a:lnTo>
                    <a:pt x="248" y="1639"/>
                  </a:lnTo>
                  <a:lnTo>
                    <a:pt x="247" y="1630"/>
                  </a:lnTo>
                  <a:lnTo>
                    <a:pt x="245" y="1622"/>
                  </a:lnTo>
                  <a:lnTo>
                    <a:pt x="242" y="1614"/>
                  </a:lnTo>
                  <a:lnTo>
                    <a:pt x="239" y="1606"/>
                  </a:lnTo>
                  <a:lnTo>
                    <a:pt x="235" y="1600"/>
                  </a:lnTo>
                  <a:lnTo>
                    <a:pt x="229" y="1594"/>
                  </a:lnTo>
                  <a:lnTo>
                    <a:pt x="223" y="1589"/>
                  </a:lnTo>
                  <a:lnTo>
                    <a:pt x="217" y="1584"/>
                  </a:lnTo>
                  <a:lnTo>
                    <a:pt x="210" y="1580"/>
                  </a:lnTo>
                  <a:lnTo>
                    <a:pt x="202" y="1576"/>
                  </a:lnTo>
                  <a:lnTo>
                    <a:pt x="193" y="1573"/>
                  </a:lnTo>
                  <a:lnTo>
                    <a:pt x="185" y="1571"/>
                  </a:lnTo>
                  <a:lnTo>
                    <a:pt x="175" y="1569"/>
                  </a:lnTo>
                  <a:lnTo>
                    <a:pt x="165" y="1569"/>
                  </a:lnTo>
                  <a:lnTo>
                    <a:pt x="153" y="1568"/>
                  </a:lnTo>
                  <a:lnTo>
                    <a:pt x="22" y="1568"/>
                  </a:lnTo>
                  <a:lnTo>
                    <a:pt x="22" y="1874"/>
                  </a:lnTo>
                  <a:lnTo>
                    <a:pt x="152" y="1874"/>
                  </a:lnTo>
                  <a:lnTo>
                    <a:pt x="152" y="1874"/>
                  </a:lnTo>
                  <a:lnTo>
                    <a:pt x="165" y="1874"/>
                  </a:lnTo>
                  <a:lnTo>
                    <a:pt x="176" y="1873"/>
                  </a:lnTo>
                  <a:lnTo>
                    <a:pt x="187" y="1871"/>
                  </a:lnTo>
                  <a:lnTo>
                    <a:pt x="197" y="1868"/>
                  </a:lnTo>
                  <a:lnTo>
                    <a:pt x="207" y="1864"/>
                  </a:lnTo>
                  <a:lnTo>
                    <a:pt x="216" y="1860"/>
                  </a:lnTo>
                  <a:lnTo>
                    <a:pt x="223" y="1854"/>
                  </a:lnTo>
                  <a:lnTo>
                    <a:pt x="230" y="1849"/>
                  </a:lnTo>
                  <a:lnTo>
                    <a:pt x="237" y="1842"/>
                  </a:lnTo>
                  <a:lnTo>
                    <a:pt x="242" y="1834"/>
                  </a:lnTo>
                  <a:lnTo>
                    <a:pt x="248" y="1827"/>
                  </a:lnTo>
                  <a:lnTo>
                    <a:pt x="251" y="1818"/>
                  </a:lnTo>
                  <a:lnTo>
                    <a:pt x="255" y="1809"/>
                  </a:lnTo>
                  <a:lnTo>
                    <a:pt x="257" y="1799"/>
                  </a:lnTo>
                  <a:lnTo>
                    <a:pt x="258" y="1788"/>
                  </a:lnTo>
                  <a:lnTo>
                    <a:pt x="259" y="1777"/>
                  </a:lnTo>
                  <a:lnTo>
                    <a:pt x="259" y="1777"/>
                  </a:lnTo>
                  <a:close/>
                  <a:moveTo>
                    <a:pt x="152" y="1823"/>
                  </a:moveTo>
                  <a:lnTo>
                    <a:pt x="79" y="1823"/>
                  </a:lnTo>
                  <a:lnTo>
                    <a:pt x="79" y="1735"/>
                  </a:lnTo>
                  <a:lnTo>
                    <a:pt x="152" y="1735"/>
                  </a:lnTo>
                  <a:lnTo>
                    <a:pt x="152" y="1735"/>
                  </a:lnTo>
                  <a:lnTo>
                    <a:pt x="163" y="1737"/>
                  </a:lnTo>
                  <a:lnTo>
                    <a:pt x="172" y="1738"/>
                  </a:lnTo>
                  <a:lnTo>
                    <a:pt x="180" y="1741"/>
                  </a:lnTo>
                  <a:lnTo>
                    <a:pt x="187" y="1747"/>
                  </a:lnTo>
                  <a:lnTo>
                    <a:pt x="192" y="1752"/>
                  </a:lnTo>
                  <a:lnTo>
                    <a:pt x="196" y="1760"/>
                  </a:lnTo>
                  <a:lnTo>
                    <a:pt x="198" y="1769"/>
                  </a:lnTo>
                  <a:lnTo>
                    <a:pt x="199" y="1779"/>
                  </a:lnTo>
                  <a:lnTo>
                    <a:pt x="199" y="1779"/>
                  </a:lnTo>
                  <a:lnTo>
                    <a:pt x="198" y="1789"/>
                  </a:lnTo>
                  <a:lnTo>
                    <a:pt x="196" y="1798"/>
                  </a:lnTo>
                  <a:lnTo>
                    <a:pt x="191" y="1805"/>
                  </a:lnTo>
                  <a:lnTo>
                    <a:pt x="187" y="1811"/>
                  </a:lnTo>
                  <a:lnTo>
                    <a:pt x="180" y="1817"/>
                  </a:lnTo>
                  <a:lnTo>
                    <a:pt x="172" y="1820"/>
                  </a:lnTo>
                  <a:lnTo>
                    <a:pt x="162" y="1822"/>
                  </a:lnTo>
                  <a:lnTo>
                    <a:pt x="152" y="1823"/>
                  </a:lnTo>
                  <a:lnTo>
                    <a:pt x="152" y="1823"/>
                  </a:lnTo>
                  <a:close/>
                  <a:moveTo>
                    <a:pt x="151" y="1685"/>
                  </a:moveTo>
                  <a:lnTo>
                    <a:pt x="79" y="1685"/>
                  </a:lnTo>
                  <a:lnTo>
                    <a:pt x="79" y="1620"/>
                  </a:lnTo>
                  <a:lnTo>
                    <a:pt x="149" y="1620"/>
                  </a:lnTo>
                  <a:lnTo>
                    <a:pt x="149" y="1620"/>
                  </a:lnTo>
                  <a:lnTo>
                    <a:pt x="158" y="1621"/>
                  </a:lnTo>
                  <a:lnTo>
                    <a:pt x="167" y="1622"/>
                  </a:lnTo>
                  <a:lnTo>
                    <a:pt x="173" y="1624"/>
                  </a:lnTo>
                  <a:lnTo>
                    <a:pt x="179" y="1628"/>
                  </a:lnTo>
                  <a:lnTo>
                    <a:pt x="183" y="1633"/>
                  </a:lnTo>
                  <a:lnTo>
                    <a:pt x="187" y="1639"/>
                  </a:lnTo>
                  <a:lnTo>
                    <a:pt x="188" y="1645"/>
                  </a:lnTo>
                  <a:lnTo>
                    <a:pt x="189" y="1653"/>
                  </a:lnTo>
                  <a:lnTo>
                    <a:pt x="189" y="1653"/>
                  </a:lnTo>
                  <a:lnTo>
                    <a:pt x="189" y="1659"/>
                  </a:lnTo>
                  <a:lnTo>
                    <a:pt x="188" y="1664"/>
                  </a:lnTo>
                  <a:lnTo>
                    <a:pt x="186" y="1670"/>
                  </a:lnTo>
                  <a:lnTo>
                    <a:pt x="182" y="1674"/>
                  </a:lnTo>
                  <a:lnTo>
                    <a:pt x="177" y="1679"/>
                  </a:lnTo>
                  <a:lnTo>
                    <a:pt x="170" y="1682"/>
                  </a:lnTo>
                  <a:lnTo>
                    <a:pt x="162" y="1684"/>
                  </a:lnTo>
                  <a:lnTo>
                    <a:pt x="151" y="1685"/>
                  </a:lnTo>
                  <a:lnTo>
                    <a:pt x="151" y="1685"/>
                  </a:lnTo>
                  <a:close/>
                  <a:moveTo>
                    <a:pt x="298" y="1778"/>
                  </a:moveTo>
                  <a:lnTo>
                    <a:pt x="298" y="1651"/>
                  </a:lnTo>
                  <a:lnTo>
                    <a:pt x="353" y="1651"/>
                  </a:lnTo>
                  <a:lnTo>
                    <a:pt x="353" y="1774"/>
                  </a:lnTo>
                  <a:lnTo>
                    <a:pt x="353" y="1774"/>
                  </a:lnTo>
                  <a:lnTo>
                    <a:pt x="353" y="1787"/>
                  </a:lnTo>
                  <a:lnTo>
                    <a:pt x="356" y="1799"/>
                  </a:lnTo>
                  <a:lnTo>
                    <a:pt x="359" y="1808"/>
                  </a:lnTo>
                  <a:lnTo>
                    <a:pt x="363" y="1815"/>
                  </a:lnTo>
                  <a:lnTo>
                    <a:pt x="369" y="1821"/>
                  </a:lnTo>
                  <a:lnTo>
                    <a:pt x="376" y="1825"/>
                  </a:lnTo>
                  <a:lnTo>
                    <a:pt x="385" y="1828"/>
                  </a:lnTo>
                  <a:lnTo>
                    <a:pt x="395" y="1829"/>
                  </a:lnTo>
                  <a:lnTo>
                    <a:pt x="395" y="1829"/>
                  </a:lnTo>
                  <a:lnTo>
                    <a:pt x="405" y="1828"/>
                  </a:lnTo>
                  <a:lnTo>
                    <a:pt x="412" y="1825"/>
                  </a:lnTo>
                  <a:lnTo>
                    <a:pt x="420" y="1821"/>
                  </a:lnTo>
                  <a:lnTo>
                    <a:pt x="426" y="1815"/>
                  </a:lnTo>
                  <a:lnTo>
                    <a:pt x="430" y="1808"/>
                  </a:lnTo>
                  <a:lnTo>
                    <a:pt x="433" y="1798"/>
                  </a:lnTo>
                  <a:lnTo>
                    <a:pt x="436" y="1787"/>
                  </a:lnTo>
                  <a:lnTo>
                    <a:pt x="436" y="1774"/>
                  </a:lnTo>
                  <a:lnTo>
                    <a:pt x="436" y="1651"/>
                  </a:lnTo>
                  <a:lnTo>
                    <a:pt x="491" y="1651"/>
                  </a:lnTo>
                  <a:lnTo>
                    <a:pt x="491" y="1874"/>
                  </a:lnTo>
                  <a:lnTo>
                    <a:pt x="436" y="1874"/>
                  </a:lnTo>
                  <a:lnTo>
                    <a:pt x="436" y="1857"/>
                  </a:lnTo>
                  <a:lnTo>
                    <a:pt x="436" y="1857"/>
                  </a:lnTo>
                  <a:lnTo>
                    <a:pt x="431" y="1862"/>
                  </a:lnTo>
                  <a:lnTo>
                    <a:pt x="425" y="1867"/>
                  </a:lnTo>
                  <a:lnTo>
                    <a:pt x="419" y="1871"/>
                  </a:lnTo>
                  <a:lnTo>
                    <a:pt x="412" y="1873"/>
                  </a:lnTo>
                  <a:lnTo>
                    <a:pt x="406" y="1877"/>
                  </a:lnTo>
                  <a:lnTo>
                    <a:pt x="398" y="1878"/>
                  </a:lnTo>
                  <a:lnTo>
                    <a:pt x="390" y="1879"/>
                  </a:lnTo>
                  <a:lnTo>
                    <a:pt x="382" y="1880"/>
                  </a:lnTo>
                  <a:lnTo>
                    <a:pt x="382" y="1880"/>
                  </a:lnTo>
                  <a:lnTo>
                    <a:pt x="369" y="1879"/>
                  </a:lnTo>
                  <a:lnTo>
                    <a:pt x="358" y="1877"/>
                  </a:lnTo>
                  <a:lnTo>
                    <a:pt x="348" y="1873"/>
                  </a:lnTo>
                  <a:lnTo>
                    <a:pt x="338" y="1869"/>
                  </a:lnTo>
                  <a:lnTo>
                    <a:pt x="330" y="1863"/>
                  </a:lnTo>
                  <a:lnTo>
                    <a:pt x="323" y="1858"/>
                  </a:lnTo>
                  <a:lnTo>
                    <a:pt x="318" y="1850"/>
                  </a:lnTo>
                  <a:lnTo>
                    <a:pt x="312" y="1842"/>
                  </a:lnTo>
                  <a:lnTo>
                    <a:pt x="309" y="1834"/>
                  </a:lnTo>
                  <a:lnTo>
                    <a:pt x="306" y="1827"/>
                  </a:lnTo>
                  <a:lnTo>
                    <a:pt x="301" y="1809"/>
                  </a:lnTo>
                  <a:lnTo>
                    <a:pt x="299" y="1792"/>
                  </a:lnTo>
                  <a:lnTo>
                    <a:pt x="298" y="1778"/>
                  </a:lnTo>
                  <a:lnTo>
                    <a:pt x="298" y="1778"/>
                  </a:lnTo>
                  <a:close/>
                  <a:moveTo>
                    <a:pt x="1143" y="1874"/>
                  </a:moveTo>
                  <a:lnTo>
                    <a:pt x="1087" y="1874"/>
                  </a:lnTo>
                  <a:lnTo>
                    <a:pt x="1087" y="1651"/>
                  </a:lnTo>
                  <a:lnTo>
                    <a:pt x="1143" y="1651"/>
                  </a:lnTo>
                  <a:lnTo>
                    <a:pt x="1143" y="1670"/>
                  </a:lnTo>
                  <a:lnTo>
                    <a:pt x="1143" y="1670"/>
                  </a:lnTo>
                  <a:lnTo>
                    <a:pt x="1148" y="1664"/>
                  </a:lnTo>
                  <a:lnTo>
                    <a:pt x="1154" y="1659"/>
                  </a:lnTo>
                  <a:lnTo>
                    <a:pt x="1160" y="1655"/>
                  </a:lnTo>
                  <a:lnTo>
                    <a:pt x="1167" y="1652"/>
                  </a:lnTo>
                  <a:lnTo>
                    <a:pt x="1175" y="1649"/>
                  </a:lnTo>
                  <a:lnTo>
                    <a:pt x="1182" y="1648"/>
                  </a:lnTo>
                  <a:lnTo>
                    <a:pt x="1190" y="1646"/>
                  </a:lnTo>
                  <a:lnTo>
                    <a:pt x="1198" y="1645"/>
                  </a:lnTo>
                  <a:lnTo>
                    <a:pt x="1198" y="1645"/>
                  </a:lnTo>
                  <a:lnTo>
                    <a:pt x="1208" y="1646"/>
                  </a:lnTo>
                  <a:lnTo>
                    <a:pt x="1217" y="1648"/>
                  </a:lnTo>
                  <a:lnTo>
                    <a:pt x="1226" y="1650"/>
                  </a:lnTo>
                  <a:lnTo>
                    <a:pt x="1234" y="1652"/>
                  </a:lnTo>
                  <a:lnTo>
                    <a:pt x="1242" y="1655"/>
                  </a:lnTo>
                  <a:lnTo>
                    <a:pt x="1248" y="1661"/>
                  </a:lnTo>
                  <a:lnTo>
                    <a:pt x="1254" y="1665"/>
                  </a:lnTo>
                  <a:lnTo>
                    <a:pt x="1259" y="1672"/>
                  </a:lnTo>
                  <a:lnTo>
                    <a:pt x="1265" y="1679"/>
                  </a:lnTo>
                  <a:lnTo>
                    <a:pt x="1268" y="1686"/>
                  </a:lnTo>
                  <a:lnTo>
                    <a:pt x="1273" y="1694"/>
                  </a:lnTo>
                  <a:lnTo>
                    <a:pt x="1275" y="1703"/>
                  </a:lnTo>
                  <a:lnTo>
                    <a:pt x="1277" y="1713"/>
                  </a:lnTo>
                  <a:lnTo>
                    <a:pt x="1279" y="1724"/>
                  </a:lnTo>
                  <a:lnTo>
                    <a:pt x="1280" y="1735"/>
                  </a:lnTo>
                  <a:lnTo>
                    <a:pt x="1280" y="1748"/>
                  </a:lnTo>
                  <a:lnTo>
                    <a:pt x="1280" y="1874"/>
                  </a:lnTo>
                  <a:lnTo>
                    <a:pt x="1225" y="1874"/>
                  </a:lnTo>
                  <a:lnTo>
                    <a:pt x="1225" y="1751"/>
                  </a:lnTo>
                  <a:lnTo>
                    <a:pt x="1225" y="1751"/>
                  </a:lnTo>
                  <a:lnTo>
                    <a:pt x="1225" y="1738"/>
                  </a:lnTo>
                  <a:lnTo>
                    <a:pt x="1223" y="1727"/>
                  </a:lnTo>
                  <a:lnTo>
                    <a:pt x="1219" y="1718"/>
                  </a:lnTo>
                  <a:lnTo>
                    <a:pt x="1215" y="1710"/>
                  </a:lnTo>
                  <a:lnTo>
                    <a:pt x="1209" y="1704"/>
                  </a:lnTo>
                  <a:lnTo>
                    <a:pt x="1203" y="1700"/>
                  </a:lnTo>
                  <a:lnTo>
                    <a:pt x="1195" y="1698"/>
                  </a:lnTo>
                  <a:lnTo>
                    <a:pt x="1185" y="1696"/>
                  </a:lnTo>
                  <a:lnTo>
                    <a:pt x="1185" y="1696"/>
                  </a:lnTo>
                  <a:lnTo>
                    <a:pt x="1175" y="1698"/>
                  </a:lnTo>
                  <a:lnTo>
                    <a:pt x="1166" y="1700"/>
                  </a:lnTo>
                  <a:lnTo>
                    <a:pt x="1159" y="1704"/>
                  </a:lnTo>
                  <a:lnTo>
                    <a:pt x="1154" y="1710"/>
                  </a:lnTo>
                  <a:lnTo>
                    <a:pt x="1148" y="1718"/>
                  </a:lnTo>
                  <a:lnTo>
                    <a:pt x="1145" y="1728"/>
                  </a:lnTo>
                  <a:lnTo>
                    <a:pt x="1143" y="1739"/>
                  </a:lnTo>
                  <a:lnTo>
                    <a:pt x="1143" y="1751"/>
                  </a:lnTo>
                  <a:lnTo>
                    <a:pt x="1143" y="1874"/>
                  </a:lnTo>
                  <a:close/>
                  <a:moveTo>
                    <a:pt x="597" y="1755"/>
                  </a:moveTo>
                  <a:lnTo>
                    <a:pt x="597" y="1874"/>
                  </a:lnTo>
                  <a:lnTo>
                    <a:pt x="541" y="1874"/>
                  </a:lnTo>
                  <a:lnTo>
                    <a:pt x="541" y="1651"/>
                  </a:lnTo>
                  <a:lnTo>
                    <a:pt x="597" y="1651"/>
                  </a:lnTo>
                  <a:lnTo>
                    <a:pt x="597" y="1755"/>
                  </a:lnTo>
                  <a:close/>
                  <a:moveTo>
                    <a:pt x="646" y="1585"/>
                  </a:moveTo>
                  <a:lnTo>
                    <a:pt x="701" y="1558"/>
                  </a:lnTo>
                  <a:lnTo>
                    <a:pt x="701" y="1760"/>
                  </a:lnTo>
                  <a:lnTo>
                    <a:pt x="701" y="1874"/>
                  </a:lnTo>
                  <a:lnTo>
                    <a:pt x="646" y="1874"/>
                  </a:lnTo>
                  <a:lnTo>
                    <a:pt x="646" y="1585"/>
                  </a:lnTo>
                  <a:close/>
                  <a:moveTo>
                    <a:pt x="877" y="1666"/>
                  </a:moveTo>
                  <a:lnTo>
                    <a:pt x="877" y="1666"/>
                  </a:lnTo>
                  <a:lnTo>
                    <a:pt x="873" y="1661"/>
                  </a:lnTo>
                  <a:lnTo>
                    <a:pt x="867" y="1658"/>
                  </a:lnTo>
                  <a:lnTo>
                    <a:pt x="860" y="1653"/>
                  </a:lnTo>
                  <a:lnTo>
                    <a:pt x="855" y="1651"/>
                  </a:lnTo>
                  <a:lnTo>
                    <a:pt x="848" y="1649"/>
                  </a:lnTo>
                  <a:lnTo>
                    <a:pt x="841" y="1646"/>
                  </a:lnTo>
                  <a:lnTo>
                    <a:pt x="828" y="1645"/>
                  </a:lnTo>
                  <a:lnTo>
                    <a:pt x="828" y="1645"/>
                  </a:lnTo>
                  <a:lnTo>
                    <a:pt x="818" y="1646"/>
                  </a:lnTo>
                  <a:lnTo>
                    <a:pt x="808" y="1648"/>
                  </a:lnTo>
                  <a:lnTo>
                    <a:pt x="799" y="1650"/>
                  </a:lnTo>
                  <a:lnTo>
                    <a:pt x="791" y="1653"/>
                  </a:lnTo>
                  <a:lnTo>
                    <a:pt x="784" y="1658"/>
                  </a:lnTo>
                  <a:lnTo>
                    <a:pt x="776" y="1663"/>
                  </a:lnTo>
                  <a:lnTo>
                    <a:pt x="769" y="1670"/>
                  </a:lnTo>
                  <a:lnTo>
                    <a:pt x="764" y="1676"/>
                  </a:lnTo>
                  <a:lnTo>
                    <a:pt x="758" y="1684"/>
                  </a:lnTo>
                  <a:lnTo>
                    <a:pt x="754" y="1693"/>
                  </a:lnTo>
                  <a:lnTo>
                    <a:pt x="749" y="1702"/>
                  </a:lnTo>
                  <a:lnTo>
                    <a:pt x="746" y="1712"/>
                  </a:lnTo>
                  <a:lnTo>
                    <a:pt x="744" y="1723"/>
                  </a:lnTo>
                  <a:lnTo>
                    <a:pt x="741" y="1735"/>
                  </a:lnTo>
                  <a:lnTo>
                    <a:pt x="740" y="1748"/>
                  </a:lnTo>
                  <a:lnTo>
                    <a:pt x="740" y="1760"/>
                  </a:lnTo>
                  <a:lnTo>
                    <a:pt x="740" y="1760"/>
                  </a:lnTo>
                  <a:lnTo>
                    <a:pt x="740" y="1774"/>
                  </a:lnTo>
                  <a:lnTo>
                    <a:pt x="741" y="1787"/>
                  </a:lnTo>
                  <a:lnTo>
                    <a:pt x="744" y="1799"/>
                  </a:lnTo>
                  <a:lnTo>
                    <a:pt x="746" y="1810"/>
                  </a:lnTo>
                  <a:lnTo>
                    <a:pt x="749" y="1821"/>
                  </a:lnTo>
                  <a:lnTo>
                    <a:pt x="752" y="1831"/>
                  </a:lnTo>
                  <a:lnTo>
                    <a:pt x="757" y="1840"/>
                  </a:lnTo>
                  <a:lnTo>
                    <a:pt x="762" y="1848"/>
                  </a:lnTo>
                  <a:lnTo>
                    <a:pt x="769" y="1856"/>
                  </a:lnTo>
                  <a:lnTo>
                    <a:pt x="775" y="1861"/>
                  </a:lnTo>
                  <a:lnTo>
                    <a:pt x="783" y="1867"/>
                  </a:lnTo>
                  <a:lnTo>
                    <a:pt x="790" y="1871"/>
                  </a:lnTo>
                  <a:lnTo>
                    <a:pt x="798" y="1874"/>
                  </a:lnTo>
                  <a:lnTo>
                    <a:pt x="807" y="1878"/>
                  </a:lnTo>
                  <a:lnTo>
                    <a:pt x="817" y="1879"/>
                  </a:lnTo>
                  <a:lnTo>
                    <a:pt x="827" y="1880"/>
                  </a:lnTo>
                  <a:lnTo>
                    <a:pt x="827" y="1880"/>
                  </a:lnTo>
                  <a:lnTo>
                    <a:pt x="834" y="1879"/>
                  </a:lnTo>
                  <a:lnTo>
                    <a:pt x="840" y="1878"/>
                  </a:lnTo>
                  <a:lnTo>
                    <a:pt x="847" y="1877"/>
                  </a:lnTo>
                  <a:lnTo>
                    <a:pt x="854" y="1874"/>
                  </a:lnTo>
                  <a:lnTo>
                    <a:pt x="859" y="1871"/>
                  </a:lnTo>
                  <a:lnTo>
                    <a:pt x="866" y="1868"/>
                  </a:lnTo>
                  <a:lnTo>
                    <a:pt x="871" y="1863"/>
                  </a:lnTo>
                  <a:lnTo>
                    <a:pt x="877" y="1858"/>
                  </a:lnTo>
                  <a:lnTo>
                    <a:pt x="877" y="1874"/>
                  </a:lnTo>
                  <a:lnTo>
                    <a:pt x="933" y="1874"/>
                  </a:lnTo>
                  <a:lnTo>
                    <a:pt x="933" y="1558"/>
                  </a:lnTo>
                  <a:lnTo>
                    <a:pt x="877" y="1585"/>
                  </a:lnTo>
                  <a:lnTo>
                    <a:pt x="877" y="1666"/>
                  </a:lnTo>
                  <a:close/>
                  <a:moveTo>
                    <a:pt x="838" y="1829"/>
                  </a:moveTo>
                  <a:lnTo>
                    <a:pt x="838" y="1829"/>
                  </a:lnTo>
                  <a:lnTo>
                    <a:pt x="831" y="1828"/>
                  </a:lnTo>
                  <a:lnTo>
                    <a:pt x="824" y="1825"/>
                  </a:lnTo>
                  <a:lnTo>
                    <a:pt x="817" y="1822"/>
                  </a:lnTo>
                  <a:lnTo>
                    <a:pt x="810" y="1815"/>
                  </a:lnTo>
                  <a:lnTo>
                    <a:pt x="805" y="1807"/>
                  </a:lnTo>
                  <a:lnTo>
                    <a:pt x="800" y="1794"/>
                  </a:lnTo>
                  <a:lnTo>
                    <a:pt x="797" y="1779"/>
                  </a:lnTo>
                  <a:lnTo>
                    <a:pt x="796" y="1759"/>
                  </a:lnTo>
                  <a:lnTo>
                    <a:pt x="796" y="1759"/>
                  </a:lnTo>
                  <a:lnTo>
                    <a:pt x="797" y="1741"/>
                  </a:lnTo>
                  <a:lnTo>
                    <a:pt x="800" y="1728"/>
                  </a:lnTo>
                  <a:lnTo>
                    <a:pt x="805" y="1717"/>
                  </a:lnTo>
                  <a:lnTo>
                    <a:pt x="810" y="1709"/>
                  </a:lnTo>
                  <a:lnTo>
                    <a:pt x="816" y="1702"/>
                  </a:lnTo>
                  <a:lnTo>
                    <a:pt x="824" y="1699"/>
                  </a:lnTo>
                  <a:lnTo>
                    <a:pt x="830" y="1696"/>
                  </a:lnTo>
                  <a:lnTo>
                    <a:pt x="838" y="1696"/>
                  </a:lnTo>
                  <a:lnTo>
                    <a:pt x="838" y="1696"/>
                  </a:lnTo>
                  <a:lnTo>
                    <a:pt x="845" y="1696"/>
                  </a:lnTo>
                  <a:lnTo>
                    <a:pt x="851" y="1699"/>
                  </a:lnTo>
                  <a:lnTo>
                    <a:pt x="858" y="1701"/>
                  </a:lnTo>
                  <a:lnTo>
                    <a:pt x="863" y="1704"/>
                  </a:lnTo>
                  <a:lnTo>
                    <a:pt x="867" y="1708"/>
                  </a:lnTo>
                  <a:lnTo>
                    <a:pt x="871" y="1711"/>
                  </a:lnTo>
                  <a:lnTo>
                    <a:pt x="877" y="1719"/>
                  </a:lnTo>
                  <a:lnTo>
                    <a:pt x="877" y="1807"/>
                  </a:lnTo>
                  <a:lnTo>
                    <a:pt x="877" y="1807"/>
                  </a:lnTo>
                  <a:lnTo>
                    <a:pt x="870" y="1814"/>
                  </a:lnTo>
                  <a:lnTo>
                    <a:pt x="863" y="1821"/>
                  </a:lnTo>
                  <a:lnTo>
                    <a:pt x="858" y="1824"/>
                  </a:lnTo>
                  <a:lnTo>
                    <a:pt x="851" y="1827"/>
                  </a:lnTo>
                  <a:lnTo>
                    <a:pt x="846" y="1828"/>
                  </a:lnTo>
                  <a:lnTo>
                    <a:pt x="838" y="1829"/>
                  </a:lnTo>
                  <a:lnTo>
                    <a:pt x="838" y="1829"/>
                  </a:lnTo>
                  <a:close/>
                  <a:moveTo>
                    <a:pt x="2084" y="1645"/>
                  </a:moveTo>
                  <a:lnTo>
                    <a:pt x="2084" y="1645"/>
                  </a:lnTo>
                  <a:lnTo>
                    <a:pt x="2079" y="1646"/>
                  </a:lnTo>
                  <a:lnTo>
                    <a:pt x="2072" y="1648"/>
                  </a:lnTo>
                  <a:lnTo>
                    <a:pt x="2059" y="1651"/>
                  </a:lnTo>
                  <a:lnTo>
                    <a:pt x="2046" y="1658"/>
                  </a:lnTo>
                  <a:lnTo>
                    <a:pt x="2035" y="1666"/>
                  </a:lnTo>
                  <a:lnTo>
                    <a:pt x="2035" y="1563"/>
                  </a:lnTo>
                  <a:lnTo>
                    <a:pt x="1980" y="1591"/>
                  </a:lnTo>
                  <a:lnTo>
                    <a:pt x="1980" y="1874"/>
                  </a:lnTo>
                  <a:lnTo>
                    <a:pt x="2035" y="1874"/>
                  </a:lnTo>
                  <a:lnTo>
                    <a:pt x="2035" y="1858"/>
                  </a:lnTo>
                  <a:lnTo>
                    <a:pt x="2035" y="1858"/>
                  </a:lnTo>
                  <a:lnTo>
                    <a:pt x="2040" y="1863"/>
                  </a:lnTo>
                  <a:lnTo>
                    <a:pt x="2046" y="1868"/>
                  </a:lnTo>
                  <a:lnTo>
                    <a:pt x="2052" y="1871"/>
                  </a:lnTo>
                  <a:lnTo>
                    <a:pt x="2059" y="1874"/>
                  </a:lnTo>
                  <a:lnTo>
                    <a:pt x="2064" y="1877"/>
                  </a:lnTo>
                  <a:lnTo>
                    <a:pt x="2072" y="1878"/>
                  </a:lnTo>
                  <a:lnTo>
                    <a:pt x="2079" y="1879"/>
                  </a:lnTo>
                  <a:lnTo>
                    <a:pt x="2085" y="1880"/>
                  </a:lnTo>
                  <a:lnTo>
                    <a:pt x="2085" y="1880"/>
                  </a:lnTo>
                  <a:lnTo>
                    <a:pt x="2095" y="1879"/>
                  </a:lnTo>
                  <a:lnTo>
                    <a:pt x="2105" y="1878"/>
                  </a:lnTo>
                  <a:lnTo>
                    <a:pt x="2114" y="1876"/>
                  </a:lnTo>
                  <a:lnTo>
                    <a:pt x="2123" y="1871"/>
                  </a:lnTo>
                  <a:lnTo>
                    <a:pt x="2131" y="1867"/>
                  </a:lnTo>
                  <a:lnTo>
                    <a:pt x="2137" y="1862"/>
                  </a:lnTo>
                  <a:lnTo>
                    <a:pt x="2144" y="1856"/>
                  </a:lnTo>
                  <a:lnTo>
                    <a:pt x="2150" y="1849"/>
                  </a:lnTo>
                  <a:lnTo>
                    <a:pt x="2155" y="1840"/>
                  </a:lnTo>
                  <a:lnTo>
                    <a:pt x="2160" y="1831"/>
                  </a:lnTo>
                  <a:lnTo>
                    <a:pt x="2163" y="1821"/>
                  </a:lnTo>
                  <a:lnTo>
                    <a:pt x="2166" y="1811"/>
                  </a:lnTo>
                  <a:lnTo>
                    <a:pt x="2170" y="1800"/>
                  </a:lnTo>
                  <a:lnTo>
                    <a:pt x="2171" y="1788"/>
                  </a:lnTo>
                  <a:lnTo>
                    <a:pt x="2172" y="1774"/>
                  </a:lnTo>
                  <a:lnTo>
                    <a:pt x="2173" y="1760"/>
                  </a:lnTo>
                  <a:lnTo>
                    <a:pt x="2173" y="1760"/>
                  </a:lnTo>
                  <a:lnTo>
                    <a:pt x="2172" y="1748"/>
                  </a:lnTo>
                  <a:lnTo>
                    <a:pt x="2171" y="1735"/>
                  </a:lnTo>
                  <a:lnTo>
                    <a:pt x="2169" y="1723"/>
                  </a:lnTo>
                  <a:lnTo>
                    <a:pt x="2166" y="1712"/>
                  </a:lnTo>
                  <a:lnTo>
                    <a:pt x="2163" y="1702"/>
                  </a:lnTo>
                  <a:lnTo>
                    <a:pt x="2159" y="1693"/>
                  </a:lnTo>
                  <a:lnTo>
                    <a:pt x="2154" y="1684"/>
                  </a:lnTo>
                  <a:lnTo>
                    <a:pt x="2149" y="1676"/>
                  </a:lnTo>
                  <a:lnTo>
                    <a:pt x="2143" y="1670"/>
                  </a:lnTo>
                  <a:lnTo>
                    <a:pt x="2136" y="1663"/>
                  </a:lnTo>
                  <a:lnTo>
                    <a:pt x="2129" y="1658"/>
                  </a:lnTo>
                  <a:lnTo>
                    <a:pt x="2121" y="1653"/>
                  </a:lnTo>
                  <a:lnTo>
                    <a:pt x="2113" y="1650"/>
                  </a:lnTo>
                  <a:lnTo>
                    <a:pt x="2104" y="1648"/>
                  </a:lnTo>
                  <a:lnTo>
                    <a:pt x="2094" y="1646"/>
                  </a:lnTo>
                  <a:lnTo>
                    <a:pt x="2084" y="1645"/>
                  </a:lnTo>
                  <a:lnTo>
                    <a:pt x="2084" y="1645"/>
                  </a:lnTo>
                  <a:close/>
                  <a:moveTo>
                    <a:pt x="2074" y="1696"/>
                  </a:moveTo>
                  <a:lnTo>
                    <a:pt x="2074" y="1696"/>
                  </a:lnTo>
                  <a:lnTo>
                    <a:pt x="2082" y="1698"/>
                  </a:lnTo>
                  <a:lnTo>
                    <a:pt x="2090" y="1700"/>
                  </a:lnTo>
                  <a:lnTo>
                    <a:pt x="2096" y="1704"/>
                  </a:lnTo>
                  <a:lnTo>
                    <a:pt x="2103" y="1711"/>
                  </a:lnTo>
                  <a:lnTo>
                    <a:pt x="2109" y="1719"/>
                  </a:lnTo>
                  <a:lnTo>
                    <a:pt x="2112" y="1730"/>
                  </a:lnTo>
                  <a:lnTo>
                    <a:pt x="2115" y="1743"/>
                  </a:lnTo>
                  <a:lnTo>
                    <a:pt x="2116" y="1759"/>
                  </a:lnTo>
                  <a:lnTo>
                    <a:pt x="2116" y="1759"/>
                  </a:lnTo>
                  <a:lnTo>
                    <a:pt x="2115" y="1775"/>
                  </a:lnTo>
                  <a:lnTo>
                    <a:pt x="2113" y="1790"/>
                  </a:lnTo>
                  <a:lnTo>
                    <a:pt x="2111" y="1801"/>
                  </a:lnTo>
                  <a:lnTo>
                    <a:pt x="2106" y="1811"/>
                  </a:lnTo>
                  <a:lnTo>
                    <a:pt x="2100" y="1819"/>
                  </a:lnTo>
                  <a:lnTo>
                    <a:pt x="2093" y="1824"/>
                  </a:lnTo>
                  <a:lnTo>
                    <a:pt x="2085" y="1828"/>
                  </a:lnTo>
                  <a:lnTo>
                    <a:pt x="2075" y="1829"/>
                  </a:lnTo>
                  <a:lnTo>
                    <a:pt x="2075" y="1829"/>
                  </a:lnTo>
                  <a:lnTo>
                    <a:pt x="2067" y="1828"/>
                  </a:lnTo>
                  <a:lnTo>
                    <a:pt x="2061" y="1827"/>
                  </a:lnTo>
                  <a:lnTo>
                    <a:pt x="2055" y="1823"/>
                  </a:lnTo>
                  <a:lnTo>
                    <a:pt x="2050" y="1821"/>
                  </a:lnTo>
                  <a:lnTo>
                    <a:pt x="2041" y="1813"/>
                  </a:lnTo>
                  <a:lnTo>
                    <a:pt x="2035" y="1808"/>
                  </a:lnTo>
                  <a:lnTo>
                    <a:pt x="2035" y="1719"/>
                  </a:lnTo>
                  <a:lnTo>
                    <a:pt x="2035" y="1719"/>
                  </a:lnTo>
                  <a:lnTo>
                    <a:pt x="2039" y="1714"/>
                  </a:lnTo>
                  <a:lnTo>
                    <a:pt x="2043" y="1710"/>
                  </a:lnTo>
                  <a:lnTo>
                    <a:pt x="2047" y="1705"/>
                  </a:lnTo>
                  <a:lnTo>
                    <a:pt x="2052" y="1702"/>
                  </a:lnTo>
                  <a:lnTo>
                    <a:pt x="2057" y="1700"/>
                  </a:lnTo>
                  <a:lnTo>
                    <a:pt x="2063" y="1698"/>
                  </a:lnTo>
                  <a:lnTo>
                    <a:pt x="2069" y="1696"/>
                  </a:lnTo>
                  <a:lnTo>
                    <a:pt x="2074" y="1696"/>
                  </a:lnTo>
                  <a:lnTo>
                    <a:pt x="2074" y="1696"/>
                  </a:lnTo>
                  <a:close/>
                  <a:moveTo>
                    <a:pt x="1455" y="1666"/>
                  </a:moveTo>
                  <a:lnTo>
                    <a:pt x="1455" y="1666"/>
                  </a:lnTo>
                  <a:lnTo>
                    <a:pt x="1451" y="1662"/>
                  </a:lnTo>
                  <a:lnTo>
                    <a:pt x="1445" y="1658"/>
                  </a:lnTo>
                  <a:lnTo>
                    <a:pt x="1438" y="1654"/>
                  </a:lnTo>
                  <a:lnTo>
                    <a:pt x="1433" y="1651"/>
                  </a:lnTo>
                  <a:lnTo>
                    <a:pt x="1426" y="1649"/>
                  </a:lnTo>
                  <a:lnTo>
                    <a:pt x="1419" y="1646"/>
                  </a:lnTo>
                  <a:lnTo>
                    <a:pt x="1413" y="1646"/>
                  </a:lnTo>
                  <a:lnTo>
                    <a:pt x="1406" y="1645"/>
                  </a:lnTo>
                  <a:lnTo>
                    <a:pt x="1406" y="1645"/>
                  </a:lnTo>
                  <a:lnTo>
                    <a:pt x="1396" y="1646"/>
                  </a:lnTo>
                  <a:lnTo>
                    <a:pt x="1386" y="1648"/>
                  </a:lnTo>
                  <a:lnTo>
                    <a:pt x="1377" y="1650"/>
                  </a:lnTo>
                  <a:lnTo>
                    <a:pt x="1369" y="1653"/>
                  </a:lnTo>
                  <a:lnTo>
                    <a:pt x="1362" y="1658"/>
                  </a:lnTo>
                  <a:lnTo>
                    <a:pt x="1354" y="1663"/>
                  </a:lnTo>
                  <a:lnTo>
                    <a:pt x="1347" y="1670"/>
                  </a:lnTo>
                  <a:lnTo>
                    <a:pt x="1342" y="1676"/>
                  </a:lnTo>
                  <a:lnTo>
                    <a:pt x="1336" y="1684"/>
                  </a:lnTo>
                  <a:lnTo>
                    <a:pt x="1332" y="1693"/>
                  </a:lnTo>
                  <a:lnTo>
                    <a:pt x="1327" y="1702"/>
                  </a:lnTo>
                  <a:lnTo>
                    <a:pt x="1324" y="1712"/>
                  </a:lnTo>
                  <a:lnTo>
                    <a:pt x="1322" y="1723"/>
                  </a:lnTo>
                  <a:lnTo>
                    <a:pt x="1319" y="1735"/>
                  </a:lnTo>
                  <a:lnTo>
                    <a:pt x="1318" y="1748"/>
                  </a:lnTo>
                  <a:lnTo>
                    <a:pt x="1318" y="1760"/>
                  </a:lnTo>
                  <a:lnTo>
                    <a:pt x="1318" y="1760"/>
                  </a:lnTo>
                  <a:lnTo>
                    <a:pt x="1318" y="1774"/>
                  </a:lnTo>
                  <a:lnTo>
                    <a:pt x="1319" y="1787"/>
                  </a:lnTo>
                  <a:lnTo>
                    <a:pt x="1322" y="1799"/>
                  </a:lnTo>
                  <a:lnTo>
                    <a:pt x="1324" y="1810"/>
                  </a:lnTo>
                  <a:lnTo>
                    <a:pt x="1327" y="1821"/>
                  </a:lnTo>
                  <a:lnTo>
                    <a:pt x="1330" y="1831"/>
                  </a:lnTo>
                  <a:lnTo>
                    <a:pt x="1336" y="1840"/>
                  </a:lnTo>
                  <a:lnTo>
                    <a:pt x="1340" y="1848"/>
                  </a:lnTo>
                  <a:lnTo>
                    <a:pt x="1347" y="1856"/>
                  </a:lnTo>
                  <a:lnTo>
                    <a:pt x="1353" y="1861"/>
                  </a:lnTo>
                  <a:lnTo>
                    <a:pt x="1360" y="1867"/>
                  </a:lnTo>
                  <a:lnTo>
                    <a:pt x="1368" y="1871"/>
                  </a:lnTo>
                  <a:lnTo>
                    <a:pt x="1376" y="1874"/>
                  </a:lnTo>
                  <a:lnTo>
                    <a:pt x="1385" y="1878"/>
                  </a:lnTo>
                  <a:lnTo>
                    <a:pt x="1395" y="1879"/>
                  </a:lnTo>
                  <a:lnTo>
                    <a:pt x="1405" y="1879"/>
                  </a:lnTo>
                  <a:lnTo>
                    <a:pt x="1405" y="1879"/>
                  </a:lnTo>
                  <a:lnTo>
                    <a:pt x="1412" y="1879"/>
                  </a:lnTo>
                  <a:lnTo>
                    <a:pt x="1418" y="1878"/>
                  </a:lnTo>
                  <a:lnTo>
                    <a:pt x="1425" y="1877"/>
                  </a:lnTo>
                  <a:lnTo>
                    <a:pt x="1432" y="1874"/>
                  </a:lnTo>
                  <a:lnTo>
                    <a:pt x="1438" y="1871"/>
                  </a:lnTo>
                  <a:lnTo>
                    <a:pt x="1444" y="1867"/>
                  </a:lnTo>
                  <a:lnTo>
                    <a:pt x="1449" y="1863"/>
                  </a:lnTo>
                  <a:lnTo>
                    <a:pt x="1455" y="1858"/>
                  </a:lnTo>
                  <a:lnTo>
                    <a:pt x="1455" y="1863"/>
                  </a:lnTo>
                  <a:lnTo>
                    <a:pt x="1455" y="1863"/>
                  </a:lnTo>
                  <a:lnTo>
                    <a:pt x="1455" y="1872"/>
                  </a:lnTo>
                  <a:lnTo>
                    <a:pt x="1454" y="1882"/>
                  </a:lnTo>
                  <a:lnTo>
                    <a:pt x="1452" y="1892"/>
                  </a:lnTo>
                  <a:lnTo>
                    <a:pt x="1449" y="1897"/>
                  </a:lnTo>
                  <a:lnTo>
                    <a:pt x="1446" y="1901"/>
                  </a:lnTo>
                  <a:lnTo>
                    <a:pt x="1443" y="1906"/>
                  </a:lnTo>
                  <a:lnTo>
                    <a:pt x="1438" y="1910"/>
                  </a:lnTo>
                  <a:lnTo>
                    <a:pt x="1432" y="1913"/>
                  </a:lnTo>
                  <a:lnTo>
                    <a:pt x="1425" y="1916"/>
                  </a:lnTo>
                  <a:lnTo>
                    <a:pt x="1417" y="1919"/>
                  </a:lnTo>
                  <a:lnTo>
                    <a:pt x="1407" y="1920"/>
                  </a:lnTo>
                  <a:lnTo>
                    <a:pt x="1396" y="1922"/>
                  </a:lnTo>
                  <a:lnTo>
                    <a:pt x="1384" y="1922"/>
                  </a:lnTo>
                  <a:lnTo>
                    <a:pt x="1382" y="1922"/>
                  </a:lnTo>
                  <a:lnTo>
                    <a:pt x="1401" y="1966"/>
                  </a:lnTo>
                  <a:lnTo>
                    <a:pt x="1402" y="1966"/>
                  </a:lnTo>
                  <a:lnTo>
                    <a:pt x="1402" y="1966"/>
                  </a:lnTo>
                  <a:lnTo>
                    <a:pt x="1415" y="1966"/>
                  </a:lnTo>
                  <a:lnTo>
                    <a:pt x="1427" y="1963"/>
                  </a:lnTo>
                  <a:lnTo>
                    <a:pt x="1439" y="1961"/>
                  </a:lnTo>
                  <a:lnTo>
                    <a:pt x="1449" y="1958"/>
                  </a:lnTo>
                  <a:lnTo>
                    <a:pt x="1459" y="1954"/>
                  </a:lnTo>
                  <a:lnTo>
                    <a:pt x="1468" y="1950"/>
                  </a:lnTo>
                  <a:lnTo>
                    <a:pt x="1476" y="1943"/>
                  </a:lnTo>
                  <a:lnTo>
                    <a:pt x="1484" y="1938"/>
                  </a:lnTo>
                  <a:lnTo>
                    <a:pt x="1491" y="1930"/>
                  </a:lnTo>
                  <a:lnTo>
                    <a:pt x="1495" y="1921"/>
                  </a:lnTo>
                  <a:lnTo>
                    <a:pt x="1501" y="1912"/>
                  </a:lnTo>
                  <a:lnTo>
                    <a:pt x="1504" y="1902"/>
                  </a:lnTo>
                  <a:lnTo>
                    <a:pt x="1507" y="1891"/>
                  </a:lnTo>
                  <a:lnTo>
                    <a:pt x="1509" y="1880"/>
                  </a:lnTo>
                  <a:lnTo>
                    <a:pt x="1511" y="1868"/>
                  </a:lnTo>
                  <a:lnTo>
                    <a:pt x="1511" y="1853"/>
                  </a:lnTo>
                  <a:lnTo>
                    <a:pt x="1511" y="1651"/>
                  </a:lnTo>
                  <a:lnTo>
                    <a:pt x="1455" y="1651"/>
                  </a:lnTo>
                  <a:lnTo>
                    <a:pt x="1455" y="1666"/>
                  </a:lnTo>
                  <a:close/>
                  <a:moveTo>
                    <a:pt x="1455" y="1719"/>
                  </a:moveTo>
                  <a:lnTo>
                    <a:pt x="1455" y="1807"/>
                  </a:lnTo>
                  <a:lnTo>
                    <a:pt x="1455" y="1807"/>
                  </a:lnTo>
                  <a:lnTo>
                    <a:pt x="1448" y="1814"/>
                  </a:lnTo>
                  <a:lnTo>
                    <a:pt x="1439" y="1822"/>
                  </a:lnTo>
                  <a:lnTo>
                    <a:pt x="1435" y="1824"/>
                  </a:lnTo>
                  <a:lnTo>
                    <a:pt x="1429" y="1827"/>
                  </a:lnTo>
                  <a:lnTo>
                    <a:pt x="1423" y="1828"/>
                  </a:lnTo>
                  <a:lnTo>
                    <a:pt x="1416" y="1829"/>
                  </a:lnTo>
                  <a:lnTo>
                    <a:pt x="1416" y="1829"/>
                  </a:lnTo>
                  <a:lnTo>
                    <a:pt x="1408" y="1828"/>
                  </a:lnTo>
                  <a:lnTo>
                    <a:pt x="1402" y="1825"/>
                  </a:lnTo>
                  <a:lnTo>
                    <a:pt x="1394" y="1821"/>
                  </a:lnTo>
                  <a:lnTo>
                    <a:pt x="1388" y="1815"/>
                  </a:lnTo>
                  <a:lnTo>
                    <a:pt x="1383" y="1807"/>
                  </a:lnTo>
                  <a:lnTo>
                    <a:pt x="1378" y="1794"/>
                  </a:lnTo>
                  <a:lnTo>
                    <a:pt x="1375" y="1779"/>
                  </a:lnTo>
                  <a:lnTo>
                    <a:pt x="1374" y="1759"/>
                  </a:lnTo>
                  <a:lnTo>
                    <a:pt x="1374" y="1759"/>
                  </a:lnTo>
                  <a:lnTo>
                    <a:pt x="1375" y="1741"/>
                  </a:lnTo>
                  <a:lnTo>
                    <a:pt x="1378" y="1728"/>
                  </a:lnTo>
                  <a:lnTo>
                    <a:pt x="1383" y="1717"/>
                  </a:lnTo>
                  <a:lnTo>
                    <a:pt x="1388" y="1709"/>
                  </a:lnTo>
                  <a:lnTo>
                    <a:pt x="1394" y="1702"/>
                  </a:lnTo>
                  <a:lnTo>
                    <a:pt x="1402" y="1699"/>
                  </a:lnTo>
                  <a:lnTo>
                    <a:pt x="1408" y="1696"/>
                  </a:lnTo>
                  <a:lnTo>
                    <a:pt x="1416" y="1696"/>
                  </a:lnTo>
                  <a:lnTo>
                    <a:pt x="1416" y="1696"/>
                  </a:lnTo>
                  <a:lnTo>
                    <a:pt x="1423" y="1696"/>
                  </a:lnTo>
                  <a:lnTo>
                    <a:pt x="1429" y="1699"/>
                  </a:lnTo>
                  <a:lnTo>
                    <a:pt x="1436" y="1701"/>
                  </a:lnTo>
                  <a:lnTo>
                    <a:pt x="1441" y="1703"/>
                  </a:lnTo>
                  <a:lnTo>
                    <a:pt x="1445" y="1708"/>
                  </a:lnTo>
                  <a:lnTo>
                    <a:pt x="1449" y="1711"/>
                  </a:lnTo>
                  <a:lnTo>
                    <a:pt x="1455" y="1719"/>
                  </a:lnTo>
                  <a:lnTo>
                    <a:pt x="1455" y="1719"/>
                  </a:lnTo>
                  <a:close/>
                  <a:moveTo>
                    <a:pt x="1683" y="1705"/>
                  </a:moveTo>
                  <a:lnTo>
                    <a:pt x="1683" y="1705"/>
                  </a:lnTo>
                  <a:lnTo>
                    <a:pt x="1696" y="1699"/>
                  </a:lnTo>
                  <a:lnTo>
                    <a:pt x="1709" y="1694"/>
                  </a:lnTo>
                  <a:lnTo>
                    <a:pt x="1724" y="1691"/>
                  </a:lnTo>
                  <a:lnTo>
                    <a:pt x="1740" y="1690"/>
                  </a:lnTo>
                  <a:lnTo>
                    <a:pt x="1740" y="1690"/>
                  </a:lnTo>
                  <a:lnTo>
                    <a:pt x="1750" y="1691"/>
                  </a:lnTo>
                  <a:lnTo>
                    <a:pt x="1757" y="1692"/>
                  </a:lnTo>
                  <a:lnTo>
                    <a:pt x="1764" y="1694"/>
                  </a:lnTo>
                  <a:lnTo>
                    <a:pt x="1770" y="1699"/>
                  </a:lnTo>
                  <a:lnTo>
                    <a:pt x="1774" y="1703"/>
                  </a:lnTo>
                  <a:lnTo>
                    <a:pt x="1777" y="1709"/>
                  </a:lnTo>
                  <a:lnTo>
                    <a:pt x="1780" y="1714"/>
                  </a:lnTo>
                  <a:lnTo>
                    <a:pt x="1780" y="1722"/>
                  </a:lnTo>
                  <a:lnTo>
                    <a:pt x="1780" y="1738"/>
                  </a:lnTo>
                  <a:lnTo>
                    <a:pt x="1780" y="1738"/>
                  </a:lnTo>
                  <a:lnTo>
                    <a:pt x="1770" y="1733"/>
                  </a:lnTo>
                  <a:lnTo>
                    <a:pt x="1757" y="1730"/>
                  </a:lnTo>
                  <a:lnTo>
                    <a:pt x="1745" y="1728"/>
                  </a:lnTo>
                  <a:lnTo>
                    <a:pt x="1732" y="1727"/>
                  </a:lnTo>
                  <a:lnTo>
                    <a:pt x="1732" y="1727"/>
                  </a:lnTo>
                  <a:lnTo>
                    <a:pt x="1716" y="1728"/>
                  </a:lnTo>
                  <a:lnTo>
                    <a:pt x="1701" y="1731"/>
                  </a:lnTo>
                  <a:lnTo>
                    <a:pt x="1686" y="1735"/>
                  </a:lnTo>
                  <a:lnTo>
                    <a:pt x="1678" y="1739"/>
                  </a:lnTo>
                  <a:lnTo>
                    <a:pt x="1672" y="1743"/>
                  </a:lnTo>
                  <a:lnTo>
                    <a:pt x="1666" y="1748"/>
                  </a:lnTo>
                  <a:lnTo>
                    <a:pt x="1661" y="1753"/>
                  </a:lnTo>
                  <a:lnTo>
                    <a:pt x="1655" y="1759"/>
                  </a:lnTo>
                  <a:lnTo>
                    <a:pt x="1651" y="1765"/>
                  </a:lnTo>
                  <a:lnTo>
                    <a:pt x="1647" y="1773"/>
                  </a:lnTo>
                  <a:lnTo>
                    <a:pt x="1645" y="1782"/>
                  </a:lnTo>
                  <a:lnTo>
                    <a:pt x="1644" y="1791"/>
                  </a:lnTo>
                  <a:lnTo>
                    <a:pt x="1643" y="1800"/>
                  </a:lnTo>
                  <a:lnTo>
                    <a:pt x="1643" y="1800"/>
                  </a:lnTo>
                  <a:lnTo>
                    <a:pt x="1644" y="1811"/>
                  </a:lnTo>
                  <a:lnTo>
                    <a:pt x="1645" y="1821"/>
                  </a:lnTo>
                  <a:lnTo>
                    <a:pt x="1647" y="1829"/>
                  </a:lnTo>
                  <a:lnTo>
                    <a:pt x="1651" y="1838"/>
                  </a:lnTo>
                  <a:lnTo>
                    <a:pt x="1654" y="1844"/>
                  </a:lnTo>
                  <a:lnTo>
                    <a:pt x="1659" y="1851"/>
                  </a:lnTo>
                  <a:lnTo>
                    <a:pt x="1664" y="1857"/>
                  </a:lnTo>
                  <a:lnTo>
                    <a:pt x="1671" y="1862"/>
                  </a:lnTo>
                  <a:lnTo>
                    <a:pt x="1676" y="1867"/>
                  </a:lnTo>
                  <a:lnTo>
                    <a:pt x="1683" y="1870"/>
                  </a:lnTo>
                  <a:lnTo>
                    <a:pt x="1697" y="1876"/>
                  </a:lnTo>
                  <a:lnTo>
                    <a:pt x="1712" y="1879"/>
                  </a:lnTo>
                  <a:lnTo>
                    <a:pt x="1726" y="1880"/>
                  </a:lnTo>
                  <a:lnTo>
                    <a:pt x="1726" y="1880"/>
                  </a:lnTo>
                  <a:lnTo>
                    <a:pt x="1738" y="1878"/>
                  </a:lnTo>
                  <a:lnTo>
                    <a:pt x="1746" y="1877"/>
                  </a:lnTo>
                  <a:lnTo>
                    <a:pt x="1753" y="1874"/>
                  </a:lnTo>
                  <a:lnTo>
                    <a:pt x="1761" y="1871"/>
                  </a:lnTo>
                  <a:lnTo>
                    <a:pt x="1767" y="1867"/>
                  </a:lnTo>
                  <a:lnTo>
                    <a:pt x="1774" y="1862"/>
                  </a:lnTo>
                  <a:lnTo>
                    <a:pt x="1780" y="1857"/>
                  </a:lnTo>
                  <a:lnTo>
                    <a:pt x="1780" y="1874"/>
                  </a:lnTo>
                  <a:lnTo>
                    <a:pt x="1835" y="1874"/>
                  </a:lnTo>
                  <a:lnTo>
                    <a:pt x="1835" y="1723"/>
                  </a:lnTo>
                  <a:lnTo>
                    <a:pt x="1835" y="1723"/>
                  </a:lnTo>
                  <a:lnTo>
                    <a:pt x="1835" y="1714"/>
                  </a:lnTo>
                  <a:lnTo>
                    <a:pt x="1834" y="1707"/>
                  </a:lnTo>
                  <a:lnTo>
                    <a:pt x="1832" y="1699"/>
                  </a:lnTo>
                  <a:lnTo>
                    <a:pt x="1830" y="1691"/>
                  </a:lnTo>
                  <a:lnTo>
                    <a:pt x="1825" y="1684"/>
                  </a:lnTo>
                  <a:lnTo>
                    <a:pt x="1822" y="1678"/>
                  </a:lnTo>
                  <a:lnTo>
                    <a:pt x="1816" y="1672"/>
                  </a:lnTo>
                  <a:lnTo>
                    <a:pt x="1811" y="1666"/>
                  </a:lnTo>
                  <a:lnTo>
                    <a:pt x="1805" y="1662"/>
                  </a:lnTo>
                  <a:lnTo>
                    <a:pt x="1798" y="1658"/>
                  </a:lnTo>
                  <a:lnTo>
                    <a:pt x="1791" y="1654"/>
                  </a:lnTo>
                  <a:lnTo>
                    <a:pt x="1783" y="1651"/>
                  </a:lnTo>
                  <a:lnTo>
                    <a:pt x="1774" y="1649"/>
                  </a:lnTo>
                  <a:lnTo>
                    <a:pt x="1765" y="1648"/>
                  </a:lnTo>
                  <a:lnTo>
                    <a:pt x="1755" y="1646"/>
                  </a:lnTo>
                  <a:lnTo>
                    <a:pt x="1745" y="1645"/>
                  </a:lnTo>
                  <a:lnTo>
                    <a:pt x="1745" y="1645"/>
                  </a:lnTo>
                  <a:lnTo>
                    <a:pt x="1733" y="1646"/>
                  </a:lnTo>
                  <a:lnTo>
                    <a:pt x="1723" y="1646"/>
                  </a:lnTo>
                  <a:lnTo>
                    <a:pt x="1712" y="1649"/>
                  </a:lnTo>
                  <a:lnTo>
                    <a:pt x="1701" y="1651"/>
                  </a:lnTo>
                  <a:lnTo>
                    <a:pt x="1691" y="1654"/>
                  </a:lnTo>
                  <a:lnTo>
                    <a:pt x="1681" y="1658"/>
                  </a:lnTo>
                  <a:lnTo>
                    <a:pt x="1671" y="1662"/>
                  </a:lnTo>
                  <a:lnTo>
                    <a:pt x="1661" y="1668"/>
                  </a:lnTo>
                  <a:lnTo>
                    <a:pt x="1683" y="1705"/>
                  </a:lnTo>
                  <a:close/>
                  <a:moveTo>
                    <a:pt x="1698" y="1800"/>
                  </a:moveTo>
                  <a:lnTo>
                    <a:pt x="1698" y="1800"/>
                  </a:lnTo>
                  <a:lnTo>
                    <a:pt x="1698" y="1793"/>
                  </a:lnTo>
                  <a:lnTo>
                    <a:pt x="1701" y="1787"/>
                  </a:lnTo>
                  <a:lnTo>
                    <a:pt x="1704" y="1781"/>
                  </a:lnTo>
                  <a:lnTo>
                    <a:pt x="1708" y="1777"/>
                  </a:lnTo>
                  <a:lnTo>
                    <a:pt x="1714" y="1773"/>
                  </a:lnTo>
                  <a:lnTo>
                    <a:pt x="1721" y="1771"/>
                  </a:lnTo>
                  <a:lnTo>
                    <a:pt x="1728" y="1769"/>
                  </a:lnTo>
                  <a:lnTo>
                    <a:pt x="1736" y="1769"/>
                  </a:lnTo>
                  <a:lnTo>
                    <a:pt x="1736" y="1769"/>
                  </a:lnTo>
                  <a:lnTo>
                    <a:pt x="1748" y="1769"/>
                  </a:lnTo>
                  <a:lnTo>
                    <a:pt x="1760" y="1771"/>
                  </a:lnTo>
                  <a:lnTo>
                    <a:pt x="1770" y="1774"/>
                  </a:lnTo>
                  <a:lnTo>
                    <a:pt x="1780" y="1780"/>
                  </a:lnTo>
                  <a:lnTo>
                    <a:pt x="1780" y="1810"/>
                  </a:lnTo>
                  <a:lnTo>
                    <a:pt x="1780" y="1810"/>
                  </a:lnTo>
                  <a:lnTo>
                    <a:pt x="1777" y="1814"/>
                  </a:lnTo>
                  <a:lnTo>
                    <a:pt x="1773" y="1819"/>
                  </a:lnTo>
                  <a:lnTo>
                    <a:pt x="1768" y="1823"/>
                  </a:lnTo>
                  <a:lnTo>
                    <a:pt x="1763" y="1827"/>
                  </a:lnTo>
                  <a:lnTo>
                    <a:pt x="1757" y="1830"/>
                  </a:lnTo>
                  <a:lnTo>
                    <a:pt x="1751" y="1832"/>
                  </a:lnTo>
                  <a:lnTo>
                    <a:pt x="1744" y="1833"/>
                  </a:lnTo>
                  <a:lnTo>
                    <a:pt x="1736" y="1834"/>
                  </a:lnTo>
                  <a:lnTo>
                    <a:pt x="1736" y="1834"/>
                  </a:lnTo>
                  <a:lnTo>
                    <a:pt x="1728" y="1833"/>
                  </a:lnTo>
                  <a:lnTo>
                    <a:pt x="1721" y="1831"/>
                  </a:lnTo>
                  <a:lnTo>
                    <a:pt x="1714" y="1829"/>
                  </a:lnTo>
                  <a:lnTo>
                    <a:pt x="1708" y="1824"/>
                  </a:lnTo>
                  <a:lnTo>
                    <a:pt x="1704" y="1820"/>
                  </a:lnTo>
                  <a:lnTo>
                    <a:pt x="1701" y="1814"/>
                  </a:lnTo>
                  <a:lnTo>
                    <a:pt x="1699" y="1808"/>
                  </a:lnTo>
                  <a:lnTo>
                    <a:pt x="1698" y="1800"/>
                  </a:lnTo>
                  <a:lnTo>
                    <a:pt x="1698" y="1800"/>
                  </a:lnTo>
                  <a:close/>
                  <a:moveTo>
                    <a:pt x="2350" y="1810"/>
                  </a:moveTo>
                  <a:lnTo>
                    <a:pt x="2350" y="1810"/>
                  </a:lnTo>
                  <a:lnTo>
                    <a:pt x="2342" y="1817"/>
                  </a:lnTo>
                  <a:lnTo>
                    <a:pt x="2332" y="1822"/>
                  </a:lnTo>
                  <a:lnTo>
                    <a:pt x="2326" y="1824"/>
                  </a:lnTo>
                  <a:lnTo>
                    <a:pt x="2320" y="1827"/>
                  </a:lnTo>
                  <a:lnTo>
                    <a:pt x="2313" y="1828"/>
                  </a:lnTo>
                  <a:lnTo>
                    <a:pt x="2306" y="1829"/>
                  </a:lnTo>
                  <a:lnTo>
                    <a:pt x="2306" y="1829"/>
                  </a:lnTo>
                  <a:lnTo>
                    <a:pt x="2301" y="1828"/>
                  </a:lnTo>
                  <a:lnTo>
                    <a:pt x="2294" y="1828"/>
                  </a:lnTo>
                  <a:lnTo>
                    <a:pt x="2286" y="1825"/>
                  </a:lnTo>
                  <a:lnTo>
                    <a:pt x="2277" y="1821"/>
                  </a:lnTo>
                  <a:lnTo>
                    <a:pt x="2270" y="1815"/>
                  </a:lnTo>
                  <a:lnTo>
                    <a:pt x="2266" y="1811"/>
                  </a:lnTo>
                  <a:lnTo>
                    <a:pt x="2263" y="1807"/>
                  </a:lnTo>
                  <a:lnTo>
                    <a:pt x="2261" y="1801"/>
                  </a:lnTo>
                  <a:lnTo>
                    <a:pt x="2259" y="1794"/>
                  </a:lnTo>
                  <a:lnTo>
                    <a:pt x="2257" y="1788"/>
                  </a:lnTo>
                  <a:lnTo>
                    <a:pt x="2256" y="1780"/>
                  </a:lnTo>
                  <a:lnTo>
                    <a:pt x="2393" y="1780"/>
                  </a:lnTo>
                  <a:lnTo>
                    <a:pt x="2393" y="1780"/>
                  </a:lnTo>
                  <a:lnTo>
                    <a:pt x="2394" y="1763"/>
                  </a:lnTo>
                  <a:lnTo>
                    <a:pt x="2394" y="1763"/>
                  </a:lnTo>
                  <a:lnTo>
                    <a:pt x="2394" y="1750"/>
                  </a:lnTo>
                  <a:lnTo>
                    <a:pt x="2392" y="1738"/>
                  </a:lnTo>
                  <a:lnTo>
                    <a:pt x="2391" y="1725"/>
                  </a:lnTo>
                  <a:lnTo>
                    <a:pt x="2388" y="1714"/>
                  </a:lnTo>
                  <a:lnTo>
                    <a:pt x="2384" y="1704"/>
                  </a:lnTo>
                  <a:lnTo>
                    <a:pt x="2380" y="1694"/>
                  </a:lnTo>
                  <a:lnTo>
                    <a:pt x="2374" y="1685"/>
                  </a:lnTo>
                  <a:lnTo>
                    <a:pt x="2369" y="1678"/>
                  </a:lnTo>
                  <a:lnTo>
                    <a:pt x="2362" y="1670"/>
                  </a:lnTo>
                  <a:lnTo>
                    <a:pt x="2355" y="1664"/>
                  </a:lnTo>
                  <a:lnTo>
                    <a:pt x="2348" y="1659"/>
                  </a:lnTo>
                  <a:lnTo>
                    <a:pt x="2339" y="1654"/>
                  </a:lnTo>
                  <a:lnTo>
                    <a:pt x="2330" y="1651"/>
                  </a:lnTo>
                  <a:lnTo>
                    <a:pt x="2321" y="1648"/>
                  </a:lnTo>
                  <a:lnTo>
                    <a:pt x="2311" y="1646"/>
                  </a:lnTo>
                  <a:lnTo>
                    <a:pt x="2300" y="1645"/>
                  </a:lnTo>
                  <a:lnTo>
                    <a:pt x="2300" y="1645"/>
                  </a:lnTo>
                  <a:lnTo>
                    <a:pt x="2290" y="1646"/>
                  </a:lnTo>
                  <a:lnTo>
                    <a:pt x="2280" y="1648"/>
                  </a:lnTo>
                  <a:lnTo>
                    <a:pt x="2270" y="1651"/>
                  </a:lnTo>
                  <a:lnTo>
                    <a:pt x="2260" y="1654"/>
                  </a:lnTo>
                  <a:lnTo>
                    <a:pt x="2251" y="1659"/>
                  </a:lnTo>
                  <a:lnTo>
                    <a:pt x="2243" y="1665"/>
                  </a:lnTo>
                  <a:lnTo>
                    <a:pt x="2235" y="1671"/>
                  </a:lnTo>
                  <a:lnTo>
                    <a:pt x="2229" y="1679"/>
                  </a:lnTo>
                  <a:lnTo>
                    <a:pt x="2222" y="1686"/>
                  </a:lnTo>
                  <a:lnTo>
                    <a:pt x="2216" y="1695"/>
                  </a:lnTo>
                  <a:lnTo>
                    <a:pt x="2212" y="1705"/>
                  </a:lnTo>
                  <a:lnTo>
                    <a:pt x="2207" y="1715"/>
                  </a:lnTo>
                  <a:lnTo>
                    <a:pt x="2204" y="1727"/>
                  </a:lnTo>
                  <a:lnTo>
                    <a:pt x="2202" y="1739"/>
                  </a:lnTo>
                  <a:lnTo>
                    <a:pt x="2201" y="1750"/>
                  </a:lnTo>
                  <a:lnTo>
                    <a:pt x="2200" y="1763"/>
                  </a:lnTo>
                  <a:lnTo>
                    <a:pt x="2200" y="1763"/>
                  </a:lnTo>
                  <a:lnTo>
                    <a:pt x="2201" y="1775"/>
                  </a:lnTo>
                  <a:lnTo>
                    <a:pt x="2202" y="1788"/>
                  </a:lnTo>
                  <a:lnTo>
                    <a:pt x="2204" y="1800"/>
                  </a:lnTo>
                  <a:lnTo>
                    <a:pt x="2207" y="1811"/>
                  </a:lnTo>
                  <a:lnTo>
                    <a:pt x="2212" y="1821"/>
                  </a:lnTo>
                  <a:lnTo>
                    <a:pt x="2216" y="1831"/>
                  </a:lnTo>
                  <a:lnTo>
                    <a:pt x="2222" y="1840"/>
                  </a:lnTo>
                  <a:lnTo>
                    <a:pt x="2229" y="1848"/>
                  </a:lnTo>
                  <a:lnTo>
                    <a:pt x="2236" y="1854"/>
                  </a:lnTo>
                  <a:lnTo>
                    <a:pt x="2244" y="1861"/>
                  </a:lnTo>
                  <a:lnTo>
                    <a:pt x="2253" y="1867"/>
                  </a:lnTo>
                  <a:lnTo>
                    <a:pt x="2262" y="1871"/>
                  </a:lnTo>
                  <a:lnTo>
                    <a:pt x="2272" y="1874"/>
                  </a:lnTo>
                  <a:lnTo>
                    <a:pt x="2283" y="1878"/>
                  </a:lnTo>
                  <a:lnTo>
                    <a:pt x="2294" y="1879"/>
                  </a:lnTo>
                  <a:lnTo>
                    <a:pt x="2306" y="1880"/>
                  </a:lnTo>
                  <a:lnTo>
                    <a:pt x="2306" y="1880"/>
                  </a:lnTo>
                  <a:lnTo>
                    <a:pt x="2317" y="1879"/>
                  </a:lnTo>
                  <a:lnTo>
                    <a:pt x="2327" y="1878"/>
                  </a:lnTo>
                  <a:lnTo>
                    <a:pt x="2339" y="1874"/>
                  </a:lnTo>
                  <a:lnTo>
                    <a:pt x="2349" y="1871"/>
                  </a:lnTo>
                  <a:lnTo>
                    <a:pt x="2359" y="1866"/>
                  </a:lnTo>
                  <a:lnTo>
                    <a:pt x="2368" y="1860"/>
                  </a:lnTo>
                  <a:lnTo>
                    <a:pt x="2376" y="1852"/>
                  </a:lnTo>
                  <a:lnTo>
                    <a:pt x="2385" y="1844"/>
                  </a:lnTo>
                  <a:lnTo>
                    <a:pt x="2350" y="1810"/>
                  </a:lnTo>
                  <a:close/>
                  <a:moveTo>
                    <a:pt x="2257" y="1739"/>
                  </a:moveTo>
                  <a:lnTo>
                    <a:pt x="2257" y="1739"/>
                  </a:lnTo>
                  <a:lnTo>
                    <a:pt x="2259" y="1729"/>
                  </a:lnTo>
                  <a:lnTo>
                    <a:pt x="2261" y="1720"/>
                  </a:lnTo>
                  <a:lnTo>
                    <a:pt x="2264" y="1712"/>
                  </a:lnTo>
                  <a:lnTo>
                    <a:pt x="2270" y="1705"/>
                  </a:lnTo>
                  <a:lnTo>
                    <a:pt x="2275" y="1700"/>
                  </a:lnTo>
                  <a:lnTo>
                    <a:pt x="2282" y="1696"/>
                  </a:lnTo>
                  <a:lnTo>
                    <a:pt x="2290" y="1693"/>
                  </a:lnTo>
                  <a:lnTo>
                    <a:pt x="2299" y="1693"/>
                  </a:lnTo>
                  <a:lnTo>
                    <a:pt x="2299" y="1693"/>
                  </a:lnTo>
                  <a:lnTo>
                    <a:pt x="2309" y="1694"/>
                  </a:lnTo>
                  <a:lnTo>
                    <a:pt x="2317" y="1696"/>
                  </a:lnTo>
                  <a:lnTo>
                    <a:pt x="2324" y="1701"/>
                  </a:lnTo>
                  <a:lnTo>
                    <a:pt x="2330" y="1708"/>
                  </a:lnTo>
                  <a:lnTo>
                    <a:pt x="2334" y="1714"/>
                  </a:lnTo>
                  <a:lnTo>
                    <a:pt x="2338" y="1722"/>
                  </a:lnTo>
                  <a:lnTo>
                    <a:pt x="2340" y="1731"/>
                  </a:lnTo>
                  <a:lnTo>
                    <a:pt x="2341" y="1739"/>
                  </a:lnTo>
                  <a:lnTo>
                    <a:pt x="2257" y="1739"/>
                  </a:lnTo>
                  <a:close/>
                  <a:moveTo>
                    <a:pt x="2884" y="1810"/>
                  </a:moveTo>
                  <a:lnTo>
                    <a:pt x="2884" y="1810"/>
                  </a:lnTo>
                  <a:lnTo>
                    <a:pt x="2875" y="1817"/>
                  </a:lnTo>
                  <a:lnTo>
                    <a:pt x="2867" y="1822"/>
                  </a:lnTo>
                  <a:lnTo>
                    <a:pt x="2860" y="1824"/>
                  </a:lnTo>
                  <a:lnTo>
                    <a:pt x="2854" y="1827"/>
                  </a:lnTo>
                  <a:lnTo>
                    <a:pt x="2848" y="1828"/>
                  </a:lnTo>
                  <a:lnTo>
                    <a:pt x="2840" y="1829"/>
                  </a:lnTo>
                  <a:lnTo>
                    <a:pt x="2840" y="1829"/>
                  </a:lnTo>
                  <a:lnTo>
                    <a:pt x="2834" y="1828"/>
                  </a:lnTo>
                  <a:lnTo>
                    <a:pt x="2828" y="1828"/>
                  </a:lnTo>
                  <a:lnTo>
                    <a:pt x="2820" y="1825"/>
                  </a:lnTo>
                  <a:lnTo>
                    <a:pt x="2812" y="1821"/>
                  </a:lnTo>
                  <a:lnTo>
                    <a:pt x="2804" y="1815"/>
                  </a:lnTo>
                  <a:lnTo>
                    <a:pt x="2801" y="1811"/>
                  </a:lnTo>
                  <a:lnTo>
                    <a:pt x="2798" y="1807"/>
                  </a:lnTo>
                  <a:lnTo>
                    <a:pt x="2795" y="1801"/>
                  </a:lnTo>
                  <a:lnTo>
                    <a:pt x="2793" y="1794"/>
                  </a:lnTo>
                  <a:lnTo>
                    <a:pt x="2791" y="1788"/>
                  </a:lnTo>
                  <a:lnTo>
                    <a:pt x="2790" y="1780"/>
                  </a:lnTo>
                  <a:lnTo>
                    <a:pt x="2928" y="1780"/>
                  </a:lnTo>
                  <a:lnTo>
                    <a:pt x="2928" y="1780"/>
                  </a:lnTo>
                  <a:lnTo>
                    <a:pt x="2929" y="1763"/>
                  </a:lnTo>
                  <a:lnTo>
                    <a:pt x="2929" y="1763"/>
                  </a:lnTo>
                  <a:lnTo>
                    <a:pt x="2928" y="1750"/>
                  </a:lnTo>
                  <a:lnTo>
                    <a:pt x="2927" y="1738"/>
                  </a:lnTo>
                  <a:lnTo>
                    <a:pt x="2924" y="1725"/>
                  </a:lnTo>
                  <a:lnTo>
                    <a:pt x="2922" y="1714"/>
                  </a:lnTo>
                  <a:lnTo>
                    <a:pt x="2918" y="1704"/>
                  </a:lnTo>
                  <a:lnTo>
                    <a:pt x="2913" y="1694"/>
                  </a:lnTo>
                  <a:lnTo>
                    <a:pt x="2909" y="1685"/>
                  </a:lnTo>
                  <a:lnTo>
                    <a:pt x="2903" y="1678"/>
                  </a:lnTo>
                  <a:lnTo>
                    <a:pt x="2897" y="1670"/>
                  </a:lnTo>
                  <a:lnTo>
                    <a:pt x="2889" y="1664"/>
                  </a:lnTo>
                  <a:lnTo>
                    <a:pt x="2881" y="1659"/>
                  </a:lnTo>
                  <a:lnTo>
                    <a:pt x="2873" y="1654"/>
                  </a:lnTo>
                  <a:lnTo>
                    <a:pt x="2864" y="1651"/>
                  </a:lnTo>
                  <a:lnTo>
                    <a:pt x="2854" y="1648"/>
                  </a:lnTo>
                  <a:lnTo>
                    <a:pt x="2844" y="1646"/>
                  </a:lnTo>
                  <a:lnTo>
                    <a:pt x="2834" y="1645"/>
                  </a:lnTo>
                  <a:lnTo>
                    <a:pt x="2834" y="1645"/>
                  </a:lnTo>
                  <a:lnTo>
                    <a:pt x="2823" y="1646"/>
                  </a:lnTo>
                  <a:lnTo>
                    <a:pt x="2813" y="1648"/>
                  </a:lnTo>
                  <a:lnTo>
                    <a:pt x="2803" y="1651"/>
                  </a:lnTo>
                  <a:lnTo>
                    <a:pt x="2794" y="1654"/>
                  </a:lnTo>
                  <a:lnTo>
                    <a:pt x="2785" y="1659"/>
                  </a:lnTo>
                  <a:lnTo>
                    <a:pt x="2777" y="1665"/>
                  </a:lnTo>
                  <a:lnTo>
                    <a:pt x="2770" y="1671"/>
                  </a:lnTo>
                  <a:lnTo>
                    <a:pt x="2762" y="1679"/>
                  </a:lnTo>
                  <a:lnTo>
                    <a:pt x="2755" y="1686"/>
                  </a:lnTo>
                  <a:lnTo>
                    <a:pt x="2750" y="1695"/>
                  </a:lnTo>
                  <a:lnTo>
                    <a:pt x="2745" y="1705"/>
                  </a:lnTo>
                  <a:lnTo>
                    <a:pt x="2741" y="1715"/>
                  </a:lnTo>
                  <a:lnTo>
                    <a:pt x="2739" y="1727"/>
                  </a:lnTo>
                  <a:lnTo>
                    <a:pt x="2735" y="1739"/>
                  </a:lnTo>
                  <a:lnTo>
                    <a:pt x="2734" y="1750"/>
                  </a:lnTo>
                  <a:lnTo>
                    <a:pt x="2734" y="1763"/>
                  </a:lnTo>
                  <a:lnTo>
                    <a:pt x="2734" y="1763"/>
                  </a:lnTo>
                  <a:lnTo>
                    <a:pt x="2734" y="1775"/>
                  </a:lnTo>
                  <a:lnTo>
                    <a:pt x="2735" y="1788"/>
                  </a:lnTo>
                  <a:lnTo>
                    <a:pt x="2738" y="1800"/>
                  </a:lnTo>
                  <a:lnTo>
                    <a:pt x="2741" y="1811"/>
                  </a:lnTo>
                  <a:lnTo>
                    <a:pt x="2745" y="1821"/>
                  </a:lnTo>
                  <a:lnTo>
                    <a:pt x="2751" y="1831"/>
                  </a:lnTo>
                  <a:lnTo>
                    <a:pt x="2757" y="1840"/>
                  </a:lnTo>
                  <a:lnTo>
                    <a:pt x="2763" y="1848"/>
                  </a:lnTo>
                  <a:lnTo>
                    <a:pt x="2770" y="1854"/>
                  </a:lnTo>
                  <a:lnTo>
                    <a:pt x="2778" y="1861"/>
                  </a:lnTo>
                  <a:lnTo>
                    <a:pt x="2787" y="1867"/>
                  </a:lnTo>
                  <a:lnTo>
                    <a:pt x="2797" y="1871"/>
                  </a:lnTo>
                  <a:lnTo>
                    <a:pt x="2807" y="1874"/>
                  </a:lnTo>
                  <a:lnTo>
                    <a:pt x="2817" y="1878"/>
                  </a:lnTo>
                  <a:lnTo>
                    <a:pt x="2829" y="1879"/>
                  </a:lnTo>
                  <a:lnTo>
                    <a:pt x="2840" y="1880"/>
                  </a:lnTo>
                  <a:lnTo>
                    <a:pt x="2840" y="1880"/>
                  </a:lnTo>
                  <a:lnTo>
                    <a:pt x="2851" y="1879"/>
                  </a:lnTo>
                  <a:lnTo>
                    <a:pt x="2862" y="1878"/>
                  </a:lnTo>
                  <a:lnTo>
                    <a:pt x="2872" y="1874"/>
                  </a:lnTo>
                  <a:lnTo>
                    <a:pt x="2882" y="1871"/>
                  </a:lnTo>
                  <a:lnTo>
                    <a:pt x="2892" y="1866"/>
                  </a:lnTo>
                  <a:lnTo>
                    <a:pt x="2902" y="1860"/>
                  </a:lnTo>
                  <a:lnTo>
                    <a:pt x="2911" y="1852"/>
                  </a:lnTo>
                  <a:lnTo>
                    <a:pt x="2919" y="1844"/>
                  </a:lnTo>
                  <a:lnTo>
                    <a:pt x="2884" y="1810"/>
                  </a:lnTo>
                  <a:close/>
                  <a:moveTo>
                    <a:pt x="2791" y="1739"/>
                  </a:moveTo>
                  <a:lnTo>
                    <a:pt x="2791" y="1739"/>
                  </a:lnTo>
                  <a:lnTo>
                    <a:pt x="2792" y="1729"/>
                  </a:lnTo>
                  <a:lnTo>
                    <a:pt x="2795" y="1720"/>
                  </a:lnTo>
                  <a:lnTo>
                    <a:pt x="2799" y="1712"/>
                  </a:lnTo>
                  <a:lnTo>
                    <a:pt x="2803" y="1705"/>
                  </a:lnTo>
                  <a:lnTo>
                    <a:pt x="2810" y="1700"/>
                  </a:lnTo>
                  <a:lnTo>
                    <a:pt x="2817" y="1696"/>
                  </a:lnTo>
                  <a:lnTo>
                    <a:pt x="2824" y="1693"/>
                  </a:lnTo>
                  <a:lnTo>
                    <a:pt x="2833" y="1693"/>
                  </a:lnTo>
                  <a:lnTo>
                    <a:pt x="2833" y="1693"/>
                  </a:lnTo>
                  <a:lnTo>
                    <a:pt x="2843" y="1694"/>
                  </a:lnTo>
                  <a:lnTo>
                    <a:pt x="2851" y="1696"/>
                  </a:lnTo>
                  <a:lnTo>
                    <a:pt x="2859" y="1701"/>
                  </a:lnTo>
                  <a:lnTo>
                    <a:pt x="2864" y="1708"/>
                  </a:lnTo>
                  <a:lnTo>
                    <a:pt x="2869" y="1714"/>
                  </a:lnTo>
                  <a:lnTo>
                    <a:pt x="2872" y="1722"/>
                  </a:lnTo>
                  <a:lnTo>
                    <a:pt x="2874" y="1731"/>
                  </a:lnTo>
                  <a:lnTo>
                    <a:pt x="2875" y="1739"/>
                  </a:lnTo>
                  <a:lnTo>
                    <a:pt x="2791" y="1739"/>
                  </a:lnTo>
                  <a:close/>
                  <a:moveTo>
                    <a:pt x="2658" y="1797"/>
                  </a:moveTo>
                  <a:lnTo>
                    <a:pt x="2658" y="1797"/>
                  </a:lnTo>
                  <a:lnTo>
                    <a:pt x="2658" y="1804"/>
                  </a:lnTo>
                  <a:lnTo>
                    <a:pt x="2659" y="1810"/>
                  </a:lnTo>
                  <a:lnTo>
                    <a:pt x="2661" y="1815"/>
                  </a:lnTo>
                  <a:lnTo>
                    <a:pt x="2663" y="1820"/>
                  </a:lnTo>
                  <a:lnTo>
                    <a:pt x="2667" y="1823"/>
                  </a:lnTo>
                  <a:lnTo>
                    <a:pt x="2671" y="1825"/>
                  </a:lnTo>
                  <a:lnTo>
                    <a:pt x="2675" y="1827"/>
                  </a:lnTo>
                  <a:lnTo>
                    <a:pt x="2682" y="1827"/>
                  </a:lnTo>
                  <a:lnTo>
                    <a:pt x="2682" y="1827"/>
                  </a:lnTo>
                  <a:lnTo>
                    <a:pt x="2690" y="1827"/>
                  </a:lnTo>
                  <a:lnTo>
                    <a:pt x="2699" y="1824"/>
                  </a:lnTo>
                  <a:lnTo>
                    <a:pt x="2708" y="1821"/>
                  </a:lnTo>
                  <a:lnTo>
                    <a:pt x="2715" y="1817"/>
                  </a:lnTo>
                  <a:lnTo>
                    <a:pt x="2709" y="1869"/>
                  </a:lnTo>
                  <a:lnTo>
                    <a:pt x="2709" y="1869"/>
                  </a:lnTo>
                  <a:lnTo>
                    <a:pt x="2699" y="1873"/>
                  </a:lnTo>
                  <a:lnTo>
                    <a:pt x="2687" y="1877"/>
                  </a:lnTo>
                  <a:lnTo>
                    <a:pt x="2674" y="1879"/>
                  </a:lnTo>
                  <a:lnTo>
                    <a:pt x="2662" y="1880"/>
                  </a:lnTo>
                  <a:lnTo>
                    <a:pt x="2662" y="1880"/>
                  </a:lnTo>
                  <a:lnTo>
                    <a:pt x="2654" y="1879"/>
                  </a:lnTo>
                  <a:lnTo>
                    <a:pt x="2647" y="1878"/>
                  </a:lnTo>
                  <a:lnTo>
                    <a:pt x="2640" y="1876"/>
                  </a:lnTo>
                  <a:lnTo>
                    <a:pt x="2634" y="1873"/>
                  </a:lnTo>
                  <a:lnTo>
                    <a:pt x="2629" y="1870"/>
                  </a:lnTo>
                  <a:lnTo>
                    <a:pt x="2623" y="1867"/>
                  </a:lnTo>
                  <a:lnTo>
                    <a:pt x="2620" y="1862"/>
                  </a:lnTo>
                  <a:lnTo>
                    <a:pt x="2615" y="1857"/>
                  </a:lnTo>
                  <a:lnTo>
                    <a:pt x="2610" y="1847"/>
                  </a:lnTo>
                  <a:lnTo>
                    <a:pt x="2605" y="1834"/>
                  </a:lnTo>
                  <a:lnTo>
                    <a:pt x="2603" y="1823"/>
                  </a:lnTo>
                  <a:lnTo>
                    <a:pt x="2602" y="1811"/>
                  </a:lnTo>
                  <a:lnTo>
                    <a:pt x="2602" y="1702"/>
                  </a:lnTo>
                  <a:lnTo>
                    <a:pt x="2568" y="1702"/>
                  </a:lnTo>
                  <a:lnTo>
                    <a:pt x="2568" y="1651"/>
                  </a:lnTo>
                  <a:lnTo>
                    <a:pt x="2602" y="1651"/>
                  </a:lnTo>
                  <a:lnTo>
                    <a:pt x="2602" y="1593"/>
                  </a:lnTo>
                  <a:lnTo>
                    <a:pt x="2658" y="1565"/>
                  </a:lnTo>
                  <a:lnTo>
                    <a:pt x="2658" y="1651"/>
                  </a:lnTo>
                  <a:lnTo>
                    <a:pt x="2708" y="1651"/>
                  </a:lnTo>
                  <a:lnTo>
                    <a:pt x="2708" y="1702"/>
                  </a:lnTo>
                  <a:lnTo>
                    <a:pt x="2658" y="1702"/>
                  </a:lnTo>
                  <a:lnTo>
                    <a:pt x="2658" y="1797"/>
                  </a:lnTo>
                  <a:close/>
                  <a:moveTo>
                    <a:pt x="2550" y="1869"/>
                  </a:moveTo>
                  <a:lnTo>
                    <a:pt x="2550" y="1869"/>
                  </a:lnTo>
                  <a:lnTo>
                    <a:pt x="2540" y="1873"/>
                  </a:lnTo>
                  <a:lnTo>
                    <a:pt x="2529" y="1877"/>
                  </a:lnTo>
                  <a:lnTo>
                    <a:pt x="2516" y="1879"/>
                  </a:lnTo>
                  <a:lnTo>
                    <a:pt x="2504" y="1880"/>
                  </a:lnTo>
                  <a:lnTo>
                    <a:pt x="2504" y="1880"/>
                  </a:lnTo>
                  <a:lnTo>
                    <a:pt x="2495" y="1879"/>
                  </a:lnTo>
                  <a:lnTo>
                    <a:pt x="2489" y="1878"/>
                  </a:lnTo>
                  <a:lnTo>
                    <a:pt x="2482" y="1876"/>
                  </a:lnTo>
                  <a:lnTo>
                    <a:pt x="2475" y="1873"/>
                  </a:lnTo>
                  <a:lnTo>
                    <a:pt x="2471" y="1870"/>
                  </a:lnTo>
                  <a:lnTo>
                    <a:pt x="2465" y="1867"/>
                  </a:lnTo>
                  <a:lnTo>
                    <a:pt x="2461" y="1862"/>
                  </a:lnTo>
                  <a:lnTo>
                    <a:pt x="2458" y="1857"/>
                  </a:lnTo>
                  <a:lnTo>
                    <a:pt x="2451" y="1847"/>
                  </a:lnTo>
                  <a:lnTo>
                    <a:pt x="2448" y="1834"/>
                  </a:lnTo>
                  <a:lnTo>
                    <a:pt x="2444" y="1823"/>
                  </a:lnTo>
                  <a:lnTo>
                    <a:pt x="2444" y="1811"/>
                  </a:lnTo>
                  <a:lnTo>
                    <a:pt x="2444" y="1702"/>
                  </a:lnTo>
                  <a:lnTo>
                    <a:pt x="2410" y="1702"/>
                  </a:lnTo>
                  <a:lnTo>
                    <a:pt x="2410" y="1651"/>
                  </a:lnTo>
                  <a:lnTo>
                    <a:pt x="2444" y="1651"/>
                  </a:lnTo>
                  <a:lnTo>
                    <a:pt x="2444" y="1593"/>
                  </a:lnTo>
                  <a:lnTo>
                    <a:pt x="2500" y="1565"/>
                  </a:lnTo>
                  <a:lnTo>
                    <a:pt x="2500" y="1651"/>
                  </a:lnTo>
                  <a:lnTo>
                    <a:pt x="2546" y="1651"/>
                  </a:lnTo>
                  <a:lnTo>
                    <a:pt x="2546" y="1702"/>
                  </a:lnTo>
                  <a:lnTo>
                    <a:pt x="2500" y="1702"/>
                  </a:lnTo>
                  <a:lnTo>
                    <a:pt x="2500" y="1797"/>
                  </a:lnTo>
                  <a:lnTo>
                    <a:pt x="2500" y="1797"/>
                  </a:lnTo>
                  <a:lnTo>
                    <a:pt x="2500" y="1804"/>
                  </a:lnTo>
                  <a:lnTo>
                    <a:pt x="2501" y="1810"/>
                  </a:lnTo>
                  <a:lnTo>
                    <a:pt x="2503" y="1815"/>
                  </a:lnTo>
                  <a:lnTo>
                    <a:pt x="2505" y="1820"/>
                  </a:lnTo>
                  <a:lnTo>
                    <a:pt x="2509" y="1823"/>
                  </a:lnTo>
                  <a:lnTo>
                    <a:pt x="2513" y="1825"/>
                  </a:lnTo>
                  <a:lnTo>
                    <a:pt x="2518" y="1827"/>
                  </a:lnTo>
                  <a:lnTo>
                    <a:pt x="2523" y="1827"/>
                  </a:lnTo>
                  <a:lnTo>
                    <a:pt x="2523" y="1827"/>
                  </a:lnTo>
                  <a:lnTo>
                    <a:pt x="2532" y="1827"/>
                  </a:lnTo>
                  <a:lnTo>
                    <a:pt x="2541" y="1824"/>
                  </a:lnTo>
                  <a:lnTo>
                    <a:pt x="2549" y="1821"/>
                  </a:lnTo>
                  <a:lnTo>
                    <a:pt x="2556" y="1817"/>
                  </a:lnTo>
                  <a:lnTo>
                    <a:pt x="2550" y="1869"/>
                  </a:lnTo>
                  <a:close/>
                  <a:moveTo>
                    <a:pt x="3096" y="1713"/>
                  </a:moveTo>
                  <a:lnTo>
                    <a:pt x="3096" y="1713"/>
                  </a:lnTo>
                  <a:lnTo>
                    <a:pt x="3088" y="1708"/>
                  </a:lnTo>
                  <a:lnTo>
                    <a:pt x="3079" y="1704"/>
                  </a:lnTo>
                  <a:lnTo>
                    <a:pt x="3069" y="1702"/>
                  </a:lnTo>
                  <a:lnTo>
                    <a:pt x="3059" y="1701"/>
                  </a:lnTo>
                  <a:lnTo>
                    <a:pt x="3059" y="1701"/>
                  </a:lnTo>
                  <a:lnTo>
                    <a:pt x="3050" y="1702"/>
                  </a:lnTo>
                  <a:lnTo>
                    <a:pt x="3041" y="1704"/>
                  </a:lnTo>
                  <a:lnTo>
                    <a:pt x="3034" y="1709"/>
                  </a:lnTo>
                  <a:lnTo>
                    <a:pt x="3029" y="1714"/>
                  </a:lnTo>
                  <a:lnTo>
                    <a:pt x="3024" y="1721"/>
                  </a:lnTo>
                  <a:lnTo>
                    <a:pt x="3022" y="1730"/>
                  </a:lnTo>
                  <a:lnTo>
                    <a:pt x="3020" y="1741"/>
                  </a:lnTo>
                  <a:lnTo>
                    <a:pt x="3019" y="1753"/>
                  </a:lnTo>
                  <a:lnTo>
                    <a:pt x="3019" y="1874"/>
                  </a:lnTo>
                  <a:lnTo>
                    <a:pt x="2964" y="1874"/>
                  </a:lnTo>
                  <a:lnTo>
                    <a:pt x="2964" y="1651"/>
                  </a:lnTo>
                  <a:lnTo>
                    <a:pt x="3019" y="1651"/>
                  </a:lnTo>
                  <a:lnTo>
                    <a:pt x="3019" y="1670"/>
                  </a:lnTo>
                  <a:lnTo>
                    <a:pt x="3019" y="1670"/>
                  </a:lnTo>
                  <a:lnTo>
                    <a:pt x="3024" y="1664"/>
                  </a:lnTo>
                  <a:lnTo>
                    <a:pt x="3030" y="1659"/>
                  </a:lnTo>
                  <a:lnTo>
                    <a:pt x="3036" y="1655"/>
                  </a:lnTo>
                  <a:lnTo>
                    <a:pt x="3042" y="1652"/>
                  </a:lnTo>
                  <a:lnTo>
                    <a:pt x="3048" y="1649"/>
                  </a:lnTo>
                  <a:lnTo>
                    <a:pt x="3054" y="1648"/>
                  </a:lnTo>
                  <a:lnTo>
                    <a:pt x="3061" y="1646"/>
                  </a:lnTo>
                  <a:lnTo>
                    <a:pt x="3069" y="1645"/>
                  </a:lnTo>
                  <a:lnTo>
                    <a:pt x="3069" y="1645"/>
                  </a:lnTo>
                  <a:lnTo>
                    <a:pt x="3080" y="1646"/>
                  </a:lnTo>
                  <a:lnTo>
                    <a:pt x="3091" y="1650"/>
                  </a:lnTo>
                  <a:lnTo>
                    <a:pt x="3101" y="1653"/>
                  </a:lnTo>
                  <a:lnTo>
                    <a:pt x="3110" y="1659"/>
                  </a:lnTo>
                  <a:lnTo>
                    <a:pt x="3096" y="1713"/>
                  </a:lnTo>
                  <a:close/>
                  <a:moveTo>
                    <a:pt x="597" y="1591"/>
                  </a:moveTo>
                  <a:lnTo>
                    <a:pt x="597" y="1619"/>
                  </a:lnTo>
                  <a:lnTo>
                    <a:pt x="541" y="1619"/>
                  </a:lnTo>
                  <a:lnTo>
                    <a:pt x="541" y="1563"/>
                  </a:lnTo>
                  <a:lnTo>
                    <a:pt x="597" y="1563"/>
                  </a:lnTo>
                  <a:lnTo>
                    <a:pt x="597" y="1591"/>
                  </a:lnTo>
                  <a:close/>
                  <a:moveTo>
                    <a:pt x="981" y="1651"/>
                  </a:moveTo>
                  <a:lnTo>
                    <a:pt x="1037" y="1651"/>
                  </a:lnTo>
                  <a:lnTo>
                    <a:pt x="1037" y="1751"/>
                  </a:lnTo>
                  <a:lnTo>
                    <a:pt x="1037" y="1874"/>
                  </a:lnTo>
                  <a:lnTo>
                    <a:pt x="981" y="1874"/>
                  </a:lnTo>
                  <a:lnTo>
                    <a:pt x="981" y="1651"/>
                  </a:lnTo>
                  <a:close/>
                  <a:moveTo>
                    <a:pt x="1037" y="1591"/>
                  </a:moveTo>
                  <a:lnTo>
                    <a:pt x="1037" y="1619"/>
                  </a:lnTo>
                  <a:lnTo>
                    <a:pt x="981" y="1619"/>
                  </a:lnTo>
                  <a:lnTo>
                    <a:pt x="981" y="1563"/>
                  </a:lnTo>
                  <a:lnTo>
                    <a:pt x="1037" y="1563"/>
                  </a:lnTo>
                  <a:lnTo>
                    <a:pt x="1037" y="1591"/>
                  </a:lnTo>
                  <a:close/>
                  <a:moveTo>
                    <a:pt x="2558" y="2058"/>
                  </a:moveTo>
                  <a:lnTo>
                    <a:pt x="2558" y="2058"/>
                  </a:lnTo>
                  <a:lnTo>
                    <a:pt x="2552" y="2053"/>
                  </a:lnTo>
                  <a:lnTo>
                    <a:pt x="2546" y="2049"/>
                  </a:lnTo>
                  <a:lnTo>
                    <a:pt x="2541" y="2046"/>
                  </a:lnTo>
                  <a:lnTo>
                    <a:pt x="2534" y="2042"/>
                  </a:lnTo>
                  <a:lnTo>
                    <a:pt x="2529" y="2040"/>
                  </a:lnTo>
                  <a:lnTo>
                    <a:pt x="2522" y="2039"/>
                  </a:lnTo>
                  <a:lnTo>
                    <a:pt x="2508" y="2037"/>
                  </a:lnTo>
                  <a:lnTo>
                    <a:pt x="2508" y="2037"/>
                  </a:lnTo>
                  <a:lnTo>
                    <a:pt x="2498" y="2038"/>
                  </a:lnTo>
                  <a:lnTo>
                    <a:pt x="2489" y="2039"/>
                  </a:lnTo>
                  <a:lnTo>
                    <a:pt x="2480" y="2042"/>
                  </a:lnTo>
                  <a:lnTo>
                    <a:pt x="2471" y="2046"/>
                  </a:lnTo>
                  <a:lnTo>
                    <a:pt x="2463" y="2050"/>
                  </a:lnTo>
                  <a:lnTo>
                    <a:pt x="2456" y="2055"/>
                  </a:lnTo>
                  <a:lnTo>
                    <a:pt x="2450" y="2061"/>
                  </a:lnTo>
                  <a:lnTo>
                    <a:pt x="2443" y="2068"/>
                  </a:lnTo>
                  <a:lnTo>
                    <a:pt x="2439" y="2076"/>
                  </a:lnTo>
                  <a:lnTo>
                    <a:pt x="2433" y="2085"/>
                  </a:lnTo>
                  <a:lnTo>
                    <a:pt x="2430" y="2093"/>
                  </a:lnTo>
                  <a:lnTo>
                    <a:pt x="2426" y="2105"/>
                  </a:lnTo>
                  <a:lnTo>
                    <a:pt x="2423" y="2115"/>
                  </a:lnTo>
                  <a:lnTo>
                    <a:pt x="2422" y="2127"/>
                  </a:lnTo>
                  <a:lnTo>
                    <a:pt x="2421" y="2139"/>
                  </a:lnTo>
                  <a:lnTo>
                    <a:pt x="2420" y="2152"/>
                  </a:lnTo>
                  <a:lnTo>
                    <a:pt x="2420" y="2152"/>
                  </a:lnTo>
                  <a:lnTo>
                    <a:pt x="2421" y="2166"/>
                  </a:lnTo>
                  <a:lnTo>
                    <a:pt x="2422" y="2178"/>
                  </a:lnTo>
                  <a:lnTo>
                    <a:pt x="2423" y="2190"/>
                  </a:lnTo>
                  <a:lnTo>
                    <a:pt x="2426" y="2202"/>
                  </a:lnTo>
                  <a:lnTo>
                    <a:pt x="2429" y="2212"/>
                  </a:lnTo>
                  <a:lnTo>
                    <a:pt x="2433" y="2222"/>
                  </a:lnTo>
                  <a:lnTo>
                    <a:pt x="2438" y="2231"/>
                  </a:lnTo>
                  <a:lnTo>
                    <a:pt x="2443" y="2239"/>
                  </a:lnTo>
                  <a:lnTo>
                    <a:pt x="2449" y="2247"/>
                  </a:lnTo>
                  <a:lnTo>
                    <a:pt x="2455" y="2252"/>
                  </a:lnTo>
                  <a:lnTo>
                    <a:pt x="2462" y="2258"/>
                  </a:lnTo>
                  <a:lnTo>
                    <a:pt x="2470" y="2262"/>
                  </a:lnTo>
                  <a:lnTo>
                    <a:pt x="2479" y="2267"/>
                  </a:lnTo>
                  <a:lnTo>
                    <a:pt x="2488" y="2269"/>
                  </a:lnTo>
                  <a:lnTo>
                    <a:pt x="2496" y="2270"/>
                  </a:lnTo>
                  <a:lnTo>
                    <a:pt x="2506" y="2271"/>
                  </a:lnTo>
                  <a:lnTo>
                    <a:pt x="2506" y="2271"/>
                  </a:lnTo>
                  <a:lnTo>
                    <a:pt x="2513" y="2270"/>
                  </a:lnTo>
                  <a:lnTo>
                    <a:pt x="2521" y="2269"/>
                  </a:lnTo>
                  <a:lnTo>
                    <a:pt x="2528" y="2268"/>
                  </a:lnTo>
                  <a:lnTo>
                    <a:pt x="2533" y="2266"/>
                  </a:lnTo>
                  <a:lnTo>
                    <a:pt x="2540" y="2262"/>
                  </a:lnTo>
                  <a:lnTo>
                    <a:pt x="2546" y="2259"/>
                  </a:lnTo>
                  <a:lnTo>
                    <a:pt x="2552" y="2255"/>
                  </a:lnTo>
                  <a:lnTo>
                    <a:pt x="2558" y="2249"/>
                  </a:lnTo>
                  <a:lnTo>
                    <a:pt x="2558" y="2266"/>
                  </a:lnTo>
                  <a:lnTo>
                    <a:pt x="2613" y="2266"/>
                  </a:lnTo>
                  <a:lnTo>
                    <a:pt x="2613" y="1949"/>
                  </a:lnTo>
                  <a:lnTo>
                    <a:pt x="2558" y="1977"/>
                  </a:lnTo>
                  <a:lnTo>
                    <a:pt x="2558" y="2058"/>
                  </a:lnTo>
                  <a:close/>
                  <a:moveTo>
                    <a:pt x="2519" y="2220"/>
                  </a:moveTo>
                  <a:lnTo>
                    <a:pt x="2519" y="2220"/>
                  </a:lnTo>
                  <a:lnTo>
                    <a:pt x="2511" y="2219"/>
                  </a:lnTo>
                  <a:lnTo>
                    <a:pt x="2504" y="2217"/>
                  </a:lnTo>
                  <a:lnTo>
                    <a:pt x="2496" y="2214"/>
                  </a:lnTo>
                  <a:lnTo>
                    <a:pt x="2490" y="2207"/>
                  </a:lnTo>
                  <a:lnTo>
                    <a:pt x="2484" y="2198"/>
                  </a:lnTo>
                  <a:lnTo>
                    <a:pt x="2480" y="2186"/>
                  </a:lnTo>
                  <a:lnTo>
                    <a:pt x="2478" y="2170"/>
                  </a:lnTo>
                  <a:lnTo>
                    <a:pt x="2476" y="2150"/>
                  </a:lnTo>
                  <a:lnTo>
                    <a:pt x="2476" y="2150"/>
                  </a:lnTo>
                  <a:lnTo>
                    <a:pt x="2478" y="2133"/>
                  </a:lnTo>
                  <a:lnTo>
                    <a:pt x="2480" y="2119"/>
                  </a:lnTo>
                  <a:lnTo>
                    <a:pt x="2484" y="2108"/>
                  </a:lnTo>
                  <a:lnTo>
                    <a:pt x="2490" y="2100"/>
                  </a:lnTo>
                  <a:lnTo>
                    <a:pt x="2496" y="2095"/>
                  </a:lnTo>
                  <a:lnTo>
                    <a:pt x="2503" y="2090"/>
                  </a:lnTo>
                  <a:lnTo>
                    <a:pt x="2511" y="2089"/>
                  </a:lnTo>
                  <a:lnTo>
                    <a:pt x="2518" y="2088"/>
                  </a:lnTo>
                  <a:lnTo>
                    <a:pt x="2518" y="2088"/>
                  </a:lnTo>
                  <a:lnTo>
                    <a:pt x="2525" y="2089"/>
                  </a:lnTo>
                  <a:lnTo>
                    <a:pt x="2532" y="2090"/>
                  </a:lnTo>
                  <a:lnTo>
                    <a:pt x="2538" y="2092"/>
                  </a:lnTo>
                  <a:lnTo>
                    <a:pt x="2543" y="2096"/>
                  </a:lnTo>
                  <a:lnTo>
                    <a:pt x="2548" y="2099"/>
                  </a:lnTo>
                  <a:lnTo>
                    <a:pt x="2552" y="2102"/>
                  </a:lnTo>
                  <a:lnTo>
                    <a:pt x="2558" y="2110"/>
                  </a:lnTo>
                  <a:lnTo>
                    <a:pt x="2558" y="2198"/>
                  </a:lnTo>
                  <a:lnTo>
                    <a:pt x="2558" y="2198"/>
                  </a:lnTo>
                  <a:lnTo>
                    <a:pt x="2551" y="2206"/>
                  </a:lnTo>
                  <a:lnTo>
                    <a:pt x="2543" y="2212"/>
                  </a:lnTo>
                  <a:lnTo>
                    <a:pt x="2538" y="2216"/>
                  </a:lnTo>
                  <a:lnTo>
                    <a:pt x="2532" y="2218"/>
                  </a:lnTo>
                  <a:lnTo>
                    <a:pt x="2525" y="2219"/>
                  </a:lnTo>
                  <a:lnTo>
                    <a:pt x="2519" y="2220"/>
                  </a:lnTo>
                  <a:lnTo>
                    <a:pt x="2519" y="2220"/>
                  </a:lnTo>
                  <a:close/>
                  <a:moveTo>
                    <a:pt x="677" y="2105"/>
                  </a:moveTo>
                  <a:lnTo>
                    <a:pt x="677" y="2105"/>
                  </a:lnTo>
                  <a:lnTo>
                    <a:pt x="669" y="2100"/>
                  </a:lnTo>
                  <a:lnTo>
                    <a:pt x="660" y="2096"/>
                  </a:lnTo>
                  <a:lnTo>
                    <a:pt x="650" y="2093"/>
                  </a:lnTo>
                  <a:lnTo>
                    <a:pt x="640" y="2092"/>
                  </a:lnTo>
                  <a:lnTo>
                    <a:pt x="640" y="2092"/>
                  </a:lnTo>
                  <a:lnTo>
                    <a:pt x="631" y="2093"/>
                  </a:lnTo>
                  <a:lnTo>
                    <a:pt x="622" y="2096"/>
                  </a:lnTo>
                  <a:lnTo>
                    <a:pt x="616" y="2100"/>
                  </a:lnTo>
                  <a:lnTo>
                    <a:pt x="610" y="2106"/>
                  </a:lnTo>
                  <a:lnTo>
                    <a:pt x="606" y="2112"/>
                  </a:lnTo>
                  <a:lnTo>
                    <a:pt x="604" y="2121"/>
                  </a:lnTo>
                  <a:lnTo>
                    <a:pt x="601" y="2132"/>
                  </a:lnTo>
                  <a:lnTo>
                    <a:pt x="600" y="2145"/>
                  </a:lnTo>
                  <a:lnTo>
                    <a:pt x="600" y="2266"/>
                  </a:lnTo>
                  <a:lnTo>
                    <a:pt x="546" y="2266"/>
                  </a:lnTo>
                  <a:lnTo>
                    <a:pt x="546" y="2042"/>
                  </a:lnTo>
                  <a:lnTo>
                    <a:pt x="600" y="2042"/>
                  </a:lnTo>
                  <a:lnTo>
                    <a:pt x="600" y="2061"/>
                  </a:lnTo>
                  <a:lnTo>
                    <a:pt x="600" y="2061"/>
                  </a:lnTo>
                  <a:lnTo>
                    <a:pt x="606" y="2056"/>
                  </a:lnTo>
                  <a:lnTo>
                    <a:pt x="611" y="2050"/>
                  </a:lnTo>
                  <a:lnTo>
                    <a:pt x="617" y="2047"/>
                  </a:lnTo>
                  <a:lnTo>
                    <a:pt x="624" y="2043"/>
                  </a:lnTo>
                  <a:lnTo>
                    <a:pt x="629" y="2040"/>
                  </a:lnTo>
                  <a:lnTo>
                    <a:pt x="636" y="2039"/>
                  </a:lnTo>
                  <a:lnTo>
                    <a:pt x="644" y="2038"/>
                  </a:lnTo>
                  <a:lnTo>
                    <a:pt x="650" y="2037"/>
                  </a:lnTo>
                  <a:lnTo>
                    <a:pt x="650" y="2037"/>
                  </a:lnTo>
                  <a:lnTo>
                    <a:pt x="661" y="2038"/>
                  </a:lnTo>
                  <a:lnTo>
                    <a:pt x="672" y="2041"/>
                  </a:lnTo>
                  <a:lnTo>
                    <a:pt x="684" y="2046"/>
                  </a:lnTo>
                  <a:lnTo>
                    <a:pt x="692" y="2051"/>
                  </a:lnTo>
                  <a:lnTo>
                    <a:pt x="677" y="2105"/>
                  </a:lnTo>
                  <a:close/>
                  <a:moveTo>
                    <a:pt x="242" y="2042"/>
                  </a:moveTo>
                  <a:lnTo>
                    <a:pt x="297" y="2042"/>
                  </a:lnTo>
                  <a:lnTo>
                    <a:pt x="233" y="2266"/>
                  </a:lnTo>
                  <a:lnTo>
                    <a:pt x="186" y="2266"/>
                  </a:lnTo>
                  <a:lnTo>
                    <a:pt x="161" y="2174"/>
                  </a:lnTo>
                  <a:lnTo>
                    <a:pt x="161" y="2174"/>
                  </a:lnTo>
                  <a:lnTo>
                    <a:pt x="149" y="2125"/>
                  </a:lnTo>
                  <a:lnTo>
                    <a:pt x="149" y="2125"/>
                  </a:lnTo>
                  <a:lnTo>
                    <a:pt x="143" y="2148"/>
                  </a:lnTo>
                  <a:lnTo>
                    <a:pt x="137" y="2175"/>
                  </a:lnTo>
                  <a:lnTo>
                    <a:pt x="111" y="2266"/>
                  </a:lnTo>
                  <a:lnTo>
                    <a:pt x="63" y="2266"/>
                  </a:lnTo>
                  <a:lnTo>
                    <a:pt x="63" y="2265"/>
                  </a:lnTo>
                  <a:lnTo>
                    <a:pt x="0" y="2042"/>
                  </a:lnTo>
                  <a:lnTo>
                    <a:pt x="58" y="2042"/>
                  </a:lnTo>
                  <a:lnTo>
                    <a:pt x="78" y="2126"/>
                  </a:lnTo>
                  <a:lnTo>
                    <a:pt x="78" y="2126"/>
                  </a:lnTo>
                  <a:lnTo>
                    <a:pt x="83" y="2152"/>
                  </a:lnTo>
                  <a:lnTo>
                    <a:pt x="89" y="2180"/>
                  </a:lnTo>
                  <a:lnTo>
                    <a:pt x="89" y="2180"/>
                  </a:lnTo>
                  <a:lnTo>
                    <a:pt x="96" y="2152"/>
                  </a:lnTo>
                  <a:lnTo>
                    <a:pt x="102" y="2125"/>
                  </a:lnTo>
                  <a:lnTo>
                    <a:pt x="126" y="2042"/>
                  </a:lnTo>
                  <a:lnTo>
                    <a:pt x="173" y="2042"/>
                  </a:lnTo>
                  <a:lnTo>
                    <a:pt x="197" y="2125"/>
                  </a:lnTo>
                  <a:lnTo>
                    <a:pt x="197" y="2125"/>
                  </a:lnTo>
                  <a:lnTo>
                    <a:pt x="203" y="2151"/>
                  </a:lnTo>
                  <a:lnTo>
                    <a:pt x="210" y="2181"/>
                  </a:lnTo>
                  <a:lnTo>
                    <a:pt x="210" y="2181"/>
                  </a:lnTo>
                  <a:lnTo>
                    <a:pt x="215" y="2156"/>
                  </a:lnTo>
                  <a:lnTo>
                    <a:pt x="221" y="2125"/>
                  </a:lnTo>
                  <a:lnTo>
                    <a:pt x="242" y="2042"/>
                  </a:lnTo>
                  <a:close/>
                  <a:moveTo>
                    <a:pt x="409" y="2037"/>
                  </a:moveTo>
                  <a:lnTo>
                    <a:pt x="409" y="2037"/>
                  </a:lnTo>
                  <a:lnTo>
                    <a:pt x="399" y="2038"/>
                  </a:lnTo>
                  <a:lnTo>
                    <a:pt x="388" y="2039"/>
                  </a:lnTo>
                  <a:lnTo>
                    <a:pt x="378" y="2042"/>
                  </a:lnTo>
                  <a:lnTo>
                    <a:pt x="369" y="2046"/>
                  </a:lnTo>
                  <a:lnTo>
                    <a:pt x="360" y="2050"/>
                  </a:lnTo>
                  <a:lnTo>
                    <a:pt x="351" y="2056"/>
                  </a:lnTo>
                  <a:lnTo>
                    <a:pt x="343" y="2062"/>
                  </a:lnTo>
                  <a:lnTo>
                    <a:pt x="337" y="2070"/>
                  </a:lnTo>
                  <a:lnTo>
                    <a:pt x="330" y="2078"/>
                  </a:lnTo>
                  <a:lnTo>
                    <a:pt x="325" y="2087"/>
                  </a:lnTo>
                  <a:lnTo>
                    <a:pt x="319" y="2097"/>
                  </a:lnTo>
                  <a:lnTo>
                    <a:pt x="316" y="2107"/>
                  </a:lnTo>
                  <a:lnTo>
                    <a:pt x="312" y="2118"/>
                  </a:lnTo>
                  <a:lnTo>
                    <a:pt x="310" y="2129"/>
                  </a:lnTo>
                  <a:lnTo>
                    <a:pt x="308" y="2141"/>
                  </a:lnTo>
                  <a:lnTo>
                    <a:pt x="308" y="2155"/>
                  </a:lnTo>
                  <a:lnTo>
                    <a:pt x="308" y="2155"/>
                  </a:lnTo>
                  <a:lnTo>
                    <a:pt x="308" y="2167"/>
                  </a:lnTo>
                  <a:lnTo>
                    <a:pt x="310" y="2179"/>
                  </a:lnTo>
                  <a:lnTo>
                    <a:pt x="312" y="2190"/>
                  </a:lnTo>
                  <a:lnTo>
                    <a:pt x="316" y="2201"/>
                  </a:lnTo>
                  <a:lnTo>
                    <a:pt x="319" y="2211"/>
                  </a:lnTo>
                  <a:lnTo>
                    <a:pt x="325" y="2221"/>
                  </a:lnTo>
                  <a:lnTo>
                    <a:pt x="330" y="2230"/>
                  </a:lnTo>
                  <a:lnTo>
                    <a:pt x="337" y="2238"/>
                  </a:lnTo>
                  <a:lnTo>
                    <a:pt x="343" y="2246"/>
                  </a:lnTo>
                  <a:lnTo>
                    <a:pt x="351" y="2252"/>
                  </a:lnTo>
                  <a:lnTo>
                    <a:pt x="360" y="2258"/>
                  </a:lnTo>
                  <a:lnTo>
                    <a:pt x="369" y="2262"/>
                  </a:lnTo>
                  <a:lnTo>
                    <a:pt x="378" y="2266"/>
                  </a:lnTo>
                  <a:lnTo>
                    <a:pt x="388" y="2269"/>
                  </a:lnTo>
                  <a:lnTo>
                    <a:pt x="399" y="2270"/>
                  </a:lnTo>
                  <a:lnTo>
                    <a:pt x="409" y="2271"/>
                  </a:lnTo>
                  <a:lnTo>
                    <a:pt x="409" y="2271"/>
                  </a:lnTo>
                  <a:lnTo>
                    <a:pt x="420" y="2270"/>
                  </a:lnTo>
                  <a:lnTo>
                    <a:pt x="431" y="2269"/>
                  </a:lnTo>
                  <a:lnTo>
                    <a:pt x="441" y="2266"/>
                  </a:lnTo>
                  <a:lnTo>
                    <a:pt x="450" y="2262"/>
                  </a:lnTo>
                  <a:lnTo>
                    <a:pt x="459" y="2258"/>
                  </a:lnTo>
                  <a:lnTo>
                    <a:pt x="468" y="2252"/>
                  </a:lnTo>
                  <a:lnTo>
                    <a:pt x="476" y="2246"/>
                  </a:lnTo>
                  <a:lnTo>
                    <a:pt x="482" y="2238"/>
                  </a:lnTo>
                  <a:lnTo>
                    <a:pt x="489" y="2230"/>
                  </a:lnTo>
                  <a:lnTo>
                    <a:pt x="495" y="2221"/>
                  </a:lnTo>
                  <a:lnTo>
                    <a:pt x="499" y="2211"/>
                  </a:lnTo>
                  <a:lnTo>
                    <a:pt x="504" y="2201"/>
                  </a:lnTo>
                  <a:lnTo>
                    <a:pt x="507" y="2190"/>
                  </a:lnTo>
                  <a:lnTo>
                    <a:pt x="509" y="2179"/>
                  </a:lnTo>
                  <a:lnTo>
                    <a:pt x="511" y="2167"/>
                  </a:lnTo>
                  <a:lnTo>
                    <a:pt x="511" y="2155"/>
                  </a:lnTo>
                  <a:lnTo>
                    <a:pt x="511" y="2155"/>
                  </a:lnTo>
                  <a:lnTo>
                    <a:pt x="511" y="2141"/>
                  </a:lnTo>
                  <a:lnTo>
                    <a:pt x="509" y="2129"/>
                  </a:lnTo>
                  <a:lnTo>
                    <a:pt x="507" y="2118"/>
                  </a:lnTo>
                  <a:lnTo>
                    <a:pt x="504" y="2107"/>
                  </a:lnTo>
                  <a:lnTo>
                    <a:pt x="499" y="2097"/>
                  </a:lnTo>
                  <a:lnTo>
                    <a:pt x="495" y="2087"/>
                  </a:lnTo>
                  <a:lnTo>
                    <a:pt x="489" y="2078"/>
                  </a:lnTo>
                  <a:lnTo>
                    <a:pt x="482" y="2070"/>
                  </a:lnTo>
                  <a:lnTo>
                    <a:pt x="476" y="2062"/>
                  </a:lnTo>
                  <a:lnTo>
                    <a:pt x="468" y="2056"/>
                  </a:lnTo>
                  <a:lnTo>
                    <a:pt x="459" y="2050"/>
                  </a:lnTo>
                  <a:lnTo>
                    <a:pt x="450" y="2046"/>
                  </a:lnTo>
                  <a:lnTo>
                    <a:pt x="441" y="2042"/>
                  </a:lnTo>
                  <a:lnTo>
                    <a:pt x="431" y="2039"/>
                  </a:lnTo>
                  <a:lnTo>
                    <a:pt x="420" y="2038"/>
                  </a:lnTo>
                  <a:lnTo>
                    <a:pt x="409" y="2037"/>
                  </a:lnTo>
                  <a:lnTo>
                    <a:pt x="409" y="2037"/>
                  </a:lnTo>
                  <a:close/>
                  <a:moveTo>
                    <a:pt x="409" y="2219"/>
                  </a:moveTo>
                  <a:lnTo>
                    <a:pt x="409" y="2219"/>
                  </a:lnTo>
                  <a:lnTo>
                    <a:pt x="399" y="2218"/>
                  </a:lnTo>
                  <a:lnTo>
                    <a:pt x="390" y="2215"/>
                  </a:lnTo>
                  <a:lnTo>
                    <a:pt x="383" y="2209"/>
                  </a:lnTo>
                  <a:lnTo>
                    <a:pt x="377" y="2201"/>
                  </a:lnTo>
                  <a:lnTo>
                    <a:pt x="371" y="2192"/>
                  </a:lnTo>
                  <a:lnTo>
                    <a:pt x="367" y="2181"/>
                  </a:lnTo>
                  <a:lnTo>
                    <a:pt x="365" y="2168"/>
                  </a:lnTo>
                  <a:lnTo>
                    <a:pt x="365" y="2155"/>
                  </a:lnTo>
                  <a:lnTo>
                    <a:pt x="365" y="2155"/>
                  </a:lnTo>
                  <a:lnTo>
                    <a:pt x="365" y="2140"/>
                  </a:lnTo>
                  <a:lnTo>
                    <a:pt x="367" y="2127"/>
                  </a:lnTo>
                  <a:lnTo>
                    <a:pt x="371" y="2117"/>
                  </a:lnTo>
                  <a:lnTo>
                    <a:pt x="377" y="2107"/>
                  </a:lnTo>
                  <a:lnTo>
                    <a:pt x="383" y="2099"/>
                  </a:lnTo>
                  <a:lnTo>
                    <a:pt x="390" y="2093"/>
                  </a:lnTo>
                  <a:lnTo>
                    <a:pt x="399" y="2090"/>
                  </a:lnTo>
                  <a:lnTo>
                    <a:pt x="409" y="2089"/>
                  </a:lnTo>
                  <a:lnTo>
                    <a:pt x="409" y="2089"/>
                  </a:lnTo>
                  <a:lnTo>
                    <a:pt x="419" y="2090"/>
                  </a:lnTo>
                  <a:lnTo>
                    <a:pt x="428" y="2093"/>
                  </a:lnTo>
                  <a:lnTo>
                    <a:pt x="436" y="2099"/>
                  </a:lnTo>
                  <a:lnTo>
                    <a:pt x="442" y="2107"/>
                  </a:lnTo>
                  <a:lnTo>
                    <a:pt x="448" y="2117"/>
                  </a:lnTo>
                  <a:lnTo>
                    <a:pt x="451" y="2127"/>
                  </a:lnTo>
                  <a:lnTo>
                    <a:pt x="453" y="2140"/>
                  </a:lnTo>
                  <a:lnTo>
                    <a:pt x="455" y="2155"/>
                  </a:lnTo>
                  <a:lnTo>
                    <a:pt x="455" y="2155"/>
                  </a:lnTo>
                  <a:lnTo>
                    <a:pt x="453" y="2168"/>
                  </a:lnTo>
                  <a:lnTo>
                    <a:pt x="451" y="2181"/>
                  </a:lnTo>
                  <a:lnTo>
                    <a:pt x="448" y="2192"/>
                  </a:lnTo>
                  <a:lnTo>
                    <a:pt x="442" y="2201"/>
                  </a:lnTo>
                  <a:lnTo>
                    <a:pt x="436" y="2209"/>
                  </a:lnTo>
                  <a:lnTo>
                    <a:pt x="428" y="2215"/>
                  </a:lnTo>
                  <a:lnTo>
                    <a:pt x="419" y="2218"/>
                  </a:lnTo>
                  <a:lnTo>
                    <a:pt x="409" y="2219"/>
                  </a:lnTo>
                  <a:lnTo>
                    <a:pt x="409" y="2219"/>
                  </a:lnTo>
                  <a:close/>
                  <a:moveTo>
                    <a:pt x="2285" y="2105"/>
                  </a:moveTo>
                  <a:lnTo>
                    <a:pt x="2285" y="2105"/>
                  </a:lnTo>
                  <a:lnTo>
                    <a:pt x="2276" y="2100"/>
                  </a:lnTo>
                  <a:lnTo>
                    <a:pt x="2267" y="2096"/>
                  </a:lnTo>
                  <a:lnTo>
                    <a:pt x="2257" y="2093"/>
                  </a:lnTo>
                  <a:lnTo>
                    <a:pt x="2249" y="2092"/>
                  </a:lnTo>
                  <a:lnTo>
                    <a:pt x="2249" y="2092"/>
                  </a:lnTo>
                  <a:lnTo>
                    <a:pt x="2239" y="2093"/>
                  </a:lnTo>
                  <a:lnTo>
                    <a:pt x="2231" y="2096"/>
                  </a:lnTo>
                  <a:lnTo>
                    <a:pt x="2224" y="2100"/>
                  </a:lnTo>
                  <a:lnTo>
                    <a:pt x="2219" y="2106"/>
                  </a:lnTo>
                  <a:lnTo>
                    <a:pt x="2214" y="2112"/>
                  </a:lnTo>
                  <a:lnTo>
                    <a:pt x="2211" y="2121"/>
                  </a:lnTo>
                  <a:lnTo>
                    <a:pt x="2209" y="2132"/>
                  </a:lnTo>
                  <a:lnTo>
                    <a:pt x="2209" y="2145"/>
                  </a:lnTo>
                  <a:lnTo>
                    <a:pt x="2209" y="2266"/>
                  </a:lnTo>
                  <a:lnTo>
                    <a:pt x="2153" y="2266"/>
                  </a:lnTo>
                  <a:lnTo>
                    <a:pt x="2153" y="2042"/>
                  </a:lnTo>
                  <a:lnTo>
                    <a:pt x="2209" y="2042"/>
                  </a:lnTo>
                  <a:lnTo>
                    <a:pt x="2209" y="2061"/>
                  </a:lnTo>
                  <a:lnTo>
                    <a:pt x="2209" y="2061"/>
                  </a:lnTo>
                  <a:lnTo>
                    <a:pt x="2213" y="2056"/>
                  </a:lnTo>
                  <a:lnTo>
                    <a:pt x="2219" y="2050"/>
                  </a:lnTo>
                  <a:lnTo>
                    <a:pt x="2224" y="2047"/>
                  </a:lnTo>
                  <a:lnTo>
                    <a:pt x="2231" y="2043"/>
                  </a:lnTo>
                  <a:lnTo>
                    <a:pt x="2237" y="2040"/>
                  </a:lnTo>
                  <a:lnTo>
                    <a:pt x="2244" y="2039"/>
                  </a:lnTo>
                  <a:lnTo>
                    <a:pt x="2251" y="2038"/>
                  </a:lnTo>
                  <a:lnTo>
                    <a:pt x="2257" y="2037"/>
                  </a:lnTo>
                  <a:lnTo>
                    <a:pt x="2257" y="2037"/>
                  </a:lnTo>
                  <a:lnTo>
                    <a:pt x="2269" y="2038"/>
                  </a:lnTo>
                  <a:lnTo>
                    <a:pt x="2280" y="2041"/>
                  </a:lnTo>
                  <a:lnTo>
                    <a:pt x="2291" y="2046"/>
                  </a:lnTo>
                  <a:lnTo>
                    <a:pt x="2300" y="2051"/>
                  </a:lnTo>
                  <a:lnTo>
                    <a:pt x="2285" y="2105"/>
                  </a:lnTo>
                  <a:close/>
                  <a:moveTo>
                    <a:pt x="1850" y="2042"/>
                  </a:moveTo>
                  <a:lnTo>
                    <a:pt x="1904" y="2042"/>
                  </a:lnTo>
                  <a:lnTo>
                    <a:pt x="1841" y="2266"/>
                  </a:lnTo>
                  <a:lnTo>
                    <a:pt x="1793" y="2266"/>
                  </a:lnTo>
                  <a:lnTo>
                    <a:pt x="1768" y="2174"/>
                  </a:lnTo>
                  <a:lnTo>
                    <a:pt x="1768" y="2174"/>
                  </a:lnTo>
                  <a:lnTo>
                    <a:pt x="1756" y="2125"/>
                  </a:lnTo>
                  <a:lnTo>
                    <a:pt x="1756" y="2125"/>
                  </a:lnTo>
                  <a:lnTo>
                    <a:pt x="1751" y="2148"/>
                  </a:lnTo>
                  <a:lnTo>
                    <a:pt x="1744" y="2175"/>
                  </a:lnTo>
                  <a:lnTo>
                    <a:pt x="1720" y="2266"/>
                  </a:lnTo>
                  <a:lnTo>
                    <a:pt x="1672" y="2266"/>
                  </a:lnTo>
                  <a:lnTo>
                    <a:pt x="1671" y="2265"/>
                  </a:lnTo>
                  <a:lnTo>
                    <a:pt x="1608" y="2042"/>
                  </a:lnTo>
                  <a:lnTo>
                    <a:pt x="1665" y="2042"/>
                  </a:lnTo>
                  <a:lnTo>
                    <a:pt x="1686" y="2126"/>
                  </a:lnTo>
                  <a:lnTo>
                    <a:pt x="1686" y="2126"/>
                  </a:lnTo>
                  <a:lnTo>
                    <a:pt x="1692" y="2152"/>
                  </a:lnTo>
                  <a:lnTo>
                    <a:pt x="1697" y="2180"/>
                  </a:lnTo>
                  <a:lnTo>
                    <a:pt x="1697" y="2180"/>
                  </a:lnTo>
                  <a:lnTo>
                    <a:pt x="1703" y="2152"/>
                  </a:lnTo>
                  <a:lnTo>
                    <a:pt x="1711" y="2125"/>
                  </a:lnTo>
                  <a:lnTo>
                    <a:pt x="1734" y="2042"/>
                  </a:lnTo>
                  <a:lnTo>
                    <a:pt x="1781" y="2042"/>
                  </a:lnTo>
                  <a:lnTo>
                    <a:pt x="1804" y="2125"/>
                  </a:lnTo>
                  <a:lnTo>
                    <a:pt x="1804" y="2125"/>
                  </a:lnTo>
                  <a:lnTo>
                    <a:pt x="1811" y="2151"/>
                  </a:lnTo>
                  <a:lnTo>
                    <a:pt x="1817" y="2181"/>
                  </a:lnTo>
                  <a:lnTo>
                    <a:pt x="1817" y="2181"/>
                  </a:lnTo>
                  <a:lnTo>
                    <a:pt x="1823" y="2156"/>
                  </a:lnTo>
                  <a:lnTo>
                    <a:pt x="1830" y="2125"/>
                  </a:lnTo>
                  <a:lnTo>
                    <a:pt x="1850" y="2042"/>
                  </a:lnTo>
                  <a:close/>
                  <a:moveTo>
                    <a:pt x="2016" y="2037"/>
                  </a:moveTo>
                  <a:lnTo>
                    <a:pt x="2016" y="2037"/>
                  </a:lnTo>
                  <a:lnTo>
                    <a:pt x="2006" y="2038"/>
                  </a:lnTo>
                  <a:lnTo>
                    <a:pt x="1995" y="2039"/>
                  </a:lnTo>
                  <a:lnTo>
                    <a:pt x="1985" y="2042"/>
                  </a:lnTo>
                  <a:lnTo>
                    <a:pt x="1976" y="2046"/>
                  </a:lnTo>
                  <a:lnTo>
                    <a:pt x="1967" y="2050"/>
                  </a:lnTo>
                  <a:lnTo>
                    <a:pt x="1958" y="2057"/>
                  </a:lnTo>
                  <a:lnTo>
                    <a:pt x="1951" y="2062"/>
                  </a:lnTo>
                  <a:lnTo>
                    <a:pt x="1944" y="2070"/>
                  </a:lnTo>
                  <a:lnTo>
                    <a:pt x="1937" y="2078"/>
                  </a:lnTo>
                  <a:lnTo>
                    <a:pt x="1932" y="2087"/>
                  </a:lnTo>
                  <a:lnTo>
                    <a:pt x="1926" y="2097"/>
                  </a:lnTo>
                  <a:lnTo>
                    <a:pt x="1923" y="2107"/>
                  </a:lnTo>
                  <a:lnTo>
                    <a:pt x="1920" y="2118"/>
                  </a:lnTo>
                  <a:lnTo>
                    <a:pt x="1916" y="2130"/>
                  </a:lnTo>
                  <a:lnTo>
                    <a:pt x="1915" y="2141"/>
                  </a:lnTo>
                  <a:lnTo>
                    <a:pt x="1915" y="2155"/>
                  </a:lnTo>
                  <a:lnTo>
                    <a:pt x="1915" y="2155"/>
                  </a:lnTo>
                  <a:lnTo>
                    <a:pt x="1915" y="2167"/>
                  </a:lnTo>
                  <a:lnTo>
                    <a:pt x="1916" y="2179"/>
                  </a:lnTo>
                  <a:lnTo>
                    <a:pt x="1920" y="2190"/>
                  </a:lnTo>
                  <a:lnTo>
                    <a:pt x="1923" y="2201"/>
                  </a:lnTo>
                  <a:lnTo>
                    <a:pt x="1926" y="2211"/>
                  </a:lnTo>
                  <a:lnTo>
                    <a:pt x="1932" y="2221"/>
                  </a:lnTo>
                  <a:lnTo>
                    <a:pt x="1937" y="2230"/>
                  </a:lnTo>
                  <a:lnTo>
                    <a:pt x="1944" y="2238"/>
                  </a:lnTo>
                  <a:lnTo>
                    <a:pt x="1951" y="2246"/>
                  </a:lnTo>
                  <a:lnTo>
                    <a:pt x="1958" y="2252"/>
                  </a:lnTo>
                  <a:lnTo>
                    <a:pt x="1967" y="2258"/>
                  </a:lnTo>
                  <a:lnTo>
                    <a:pt x="1976" y="2262"/>
                  </a:lnTo>
                  <a:lnTo>
                    <a:pt x="1985" y="2266"/>
                  </a:lnTo>
                  <a:lnTo>
                    <a:pt x="1995" y="2269"/>
                  </a:lnTo>
                  <a:lnTo>
                    <a:pt x="2006" y="2270"/>
                  </a:lnTo>
                  <a:lnTo>
                    <a:pt x="2016" y="2271"/>
                  </a:lnTo>
                  <a:lnTo>
                    <a:pt x="2016" y="2271"/>
                  </a:lnTo>
                  <a:lnTo>
                    <a:pt x="2027" y="2270"/>
                  </a:lnTo>
                  <a:lnTo>
                    <a:pt x="2039" y="2269"/>
                  </a:lnTo>
                  <a:lnTo>
                    <a:pt x="2049" y="2266"/>
                  </a:lnTo>
                  <a:lnTo>
                    <a:pt x="2057" y="2262"/>
                  </a:lnTo>
                  <a:lnTo>
                    <a:pt x="2066" y="2258"/>
                  </a:lnTo>
                  <a:lnTo>
                    <a:pt x="2075" y="2252"/>
                  </a:lnTo>
                  <a:lnTo>
                    <a:pt x="2083" y="2246"/>
                  </a:lnTo>
                  <a:lnTo>
                    <a:pt x="2090" y="2238"/>
                  </a:lnTo>
                  <a:lnTo>
                    <a:pt x="2096" y="2230"/>
                  </a:lnTo>
                  <a:lnTo>
                    <a:pt x="2102" y="2221"/>
                  </a:lnTo>
                  <a:lnTo>
                    <a:pt x="2106" y="2211"/>
                  </a:lnTo>
                  <a:lnTo>
                    <a:pt x="2111" y="2201"/>
                  </a:lnTo>
                  <a:lnTo>
                    <a:pt x="2114" y="2190"/>
                  </a:lnTo>
                  <a:lnTo>
                    <a:pt x="2116" y="2179"/>
                  </a:lnTo>
                  <a:lnTo>
                    <a:pt x="2119" y="2167"/>
                  </a:lnTo>
                  <a:lnTo>
                    <a:pt x="2119" y="2155"/>
                  </a:lnTo>
                  <a:lnTo>
                    <a:pt x="2119" y="2155"/>
                  </a:lnTo>
                  <a:lnTo>
                    <a:pt x="2119" y="2141"/>
                  </a:lnTo>
                  <a:lnTo>
                    <a:pt x="2116" y="2130"/>
                  </a:lnTo>
                  <a:lnTo>
                    <a:pt x="2114" y="2118"/>
                  </a:lnTo>
                  <a:lnTo>
                    <a:pt x="2111" y="2107"/>
                  </a:lnTo>
                  <a:lnTo>
                    <a:pt x="2106" y="2097"/>
                  </a:lnTo>
                  <a:lnTo>
                    <a:pt x="2102" y="2087"/>
                  </a:lnTo>
                  <a:lnTo>
                    <a:pt x="2096" y="2078"/>
                  </a:lnTo>
                  <a:lnTo>
                    <a:pt x="2090" y="2070"/>
                  </a:lnTo>
                  <a:lnTo>
                    <a:pt x="2083" y="2062"/>
                  </a:lnTo>
                  <a:lnTo>
                    <a:pt x="2075" y="2057"/>
                  </a:lnTo>
                  <a:lnTo>
                    <a:pt x="2066" y="2050"/>
                  </a:lnTo>
                  <a:lnTo>
                    <a:pt x="2057" y="2046"/>
                  </a:lnTo>
                  <a:lnTo>
                    <a:pt x="2049" y="2042"/>
                  </a:lnTo>
                  <a:lnTo>
                    <a:pt x="2039" y="2039"/>
                  </a:lnTo>
                  <a:lnTo>
                    <a:pt x="2027" y="2038"/>
                  </a:lnTo>
                  <a:lnTo>
                    <a:pt x="2016" y="2037"/>
                  </a:lnTo>
                  <a:lnTo>
                    <a:pt x="2016" y="2037"/>
                  </a:lnTo>
                  <a:close/>
                  <a:moveTo>
                    <a:pt x="2016" y="2219"/>
                  </a:moveTo>
                  <a:lnTo>
                    <a:pt x="2016" y="2219"/>
                  </a:lnTo>
                  <a:lnTo>
                    <a:pt x="2006" y="2218"/>
                  </a:lnTo>
                  <a:lnTo>
                    <a:pt x="1998" y="2215"/>
                  </a:lnTo>
                  <a:lnTo>
                    <a:pt x="1991" y="2209"/>
                  </a:lnTo>
                  <a:lnTo>
                    <a:pt x="1984" y="2201"/>
                  </a:lnTo>
                  <a:lnTo>
                    <a:pt x="1978" y="2192"/>
                  </a:lnTo>
                  <a:lnTo>
                    <a:pt x="1974" y="2181"/>
                  </a:lnTo>
                  <a:lnTo>
                    <a:pt x="1972" y="2168"/>
                  </a:lnTo>
                  <a:lnTo>
                    <a:pt x="1972" y="2155"/>
                  </a:lnTo>
                  <a:lnTo>
                    <a:pt x="1972" y="2155"/>
                  </a:lnTo>
                  <a:lnTo>
                    <a:pt x="1972" y="2140"/>
                  </a:lnTo>
                  <a:lnTo>
                    <a:pt x="1974" y="2128"/>
                  </a:lnTo>
                  <a:lnTo>
                    <a:pt x="1978" y="2117"/>
                  </a:lnTo>
                  <a:lnTo>
                    <a:pt x="1984" y="2107"/>
                  </a:lnTo>
                  <a:lnTo>
                    <a:pt x="1991" y="2099"/>
                  </a:lnTo>
                  <a:lnTo>
                    <a:pt x="1998" y="2093"/>
                  </a:lnTo>
                  <a:lnTo>
                    <a:pt x="2006" y="2090"/>
                  </a:lnTo>
                  <a:lnTo>
                    <a:pt x="2016" y="2089"/>
                  </a:lnTo>
                  <a:lnTo>
                    <a:pt x="2016" y="2089"/>
                  </a:lnTo>
                  <a:lnTo>
                    <a:pt x="2026" y="2090"/>
                  </a:lnTo>
                  <a:lnTo>
                    <a:pt x="2035" y="2093"/>
                  </a:lnTo>
                  <a:lnTo>
                    <a:pt x="2043" y="2099"/>
                  </a:lnTo>
                  <a:lnTo>
                    <a:pt x="2050" y="2107"/>
                  </a:lnTo>
                  <a:lnTo>
                    <a:pt x="2055" y="2117"/>
                  </a:lnTo>
                  <a:lnTo>
                    <a:pt x="2059" y="2128"/>
                  </a:lnTo>
                  <a:lnTo>
                    <a:pt x="2061" y="2140"/>
                  </a:lnTo>
                  <a:lnTo>
                    <a:pt x="2062" y="2155"/>
                  </a:lnTo>
                  <a:lnTo>
                    <a:pt x="2062" y="2155"/>
                  </a:lnTo>
                  <a:lnTo>
                    <a:pt x="2061" y="2168"/>
                  </a:lnTo>
                  <a:lnTo>
                    <a:pt x="2059" y="2181"/>
                  </a:lnTo>
                  <a:lnTo>
                    <a:pt x="2055" y="2192"/>
                  </a:lnTo>
                  <a:lnTo>
                    <a:pt x="2050" y="2201"/>
                  </a:lnTo>
                  <a:lnTo>
                    <a:pt x="2043" y="2209"/>
                  </a:lnTo>
                  <a:lnTo>
                    <a:pt x="2035" y="2215"/>
                  </a:lnTo>
                  <a:lnTo>
                    <a:pt x="2026" y="2218"/>
                  </a:lnTo>
                  <a:lnTo>
                    <a:pt x="2016" y="2219"/>
                  </a:lnTo>
                  <a:lnTo>
                    <a:pt x="2016" y="2219"/>
                  </a:lnTo>
                  <a:close/>
                  <a:moveTo>
                    <a:pt x="843" y="2116"/>
                  </a:moveTo>
                  <a:lnTo>
                    <a:pt x="910" y="2266"/>
                  </a:lnTo>
                  <a:lnTo>
                    <a:pt x="849" y="2266"/>
                  </a:lnTo>
                  <a:lnTo>
                    <a:pt x="803" y="2162"/>
                  </a:lnTo>
                  <a:lnTo>
                    <a:pt x="772" y="2199"/>
                  </a:lnTo>
                  <a:lnTo>
                    <a:pt x="772" y="2266"/>
                  </a:lnTo>
                  <a:lnTo>
                    <a:pt x="718" y="2266"/>
                  </a:lnTo>
                  <a:lnTo>
                    <a:pt x="718" y="1977"/>
                  </a:lnTo>
                  <a:lnTo>
                    <a:pt x="772" y="1949"/>
                  </a:lnTo>
                  <a:lnTo>
                    <a:pt x="772" y="2128"/>
                  </a:lnTo>
                  <a:lnTo>
                    <a:pt x="772" y="2128"/>
                  </a:lnTo>
                  <a:lnTo>
                    <a:pt x="794" y="2099"/>
                  </a:lnTo>
                  <a:lnTo>
                    <a:pt x="838" y="2042"/>
                  </a:lnTo>
                  <a:lnTo>
                    <a:pt x="903" y="2042"/>
                  </a:lnTo>
                  <a:lnTo>
                    <a:pt x="843" y="2116"/>
                  </a:lnTo>
                  <a:close/>
                  <a:moveTo>
                    <a:pt x="1105" y="2266"/>
                  </a:moveTo>
                  <a:lnTo>
                    <a:pt x="1049" y="2266"/>
                  </a:lnTo>
                  <a:lnTo>
                    <a:pt x="1049" y="2042"/>
                  </a:lnTo>
                  <a:lnTo>
                    <a:pt x="1105" y="2042"/>
                  </a:lnTo>
                  <a:lnTo>
                    <a:pt x="1105" y="2061"/>
                  </a:lnTo>
                  <a:lnTo>
                    <a:pt x="1105" y="2061"/>
                  </a:lnTo>
                  <a:lnTo>
                    <a:pt x="1110" y="2056"/>
                  </a:lnTo>
                  <a:lnTo>
                    <a:pt x="1116" y="2051"/>
                  </a:lnTo>
                  <a:lnTo>
                    <a:pt x="1123" y="2047"/>
                  </a:lnTo>
                  <a:lnTo>
                    <a:pt x="1129" y="2043"/>
                  </a:lnTo>
                  <a:lnTo>
                    <a:pt x="1137" y="2041"/>
                  </a:lnTo>
                  <a:lnTo>
                    <a:pt x="1145" y="2039"/>
                  </a:lnTo>
                  <a:lnTo>
                    <a:pt x="1153" y="2038"/>
                  </a:lnTo>
                  <a:lnTo>
                    <a:pt x="1162" y="2037"/>
                  </a:lnTo>
                  <a:lnTo>
                    <a:pt x="1162" y="2037"/>
                  </a:lnTo>
                  <a:lnTo>
                    <a:pt x="1172" y="2038"/>
                  </a:lnTo>
                  <a:lnTo>
                    <a:pt x="1180" y="2039"/>
                  </a:lnTo>
                  <a:lnTo>
                    <a:pt x="1188" y="2041"/>
                  </a:lnTo>
                  <a:lnTo>
                    <a:pt x="1197" y="2043"/>
                  </a:lnTo>
                  <a:lnTo>
                    <a:pt x="1204" y="2048"/>
                  </a:lnTo>
                  <a:lnTo>
                    <a:pt x="1210" y="2052"/>
                  </a:lnTo>
                  <a:lnTo>
                    <a:pt x="1217" y="2057"/>
                  </a:lnTo>
                  <a:lnTo>
                    <a:pt x="1223" y="2063"/>
                  </a:lnTo>
                  <a:lnTo>
                    <a:pt x="1227" y="2070"/>
                  </a:lnTo>
                  <a:lnTo>
                    <a:pt x="1232" y="2078"/>
                  </a:lnTo>
                  <a:lnTo>
                    <a:pt x="1235" y="2086"/>
                  </a:lnTo>
                  <a:lnTo>
                    <a:pt x="1238" y="2096"/>
                  </a:lnTo>
                  <a:lnTo>
                    <a:pt x="1240" y="2106"/>
                  </a:lnTo>
                  <a:lnTo>
                    <a:pt x="1242" y="2116"/>
                  </a:lnTo>
                  <a:lnTo>
                    <a:pt x="1243" y="2127"/>
                  </a:lnTo>
                  <a:lnTo>
                    <a:pt x="1244" y="2139"/>
                  </a:lnTo>
                  <a:lnTo>
                    <a:pt x="1244" y="2266"/>
                  </a:lnTo>
                  <a:lnTo>
                    <a:pt x="1188" y="2266"/>
                  </a:lnTo>
                  <a:lnTo>
                    <a:pt x="1188" y="2142"/>
                  </a:lnTo>
                  <a:lnTo>
                    <a:pt x="1188" y="2142"/>
                  </a:lnTo>
                  <a:lnTo>
                    <a:pt x="1187" y="2130"/>
                  </a:lnTo>
                  <a:lnTo>
                    <a:pt x="1186" y="2118"/>
                  </a:lnTo>
                  <a:lnTo>
                    <a:pt x="1183" y="2109"/>
                  </a:lnTo>
                  <a:lnTo>
                    <a:pt x="1178" y="2101"/>
                  </a:lnTo>
                  <a:lnTo>
                    <a:pt x="1173" y="2096"/>
                  </a:lnTo>
                  <a:lnTo>
                    <a:pt x="1166" y="2091"/>
                  </a:lnTo>
                  <a:lnTo>
                    <a:pt x="1157" y="2089"/>
                  </a:lnTo>
                  <a:lnTo>
                    <a:pt x="1147" y="2088"/>
                  </a:lnTo>
                  <a:lnTo>
                    <a:pt x="1147" y="2088"/>
                  </a:lnTo>
                  <a:lnTo>
                    <a:pt x="1138" y="2089"/>
                  </a:lnTo>
                  <a:lnTo>
                    <a:pt x="1129" y="2091"/>
                  </a:lnTo>
                  <a:lnTo>
                    <a:pt x="1122" y="2096"/>
                  </a:lnTo>
                  <a:lnTo>
                    <a:pt x="1116" y="2102"/>
                  </a:lnTo>
                  <a:lnTo>
                    <a:pt x="1112" y="2109"/>
                  </a:lnTo>
                  <a:lnTo>
                    <a:pt x="1108" y="2119"/>
                  </a:lnTo>
                  <a:lnTo>
                    <a:pt x="1106" y="2130"/>
                  </a:lnTo>
                  <a:lnTo>
                    <a:pt x="1105" y="2142"/>
                  </a:lnTo>
                  <a:lnTo>
                    <a:pt x="1105" y="2266"/>
                  </a:lnTo>
                  <a:close/>
                  <a:moveTo>
                    <a:pt x="1418" y="2058"/>
                  </a:moveTo>
                  <a:lnTo>
                    <a:pt x="1418" y="2058"/>
                  </a:lnTo>
                  <a:lnTo>
                    <a:pt x="1413" y="2053"/>
                  </a:lnTo>
                  <a:lnTo>
                    <a:pt x="1407" y="2049"/>
                  </a:lnTo>
                  <a:lnTo>
                    <a:pt x="1402" y="2046"/>
                  </a:lnTo>
                  <a:lnTo>
                    <a:pt x="1395" y="2042"/>
                  </a:lnTo>
                  <a:lnTo>
                    <a:pt x="1388" y="2040"/>
                  </a:lnTo>
                  <a:lnTo>
                    <a:pt x="1382" y="2039"/>
                  </a:lnTo>
                  <a:lnTo>
                    <a:pt x="1375" y="2038"/>
                  </a:lnTo>
                  <a:lnTo>
                    <a:pt x="1368" y="2037"/>
                  </a:lnTo>
                  <a:lnTo>
                    <a:pt x="1368" y="2037"/>
                  </a:lnTo>
                  <a:lnTo>
                    <a:pt x="1358" y="2038"/>
                  </a:lnTo>
                  <a:lnTo>
                    <a:pt x="1349" y="2039"/>
                  </a:lnTo>
                  <a:lnTo>
                    <a:pt x="1340" y="2041"/>
                  </a:lnTo>
                  <a:lnTo>
                    <a:pt x="1332" y="2046"/>
                  </a:lnTo>
                  <a:lnTo>
                    <a:pt x="1324" y="2049"/>
                  </a:lnTo>
                  <a:lnTo>
                    <a:pt x="1317" y="2055"/>
                  </a:lnTo>
                  <a:lnTo>
                    <a:pt x="1310" y="2061"/>
                  </a:lnTo>
                  <a:lnTo>
                    <a:pt x="1304" y="2068"/>
                  </a:lnTo>
                  <a:lnTo>
                    <a:pt x="1298" y="2076"/>
                  </a:lnTo>
                  <a:lnTo>
                    <a:pt x="1294" y="2085"/>
                  </a:lnTo>
                  <a:lnTo>
                    <a:pt x="1289" y="2093"/>
                  </a:lnTo>
                  <a:lnTo>
                    <a:pt x="1286" y="2105"/>
                  </a:lnTo>
                  <a:lnTo>
                    <a:pt x="1284" y="2115"/>
                  </a:lnTo>
                  <a:lnTo>
                    <a:pt x="1282" y="2127"/>
                  </a:lnTo>
                  <a:lnTo>
                    <a:pt x="1280" y="2139"/>
                  </a:lnTo>
                  <a:lnTo>
                    <a:pt x="1280" y="2151"/>
                  </a:lnTo>
                  <a:lnTo>
                    <a:pt x="1280" y="2151"/>
                  </a:lnTo>
                  <a:lnTo>
                    <a:pt x="1280" y="2166"/>
                  </a:lnTo>
                  <a:lnTo>
                    <a:pt x="1282" y="2178"/>
                  </a:lnTo>
                  <a:lnTo>
                    <a:pt x="1284" y="2190"/>
                  </a:lnTo>
                  <a:lnTo>
                    <a:pt x="1286" y="2202"/>
                  </a:lnTo>
                  <a:lnTo>
                    <a:pt x="1289" y="2212"/>
                  </a:lnTo>
                  <a:lnTo>
                    <a:pt x="1294" y="2222"/>
                  </a:lnTo>
                  <a:lnTo>
                    <a:pt x="1298" y="2231"/>
                  </a:lnTo>
                  <a:lnTo>
                    <a:pt x="1304" y="2239"/>
                  </a:lnTo>
                  <a:lnTo>
                    <a:pt x="1309" y="2247"/>
                  </a:lnTo>
                  <a:lnTo>
                    <a:pt x="1316" y="2252"/>
                  </a:lnTo>
                  <a:lnTo>
                    <a:pt x="1323" y="2258"/>
                  </a:lnTo>
                  <a:lnTo>
                    <a:pt x="1330" y="2262"/>
                  </a:lnTo>
                  <a:lnTo>
                    <a:pt x="1339" y="2266"/>
                  </a:lnTo>
                  <a:lnTo>
                    <a:pt x="1348" y="2269"/>
                  </a:lnTo>
                  <a:lnTo>
                    <a:pt x="1357" y="2270"/>
                  </a:lnTo>
                  <a:lnTo>
                    <a:pt x="1367" y="2271"/>
                  </a:lnTo>
                  <a:lnTo>
                    <a:pt x="1367" y="2271"/>
                  </a:lnTo>
                  <a:lnTo>
                    <a:pt x="1374" y="2270"/>
                  </a:lnTo>
                  <a:lnTo>
                    <a:pt x="1382" y="2269"/>
                  </a:lnTo>
                  <a:lnTo>
                    <a:pt x="1388" y="2268"/>
                  </a:lnTo>
                  <a:lnTo>
                    <a:pt x="1395" y="2266"/>
                  </a:lnTo>
                  <a:lnTo>
                    <a:pt x="1401" y="2262"/>
                  </a:lnTo>
                  <a:lnTo>
                    <a:pt x="1407" y="2259"/>
                  </a:lnTo>
                  <a:lnTo>
                    <a:pt x="1413" y="2255"/>
                  </a:lnTo>
                  <a:lnTo>
                    <a:pt x="1418" y="2249"/>
                  </a:lnTo>
                  <a:lnTo>
                    <a:pt x="1418" y="2255"/>
                  </a:lnTo>
                  <a:lnTo>
                    <a:pt x="1418" y="2255"/>
                  </a:lnTo>
                  <a:lnTo>
                    <a:pt x="1418" y="2264"/>
                  </a:lnTo>
                  <a:lnTo>
                    <a:pt x="1417" y="2274"/>
                  </a:lnTo>
                  <a:lnTo>
                    <a:pt x="1414" y="2284"/>
                  </a:lnTo>
                  <a:lnTo>
                    <a:pt x="1412" y="2288"/>
                  </a:lnTo>
                  <a:lnTo>
                    <a:pt x="1409" y="2293"/>
                  </a:lnTo>
                  <a:lnTo>
                    <a:pt x="1405" y="2297"/>
                  </a:lnTo>
                  <a:lnTo>
                    <a:pt x="1401" y="2301"/>
                  </a:lnTo>
                  <a:lnTo>
                    <a:pt x="1395" y="2305"/>
                  </a:lnTo>
                  <a:lnTo>
                    <a:pt x="1388" y="2308"/>
                  </a:lnTo>
                  <a:lnTo>
                    <a:pt x="1379" y="2310"/>
                  </a:lnTo>
                  <a:lnTo>
                    <a:pt x="1370" y="2313"/>
                  </a:lnTo>
                  <a:lnTo>
                    <a:pt x="1359" y="2314"/>
                  </a:lnTo>
                  <a:lnTo>
                    <a:pt x="1346" y="2314"/>
                  </a:lnTo>
                  <a:lnTo>
                    <a:pt x="1344" y="2314"/>
                  </a:lnTo>
                  <a:lnTo>
                    <a:pt x="1364" y="2357"/>
                  </a:lnTo>
                  <a:lnTo>
                    <a:pt x="1365" y="2357"/>
                  </a:lnTo>
                  <a:lnTo>
                    <a:pt x="1365" y="2357"/>
                  </a:lnTo>
                  <a:lnTo>
                    <a:pt x="1378" y="2357"/>
                  </a:lnTo>
                  <a:lnTo>
                    <a:pt x="1390" y="2356"/>
                  </a:lnTo>
                  <a:lnTo>
                    <a:pt x="1402" y="2353"/>
                  </a:lnTo>
                  <a:lnTo>
                    <a:pt x="1413" y="2350"/>
                  </a:lnTo>
                  <a:lnTo>
                    <a:pt x="1423" y="2346"/>
                  </a:lnTo>
                  <a:lnTo>
                    <a:pt x="1432" y="2341"/>
                  </a:lnTo>
                  <a:lnTo>
                    <a:pt x="1439" y="2336"/>
                  </a:lnTo>
                  <a:lnTo>
                    <a:pt x="1446" y="2329"/>
                  </a:lnTo>
                  <a:lnTo>
                    <a:pt x="1453" y="2321"/>
                  </a:lnTo>
                  <a:lnTo>
                    <a:pt x="1458" y="2314"/>
                  </a:lnTo>
                  <a:lnTo>
                    <a:pt x="1463" y="2304"/>
                  </a:lnTo>
                  <a:lnTo>
                    <a:pt x="1466" y="2294"/>
                  </a:lnTo>
                  <a:lnTo>
                    <a:pt x="1469" y="2284"/>
                  </a:lnTo>
                  <a:lnTo>
                    <a:pt x="1472" y="2271"/>
                  </a:lnTo>
                  <a:lnTo>
                    <a:pt x="1473" y="2259"/>
                  </a:lnTo>
                  <a:lnTo>
                    <a:pt x="1473" y="2246"/>
                  </a:lnTo>
                  <a:lnTo>
                    <a:pt x="1473" y="2042"/>
                  </a:lnTo>
                  <a:lnTo>
                    <a:pt x="1418" y="2042"/>
                  </a:lnTo>
                  <a:lnTo>
                    <a:pt x="1418" y="2058"/>
                  </a:lnTo>
                  <a:close/>
                  <a:moveTo>
                    <a:pt x="1418" y="2110"/>
                  </a:moveTo>
                  <a:lnTo>
                    <a:pt x="1418" y="2198"/>
                  </a:lnTo>
                  <a:lnTo>
                    <a:pt x="1418" y="2198"/>
                  </a:lnTo>
                  <a:lnTo>
                    <a:pt x="1411" y="2206"/>
                  </a:lnTo>
                  <a:lnTo>
                    <a:pt x="1403" y="2214"/>
                  </a:lnTo>
                  <a:lnTo>
                    <a:pt x="1397" y="2216"/>
                  </a:lnTo>
                  <a:lnTo>
                    <a:pt x="1392" y="2218"/>
                  </a:lnTo>
                  <a:lnTo>
                    <a:pt x="1386" y="2219"/>
                  </a:lnTo>
                  <a:lnTo>
                    <a:pt x="1378" y="2220"/>
                  </a:lnTo>
                  <a:lnTo>
                    <a:pt x="1378" y="2220"/>
                  </a:lnTo>
                  <a:lnTo>
                    <a:pt x="1372" y="2219"/>
                  </a:lnTo>
                  <a:lnTo>
                    <a:pt x="1364" y="2217"/>
                  </a:lnTo>
                  <a:lnTo>
                    <a:pt x="1357" y="2214"/>
                  </a:lnTo>
                  <a:lnTo>
                    <a:pt x="1350" y="2207"/>
                  </a:lnTo>
                  <a:lnTo>
                    <a:pt x="1345" y="2198"/>
                  </a:lnTo>
                  <a:lnTo>
                    <a:pt x="1340" y="2186"/>
                  </a:lnTo>
                  <a:lnTo>
                    <a:pt x="1338" y="2170"/>
                  </a:lnTo>
                  <a:lnTo>
                    <a:pt x="1337" y="2150"/>
                  </a:lnTo>
                  <a:lnTo>
                    <a:pt x="1337" y="2150"/>
                  </a:lnTo>
                  <a:lnTo>
                    <a:pt x="1338" y="2133"/>
                  </a:lnTo>
                  <a:lnTo>
                    <a:pt x="1340" y="2119"/>
                  </a:lnTo>
                  <a:lnTo>
                    <a:pt x="1345" y="2108"/>
                  </a:lnTo>
                  <a:lnTo>
                    <a:pt x="1350" y="2100"/>
                  </a:lnTo>
                  <a:lnTo>
                    <a:pt x="1357" y="2095"/>
                  </a:lnTo>
                  <a:lnTo>
                    <a:pt x="1364" y="2090"/>
                  </a:lnTo>
                  <a:lnTo>
                    <a:pt x="1372" y="2089"/>
                  </a:lnTo>
                  <a:lnTo>
                    <a:pt x="1378" y="2088"/>
                  </a:lnTo>
                  <a:lnTo>
                    <a:pt x="1378" y="2088"/>
                  </a:lnTo>
                  <a:lnTo>
                    <a:pt x="1386" y="2089"/>
                  </a:lnTo>
                  <a:lnTo>
                    <a:pt x="1393" y="2090"/>
                  </a:lnTo>
                  <a:lnTo>
                    <a:pt x="1398" y="2092"/>
                  </a:lnTo>
                  <a:lnTo>
                    <a:pt x="1404" y="2096"/>
                  </a:lnTo>
                  <a:lnTo>
                    <a:pt x="1408" y="2099"/>
                  </a:lnTo>
                  <a:lnTo>
                    <a:pt x="1412" y="2102"/>
                  </a:lnTo>
                  <a:lnTo>
                    <a:pt x="1418" y="2110"/>
                  </a:lnTo>
                  <a:lnTo>
                    <a:pt x="1418" y="2110"/>
                  </a:lnTo>
                  <a:close/>
                  <a:moveTo>
                    <a:pt x="945" y="2042"/>
                  </a:moveTo>
                  <a:lnTo>
                    <a:pt x="1000" y="2042"/>
                  </a:lnTo>
                  <a:lnTo>
                    <a:pt x="1000" y="2139"/>
                  </a:lnTo>
                  <a:lnTo>
                    <a:pt x="1000" y="2266"/>
                  </a:lnTo>
                  <a:lnTo>
                    <a:pt x="945" y="2266"/>
                  </a:lnTo>
                  <a:lnTo>
                    <a:pt x="945" y="2042"/>
                  </a:lnTo>
                  <a:close/>
                  <a:moveTo>
                    <a:pt x="1000" y="1982"/>
                  </a:moveTo>
                  <a:lnTo>
                    <a:pt x="1000" y="2010"/>
                  </a:lnTo>
                  <a:lnTo>
                    <a:pt x="945" y="2010"/>
                  </a:lnTo>
                  <a:lnTo>
                    <a:pt x="945" y="1954"/>
                  </a:lnTo>
                  <a:lnTo>
                    <a:pt x="1000" y="1954"/>
                  </a:lnTo>
                  <a:lnTo>
                    <a:pt x="1000" y="1982"/>
                  </a:lnTo>
                  <a:close/>
                  <a:moveTo>
                    <a:pt x="2325" y="1977"/>
                  </a:moveTo>
                  <a:lnTo>
                    <a:pt x="2381" y="1949"/>
                  </a:lnTo>
                  <a:lnTo>
                    <a:pt x="2381" y="2144"/>
                  </a:lnTo>
                  <a:lnTo>
                    <a:pt x="2381" y="2266"/>
                  </a:lnTo>
                  <a:lnTo>
                    <a:pt x="2325" y="2266"/>
                  </a:lnTo>
                  <a:lnTo>
                    <a:pt x="2325" y="1977"/>
                  </a:lnTo>
                  <a:close/>
                  <a:moveTo>
                    <a:pt x="400" y="762"/>
                  </a:moveTo>
                  <a:lnTo>
                    <a:pt x="856" y="762"/>
                  </a:lnTo>
                  <a:lnTo>
                    <a:pt x="856" y="498"/>
                  </a:lnTo>
                  <a:lnTo>
                    <a:pt x="400" y="498"/>
                  </a:lnTo>
                  <a:lnTo>
                    <a:pt x="400" y="290"/>
                  </a:lnTo>
                  <a:lnTo>
                    <a:pt x="905" y="290"/>
                  </a:lnTo>
                  <a:lnTo>
                    <a:pt x="737" y="0"/>
                  </a:lnTo>
                  <a:lnTo>
                    <a:pt x="22" y="0"/>
                  </a:lnTo>
                  <a:lnTo>
                    <a:pt x="22" y="1261"/>
                  </a:lnTo>
                  <a:lnTo>
                    <a:pt x="1030" y="1261"/>
                  </a:lnTo>
                  <a:lnTo>
                    <a:pt x="1030" y="970"/>
                  </a:lnTo>
                  <a:lnTo>
                    <a:pt x="400" y="970"/>
                  </a:lnTo>
                  <a:lnTo>
                    <a:pt x="400" y="762"/>
                  </a:lnTo>
                  <a:close/>
                  <a:moveTo>
                    <a:pt x="1702" y="0"/>
                  </a:moveTo>
                  <a:lnTo>
                    <a:pt x="1487" y="411"/>
                  </a:lnTo>
                  <a:lnTo>
                    <a:pt x="1274" y="0"/>
                  </a:lnTo>
                  <a:lnTo>
                    <a:pt x="856" y="0"/>
                  </a:lnTo>
                  <a:lnTo>
                    <a:pt x="1296" y="762"/>
                  </a:lnTo>
                  <a:lnTo>
                    <a:pt x="1296" y="1261"/>
                  </a:lnTo>
                  <a:lnTo>
                    <a:pt x="1673" y="1261"/>
                  </a:lnTo>
                  <a:lnTo>
                    <a:pt x="1673" y="762"/>
                  </a:lnTo>
                  <a:lnTo>
                    <a:pt x="2114" y="0"/>
                  </a:lnTo>
                  <a:lnTo>
                    <a:pt x="1702" y="0"/>
                  </a:lnTo>
                  <a:close/>
                </a:path>
              </a:pathLst>
            </a:custGeom>
            <a:solidFill>
              <a:srgbClr val="2E2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p>
          </p:txBody>
        </p:sp>
      </p:grpSp>
      <p:pic>
        <p:nvPicPr>
          <p:cNvPr id="89" name="Picture 88">
            <a:extLst>
              <a:ext uri="{FF2B5EF4-FFF2-40B4-BE49-F238E27FC236}">
                <a16:creationId xmlns:a16="http://schemas.microsoft.com/office/drawing/2014/main" id="{BEA87971-BB0B-4ED2-8AC3-71D5B1159A1F}"/>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609918" y="777241"/>
            <a:ext cx="9008990" cy="3400425"/>
          </a:xfrm>
          <a:prstGeom prst="rect">
            <a:avLst/>
          </a:prstGeom>
        </p:spPr>
      </p:pic>
      <p:sp>
        <p:nvSpPr>
          <p:cNvPr id="90" name="Subtitle 2">
            <a:extLst>
              <a:ext uri="{FF2B5EF4-FFF2-40B4-BE49-F238E27FC236}">
                <a16:creationId xmlns:a16="http://schemas.microsoft.com/office/drawing/2014/main" id="{D57E11BD-E2D9-41B1-9EF5-FF1EA0B8EB0D}"/>
              </a:ext>
            </a:extLst>
          </p:cNvPr>
          <p:cNvSpPr>
            <a:spLocks noGrp="1"/>
          </p:cNvSpPr>
          <p:nvPr>
            <p:ph type="subTitle" idx="1"/>
          </p:nvPr>
        </p:nvSpPr>
        <p:spPr>
          <a:xfrm>
            <a:off x="1184872" y="3258529"/>
            <a:ext cx="7928703" cy="645742"/>
          </a:xfrm>
          <a:prstGeom prst="rect">
            <a:avLst/>
          </a:prstGeom>
        </p:spPr>
        <p:txBody>
          <a:bodyPr/>
          <a:lstStyle>
            <a:lvl1pPr marL="0" indent="0" algn="l">
              <a:buNone/>
              <a:defRPr sz="1600">
                <a:solidFill>
                  <a:schemeClr val="bg1"/>
                </a:solidFill>
                <a:latin typeface="EYInterstate" panose="02000503020000020004" pitchFamily="2" charset="0"/>
                <a:cs typeface="Arial" pitchFamily="34" charset="0"/>
              </a:defRPr>
            </a:lvl1pPr>
            <a:lvl2pPr marL="0" indent="0" algn="l">
              <a:buNone/>
              <a:defRPr sz="1600">
                <a:solidFill>
                  <a:srgbClr val="FFFFFF"/>
                </a:solidFill>
              </a:defRPr>
            </a:lvl2pPr>
            <a:lvl3pPr marL="0" indent="0" algn="l">
              <a:buNone/>
              <a:defRPr sz="1600">
                <a:solidFill>
                  <a:srgbClr val="FFFFFF"/>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dirty="0"/>
              <a:t>Click to edit Master subtitle style</a:t>
            </a:r>
            <a:endParaRPr lang="en-GB" dirty="0"/>
          </a:p>
        </p:txBody>
      </p:sp>
      <p:sp>
        <p:nvSpPr>
          <p:cNvPr id="91" name="Title 1">
            <a:extLst>
              <a:ext uri="{FF2B5EF4-FFF2-40B4-BE49-F238E27FC236}">
                <a16:creationId xmlns:a16="http://schemas.microsoft.com/office/drawing/2014/main" id="{9E850DE9-7D5E-499B-8FA1-4143F639E01E}"/>
              </a:ext>
            </a:extLst>
          </p:cNvPr>
          <p:cNvSpPr>
            <a:spLocks noGrp="1"/>
          </p:cNvSpPr>
          <p:nvPr>
            <p:ph type="ctrTitle"/>
          </p:nvPr>
        </p:nvSpPr>
        <p:spPr>
          <a:xfrm>
            <a:off x="1184872" y="2288083"/>
            <a:ext cx="7928703" cy="860400"/>
          </a:xfrm>
          <a:prstGeom prst="rect">
            <a:avLst/>
          </a:prstGeom>
        </p:spPr>
        <p:txBody>
          <a:bodyPr/>
          <a:lstStyle>
            <a:lvl1pPr>
              <a:defRPr sz="3000" b="0">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pic>
        <p:nvPicPr>
          <p:cNvPr id="92" name="Picture 91">
            <a:extLst>
              <a:ext uri="{FF2B5EF4-FFF2-40B4-BE49-F238E27FC236}">
                <a16:creationId xmlns:a16="http://schemas.microsoft.com/office/drawing/2014/main" id="{620AFF6A-D70F-482C-ACA4-D71330481F1A}"/>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609918" y="5914517"/>
            <a:ext cx="5042625" cy="618750"/>
          </a:xfrm>
          <a:prstGeom prst="rect">
            <a:avLst/>
          </a:prstGeom>
        </p:spPr>
      </p:pic>
    </p:spTree>
    <p:extLst>
      <p:ext uri="{BB962C8B-B14F-4D97-AF65-F5344CB8AC3E}">
        <p14:creationId xmlns:p14="http://schemas.microsoft.com/office/powerpoint/2010/main" val="3690450177"/>
      </p:ext>
    </p:extLst>
  </p:cSld>
  <p:clrMapOvr>
    <a:masterClrMapping/>
  </p:clrMapOvr>
  <p:extLst>
    <p:ext uri="{DCECCB84-F9BA-43D5-87BE-67443E8EF086}">
      <p15:sldGuideLst xmlns:p15="http://schemas.microsoft.com/office/powerpoint/2012/main"/>
    </p:ext>
  </p:extLst>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p:cSld name="Standard slide">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400"/>
          </a:xfrm>
        </p:spPr>
        <p:txBody>
          <a:bodyPr/>
          <a:lstStyle>
            <a:lvl1pPr>
              <a:defRPr sz="2400">
                <a:solidFill>
                  <a:schemeClr val="bg1"/>
                </a:solidFill>
              </a:defRPr>
            </a:lvl1pPr>
          </a:lstStyle>
          <a:p>
            <a:r>
              <a:rPr lang="en-US" dirty="0"/>
              <a:t>Click to edit Master title style</a:t>
            </a:r>
            <a:endParaRPr lang="en-GB" dirty="0"/>
          </a:p>
        </p:txBody>
      </p:sp>
      <p:sp>
        <p:nvSpPr>
          <p:cNvPr id="12" name="Line 10">
            <a:extLst>
              <a:ext uri="{FF2B5EF4-FFF2-40B4-BE49-F238E27FC236}">
                <a16:creationId xmlns:a16="http://schemas.microsoft.com/office/drawing/2014/main" id="{DA9741B6-D337-4A18-8ECB-FB21A6953E44}"/>
              </a:ext>
            </a:extLst>
          </p:cNvPr>
          <p:cNvSpPr>
            <a:spLocks noChangeShapeType="1"/>
          </p:cNvSpPr>
          <p:nvPr/>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49" noProof="0" dirty="0">
              <a:solidFill>
                <a:schemeClr val="bg1"/>
              </a:solidFill>
            </a:endParaRPr>
          </a:p>
        </p:txBody>
      </p:sp>
      <p:sp>
        <p:nvSpPr>
          <p:cNvPr id="8" name="Text Placeholder 2">
            <a:extLst>
              <a:ext uri="{FF2B5EF4-FFF2-40B4-BE49-F238E27FC236}">
                <a16:creationId xmlns:a16="http://schemas.microsoft.com/office/drawing/2014/main" id="{90356C28-34FC-48BD-943E-82B485EB0C49}"/>
              </a:ext>
            </a:extLst>
          </p:cNvPr>
          <p:cNvSpPr>
            <a:spLocks noGrp="1"/>
          </p:cNvSpPr>
          <p:nvPr>
            <p:ph idx="1"/>
          </p:nvPr>
        </p:nvSpPr>
        <p:spPr>
          <a:xfrm>
            <a:off x="609919" y="1137920"/>
            <a:ext cx="10978515" cy="4947920"/>
          </a:xfrm>
          <a:prstGeom prst="rect">
            <a:avLst/>
          </a:prstGeom>
        </p:spPr>
        <p:txBody>
          <a:bodyPr vert="horz" lIns="0" tIns="0" rIns="0" bIns="0" rtlCol="0" anchor="t" anchorCtr="0">
            <a:noAutofit/>
          </a:bodyPr>
          <a:lstStyle>
            <a:lvl1pPr>
              <a:defRPr sz="2000"/>
            </a:lvl1pPr>
            <a:lvl2pPr>
              <a:defRPr sz="1800"/>
            </a:lvl2pPr>
            <a:lvl3pPr>
              <a:defRPr sz="1600"/>
            </a:lvl3pPr>
            <a:lvl4pPr>
              <a:defRPr sz="1400"/>
            </a:lvl4pPr>
            <a:lvl5pPr>
              <a:defRPr sz="1200"/>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Date Placeholder 2">
            <a:extLst>
              <a:ext uri="{FF2B5EF4-FFF2-40B4-BE49-F238E27FC236}">
                <a16:creationId xmlns:a16="http://schemas.microsoft.com/office/drawing/2014/main" id="{48197805-0689-4503-8125-F783F9317141}"/>
              </a:ext>
            </a:extLst>
          </p:cNvPr>
          <p:cNvSpPr>
            <a:spLocks noGrp="1"/>
          </p:cNvSpPr>
          <p:nvPr>
            <p:ph type="dt" sz="half" idx="10"/>
          </p:nvPr>
        </p:nvSpPr>
        <p:spPr>
          <a:xfrm>
            <a:off x="2524382" y="6516456"/>
            <a:ext cx="1589171" cy="180000"/>
          </a:xfrm>
          <a:prstGeom prst="rect">
            <a:avLst/>
          </a:prstGeom>
        </p:spPr>
        <p:txBody>
          <a:bodyPr/>
          <a:lstStyle/>
          <a:p>
            <a:fld id="{57BD8AAC-70C4-433E-BAA2-1A1AFBD71E3C}" type="datetime3">
              <a:rPr lang="en-US" smtClean="0"/>
              <a:t>19 April 2021</a:t>
            </a:fld>
            <a:endParaRPr lang="en-IN" dirty="0"/>
          </a:p>
        </p:txBody>
      </p:sp>
      <p:sp>
        <p:nvSpPr>
          <p:cNvPr id="4" name="Footer Placeholder 3">
            <a:extLst>
              <a:ext uri="{FF2B5EF4-FFF2-40B4-BE49-F238E27FC236}">
                <a16:creationId xmlns:a16="http://schemas.microsoft.com/office/drawing/2014/main" id="{2D180DED-A206-48B8-8395-C38D75067DC6}"/>
              </a:ext>
            </a:extLst>
          </p:cNvPr>
          <p:cNvSpPr>
            <a:spLocks noGrp="1"/>
          </p:cNvSpPr>
          <p:nvPr>
            <p:ph type="ftr" sz="quarter" idx="11"/>
          </p:nvPr>
        </p:nvSpPr>
        <p:spPr>
          <a:xfrm>
            <a:off x="4431055" y="6516456"/>
            <a:ext cx="4116943" cy="180000"/>
          </a:xfrm>
          <a:prstGeom prst="rect">
            <a:avLst/>
          </a:prstGeom>
        </p:spPr>
        <p:txBody>
          <a:bodyPr/>
          <a:lstStyle/>
          <a:p>
            <a:r>
              <a:rPr lang="en-IN" dirty="0"/>
              <a:t>Presentation title</a:t>
            </a:r>
          </a:p>
        </p:txBody>
      </p:sp>
      <p:sp>
        <p:nvSpPr>
          <p:cNvPr id="5" name="Slide Number Placeholder 4">
            <a:extLst>
              <a:ext uri="{FF2B5EF4-FFF2-40B4-BE49-F238E27FC236}">
                <a16:creationId xmlns:a16="http://schemas.microsoft.com/office/drawing/2014/main" id="{B584CBDA-5400-4C9D-A814-1CE6E3FD4F41}"/>
              </a:ext>
            </a:extLst>
          </p:cNvPr>
          <p:cNvSpPr>
            <a:spLocks noGrp="1"/>
          </p:cNvSpPr>
          <p:nvPr>
            <p:ph type="sldNum" sz="quarter" idx="12"/>
          </p:nvPr>
        </p:nvSpPr>
        <p:spPr>
          <a:xfrm>
            <a:off x="484376" y="6516456"/>
            <a:ext cx="884548" cy="180000"/>
          </a:xfrm>
          <a:prstGeom prst="rect">
            <a:avLst/>
          </a:prstGeom>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4018045335"/>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p:cSld name="3_Standard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09919" y="294200"/>
            <a:ext cx="10978515" cy="590400"/>
          </a:xfrm>
        </p:spPr>
        <p:txBody>
          <a:bodyPr/>
          <a:lstStyle>
            <a:lvl1pPr>
              <a:defRPr sz="1799">
                <a:solidFill>
                  <a:schemeClr val="bg1"/>
                </a:solidFill>
              </a:defRPr>
            </a:lvl1pPr>
          </a:lstStyle>
          <a:p>
            <a:r>
              <a:rPr lang="en-US" dirty="0"/>
              <a:t>Standard slide</a:t>
            </a:r>
            <a:endParaRPr lang="en-GB" dirty="0"/>
          </a:p>
        </p:txBody>
      </p:sp>
      <p:sp>
        <p:nvSpPr>
          <p:cNvPr id="80" name="Line 10">
            <a:extLst>
              <a:ext uri="{FF2B5EF4-FFF2-40B4-BE49-F238E27FC236}">
                <a16:creationId xmlns:a16="http://schemas.microsoft.com/office/drawing/2014/main" id="{EF8E9275-C0E0-4ABA-8699-73E5E292EC85}"/>
              </a:ext>
            </a:extLst>
          </p:cNvPr>
          <p:cNvSpPr>
            <a:spLocks noChangeShapeType="1"/>
          </p:cNvSpPr>
          <p:nvPr/>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49" noProof="0" dirty="0">
              <a:solidFill>
                <a:schemeClr val="bg1"/>
              </a:solidFill>
            </a:endParaRPr>
          </a:p>
        </p:txBody>
      </p:sp>
      <p:sp>
        <p:nvSpPr>
          <p:cNvPr id="3" name="Date Placeholder 2">
            <a:extLst>
              <a:ext uri="{FF2B5EF4-FFF2-40B4-BE49-F238E27FC236}">
                <a16:creationId xmlns:a16="http://schemas.microsoft.com/office/drawing/2014/main" id="{CA80CEA2-D107-4E43-B632-8CAB22A8CAC3}"/>
              </a:ext>
            </a:extLst>
          </p:cNvPr>
          <p:cNvSpPr>
            <a:spLocks noGrp="1"/>
          </p:cNvSpPr>
          <p:nvPr>
            <p:ph type="dt" sz="half" idx="10"/>
          </p:nvPr>
        </p:nvSpPr>
        <p:spPr>
          <a:xfrm>
            <a:off x="2524382" y="6516456"/>
            <a:ext cx="1589171" cy="180000"/>
          </a:xfrm>
          <a:prstGeom prst="rect">
            <a:avLst/>
          </a:prstGeom>
        </p:spPr>
        <p:txBody>
          <a:bodyPr/>
          <a:lstStyle/>
          <a:p>
            <a:fld id="{9459D6B7-FAA1-49A2-8BFA-449AB9376750}" type="datetime3">
              <a:rPr lang="en-US" smtClean="0"/>
              <a:t>19 April 2021</a:t>
            </a:fld>
            <a:endParaRPr lang="en-IN" dirty="0"/>
          </a:p>
        </p:txBody>
      </p:sp>
      <p:sp>
        <p:nvSpPr>
          <p:cNvPr id="4" name="Footer Placeholder 3">
            <a:extLst>
              <a:ext uri="{FF2B5EF4-FFF2-40B4-BE49-F238E27FC236}">
                <a16:creationId xmlns:a16="http://schemas.microsoft.com/office/drawing/2014/main" id="{33FCC4BD-E0C7-4008-8760-F505B7C8703B}"/>
              </a:ext>
            </a:extLst>
          </p:cNvPr>
          <p:cNvSpPr>
            <a:spLocks noGrp="1"/>
          </p:cNvSpPr>
          <p:nvPr>
            <p:ph type="ftr" sz="quarter" idx="11"/>
          </p:nvPr>
        </p:nvSpPr>
        <p:spPr>
          <a:xfrm>
            <a:off x="4431055" y="6516456"/>
            <a:ext cx="4116943" cy="180000"/>
          </a:xfrm>
          <a:prstGeom prst="rect">
            <a:avLst/>
          </a:prstGeom>
        </p:spPr>
        <p:txBody>
          <a:bodyPr/>
          <a:lstStyle/>
          <a:p>
            <a:r>
              <a:rPr lang="en-IN" dirty="0"/>
              <a:t>Presentation title</a:t>
            </a:r>
          </a:p>
        </p:txBody>
      </p:sp>
      <p:sp>
        <p:nvSpPr>
          <p:cNvPr id="5" name="Slide Number Placeholder 4">
            <a:extLst>
              <a:ext uri="{FF2B5EF4-FFF2-40B4-BE49-F238E27FC236}">
                <a16:creationId xmlns:a16="http://schemas.microsoft.com/office/drawing/2014/main" id="{93ED2ADF-C3C7-4D61-8B10-4ED75087C3CC}"/>
              </a:ext>
            </a:extLst>
          </p:cNvPr>
          <p:cNvSpPr>
            <a:spLocks noGrp="1"/>
          </p:cNvSpPr>
          <p:nvPr>
            <p:ph type="sldNum" sz="quarter" idx="12"/>
          </p:nvPr>
        </p:nvSpPr>
        <p:spPr>
          <a:xfrm>
            <a:off x="484376" y="6516456"/>
            <a:ext cx="884548" cy="180000"/>
          </a:xfrm>
          <a:prstGeom prst="rect">
            <a:avLst/>
          </a:prstGeom>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2595068416"/>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p:cSld name="2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8199120" y="1"/>
            <a:ext cx="3999231" cy="6156104"/>
          </a:xfrm>
        </p:spPr>
        <p:txBody>
          <a:bodyPr/>
          <a:lstStyle/>
          <a:p>
            <a:r>
              <a:rPr lang="en-US" dirty="0"/>
              <a:t>Click icon to add picture</a:t>
            </a:r>
            <a:endParaRPr lang="en-IN" dirty="0"/>
          </a:p>
        </p:txBody>
      </p:sp>
      <p:sp>
        <p:nvSpPr>
          <p:cNvPr id="2" name="Title 1"/>
          <p:cNvSpPr>
            <a:spLocks noGrp="1"/>
          </p:cNvSpPr>
          <p:nvPr>
            <p:ph type="title"/>
          </p:nvPr>
        </p:nvSpPr>
        <p:spPr>
          <a:xfrm>
            <a:off x="609919" y="294200"/>
            <a:ext cx="7444422" cy="590400"/>
          </a:xfrm>
        </p:spPr>
        <p:txBody>
          <a:bodyPr/>
          <a:lstStyle>
            <a:lvl1pPr>
              <a:defRPr sz="2400">
                <a:solidFill>
                  <a:schemeClr val="bg1"/>
                </a:solidFill>
              </a:defRPr>
            </a:lvl1pPr>
          </a:lstStyle>
          <a:p>
            <a:r>
              <a:rPr lang="en-US" dirty="0"/>
              <a:t>Click to edit Master title style</a:t>
            </a:r>
            <a:endParaRPr lang="en-GB" dirty="0"/>
          </a:p>
        </p:txBody>
      </p:sp>
      <p:sp>
        <p:nvSpPr>
          <p:cNvPr id="3" name="Content Placeholder 2"/>
          <p:cNvSpPr>
            <a:spLocks noGrp="1"/>
          </p:cNvSpPr>
          <p:nvPr>
            <p:ph idx="1" hasCustomPrompt="1"/>
          </p:nvPr>
        </p:nvSpPr>
        <p:spPr>
          <a:xfrm>
            <a:off x="609917" y="1137921"/>
            <a:ext cx="7299643" cy="873760"/>
          </a:xfrm>
        </p:spPr>
        <p:txBody>
          <a:bodyPr/>
          <a:lstStyle>
            <a:lvl1pPr marL="0" indent="0">
              <a:buNone/>
              <a:defRPr sz="1349">
                <a:solidFill>
                  <a:schemeClr val="bg1"/>
                </a:solidFill>
              </a:defRPr>
            </a:lvl1pPr>
            <a:lvl2pPr marL="267319" indent="0">
              <a:buNone/>
              <a:defRPr sz="1349">
                <a:solidFill>
                  <a:schemeClr val="bg1"/>
                </a:solidFill>
              </a:defRPr>
            </a:lvl2pPr>
            <a:lvl3pPr marL="534639" indent="0">
              <a:buNone/>
              <a:defRPr sz="1199">
                <a:solidFill>
                  <a:schemeClr val="bg1"/>
                </a:solidFill>
              </a:defRPr>
            </a:lvl3pPr>
            <a:lvl4pPr marL="801958" indent="0">
              <a:buNone/>
              <a:defRPr sz="1049">
                <a:solidFill>
                  <a:schemeClr val="bg1"/>
                </a:solidFill>
              </a:defRPr>
            </a:lvl4pPr>
            <a:lvl5pPr marL="1069277" indent="0">
              <a:buNone/>
              <a:defRPr sz="900">
                <a:solidFill>
                  <a:schemeClr val="bg1"/>
                </a:solidFill>
              </a:defRPr>
            </a:lvl5pPr>
          </a:lstStyle>
          <a:p>
            <a:pPr lvl="0"/>
            <a:r>
              <a:rPr lang="en-US" dirty="0"/>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609919" y="2311401"/>
            <a:ext cx="3580117" cy="3844704"/>
          </a:xfrm>
        </p:spPr>
        <p:txBody>
          <a:bodyPr numCol="1"/>
          <a:lstStyle>
            <a:lvl1pPr marL="0" indent="0">
              <a:buNone/>
              <a:defRPr sz="1049">
                <a:solidFill>
                  <a:schemeClr val="bg1"/>
                </a:solidFill>
              </a:defRPr>
            </a:lvl1pPr>
            <a:lvl2pPr marL="267319" indent="0">
              <a:buNone/>
              <a:defRPr sz="1349">
                <a:solidFill>
                  <a:schemeClr val="bg1"/>
                </a:solidFill>
              </a:defRPr>
            </a:lvl2pPr>
            <a:lvl3pPr marL="534639" indent="0">
              <a:buNone/>
              <a:defRPr sz="1199">
                <a:solidFill>
                  <a:schemeClr val="bg1"/>
                </a:solidFill>
              </a:defRPr>
            </a:lvl3pPr>
            <a:lvl4pPr marL="801958" indent="0">
              <a:buNone/>
              <a:defRPr sz="1049">
                <a:solidFill>
                  <a:schemeClr val="bg1"/>
                </a:solidFill>
              </a:defRPr>
            </a:lvl4pPr>
            <a:lvl5pPr marL="1069277" indent="0">
              <a:buNone/>
              <a:defRPr sz="900">
                <a:solidFill>
                  <a:schemeClr val="bg1"/>
                </a:solidFill>
              </a:defRPr>
            </a:lvl5pPr>
          </a:lstStyle>
          <a:p>
            <a:pPr lvl="0"/>
            <a:r>
              <a:rPr lang="en-US" dirty="0"/>
              <a:t>Text</a:t>
            </a:r>
          </a:p>
        </p:txBody>
      </p:sp>
      <p:sp>
        <p:nvSpPr>
          <p:cNvPr id="12" name="Content Placeholder 2">
            <a:extLst>
              <a:ext uri="{FF2B5EF4-FFF2-40B4-BE49-F238E27FC236}">
                <a16:creationId xmlns:a16="http://schemas.microsoft.com/office/drawing/2014/main" id="{0C7BD71A-882B-40FB-A05F-48ECC69FF73D}"/>
              </a:ext>
            </a:extLst>
          </p:cNvPr>
          <p:cNvSpPr>
            <a:spLocks noGrp="1"/>
          </p:cNvSpPr>
          <p:nvPr>
            <p:ph idx="12" hasCustomPrompt="1"/>
          </p:nvPr>
        </p:nvSpPr>
        <p:spPr>
          <a:xfrm>
            <a:off x="4329443" y="2311403"/>
            <a:ext cx="3580117" cy="1254759"/>
          </a:xfrm>
        </p:spPr>
        <p:txBody>
          <a:bodyPr numCol="1"/>
          <a:lstStyle>
            <a:lvl1pPr marL="0" indent="0">
              <a:buNone/>
              <a:defRPr sz="1049">
                <a:solidFill>
                  <a:schemeClr val="bg1"/>
                </a:solidFill>
              </a:defRPr>
            </a:lvl1pPr>
            <a:lvl2pPr marL="267319" indent="0">
              <a:buNone/>
              <a:defRPr sz="1349">
                <a:solidFill>
                  <a:schemeClr val="bg1"/>
                </a:solidFill>
              </a:defRPr>
            </a:lvl2pPr>
            <a:lvl3pPr marL="534639" indent="0">
              <a:buNone/>
              <a:defRPr sz="1199">
                <a:solidFill>
                  <a:schemeClr val="bg1"/>
                </a:solidFill>
              </a:defRPr>
            </a:lvl3pPr>
            <a:lvl4pPr marL="801958" indent="0">
              <a:buNone/>
              <a:defRPr sz="1049">
                <a:solidFill>
                  <a:schemeClr val="bg1"/>
                </a:solidFill>
              </a:defRPr>
            </a:lvl4pPr>
            <a:lvl5pPr marL="1069277" indent="0">
              <a:buNone/>
              <a:defRPr sz="900">
                <a:solidFill>
                  <a:schemeClr val="bg1"/>
                </a:solidFill>
              </a:defRPr>
            </a:lvl5pPr>
          </a:lstStyle>
          <a:p>
            <a:pPr lvl="0"/>
            <a:r>
              <a:rPr lang="en-US" dirty="0"/>
              <a:t>Text</a:t>
            </a:r>
          </a:p>
        </p:txBody>
      </p:sp>
      <p:sp>
        <p:nvSpPr>
          <p:cNvPr id="14" name="Content Placeholder 2">
            <a:extLst>
              <a:ext uri="{FF2B5EF4-FFF2-40B4-BE49-F238E27FC236}">
                <a16:creationId xmlns:a16="http://schemas.microsoft.com/office/drawing/2014/main" id="{D87D58C8-1517-42AA-8B2A-E449A3F6F028}"/>
              </a:ext>
            </a:extLst>
          </p:cNvPr>
          <p:cNvSpPr>
            <a:spLocks noGrp="1"/>
          </p:cNvSpPr>
          <p:nvPr>
            <p:ph idx="13" hasCustomPrompt="1"/>
          </p:nvPr>
        </p:nvSpPr>
        <p:spPr>
          <a:xfrm>
            <a:off x="4329443" y="4236721"/>
            <a:ext cx="3580117" cy="1944160"/>
          </a:xfrm>
        </p:spPr>
        <p:txBody>
          <a:bodyPr numCol="1"/>
          <a:lstStyle>
            <a:lvl1pPr marL="0" indent="0">
              <a:buNone/>
              <a:defRPr sz="1349">
                <a:solidFill>
                  <a:schemeClr val="bg1"/>
                </a:solidFill>
                <a:latin typeface="Georgia" panose="02040502050405020303" pitchFamily="18" charset="0"/>
              </a:defRPr>
            </a:lvl1pPr>
            <a:lvl2pPr marL="267319" indent="0">
              <a:buNone/>
              <a:defRPr sz="1349">
                <a:solidFill>
                  <a:schemeClr val="bg1"/>
                </a:solidFill>
              </a:defRPr>
            </a:lvl2pPr>
            <a:lvl3pPr marL="534639" indent="0">
              <a:buNone/>
              <a:defRPr sz="1199">
                <a:solidFill>
                  <a:schemeClr val="bg1"/>
                </a:solidFill>
              </a:defRPr>
            </a:lvl3pPr>
            <a:lvl4pPr marL="801958" indent="0">
              <a:buNone/>
              <a:defRPr sz="1049">
                <a:solidFill>
                  <a:schemeClr val="bg1"/>
                </a:solidFill>
              </a:defRPr>
            </a:lvl4pPr>
            <a:lvl5pPr marL="1069277" indent="0">
              <a:buNone/>
              <a:defRPr sz="900">
                <a:solidFill>
                  <a:schemeClr val="bg1"/>
                </a:solidFill>
              </a:defRPr>
            </a:lvl5pPr>
          </a:lstStyle>
          <a:p>
            <a:pPr lvl="0"/>
            <a:r>
              <a:rPr lang="en-US" dirty="0"/>
              <a:t>Quote</a:t>
            </a:r>
          </a:p>
        </p:txBody>
      </p:sp>
      <p:sp>
        <p:nvSpPr>
          <p:cNvPr id="23" name="Line 10">
            <a:extLst>
              <a:ext uri="{FF2B5EF4-FFF2-40B4-BE49-F238E27FC236}">
                <a16:creationId xmlns:a16="http://schemas.microsoft.com/office/drawing/2014/main" id="{E820DC59-E206-4DC0-9012-584F8EBAF730}"/>
              </a:ext>
            </a:extLst>
          </p:cNvPr>
          <p:cNvSpPr>
            <a:spLocks noChangeShapeType="1"/>
          </p:cNvSpPr>
          <p:nvPr/>
        </p:nvSpPr>
        <p:spPr bwMode="auto">
          <a:xfrm>
            <a:off x="609918" y="907750"/>
            <a:ext cx="7723854"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49" noProof="0" dirty="0">
              <a:solidFill>
                <a:schemeClr val="bg1"/>
              </a:solidFill>
            </a:endParaRPr>
          </a:p>
        </p:txBody>
      </p:sp>
      <p:sp>
        <p:nvSpPr>
          <p:cNvPr id="4" name="Date Placeholder 3">
            <a:extLst>
              <a:ext uri="{FF2B5EF4-FFF2-40B4-BE49-F238E27FC236}">
                <a16:creationId xmlns:a16="http://schemas.microsoft.com/office/drawing/2014/main" id="{19031161-0EF0-4994-BAAC-817AFCD5564E}"/>
              </a:ext>
            </a:extLst>
          </p:cNvPr>
          <p:cNvSpPr>
            <a:spLocks noGrp="1"/>
          </p:cNvSpPr>
          <p:nvPr>
            <p:ph type="dt" sz="half" idx="14"/>
          </p:nvPr>
        </p:nvSpPr>
        <p:spPr>
          <a:xfrm>
            <a:off x="2524382" y="6516456"/>
            <a:ext cx="1589171" cy="180000"/>
          </a:xfrm>
          <a:prstGeom prst="rect">
            <a:avLst/>
          </a:prstGeom>
        </p:spPr>
        <p:txBody>
          <a:bodyPr/>
          <a:lstStyle/>
          <a:p>
            <a:fld id="{A98655AF-B45A-43A6-A6E4-A92B8CCFA186}" type="datetime3">
              <a:rPr lang="en-US" smtClean="0"/>
              <a:t>19 April 2021</a:t>
            </a:fld>
            <a:endParaRPr lang="en-IN" dirty="0"/>
          </a:p>
        </p:txBody>
      </p:sp>
      <p:sp>
        <p:nvSpPr>
          <p:cNvPr id="6" name="Footer Placeholder 5">
            <a:extLst>
              <a:ext uri="{FF2B5EF4-FFF2-40B4-BE49-F238E27FC236}">
                <a16:creationId xmlns:a16="http://schemas.microsoft.com/office/drawing/2014/main" id="{C4A1A6EA-628B-40CB-AD7E-45CB0B91C2D9}"/>
              </a:ext>
            </a:extLst>
          </p:cNvPr>
          <p:cNvSpPr>
            <a:spLocks noGrp="1"/>
          </p:cNvSpPr>
          <p:nvPr>
            <p:ph type="ftr" sz="quarter" idx="15"/>
          </p:nvPr>
        </p:nvSpPr>
        <p:spPr>
          <a:xfrm>
            <a:off x="4431055" y="6516456"/>
            <a:ext cx="4116943" cy="180000"/>
          </a:xfrm>
          <a:prstGeom prst="rect">
            <a:avLst/>
          </a:prstGeom>
        </p:spPr>
        <p:txBody>
          <a:bodyPr/>
          <a:lstStyle/>
          <a:p>
            <a:r>
              <a:rPr lang="en-IN" dirty="0"/>
              <a:t>Presentation title</a:t>
            </a:r>
          </a:p>
        </p:txBody>
      </p:sp>
      <p:sp>
        <p:nvSpPr>
          <p:cNvPr id="7" name="Slide Number Placeholder 6">
            <a:extLst>
              <a:ext uri="{FF2B5EF4-FFF2-40B4-BE49-F238E27FC236}">
                <a16:creationId xmlns:a16="http://schemas.microsoft.com/office/drawing/2014/main" id="{B2099134-47E0-4E77-855E-45C10B9B8B10}"/>
              </a:ext>
            </a:extLst>
          </p:cNvPr>
          <p:cNvSpPr>
            <a:spLocks noGrp="1"/>
          </p:cNvSpPr>
          <p:nvPr>
            <p:ph type="sldNum" sz="quarter" idx="16"/>
          </p:nvPr>
        </p:nvSpPr>
        <p:spPr>
          <a:xfrm>
            <a:off x="484376" y="6516456"/>
            <a:ext cx="884548" cy="180000"/>
          </a:xfrm>
          <a:prstGeom prst="rect">
            <a:avLst/>
          </a:prstGeom>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2836156708"/>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p:cSld name="1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0" y="2"/>
            <a:ext cx="2384460" cy="6857999"/>
          </a:xfrm>
        </p:spPr>
        <p:txBody>
          <a:bodyPr/>
          <a:lstStyle/>
          <a:p>
            <a:r>
              <a:rPr lang="en-US" dirty="0"/>
              <a:t>Click icon to add picture</a:t>
            </a:r>
            <a:endParaRPr lang="en-IN" dirty="0"/>
          </a:p>
        </p:txBody>
      </p:sp>
      <p:sp>
        <p:nvSpPr>
          <p:cNvPr id="2" name="Title 1"/>
          <p:cNvSpPr>
            <a:spLocks noGrp="1"/>
          </p:cNvSpPr>
          <p:nvPr>
            <p:ph type="title"/>
          </p:nvPr>
        </p:nvSpPr>
        <p:spPr>
          <a:xfrm>
            <a:off x="2695293" y="294200"/>
            <a:ext cx="8892000" cy="590400"/>
          </a:xfrm>
        </p:spPr>
        <p:txBody>
          <a:bodyPr/>
          <a:lstStyle>
            <a:lvl1pPr>
              <a:defRPr sz="2400">
                <a:solidFill>
                  <a:schemeClr val="bg1"/>
                </a:solidFill>
              </a:defRPr>
            </a:lvl1pPr>
          </a:lstStyle>
          <a:p>
            <a:r>
              <a:rPr lang="en-US" dirty="0"/>
              <a:t>Click to edit Master title style</a:t>
            </a:r>
            <a:endParaRPr lang="en-GB" dirty="0"/>
          </a:p>
        </p:txBody>
      </p:sp>
      <p:sp>
        <p:nvSpPr>
          <p:cNvPr id="3" name="Content Placeholder 2"/>
          <p:cNvSpPr>
            <a:spLocks noGrp="1"/>
          </p:cNvSpPr>
          <p:nvPr>
            <p:ph idx="1" hasCustomPrompt="1"/>
          </p:nvPr>
        </p:nvSpPr>
        <p:spPr>
          <a:xfrm>
            <a:off x="2695293" y="1137921"/>
            <a:ext cx="2742883" cy="5018184"/>
          </a:xfrm>
        </p:spPr>
        <p:txBody>
          <a:bodyPr/>
          <a:lstStyle>
            <a:lvl1pPr marL="0" indent="0">
              <a:buNone/>
              <a:defRPr sz="1349">
                <a:solidFill>
                  <a:schemeClr val="bg1"/>
                </a:solidFill>
              </a:defRPr>
            </a:lvl1pPr>
            <a:lvl2pPr marL="267319" indent="0">
              <a:buNone/>
              <a:defRPr sz="1349">
                <a:solidFill>
                  <a:schemeClr val="bg1"/>
                </a:solidFill>
              </a:defRPr>
            </a:lvl2pPr>
            <a:lvl3pPr marL="534639" indent="0">
              <a:buNone/>
              <a:defRPr sz="1199">
                <a:solidFill>
                  <a:schemeClr val="bg1"/>
                </a:solidFill>
              </a:defRPr>
            </a:lvl3pPr>
            <a:lvl4pPr marL="801958" indent="0">
              <a:buNone/>
              <a:defRPr sz="1049">
                <a:solidFill>
                  <a:schemeClr val="bg1"/>
                </a:solidFill>
              </a:defRPr>
            </a:lvl4pPr>
            <a:lvl5pPr marL="1069277" indent="0">
              <a:buNone/>
              <a:defRPr sz="900">
                <a:solidFill>
                  <a:schemeClr val="bg1"/>
                </a:solidFill>
              </a:defRPr>
            </a:lvl5pPr>
          </a:lstStyle>
          <a:p>
            <a:pPr lvl="0"/>
            <a:r>
              <a:rPr lang="en-US" dirty="0"/>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5727083" y="1137921"/>
            <a:ext cx="2803842" cy="5018184"/>
          </a:xfrm>
        </p:spPr>
        <p:txBody>
          <a:bodyPr numCol="1"/>
          <a:lstStyle>
            <a:lvl1pPr marL="0" indent="0">
              <a:buNone/>
              <a:defRPr sz="1049">
                <a:solidFill>
                  <a:schemeClr val="bg1"/>
                </a:solidFill>
              </a:defRPr>
            </a:lvl1pPr>
            <a:lvl2pPr marL="267319" indent="0">
              <a:buNone/>
              <a:defRPr sz="1349">
                <a:solidFill>
                  <a:schemeClr val="bg1"/>
                </a:solidFill>
              </a:defRPr>
            </a:lvl2pPr>
            <a:lvl3pPr marL="534639" indent="0">
              <a:buNone/>
              <a:defRPr sz="1199">
                <a:solidFill>
                  <a:schemeClr val="bg1"/>
                </a:solidFill>
              </a:defRPr>
            </a:lvl3pPr>
            <a:lvl4pPr marL="801958" indent="0">
              <a:buNone/>
              <a:defRPr sz="1049">
                <a:solidFill>
                  <a:schemeClr val="bg1"/>
                </a:solidFill>
              </a:defRPr>
            </a:lvl4pPr>
            <a:lvl5pPr marL="1069277" indent="0">
              <a:buNone/>
              <a:defRPr sz="900">
                <a:solidFill>
                  <a:schemeClr val="bg1"/>
                </a:solidFill>
              </a:defRPr>
            </a:lvl5pPr>
          </a:lstStyle>
          <a:p>
            <a:pPr lvl="0"/>
            <a:r>
              <a:rPr lang="en-US" dirty="0"/>
              <a:t>Text</a:t>
            </a:r>
          </a:p>
        </p:txBody>
      </p:sp>
      <p:sp>
        <p:nvSpPr>
          <p:cNvPr id="23" name="Content Placeholder 2">
            <a:extLst>
              <a:ext uri="{FF2B5EF4-FFF2-40B4-BE49-F238E27FC236}">
                <a16:creationId xmlns:a16="http://schemas.microsoft.com/office/drawing/2014/main" id="{6FF4A6F8-D9C6-4FEE-9324-5200D308BB1F}"/>
              </a:ext>
            </a:extLst>
          </p:cNvPr>
          <p:cNvSpPr>
            <a:spLocks noGrp="1"/>
          </p:cNvSpPr>
          <p:nvPr>
            <p:ph idx="12" hasCustomPrompt="1"/>
          </p:nvPr>
        </p:nvSpPr>
        <p:spPr>
          <a:xfrm>
            <a:off x="8819833" y="1137923"/>
            <a:ext cx="2768600" cy="2796151"/>
          </a:xfrm>
        </p:spPr>
        <p:txBody>
          <a:bodyPr numCol="1"/>
          <a:lstStyle>
            <a:lvl1pPr marL="0" indent="0">
              <a:buNone/>
              <a:defRPr sz="1049">
                <a:solidFill>
                  <a:schemeClr val="bg1"/>
                </a:solidFill>
              </a:defRPr>
            </a:lvl1pPr>
            <a:lvl2pPr marL="267319" indent="0">
              <a:buNone/>
              <a:defRPr sz="1349">
                <a:solidFill>
                  <a:schemeClr val="bg1"/>
                </a:solidFill>
              </a:defRPr>
            </a:lvl2pPr>
            <a:lvl3pPr marL="534639" indent="0">
              <a:buNone/>
              <a:defRPr sz="1199">
                <a:solidFill>
                  <a:schemeClr val="bg1"/>
                </a:solidFill>
              </a:defRPr>
            </a:lvl3pPr>
            <a:lvl4pPr marL="801958" indent="0">
              <a:buNone/>
              <a:defRPr sz="1049">
                <a:solidFill>
                  <a:schemeClr val="bg1"/>
                </a:solidFill>
              </a:defRPr>
            </a:lvl4pPr>
            <a:lvl5pPr marL="1069277" indent="0">
              <a:buNone/>
              <a:defRPr sz="900">
                <a:solidFill>
                  <a:schemeClr val="bg1"/>
                </a:solidFill>
              </a:defRPr>
            </a:lvl5pPr>
          </a:lstStyle>
          <a:p>
            <a:pPr lvl="0"/>
            <a:r>
              <a:rPr lang="en-US" dirty="0"/>
              <a:t>Text</a:t>
            </a:r>
          </a:p>
        </p:txBody>
      </p:sp>
      <p:sp>
        <p:nvSpPr>
          <p:cNvPr id="19" name="Line 10">
            <a:extLst>
              <a:ext uri="{FF2B5EF4-FFF2-40B4-BE49-F238E27FC236}">
                <a16:creationId xmlns:a16="http://schemas.microsoft.com/office/drawing/2014/main" id="{B63A7CBA-3151-452E-BD2F-D3E65CE1595F}"/>
              </a:ext>
            </a:extLst>
          </p:cNvPr>
          <p:cNvSpPr>
            <a:spLocks noChangeShapeType="1"/>
          </p:cNvSpPr>
          <p:nvPr/>
        </p:nvSpPr>
        <p:spPr bwMode="auto">
          <a:xfrm>
            <a:off x="2695293" y="907750"/>
            <a:ext cx="8892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49" noProof="0" dirty="0">
              <a:solidFill>
                <a:schemeClr val="bg1"/>
              </a:solidFill>
            </a:endParaRPr>
          </a:p>
        </p:txBody>
      </p:sp>
      <p:sp>
        <p:nvSpPr>
          <p:cNvPr id="4" name="Date Placeholder 3">
            <a:extLst>
              <a:ext uri="{FF2B5EF4-FFF2-40B4-BE49-F238E27FC236}">
                <a16:creationId xmlns:a16="http://schemas.microsoft.com/office/drawing/2014/main" id="{50DE1076-97C0-41B2-AAE5-AD919BB2DC2E}"/>
              </a:ext>
            </a:extLst>
          </p:cNvPr>
          <p:cNvSpPr>
            <a:spLocks noGrp="1"/>
          </p:cNvSpPr>
          <p:nvPr>
            <p:ph type="dt" sz="half" idx="13"/>
          </p:nvPr>
        </p:nvSpPr>
        <p:spPr>
          <a:xfrm>
            <a:off x="2524382" y="6516456"/>
            <a:ext cx="1589171" cy="180000"/>
          </a:xfrm>
          <a:prstGeom prst="rect">
            <a:avLst/>
          </a:prstGeom>
        </p:spPr>
        <p:txBody>
          <a:bodyPr/>
          <a:lstStyle/>
          <a:p>
            <a:fld id="{9084FAA7-3AFB-43A4-9332-55702EEFB6BB}" type="datetime3">
              <a:rPr lang="en-US" smtClean="0"/>
              <a:t>19 April 2021</a:t>
            </a:fld>
            <a:endParaRPr lang="en-IN" dirty="0"/>
          </a:p>
        </p:txBody>
      </p:sp>
      <p:sp>
        <p:nvSpPr>
          <p:cNvPr id="6" name="Footer Placeholder 5">
            <a:extLst>
              <a:ext uri="{FF2B5EF4-FFF2-40B4-BE49-F238E27FC236}">
                <a16:creationId xmlns:a16="http://schemas.microsoft.com/office/drawing/2014/main" id="{6A40DA20-3A42-4B9D-A853-92BEABFB15B7}"/>
              </a:ext>
            </a:extLst>
          </p:cNvPr>
          <p:cNvSpPr>
            <a:spLocks noGrp="1"/>
          </p:cNvSpPr>
          <p:nvPr>
            <p:ph type="ftr" sz="quarter" idx="14"/>
          </p:nvPr>
        </p:nvSpPr>
        <p:spPr>
          <a:xfrm>
            <a:off x="4431055" y="6516456"/>
            <a:ext cx="4116943" cy="180000"/>
          </a:xfrm>
          <a:prstGeom prst="rect">
            <a:avLst/>
          </a:prstGeom>
        </p:spPr>
        <p:txBody>
          <a:bodyPr/>
          <a:lstStyle/>
          <a:p>
            <a:r>
              <a:rPr lang="en-IN" dirty="0"/>
              <a:t>Presentation title</a:t>
            </a:r>
          </a:p>
        </p:txBody>
      </p:sp>
      <p:sp>
        <p:nvSpPr>
          <p:cNvPr id="7" name="Slide Number Placeholder 6">
            <a:extLst>
              <a:ext uri="{FF2B5EF4-FFF2-40B4-BE49-F238E27FC236}">
                <a16:creationId xmlns:a16="http://schemas.microsoft.com/office/drawing/2014/main" id="{E2C6E24F-B7C3-43FD-BF17-E37070A300DA}"/>
              </a:ext>
            </a:extLst>
          </p:cNvPr>
          <p:cNvSpPr>
            <a:spLocks noGrp="1"/>
          </p:cNvSpPr>
          <p:nvPr>
            <p:ph type="sldNum" sz="quarter" idx="15"/>
          </p:nvPr>
        </p:nvSpPr>
        <p:spPr>
          <a:xfrm>
            <a:off x="484376" y="6516456"/>
            <a:ext cx="884548" cy="180000"/>
          </a:xfrm>
          <a:prstGeom prst="rect">
            <a:avLst/>
          </a:prstGeom>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1495361753"/>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obj" preserve="1">
  <p:cSld name="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400"/>
          </a:xfrm>
        </p:spPr>
        <p:txBody>
          <a:bodyPr/>
          <a:lstStyle>
            <a:lvl1pPr>
              <a:defRPr sz="2400">
                <a:solidFill>
                  <a:schemeClr val="bg1"/>
                </a:solidFill>
              </a:defRPr>
            </a:lvl1pPr>
          </a:lstStyle>
          <a:p>
            <a:r>
              <a:rPr lang="en-US" dirty="0"/>
              <a:t>Click to edit Master title style</a:t>
            </a:r>
            <a:endParaRPr lang="en-GB" dirty="0"/>
          </a:p>
        </p:txBody>
      </p:sp>
      <p:sp>
        <p:nvSpPr>
          <p:cNvPr id="3" name="Content Placeholder 2"/>
          <p:cNvSpPr>
            <a:spLocks noGrp="1"/>
          </p:cNvSpPr>
          <p:nvPr>
            <p:ph idx="1"/>
          </p:nvPr>
        </p:nvSpPr>
        <p:spPr>
          <a:xfrm>
            <a:off x="609920" y="1137920"/>
            <a:ext cx="8238743" cy="4834800"/>
          </a:xfrm>
        </p:spPr>
        <p:txBody>
          <a:bodyPr/>
          <a:lstStyle>
            <a:lvl1pPr marL="0" indent="0">
              <a:spcBef>
                <a:spcPts val="0"/>
              </a:spcBef>
              <a:buNone/>
              <a:defRPr sz="2000">
                <a:solidFill>
                  <a:schemeClr val="bg1"/>
                </a:solidFill>
              </a:defRPr>
            </a:lvl1pPr>
            <a:lvl2pPr marL="0" indent="0">
              <a:spcBef>
                <a:spcPts val="0"/>
              </a:spcBef>
              <a:buNone/>
              <a:defRPr sz="1800">
                <a:solidFill>
                  <a:schemeClr val="bg1"/>
                </a:solidFill>
              </a:defRPr>
            </a:lvl2pPr>
            <a:lvl3pPr marL="0" indent="0">
              <a:spcBef>
                <a:spcPts val="0"/>
              </a:spcBef>
              <a:buNone/>
              <a:defRPr sz="1600">
                <a:solidFill>
                  <a:schemeClr val="bg1"/>
                </a:solidFill>
              </a:defRPr>
            </a:lvl3pPr>
            <a:lvl4pPr marL="0" indent="0">
              <a:spcBef>
                <a:spcPts val="0"/>
              </a:spcBef>
              <a:buNone/>
              <a:defRPr sz="1400">
                <a:solidFill>
                  <a:schemeClr val="bg1"/>
                </a:solidFill>
              </a:defRPr>
            </a:lvl4pPr>
            <a:lvl5pPr marL="0" indent="0">
              <a:spcBef>
                <a:spcPts val="0"/>
              </a:spcBef>
              <a:buNone/>
              <a:defRPr sz="1200">
                <a:solidFill>
                  <a:schemeClr val="bg1"/>
                </a:solidFill>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9" name="Line 10">
            <a:extLst>
              <a:ext uri="{FF2B5EF4-FFF2-40B4-BE49-F238E27FC236}">
                <a16:creationId xmlns:a16="http://schemas.microsoft.com/office/drawing/2014/main" id="{CF130104-FAF2-4309-9701-573F37743137}"/>
              </a:ext>
            </a:extLst>
          </p:cNvPr>
          <p:cNvSpPr>
            <a:spLocks noChangeShapeType="1"/>
          </p:cNvSpPr>
          <p:nvPr/>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49" noProof="0" dirty="0">
              <a:solidFill>
                <a:schemeClr val="bg1"/>
              </a:solidFill>
            </a:endParaRPr>
          </a:p>
        </p:txBody>
      </p:sp>
      <p:sp>
        <p:nvSpPr>
          <p:cNvPr id="4" name="Date Placeholder 3">
            <a:extLst>
              <a:ext uri="{FF2B5EF4-FFF2-40B4-BE49-F238E27FC236}">
                <a16:creationId xmlns:a16="http://schemas.microsoft.com/office/drawing/2014/main" id="{D695E81C-0962-435D-B7CC-E9E7007F1F82}"/>
              </a:ext>
            </a:extLst>
          </p:cNvPr>
          <p:cNvSpPr>
            <a:spLocks noGrp="1"/>
          </p:cNvSpPr>
          <p:nvPr>
            <p:ph type="dt" sz="half" idx="10"/>
          </p:nvPr>
        </p:nvSpPr>
        <p:spPr>
          <a:xfrm>
            <a:off x="2524382" y="6516456"/>
            <a:ext cx="1589171" cy="180000"/>
          </a:xfrm>
          <a:prstGeom prst="rect">
            <a:avLst/>
          </a:prstGeom>
        </p:spPr>
        <p:txBody>
          <a:bodyPr/>
          <a:lstStyle/>
          <a:p>
            <a:fld id="{745F6E5F-2233-44C4-A768-9BC337F9F9CD}" type="datetime3">
              <a:rPr lang="en-US" smtClean="0"/>
              <a:t>19 April 2021</a:t>
            </a:fld>
            <a:endParaRPr lang="en-IN" dirty="0"/>
          </a:p>
        </p:txBody>
      </p:sp>
      <p:sp>
        <p:nvSpPr>
          <p:cNvPr id="5" name="Footer Placeholder 4">
            <a:extLst>
              <a:ext uri="{FF2B5EF4-FFF2-40B4-BE49-F238E27FC236}">
                <a16:creationId xmlns:a16="http://schemas.microsoft.com/office/drawing/2014/main" id="{BBCDD1B3-89EC-47BA-A26E-D040220115C8}"/>
              </a:ext>
            </a:extLst>
          </p:cNvPr>
          <p:cNvSpPr>
            <a:spLocks noGrp="1"/>
          </p:cNvSpPr>
          <p:nvPr>
            <p:ph type="ftr" sz="quarter" idx="11"/>
          </p:nvPr>
        </p:nvSpPr>
        <p:spPr>
          <a:xfrm>
            <a:off x="4431055" y="6516456"/>
            <a:ext cx="4116943" cy="180000"/>
          </a:xfrm>
          <a:prstGeom prst="rect">
            <a:avLst/>
          </a:prstGeom>
        </p:spPr>
        <p:txBody>
          <a:bodyPr/>
          <a:lstStyle/>
          <a:p>
            <a:r>
              <a:rPr lang="en-IN" dirty="0"/>
              <a:t>Presentation title</a:t>
            </a:r>
          </a:p>
        </p:txBody>
      </p:sp>
      <p:sp>
        <p:nvSpPr>
          <p:cNvPr id="6" name="Slide Number Placeholder 5">
            <a:extLst>
              <a:ext uri="{FF2B5EF4-FFF2-40B4-BE49-F238E27FC236}">
                <a16:creationId xmlns:a16="http://schemas.microsoft.com/office/drawing/2014/main" id="{1E9ACB01-FCA5-4FE1-B210-29952B46CA4F}"/>
              </a:ext>
            </a:extLst>
          </p:cNvPr>
          <p:cNvSpPr>
            <a:spLocks noGrp="1"/>
          </p:cNvSpPr>
          <p:nvPr>
            <p:ph type="sldNum" sz="quarter" idx="12"/>
          </p:nvPr>
        </p:nvSpPr>
        <p:spPr>
          <a:xfrm>
            <a:off x="484376" y="6516456"/>
            <a:ext cx="884548" cy="180000"/>
          </a:xfrm>
          <a:prstGeom prst="rect">
            <a:avLst/>
          </a:prstGeom>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2851641050"/>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p:cSld name="4_Standard slide_no bullets">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B697C43D-4F1B-43DA-A0C6-DA6B6708E161}"/>
              </a:ext>
            </a:extLst>
          </p:cNvPr>
          <p:cNvSpPr>
            <a:spLocks noGrp="1"/>
          </p:cNvSpPr>
          <p:nvPr>
            <p:ph type="body" sz="quarter" idx="10" hasCustomPrompt="1"/>
          </p:nvPr>
        </p:nvSpPr>
        <p:spPr>
          <a:xfrm>
            <a:off x="352802" y="2851522"/>
            <a:ext cx="4447799" cy="1202318"/>
          </a:xfrm>
        </p:spPr>
        <p:txBody>
          <a:bodyPr vert="horz" lIns="0" tIns="0" rIns="0" bIns="0" rtlCol="0" anchor="ctr" anchorCtr="0">
            <a:noAutofit/>
          </a:bodyPr>
          <a:lstStyle>
            <a:lvl1pPr marL="0" indent="0">
              <a:buNone/>
              <a:defRPr kumimoji="0" lang="en-IN" sz="2699" b="0" i="0" u="none" strike="noStrike" cap="none" spc="0" normalizeH="0" baseline="0" dirty="0">
                <a:ln>
                  <a:noFill/>
                </a:ln>
                <a:solidFill>
                  <a:schemeClr val="bg1"/>
                </a:solidFill>
                <a:effectLst/>
                <a:uLnTx/>
                <a:uFillTx/>
                <a:latin typeface="EYInterstate Light" panose="02000506000000020004" pitchFamily="2" charset="0"/>
                <a:ea typeface="+mj-ea"/>
                <a:cs typeface="+mj-cs"/>
              </a:defRPr>
            </a:lvl1pPr>
          </a:lstStyle>
          <a:p>
            <a:pPr marL="267319" marR="0" lvl="0" indent="-267319" defTabSz="755512" fontAlgn="auto">
              <a:lnSpc>
                <a:spcPct val="100000"/>
              </a:lnSpc>
              <a:spcBef>
                <a:spcPct val="0"/>
              </a:spcBef>
              <a:spcAft>
                <a:spcPts val="0"/>
              </a:spcAft>
              <a:buClrTx/>
              <a:buSzTx/>
              <a:tabLst/>
            </a:pPr>
            <a:r>
              <a:rPr lang="en-US" dirty="0"/>
              <a:t>Chapter Title</a:t>
            </a:r>
            <a:endParaRPr lang="en-IN" dirty="0"/>
          </a:p>
        </p:txBody>
      </p:sp>
      <p:sp>
        <p:nvSpPr>
          <p:cNvPr id="2" name="Date Placeholder 1">
            <a:extLst>
              <a:ext uri="{FF2B5EF4-FFF2-40B4-BE49-F238E27FC236}">
                <a16:creationId xmlns:a16="http://schemas.microsoft.com/office/drawing/2014/main" id="{5ACF31FF-92C4-4CFE-89C8-231A1B4903B6}"/>
              </a:ext>
            </a:extLst>
          </p:cNvPr>
          <p:cNvSpPr>
            <a:spLocks noGrp="1"/>
          </p:cNvSpPr>
          <p:nvPr>
            <p:ph type="dt" sz="half" idx="11"/>
          </p:nvPr>
        </p:nvSpPr>
        <p:spPr>
          <a:xfrm>
            <a:off x="2524382" y="6516456"/>
            <a:ext cx="1589171" cy="180000"/>
          </a:xfrm>
          <a:prstGeom prst="rect">
            <a:avLst/>
          </a:prstGeom>
        </p:spPr>
        <p:txBody>
          <a:bodyPr/>
          <a:lstStyle/>
          <a:p>
            <a:fld id="{CADD9D7F-9B4D-4774-AFA3-BCF9232B0532}" type="datetime3">
              <a:rPr lang="en-US" smtClean="0"/>
              <a:t>19 April 2021</a:t>
            </a:fld>
            <a:endParaRPr lang="en-IN" dirty="0"/>
          </a:p>
        </p:txBody>
      </p:sp>
      <p:sp>
        <p:nvSpPr>
          <p:cNvPr id="3" name="Footer Placeholder 2">
            <a:extLst>
              <a:ext uri="{FF2B5EF4-FFF2-40B4-BE49-F238E27FC236}">
                <a16:creationId xmlns:a16="http://schemas.microsoft.com/office/drawing/2014/main" id="{29B72E31-AECD-4259-BF90-99398FE128B6}"/>
              </a:ext>
            </a:extLst>
          </p:cNvPr>
          <p:cNvSpPr>
            <a:spLocks noGrp="1"/>
          </p:cNvSpPr>
          <p:nvPr>
            <p:ph type="ftr" sz="quarter" idx="12"/>
          </p:nvPr>
        </p:nvSpPr>
        <p:spPr>
          <a:xfrm>
            <a:off x="4431055" y="6516456"/>
            <a:ext cx="4116943" cy="180000"/>
          </a:xfrm>
          <a:prstGeom prst="rect">
            <a:avLst/>
          </a:prstGeom>
        </p:spPr>
        <p:txBody>
          <a:bodyPr/>
          <a:lstStyle/>
          <a:p>
            <a:r>
              <a:rPr lang="en-IN" dirty="0"/>
              <a:t>Presentation title</a:t>
            </a:r>
          </a:p>
        </p:txBody>
      </p:sp>
      <p:sp>
        <p:nvSpPr>
          <p:cNvPr id="4" name="Slide Number Placeholder 3">
            <a:extLst>
              <a:ext uri="{FF2B5EF4-FFF2-40B4-BE49-F238E27FC236}">
                <a16:creationId xmlns:a16="http://schemas.microsoft.com/office/drawing/2014/main" id="{00DE2F2A-9E13-4DC5-89FE-0719F2B171FF}"/>
              </a:ext>
            </a:extLst>
          </p:cNvPr>
          <p:cNvSpPr>
            <a:spLocks noGrp="1"/>
          </p:cNvSpPr>
          <p:nvPr>
            <p:ph type="sldNum" sz="quarter" idx="13"/>
          </p:nvPr>
        </p:nvSpPr>
        <p:spPr>
          <a:xfrm>
            <a:off x="484376" y="6516456"/>
            <a:ext cx="884548" cy="180000"/>
          </a:xfrm>
          <a:prstGeom prst="rect">
            <a:avLst/>
          </a:prstGeom>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190121123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preserve="1" userDrawn="1">
  <p:cSld name="Final legal tex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AC129049-E3D5-4C0A-BB1F-72BEDB1FB59E}"/>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175" y="0"/>
            <a:ext cx="12192000" cy="6858000"/>
          </a:xfrm>
          <a:prstGeom prst="rect">
            <a:avLst/>
          </a:prstGeom>
        </p:spPr>
      </p:pic>
      <p:sp>
        <p:nvSpPr>
          <p:cNvPr id="8" name="Content Placeholder 2"/>
          <p:cNvSpPr>
            <a:spLocks noGrp="1"/>
          </p:cNvSpPr>
          <p:nvPr>
            <p:ph idx="1"/>
          </p:nvPr>
        </p:nvSpPr>
        <p:spPr>
          <a:xfrm>
            <a:off x="607799" y="719139"/>
            <a:ext cx="4677635" cy="5210062"/>
          </a:xfrm>
        </p:spPr>
        <p:txBody>
          <a:bodyPr/>
          <a:lstStyle>
            <a:lvl1pPr marL="0" indent="0" algn="l" defTabSz="995363" rtl="0" fontAlgn="base">
              <a:lnSpc>
                <a:spcPct val="100000"/>
              </a:lnSpc>
              <a:spcBef>
                <a:spcPct val="70000"/>
              </a:spcBef>
              <a:spcAft>
                <a:spcPct val="0"/>
              </a:spcAft>
              <a:buSzPct val="100000"/>
              <a:buNone/>
              <a:defRPr lang="en-US" sz="1200" kern="1200" noProof="0" dirty="0" smtClean="0">
                <a:solidFill>
                  <a:schemeClr val="bg1"/>
                </a:solidFill>
                <a:latin typeface="EYInterstate Light" panose="02000506000000020004" pitchFamily="2" charset="0"/>
                <a:ea typeface="+mn-ea"/>
                <a:cs typeface="Arial" pitchFamily="34" charset="0"/>
              </a:defRPr>
            </a:lvl1pPr>
            <a:lvl2pPr marL="0" indent="0" algn="l" defTabSz="995363" rtl="0" fontAlgn="base">
              <a:lnSpc>
                <a:spcPct val="100000"/>
              </a:lnSpc>
              <a:spcBef>
                <a:spcPct val="0"/>
              </a:spcBef>
              <a:spcAft>
                <a:spcPct val="0"/>
              </a:spcAft>
              <a:buSzPct val="100000"/>
              <a:buNone/>
              <a:defRPr lang="en-US" sz="900" b="1" kern="1200" noProof="0" dirty="0" smtClean="0">
                <a:solidFill>
                  <a:schemeClr val="bg1"/>
                </a:solidFill>
                <a:latin typeface="EYInterstate Light" panose="02000506000000020004" pitchFamily="2" charset="0"/>
                <a:ea typeface="+mn-ea"/>
                <a:cs typeface="Arial" pitchFamily="34" charset="0"/>
              </a:defRPr>
            </a:lvl2pPr>
            <a:lvl3pPr marL="176213" indent="-176213" algn="l" defTabSz="995363" rtl="0" fontAlgn="base">
              <a:lnSpc>
                <a:spcPct val="100000"/>
              </a:lnSpc>
              <a:spcBef>
                <a:spcPct val="0"/>
              </a:spcBef>
              <a:spcAft>
                <a:spcPct val="0"/>
              </a:spcAft>
              <a:buClr>
                <a:schemeClr val="tx2"/>
              </a:buClr>
              <a:buSzPct val="70000"/>
              <a:buFont typeface="Arial" pitchFamily="34" charset="0"/>
              <a:buChar char="►"/>
              <a:defRPr lang="en-US" sz="900" b="1" kern="1200" noProof="0" dirty="0" smtClean="0">
                <a:solidFill>
                  <a:schemeClr val="bg1"/>
                </a:solidFill>
                <a:latin typeface="EYInterstate Light" panose="02000506000000020004" pitchFamily="2" charset="0"/>
                <a:ea typeface="+mn-ea"/>
                <a:cs typeface="Arial" pitchFamily="34" charset="0"/>
              </a:defRPr>
            </a:lvl3pPr>
            <a:lvl4pPr marL="0" indent="0" algn="l" defTabSz="995363" rtl="0" fontAlgn="base">
              <a:lnSpc>
                <a:spcPct val="100000"/>
              </a:lnSpc>
              <a:spcBef>
                <a:spcPct val="0"/>
              </a:spcBef>
              <a:spcAft>
                <a:spcPct val="0"/>
              </a:spcAft>
              <a:buSzPct val="100000"/>
              <a:buNone/>
              <a:defRPr lang="en-US" sz="800" kern="1200" noProof="0" dirty="0" smtClean="0">
                <a:solidFill>
                  <a:schemeClr val="bg1"/>
                </a:solidFill>
                <a:latin typeface="EYInterstate Light" panose="02000506000000020004" pitchFamily="2" charset="0"/>
                <a:ea typeface="+mn-ea"/>
                <a:cs typeface="Arial" pitchFamily="34" charset="0"/>
              </a:defRPr>
            </a:lvl4pPr>
            <a:lvl5pPr marL="188913" indent="-188913" algn="l" defTabSz="995363" rtl="0" fontAlgn="base">
              <a:lnSpc>
                <a:spcPct val="100000"/>
              </a:lnSpc>
              <a:spcBef>
                <a:spcPct val="0"/>
              </a:spcBef>
              <a:spcAft>
                <a:spcPct val="0"/>
              </a:spcAft>
              <a:buClr>
                <a:schemeClr val="tx2"/>
              </a:buClr>
              <a:buSzPct val="70000"/>
              <a:buFont typeface="Arial" pitchFamily="34" charset="0"/>
              <a:buChar char="►"/>
              <a:defRPr lang="en-US" sz="800" kern="1200" noProof="0" dirty="0">
                <a:solidFill>
                  <a:schemeClr val="bg1"/>
                </a:solidFill>
                <a:latin typeface="EYInterstate Light" panose="02000506000000020004" pitchFamily="2" charset="0"/>
                <a:ea typeface="+mn-ea"/>
                <a:cs typeface="Arial" pitchFamily="34" charset="0"/>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Tree>
    <p:extLst>
      <p:ext uri="{BB962C8B-B14F-4D97-AF65-F5344CB8AC3E}">
        <p14:creationId xmlns:p14="http://schemas.microsoft.com/office/powerpoint/2010/main" val="3099236748"/>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p:cSld name="5_Standard slide_no bullets">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B697C43D-4F1B-43DA-A0C6-DA6B6708E161}"/>
              </a:ext>
            </a:extLst>
          </p:cNvPr>
          <p:cNvSpPr>
            <a:spLocks noGrp="1"/>
          </p:cNvSpPr>
          <p:nvPr>
            <p:ph type="body" sz="quarter" idx="10" hasCustomPrompt="1"/>
          </p:nvPr>
        </p:nvSpPr>
        <p:spPr>
          <a:xfrm>
            <a:off x="352802" y="2851522"/>
            <a:ext cx="4447799" cy="1202318"/>
          </a:xfrm>
        </p:spPr>
        <p:txBody>
          <a:bodyPr vert="horz" lIns="0" tIns="0" rIns="0" bIns="0" rtlCol="0" anchor="ctr" anchorCtr="0">
            <a:noAutofit/>
          </a:bodyPr>
          <a:lstStyle>
            <a:lvl1pPr marL="0" indent="0">
              <a:buNone/>
              <a:defRPr kumimoji="0" lang="en-IN" sz="2699" b="0" i="0" u="none" strike="noStrike" cap="none" spc="0" normalizeH="0" baseline="0" dirty="0">
                <a:ln>
                  <a:noFill/>
                </a:ln>
                <a:solidFill>
                  <a:srgbClr val="FFFFFF"/>
                </a:solidFill>
                <a:effectLst/>
                <a:uLnTx/>
                <a:uFillTx/>
                <a:latin typeface="EYInterstate Light" panose="02000506000000020004" pitchFamily="2" charset="0"/>
                <a:ea typeface="+mj-ea"/>
                <a:cs typeface="+mj-cs"/>
              </a:defRPr>
            </a:lvl1pPr>
          </a:lstStyle>
          <a:p>
            <a:pPr marL="267319" marR="0" lvl="0" indent="-267319" defTabSz="755512" fontAlgn="auto">
              <a:lnSpc>
                <a:spcPct val="100000"/>
              </a:lnSpc>
              <a:spcBef>
                <a:spcPct val="0"/>
              </a:spcBef>
              <a:spcAft>
                <a:spcPts val="0"/>
              </a:spcAft>
              <a:buClrTx/>
              <a:buSzTx/>
              <a:tabLst/>
            </a:pPr>
            <a:r>
              <a:rPr lang="en-US" dirty="0"/>
              <a:t>Chapter Title</a:t>
            </a:r>
            <a:endParaRPr lang="en-IN" dirty="0"/>
          </a:p>
        </p:txBody>
      </p:sp>
      <p:sp>
        <p:nvSpPr>
          <p:cNvPr id="2" name="Date Placeholder 1">
            <a:extLst>
              <a:ext uri="{FF2B5EF4-FFF2-40B4-BE49-F238E27FC236}">
                <a16:creationId xmlns:a16="http://schemas.microsoft.com/office/drawing/2014/main" id="{2B824A25-AAE3-42CE-906A-12D97307C1F3}"/>
              </a:ext>
            </a:extLst>
          </p:cNvPr>
          <p:cNvSpPr>
            <a:spLocks noGrp="1"/>
          </p:cNvSpPr>
          <p:nvPr>
            <p:ph type="dt" sz="half" idx="11"/>
          </p:nvPr>
        </p:nvSpPr>
        <p:spPr>
          <a:xfrm>
            <a:off x="2524382" y="6516456"/>
            <a:ext cx="1589171" cy="180000"/>
          </a:xfrm>
          <a:prstGeom prst="rect">
            <a:avLst/>
          </a:prstGeom>
        </p:spPr>
        <p:txBody>
          <a:bodyPr/>
          <a:lstStyle/>
          <a:p>
            <a:fld id="{732ED48F-3F98-4183-8923-77129A69963B}" type="datetime3">
              <a:rPr lang="en-US" smtClean="0"/>
              <a:t>19 April 2021</a:t>
            </a:fld>
            <a:endParaRPr lang="en-IN" dirty="0"/>
          </a:p>
        </p:txBody>
      </p:sp>
      <p:sp>
        <p:nvSpPr>
          <p:cNvPr id="3" name="Footer Placeholder 2">
            <a:extLst>
              <a:ext uri="{FF2B5EF4-FFF2-40B4-BE49-F238E27FC236}">
                <a16:creationId xmlns:a16="http://schemas.microsoft.com/office/drawing/2014/main" id="{79DD7A84-5352-4432-83C2-4B3F3BD889AD}"/>
              </a:ext>
            </a:extLst>
          </p:cNvPr>
          <p:cNvSpPr>
            <a:spLocks noGrp="1"/>
          </p:cNvSpPr>
          <p:nvPr>
            <p:ph type="ftr" sz="quarter" idx="12"/>
          </p:nvPr>
        </p:nvSpPr>
        <p:spPr>
          <a:xfrm>
            <a:off x="4431055" y="6516456"/>
            <a:ext cx="4116943" cy="180000"/>
          </a:xfrm>
          <a:prstGeom prst="rect">
            <a:avLst/>
          </a:prstGeom>
        </p:spPr>
        <p:txBody>
          <a:bodyPr/>
          <a:lstStyle/>
          <a:p>
            <a:r>
              <a:rPr lang="en-IN" dirty="0"/>
              <a:t>Presentation title</a:t>
            </a:r>
          </a:p>
        </p:txBody>
      </p:sp>
      <p:sp>
        <p:nvSpPr>
          <p:cNvPr id="4" name="Slide Number Placeholder 3">
            <a:extLst>
              <a:ext uri="{FF2B5EF4-FFF2-40B4-BE49-F238E27FC236}">
                <a16:creationId xmlns:a16="http://schemas.microsoft.com/office/drawing/2014/main" id="{3F5019A7-134D-49ED-8707-807B58B2E5DF}"/>
              </a:ext>
            </a:extLst>
          </p:cNvPr>
          <p:cNvSpPr>
            <a:spLocks noGrp="1"/>
          </p:cNvSpPr>
          <p:nvPr>
            <p:ph type="sldNum" sz="quarter" idx="13"/>
          </p:nvPr>
        </p:nvSpPr>
        <p:spPr>
          <a:xfrm>
            <a:off x="484376" y="6516456"/>
            <a:ext cx="884548" cy="180000"/>
          </a:xfrm>
          <a:prstGeom prst="rect">
            <a:avLst/>
          </a:prstGeom>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4132322533"/>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p:cSld name="2_Standard slide_no bullets">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28F8CDB-776D-4811-AE2C-217236ECDECA}"/>
              </a:ext>
            </a:extLst>
          </p:cNvPr>
          <p:cNvSpPr>
            <a:spLocks noGrp="1"/>
          </p:cNvSpPr>
          <p:nvPr>
            <p:ph type="pic" sz="quarter" idx="12"/>
          </p:nvPr>
        </p:nvSpPr>
        <p:spPr>
          <a:xfrm>
            <a:off x="6227180" y="0"/>
            <a:ext cx="5971170" cy="6858000"/>
          </a:xfrm>
        </p:spPr>
        <p:txBody>
          <a:bodyPr/>
          <a:lstStyle/>
          <a:p>
            <a:r>
              <a:rPr lang="en-US" dirty="0"/>
              <a:t>Click icon to add picture</a:t>
            </a:r>
            <a:endParaRPr lang="en-IN" dirty="0"/>
          </a:p>
        </p:txBody>
      </p:sp>
      <p:sp>
        <p:nvSpPr>
          <p:cNvPr id="5" name="Text Placeholder 4">
            <a:extLst>
              <a:ext uri="{FF2B5EF4-FFF2-40B4-BE49-F238E27FC236}">
                <a16:creationId xmlns:a16="http://schemas.microsoft.com/office/drawing/2014/main" id="{626E96BA-E9E4-496B-8CA5-6DA27B8AD7E4}"/>
              </a:ext>
            </a:extLst>
          </p:cNvPr>
          <p:cNvSpPr>
            <a:spLocks noGrp="1"/>
          </p:cNvSpPr>
          <p:nvPr>
            <p:ph type="body" sz="quarter" idx="10" hasCustomPrompt="1"/>
          </p:nvPr>
        </p:nvSpPr>
        <p:spPr>
          <a:xfrm>
            <a:off x="369706" y="2578743"/>
            <a:ext cx="4537960" cy="1055708"/>
          </a:xfrm>
        </p:spPr>
        <p:txBody>
          <a:bodyPr/>
          <a:lstStyle>
            <a:lvl1pPr marL="0" indent="0">
              <a:buNone/>
              <a:defRPr sz="2249"/>
            </a:lvl1pPr>
          </a:lstStyle>
          <a:p>
            <a:pPr lvl="0"/>
            <a:r>
              <a:rPr lang="en-IN" dirty="0"/>
              <a:t>Chapter Title</a:t>
            </a:r>
          </a:p>
          <a:p>
            <a:pPr lvl="0"/>
            <a:r>
              <a:rPr lang="en-IN" dirty="0"/>
              <a:t>EY Interstate Light</a:t>
            </a:r>
          </a:p>
        </p:txBody>
      </p:sp>
      <p:sp>
        <p:nvSpPr>
          <p:cNvPr id="14" name="Text Placeholder 4">
            <a:extLst>
              <a:ext uri="{FF2B5EF4-FFF2-40B4-BE49-F238E27FC236}">
                <a16:creationId xmlns:a16="http://schemas.microsoft.com/office/drawing/2014/main" id="{1173C8A3-BA2F-497B-A214-45B02D73AF20}"/>
              </a:ext>
            </a:extLst>
          </p:cNvPr>
          <p:cNvSpPr>
            <a:spLocks noGrp="1"/>
          </p:cNvSpPr>
          <p:nvPr>
            <p:ph type="body" sz="quarter" idx="11" hasCustomPrompt="1"/>
          </p:nvPr>
        </p:nvSpPr>
        <p:spPr>
          <a:xfrm>
            <a:off x="369706" y="3840384"/>
            <a:ext cx="4537960" cy="1055708"/>
          </a:xfrm>
        </p:spPr>
        <p:txBody>
          <a:bodyPr/>
          <a:lstStyle>
            <a:lvl1pPr marL="0" indent="0">
              <a:buNone/>
              <a:defRPr sz="1199"/>
            </a:lvl1pPr>
          </a:lstStyle>
          <a:p>
            <a:pPr lvl="0"/>
            <a:r>
              <a:rPr lang="en-IN" dirty="0"/>
              <a:t>text</a:t>
            </a:r>
          </a:p>
        </p:txBody>
      </p:sp>
      <p:sp>
        <p:nvSpPr>
          <p:cNvPr id="2" name="Date Placeholder 1">
            <a:extLst>
              <a:ext uri="{FF2B5EF4-FFF2-40B4-BE49-F238E27FC236}">
                <a16:creationId xmlns:a16="http://schemas.microsoft.com/office/drawing/2014/main" id="{18DA49F8-A774-4DD1-8745-65E01AB0472C}"/>
              </a:ext>
            </a:extLst>
          </p:cNvPr>
          <p:cNvSpPr>
            <a:spLocks noGrp="1"/>
          </p:cNvSpPr>
          <p:nvPr>
            <p:ph type="dt" sz="half" idx="13"/>
          </p:nvPr>
        </p:nvSpPr>
        <p:spPr>
          <a:xfrm>
            <a:off x="2524382" y="6516456"/>
            <a:ext cx="1589171" cy="180000"/>
          </a:xfrm>
          <a:prstGeom prst="rect">
            <a:avLst/>
          </a:prstGeom>
        </p:spPr>
        <p:txBody>
          <a:bodyPr/>
          <a:lstStyle/>
          <a:p>
            <a:fld id="{49C3679E-CE99-4385-8BD0-1A1175D70D1E}" type="datetime3">
              <a:rPr lang="en-US" smtClean="0"/>
              <a:t>19 April 2021</a:t>
            </a:fld>
            <a:endParaRPr lang="en-IN" dirty="0"/>
          </a:p>
        </p:txBody>
      </p:sp>
      <p:sp>
        <p:nvSpPr>
          <p:cNvPr id="3" name="Footer Placeholder 2">
            <a:extLst>
              <a:ext uri="{FF2B5EF4-FFF2-40B4-BE49-F238E27FC236}">
                <a16:creationId xmlns:a16="http://schemas.microsoft.com/office/drawing/2014/main" id="{94C0F4CC-50C9-4C20-A16A-91535919DC96}"/>
              </a:ext>
            </a:extLst>
          </p:cNvPr>
          <p:cNvSpPr>
            <a:spLocks noGrp="1"/>
          </p:cNvSpPr>
          <p:nvPr>
            <p:ph type="ftr" sz="quarter" idx="14"/>
          </p:nvPr>
        </p:nvSpPr>
        <p:spPr>
          <a:xfrm>
            <a:off x="4431055" y="6516456"/>
            <a:ext cx="4116943" cy="180000"/>
          </a:xfrm>
          <a:prstGeom prst="rect">
            <a:avLst/>
          </a:prstGeom>
        </p:spPr>
        <p:txBody>
          <a:bodyPr/>
          <a:lstStyle/>
          <a:p>
            <a:r>
              <a:rPr lang="en-IN" dirty="0"/>
              <a:t>Presentation title</a:t>
            </a:r>
          </a:p>
        </p:txBody>
      </p:sp>
      <p:sp>
        <p:nvSpPr>
          <p:cNvPr id="4" name="Slide Number Placeholder 3">
            <a:extLst>
              <a:ext uri="{FF2B5EF4-FFF2-40B4-BE49-F238E27FC236}">
                <a16:creationId xmlns:a16="http://schemas.microsoft.com/office/drawing/2014/main" id="{C553C557-8F9C-4613-8095-373D3EE80520}"/>
              </a:ext>
            </a:extLst>
          </p:cNvPr>
          <p:cNvSpPr>
            <a:spLocks noGrp="1"/>
          </p:cNvSpPr>
          <p:nvPr>
            <p:ph type="sldNum" sz="quarter" idx="15"/>
          </p:nvPr>
        </p:nvSpPr>
        <p:spPr>
          <a:xfrm>
            <a:off x="484376" y="6516456"/>
            <a:ext cx="884548" cy="180000"/>
          </a:xfrm>
          <a:prstGeom prst="rect">
            <a:avLst/>
          </a:prstGeom>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569965691"/>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1_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400"/>
          </a:xfrm>
        </p:spPr>
        <p:txBody>
          <a:bodyPr/>
          <a:lstStyle>
            <a:lvl1pPr>
              <a:defRPr sz="2400">
                <a:solidFill>
                  <a:schemeClr val="bg1"/>
                </a:solidFill>
              </a:defRPr>
            </a:lvl1pPr>
          </a:lstStyle>
          <a:p>
            <a:r>
              <a:rPr lang="en-US" dirty="0"/>
              <a:t>Click to edit Master title style</a:t>
            </a:r>
            <a:endParaRPr lang="en-GB" dirty="0"/>
          </a:p>
        </p:txBody>
      </p:sp>
      <p:sp>
        <p:nvSpPr>
          <p:cNvPr id="5" name="Table Placeholder 4">
            <a:extLst>
              <a:ext uri="{FF2B5EF4-FFF2-40B4-BE49-F238E27FC236}">
                <a16:creationId xmlns:a16="http://schemas.microsoft.com/office/drawing/2014/main" id="{95A2BE92-ABF7-4A82-BC35-00F28F500FED}"/>
              </a:ext>
            </a:extLst>
          </p:cNvPr>
          <p:cNvSpPr>
            <a:spLocks noGrp="1"/>
          </p:cNvSpPr>
          <p:nvPr>
            <p:ph type="tbl" sz="quarter" idx="10"/>
          </p:nvPr>
        </p:nvSpPr>
        <p:spPr>
          <a:xfrm>
            <a:off x="609918" y="1137922"/>
            <a:ext cx="4957505" cy="4267457"/>
          </a:xfrm>
        </p:spPr>
        <p:txBody>
          <a:bodyPr/>
          <a:lstStyle/>
          <a:p>
            <a:r>
              <a:rPr lang="en-US" dirty="0"/>
              <a:t>Click icon to add table</a:t>
            </a:r>
            <a:endParaRPr lang="en-IN" dirty="0"/>
          </a:p>
        </p:txBody>
      </p:sp>
      <p:sp>
        <p:nvSpPr>
          <p:cNvPr id="10" name="Text Placeholder 16">
            <a:extLst>
              <a:ext uri="{FF2B5EF4-FFF2-40B4-BE49-F238E27FC236}">
                <a16:creationId xmlns:a16="http://schemas.microsoft.com/office/drawing/2014/main" id="{DA81FCAA-64D2-4A9C-B16E-9C4E3BB431BB}"/>
              </a:ext>
            </a:extLst>
          </p:cNvPr>
          <p:cNvSpPr>
            <a:spLocks noGrp="1"/>
          </p:cNvSpPr>
          <p:nvPr>
            <p:ph type="body" sz="quarter" idx="14" hasCustomPrompt="1"/>
          </p:nvPr>
        </p:nvSpPr>
        <p:spPr>
          <a:xfrm>
            <a:off x="7393000" y="3813288"/>
            <a:ext cx="3089275" cy="180000"/>
          </a:xfrm>
        </p:spPr>
        <p:txBody>
          <a:bodyPr/>
          <a:lstStyle>
            <a:lvl1pPr marL="0" indent="0">
              <a:buNone/>
              <a:defRPr sz="900">
                <a:solidFill>
                  <a:schemeClr val="bg1"/>
                </a:solidFill>
              </a:defRPr>
            </a:lvl1pPr>
          </a:lstStyle>
          <a:p>
            <a:pPr lvl="0"/>
            <a:r>
              <a:rPr lang="en-US" dirty="0"/>
              <a:t>Name Surname</a:t>
            </a:r>
            <a:endParaRPr lang="en-GB" dirty="0"/>
          </a:p>
        </p:txBody>
      </p:sp>
      <p:sp>
        <p:nvSpPr>
          <p:cNvPr id="11" name="Text Placeholder 16">
            <a:extLst>
              <a:ext uri="{FF2B5EF4-FFF2-40B4-BE49-F238E27FC236}">
                <a16:creationId xmlns:a16="http://schemas.microsoft.com/office/drawing/2014/main" id="{03CDC117-35F2-47B2-85B2-29CB8EE7E096}"/>
              </a:ext>
            </a:extLst>
          </p:cNvPr>
          <p:cNvSpPr>
            <a:spLocks noGrp="1"/>
          </p:cNvSpPr>
          <p:nvPr>
            <p:ph type="body" sz="quarter" idx="15" hasCustomPrompt="1"/>
          </p:nvPr>
        </p:nvSpPr>
        <p:spPr>
          <a:xfrm>
            <a:off x="7393000" y="4055931"/>
            <a:ext cx="3089275" cy="180000"/>
          </a:xfrm>
        </p:spPr>
        <p:txBody>
          <a:bodyPr/>
          <a:lstStyle>
            <a:lvl1pPr marL="0" indent="0">
              <a:buNone/>
              <a:defRPr sz="900">
                <a:solidFill>
                  <a:schemeClr val="bg1"/>
                </a:solidFill>
              </a:defRPr>
            </a:lvl1pPr>
          </a:lstStyle>
          <a:p>
            <a:pPr lvl="0"/>
            <a:r>
              <a:rPr lang="en-US" dirty="0"/>
              <a:t>Job Title to go here</a:t>
            </a:r>
            <a:endParaRPr lang="en-GB" dirty="0"/>
          </a:p>
        </p:txBody>
      </p:sp>
      <p:sp>
        <p:nvSpPr>
          <p:cNvPr id="9" name="Text Placeholder 8">
            <a:extLst>
              <a:ext uri="{FF2B5EF4-FFF2-40B4-BE49-F238E27FC236}">
                <a16:creationId xmlns:a16="http://schemas.microsoft.com/office/drawing/2014/main" id="{5DB83DAE-9FEB-4E9C-85BA-A34BD239275A}"/>
              </a:ext>
            </a:extLst>
          </p:cNvPr>
          <p:cNvSpPr>
            <a:spLocks noGrp="1"/>
          </p:cNvSpPr>
          <p:nvPr>
            <p:ph type="body" sz="quarter" idx="17" hasCustomPrompt="1"/>
          </p:nvPr>
        </p:nvSpPr>
        <p:spPr>
          <a:xfrm>
            <a:off x="6123009" y="1137922"/>
            <a:ext cx="5465425" cy="373807"/>
          </a:xfrm>
        </p:spPr>
        <p:txBody>
          <a:bodyPr/>
          <a:lstStyle>
            <a:lvl1pPr marL="0" indent="0">
              <a:buNone/>
              <a:defRPr/>
            </a:lvl1pPr>
          </a:lstStyle>
          <a:p>
            <a:pPr lvl="0"/>
            <a:r>
              <a:rPr lang="en-US" dirty="0"/>
              <a:t>Key Takeaways</a:t>
            </a:r>
          </a:p>
        </p:txBody>
      </p:sp>
      <p:sp>
        <p:nvSpPr>
          <p:cNvPr id="15" name="Text Placeholder 8">
            <a:extLst>
              <a:ext uri="{FF2B5EF4-FFF2-40B4-BE49-F238E27FC236}">
                <a16:creationId xmlns:a16="http://schemas.microsoft.com/office/drawing/2014/main" id="{C1ABE303-7041-4312-AD03-0E872AEF99BE}"/>
              </a:ext>
            </a:extLst>
          </p:cNvPr>
          <p:cNvSpPr>
            <a:spLocks noGrp="1"/>
          </p:cNvSpPr>
          <p:nvPr>
            <p:ph type="body" sz="quarter" idx="18" hasCustomPrompt="1"/>
          </p:nvPr>
        </p:nvSpPr>
        <p:spPr>
          <a:xfrm>
            <a:off x="6123009" y="1635009"/>
            <a:ext cx="5465425" cy="1611554"/>
          </a:xfrm>
        </p:spPr>
        <p:txBody>
          <a:bodyPr/>
          <a:lstStyle>
            <a:lvl1pPr marL="0" indent="0">
              <a:buNone/>
              <a:defRPr sz="1199"/>
            </a:lvl1pPr>
          </a:lstStyle>
          <a:p>
            <a:pPr lvl="0"/>
            <a:r>
              <a:rPr lang="en-US" dirty="0"/>
              <a:t>Content EY Interstate Light, 12pt, Lorem ipsum dolor, 12pt, </a:t>
            </a:r>
            <a:r>
              <a:rPr lang="en-US" dirty="0" err="1"/>
              <a:t>Utinam</a:t>
            </a:r>
            <a:r>
              <a:rPr lang="en-US" dirty="0"/>
              <a:t> </a:t>
            </a:r>
            <a:r>
              <a:rPr lang="en-US" dirty="0" err="1"/>
              <a:t>nonumy</a:t>
            </a:r>
            <a:r>
              <a:rPr lang="en-US" dirty="0"/>
              <a:t> </a:t>
            </a:r>
            <a:r>
              <a:rPr lang="en-US" dirty="0" err="1"/>
              <a:t>abhorreant</a:t>
            </a:r>
            <a:r>
              <a:rPr lang="en-US" dirty="0"/>
              <a:t> </a:t>
            </a:r>
            <a:r>
              <a:rPr lang="en-US" dirty="0" err="1"/>
              <a:t>sead</a:t>
            </a:r>
            <a:r>
              <a:rPr lang="en-US" dirty="0"/>
              <a:t>. </a:t>
            </a:r>
            <a:r>
              <a:rPr lang="en-US" dirty="0" err="1"/>
              <a:t>Putant</a:t>
            </a:r>
            <a:r>
              <a:rPr lang="en-US" dirty="0"/>
              <a:t> </a:t>
            </a:r>
            <a:r>
              <a:rPr lang="en-US" dirty="0" err="1"/>
              <a:t>probatus</a:t>
            </a:r>
            <a:r>
              <a:rPr lang="en-US" dirty="0"/>
              <a:t> id vis, ad his </a:t>
            </a:r>
            <a:r>
              <a:rPr lang="en-US" dirty="0" err="1"/>
              <a:t>meis</a:t>
            </a:r>
            <a:r>
              <a:rPr lang="en-US" dirty="0"/>
              <a:t> </a:t>
            </a:r>
            <a:r>
              <a:rPr lang="en-US" dirty="0" err="1"/>
              <a:t>habemus</a:t>
            </a:r>
            <a:r>
              <a:rPr lang="en-US" dirty="0"/>
              <a:t> </a:t>
            </a:r>
            <a:r>
              <a:rPr lang="en-US" dirty="0" err="1"/>
              <a:t>repudiare</a:t>
            </a:r>
            <a:r>
              <a:rPr lang="en-US" dirty="0"/>
              <a:t>, has an </a:t>
            </a:r>
            <a:r>
              <a:rPr lang="en-US" dirty="0" err="1"/>
              <a:t>pericula</a:t>
            </a:r>
            <a:r>
              <a:rPr lang="en-US" dirty="0"/>
              <a:t> </a:t>
            </a:r>
            <a:r>
              <a:rPr lang="en-US" dirty="0" err="1"/>
              <a:t>tractatos</a:t>
            </a:r>
            <a:r>
              <a:rPr lang="en-US" dirty="0"/>
              <a:t>. </a:t>
            </a:r>
            <a:r>
              <a:rPr lang="en-US" dirty="0" err="1"/>
              <a:t>Nec</a:t>
            </a:r>
            <a:r>
              <a:rPr lang="en-US" dirty="0"/>
              <a:t> </a:t>
            </a:r>
            <a:r>
              <a:rPr lang="en-US" dirty="0" err="1"/>
              <a:t>debitis</a:t>
            </a:r>
            <a:r>
              <a:rPr lang="en-US" dirty="0"/>
              <a:t> </a:t>
            </a:r>
            <a:r>
              <a:rPr lang="en-US" dirty="0" err="1"/>
              <a:t>dissentias</a:t>
            </a:r>
            <a:r>
              <a:rPr lang="en-US" dirty="0"/>
              <a:t> ad. </a:t>
            </a:r>
            <a:r>
              <a:rPr lang="en-US" dirty="0" err="1"/>
              <a:t>Patrioque</a:t>
            </a:r>
            <a:r>
              <a:rPr lang="en-US" dirty="0"/>
              <a:t> </a:t>
            </a:r>
            <a:r>
              <a:rPr lang="en-US" dirty="0" err="1"/>
              <a:t>voluptatum</a:t>
            </a:r>
            <a:r>
              <a:rPr lang="en-US" dirty="0"/>
              <a:t> </a:t>
            </a:r>
            <a:r>
              <a:rPr lang="en-US" dirty="0" err="1"/>
              <a:t>sed</a:t>
            </a:r>
            <a:r>
              <a:rPr lang="en-US" dirty="0"/>
              <a:t> ex, id </a:t>
            </a:r>
            <a:r>
              <a:rPr lang="en-US" dirty="0" err="1"/>
              <a:t>admodum</a:t>
            </a:r>
            <a:r>
              <a:rPr lang="en-US" dirty="0"/>
              <a:t>.</a:t>
            </a:r>
          </a:p>
          <a:p>
            <a:pPr lvl="0"/>
            <a:endParaRPr lang="en-US" dirty="0"/>
          </a:p>
        </p:txBody>
      </p:sp>
      <p:sp>
        <p:nvSpPr>
          <p:cNvPr id="20" name="Line 10">
            <a:extLst>
              <a:ext uri="{FF2B5EF4-FFF2-40B4-BE49-F238E27FC236}">
                <a16:creationId xmlns:a16="http://schemas.microsoft.com/office/drawing/2014/main" id="{B69EB865-6B86-419B-923C-F7DDC68C9C66}"/>
              </a:ext>
            </a:extLst>
          </p:cNvPr>
          <p:cNvSpPr>
            <a:spLocks noChangeShapeType="1"/>
          </p:cNvSpPr>
          <p:nvPr/>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49" noProof="0" dirty="0">
              <a:solidFill>
                <a:schemeClr val="bg1"/>
              </a:solidFill>
            </a:endParaRPr>
          </a:p>
        </p:txBody>
      </p:sp>
      <p:sp>
        <p:nvSpPr>
          <p:cNvPr id="17" name="Picture Placeholder 19">
            <a:extLst>
              <a:ext uri="{FF2B5EF4-FFF2-40B4-BE49-F238E27FC236}">
                <a16:creationId xmlns:a16="http://schemas.microsoft.com/office/drawing/2014/main" id="{70E81591-07D5-438D-AAD4-4B9A889F4483}"/>
              </a:ext>
            </a:extLst>
          </p:cNvPr>
          <p:cNvSpPr>
            <a:spLocks noGrp="1"/>
          </p:cNvSpPr>
          <p:nvPr>
            <p:ph type="pic" sz="quarter" idx="16"/>
          </p:nvPr>
        </p:nvSpPr>
        <p:spPr>
          <a:xfrm>
            <a:off x="6123006" y="3578084"/>
            <a:ext cx="1037340" cy="778959"/>
          </a:xfrm>
          <a:prstGeom prst="ellipse">
            <a:avLst/>
          </a:prstGeom>
        </p:spPr>
        <p:txBody>
          <a:bodyPr anchor="ctr"/>
          <a:lstStyle>
            <a:lvl1pPr marL="0" indent="0" algn="ctr">
              <a:buNone/>
              <a:defRPr sz="675">
                <a:solidFill>
                  <a:schemeClr val="bg1"/>
                </a:solidFill>
              </a:defRPr>
            </a:lvl1pPr>
          </a:lstStyle>
          <a:p>
            <a:r>
              <a:rPr lang="en-US" dirty="0"/>
              <a:t>Click icon to add picture</a:t>
            </a:r>
            <a:endParaRPr lang="en-GB" dirty="0"/>
          </a:p>
        </p:txBody>
      </p:sp>
      <p:sp>
        <p:nvSpPr>
          <p:cNvPr id="3" name="Date Placeholder 2">
            <a:extLst>
              <a:ext uri="{FF2B5EF4-FFF2-40B4-BE49-F238E27FC236}">
                <a16:creationId xmlns:a16="http://schemas.microsoft.com/office/drawing/2014/main" id="{DB440ECC-CB43-49D3-ABF3-A5F4F308E7E2}"/>
              </a:ext>
            </a:extLst>
          </p:cNvPr>
          <p:cNvSpPr>
            <a:spLocks noGrp="1"/>
          </p:cNvSpPr>
          <p:nvPr>
            <p:ph type="dt" sz="half" idx="19"/>
          </p:nvPr>
        </p:nvSpPr>
        <p:spPr>
          <a:xfrm>
            <a:off x="2524382" y="6516456"/>
            <a:ext cx="1589171" cy="180000"/>
          </a:xfrm>
          <a:prstGeom prst="rect">
            <a:avLst/>
          </a:prstGeom>
        </p:spPr>
        <p:txBody>
          <a:bodyPr/>
          <a:lstStyle/>
          <a:p>
            <a:fld id="{08E4C5DD-8E03-4FAA-8921-CB640E00BA12}" type="datetime3">
              <a:rPr lang="en-US" smtClean="0"/>
              <a:t>19 April 2021</a:t>
            </a:fld>
            <a:endParaRPr lang="en-IN" dirty="0"/>
          </a:p>
        </p:txBody>
      </p:sp>
      <p:sp>
        <p:nvSpPr>
          <p:cNvPr id="4" name="Footer Placeholder 3">
            <a:extLst>
              <a:ext uri="{FF2B5EF4-FFF2-40B4-BE49-F238E27FC236}">
                <a16:creationId xmlns:a16="http://schemas.microsoft.com/office/drawing/2014/main" id="{A4279E38-5A0D-4584-B4BB-113C1A4C50C4}"/>
              </a:ext>
            </a:extLst>
          </p:cNvPr>
          <p:cNvSpPr>
            <a:spLocks noGrp="1"/>
          </p:cNvSpPr>
          <p:nvPr>
            <p:ph type="ftr" sz="quarter" idx="20"/>
          </p:nvPr>
        </p:nvSpPr>
        <p:spPr>
          <a:xfrm>
            <a:off x="4431055" y="6516456"/>
            <a:ext cx="4116943" cy="180000"/>
          </a:xfrm>
          <a:prstGeom prst="rect">
            <a:avLst/>
          </a:prstGeom>
        </p:spPr>
        <p:txBody>
          <a:bodyPr/>
          <a:lstStyle/>
          <a:p>
            <a:r>
              <a:rPr lang="en-IN" dirty="0"/>
              <a:t>Presentation title</a:t>
            </a:r>
          </a:p>
        </p:txBody>
      </p:sp>
      <p:sp>
        <p:nvSpPr>
          <p:cNvPr id="6" name="Slide Number Placeholder 5">
            <a:extLst>
              <a:ext uri="{FF2B5EF4-FFF2-40B4-BE49-F238E27FC236}">
                <a16:creationId xmlns:a16="http://schemas.microsoft.com/office/drawing/2014/main" id="{BE3F8B89-1ED7-4BD8-90B0-47F3DF32AD7E}"/>
              </a:ext>
            </a:extLst>
          </p:cNvPr>
          <p:cNvSpPr>
            <a:spLocks noGrp="1"/>
          </p:cNvSpPr>
          <p:nvPr>
            <p:ph type="sldNum" sz="quarter" idx="21"/>
          </p:nvPr>
        </p:nvSpPr>
        <p:spPr>
          <a:xfrm>
            <a:off x="484376" y="6516456"/>
            <a:ext cx="884548" cy="180000"/>
          </a:xfrm>
          <a:prstGeom prst="rect">
            <a:avLst/>
          </a:prstGeom>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45308568"/>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showMasterSp="0" preserve="1">
  <p:cSld name="Standard slide_Quotes">
    <p:spTree>
      <p:nvGrpSpPr>
        <p:cNvPr id="1" name=""/>
        <p:cNvGrpSpPr/>
        <p:nvPr/>
      </p:nvGrpSpPr>
      <p:grpSpPr>
        <a:xfrm>
          <a:off x="0" y="0"/>
          <a:ext cx="0" cy="0"/>
          <a:chOff x="0" y="0"/>
          <a:chExt cx="0" cy="0"/>
        </a:xfrm>
      </p:grpSpPr>
      <p:grpSp>
        <p:nvGrpSpPr>
          <p:cNvPr id="7" name="Group 4">
            <a:extLst>
              <a:ext uri="{FF2B5EF4-FFF2-40B4-BE49-F238E27FC236}">
                <a16:creationId xmlns:a16="http://schemas.microsoft.com/office/drawing/2014/main" id="{54B0064F-CA12-4F8F-B694-23C41AD0F16D}"/>
              </a:ext>
            </a:extLst>
          </p:cNvPr>
          <p:cNvGrpSpPr>
            <a:grpSpLocks noChangeAspect="1"/>
          </p:cNvGrpSpPr>
          <p:nvPr userDrawn="1"/>
        </p:nvGrpSpPr>
        <p:grpSpPr bwMode="auto">
          <a:xfrm>
            <a:off x="11051705" y="6327649"/>
            <a:ext cx="536727" cy="412867"/>
            <a:chOff x="7110" y="4004"/>
            <a:chExt cx="191" cy="196"/>
          </a:xfrm>
        </p:grpSpPr>
        <p:sp>
          <p:nvSpPr>
            <p:cNvPr id="8" name="Freeform 5">
              <a:extLst>
                <a:ext uri="{FF2B5EF4-FFF2-40B4-BE49-F238E27FC236}">
                  <a16:creationId xmlns:a16="http://schemas.microsoft.com/office/drawing/2014/main" id="{F93F004B-02B9-4455-A020-115CFB37BEEC}"/>
                </a:ext>
              </a:extLst>
            </p:cNvPr>
            <p:cNvSpPr>
              <a:spLocks/>
            </p:cNvSpPr>
            <p:nvPr userDrawn="1"/>
          </p:nvSpPr>
          <p:spPr bwMode="auto">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p>
          </p:txBody>
        </p:sp>
        <p:sp>
          <p:nvSpPr>
            <p:cNvPr id="9" name="Freeform 6">
              <a:extLst>
                <a:ext uri="{FF2B5EF4-FFF2-40B4-BE49-F238E27FC236}">
                  <a16:creationId xmlns:a16="http://schemas.microsoft.com/office/drawing/2014/main" id="{19F4E2CA-BA89-47F8-8C68-7CACFBAF8226}"/>
                </a:ext>
              </a:extLst>
            </p:cNvPr>
            <p:cNvSpPr>
              <a:spLocks/>
            </p:cNvSpPr>
            <p:nvPr userDrawn="1"/>
          </p:nvSpPr>
          <p:spPr bwMode="auto">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p>
          </p:txBody>
        </p:sp>
        <p:sp>
          <p:nvSpPr>
            <p:cNvPr id="10" name="Freeform 7">
              <a:extLst>
                <a:ext uri="{FF2B5EF4-FFF2-40B4-BE49-F238E27FC236}">
                  <a16:creationId xmlns:a16="http://schemas.microsoft.com/office/drawing/2014/main" id="{32993525-96BF-457D-86C8-A5E217C20BFF}"/>
                </a:ext>
              </a:extLst>
            </p:cNvPr>
            <p:cNvSpPr>
              <a:spLocks/>
            </p:cNvSpPr>
            <p:nvPr userDrawn="1"/>
          </p:nvSpPr>
          <p:spPr bwMode="auto">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p>
          </p:txBody>
        </p:sp>
      </p:grpSp>
      <p:sp>
        <p:nvSpPr>
          <p:cNvPr id="6" name="Date Placeholder 2">
            <a:extLst>
              <a:ext uri="{FF2B5EF4-FFF2-40B4-BE49-F238E27FC236}">
                <a16:creationId xmlns:a16="http://schemas.microsoft.com/office/drawing/2014/main" id="{D8973D65-036E-4D65-AAA3-1427C4AA0C9B}"/>
              </a:ext>
            </a:extLst>
          </p:cNvPr>
          <p:cNvSpPr>
            <a:spLocks noGrp="1"/>
          </p:cNvSpPr>
          <p:nvPr>
            <p:ph type="dt" sz="half" idx="19"/>
          </p:nvPr>
        </p:nvSpPr>
        <p:spPr>
          <a:xfrm>
            <a:off x="2524382" y="6516456"/>
            <a:ext cx="1589171" cy="180000"/>
          </a:xfrm>
          <a:prstGeom prst="rect">
            <a:avLst/>
          </a:prstGeom>
        </p:spPr>
        <p:txBody>
          <a:bodyPr/>
          <a:lstStyle>
            <a:lvl1pPr>
              <a:defRPr>
                <a:solidFill>
                  <a:schemeClr val="tx1"/>
                </a:solidFill>
              </a:defRPr>
            </a:lvl1pPr>
          </a:lstStyle>
          <a:p>
            <a:fld id="{08E4C5DD-8E03-4FAA-8921-CB640E00BA12}" type="datetime3">
              <a:rPr lang="en-US" smtClean="0"/>
              <a:pPr/>
              <a:t>19 April 2021</a:t>
            </a:fld>
            <a:endParaRPr lang="en-US" dirty="0"/>
          </a:p>
        </p:txBody>
      </p:sp>
      <p:sp>
        <p:nvSpPr>
          <p:cNvPr id="11" name="Footer Placeholder 3">
            <a:extLst>
              <a:ext uri="{FF2B5EF4-FFF2-40B4-BE49-F238E27FC236}">
                <a16:creationId xmlns:a16="http://schemas.microsoft.com/office/drawing/2014/main" id="{E9711A3A-DB5C-4C5F-BF5A-7DBDD6EFF607}"/>
              </a:ext>
            </a:extLst>
          </p:cNvPr>
          <p:cNvSpPr>
            <a:spLocks noGrp="1"/>
          </p:cNvSpPr>
          <p:nvPr>
            <p:ph type="ftr" sz="quarter" idx="20"/>
          </p:nvPr>
        </p:nvSpPr>
        <p:spPr>
          <a:xfrm>
            <a:off x="4431055" y="6516456"/>
            <a:ext cx="4116943" cy="180000"/>
          </a:xfrm>
          <a:prstGeom prst="rect">
            <a:avLst/>
          </a:prstGeom>
        </p:spPr>
        <p:txBody>
          <a:bodyPr/>
          <a:lstStyle>
            <a:lvl1pPr>
              <a:defRPr>
                <a:solidFill>
                  <a:schemeClr val="tx1"/>
                </a:solidFill>
              </a:defRPr>
            </a:lvl1pPr>
          </a:lstStyle>
          <a:p>
            <a:r>
              <a:rPr lang="en-US" dirty="0"/>
              <a:t>Presentation title</a:t>
            </a:r>
          </a:p>
        </p:txBody>
      </p:sp>
      <p:sp>
        <p:nvSpPr>
          <p:cNvPr id="12" name="Slide Number Placeholder 5">
            <a:extLst>
              <a:ext uri="{FF2B5EF4-FFF2-40B4-BE49-F238E27FC236}">
                <a16:creationId xmlns:a16="http://schemas.microsoft.com/office/drawing/2014/main" id="{B40A4236-AC64-456A-B3F9-BED410655701}"/>
              </a:ext>
            </a:extLst>
          </p:cNvPr>
          <p:cNvSpPr>
            <a:spLocks noGrp="1"/>
          </p:cNvSpPr>
          <p:nvPr>
            <p:ph type="sldNum" sz="quarter" idx="21"/>
          </p:nvPr>
        </p:nvSpPr>
        <p:spPr>
          <a:xfrm>
            <a:off x="484376" y="6516456"/>
            <a:ext cx="884548" cy="180000"/>
          </a:xfrm>
          <a:prstGeom prst="rect">
            <a:avLst/>
          </a:prstGeom>
        </p:spPr>
        <p:txBody>
          <a:bodyPr/>
          <a:lstStyle>
            <a:lvl1pPr>
              <a:defRPr>
                <a:solidFill>
                  <a:schemeClr val="tx1"/>
                </a:solidFill>
              </a:defRPr>
            </a:lvl1p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203123560"/>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showMasterSp="0" preserve="1" userDrawn="1">
  <p:cSld name="1_Standard slide_Quotes">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FF607F99-5C2B-4FC6-A3DF-23E011C84261}"/>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1051705" y="6327648"/>
            <a:ext cx="536952" cy="411480"/>
          </a:xfrm>
          <a:prstGeom prst="rect">
            <a:avLst/>
          </a:prstGeom>
        </p:spPr>
      </p:pic>
      <p:sp>
        <p:nvSpPr>
          <p:cNvPr id="7" name="Text Placeholder 11">
            <a:extLst>
              <a:ext uri="{FF2B5EF4-FFF2-40B4-BE49-F238E27FC236}">
                <a16:creationId xmlns:a16="http://schemas.microsoft.com/office/drawing/2014/main" id="{8FBE9395-9BF1-4306-9F29-1F8E92C9F8DB}"/>
              </a:ext>
            </a:extLst>
          </p:cNvPr>
          <p:cNvSpPr txBox="1">
            <a:spLocks/>
          </p:cNvSpPr>
          <p:nvPr userDrawn="1"/>
        </p:nvSpPr>
        <p:spPr>
          <a:xfrm>
            <a:off x="501262" y="1488927"/>
            <a:ext cx="3119475" cy="858838"/>
          </a:xfrm>
          <a:prstGeom prst="rect">
            <a:avLst/>
          </a:prstGeom>
        </p:spPr>
        <p:txBody>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GB" sz="11200" dirty="0">
                <a:solidFill>
                  <a:schemeClr val="tx2"/>
                </a:solidFill>
                <a:latin typeface="Georgia" panose="02040502050405020303" pitchFamily="18" charset="0"/>
              </a:rPr>
              <a:t>“</a:t>
            </a:r>
          </a:p>
        </p:txBody>
      </p:sp>
      <p:sp>
        <p:nvSpPr>
          <p:cNvPr id="8" name="Text Placeholder 6">
            <a:extLst>
              <a:ext uri="{FF2B5EF4-FFF2-40B4-BE49-F238E27FC236}">
                <a16:creationId xmlns:a16="http://schemas.microsoft.com/office/drawing/2014/main" id="{87DD12F9-AC78-4784-A2C0-5FB6EC5AA315}"/>
              </a:ext>
            </a:extLst>
          </p:cNvPr>
          <p:cNvSpPr>
            <a:spLocks noGrp="1"/>
          </p:cNvSpPr>
          <p:nvPr>
            <p:ph type="body" sz="quarter" idx="10"/>
          </p:nvPr>
        </p:nvSpPr>
        <p:spPr>
          <a:xfrm>
            <a:off x="549286" y="2526765"/>
            <a:ext cx="7059675" cy="1800000"/>
          </a:xfrm>
        </p:spPr>
        <p:txBody>
          <a:bodyPr lIns="90000" tIns="46800" rIns="90000" bIns="46800"/>
          <a:lstStyle>
            <a:lvl1pPr marL="0" indent="0">
              <a:buNone/>
              <a:defRPr lang="en-US" sz="2800" dirty="0" smtClean="0">
                <a:latin typeface="Georgia" panose="02040502050405020303" pitchFamily="18" charset="0"/>
              </a:defRPr>
            </a:lvl1pPr>
          </a:lstStyle>
          <a:p>
            <a:pPr marL="356616" lvl="0" indent="-356616">
              <a:spcBef>
                <a:spcPts val="0"/>
              </a:spcBef>
            </a:pPr>
            <a:r>
              <a:rPr lang="en-US" dirty="0"/>
              <a:t>Edit Master text styles</a:t>
            </a:r>
          </a:p>
        </p:txBody>
      </p:sp>
      <p:sp>
        <p:nvSpPr>
          <p:cNvPr id="9" name="Text Placeholder 6">
            <a:extLst>
              <a:ext uri="{FF2B5EF4-FFF2-40B4-BE49-F238E27FC236}">
                <a16:creationId xmlns:a16="http://schemas.microsoft.com/office/drawing/2014/main" id="{3BB2527F-4DCE-4CB5-A96D-2E432FD5A07B}"/>
              </a:ext>
            </a:extLst>
          </p:cNvPr>
          <p:cNvSpPr>
            <a:spLocks noGrp="1"/>
          </p:cNvSpPr>
          <p:nvPr>
            <p:ph type="body" sz="quarter" idx="11" hasCustomPrompt="1"/>
          </p:nvPr>
        </p:nvSpPr>
        <p:spPr>
          <a:xfrm>
            <a:off x="549286" y="4632765"/>
            <a:ext cx="7059675" cy="316838"/>
          </a:xfrm>
        </p:spPr>
        <p:txBody>
          <a:bodyPr lIns="90000" tIns="46800" rIns="90000" bIns="46800"/>
          <a:lstStyle>
            <a:lvl1pPr marL="0" indent="0" algn="l" defTabSz="914400" rtl="0" eaLnBrk="1" latinLnBrk="0" hangingPunct="1">
              <a:spcBef>
                <a:spcPts val="0"/>
              </a:spcBef>
              <a:spcAft>
                <a:spcPts val="600"/>
              </a:spcAft>
              <a:buClr>
                <a:schemeClr val="tx2"/>
              </a:buClr>
              <a:buSzPct val="70000"/>
              <a:buFont typeface="Arial" pitchFamily="34" charset="0"/>
              <a:buNone/>
              <a:defRPr lang="en-US" sz="1600" kern="1200" dirty="0" smtClean="0">
                <a:solidFill>
                  <a:srgbClr val="2E2E38"/>
                </a:solidFill>
                <a:latin typeface="+mn-lt"/>
                <a:ea typeface="+mn-ea"/>
                <a:cs typeface="+mn-cs"/>
              </a:defRPr>
            </a:lvl1pPr>
            <a:lvl2pPr marL="356616" indent="0">
              <a:buNone/>
              <a:defRPr lang="en-US" sz="2000" smtClean="0">
                <a:latin typeface="+mn-lt"/>
              </a:defRPr>
            </a:lvl2pPr>
            <a:lvl3pPr>
              <a:defRPr lang="en-US" sz="1800" smtClean="0">
                <a:latin typeface="+mn-lt"/>
              </a:defRPr>
            </a:lvl3pPr>
            <a:lvl4pPr>
              <a:defRPr lang="en-US" sz="1600" smtClean="0">
                <a:latin typeface="+mn-lt"/>
              </a:defRPr>
            </a:lvl4pPr>
            <a:lvl5pPr>
              <a:defRPr lang="en-IN" sz="1600">
                <a:latin typeface="+mn-lt"/>
              </a:defRPr>
            </a:lvl5pPr>
          </a:lstStyle>
          <a:p>
            <a:pPr marL="0" lvl="0" indent="0">
              <a:spcBef>
                <a:spcPts val="0"/>
              </a:spcBef>
              <a:buNone/>
            </a:pPr>
            <a:r>
              <a:rPr lang="en-US" dirty="0"/>
              <a:t>Name Surname</a:t>
            </a:r>
          </a:p>
        </p:txBody>
      </p:sp>
      <p:sp>
        <p:nvSpPr>
          <p:cNvPr id="10" name="Text Placeholder 6">
            <a:extLst>
              <a:ext uri="{FF2B5EF4-FFF2-40B4-BE49-F238E27FC236}">
                <a16:creationId xmlns:a16="http://schemas.microsoft.com/office/drawing/2014/main" id="{47DFFB3C-E689-440E-8EDB-465853B34606}"/>
              </a:ext>
            </a:extLst>
          </p:cNvPr>
          <p:cNvSpPr>
            <a:spLocks noGrp="1"/>
          </p:cNvSpPr>
          <p:nvPr>
            <p:ph type="body" sz="quarter" idx="12" hasCustomPrompt="1"/>
          </p:nvPr>
        </p:nvSpPr>
        <p:spPr>
          <a:xfrm>
            <a:off x="549286" y="4971442"/>
            <a:ext cx="7059675" cy="316838"/>
          </a:xfrm>
        </p:spPr>
        <p:txBody>
          <a:bodyPr lIns="90000" tIns="46800" rIns="90000" bIns="46800"/>
          <a:lstStyle>
            <a:lvl1pPr marL="0" indent="0" algn="l" defTabSz="914400" rtl="0" eaLnBrk="1" latinLnBrk="0" hangingPunct="1">
              <a:spcBef>
                <a:spcPts val="0"/>
              </a:spcBef>
              <a:spcAft>
                <a:spcPts val="600"/>
              </a:spcAft>
              <a:buClr>
                <a:schemeClr val="tx2"/>
              </a:buClr>
              <a:buSzPct val="70000"/>
              <a:buFont typeface="Arial" pitchFamily="34" charset="0"/>
              <a:buNone/>
              <a:defRPr lang="en-US" sz="1600" kern="1200" dirty="0" smtClean="0">
                <a:solidFill>
                  <a:srgbClr val="2E2E38"/>
                </a:solidFill>
                <a:latin typeface="+mn-lt"/>
                <a:ea typeface="+mn-ea"/>
                <a:cs typeface="+mn-cs"/>
              </a:defRPr>
            </a:lvl1pPr>
            <a:lvl2pPr marL="356616" indent="0">
              <a:buNone/>
              <a:defRPr lang="en-US" sz="2000" smtClean="0">
                <a:latin typeface="+mn-lt"/>
              </a:defRPr>
            </a:lvl2pPr>
            <a:lvl3pPr>
              <a:defRPr lang="en-US" sz="1800" smtClean="0">
                <a:latin typeface="+mn-lt"/>
              </a:defRPr>
            </a:lvl3pPr>
            <a:lvl4pPr>
              <a:defRPr lang="en-US" sz="1600" smtClean="0">
                <a:latin typeface="+mn-lt"/>
              </a:defRPr>
            </a:lvl4pPr>
            <a:lvl5pPr>
              <a:defRPr lang="en-IN" sz="1600">
                <a:latin typeface="+mn-lt"/>
              </a:defRPr>
            </a:lvl5pPr>
          </a:lstStyle>
          <a:p>
            <a:pPr marL="0" lvl="0" indent="0">
              <a:spcBef>
                <a:spcPts val="0"/>
              </a:spcBef>
              <a:buNone/>
            </a:pPr>
            <a:r>
              <a:rPr lang="en-US" dirty="0"/>
              <a:t>Job Title</a:t>
            </a:r>
          </a:p>
        </p:txBody>
      </p:sp>
      <p:grpSp>
        <p:nvGrpSpPr>
          <p:cNvPr id="11" name="Group 4">
            <a:extLst>
              <a:ext uri="{FF2B5EF4-FFF2-40B4-BE49-F238E27FC236}">
                <a16:creationId xmlns:a16="http://schemas.microsoft.com/office/drawing/2014/main" id="{09667CEE-F273-4416-9D45-A0E825F14911}"/>
              </a:ext>
            </a:extLst>
          </p:cNvPr>
          <p:cNvGrpSpPr>
            <a:grpSpLocks noChangeAspect="1"/>
          </p:cNvGrpSpPr>
          <p:nvPr userDrawn="1"/>
        </p:nvGrpSpPr>
        <p:grpSpPr bwMode="auto">
          <a:xfrm>
            <a:off x="11051705" y="6327649"/>
            <a:ext cx="536727" cy="412867"/>
            <a:chOff x="7110" y="4004"/>
            <a:chExt cx="191" cy="196"/>
          </a:xfrm>
        </p:grpSpPr>
        <p:sp>
          <p:nvSpPr>
            <p:cNvPr id="12" name="Freeform 5">
              <a:extLst>
                <a:ext uri="{FF2B5EF4-FFF2-40B4-BE49-F238E27FC236}">
                  <a16:creationId xmlns:a16="http://schemas.microsoft.com/office/drawing/2014/main" id="{D43F5A26-EE33-4654-ACA2-880B36B2758E}"/>
                </a:ext>
              </a:extLst>
            </p:cNvPr>
            <p:cNvSpPr>
              <a:spLocks/>
            </p:cNvSpPr>
            <p:nvPr userDrawn="1"/>
          </p:nvSpPr>
          <p:spPr bwMode="auto">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p>
          </p:txBody>
        </p:sp>
        <p:sp>
          <p:nvSpPr>
            <p:cNvPr id="13" name="Freeform 6">
              <a:extLst>
                <a:ext uri="{FF2B5EF4-FFF2-40B4-BE49-F238E27FC236}">
                  <a16:creationId xmlns:a16="http://schemas.microsoft.com/office/drawing/2014/main" id="{325D6EF1-9951-4386-9E98-24FDBF58272A}"/>
                </a:ext>
              </a:extLst>
            </p:cNvPr>
            <p:cNvSpPr>
              <a:spLocks/>
            </p:cNvSpPr>
            <p:nvPr userDrawn="1"/>
          </p:nvSpPr>
          <p:spPr bwMode="auto">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p>
          </p:txBody>
        </p:sp>
        <p:sp>
          <p:nvSpPr>
            <p:cNvPr id="14" name="Freeform 7">
              <a:extLst>
                <a:ext uri="{FF2B5EF4-FFF2-40B4-BE49-F238E27FC236}">
                  <a16:creationId xmlns:a16="http://schemas.microsoft.com/office/drawing/2014/main" id="{572CC147-C47E-4B17-9D76-D39D3C36CEF3}"/>
                </a:ext>
              </a:extLst>
            </p:cNvPr>
            <p:cNvSpPr>
              <a:spLocks/>
            </p:cNvSpPr>
            <p:nvPr userDrawn="1"/>
          </p:nvSpPr>
          <p:spPr bwMode="auto">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p>
          </p:txBody>
        </p:sp>
      </p:grpSp>
    </p:spTree>
    <p:extLst>
      <p:ext uri="{BB962C8B-B14F-4D97-AF65-F5344CB8AC3E}">
        <p14:creationId xmlns:p14="http://schemas.microsoft.com/office/powerpoint/2010/main" val="4205623548"/>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showMasterSp="0" preserve="1" userDrawn="1">
  <p:cSld name="2_Standard slide_Quotes">
    <p:spTree>
      <p:nvGrpSpPr>
        <p:cNvPr id="1" name=""/>
        <p:cNvGrpSpPr/>
        <p:nvPr/>
      </p:nvGrpSpPr>
      <p:grpSpPr>
        <a:xfrm>
          <a:off x="0" y="0"/>
          <a:ext cx="0" cy="0"/>
          <a:chOff x="0" y="0"/>
          <a:chExt cx="0" cy="0"/>
        </a:xfrm>
      </p:grpSpPr>
      <p:sp>
        <p:nvSpPr>
          <p:cNvPr id="3" name="Text Placeholder 6">
            <a:extLst>
              <a:ext uri="{FF2B5EF4-FFF2-40B4-BE49-F238E27FC236}">
                <a16:creationId xmlns:a16="http://schemas.microsoft.com/office/drawing/2014/main" id="{BD7B1EAA-D62E-426F-9D29-F674CEB29C31}"/>
              </a:ext>
            </a:extLst>
          </p:cNvPr>
          <p:cNvSpPr>
            <a:spLocks noGrp="1"/>
          </p:cNvSpPr>
          <p:nvPr>
            <p:ph type="body" sz="quarter" idx="10"/>
          </p:nvPr>
        </p:nvSpPr>
        <p:spPr>
          <a:xfrm>
            <a:off x="2569338" y="2060235"/>
            <a:ext cx="7059675" cy="3025522"/>
          </a:xfrm>
        </p:spPr>
        <p:txBody>
          <a:bodyPr lIns="0" tIns="0" rIns="0" bIns="0">
            <a:noAutofit/>
          </a:bodyPr>
          <a:lstStyle>
            <a:lvl1pPr marL="0" indent="0" algn="ctr">
              <a:buNone/>
              <a:defRPr lang="en-US" sz="2800" dirty="0" smtClean="0">
                <a:latin typeface="Georgia" panose="02040502050405020303" pitchFamily="18" charset="0"/>
              </a:defRPr>
            </a:lvl1pPr>
          </a:lstStyle>
          <a:p>
            <a:pPr marL="356616" lvl="0" indent="-356616" algn="ctr">
              <a:spcBef>
                <a:spcPts val="0"/>
              </a:spcBef>
            </a:pPr>
            <a:r>
              <a:rPr lang="en-US" dirty="0"/>
              <a:t>Edit Master text styles</a:t>
            </a:r>
          </a:p>
        </p:txBody>
      </p:sp>
      <p:sp>
        <p:nvSpPr>
          <p:cNvPr id="5" name="Text Placeholder 6">
            <a:extLst>
              <a:ext uri="{FF2B5EF4-FFF2-40B4-BE49-F238E27FC236}">
                <a16:creationId xmlns:a16="http://schemas.microsoft.com/office/drawing/2014/main" id="{C43D8C34-69FC-4DEE-BC95-D2F629475EBD}"/>
              </a:ext>
            </a:extLst>
          </p:cNvPr>
          <p:cNvSpPr>
            <a:spLocks noGrp="1"/>
          </p:cNvSpPr>
          <p:nvPr>
            <p:ph type="body" sz="quarter" idx="11" hasCustomPrompt="1"/>
          </p:nvPr>
        </p:nvSpPr>
        <p:spPr>
          <a:xfrm>
            <a:off x="2569338" y="5516838"/>
            <a:ext cx="7059675" cy="316838"/>
          </a:xfrm>
        </p:spPr>
        <p:txBody>
          <a:bodyPr lIns="0" tIns="0" rIns="0" bIns="0">
            <a:noAutofit/>
          </a:bodyPr>
          <a:lstStyle>
            <a:lvl1pPr marL="0" indent="0" algn="ctr">
              <a:buNone/>
              <a:defRPr lang="en-US" sz="1600" dirty="0" smtClean="0">
                <a:solidFill>
                  <a:srgbClr val="2E2E38"/>
                </a:solidFill>
                <a:latin typeface="+mn-lt"/>
              </a:defRPr>
            </a:lvl1pPr>
          </a:lstStyle>
          <a:p>
            <a:pPr marL="356616" lvl="0" indent="-356616" algn="ctr">
              <a:spcBef>
                <a:spcPts val="0"/>
              </a:spcBef>
              <a:spcAft>
                <a:spcPts val="600"/>
              </a:spcAft>
            </a:pPr>
            <a:r>
              <a:rPr lang="en-US" dirty="0"/>
              <a:t>Name Surname</a:t>
            </a:r>
          </a:p>
        </p:txBody>
      </p:sp>
      <p:sp>
        <p:nvSpPr>
          <p:cNvPr id="6" name="Text Placeholder 6">
            <a:extLst>
              <a:ext uri="{FF2B5EF4-FFF2-40B4-BE49-F238E27FC236}">
                <a16:creationId xmlns:a16="http://schemas.microsoft.com/office/drawing/2014/main" id="{8E78FCBB-C01D-4FF8-828E-0E27552CA9CC}"/>
              </a:ext>
            </a:extLst>
          </p:cNvPr>
          <p:cNvSpPr>
            <a:spLocks noGrp="1"/>
          </p:cNvSpPr>
          <p:nvPr>
            <p:ph type="body" sz="quarter" idx="12" hasCustomPrompt="1"/>
          </p:nvPr>
        </p:nvSpPr>
        <p:spPr>
          <a:xfrm>
            <a:off x="2569338" y="5828877"/>
            <a:ext cx="7059675" cy="316838"/>
          </a:xfrm>
        </p:spPr>
        <p:txBody>
          <a:bodyPr vert="horz" lIns="0" tIns="0" rIns="0" bIns="0" rtlCol="0" anchor="t" anchorCtr="0">
            <a:noAutofit/>
          </a:bodyPr>
          <a:lstStyle>
            <a:lvl1pPr marL="0" indent="0" algn="ctr">
              <a:buNone/>
              <a:defRPr lang="en-US" sz="1600" dirty="0" smtClean="0">
                <a:solidFill>
                  <a:srgbClr val="2E2E38"/>
                </a:solidFill>
                <a:latin typeface="+mn-lt"/>
              </a:defRPr>
            </a:lvl1pPr>
          </a:lstStyle>
          <a:p>
            <a:pPr marL="356616" lvl="0" indent="-356616" algn="ctr">
              <a:spcBef>
                <a:spcPts val="0"/>
              </a:spcBef>
              <a:spcAft>
                <a:spcPts val="600"/>
              </a:spcAft>
            </a:pPr>
            <a:r>
              <a:rPr lang="en-US" dirty="0"/>
              <a:t>Job Title</a:t>
            </a:r>
          </a:p>
        </p:txBody>
      </p:sp>
      <p:sp>
        <p:nvSpPr>
          <p:cNvPr id="7" name="Text Placeholder 11">
            <a:extLst>
              <a:ext uri="{FF2B5EF4-FFF2-40B4-BE49-F238E27FC236}">
                <a16:creationId xmlns:a16="http://schemas.microsoft.com/office/drawing/2014/main" id="{0AD41D48-C813-4F78-A2C8-0758D2B7DC18}"/>
              </a:ext>
            </a:extLst>
          </p:cNvPr>
          <p:cNvSpPr txBox="1">
            <a:spLocks/>
          </p:cNvSpPr>
          <p:nvPr userDrawn="1"/>
        </p:nvSpPr>
        <p:spPr>
          <a:xfrm>
            <a:off x="4539438" y="979788"/>
            <a:ext cx="3119475" cy="882687"/>
          </a:xfrm>
          <a:prstGeom prst="rect">
            <a:avLst/>
          </a:prstGeom>
        </p:spPr>
        <p:txBody>
          <a:bodyPr lIns="0" tIns="0" rIns="0" bIns="0">
            <a:noAutofit/>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GB" sz="11200" dirty="0">
                <a:solidFill>
                  <a:schemeClr val="tx2"/>
                </a:solidFill>
                <a:latin typeface="Georgia" panose="02040502050405020303" pitchFamily="18" charset="0"/>
              </a:rPr>
              <a:t>“ </a:t>
            </a:r>
          </a:p>
        </p:txBody>
      </p:sp>
      <p:grpSp>
        <p:nvGrpSpPr>
          <p:cNvPr id="9" name="Group 4">
            <a:extLst>
              <a:ext uri="{FF2B5EF4-FFF2-40B4-BE49-F238E27FC236}">
                <a16:creationId xmlns:a16="http://schemas.microsoft.com/office/drawing/2014/main" id="{FF60CB08-2DD7-4911-8D80-BCAC7944540B}"/>
              </a:ext>
            </a:extLst>
          </p:cNvPr>
          <p:cNvGrpSpPr>
            <a:grpSpLocks noChangeAspect="1"/>
          </p:cNvGrpSpPr>
          <p:nvPr userDrawn="1"/>
        </p:nvGrpSpPr>
        <p:grpSpPr bwMode="auto">
          <a:xfrm>
            <a:off x="11051705" y="6327649"/>
            <a:ext cx="536727" cy="412867"/>
            <a:chOff x="7110" y="4004"/>
            <a:chExt cx="191" cy="196"/>
          </a:xfrm>
        </p:grpSpPr>
        <p:sp>
          <p:nvSpPr>
            <p:cNvPr id="10" name="Freeform 5">
              <a:extLst>
                <a:ext uri="{FF2B5EF4-FFF2-40B4-BE49-F238E27FC236}">
                  <a16:creationId xmlns:a16="http://schemas.microsoft.com/office/drawing/2014/main" id="{C7E6D8E8-E311-4EB7-AFAA-50963EA7B156}"/>
                </a:ext>
              </a:extLst>
            </p:cNvPr>
            <p:cNvSpPr>
              <a:spLocks/>
            </p:cNvSpPr>
            <p:nvPr userDrawn="1"/>
          </p:nvSpPr>
          <p:spPr bwMode="auto">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p>
          </p:txBody>
        </p:sp>
        <p:sp>
          <p:nvSpPr>
            <p:cNvPr id="11" name="Freeform 6">
              <a:extLst>
                <a:ext uri="{FF2B5EF4-FFF2-40B4-BE49-F238E27FC236}">
                  <a16:creationId xmlns:a16="http://schemas.microsoft.com/office/drawing/2014/main" id="{53EFA7D4-C8AD-4C58-A0EE-C2B70039364F}"/>
                </a:ext>
              </a:extLst>
            </p:cNvPr>
            <p:cNvSpPr>
              <a:spLocks/>
            </p:cNvSpPr>
            <p:nvPr userDrawn="1"/>
          </p:nvSpPr>
          <p:spPr bwMode="auto">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p>
          </p:txBody>
        </p:sp>
        <p:sp>
          <p:nvSpPr>
            <p:cNvPr id="12" name="Freeform 7">
              <a:extLst>
                <a:ext uri="{FF2B5EF4-FFF2-40B4-BE49-F238E27FC236}">
                  <a16:creationId xmlns:a16="http://schemas.microsoft.com/office/drawing/2014/main" id="{E459CDB2-C2F0-4E1A-AC90-F93C856AA596}"/>
                </a:ext>
              </a:extLst>
            </p:cNvPr>
            <p:cNvSpPr>
              <a:spLocks/>
            </p:cNvSpPr>
            <p:nvPr userDrawn="1"/>
          </p:nvSpPr>
          <p:spPr bwMode="auto">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p>
          </p:txBody>
        </p:sp>
      </p:grpSp>
    </p:spTree>
    <p:extLst>
      <p:ext uri="{BB962C8B-B14F-4D97-AF65-F5344CB8AC3E}">
        <p14:creationId xmlns:p14="http://schemas.microsoft.com/office/powerpoint/2010/main" val="1363352203"/>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obj" preserve="1">
  <p:cSld name="Standard slide_no_first_level_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400"/>
          </a:xfrm>
        </p:spPr>
        <p:txBody>
          <a:bodyPr/>
          <a:lstStyle>
            <a:lvl1pPr>
              <a:defRPr>
                <a:solidFill>
                  <a:schemeClr val="bg1"/>
                </a:solidFill>
              </a:defRPr>
            </a:lvl1pPr>
          </a:lstStyle>
          <a:p>
            <a:r>
              <a:rPr lang="en-US" dirty="0"/>
              <a:t>Click to edit Master title style</a:t>
            </a:r>
            <a:endParaRPr lang="en-GB" dirty="0"/>
          </a:p>
        </p:txBody>
      </p:sp>
      <p:sp>
        <p:nvSpPr>
          <p:cNvPr id="3" name="Content Placeholder 2"/>
          <p:cNvSpPr>
            <a:spLocks noGrp="1"/>
          </p:cNvSpPr>
          <p:nvPr>
            <p:ph idx="1"/>
          </p:nvPr>
        </p:nvSpPr>
        <p:spPr>
          <a:xfrm>
            <a:off x="609920" y="1137920"/>
            <a:ext cx="8238743" cy="4834800"/>
          </a:xfrm>
        </p:spPr>
        <p:txBody>
          <a:bodyPr/>
          <a:lstStyle>
            <a:lvl1pPr marL="0" indent="0">
              <a:buNone/>
              <a:defRPr>
                <a:solidFill>
                  <a:schemeClr val="bg1"/>
                </a:solidFill>
              </a:defRPr>
            </a:lvl1pPr>
            <a:lvl2pPr marL="267319">
              <a:defRPr>
                <a:solidFill>
                  <a:schemeClr val="bg1"/>
                </a:solidFill>
              </a:defRPr>
            </a:lvl2pPr>
            <a:lvl3pPr marL="534639">
              <a:defRPr>
                <a:solidFill>
                  <a:schemeClr val="bg1"/>
                </a:solidFill>
              </a:defRPr>
            </a:lvl3pPr>
            <a:lvl4pPr marL="801958">
              <a:defRPr>
                <a:solidFill>
                  <a:schemeClr val="bg1"/>
                </a:solidFill>
              </a:defRPr>
            </a:lvl4pPr>
            <a:lvl5pPr marL="1069277">
              <a:defRPr sz="900">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1" name="Line 10">
            <a:extLst>
              <a:ext uri="{FF2B5EF4-FFF2-40B4-BE49-F238E27FC236}">
                <a16:creationId xmlns:a16="http://schemas.microsoft.com/office/drawing/2014/main" id="{8D4CA674-C969-4C5C-9EA4-6D41FE961DE2}"/>
              </a:ext>
            </a:extLst>
          </p:cNvPr>
          <p:cNvSpPr>
            <a:spLocks noChangeShapeType="1"/>
          </p:cNvSpPr>
          <p:nvPr/>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49" noProof="0" dirty="0">
              <a:solidFill>
                <a:schemeClr val="bg1"/>
              </a:solidFill>
            </a:endParaRPr>
          </a:p>
        </p:txBody>
      </p:sp>
      <p:sp>
        <p:nvSpPr>
          <p:cNvPr id="4" name="Date Placeholder 3">
            <a:extLst>
              <a:ext uri="{FF2B5EF4-FFF2-40B4-BE49-F238E27FC236}">
                <a16:creationId xmlns:a16="http://schemas.microsoft.com/office/drawing/2014/main" id="{3CBF0A34-C36D-461B-A015-21A5DA63B593}"/>
              </a:ext>
            </a:extLst>
          </p:cNvPr>
          <p:cNvSpPr>
            <a:spLocks noGrp="1"/>
          </p:cNvSpPr>
          <p:nvPr>
            <p:ph type="dt" sz="half" idx="10"/>
          </p:nvPr>
        </p:nvSpPr>
        <p:spPr>
          <a:xfrm>
            <a:off x="2524382" y="6516456"/>
            <a:ext cx="1589171" cy="180000"/>
          </a:xfrm>
          <a:prstGeom prst="rect">
            <a:avLst/>
          </a:prstGeom>
        </p:spPr>
        <p:txBody>
          <a:bodyPr/>
          <a:lstStyle/>
          <a:p>
            <a:fld id="{B8860E02-1003-4EAE-8667-0F1BC9077C64}" type="datetime3">
              <a:rPr lang="en-US" smtClean="0"/>
              <a:t>19 April 2021</a:t>
            </a:fld>
            <a:endParaRPr lang="en-IN" dirty="0"/>
          </a:p>
        </p:txBody>
      </p:sp>
      <p:sp>
        <p:nvSpPr>
          <p:cNvPr id="5" name="Footer Placeholder 4">
            <a:extLst>
              <a:ext uri="{FF2B5EF4-FFF2-40B4-BE49-F238E27FC236}">
                <a16:creationId xmlns:a16="http://schemas.microsoft.com/office/drawing/2014/main" id="{23ECF0E1-C505-48F8-AD92-7D8685FF4866}"/>
              </a:ext>
            </a:extLst>
          </p:cNvPr>
          <p:cNvSpPr>
            <a:spLocks noGrp="1"/>
          </p:cNvSpPr>
          <p:nvPr>
            <p:ph type="ftr" sz="quarter" idx="11"/>
          </p:nvPr>
        </p:nvSpPr>
        <p:spPr>
          <a:xfrm>
            <a:off x="4431055" y="6516456"/>
            <a:ext cx="4116943" cy="180000"/>
          </a:xfrm>
          <a:prstGeom prst="rect">
            <a:avLst/>
          </a:prstGeom>
        </p:spPr>
        <p:txBody>
          <a:bodyPr/>
          <a:lstStyle/>
          <a:p>
            <a:r>
              <a:rPr lang="en-IN" dirty="0"/>
              <a:t>Presentation title</a:t>
            </a:r>
          </a:p>
        </p:txBody>
      </p:sp>
      <p:sp>
        <p:nvSpPr>
          <p:cNvPr id="6" name="Slide Number Placeholder 5">
            <a:extLst>
              <a:ext uri="{FF2B5EF4-FFF2-40B4-BE49-F238E27FC236}">
                <a16:creationId xmlns:a16="http://schemas.microsoft.com/office/drawing/2014/main" id="{2B682A11-B39D-4FE0-A53D-0F1661DE0519}"/>
              </a:ext>
            </a:extLst>
          </p:cNvPr>
          <p:cNvSpPr>
            <a:spLocks noGrp="1"/>
          </p:cNvSpPr>
          <p:nvPr>
            <p:ph type="sldNum" sz="quarter" idx="12"/>
          </p:nvPr>
        </p:nvSpPr>
        <p:spPr>
          <a:xfrm>
            <a:off x="484376" y="6516456"/>
            <a:ext cx="884548" cy="180000"/>
          </a:xfrm>
          <a:prstGeom prst="rect">
            <a:avLst/>
          </a:prstGeom>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3241736580"/>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p:cSld name="Title only, no line">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880"/>
          </a:xfrm>
        </p:spPr>
        <p:txBody>
          <a:bodyPr/>
          <a:lstStyle>
            <a:lvl1pPr>
              <a:defRPr>
                <a:solidFill>
                  <a:schemeClr val="bg1"/>
                </a:solidFill>
              </a:defRPr>
            </a:lvl1pPr>
          </a:lstStyle>
          <a:p>
            <a:r>
              <a:rPr lang="en-US" dirty="0"/>
              <a:t>Click to edit Master title style</a:t>
            </a:r>
            <a:endParaRPr lang="en-GB" dirty="0"/>
          </a:p>
        </p:txBody>
      </p:sp>
      <p:sp>
        <p:nvSpPr>
          <p:cNvPr id="6" name="Line 10">
            <a:extLst>
              <a:ext uri="{FF2B5EF4-FFF2-40B4-BE49-F238E27FC236}">
                <a16:creationId xmlns:a16="http://schemas.microsoft.com/office/drawing/2014/main" id="{97A26880-8DD7-4A78-ADAF-91ED2E744A7C}"/>
              </a:ext>
            </a:extLst>
          </p:cNvPr>
          <p:cNvSpPr>
            <a:spLocks noChangeShapeType="1"/>
          </p:cNvSpPr>
          <p:nvPr/>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49" noProof="0" dirty="0">
              <a:solidFill>
                <a:schemeClr val="bg1"/>
              </a:solidFill>
            </a:endParaRPr>
          </a:p>
        </p:txBody>
      </p:sp>
      <p:sp>
        <p:nvSpPr>
          <p:cNvPr id="3" name="Date Placeholder 2">
            <a:extLst>
              <a:ext uri="{FF2B5EF4-FFF2-40B4-BE49-F238E27FC236}">
                <a16:creationId xmlns:a16="http://schemas.microsoft.com/office/drawing/2014/main" id="{D03DAEA1-6A90-4FC2-97C7-E8CE03914355}"/>
              </a:ext>
            </a:extLst>
          </p:cNvPr>
          <p:cNvSpPr>
            <a:spLocks noGrp="1"/>
          </p:cNvSpPr>
          <p:nvPr>
            <p:ph type="dt" sz="half" idx="10"/>
          </p:nvPr>
        </p:nvSpPr>
        <p:spPr>
          <a:xfrm>
            <a:off x="2524382" y="6516456"/>
            <a:ext cx="1589171" cy="180000"/>
          </a:xfrm>
          <a:prstGeom prst="rect">
            <a:avLst/>
          </a:prstGeom>
        </p:spPr>
        <p:txBody>
          <a:bodyPr/>
          <a:lstStyle/>
          <a:p>
            <a:fld id="{35C1A2B2-412B-49EA-99B0-067813210617}" type="datetime3">
              <a:rPr lang="en-US" smtClean="0"/>
              <a:t>19 April 2021</a:t>
            </a:fld>
            <a:endParaRPr lang="en-IN" dirty="0"/>
          </a:p>
        </p:txBody>
      </p:sp>
      <p:sp>
        <p:nvSpPr>
          <p:cNvPr id="4" name="Footer Placeholder 3">
            <a:extLst>
              <a:ext uri="{FF2B5EF4-FFF2-40B4-BE49-F238E27FC236}">
                <a16:creationId xmlns:a16="http://schemas.microsoft.com/office/drawing/2014/main" id="{3B819100-2154-4CEF-A4AE-869A873311B2}"/>
              </a:ext>
            </a:extLst>
          </p:cNvPr>
          <p:cNvSpPr>
            <a:spLocks noGrp="1"/>
          </p:cNvSpPr>
          <p:nvPr>
            <p:ph type="ftr" sz="quarter" idx="11"/>
          </p:nvPr>
        </p:nvSpPr>
        <p:spPr>
          <a:xfrm>
            <a:off x="4431055" y="6516456"/>
            <a:ext cx="4116943" cy="180000"/>
          </a:xfrm>
          <a:prstGeom prst="rect">
            <a:avLst/>
          </a:prstGeom>
        </p:spPr>
        <p:txBody>
          <a:bodyPr/>
          <a:lstStyle/>
          <a:p>
            <a:r>
              <a:rPr lang="en-IN" dirty="0"/>
              <a:t>Presentation title</a:t>
            </a:r>
          </a:p>
        </p:txBody>
      </p:sp>
      <p:sp>
        <p:nvSpPr>
          <p:cNvPr id="5" name="Slide Number Placeholder 4">
            <a:extLst>
              <a:ext uri="{FF2B5EF4-FFF2-40B4-BE49-F238E27FC236}">
                <a16:creationId xmlns:a16="http://schemas.microsoft.com/office/drawing/2014/main" id="{A3B93803-CB8A-4830-8E96-5C407868A052}"/>
              </a:ext>
            </a:extLst>
          </p:cNvPr>
          <p:cNvSpPr>
            <a:spLocks noGrp="1"/>
          </p:cNvSpPr>
          <p:nvPr>
            <p:ph type="sldNum" sz="quarter" idx="12"/>
          </p:nvPr>
        </p:nvSpPr>
        <p:spPr>
          <a:xfrm>
            <a:off x="484376" y="6516456"/>
            <a:ext cx="884548" cy="180000"/>
          </a:xfrm>
          <a:prstGeom prst="rect">
            <a:avLst/>
          </a:prstGeom>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3063257845"/>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twoObj" preserve="1">
  <p:cSld name="Two columns, no headings">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880"/>
          </a:xfrm>
        </p:spPr>
        <p:txBody>
          <a:bodyPr/>
          <a:lstStyle>
            <a:lvl1pPr>
              <a:defRPr>
                <a:solidFill>
                  <a:schemeClr val="bg1"/>
                </a:solidFill>
              </a:defRPr>
            </a:lvl1pPr>
          </a:lstStyle>
          <a:p>
            <a:r>
              <a:rPr lang="en-US" dirty="0"/>
              <a:t>Click to edit Master title style</a:t>
            </a:r>
            <a:endParaRPr lang="en-GB" dirty="0"/>
          </a:p>
        </p:txBody>
      </p:sp>
      <p:sp>
        <p:nvSpPr>
          <p:cNvPr id="3" name="Content Placeholder 2"/>
          <p:cNvSpPr>
            <a:spLocks noGrp="1"/>
          </p:cNvSpPr>
          <p:nvPr>
            <p:ph sz="half" idx="1"/>
          </p:nvPr>
        </p:nvSpPr>
        <p:spPr>
          <a:xfrm>
            <a:off x="609919" y="1137919"/>
            <a:ext cx="5387605" cy="4834800"/>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349"/>
            </a:lvl6pPr>
            <a:lvl7pPr>
              <a:defRPr sz="1349"/>
            </a:lvl7pPr>
            <a:lvl8pPr>
              <a:defRPr sz="1349"/>
            </a:lvl8pPr>
            <a:lvl9pPr>
              <a:defRPr sz="1349"/>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6200829" y="1137919"/>
            <a:ext cx="5387605" cy="4834800"/>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349"/>
            </a:lvl6pPr>
            <a:lvl7pPr>
              <a:defRPr sz="1349"/>
            </a:lvl7pPr>
            <a:lvl8pPr>
              <a:defRPr sz="1349"/>
            </a:lvl8pPr>
            <a:lvl9pPr>
              <a:defRPr sz="1349"/>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0" name="Line 10">
            <a:extLst>
              <a:ext uri="{FF2B5EF4-FFF2-40B4-BE49-F238E27FC236}">
                <a16:creationId xmlns:a16="http://schemas.microsoft.com/office/drawing/2014/main" id="{9B070B28-7AAC-47E5-9EB5-96B8B8B88057}"/>
              </a:ext>
            </a:extLst>
          </p:cNvPr>
          <p:cNvSpPr>
            <a:spLocks noChangeShapeType="1"/>
          </p:cNvSpPr>
          <p:nvPr/>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49" noProof="0" dirty="0">
              <a:solidFill>
                <a:schemeClr val="bg1"/>
              </a:solidFill>
            </a:endParaRPr>
          </a:p>
        </p:txBody>
      </p:sp>
      <p:sp>
        <p:nvSpPr>
          <p:cNvPr id="5" name="Date Placeholder 4">
            <a:extLst>
              <a:ext uri="{FF2B5EF4-FFF2-40B4-BE49-F238E27FC236}">
                <a16:creationId xmlns:a16="http://schemas.microsoft.com/office/drawing/2014/main" id="{2E1BDE01-7D08-4922-9259-4581BC33C3E0}"/>
              </a:ext>
            </a:extLst>
          </p:cNvPr>
          <p:cNvSpPr>
            <a:spLocks noGrp="1"/>
          </p:cNvSpPr>
          <p:nvPr>
            <p:ph type="dt" sz="half" idx="10"/>
          </p:nvPr>
        </p:nvSpPr>
        <p:spPr>
          <a:xfrm>
            <a:off x="2524382" y="6516456"/>
            <a:ext cx="1589171" cy="180000"/>
          </a:xfrm>
          <a:prstGeom prst="rect">
            <a:avLst/>
          </a:prstGeom>
        </p:spPr>
        <p:txBody>
          <a:bodyPr/>
          <a:lstStyle/>
          <a:p>
            <a:fld id="{231F249C-FD77-4F22-A6EF-43F8DC053B7D}" type="datetime3">
              <a:rPr lang="en-US" smtClean="0"/>
              <a:t>19 April 2021</a:t>
            </a:fld>
            <a:endParaRPr lang="en-IN" dirty="0"/>
          </a:p>
        </p:txBody>
      </p:sp>
      <p:sp>
        <p:nvSpPr>
          <p:cNvPr id="6" name="Footer Placeholder 5">
            <a:extLst>
              <a:ext uri="{FF2B5EF4-FFF2-40B4-BE49-F238E27FC236}">
                <a16:creationId xmlns:a16="http://schemas.microsoft.com/office/drawing/2014/main" id="{029C6724-47E1-45B5-B455-099BFD53BBF7}"/>
              </a:ext>
            </a:extLst>
          </p:cNvPr>
          <p:cNvSpPr>
            <a:spLocks noGrp="1"/>
          </p:cNvSpPr>
          <p:nvPr>
            <p:ph type="ftr" sz="quarter" idx="11"/>
          </p:nvPr>
        </p:nvSpPr>
        <p:spPr>
          <a:xfrm>
            <a:off x="4431055" y="6516456"/>
            <a:ext cx="4116943" cy="180000"/>
          </a:xfrm>
          <a:prstGeom prst="rect">
            <a:avLst/>
          </a:prstGeom>
        </p:spPr>
        <p:txBody>
          <a:bodyPr/>
          <a:lstStyle/>
          <a:p>
            <a:r>
              <a:rPr lang="en-IN" dirty="0"/>
              <a:t>Presentation title</a:t>
            </a:r>
          </a:p>
        </p:txBody>
      </p:sp>
      <p:sp>
        <p:nvSpPr>
          <p:cNvPr id="7" name="Slide Number Placeholder 6">
            <a:extLst>
              <a:ext uri="{FF2B5EF4-FFF2-40B4-BE49-F238E27FC236}">
                <a16:creationId xmlns:a16="http://schemas.microsoft.com/office/drawing/2014/main" id="{98340A57-5875-43E6-BEEA-8CEBCDCA3097}"/>
              </a:ext>
            </a:extLst>
          </p:cNvPr>
          <p:cNvSpPr>
            <a:spLocks noGrp="1"/>
          </p:cNvSpPr>
          <p:nvPr>
            <p:ph type="sldNum" sz="quarter" idx="12"/>
          </p:nvPr>
        </p:nvSpPr>
        <p:spPr>
          <a:xfrm>
            <a:off x="484376" y="6516456"/>
            <a:ext cx="884548" cy="180000"/>
          </a:xfrm>
          <a:prstGeom prst="rect">
            <a:avLst/>
          </a:prstGeom>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277135517"/>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p:cSld name="Two columns with headings">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12648" y="1869442"/>
            <a:ext cx="5393208" cy="4256075"/>
          </a:xfrm>
        </p:spPr>
        <p:txBody>
          <a:bodyPr/>
          <a:lstStyle>
            <a:lvl1pPr>
              <a:defRPr sz="1499">
                <a:solidFill>
                  <a:schemeClr val="bg1"/>
                </a:solidFill>
              </a:defRPr>
            </a:lvl1pPr>
            <a:lvl2pPr>
              <a:defRPr sz="1349">
                <a:solidFill>
                  <a:schemeClr val="bg1"/>
                </a:solidFill>
              </a:defRPr>
            </a:lvl2pPr>
            <a:lvl3pPr>
              <a:defRPr sz="1199">
                <a:solidFill>
                  <a:schemeClr val="bg1"/>
                </a:solidFill>
              </a:defRPr>
            </a:lvl3pPr>
            <a:lvl4pPr>
              <a:defRPr sz="1049">
                <a:solidFill>
                  <a:schemeClr val="bg1"/>
                </a:solidFill>
              </a:defRPr>
            </a:lvl4pPr>
            <a:lvl5pPr>
              <a:defRPr sz="900">
                <a:solidFill>
                  <a:schemeClr val="bg1"/>
                </a:solidFill>
              </a:defRPr>
            </a:lvl5pPr>
            <a:lvl6pPr>
              <a:defRPr sz="1349"/>
            </a:lvl6pPr>
            <a:lvl7pPr>
              <a:defRPr sz="1349"/>
            </a:lvl7pPr>
            <a:lvl8pPr>
              <a:defRPr sz="1349"/>
            </a:lvl8pPr>
            <a:lvl9pPr>
              <a:defRPr sz="1349"/>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4" name="Content Placeholder 3"/>
          <p:cNvSpPr>
            <a:spLocks noGrp="1"/>
          </p:cNvSpPr>
          <p:nvPr>
            <p:ph sz="half" idx="2"/>
          </p:nvPr>
        </p:nvSpPr>
        <p:spPr>
          <a:xfrm>
            <a:off x="6199632" y="1869442"/>
            <a:ext cx="5393208" cy="4256075"/>
          </a:xfrm>
        </p:spPr>
        <p:txBody>
          <a:bodyPr/>
          <a:lstStyle>
            <a:lvl1pPr>
              <a:defRPr sz="1499">
                <a:solidFill>
                  <a:schemeClr val="bg1"/>
                </a:solidFill>
              </a:defRPr>
            </a:lvl1pPr>
            <a:lvl2pPr>
              <a:defRPr sz="1349">
                <a:solidFill>
                  <a:schemeClr val="bg1"/>
                </a:solidFill>
              </a:defRPr>
            </a:lvl2pPr>
            <a:lvl3pPr>
              <a:defRPr sz="1199">
                <a:solidFill>
                  <a:schemeClr val="bg1"/>
                </a:solidFill>
              </a:defRPr>
            </a:lvl3pPr>
            <a:lvl4pPr>
              <a:defRPr sz="1049">
                <a:solidFill>
                  <a:schemeClr val="bg1"/>
                </a:solidFill>
              </a:defRPr>
            </a:lvl4pPr>
            <a:lvl5pPr>
              <a:defRPr sz="900">
                <a:solidFill>
                  <a:schemeClr val="bg1"/>
                </a:solidFill>
              </a:defRPr>
            </a:lvl5pPr>
            <a:lvl6pPr>
              <a:defRPr sz="1349"/>
            </a:lvl6pPr>
            <a:lvl7pPr>
              <a:defRPr sz="1349"/>
            </a:lvl7pPr>
            <a:lvl8pPr>
              <a:defRPr sz="1349"/>
            </a:lvl8pPr>
            <a:lvl9pPr>
              <a:defRPr sz="1349"/>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0" name="Text Placeholder 9"/>
          <p:cNvSpPr>
            <a:spLocks noGrp="1"/>
          </p:cNvSpPr>
          <p:nvPr>
            <p:ph type="body" sz="quarter" idx="12"/>
          </p:nvPr>
        </p:nvSpPr>
        <p:spPr>
          <a:xfrm>
            <a:off x="609919" y="1137920"/>
            <a:ext cx="5393208" cy="640800"/>
          </a:xfrm>
        </p:spPr>
        <p:txBody>
          <a:bodyPr anchor="t" anchorCtr="0"/>
          <a:lstStyle>
            <a:lvl1pPr>
              <a:buNone/>
              <a:defRPr b="1">
                <a:solidFill>
                  <a:schemeClr val="bg1"/>
                </a:solidFill>
              </a:defRPr>
            </a:lvl1pPr>
          </a:lstStyle>
          <a:p>
            <a:pPr lvl="0"/>
            <a:r>
              <a:rPr lang="en-US"/>
              <a:t>Edit Master text styles</a:t>
            </a:r>
          </a:p>
        </p:txBody>
      </p:sp>
      <p:sp>
        <p:nvSpPr>
          <p:cNvPr id="11" name="Text Placeholder 9"/>
          <p:cNvSpPr>
            <a:spLocks noGrp="1"/>
          </p:cNvSpPr>
          <p:nvPr>
            <p:ph type="body" sz="quarter" idx="13"/>
          </p:nvPr>
        </p:nvSpPr>
        <p:spPr>
          <a:xfrm>
            <a:off x="6199632" y="1137920"/>
            <a:ext cx="5393208" cy="640800"/>
          </a:xfrm>
        </p:spPr>
        <p:txBody>
          <a:bodyPr anchor="t" anchorCtr="0"/>
          <a:lstStyle>
            <a:lvl1pPr>
              <a:buNone/>
              <a:defRPr b="1">
                <a:solidFill>
                  <a:schemeClr val="bg1"/>
                </a:solidFill>
              </a:defRPr>
            </a:lvl1pPr>
          </a:lstStyle>
          <a:p>
            <a:pPr lvl="0"/>
            <a:r>
              <a:rPr lang="en-US"/>
              <a:t>Edit Master text styles</a:t>
            </a:r>
          </a:p>
        </p:txBody>
      </p:sp>
      <p:sp>
        <p:nvSpPr>
          <p:cNvPr id="2" name="Title 1"/>
          <p:cNvSpPr>
            <a:spLocks noGrp="1"/>
          </p:cNvSpPr>
          <p:nvPr>
            <p:ph type="title"/>
          </p:nvPr>
        </p:nvSpPr>
        <p:spPr>
          <a:xfrm>
            <a:off x="609919" y="294200"/>
            <a:ext cx="10978515" cy="590880"/>
          </a:xfrm>
        </p:spPr>
        <p:txBody>
          <a:bodyPr/>
          <a:lstStyle>
            <a:lvl1pPr>
              <a:defRPr>
                <a:solidFill>
                  <a:schemeClr val="bg1"/>
                </a:solidFill>
              </a:defRPr>
            </a:lvl1pPr>
          </a:lstStyle>
          <a:p>
            <a:r>
              <a:rPr lang="en-US" dirty="0"/>
              <a:t>Click to edit Master title style</a:t>
            </a:r>
          </a:p>
        </p:txBody>
      </p:sp>
      <p:sp>
        <p:nvSpPr>
          <p:cNvPr id="14" name="Line 10">
            <a:extLst>
              <a:ext uri="{FF2B5EF4-FFF2-40B4-BE49-F238E27FC236}">
                <a16:creationId xmlns:a16="http://schemas.microsoft.com/office/drawing/2014/main" id="{9773E7D9-2434-4381-A00D-27B62C086733}"/>
              </a:ext>
            </a:extLst>
          </p:cNvPr>
          <p:cNvSpPr>
            <a:spLocks noChangeShapeType="1"/>
          </p:cNvSpPr>
          <p:nvPr/>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49" noProof="0" dirty="0">
              <a:solidFill>
                <a:schemeClr val="bg1"/>
              </a:solidFill>
            </a:endParaRPr>
          </a:p>
        </p:txBody>
      </p:sp>
      <p:sp>
        <p:nvSpPr>
          <p:cNvPr id="5" name="Date Placeholder 4">
            <a:extLst>
              <a:ext uri="{FF2B5EF4-FFF2-40B4-BE49-F238E27FC236}">
                <a16:creationId xmlns:a16="http://schemas.microsoft.com/office/drawing/2014/main" id="{BFCA5F9A-0842-4BED-A447-9C3F6915DCDD}"/>
              </a:ext>
            </a:extLst>
          </p:cNvPr>
          <p:cNvSpPr>
            <a:spLocks noGrp="1"/>
          </p:cNvSpPr>
          <p:nvPr>
            <p:ph type="dt" sz="half" idx="14"/>
          </p:nvPr>
        </p:nvSpPr>
        <p:spPr>
          <a:xfrm>
            <a:off x="2524382" y="6516456"/>
            <a:ext cx="1589171" cy="180000"/>
          </a:xfrm>
          <a:prstGeom prst="rect">
            <a:avLst/>
          </a:prstGeom>
        </p:spPr>
        <p:txBody>
          <a:bodyPr/>
          <a:lstStyle/>
          <a:p>
            <a:fld id="{FDBF3969-7A23-4B37-9754-54A2A593BBDE}" type="datetime3">
              <a:rPr lang="en-US" smtClean="0"/>
              <a:t>19 April 2021</a:t>
            </a:fld>
            <a:endParaRPr lang="en-IN" dirty="0"/>
          </a:p>
        </p:txBody>
      </p:sp>
      <p:sp>
        <p:nvSpPr>
          <p:cNvPr id="6" name="Footer Placeholder 5">
            <a:extLst>
              <a:ext uri="{FF2B5EF4-FFF2-40B4-BE49-F238E27FC236}">
                <a16:creationId xmlns:a16="http://schemas.microsoft.com/office/drawing/2014/main" id="{1BE8AD82-A588-4EFB-A956-62AC671AB8A4}"/>
              </a:ext>
            </a:extLst>
          </p:cNvPr>
          <p:cNvSpPr>
            <a:spLocks noGrp="1"/>
          </p:cNvSpPr>
          <p:nvPr>
            <p:ph type="ftr" sz="quarter" idx="15"/>
          </p:nvPr>
        </p:nvSpPr>
        <p:spPr>
          <a:xfrm>
            <a:off x="4431055" y="6516456"/>
            <a:ext cx="4116943" cy="180000"/>
          </a:xfrm>
          <a:prstGeom prst="rect">
            <a:avLst/>
          </a:prstGeom>
        </p:spPr>
        <p:txBody>
          <a:bodyPr/>
          <a:lstStyle/>
          <a:p>
            <a:r>
              <a:rPr lang="en-IN" dirty="0"/>
              <a:t>Presentation title</a:t>
            </a:r>
          </a:p>
        </p:txBody>
      </p:sp>
      <p:sp>
        <p:nvSpPr>
          <p:cNvPr id="7" name="Slide Number Placeholder 6">
            <a:extLst>
              <a:ext uri="{FF2B5EF4-FFF2-40B4-BE49-F238E27FC236}">
                <a16:creationId xmlns:a16="http://schemas.microsoft.com/office/drawing/2014/main" id="{2F77DB56-43F3-4932-8420-FA767EBAB47B}"/>
              </a:ext>
            </a:extLst>
          </p:cNvPr>
          <p:cNvSpPr>
            <a:spLocks noGrp="1"/>
          </p:cNvSpPr>
          <p:nvPr>
            <p:ph type="sldNum" sz="quarter" idx="16"/>
          </p:nvPr>
        </p:nvSpPr>
        <p:spPr>
          <a:xfrm>
            <a:off x="484376" y="6516456"/>
            <a:ext cx="884548" cy="180000"/>
          </a:xfrm>
          <a:prstGeom prst="rect">
            <a:avLst/>
          </a:prstGeom>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3229397316"/>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preserve="1" userDrawn="1">
  <p:cSld name="1_Final legal text">
    <p:spTree>
      <p:nvGrpSpPr>
        <p:cNvPr id="1" name=""/>
        <p:cNvGrpSpPr/>
        <p:nvPr/>
      </p:nvGrpSpPr>
      <p:grpSpPr>
        <a:xfrm>
          <a:off x="0" y="0"/>
          <a:ext cx="0" cy="0"/>
          <a:chOff x="0" y="0"/>
          <a:chExt cx="0" cy="0"/>
        </a:xfrm>
      </p:grpSpPr>
      <p:pic>
        <p:nvPicPr>
          <p:cNvPr id="5" name="Content Placeholder 3">
            <a:extLst>
              <a:ext uri="{FF2B5EF4-FFF2-40B4-BE49-F238E27FC236}">
                <a16:creationId xmlns:a16="http://schemas.microsoft.com/office/drawing/2014/main" id="{501A2F11-32A0-4526-A5F7-F4382DA5B472}"/>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555" y="0"/>
            <a:ext cx="12192000" cy="6858000"/>
          </a:xfrm>
          <a:prstGeom prst="rect">
            <a:avLst/>
          </a:prstGeom>
        </p:spPr>
      </p:pic>
      <p:sp>
        <p:nvSpPr>
          <p:cNvPr id="8" name="Content Placeholder 2"/>
          <p:cNvSpPr>
            <a:spLocks noGrp="1"/>
          </p:cNvSpPr>
          <p:nvPr>
            <p:ph idx="1"/>
          </p:nvPr>
        </p:nvSpPr>
        <p:spPr>
          <a:xfrm>
            <a:off x="607799" y="719139"/>
            <a:ext cx="4677635" cy="5210062"/>
          </a:xfrm>
        </p:spPr>
        <p:txBody>
          <a:bodyPr/>
          <a:lstStyle>
            <a:lvl1pPr marL="0" indent="0" algn="l" defTabSz="995363" rtl="0" fontAlgn="base">
              <a:lnSpc>
                <a:spcPct val="100000"/>
              </a:lnSpc>
              <a:spcBef>
                <a:spcPct val="70000"/>
              </a:spcBef>
              <a:spcAft>
                <a:spcPct val="0"/>
              </a:spcAft>
              <a:buSzPct val="100000"/>
              <a:buNone/>
              <a:defRPr lang="en-US" sz="1200" kern="1200" noProof="0" dirty="0" smtClean="0">
                <a:solidFill>
                  <a:schemeClr val="bg1"/>
                </a:solidFill>
                <a:latin typeface="EYInterstate Light" panose="02000506000000020004" pitchFamily="2" charset="0"/>
                <a:ea typeface="+mn-ea"/>
                <a:cs typeface="Arial" pitchFamily="34" charset="0"/>
              </a:defRPr>
            </a:lvl1pPr>
            <a:lvl2pPr marL="0" indent="0" algn="l" defTabSz="995363" rtl="0" fontAlgn="base">
              <a:lnSpc>
                <a:spcPct val="100000"/>
              </a:lnSpc>
              <a:spcBef>
                <a:spcPct val="0"/>
              </a:spcBef>
              <a:spcAft>
                <a:spcPct val="0"/>
              </a:spcAft>
              <a:buSzPct val="100000"/>
              <a:buNone/>
              <a:defRPr lang="en-US" sz="900" b="1" kern="1200" noProof="0" dirty="0" smtClean="0">
                <a:solidFill>
                  <a:schemeClr val="bg1"/>
                </a:solidFill>
                <a:latin typeface="EYInterstate Light" panose="02000506000000020004" pitchFamily="2" charset="0"/>
                <a:ea typeface="+mn-ea"/>
                <a:cs typeface="Arial" pitchFamily="34" charset="0"/>
              </a:defRPr>
            </a:lvl2pPr>
            <a:lvl3pPr marL="176213" indent="-176213" algn="l" defTabSz="995363" rtl="0" fontAlgn="base">
              <a:lnSpc>
                <a:spcPct val="100000"/>
              </a:lnSpc>
              <a:spcBef>
                <a:spcPct val="0"/>
              </a:spcBef>
              <a:spcAft>
                <a:spcPct val="0"/>
              </a:spcAft>
              <a:buClr>
                <a:schemeClr val="tx2"/>
              </a:buClr>
              <a:buSzPct val="70000"/>
              <a:buFont typeface="Arial" pitchFamily="34" charset="0"/>
              <a:buChar char="►"/>
              <a:defRPr lang="en-US" sz="900" b="1" kern="1200" noProof="0" dirty="0" smtClean="0">
                <a:solidFill>
                  <a:schemeClr val="bg1"/>
                </a:solidFill>
                <a:latin typeface="EYInterstate Light" panose="02000506000000020004" pitchFamily="2" charset="0"/>
                <a:ea typeface="+mn-ea"/>
                <a:cs typeface="Arial" pitchFamily="34" charset="0"/>
              </a:defRPr>
            </a:lvl3pPr>
            <a:lvl4pPr marL="0" indent="0" algn="l" defTabSz="995363" rtl="0" fontAlgn="base">
              <a:lnSpc>
                <a:spcPct val="100000"/>
              </a:lnSpc>
              <a:spcBef>
                <a:spcPct val="0"/>
              </a:spcBef>
              <a:spcAft>
                <a:spcPct val="0"/>
              </a:spcAft>
              <a:buSzPct val="100000"/>
              <a:buNone/>
              <a:defRPr lang="en-US" sz="800" kern="1200" noProof="0" dirty="0" smtClean="0">
                <a:solidFill>
                  <a:schemeClr val="bg1"/>
                </a:solidFill>
                <a:latin typeface="EYInterstate Light" panose="02000506000000020004" pitchFamily="2" charset="0"/>
                <a:ea typeface="+mn-ea"/>
                <a:cs typeface="Arial" pitchFamily="34" charset="0"/>
              </a:defRPr>
            </a:lvl4pPr>
            <a:lvl5pPr marL="188913" indent="-188913" algn="l" defTabSz="995363" rtl="0" fontAlgn="base">
              <a:lnSpc>
                <a:spcPct val="100000"/>
              </a:lnSpc>
              <a:spcBef>
                <a:spcPct val="0"/>
              </a:spcBef>
              <a:spcAft>
                <a:spcPct val="0"/>
              </a:spcAft>
              <a:buClr>
                <a:schemeClr val="tx2"/>
              </a:buClr>
              <a:buSzPct val="70000"/>
              <a:buFont typeface="Arial" pitchFamily="34" charset="0"/>
              <a:buChar char="►"/>
              <a:defRPr lang="en-US" sz="800" kern="1200" noProof="0" dirty="0">
                <a:solidFill>
                  <a:schemeClr val="bg1"/>
                </a:solidFill>
                <a:latin typeface="EYInterstate Light" panose="02000506000000020004" pitchFamily="2" charset="0"/>
                <a:ea typeface="+mn-ea"/>
                <a:cs typeface="Arial" pitchFamily="34" charset="0"/>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Tree>
    <p:extLst>
      <p:ext uri="{BB962C8B-B14F-4D97-AF65-F5344CB8AC3E}">
        <p14:creationId xmlns:p14="http://schemas.microsoft.com/office/powerpoint/2010/main" val="491958573"/>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p:cSld name="Key statement">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E3B7547C-9236-44B2-927D-EE1C7DF06D31}"/>
              </a:ext>
            </a:extLst>
          </p:cNvPr>
          <p:cNvSpPr>
            <a:spLocks noGrp="1"/>
          </p:cNvSpPr>
          <p:nvPr>
            <p:ph type="dt" sz="half" idx="10"/>
          </p:nvPr>
        </p:nvSpPr>
        <p:spPr>
          <a:xfrm>
            <a:off x="2524382" y="6516456"/>
            <a:ext cx="1589171" cy="180000"/>
          </a:xfrm>
          <a:prstGeom prst="rect">
            <a:avLst/>
          </a:prstGeom>
        </p:spPr>
        <p:txBody>
          <a:bodyPr/>
          <a:lstStyle/>
          <a:p>
            <a:fld id="{05D0B1AC-0B8C-40CC-9B36-B9B2DB76B79B}" type="datetime3">
              <a:rPr lang="en-US" smtClean="0"/>
              <a:t>19 April 2021</a:t>
            </a:fld>
            <a:endParaRPr lang="en-IN" dirty="0"/>
          </a:p>
        </p:txBody>
      </p:sp>
      <p:sp>
        <p:nvSpPr>
          <p:cNvPr id="3" name="Footer Placeholder 2">
            <a:extLst>
              <a:ext uri="{FF2B5EF4-FFF2-40B4-BE49-F238E27FC236}">
                <a16:creationId xmlns:a16="http://schemas.microsoft.com/office/drawing/2014/main" id="{7FE2AC0F-F4F4-46F1-8E38-470CA213226A}"/>
              </a:ext>
            </a:extLst>
          </p:cNvPr>
          <p:cNvSpPr>
            <a:spLocks noGrp="1"/>
          </p:cNvSpPr>
          <p:nvPr>
            <p:ph type="ftr" sz="quarter" idx="11"/>
          </p:nvPr>
        </p:nvSpPr>
        <p:spPr>
          <a:xfrm>
            <a:off x="4431055" y="6516456"/>
            <a:ext cx="4116943" cy="180000"/>
          </a:xfrm>
          <a:prstGeom prst="rect">
            <a:avLst/>
          </a:prstGeom>
        </p:spPr>
        <p:txBody>
          <a:bodyPr/>
          <a:lstStyle/>
          <a:p>
            <a:r>
              <a:rPr lang="en-IN" dirty="0"/>
              <a:t>Presentation title</a:t>
            </a:r>
          </a:p>
        </p:txBody>
      </p:sp>
      <p:sp>
        <p:nvSpPr>
          <p:cNvPr id="4" name="Slide Number Placeholder 3">
            <a:extLst>
              <a:ext uri="{FF2B5EF4-FFF2-40B4-BE49-F238E27FC236}">
                <a16:creationId xmlns:a16="http://schemas.microsoft.com/office/drawing/2014/main" id="{C3B301A4-CE65-4914-B017-DED28C25B268}"/>
              </a:ext>
            </a:extLst>
          </p:cNvPr>
          <p:cNvSpPr>
            <a:spLocks noGrp="1"/>
          </p:cNvSpPr>
          <p:nvPr>
            <p:ph type="sldNum" sz="quarter" idx="12"/>
          </p:nvPr>
        </p:nvSpPr>
        <p:spPr>
          <a:xfrm>
            <a:off x="484376" y="6516456"/>
            <a:ext cx="884548" cy="180000"/>
          </a:xfrm>
          <a:prstGeom prst="rect">
            <a:avLst/>
          </a:prstGeom>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397200321"/>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p:cSld name="Focused data">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A03A9D79-13D5-4189-B325-32C1E30071D2}"/>
              </a:ext>
            </a:extLst>
          </p:cNvPr>
          <p:cNvSpPr>
            <a:spLocks noGrp="1"/>
          </p:cNvSpPr>
          <p:nvPr>
            <p:ph type="dt" sz="half" idx="10"/>
          </p:nvPr>
        </p:nvSpPr>
        <p:spPr>
          <a:xfrm>
            <a:off x="2524382" y="6516456"/>
            <a:ext cx="1589171" cy="180000"/>
          </a:xfrm>
          <a:prstGeom prst="rect">
            <a:avLst/>
          </a:prstGeom>
        </p:spPr>
        <p:txBody>
          <a:bodyPr/>
          <a:lstStyle/>
          <a:p>
            <a:fld id="{87C6314C-751B-4148-8198-F20956044432}" type="datetime3">
              <a:rPr lang="en-US" smtClean="0"/>
              <a:t>19 April 2021</a:t>
            </a:fld>
            <a:endParaRPr lang="en-IN" dirty="0"/>
          </a:p>
        </p:txBody>
      </p:sp>
      <p:sp>
        <p:nvSpPr>
          <p:cNvPr id="3" name="Footer Placeholder 2">
            <a:extLst>
              <a:ext uri="{FF2B5EF4-FFF2-40B4-BE49-F238E27FC236}">
                <a16:creationId xmlns:a16="http://schemas.microsoft.com/office/drawing/2014/main" id="{35690CD3-106E-4E37-A338-7D12BDB87EB2}"/>
              </a:ext>
            </a:extLst>
          </p:cNvPr>
          <p:cNvSpPr>
            <a:spLocks noGrp="1"/>
          </p:cNvSpPr>
          <p:nvPr>
            <p:ph type="ftr" sz="quarter" idx="11"/>
          </p:nvPr>
        </p:nvSpPr>
        <p:spPr>
          <a:xfrm>
            <a:off x="4431055" y="6516456"/>
            <a:ext cx="4116943" cy="180000"/>
          </a:xfrm>
          <a:prstGeom prst="rect">
            <a:avLst/>
          </a:prstGeom>
        </p:spPr>
        <p:txBody>
          <a:bodyPr/>
          <a:lstStyle/>
          <a:p>
            <a:r>
              <a:rPr lang="en-IN" dirty="0"/>
              <a:t>Presentation title</a:t>
            </a:r>
          </a:p>
        </p:txBody>
      </p:sp>
      <p:sp>
        <p:nvSpPr>
          <p:cNvPr id="4" name="Slide Number Placeholder 3">
            <a:extLst>
              <a:ext uri="{FF2B5EF4-FFF2-40B4-BE49-F238E27FC236}">
                <a16:creationId xmlns:a16="http://schemas.microsoft.com/office/drawing/2014/main" id="{6C97AA2E-8C14-46B6-80A1-837B7775D6E6}"/>
              </a:ext>
            </a:extLst>
          </p:cNvPr>
          <p:cNvSpPr>
            <a:spLocks noGrp="1"/>
          </p:cNvSpPr>
          <p:nvPr>
            <p:ph type="sldNum" sz="quarter" idx="12"/>
          </p:nvPr>
        </p:nvSpPr>
        <p:spPr>
          <a:xfrm>
            <a:off x="484376" y="6516456"/>
            <a:ext cx="884548" cy="180000"/>
          </a:xfrm>
          <a:prstGeom prst="rect">
            <a:avLst/>
          </a:prstGeom>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1085622935"/>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p:cSld name="Divider 1">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18813CB0-F911-4F63-ADF4-31E748E46E91}"/>
              </a:ext>
            </a:extLst>
          </p:cNvPr>
          <p:cNvSpPr>
            <a:spLocks noGrp="1"/>
          </p:cNvSpPr>
          <p:nvPr>
            <p:ph type="dt" sz="half" idx="10"/>
          </p:nvPr>
        </p:nvSpPr>
        <p:spPr>
          <a:xfrm>
            <a:off x="2524382" y="6516456"/>
            <a:ext cx="1589171" cy="180000"/>
          </a:xfrm>
          <a:prstGeom prst="rect">
            <a:avLst/>
          </a:prstGeom>
        </p:spPr>
        <p:txBody>
          <a:bodyPr/>
          <a:lstStyle/>
          <a:p>
            <a:fld id="{D005AA61-9193-44AF-B668-28B8BC11A486}" type="datetime3">
              <a:rPr lang="en-US" smtClean="0"/>
              <a:t>19 April 2021</a:t>
            </a:fld>
            <a:endParaRPr lang="en-IN" dirty="0"/>
          </a:p>
        </p:txBody>
      </p:sp>
      <p:sp>
        <p:nvSpPr>
          <p:cNvPr id="3" name="Footer Placeholder 2">
            <a:extLst>
              <a:ext uri="{FF2B5EF4-FFF2-40B4-BE49-F238E27FC236}">
                <a16:creationId xmlns:a16="http://schemas.microsoft.com/office/drawing/2014/main" id="{B6E00D68-E42E-4E18-97BC-09F3CC3C7191}"/>
              </a:ext>
            </a:extLst>
          </p:cNvPr>
          <p:cNvSpPr>
            <a:spLocks noGrp="1"/>
          </p:cNvSpPr>
          <p:nvPr>
            <p:ph type="ftr" sz="quarter" idx="11"/>
          </p:nvPr>
        </p:nvSpPr>
        <p:spPr>
          <a:xfrm>
            <a:off x="4431055" y="6516456"/>
            <a:ext cx="4116943" cy="180000"/>
          </a:xfrm>
          <a:prstGeom prst="rect">
            <a:avLst/>
          </a:prstGeom>
        </p:spPr>
        <p:txBody>
          <a:bodyPr/>
          <a:lstStyle/>
          <a:p>
            <a:r>
              <a:rPr lang="en-IN" dirty="0"/>
              <a:t>Presentation title</a:t>
            </a:r>
          </a:p>
        </p:txBody>
      </p:sp>
      <p:sp>
        <p:nvSpPr>
          <p:cNvPr id="4" name="Slide Number Placeholder 3">
            <a:extLst>
              <a:ext uri="{FF2B5EF4-FFF2-40B4-BE49-F238E27FC236}">
                <a16:creationId xmlns:a16="http://schemas.microsoft.com/office/drawing/2014/main" id="{E909C18C-4659-4936-9B48-47D916992927}"/>
              </a:ext>
            </a:extLst>
          </p:cNvPr>
          <p:cNvSpPr>
            <a:spLocks noGrp="1"/>
          </p:cNvSpPr>
          <p:nvPr>
            <p:ph type="sldNum" sz="quarter" idx="12"/>
          </p:nvPr>
        </p:nvSpPr>
        <p:spPr>
          <a:xfrm>
            <a:off x="484376" y="6516456"/>
            <a:ext cx="884548" cy="180000"/>
          </a:xfrm>
          <a:prstGeom prst="rect">
            <a:avLst/>
          </a:prstGeom>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96362598"/>
      </p:ext>
    </p:extLst>
  </p:cSld>
  <p:clrMapOvr>
    <a:masterClrMapping/>
  </p:clrMapOvr>
  <p:extLst>
    <p:ext uri="{DCECCB84-F9BA-43D5-87BE-67443E8EF086}">
      <p15:sldGuideLst xmlns:p15="http://schemas.microsoft.com/office/powerpoint/2012/main"/>
    </p:ext>
  </p:extLst>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p:cSld name="Divider 3">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61F7CA26-2B7B-4622-93A8-93EC10CCBE9D}"/>
              </a:ext>
            </a:extLst>
          </p:cNvPr>
          <p:cNvSpPr>
            <a:spLocks noGrp="1"/>
          </p:cNvSpPr>
          <p:nvPr>
            <p:ph type="dt" sz="half" idx="10"/>
          </p:nvPr>
        </p:nvSpPr>
        <p:spPr>
          <a:xfrm>
            <a:off x="2524382" y="6516456"/>
            <a:ext cx="1589171" cy="180000"/>
          </a:xfrm>
          <a:prstGeom prst="rect">
            <a:avLst/>
          </a:prstGeom>
        </p:spPr>
        <p:txBody>
          <a:bodyPr/>
          <a:lstStyle/>
          <a:p>
            <a:fld id="{FB3F5D69-F807-4D09-B66E-06AAE28FCE57}" type="datetime3">
              <a:rPr lang="en-US" smtClean="0"/>
              <a:t>19 April 2021</a:t>
            </a:fld>
            <a:endParaRPr lang="en-IN" dirty="0"/>
          </a:p>
        </p:txBody>
      </p:sp>
      <p:sp>
        <p:nvSpPr>
          <p:cNvPr id="3" name="Footer Placeholder 2">
            <a:extLst>
              <a:ext uri="{FF2B5EF4-FFF2-40B4-BE49-F238E27FC236}">
                <a16:creationId xmlns:a16="http://schemas.microsoft.com/office/drawing/2014/main" id="{60E24E25-AADE-42B5-BB07-A8C5FC7FBF20}"/>
              </a:ext>
            </a:extLst>
          </p:cNvPr>
          <p:cNvSpPr>
            <a:spLocks noGrp="1"/>
          </p:cNvSpPr>
          <p:nvPr>
            <p:ph type="ftr" sz="quarter" idx="11"/>
          </p:nvPr>
        </p:nvSpPr>
        <p:spPr>
          <a:xfrm>
            <a:off x="4431055" y="6516456"/>
            <a:ext cx="4116943" cy="180000"/>
          </a:xfrm>
          <a:prstGeom prst="rect">
            <a:avLst/>
          </a:prstGeom>
        </p:spPr>
        <p:txBody>
          <a:bodyPr/>
          <a:lstStyle/>
          <a:p>
            <a:r>
              <a:rPr lang="en-IN" dirty="0"/>
              <a:t>Presentation title</a:t>
            </a:r>
          </a:p>
        </p:txBody>
      </p:sp>
      <p:sp>
        <p:nvSpPr>
          <p:cNvPr id="4" name="Slide Number Placeholder 3">
            <a:extLst>
              <a:ext uri="{FF2B5EF4-FFF2-40B4-BE49-F238E27FC236}">
                <a16:creationId xmlns:a16="http://schemas.microsoft.com/office/drawing/2014/main" id="{AF9B93A4-EF49-4605-8E7D-22AB1304F10E}"/>
              </a:ext>
            </a:extLst>
          </p:cNvPr>
          <p:cNvSpPr>
            <a:spLocks noGrp="1"/>
          </p:cNvSpPr>
          <p:nvPr>
            <p:ph type="sldNum" sz="quarter" idx="12"/>
          </p:nvPr>
        </p:nvSpPr>
        <p:spPr>
          <a:xfrm>
            <a:off x="484376" y="6516456"/>
            <a:ext cx="884548" cy="180000"/>
          </a:xfrm>
          <a:prstGeom prst="rect">
            <a:avLst/>
          </a:prstGeom>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816000446"/>
      </p:ext>
    </p:extLst>
  </p:cSld>
  <p:clrMapOvr>
    <a:masterClrMapping/>
  </p:clrMapOvr>
  <p:extLst>
    <p:ext uri="{DCECCB84-F9BA-43D5-87BE-67443E8EF086}">
      <p15:sldGuideLst xmlns:p15="http://schemas.microsoft.com/office/powerpoint/2012/main"/>
    </p:ext>
  </p:extLst>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p:cSld name="Empty">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958AD78-6C49-405F-80BD-8F5F9CFAD79D}"/>
              </a:ext>
            </a:extLst>
          </p:cNvPr>
          <p:cNvSpPr>
            <a:spLocks noGrp="1"/>
          </p:cNvSpPr>
          <p:nvPr>
            <p:ph type="dt" sz="half" idx="10"/>
          </p:nvPr>
        </p:nvSpPr>
        <p:spPr>
          <a:xfrm>
            <a:off x="2524382" y="6516456"/>
            <a:ext cx="1589171" cy="180000"/>
          </a:xfrm>
          <a:prstGeom prst="rect">
            <a:avLst/>
          </a:prstGeom>
        </p:spPr>
        <p:txBody>
          <a:bodyPr/>
          <a:lstStyle/>
          <a:p>
            <a:fld id="{1E449CCB-2F74-4AE7-9D2F-AB617BC2C6DE}" type="datetime3">
              <a:rPr lang="en-US" smtClean="0"/>
              <a:t>19 April 2021</a:t>
            </a:fld>
            <a:endParaRPr lang="en-IN" dirty="0"/>
          </a:p>
        </p:txBody>
      </p:sp>
      <p:sp>
        <p:nvSpPr>
          <p:cNvPr id="3" name="Footer Placeholder 2">
            <a:extLst>
              <a:ext uri="{FF2B5EF4-FFF2-40B4-BE49-F238E27FC236}">
                <a16:creationId xmlns:a16="http://schemas.microsoft.com/office/drawing/2014/main" id="{FA3A6C55-F277-42AF-8500-E16F039B9A4F}"/>
              </a:ext>
            </a:extLst>
          </p:cNvPr>
          <p:cNvSpPr>
            <a:spLocks noGrp="1"/>
          </p:cNvSpPr>
          <p:nvPr>
            <p:ph type="ftr" sz="quarter" idx="11"/>
          </p:nvPr>
        </p:nvSpPr>
        <p:spPr>
          <a:xfrm>
            <a:off x="4431055" y="6516456"/>
            <a:ext cx="4116943" cy="180000"/>
          </a:xfrm>
          <a:prstGeom prst="rect">
            <a:avLst/>
          </a:prstGeom>
        </p:spPr>
        <p:txBody>
          <a:bodyPr/>
          <a:lstStyle/>
          <a:p>
            <a:r>
              <a:rPr lang="en-IN" dirty="0"/>
              <a:t>Presentation title</a:t>
            </a:r>
          </a:p>
        </p:txBody>
      </p:sp>
      <p:sp>
        <p:nvSpPr>
          <p:cNvPr id="4" name="Slide Number Placeholder 3">
            <a:extLst>
              <a:ext uri="{FF2B5EF4-FFF2-40B4-BE49-F238E27FC236}">
                <a16:creationId xmlns:a16="http://schemas.microsoft.com/office/drawing/2014/main" id="{36368E36-B58F-4FD6-B92E-04754A1D8354}"/>
              </a:ext>
            </a:extLst>
          </p:cNvPr>
          <p:cNvSpPr>
            <a:spLocks noGrp="1"/>
          </p:cNvSpPr>
          <p:nvPr>
            <p:ph type="sldNum" sz="quarter" idx="12"/>
          </p:nvPr>
        </p:nvSpPr>
        <p:spPr>
          <a:xfrm>
            <a:off x="484376" y="6516456"/>
            <a:ext cx="884548" cy="180000"/>
          </a:xfrm>
          <a:prstGeom prst="rect">
            <a:avLst/>
          </a:prstGeom>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3541286476"/>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p:cSld name="1_Empty">
    <p:spTree>
      <p:nvGrpSpPr>
        <p:cNvPr id="1" name=""/>
        <p:cNvGrpSpPr/>
        <p:nvPr/>
      </p:nvGrpSpPr>
      <p:grpSpPr>
        <a:xfrm>
          <a:off x="0" y="0"/>
          <a:ext cx="0" cy="0"/>
          <a:chOff x="0" y="0"/>
          <a:chExt cx="0" cy="0"/>
        </a:xfrm>
      </p:grpSpPr>
      <p:sp>
        <p:nvSpPr>
          <p:cNvPr id="3" name="Media Placeholder 2">
            <a:extLst>
              <a:ext uri="{FF2B5EF4-FFF2-40B4-BE49-F238E27FC236}">
                <a16:creationId xmlns:a16="http://schemas.microsoft.com/office/drawing/2014/main" id="{0052CFA6-7CF5-41BD-9D94-2D0DAE108428}"/>
              </a:ext>
            </a:extLst>
          </p:cNvPr>
          <p:cNvSpPr>
            <a:spLocks noGrp="1"/>
          </p:cNvSpPr>
          <p:nvPr>
            <p:ph type="media" sz="quarter" idx="10" hasCustomPrompt="1"/>
          </p:nvPr>
        </p:nvSpPr>
        <p:spPr>
          <a:xfrm>
            <a:off x="0" y="0"/>
            <a:ext cx="12198350" cy="6858000"/>
          </a:xfrm>
        </p:spPr>
        <p:txBody>
          <a:bodyPr anchor="ctr"/>
          <a:lstStyle>
            <a:lvl1pPr marL="0" indent="0" algn="ctr">
              <a:buNone/>
              <a:defRPr/>
            </a:lvl1pPr>
          </a:lstStyle>
          <a:p>
            <a:r>
              <a:rPr lang="en-IN" dirty="0"/>
              <a:t>Video</a:t>
            </a:r>
          </a:p>
        </p:txBody>
      </p:sp>
      <p:sp>
        <p:nvSpPr>
          <p:cNvPr id="2" name="Date Placeholder 1">
            <a:extLst>
              <a:ext uri="{FF2B5EF4-FFF2-40B4-BE49-F238E27FC236}">
                <a16:creationId xmlns:a16="http://schemas.microsoft.com/office/drawing/2014/main" id="{4E480A10-F3A8-4482-9A96-E4A2985059D6}"/>
              </a:ext>
            </a:extLst>
          </p:cNvPr>
          <p:cNvSpPr>
            <a:spLocks noGrp="1"/>
          </p:cNvSpPr>
          <p:nvPr>
            <p:ph type="dt" sz="half" idx="11"/>
          </p:nvPr>
        </p:nvSpPr>
        <p:spPr>
          <a:xfrm>
            <a:off x="2524382" y="6516456"/>
            <a:ext cx="1589171" cy="180000"/>
          </a:xfrm>
          <a:prstGeom prst="rect">
            <a:avLst/>
          </a:prstGeom>
        </p:spPr>
        <p:txBody>
          <a:bodyPr/>
          <a:lstStyle/>
          <a:p>
            <a:fld id="{116756D8-28B7-4B79-8118-E321541624B0}" type="datetime3">
              <a:rPr lang="en-US" smtClean="0"/>
              <a:t>19 April 2021</a:t>
            </a:fld>
            <a:endParaRPr lang="en-IN" dirty="0"/>
          </a:p>
        </p:txBody>
      </p:sp>
      <p:sp>
        <p:nvSpPr>
          <p:cNvPr id="4" name="Footer Placeholder 3">
            <a:extLst>
              <a:ext uri="{FF2B5EF4-FFF2-40B4-BE49-F238E27FC236}">
                <a16:creationId xmlns:a16="http://schemas.microsoft.com/office/drawing/2014/main" id="{8D942338-84D5-44C7-ADEC-04C9C56CF23A}"/>
              </a:ext>
            </a:extLst>
          </p:cNvPr>
          <p:cNvSpPr>
            <a:spLocks noGrp="1"/>
          </p:cNvSpPr>
          <p:nvPr>
            <p:ph type="ftr" sz="quarter" idx="12"/>
          </p:nvPr>
        </p:nvSpPr>
        <p:spPr>
          <a:xfrm>
            <a:off x="4431055" y="6516456"/>
            <a:ext cx="4116943" cy="180000"/>
          </a:xfrm>
          <a:prstGeom prst="rect">
            <a:avLst/>
          </a:prstGeom>
        </p:spPr>
        <p:txBody>
          <a:bodyPr/>
          <a:lstStyle/>
          <a:p>
            <a:r>
              <a:rPr lang="en-IN" dirty="0"/>
              <a:t>Presentation title</a:t>
            </a:r>
          </a:p>
        </p:txBody>
      </p:sp>
      <p:sp>
        <p:nvSpPr>
          <p:cNvPr id="5" name="Slide Number Placeholder 4">
            <a:extLst>
              <a:ext uri="{FF2B5EF4-FFF2-40B4-BE49-F238E27FC236}">
                <a16:creationId xmlns:a16="http://schemas.microsoft.com/office/drawing/2014/main" id="{4FAC4917-7B6B-475D-AAE6-8F714438F257}"/>
              </a:ext>
            </a:extLst>
          </p:cNvPr>
          <p:cNvSpPr>
            <a:spLocks noGrp="1"/>
          </p:cNvSpPr>
          <p:nvPr>
            <p:ph type="sldNum" sz="quarter" idx="13"/>
          </p:nvPr>
        </p:nvSpPr>
        <p:spPr>
          <a:xfrm>
            <a:off x="484376" y="6516456"/>
            <a:ext cx="884548" cy="180000"/>
          </a:xfrm>
          <a:prstGeom prst="rect">
            <a:avLst/>
          </a:prstGeom>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4002218070"/>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showMasterSp="0" preserve="1">
  <p:cSld name="Final legal text">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45BBDB2-BA66-4CAF-998B-9D64B00D1495}"/>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8350" cy="6858000"/>
          </a:xfrm>
          <a:prstGeom prst="rect">
            <a:avLst/>
          </a:prstGeom>
        </p:spPr>
      </p:pic>
      <p:sp>
        <p:nvSpPr>
          <p:cNvPr id="8" name="Content Placeholder 2"/>
          <p:cNvSpPr>
            <a:spLocks noGrp="1"/>
          </p:cNvSpPr>
          <p:nvPr>
            <p:ph idx="1"/>
          </p:nvPr>
        </p:nvSpPr>
        <p:spPr>
          <a:xfrm>
            <a:off x="607799" y="719139"/>
            <a:ext cx="4677635" cy="5210062"/>
          </a:xfrm>
        </p:spPr>
        <p:txBody>
          <a:bodyPr/>
          <a:lstStyle>
            <a:lvl1pPr marL="0" indent="0" algn="l" defTabSz="746124" rtl="0" fontAlgn="base">
              <a:lnSpc>
                <a:spcPct val="100000"/>
              </a:lnSpc>
              <a:spcBef>
                <a:spcPct val="70000"/>
              </a:spcBef>
              <a:spcAft>
                <a:spcPct val="0"/>
              </a:spcAft>
              <a:buSzPct val="100000"/>
              <a:buNone/>
              <a:defRPr lang="en-US" sz="900" kern="1200" noProof="0" dirty="0" smtClean="0">
                <a:solidFill>
                  <a:schemeClr val="bg1"/>
                </a:solidFill>
                <a:latin typeface="EYInterstate Light" panose="02000506000000020004" pitchFamily="2" charset="0"/>
                <a:ea typeface="+mn-ea"/>
                <a:cs typeface="Arial" pitchFamily="34" charset="0"/>
              </a:defRPr>
            </a:lvl1pPr>
            <a:lvl2pPr marL="0" indent="0" algn="l" defTabSz="746124" rtl="0" fontAlgn="base">
              <a:lnSpc>
                <a:spcPct val="100000"/>
              </a:lnSpc>
              <a:spcBef>
                <a:spcPct val="0"/>
              </a:spcBef>
              <a:spcAft>
                <a:spcPct val="0"/>
              </a:spcAft>
              <a:buSzPct val="100000"/>
              <a:buNone/>
              <a:defRPr lang="en-US" sz="675" b="1" kern="1200" noProof="0" dirty="0" smtClean="0">
                <a:solidFill>
                  <a:schemeClr val="bg1"/>
                </a:solidFill>
                <a:latin typeface="EYInterstate Light" panose="02000506000000020004" pitchFamily="2" charset="0"/>
                <a:ea typeface="+mn-ea"/>
                <a:cs typeface="Arial" pitchFamily="34" charset="0"/>
              </a:defRPr>
            </a:lvl2pPr>
            <a:lvl3pPr marL="132089" indent="-132089" algn="l" defTabSz="746124" rtl="0" fontAlgn="base">
              <a:lnSpc>
                <a:spcPct val="100000"/>
              </a:lnSpc>
              <a:spcBef>
                <a:spcPct val="0"/>
              </a:spcBef>
              <a:spcAft>
                <a:spcPct val="0"/>
              </a:spcAft>
              <a:buClr>
                <a:schemeClr val="tx2"/>
              </a:buClr>
              <a:buSzPct val="70000"/>
              <a:buFont typeface="Arial" pitchFamily="34" charset="0"/>
              <a:buChar char="►"/>
              <a:defRPr lang="en-US" sz="675" b="1" kern="1200" noProof="0" dirty="0" smtClean="0">
                <a:solidFill>
                  <a:schemeClr val="bg1"/>
                </a:solidFill>
                <a:latin typeface="EYInterstate Light" panose="02000506000000020004" pitchFamily="2" charset="0"/>
                <a:ea typeface="+mn-ea"/>
                <a:cs typeface="Arial" pitchFamily="34" charset="0"/>
              </a:defRPr>
            </a:lvl3pPr>
            <a:lvl4pPr marL="0" indent="0" algn="l" defTabSz="746124" rtl="0" fontAlgn="base">
              <a:lnSpc>
                <a:spcPct val="100000"/>
              </a:lnSpc>
              <a:spcBef>
                <a:spcPct val="0"/>
              </a:spcBef>
              <a:spcAft>
                <a:spcPct val="0"/>
              </a:spcAft>
              <a:buSzPct val="100000"/>
              <a:buNone/>
              <a:defRPr lang="en-US" sz="600" kern="1200" noProof="0" dirty="0" smtClean="0">
                <a:solidFill>
                  <a:schemeClr val="bg1"/>
                </a:solidFill>
                <a:latin typeface="EYInterstate Light" panose="02000506000000020004" pitchFamily="2" charset="0"/>
                <a:ea typeface="+mn-ea"/>
                <a:cs typeface="Arial" pitchFamily="34" charset="0"/>
              </a:defRPr>
            </a:lvl4pPr>
            <a:lvl5pPr marL="141609" indent="-141609" algn="l" defTabSz="746124" rtl="0" fontAlgn="base">
              <a:lnSpc>
                <a:spcPct val="100000"/>
              </a:lnSpc>
              <a:spcBef>
                <a:spcPct val="0"/>
              </a:spcBef>
              <a:spcAft>
                <a:spcPct val="0"/>
              </a:spcAft>
              <a:buClr>
                <a:schemeClr val="tx2"/>
              </a:buClr>
              <a:buSzPct val="70000"/>
              <a:buFont typeface="Arial" pitchFamily="34" charset="0"/>
              <a:buChar char="►"/>
              <a:defRPr lang="en-US" sz="600" kern="1200" noProof="0" dirty="0">
                <a:solidFill>
                  <a:schemeClr val="bg1"/>
                </a:solidFill>
                <a:latin typeface="EYInterstate Light" panose="02000506000000020004" pitchFamily="2" charset="0"/>
                <a:ea typeface="+mn-ea"/>
                <a:cs typeface="Arial" pitchFamily="34" charset="0"/>
              </a:defRPr>
            </a:lvl5pPr>
          </a:lstStyle>
          <a:p>
            <a:pPr lvl="0"/>
            <a:r>
              <a:rPr lang="en-US" noProof="0" dirty="0"/>
              <a:t>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Tree>
    <p:extLst>
      <p:ext uri="{BB962C8B-B14F-4D97-AF65-F5344CB8AC3E}">
        <p14:creationId xmlns:p14="http://schemas.microsoft.com/office/powerpoint/2010/main" val="1127758092"/>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showMasterSp="0" preserve="1">
  <p:cSld name="1_Final legal text">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26D09E6-0A52-4BB2-A361-86380E62A292}"/>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8350" cy="6858000"/>
          </a:xfrm>
          <a:prstGeom prst="rect">
            <a:avLst/>
          </a:prstGeom>
        </p:spPr>
      </p:pic>
      <p:sp>
        <p:nvSpPr>
          <p:cNvPr id="8" name="Content Placeholder 2"/>
          <p:cNvSpPr>
            <a:spLocks noGrp="1"/>
          </p:cNvSpPr>
          <p:nvPr>
            <p:ph idx="1"/>
          </p:nvPr>
        </p:nvSpPr>
        <p:spPr>
          <a:xfrm>
            <a:off x="607799" y="719139"/>
            <a:ext cx="4677635" cy="5210062"/>
          </a:xfrm>
        </p:spPr>
        <p:txBody>
          <a:bodyPr/>
          <a:lstStyle>
            <a:lvl1pPr marL="0" indent="0" algn="l" defTabSz="746124" rtl="0" fontAlgn="base">
              <a:lnSpc>
                <a:spcPct val="100000"/>
              </a:lnSpc>
              <a:spcBef>
                <a:spcPct val="70000"/>
              </a:spcBef>
              <a:spcAft>
                <a:spcPct val="0"/>
              </a:spcAft>
              <a:buSzPct val="100000"/>
              <a:buNone/>
              <a:defRPr lang="en-US" sz="900" kern="1200" noProof="0" dirty="0" smtClean="0">
                <a:solidFill>
                  <a:schemeClr val="bg1"/>
                </a:solidFill>
                <a:latin typeface="EYInterstate Light" panose="02000506000000020004" pitchFamily="2" charset="0"/>
                <a:ea typeface="+mn-ea"/>
                <a:cs typeface="Arial" pitchFamily="34" charset="0"/>
              </a:defRPr>
            </a:lvl1pPr>
            <a:lvl2pPr marL="0" indent="0" algn="l" defTabSz="746124" rtl="0" fontAlgn="base">
              <a:lnSpc>
                <a:spcPct val="100000"/>
              </a:lnSpc>
              <a:spcBef>
                <a:spcPct val="0"/>
              </a:spcBef>
              <a:spcAft>
                <a:spcPct val="0"/>
              </a:spcAft>
              <a:buSzPct val="100000"/>
              <a:buNone/>
              <a:defRPr lang="en-US" sz="675" b="1" kern="1200" noProof="0" dirty="0" smtClean="0">
                <a:solidFill>
                  <a:schemeClr val="bg1"/>
                </a:solidFill>
                <a:latin typeface="EYInterstate Light" panose="02000506000000020004" pitchFamily="2" charset="0"/>
                <a:ea typeface="+mn-ea"/>
                <a:cs typeface="Arial" pitchFamily="34" charset="0"/>
              </a:defRPr>
            </a:lvl2pPr>
            <a:lvl3pPr marL="132089" indent="-132089" algn="l" defTabSz="746124" rtl="0" fontAlgn="base">
              <a:lnSpc>
                <a:spcPct val="100000"/>
              </a:lnSpc>
              <a:spcBef>
                <a:spcPct val="0"/>
              </a:spcBef>
              <a:spcAft>
                <a:spcPct val="0"/>
              </a:spcAft>
              <a:buClr>
                <a:schemeClr val="tx2"/>
              </a:buClr>
              <a:buSzPct val="70000"/>
              <a:buFont typeface="Arial" pitchFamily="34" charset="0"/>
              <a:buChar char="►"/>
              <a:defRPr lang="en-US" sz="675" b="1" kern="1200" noProof="0" dirty="0" smtClean="0">
                <a:solidFill>
                  <a:schemeClr val="bg1"/>
                </a:solidFill>
                <a:latin typeface="EYInterstate Light" panose="02000506000000020004" pitchFamily="2" charset="0"/>
                <a:ea typeface="+mn-ea"/>
                <a:cs typeface="Arial" pitchFamily="34" charset="0"/>
              </a:defRPr>
            </a:lvl3pPr>
            <a:lvl4pPr marL="0" indent="0" algn="l" defTabSz="746124" rtl="0" fontAlgn="base">
              <a:lnSpc>
                <a:spcPct val="100000"/>
              </a:lnSpc>
              <a:spcBef>
                <a:spcPct val="0"/>
              </a:spcBef>
              <a:spcAft>
                <a:spcPct val="0"/>
              </a:spcAft>
              <a:buSzPct val="100000"/>
              <a:buNone/>
              <a:defRPr lang="en-US" sz="600" kern="1200" noProof="0" dirty="0" smtClean="0">
                <a:solidFill>
                  <a:schemeClr val="bg1"/>
                </a:solidFill>
                <a:latin typeface="EYInterstate Light" panose="02000506000000020004" pitchFamily="2" charset="0"/>
                <a:ea typeface="+mn-ea"/>
                <a:cs typeface="Arial" pitchFamily="34" charset="0"/>
              </a:defRPr>
            </a:lvl4pPr>
            <a:lvl5pPr marL="141609" indent="-141609" algn="l" defTabSz="746124" rtl="0" fontAlgn="base">
              <a:lnSpc>
                <a:spcPct val="100000"/>
              </a:lnSpc>
              <a:spcBef>
                <a:spcPct val="0"/>
              </a:spcBef>
              <a:spcAft>
                <a:spcPct val="0"/>
              </a:spcAft>
              <a:buClr>
                <a:schemeClr val="tx2"/>
              </a:buClr>
              <a:buSzPct val="70000"/>
              <a:buFont typeface="Arial" pitchFamily="34" charset="0"/>
              <a:buChar char="►"/>
              <a:defRPr lang="en-US" sz="600" kern="1200" noProof="0" dirty="0">
                <a:solidFill>
                  <a:schemeClr val="bg1"/>
                </a:solidFill>
                <a:latin typeface="EYInterstate Light" panose="02000506000000020004" pitchFamily="2" charset="0"/>
                <a:ea typeface="+mn-ea"/>
                <a:cs typeface="Arial" pitchFamily="34" charset="0"/>
              </a:defRPr>
            </a:lvl5pPr>
          </a:lstStyle>
          <a:p>
            <a:pPr lvl="0"/>
            <a:r>
              <a:rPr lang="en-US" noProof="0" dirty="0"/>
              <a:t>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Tree>
    <p:extLst>
      <p:ext uri="{BB962C8B-B14F-4D97-AF65-F5344CB8AC3E}">
        <p14:creationId xmlns:p14="http://schemas.microsoft.com/office/powerpoint/2010/main" val="732621472"/>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showMasterSp="0" preserve="1">
  <p:cSld name="2_Final legal text">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52C72D4-8941-4841-A1D6-780403604C54}"/>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8350" cy="6858000"/>
          </a:xfrm>
          <a:prstGeom prst="rect">
            <a:avLst/>
          </a:prstGeom>
        </p:spPr>
      </p:pic>
      <p:sp>
        <p:nvSpPr>
          <p:cNvPr id="8" name="Content Placeholder 2"/>
          <p:cNvSpPr>
            <a:spLocks noGrp="1"/>
          </p:cNvSpPr>
          <p:nvPr>
            <p:ph idx="1"/>
          </p:nvPr>
        </p:nvSpPr>
        <p:spPr>
          <a:xfrm>
            <a:off x="607799" y="719139"/>
            <a:ext cx="4677635" cy="5210062"/>
          </a:xfrm>
        </p:spPr>
        <p:txBody>
          <a:bodyPr/>
          <a:lstStyle>
            <a:lvl1pPr marL="0" indent="0" algn="l" defTabSz="746124" rtl="0" fontAlgn="base">
              <a:lnSpc>
                <a:spcPct val="100000"/>
              </a:lnSpc>
              <a:spcBef>
                <a:spcPct val="70000"/>
              </a:spcBef>
              <a:spcAft>
                <a:spcPct val="0"/>
              </a:spcAft>
              <a:buSzPct val="100000"/>
              <a:buNone/>
              <a:defRPr lang="en-US" sz="900" kern="1200" noProof="0" dirty="0" smtClean="0">
                <a:solidFill>
                  <a:schemeClr val="bg1"/>
                </a:solidFill>
                <a:latin typeface="EYInterstate Light" panose="02000506000000020004" pitchFamily="2" charset="0"/>
                <a:ea typeface="+mn-ea"/>
                <a:cs typeface="Arial" pitchFamily="34" charset="0"/>
              </a:defRPr>
            </a:lvl1pPr>
            <a:lvl2pPr marL="0" indent="0" algn="l" defTabSz="746124" rtl="0" fontAlgn="base">
              <a:lnSpc>
                <a:spcPct val="100000"/>
              </a:lnSpc>
              <a:spcBef>
                <a:spcPct val="0"/>
              </a:spcBef>
              <a:spcAft>
                <a:spcPct val="0"/>
              </a:spcAft>
              <a:buSzPct val="100000"/>
              <a:buNone/>
              <a:defRPr lang="en-US" sz="675" b="1" kern="1200" noProof="0" dirty="0" smtClean="0">
                <a:solidFill>
                  <a:schemeClr val="bg1"/>
                </a:solidFill>
                <a:latin typeface="EYInterstate Light" panose="02000506000000020004" pitchFamily="2" charset="0"/>
                <a:ea typeface="+mn-ea"/>
                <a:cs typeface="Arial" pitchFamily="34" charset="0"/>
              </a:defRPr>
            </a:lvl2pPr>
            <a:lvl3pPr marL="132089" indent="-132089" algn="l" defTabSz="746124" rtl="0" fontAlgn="base">
              <a:lnSpc>
                <a:spcPct val="100000"/>
              </a:lnSpc>
              <a:spcBef>
                <a:spcPct val="0"/>
              </a:spcBef>
              <a:spcAft>
                <a:spcPct val="0"/>
              </a:spcAft>
              <a:buClr>
                <a:schemeClr val="tx2"/>
              </a:buClr>
              <a:buSzPct val="70000"/>
              <a:buFont typeface="Arial" pitchFamily="34" charset="0"/>
              <a:buChar char="►"/>
              <a:defRPr lang="en-US" sz="675" b="1" kern="1200" noProof="0" dirty="0" smtClean="0">
                <a:solidFill>
                  <a:schemeClr val="bg1"/>
                </a:solidFill>
                <a:latin typeface="EYInterstate Light" panose="02000506000000020004" pitchFamily="2" charset="0"/>
                <a:ea typeface="+mn-ea"/>
                <a:cs typeface="Arial" pitchFamily="34" charset="0"/>
              </a:defRPr>
            </a:lvl3pPr>
            <a:lvl4pPr marL="0" indent="0" algn="l" defTabSz="746124" rtl="0" fontAlgn="base">
              <a:lnSpc>
                <a:spcPct val="100000"/>
              </a:lnSpc>
              <a:spcBef>
                <a:spcPct val="0"/>
              </a:spcBef>
              <a:spcAft>
                <a:spcPct val="0"/>
              </a:spcAft>
              <a:buSzPct val="100000"/>
              <a:buNone/>
              <a:defRPr lang="en-US" sz="600" kern="1200" noProof="0" dirty="0" smtClean="0">
                <a:solidFill>
                  <a:schemeClr val="bg1"/>
                </a:solidFill>
                <a:latin typeface="EYInterstate Light" panose="02000506000000020004" pitchFamily="2" charset="0"/>
                <a:ea typeface="+mn-ea"/>
                <a:cs typeface="Arial" pitchFamily="34" charset="0"/>
              </a:defRPr>
            </a:lvl4pPr>
            <a:lvl5pPr marL="141609" indent="-141609" algn="l" defTabSz="746124" rtl="0" fontAlgn="base">
              <a:lnSpc>
                <a:spcPct val="100000"/>
              </a:lnSpc>
              <a:spcBef>
                <a:spcPct val="0"/>
              </a:spcBef>
              <a:spcAft>
                <a:spcPct val="0"/>
              </a:spcAft>
              <a:buClr>
                <a:schemeClr val="tx2"/>
              </a:buClr>
              <a:buSzPct val="70000"/>
              <a:buFont typeface="Arial" pitchFamily="34" charset="0"/>
              <a:buChar char="►"/>
              <a:defRPr lang="en-US" sz="600" kern="1200" noProof="0" dirty="0">
                <a:solidFill>
                  <a:schemeClr val="bg1"/>
                </a:solidFill>
                <a:latin typeface="EYInterstate Light" panose="02000506000000020004" pitchFamily="2" charset="0"/>
                <a:ea typeface="+mn-ea"/>
                <a:cs typeface="Arial" pitchFamily="34" charset="0"/>
              </a:defRPr>
            </a:lvl5pPr>
          </a:lstStyle>
          <a:p>
            <a:pPr lvl="0"/>
            <a:r>
              <a:rPr lang="en-US" noProof="0" dirty="0"/>
              <a:t>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Tree>
    <p:extLst>
      <p:ext uri="{BB962C8B-B14F-4D97-AF65-F5344CB8AC3E}">
        <p14:creationId xmlns:p14="http://schemas.microsoft.com/office/powerpoint/2010/main" val="73126502"/>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showMasterSp="0"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71469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preserve="1" userDrawn="1">
  <p:cSld name="2_Final legal text">
    <p:spTree>
      <p:nvGrpSpPr>
        <p:cNvPr id="1" name=""/>
        <p:cNvGrpSpPr/>
        <p:nvPr/>
      </p:nvGrpSpPr>
      <p:grpSpPr>
        <a:xfrm>
          <a:off x="0" y="0"/>
          <a:ext cx="0" cy="0"/>
          <a:chOff x="0" y="0"/>
          <a:chExt cx="0" cy="0"/>
        </a:xfrm>
      </p:grpSpPr>
      <p:pic>
        <p:nvPicPr>
          <p:cNvPr id="4" name="Content Placeholder 3">
            <a:extLst>
              <a:ext uri="{FF2B5EF4-FFF2-40B4-BE49-F238E27FC236}">
                <a16:creationId xmlns:a16="http://schemas.microsoft.com/office/drawing/2014/main" id="{E83BDE2E-2BCF-4140-945E-7D5610CDE4CC}"/>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553" y="0"/>
            <a:ext cx="12192005" cy="6858000"/>
          </a:xfrm>
          <a:prstGeom prst="rect">
            <a:avLst/>
          </a:prstGeom>
        </p:spPr>
      </p:pic>
      <p:sp>
        <p:nvSpPr>
          <p:cNvPr id="8" name="Content Placeholder 2"/>
          <p:cNvSpPr>
            <a:spLocks noGrp="1"/>
          </p:cNvSpPr>
          <p:nvPr>
            <p:ph idx="1"/>
          </p:nvPr>
        </p:nvSpPr>
        <p:spPr>
          <a:xfrm>
            <a:off x="607799" y="719139"/>
            <a:ext cx="4677635" cy="5210062"/>
          </a:xfrm>
        </p:spPr>
        <p:txBody>
          <a:bodyPr/>
          <a:lstStyle>
            <a:lvl1pPr marL="0" indent="0" algn="l" defTabSz="995363" rtl="0" fontAlgn="base">
              <a:lnSpc>
                <a:spcPct val="100000"/>
              </a:lnSpc>
              <a:spcBef>
                <a:spcPct val="70000"/>
              </a:spcBef>
              <a:spcAft>
                <a:spcPct val="0"/>
              </a:spcAft>
              <a:buSzPct val="100000"/>
              <a:buNone/>
              <a:defRPr lang="en-US" sz="1200" kern="1200" noProof="0" dirty="0" smtClean="0">
                <a:solidFill>
                  <a:schemeClr val="bg1"/>
                </a:solidFill>
                <a:latin typeface="EYInterstate Light" panose="02000506000000020004" pitchFamily="2" charset="0"/>
                <a:ea typeface="+mn-ea"/>
                <a:cs typeface="Arial" pitchFamily="34" charset="0"/>
              </a:defRPr>
            </a:lvl1pPr>
            <a:lvl2pPr marL="0" indent="0" algn="l" defTabSz="995363" rtl="0" fontAlgn="base">
              <a:lnSpc>
                <a:spcPct val="100000"/>
              </a:lnSpc>
              <a:spcBef>
                <a:spcPct val="0"/>
              </a:spcBef>
              <a:spcAft>
                <a:spcPct val="0"/>
              </a:spcAft>
              <a:buSzPct val="100000"/>
              <a:buNone/>
              <a:defRPr lang="en-US" sz="900" b="1" kern="1200" noProof="0" dirty="0" smtClean="0">
                <a:solidFill>
                  <a:schemeClr val="bg1"/>
                </a:solidFill>
                <a:latin typeface="EYInterstate Light" panose="02000506000000020004" pitchFamily="2" charset="0"/>
                <a:ea typeface="+mn-ea"/>
                <a:cs typeface="Arial" pitchFamily="34" charset="0"/>
              </a:defRPr>
            </a:lvl2pPr>
            <a:lvl3pPr marL="176213" indent="-176213" algn="l" defTabSz="995363" rtl="0" fontAlgn="base">
              <a:lnSpc>
                <a:spcPct val="100000"/>
              </a:lnSpc>
              <a:spcBef>
                <a:spcPct val="0"/>
              </a:spcBef>
              <a:spcAft>
                <a:spcPct val="0"/>
              </a:spcAft>
              <a:buClr>
                <a:schemeClr val="tx2"/>
              </a:buClr>
              <a:buSzPct val="70000"/>
              <a:buFont typeface="Arial" pitchFamily="34" charset="0"/>
              <a:buChar char="►"/>
              <a:defRPr lang="en-US" sz="900" b="1" kern="1200" noProof="0" dirty="0" smtClean="0">
                <a:solidFill>
                  <a:schemeClr val="bg1"/>
                </a:solidFill>
                <a:latin typeface="EYInterstate Light" panose="02000506000000020004" pitchFamily="2" charset="0"/>
                <a:ea typeface="+mn-ea"/>
                <a:cs typeface="Arial" pitchFamily="34" charset="0"/>
              </a:defRPr>
            </a:lvl3pPr>
            <a:lvl4pPr marL="0" indent="0" algn="l" defTabSz="995363" rtl="0" fontAlgn="base">
              <a:lnSpc>
                <a:spcPct val="100000"/>
              </a:lnSpc>
              <a:spcBef>
                <a:spcPct val="0"/>
              </a:spcBef>
              <a:spcAft>
                <a:spcPct val="0"/>
              </a:spcAft>
              <a:buSzPct val="100000"/>
              <a:buNone/>
              <a:defRPr lang="en-US" sz="800" kern="1200" noProof="0" dirty="0" smtClean="0">
                <a:solidFill>
                  <a:schemeClr val="bg1"/>
                </a:solidFill>
                <a:latin typeface="EYInterstate Light" panose="02000506000000020004" pitchFamily="2" charset="0"/>
                <a:ea typeface="+mn-ea"/>
                <a:cs typeface="Arial" pitchFamily="34" charset="0"/>
              </a:defRPr>
            </a:lvl4pPr>
            <a:lvl5pPr marL="188913" indent="-188913" algn="l" defTabSz="995363" rtl="0" fontAlgn="base">
              <a:lnSpc>
                <a:spcPct val="100000"/>
              </a:lnSpc>
              <a:spcBef>
                <a:spcPct val="0"/>
              </a:spcBef>
              <a:spcAft>
                <a:spcPct val="0"/>
              </a:spcAft>
              <a:buClr>
                <a:schemeClr val="tx2"/>
              </a:buClr>
              <a:buSzPct val="70000"/>
              <a:buFont typeface="Arial" pitchFamily="34" charset="0"/>
              <a:buChar char="►"/>
              <a:defRPr lang="en-US" sz="800" kern="1200" noProof="0" dirty="0">
                <a:solidFill>
                  <a:schemeClr val="bg1"/>
                </a:solidFill>
                <a:latin typeface="EYInterstate Light" panose="02000506000000020004" pitchFamily="2" charset="0"/>
                <a:ea typeface="+mn-ea"/>
                <a:cs typeface="Arial" pitchFamily="34" charset="0"/>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Tree>
    <p:extLst>
      <p:ext uri="{BB962C8B-B14F-4D97-AF65-F5344CB8AC3E}">
        <p14:creationId xmlns:p14="http://schemas.microsoft.com/office/powerpoint/2010/main" val="1282227038"/>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showMasterSp="0" preserve="1" userDrawn="1">
  <p:cSld name="1_Cover">
    <p:spTree>
      <p:nvGrpSpPr>
        <p:cNvPr id="1" name=""/>
        <p:cNvGrpSpPr/>
        <p:nvPr/>
      </p:nvGrpSpPr>
      <p:grpSpPr>
        <a:xfrm>
          <a:off x="0" y="0"/>
          <a:ext cx="0" cy="0"/>
          <a:chOff x="0" y="0"/>
          <a:chExt cx="0" cy="0"/>
        </a:xfrm>
      </p:grpSpPr>
      <p:sp>
        <p:nvSpPr>
          <p:cNvPr id="16" name="Freeform 56">
            <a:extLst>
              <a:ext uri="{FF2B5EF4-FFF2-40B4-BE49-F238E27FC236}">
                <a16:creationId xmlns:a16="http://schemas.microsoft.com/office/drawing/2014/main" id="{13A7AC18-CF42-4EC5-8D40-441EAE30A06C}"/>
              </a:ext>
            </a:extLst>
          </p:cNvPr>
          <p:cNvSpPr/>
          <p:nvPr userDrawn="1"/>
        </p:nvSpPr>
        <p:spPr>
          <a:xfrm>
            <a:off x="498115" y="795662"/>
            <a:ext cx="4930412" cy="3581484"/>
          </a:xfrm>
          <a:custGeom>
            <a:avLst/>
            <a:gdLst>
              <a:gd name="connsiteX0" fmla="*/ 4238387 w 4257675"/>
              <a:gd name="connsiteY0" fmla="*/ 0 h 3092804"/>
              <a:gd name="connsiteX1" fmla="*/ 4257675 w 4257675"/>
              <a:gd name="connsiteY1" fmla="*/ 0 h 3092804"/>
              <a:gd name="connsiteX2" fmla="*/ 4257675 w 4257675"/>
              <a:gd name="connsiteY2" fmla="*/ 3092804 h 3092804"/>
              <a:gd name="connsiteX3" fmla="*/ 0 w 4257675"/>
              <a:gd name="connsiteY3" fmla="*/ 3092804 h 3092804"/>
              <a:gd name="connsiteX4" fmla="*/ 0 w 4257675"/>
              <a:gd name="connsiteY4" fmla="*/ 747342 h 309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7675" h="3092804">
                <a:moveTo>
                  <a:pt x="4238387" y="0"/>
                </a:moveTo>
                <a:lnTo>
                  <a:pt x="4257675" y="0"/>
                </a:lnTo>
                <a:lnTo>
                  <a:pt x="4257675" y="3092804"/>
                </a:lnTo>
                <a:lnTo>
                  <a:pt x="0" y="3092804"/>
                </a:lnTo>
                <a:lnTo>
                  <a:pt x="0" y="747342"/>
                </a:lnTo>
                <a:close/>
              </a:path>
            </a:pathLst>
          </a:custGeom>
          <a:solidFill>
            <a:srgbClr val="FFE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p:cNvSpPr>
            <a:spLocks noGrp="1"/>
          </p:cNvSpPr>
          <p:nvPr>
            <p:ph type="ctrTitle"/>
          </p:nvPr>
        </p:nvSpPr>
        <p:spPr>
          <a:xfrm>
            <a:off x="775504" y="1954221"/>
            <a:ext cx="4328932" cy="979702"/>
          </a:xfrm>
        </p:spPr>
        <p:txBody>
          <a:bodyPr/>
          <a:lstStyle>
            <a:lvl1pPr>
              <a:defRPr sz="3000" b="0">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12" name="Subtitle 2"/>
          <p:cNvSpPr>
            <a:spLocks noGrp="1"/>
          </p:cNvSpPr>
          <p:nvPr>
            <p:ph type="subTitle" idx="1"/>
          </p:nvPr>
        </p:nvSpPr>
        <p:spPr>
          <a:xfrm>
            <a:off x="775504" y="3046158"/>
            <a:ext cx="4328932" cy="1046323"/>
          </a:xfrm>
        </p:spPr>
        <p:txBody>
          <a:bodyPr/>
          <a:lstStyle>
            <a:lvl1pPr marL="0" indent="0" algn="l">
              <a:spcAft>
                <a:spcPts val="1200"/>
              </a:spcAft>
              <a:buNone/>
              <a:defRPr sz="2000">
                <a:solidFill>
                  <a:schemeClr val="bg1"/>
                </a:solidFill>
                <a:latin typeface="EYInterstate" panose="02000503020000020004" pitchFamily="2" charset="0"/>
                <a:cs typeface="Arial" pitchFamily="34" charset="0"/>
              </a:defRPr>
            </a:lvl1pPr>
            <a:lvl2pPr marL="0" indent="0" algn="l">
              <a:buNone/>
              <a:defRPr sz="1600" b="1">
                <a:solidFill>
                  <a:srgbClr val="404040"/>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dirty="0"/>
              <a:t>Click to edit Master subtitle style</a:t>
            </a:r>
            <a:endParaRPr lang="en-GB" dirty="0"/>
          </a:p>
        </p:txBody>
      </p:sp>
      <p:cxnSp>
        <p:nvCxnSpPr>
          <p:cNvPr id="7" name="Straight Connector 6">
            <a:extLst>
              <a:ext uri="{FF2B5EF4-FFF2-40B4-BE49-F238E27FC236}">
                <a16:creationId xmlns:a16="http://schemas.microsoft.com/office/drawing/2014/main" id="{F93BD223-2224-476C-AB5C-300C248C1618}"/>
              </a:ext>
            </a:extLst>
          </p:cNvPr>
          <p:cNvCxnSpPr>
            <a:cxnSpLocks/>
          </p:cNvCxnSpPr>
          <p:nvPr userDrawn="1"/>
        </p:nvCxnSpPr>
        <p:spPr>
          <a:xfrm>
            <a:off x="1333184" y="5709060"/>
            <a:ext cx="8122101" cy="0"/>
          </a:xfrm>
          <a:prstGeom prst="line">
            <a:avLst/>
          </a:prstGeom>
          <a:ln>
            <a:solidFill>
              <a:srgbClr val="828290"/>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651B4C43-E5F8-400E-A971-58A3766B1BF0}"/>
              </a:ext>
            </a:extLst>
          </p:cNvPr>
          <p:cNvSpPr txBox="1"/>
          <p:nvPr userDrawn="1"/>
        </p:nvSpPr>
        <p:spPr>
          <a:xfrm>
            <a:off x="461984" y="5605200"/>
            <a:ext cx="1045073" cy="197581"/>
          </a:xfrm>
          <a:prstGeom prst="rect">
            <a:avLst/>
          </a:prstGeom>
          <a:noFill/>
        </p:spPr>
        <p:txBody>
          <a:bodyPr wrap="square" lIns="0" tIns="0" rIns="0" bIns="0" rtlCol="0" anchor="ctr" anchorCtr="0">
            <a:noAutofit/>
          </a:bodyPr>
          <a:lstStyle/>
          <a:p>
            <a:r>
              <a:rPr lang="en-GB" sz="1200" dirty="0">
                <a:solidFill>
                  <a:srgbClr val="828290"/>
                </a:solidFill>
                <a:latin typeface="EYInterstate Light" panose="02000506000000020004" pitchFamily="2" charset="0"/>
              </a:rPr>
              <a:t>Written by</a:t>
            </a:r>
          </a:p>
        </p:txBody>
      </p:sp>
      <p:sp>
        <p:nvSpPr>
          <p:cNvPr id="10" name="Text Placeholder 16">
            <a:extLst>
              <a:ext uri="{FF2B5EF4-FFF2-40B4-BE49-F238E27FC236}">
                <a16:creationId xmlns:a16="http://schemas.microsoft.com/office/drawing/2014/main" id="{A9465B6B-DFD4-4E0C-9ACE-E88CA2220464}"/>
              </a:ext>
            </a:extLst>
          </p:cNvPr>
          <p:cNvSpPr>
            <a:spLocks noGrp="1"/>
          </p:cNvSpPr>
          <p:nvPr>
            <p:ph type="body" sz="quarter" idx="14" hasCustomPrompt="1"/>
          </p:nvPr>
        </p:nvSpPr>
        <p:spPr>
          <a:xfrm>
            <a:off x="1333184" y="6019189"/>
            <a:ext cx="3089275" cy="180000"/>
          </a:xfrm>
        </p:spPr>
        <p:txBody>
          <a:bodyPr/>
          <a:lstStyle>
            <a:lvl1pPr marL="0" indent="0">
              <a:buNone/>
              <a:defRPr sz="1200">
                <a:solidFill>
                  <a:schemeClr val="bg1"/>
                </a:solidFill>
              </a:defRPr>
            </a:lvl1pPr>
          </a:lstStyle>
          <a:p>
            <a:pPr lvl="0"/>
            <a:r>
              <a:rPr lang="en-US" dirty="0"/>
              <a:t>Name Surname</a:t>
            </a:r>
            <a:endParaRPr lang="en-GB" dirty="0"/>
          </a:p>
        </p:txBody>
      </p:sp>
      <p:sp>
        <p:nvSpPr>
          <p:cNvPr id="13" name="Text Placeholder 16">
            <a:extLst>
              <a:ext uri="{FF2B5EF4-FFF2-40B4-BE49-F238E27FC236}">
                <a16:creationId xmlns:a16="http://schemas.microsoft.com/office/drawing/2014/main" id="{A1F2ED22-5637-4AB8-ABD8-3693A6EA55FD}"/>
              </a:ext>
            </a:extLst>
          </p:cNvPr>
          <p:cNvSpPr>
            <a:spLocks noGrp="1"/>
          </p:cNvSpPr>
          <p:nvPr>
            <p:ph type="body" sz="quarter" idx="15" hasCustomPrompt="1"/>
          </p:nvPr>
        </p:nvSpPr>
        <p:spPr>
          <a:xfrm>
            <a:off x="1333184" y="6216807"/>
            <a:ext cx="3089275" cy="180000"/>
          </a:xfrm>
        </p:spPr>
        <p:txBody>
          <a:bodyPr/>
          <a:lstStyle>
            <a:lvl1pPr marL="0" indent="0">
              <a:buNone/>
              <a:defRPr sz="1200">
                <a:solidFill>
                  <a:schemeClr val="bg1"/>
                </a:solidFill>
              </a:defRPr>
            </a:lvl1pPr>
          </a:lstStyle>
          <a:p>
            <a:pPr lvl="0"/>
            <a:r>
              <a:rPr lang="en-US" dirty="0"/>
              <a:t>Job Title</a:t>
            </a:r>
            <a:endParaRPr lang="en-GB" dirty="0"/>
          </a:p>
        </p:txBody>
      </p:sp>
      <p:sp>
        <p:nvSpPr>
          <p:cNvPr id="14" name="Picture Placeholder 19">
            <a:extLst>
              <a:ext uri="{FF2B5EF4-FFF2-40B4-BE49-F238E27FC236}">
                <a16:creationId xmlns:a16="http://schemas.microsoft.com/office/drawing/2014/main" id="{29A5E1BC-8F6B-43EF-9FF6-8242E7708BDA}"/>
              </a:ext>
            </a:extLst>
          </p:cNvPr>
          <p:cNvSpPr>
            <a:spLocks noGrp="1"/>
          </p:cNvSpPr>
          <p:nvPr>
            <p:ph type="pic" sz="quarter" idx="16"/>
          </p:nvPr>
        </p:nvSpPr>
        <p:spPr>
          <a:xfrm>
            <a:off x="461983" y="5914642"/>
            <a:ext cx="576000" cy="576000"/>
          </a:xfrm>
          <a:prstGeom prst="ellipse">
            <a:avLst/>
          </a:prstGeom>
        </p:spPr>
        <p:txBody>
          <a:bodyPr anchor="ctr"/>
          <a:lstStyle>
            <a:lvl1pPr marL="0" indent="0" algn="ctr">
              <a:buNone/>
              <a:defRPr sz="900">
                <a:solidFill>
                  <a:schemeClr val="bg1"/>
                </a:solidFill>
              </a:defRPr>
            </a:lvl1pPr>
          </a:lstStyle>
          <a:p>
            <a:endParaRPr lang="en-GB" dirty="0"/>
          </a:p>
        </p:txBody>
      </p:sp>
      <p:grpSp>
        <p:nvGrpSpPr>
          <p:cNvPr id="2" name="Group 4">
            <a:extLst>
              <a:ext uri="{FF2B5EF4-FFF2-40B4-BE49-F238E27FC236}">
                <a16:creationId xmlns:a16="http://schemas.microsoft.com/office/drawing/2014/main" id="{63F02F42-4916-4588-807F-4BB7367EB0EC}"/>
              </a:ext>
            </a:extLst>
          </p:cNvPr>
          <p:cNvGrpSpPr>
            <a:grpSpLocks noChangeAspect="1"/>
          </p:cNvGrpSpPr>
          <p:nvPr userDrawn="1"/>
        </p:nvGrpSpPr>
        <p:grpSpPr bwMode="auto">
          <a:xfrm>
            <a:off x="10364788" y="4960938"/>
            <a:ext cx="1225550" cy="1435100"/>
            <a:chOff x="6529" y="3125"/>
            <a:chExt cx="772" cy="904"/>
          </a:xfrm>
        </p:grpSpPr>
        <p:sp>
          <p:nvSpPr>
            <p:cNvPr id="4" name="Freeform 5">
              <a:extLst>
                <a:ext uri="{FF2B5EF4-FFF2-40B4-BE49-F238E27FC236}">
                  <a16:creationId xmlns:a16="http://schemas.microsoft.com/office/drawing/2014/main" id="{0BD928C5-1C7D-4599-A7E9-8AB1B188C6AA}"/>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 name="Freeform 6">
              <a:extLst>
                <a:ext uri="{FF2B5EF4-FFF2-40B4-BE49-F238E27FC236}">
                  <a16:creationId xmlns:a16="http://schemas.microsoft.com/office/drawing/2014/main" id="{37C281E8-2924-471F-A849-26C37A059B4E}"/>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1807380870"/>
      </p:ext>
    </p:extLst>
  </p:cSld>
  <p:clrMapOvr>
    <a:masterClrMapping/>
  </p:clrMapOvr>
  <p:extLst>
    <p:ext uri="{DCECCB84-F9BA-43D5-87BE-67443E8EF086}">
      <p15:sldGuideLst xmlns:p15="http://schemas.microsoft.com/office/powerpoint/2012/main">
        <p15:guide id="1" orient="horz" pos="2160">
          <p15:clr>
            <a:srgbClr val="FBAE40"/>
          </p15:clr>
        </p15:guide>
        <p15:guide id="2" pos="3842">
          <p15:clr>
            <a:srgbClr val="FBAE40"/>
          </p15:clr>
        </p15:guide>
      </p15:sldGuideLst>
    </p:ext>
  </p:extLst>
</p:sldLayout>
</file>

<file path=ppt/slideLayouts/slideLayout281.xml><?xml version="1.0" encoding="utf-8"?>
<p:sldLayout xmlns:a="http://schemas.openxmlformats.org/drawingml/2006/main" xmlns:r="http://schemas.openxmlformats.org/officeDocument/2006/relationships" xmlns:p="http://schemas.openxmlformats.org/presentationml/2006/main" showMasterSp="0" preserve="1" userDrawn="1">
  <p:cSld name="1_Cover alternate">
    <p:spTree>
      <p:nvGrpSpPr>
        <p:cNvPr id="1" name=""/>
        <p:cNvGrpSpPr/>
        <p:nvPr/>
      </p:nvGrpSpPr>
      <p:grpSpPr>
        <a:xfrm>
          <a:off x="0" y="0"/>
          <a:ext cx="0" cy="0"/>
          <a:chOff x="0" y="0"/>
          <a:chExt cx="0" cy="0"/>
        </a:xfrm>
      </p:grpSpPr>
      <p:sp>
        <p:nvSpPr>
          <p:cNvPr id="16" name="Freeform 56">
            <a:extLst>
              <a:ext uri="{FF2B5EF4-FFF2-40B4-BE49-F238E27FC236}">
                <a16:creationId xmlns:a16="http://schemas.microsoft.com/office/drawing/2014/main" id="{13A7AC18-CF42-4EC5-8D40-441EAE30A06C}"/>
              </a:ext>
            </a:extLst>
          </p:cNvPr>
          <p:cNvSpPr/>
          <p:nvPr userDrawn="1"/>
        </p:nvSpPr>
        <p:spPr>
          <a:xfrm>
            <a:off x="498115" y="795662"/>
            <a:ext cx="4930412" cy="3581484"/>
          </a:xfrm>
          <a:custGeom>
            <a:avLst/>
            <a:gdLst>
              <a:gd name="connsiteX0" fmla="*/ 4238387 w 4257675"/>
              <a:gd name="connsiteY0" fmla="*/ 0 h 3092804"/>
              <a:gd name="connsiteX1" fmla="*/ 4257675 w 4257675"/>
              <a:gd name="connsiteY1" fmla="*/ 0 h 3092804"/>
              <a:gd name="connsiteX2" fmla="*/ 4257675 w 4257675"/>
              <a:gd name="connsiteY2" fmla="*/ 3092804 h 3092804"/>
              <a:gd name="connsiteX3" fmla="*/ 0 w 4257675"/>
              <a:gd name="connsiteY3" fmla="*/ 3092804 h 3092804"/>
              <a:gd name="connsiteX4" fmla="*/ 0 w 4257675"/>
              <a:gd name="connsiteY4" fmla="*/ 747342 h 309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7675" h="3092804">
                <a:moveTo>
                  <a:pt x="4238387" y="0"/>
                </a:moveTo>
                <a:lnTo>
                  <a:pt x="4257675" y="0"/>
                </a:lnTo>
                <a:lnTo>
                  <a:pt x="4257675" y="3092804"/>
                </a:lnTo>
                <a:lnTo>
                  <a:pt x="0" y="3092804"/>
                </a:lnTo>
                <a:lnTo>
                  <a:pt x="0" y="747342"/>
                </a:lnTo>
                <a:close/>
              </a:path>
            </a:pathLst>
          </a:custGeom>
          <a:solidFill>
            <a:srgbClr val="FFE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p:cNvSpPr>
            <a:spLocks noGrp="1"/>
          </p:cNvSpPr>
          <p:nvPr>
            <p:ph type="ctrTitle"/>
          </p:nvPr>
        </p:nvSpPr>
        <p:spPr>
          <a:xfrm>
            <a:off x="775504" y="1954221"/>
            <a:ext cx="4328932" cy="979702"/>
          </a:xfrm>
        </p:spPr>
        <p:txBody>
          <a:bodyPr/>
          <a:lstStyle>
            <a:lvl1pPr>
              <a:defRPr sz="3000" b="0">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12" name="Subtitle 2"/>
          <p:cNvSpPr>
            <a:spLocks noGrp="1"/>
          </p:cNvSpPr>
          <p:nvPr>
            <p:ph type="subTitle" idx="1"/>
          </p:nvPr>
        </p:nvSpPr>
        <p:spPr>
          <a:xfrm>
            <a:off x="775504" y="3046158"/>
            <a:ext cx="4328932" cy="1046323"/>
          </a:xfrm>
        </p:spPr>
        <p:txBody>
          <a:bodyPr/>
          <a:lstStyle>
            <a:lvl1pPr marL="0" indent="0" algn="l">
              <a:spcAft>
                <a:spcPts val="1200"/>
              </a:spcAft>
              <a:buNone/>
              <a:defRPr sz="2000">
                <a:solidFill>
                  <a:schemeClr val="bg1"/>
                </a:solidFill>
                <a:latin typeface="EYInterstate" panose="02000503020000020004" pitchFamily="2" charset="0"/>
                <a:cs typeface="Arial" pitchFamily="34" charset="0"/>
              </a:defRPr>
            </a:lvl1pPr>
            <a:lvl2pPr marL="0" indent="0" algn="l">
              <a:buNone/>
              <a:defRPr sz="1600" b="1">
                <a:solidFill>
                  <a:srgbClr val="404040"/>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dirty="0"/>
              <a:t>Click to edit Master subtitle style</a:t>
            </a:r>
            <a:endParaRPr lang="en-GB" dirty="0"/>
          </a:p>
        </p:txBody>
      </p:sp>
      <p:cxnSp>
        <p:nvCxnSpPr>
          <p:cNvPr id="7" name="Straight Connector 6">
            <a:extLst>
              <a:ext uri="{FF2B5EF4-FFF2-40B4-BE49-F238E27FC236}">
                <a16:creationId xmlns:a16="http://schemas.microsoft.com/office/drawing/2014/main" id="{F93BD223-2224-476C-AB5C-300C248C1618}"/>
              </a:ext>
            </a:extLst>
          </p:cNvPr>
          <p:cNvCxnSpPr>
            <a:cxnSpLocks/>
          </p:cNvCxnSpPr>
          <p:nvPr userDrawn="1"/>
        </p:nvCxnSpPr>
        <p:spPr>
          <a:xfrm>
            <a:off x="1333184" y="5709060"/>
            <a:ext cx="8122101" cy="0"/>
          </a:xfrm>
          <a:prstGeom prst="line">
            <a:avLst/>
          </a:prstGeom>
          <a:ln>
            <a:solidFill>
              <a:srgbClr val="828290"/>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651B4C43-E5F8-400E-A971-58A3766B1BF0}"/>
              </a:ext>
            </a:extLst>
          </p:cNvPr>
          <p:cNvSpPr txBox="1"/>
          <p:nvPr userDrawn="1"/>
        </p:nvSpPr>
        <p:spPr>
          <a:xfrm>
            <a:off x="461984" y="5605200"/>
            <a:ext cx="1045073" cy="197581"/>
          </a:xfrm>
          <a:prstGeom prst="rect">
            <a:avLst/>
          </a:prstGeom>
          <a:noFill/>
        </p:spPr>
        <p:txBody>
          <a:bodyPr wrap="square" lIns="0" tIns="0" rIns="0" bIns="0" rtlCol="0" anchor="ctr" anchorCtr="0">
            <a:noAutofit/>
          </a:bodyPr>
          <a:lstStyle/>
          <a:p>
            <a:r>
              <a:rPr lang="en-GB" sz="1200" dirty="0">
                <a:solidFill>
                  <a:srgbClr val="828290"/>
                </a:solidFill>
                <a:latin typeface="EYInterstate Light" panose="02000506000000020004" pitchFamily="2" charset="0"/>
              </a:rPr>
              <a:t>Written by</a:t>
            </a:r>
          </a:p>
        </p:txBody>
      </p:sp>
      <p:sp>
        <p:nvSpPr>
          <p:cNvPr id="10" name="Text Placeholder 16">
            <a:extLst>
              <a:ext uri="{FF2B5EF4-FFF2-40B4-BE49-F238E27FC236}">
                <a16:creationId xmlns:a16="http://schemas.microsoft.com/office/drawing/2014/main" id="{A9465B6B-DFD4-4E0C-9ACE-E88CA2220464}"/>
              </a:ext>
            </a:extLst>
          </p:cNvPr>
          <p:cNvSpPr>
            <a:spLocks noGrp="1"/>
          </p:cNvSpPr>
          <p:nvPr>
            <p:ph type="body" sz="quarter" idx="14" hasCustomPrompt="1"/>
          </p:nvPr>
        </p:nvSpPr>
        <p:spPr>
          <a:xfrm>
            <a:off x="461984" y="6019189"/>
            <a:ext cx="3089275" cy="180000"/>
          </a:xfrm>
        </p:spPr>
        <p:txBody>
          <a:bodyPr/>
          <a:lstStyle>
            <a:lvl1pPr marL="0" indent="0">
              <a:buNone/>
              <a:defRPr sz="1200">
                <a:solidFill>
                  <a:schemeClr val="bg1"/>
                </a:solidFill>
              </a:defRPr>
            </a:lvl1pPr>
          </a:lstStyle>
          <a:p>
            <a:pPr lvl="0"/>
            <a:r>
              <a:rPr lang="en-US" dirty="0"/>
              <a:t>Name Surname</a:t>
            </a:r>
            <a:endParaRPr lang="en-GB" dirty="0"/>
          </a:p>
        </p:txBody>
      </p:sp>
      <p:sp>
        <p:nvSpPr>
          <p:cNvPr id="13" name="Text Placeholder 16">
            <a:extLst>
              <a:ext uri="{FF2B5EF4-FFF2-40B4-BE49-F238E27FC236}">
                <a16:creationId xmlns:a16="http://schemas.microsoft.com/office/drawing/2014/main" id="{A1F2ED22-5637-4AB8-ABD8-3693A6EA55FD}"/>
              </a:ext>
            </a:extLst>
          </p:cNvPr>
          <p:cNvSpPr>
            <a:spLocks noGrp="1"/>
          </p:cNvSpPr>
          <p:nvPr>
            <p:ph type="body" sz="quarter" idx="15" hasCustomPrompt="1"/>
          </p:nvPr>
        </p:nvSpPr>
        <p:spPr>
          <a:xfrm>
            <a:off x="461984" y="6216807"/>
            <a:ext cx="3089275" cy="180000"/>
          </a:xfrm>
        </p:spPr>
        <p:txBody>
          <a:bodyPr/>
          <a:lstStyle>
            <a:lvl1pPr marL="0" indent="0">
              <a:buNone/>
              <a:defRPr sz="1200">
                <a:solidFill>
                  <a:schemeClr val="bg1"/>
                </a:solidFill>
              </a:defRPr>
            </a:lvl1pPr>
          </a:lstStyle>
          <a:p>
            <a:pPr lvl="0"/>
            <a:r>
              <a:rPr lang="en-US" dirty="0"/>
              <a:t>Job Title</a:t>
            </a:r>
            <a:endParaRPr lang="en-GB" dirty="0"/>
          </a:p>
        </p:txBody>
      </p:sp>
      <p:grpSp>
        <p:nvGrpSpPr>
          <p:cNvPr id="14" name="Group 4">
            <a:extLst>
              <a:ext uri="{FF2B5EF4-FFF2-40B4-BE49-F238E27FC236}">
                <a16:creationId xmlns:a16="http://schemas.microsoft.com/office/drawing/2014/main" id="{5CE71800-5B4B-4F94-8DA1-A2C05D9E8750}"/>
              </a:ext>
            </a:extLst>
          </p:cNvPr>
          <p:cNvGrpSpPr>
            <a:grpSpLocks noChangeAspect="1"/>
          </p:cNvGrpSpPr>
          <p:nvPr userDrawn="1"/>
        </p:nvGrpSpPr>
        <p:grpSpPr bwMode="auto">
          <a:xfrm>
            <a:off x="10364788" y="4960938"/>
            <a:ext cx="1225550" cy="1435100"/>
            <a:chOff x="6529" y="3125"/>
            <a:chExt cx="772" cy="904"/>
          </a:xfrm>
        </p:grpSpPr>
        <p:sp>
          <p:nvSpPr>
            <p:cNvPr id="15" name="Freeform 5">
              <a:extLst>
                <a:ext uri="{FF2B5EF4-FFF2-40B4-BE49-F238E27FC236}">
                  <a16:creationId xmlns:a16="http://schemas.microsoft.com/office/drawing/2014/main" id="{58FB548F-77B7-4F42-8CF1-C53943386AA5}"/>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7" name="Freeform 6">
              <a:extLst>
                <a:ext uri="{FF2B5EF4-FFF2-40B4-BE49-F238E27FC236}">
                  <a16:creationId xmlns:a16="http://schemas.microsoft.com/office/drawing/2014/main" id="{40005A69-42DA-4C6D-A41C-62C78DAFEFB7}"/>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1273797646"/>
      </p:ext>
    </p:extLst>
  </p:cSld>
  <p:clrMapOvr>
    <a:masterClrMapping/>
  </p:clrMapOvr>
  <p:extLst>
    <p:ext uri="{DCECCB84-F9BA-43D5-87BE-67443E8EF086}">
      <p15:sldGuideLst xmlns:p15="http://schemas.microsoft.com/office/powerpoint/2012/main">
        <p15:guide id="1" orient="horz" pos="2160">
          <p15:clr>
            <a:srgbClr val="FBAE40"/>
          </p15:clr>
        </p15:guide>
        <p15:guide id="2" pos="3842">
          <p15:clr>
            <a:srgbClr val="FBAE40"/>
          </p15:clr>
        </p15:guide>
      </p15:sldGuideLst>
    </p:ext>
  </p:extLst>
</p:sldLayout>
</file>

<file path=ppt/slideLayouts/slideLayout282.xml><?xml version="1.0" encoding="utf-8"?>
<p:sldLayout xmlns:a="http://schemas.openxmlformats.org/drawingml/2006/main" xmlns:r="http://schemas.openxmlformats.org/officeDocument/2006/relationships" xmlns:p="http://schemas.openxmlformats.org/presentationml/2006/main" showMasterSp="0" preserve="1" userDrawn="1">
  <p:cSld name="Approved question wide">
    <p:spTree>
      <p:nvGrpSpPr>
        <p:cNvPr id="1" name=""/>
        <p:cNvGrpSpPr/>
        <p:nvPr/>
      </p:nvGrpSpPr>
      <p:grpSpPr>
        <a:xfrm>
          <a:off x="0" y="0"/>
          <a:ext cx="0" cy="0"/>
          <a:chOff x="0" y="0"/>
          <a:chExt cx="0" cy="0"/>
        </a:xfrm>
      </p:grpSpPr>
      <p:grpSp>
        <p:nvGrpSpPr>
          <p:cNvPr id="235" name="Group 234">
            <a:extLst>
              <a:ext uri="{FF2B5EF4-FFF2-40B4-BE49-F238E27FC236}">
                <a16:creationId xmlns:a16="http://schemas.microsoft.com/office/drawing/2014/main" id="{5342E118-6F1D-4C46-956E-4CCCBCAA7952}"/>
              </a:ext>
            </a:extLst>
          </p:cNvPr>
          <p:cNvGrpSpPr/>
          <p:nvPr userDrawn="1"/>
        </p:nvGrpSpPr>
        <p:grpSpPr>
          <a:xfrm>
            <a:off x="498115" y="5826612"/>
            <a:ext cx="3878023" cy="570195"/>
            <a:chOff x="498115" y="5951018"/>
            <a:chExt cx="3878023" cy="570195"/>
          </a:xfrm>
        </p:grpSpPr>
        <p:sp>
          <p:nvSpPr>
            <p:cNvPr id="168" name="Rectangle 167">
              <a:extLst>
                <a:ext uri="{FF2B5EF4-FFF2-40B4-BE49-F238E27FC236}">
                  <a16:creationId xmlns:a16="http://schemas.microsoft.com/office/drawing/2014/main" id="{A22049CA-64AE-409F-988D-A7317F8AD136}"/>
                </a:ext>
              </a:extLst>
            </p:cNvPr>
            <p:cNvSpPr>
              <a:spLocks noChangeArrowheads="1"/>
            </p:cNvSpPr>
            <p:nvPr userDrawn="1"/>
          </p:nvSpPr>
          <p:spPr bwMode="auto">
            <a:xfrm>
              <a:off x="498115"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9" name="Rectangle 6">
              <a:extLst>
                <a:ext uri="{FF2B5EF4-FFF2-40B4-BE49-F238E27FC236}">
                  <a16:creationId xmlns:a16="http://schemas.microsoft.com/office/drawing/2014/main" id="{E37A0A05-0A78-44A7-8873-0A1A20C87175}"/>
                </a:ext>
              </a:extLst>
            </p:cNvPr>
            <p:cNvSpPr>
              <a:spLocks noChangeArrowheads="1"/>
            </p:cNvSpPr>
            <p:nvPr userDrawn="1"/>
          </p:nvSpPr>
          <p:spPr bwMode="auto">
            <a:xfrm>
              <a:off x="69341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70" name="Rectangle 7">
              <a:extLst>
                <a:ext uri="{FF2B5EF4-FFF2-40B4-BE49-F238E27FC236}">
                  <a16:creationId xmlns:a16="http://schemas.microsoft.com/office/drawing/2014/main" id="{0DEA0CBE-8527-4287-BF98-DA48947875F5}"/>
                </a:ext>
              </a:extLst>
            </p:cNvPr>
            <p:cNvSpPr>
              <a:spLocks noChangeArrowheads="1"/>
            </p:cNvSpPr>
            <p:nvPr userDrawn="1"/>
          </p:nvSpPr>
          <p:spPr bwMode="auto">
            <a:xfrm>
              <a:off x="89045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71" name="Freeform 8">
              <a:extLst>
                <a:ext uri="{FF2B5EF4-FFF2-40B4-BE49-F238E27FC236}">
                  <a16:creationId xmlns:a16="http://schemas.microsoft.com/office/drawing/2014/main" id="{444058C6-612A-446E-8F68-0E5CC4CFF366}"/>
                </a:ext>
              </a:extLst>
            </p:cNvPr>
            <p:cNvSpPr>
              <a:spLocks/>
            </p:cNvSpPr>
            <p:nvPr userDrawn="1"/>
          </p:nvSpPr>
          <p:spPr bwMode="auto">
            <a:xfrm>
              <a:off x="498115" y="6181188"/>
              <a:ext cx="94161" cy="130778"/>
            </a:xfrm>
            <a:custGeom>
              <a:avLst/>
              <a:gdLst>
                <a:gd name="T0" fmla="*/ 32 w 54"/>
                <a:gd name="T1" fmla="*/ 11 h 75"/>
                <a:gd name="T2" fmla="*/ 32 w 54"/>
                <a:gd name="T3" fmla="*/ 75 h 75"/>
                <a:gd name="T4" fmla="*/ 22 w 54"/>
                <a:gd name="T5" fmla="*/ 75 h 75"/>
                <a:gd name="T6" fmla="*/ 22 w 54"/>
                <a:gd name="T7" fmla="*/ 11 h 75"/>
                <a:gd name="T8" fmla="*/ 0 w 54"/>
                <a:gd name="T9" fmla="*/ 11 h 75"/>
                <a:gd name="T10" fmla="*/ 0 w 54"/>
                <a:gd name="T11" fmla="*/ 0 h 75"/>
                <a:gd name="T12" fmla="*/ 54 w 54"/>
                <a:gd name="T13" fmla="*/ 0 h 75"/>
                <a:gd name="T14" fmla="*/ 54 w 54"/>
                <a:gd name="T15" fmla="*/ 11 h 75"/>
                <a:gd name="T16" fmla="*/ 32 w 54"/>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1"/>
                  </a:moveTo>
                  <a:lnTo>
                    <a:pt x="32" y="75"/>
                  </a:lnTo>
                  <a:lnTo>
                    <a:pt x="22" y="75"/>
                  </a:lnTo>
                  <a:lnTo>
                    <a:pt x="22" y="11"/>
                  </a:lnTo>
                  <a:lnTo>
                    <a:pt x="0" y="11"/>
                  </a:lnTo>
                  <a:lnTo>
                    <a:pt x="0" y="0"/>
                  </a:lnTo>
                  <a:lnTo>
                    <a:pt x="54" y="0"/>
                  </a:lnTo>
                  <a:lnTo>
                    <a:pt x="54" y="11"/>
                  </a:lnTo>
                  <a:lnTo>
                    <a:pt x="32"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2" name="Freeform 9">
              <a:extLst>
                <a:ext uri="{FF2B5EF4-FFF2-40B4-BE49-F238E27FC236}">
                  <a16:creationId xmlns:a16="http://schemas.microsoft.com/office/drawing/2014/main" id="{1011EC31-E0C3-404F-93B3-EFD3DADC11CB}"/>
                </a:ext>
              </a:extLst>
            </p:cNvPr>
            <p:cNvSpPr>
              <a:spLocks/>
            </p:cNvSpPr>
            <p:nvPr userDrawn="1"/>
          </p:nvSpPr>
          <p:spPr bwMode="auto">
            <a:xfrm>
              <a:off x="609713" y="6174213"/>
              <a:ext cx="78468"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3" name="Freeform 10">
              <a:extLst>
                <a:ext uri="{FF2B5EF4-FFF2-40B4-BE49-F238E27FC236}">
                  <a16:creationId xmlns:a16="http://schemas.microsoft.com/office/drawing/2014/main" id="{3C9D076B-D88C-4089-8D58-9A31CFCDB02A}"/>
                </a:ext>
              </a:extLst>
            </p:cNvPr>
            <p:cNvSpPr>
              <a:spLocks noEditPoints="1"/>
            </p:cNvSpPr>
            <p:nvPr userDrawn="1"/>
          </p:nvSpPr>
          <p:spPr bwMode="auto">
            <a:xfrm>
              <a:off x="705618" y="6212575"/>
              <a:ext cx="85443"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4" name="Freeform 11">
              <a:extLst>
                <a:ext uri="{FF2B5EF4-FFF2-40B4-BE49-F238E27FC236}">
                  <a16:creationId xmlns:a16="http://schemas.microsoft.com/office/drawing/2014/main" id="{29DB43AC-B765-4ECB-B483-562473BD4A38}"/>
                </a:ext>
              </a:extLst>
            </p:cNvPr>
            <p:cNvSpPr>
              <a:spLocks noEditPoints="1"/>
            </p:cNvSpPr>
            <p:nvPr userDrawn="1"/>
          </p:nvSpPr>
          <p:spPr bwMode="auto">
            <a:xfrm>
              <a:off x="857320" y="6174213"/>
              <a:ext cx="83698" cy="139497"/>
            </a:xfrm>
            <a:custGeom>
              <a:avLst/>
              <a:gdLst>
                <a:gd name="T0" fmla="*/ 33 w 33"/>
                <a:gd name="T1" fmla="*/ 35 h 55"/>
                <a:gd name="T2" fmla="*/ 31 w 33"/>
                <a:gd name="T3" fmla="*/ 44 h 55"/>
                <a:gd name="T4" fmla="*/ 28 w 33"/>
                <a:gd name="T5" fmla="*/ 50 h 55"/>
                <a:gd name="T6" fmla="*/ 23 w 33"/>
                <a:gd name="T7" fmla="*/ 53 h 55"/>
                <a:gd name="T8" fmla="*/ 17 w 33"/>
                <a:gd name="T9" fmla="*/ 55 h 55"/>
                <a:gd name="T10" fmla="*/ 12 w 33"/>
                <a:gd name="T11" fmla="*/ 53 h 55"/>
                <a:gd name="T12" fmla="*/ 8 w 33"/>
                <a:gd name="T13" fmla="*/ 50 h 55"/>
                <a:gd name="T14" fmla="*/ 8 w 33"/>
                <a:gd name="T15" fmla="*/ 54 h 55"/>
                <a:gd name="T16" fmla="*/ 0 w 33"/>
                <a:gd name="T17" fmla="*/ 54 h 55"/>
                <a:gd name="T18" fmla="*/ 0 w 33"/>
                <a:gd name="T19" fmla="*/ 4 h 55"/>
                <a:gd name="T20" fmla="*/ 8 w 33"/>
                <a:gd name="T21" fmla="*/ 0 h 55"/>
                <a:gd name="T22" fmla="*/ 8 w 33"/>
                <a:gd name="T23" fmla="*/ 19 h 55"/>
                <a:gd name="T24" fmla="*/ 10 w 33"/>
                <a:gd name="T25" fmla="*/ 17 h 55"/>
                <a:gd name="T26" fmla="*/ 12 w 33"/>
                <a:gd name="T27" fmla="*/ 16 h 55"/>
                <a:gd name="T28" fmla="*/ 14 w 33"/>
                <a:gd name="T29" fmla="*/ 15 h 55"/>
                <a:gd name="T30" fmla="*/ 18 w 33"/>
                <a:gd name="T31" fmla="*/ 15 h 55"/>
                <a:gd name="T32" fmla="*/ 24 w 33"/>
                <a:gd name="T33" fmla="*/ 16 h 55"/>
                <a:gd name="T34" fmla="*/ 28 w 33"/>
                <a:gd name="T35" fmla="*/ 19 h 55"/>
                <a:gd name="T36" fmla="*/ 31 w 33"/>
                <a:gd name="T37" fmla="*/ 26 h 55"/>
                <a:gd name="T38" fmla="*/ 33 w 33"/>
                <a:gd name="T39" fmla="*/ 35 h 55"/>
                <a:gd name="T40" fmla="*/ 25 w 33"/>
                <a:gd name="T41" fmla="*/ 35 h 55"/>
                <a:gd name="T42" fmla="*/ 23 w 33"/>
                <a:gd name="T43" fmla="*/ 25 h 55"/>
                <a:gd name="T44" fmla="*/ 16 w 33"/>
                <a:gd name="T45" fmla="*/ 22 h 55"/>
                <a:gd name="T46" fmla="*/ 14 w 33"/>
                <a:gd name="T47" fmla="*/ 22 h 55"/>
                <a:gd name="T48" fmla="*/ 11 w 33"/>
                <a:gd name="T49" fmla="*/ 23 h 55"/>
                <a:gd name="T50" fmla="*/ 9 w 33"/>
                <a:gd name="T51" fmla="*/ 25 h 55"/>
                <a:gd name="T52" fmla="*/ 8 w 33"/>
                <a:gd name="T53" fmla="*/ 26 h 55"/>
                <a:gd name="T54" fmla="*/ 8 w 33"/>
                <a:gd name="T55" fmla="*/ 43 h 55"/>
                <a:gd name="T56" fmla="*/ 9 w 33"/>
                <a:gd name="T57" fmla="*/ 44 h 55"/>
                <a:gd name="T58" fmla="*/ 11 w 33"/>
                <a:gd name="T59" fmla="*/ 46 h 55"/>
                <a:gd name="T60" fmla="*/ 14 w 33"/>
                <a:gd name="T61" fmla="*/ 47 h 55"/>
                <a:gd name="T62" fmla="*/ 17 w 33"/>
                <a:gd name="T63" fmla="*/ 48 h 55"/>
                <a:gd name="T64" fmla="*/ 23 w 33"/>
                <a:gd name="T65" fmla="*/ 45 h 55"/>
                <a:gd name="T66" fmla="*/ 25 w 33"/>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5">
                  <a:moveTo>
                    <a:pt x="33" y="35"/>
                  </a:moveTo>
                  <a:cubicBezTo>
                    <a:pt x="33" y="38"/>
                    <a:pt x="32" y="41"/>
                    <a:pt x="31" y="44"/>
                  </a:cubicBezTo>
                  <a:cubicBezTo>
                    <a:pt x="30" y="46"/>
                    <a:pt x="29" y="48"/>
                    <a:pt x="28" y="50"/>
                  </a:cubicBezTo>
                  <a:cubicBezTo>
                    <a:pt x="27" y="51"/>
                    <a:pt x="25" y="53"/>
                    <a:pt x="23" y="53"/>
                  </a:cubicBezTo>
                  <a:cubicBezTo>
                    <a:pt x="21" y="54"/>
                    <a:pt x="19" y="55"/>
                    <a:pt x="17" y="55"/>
                  </a:cubicBezTo>
                  <a:cubicBezTo>
                    <a:pt x="16" y="55"/>
                    <a:pt x="14" y="54"/>
                    <a:pt x="12" y="53"/>
                  </a:cubicBezTo>
                  <a:cubicBezTo>
                    <a:pt x="10" y="52"/>
                    <a:pt x="9" y="51"/>
                    <a:pt x="8" y="50"/>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9" y="18"/>
                    <a:pt x="9" y="18"/>
                    <a:pt x="10" y="17"/>
                  </a:cubicBezTo>
                  <a:cubicBezTo>
                    <a:pt x="11" y="17"/>
                    <a:pt x="11" y="16"/>
                    <a:pt x="12" y="16"/>
                  </a:cubicBezTo>
                  <a:cubicBezTo>
                    <a:pt x="13" y="16"/>
                    <a:pt x="13" y="15"/>
                    <a:pt x="14" y="15"/>
                  </a:cubicBezTo>
                  <a:cubicBezTo>
                    <a:pt x="15" y="15"/>
                    <a:pt x="16" y="15"/>
                    <a:pt x="18" y="15"/>
                  </a:cubicBezTo>
                  <a:cubicBezTo>
                    <a:pt x="20" y="15"/>
                    <a:pt x="22" y="15"/>
                    <a:pt x="24" y="16"/>
                  </a:cubicBezTo>
                  <a:cubicBezTo>
                    <a:pt x="25" y="16"/>
                    <a:pt x="27" y="18"/>
                    <a:pt x="28" y="19"/>
                  </a:cubicBezTo>
                  <a:cubicBezTo>
                    <a:pt x="30" y="21"/>
                    <a:pt x="31" y="23"/>
                    <a:pt x="31" y="26"/>
                  </a:cubicBezTo>
                  <a:cubicBezTo>
                    <a:pt x="32" y="28"/>
                    <a:pt x="33" y="32"/>
                    <a:pt x="33" y="35"/>
                  </a:cubicBezTo>
                  <a:close/>
                  <a:moveTo>
                    <a:pt x="25" y="35"/>
                  </a:moveTo>
                  <a:cubicBezTo>
                    <a:pt x="25" y="31"/>
                    <a:pt x="24" y="27"/>
                    <a:pt x="23" y="25"/>
                  </a:cubicBezTo>
                  <a:cubicBezTo>
                    <a:pt x="21" y="23"/>
                    <a:pt x="19" y="22"/>
                    <a:pt x="16" y="22"/>
                  </a:cubicBezTo>
                  <a:cubicBezTo>
                    <a:pt x="15" y="22"/>
                    <a:pt x="15" y="22"/>
                    <a:pt x="14" y="22"/>
                  </a:cubicBezTo>
                  <a:cubicBezTo>
                    <a:pt x="13" y="22"/>
                    <a:pt x="12" y="23"/>
                    <a:pt x="11" y="23"/>
                  </a:cubicBezTo>
                  <a:cubicBezTo>
                    <a:pt x="11" y="23"/>
                    <a:pt x="10" y="24"/>
                    <a:pt x="9" y="25"/>
                  </a:cubicBezTo>
                  <a:cubicBezTo>
                    <a:pt x="9" y="25"/>
                    <a:pt x="8" y="26"/>
                    <a:pt x="8" y="26"/>
                  </a:cubicBezTo>
                  <a:cubicBezTo>
                    <a:pt x="8" y="43"/>
                    <a:pt x="8" y="43"/>
                    <a:pt x="8" y="43"/>
                  </a:cubicBezTo>
                  <a:cubicBezTo>
                    <a:pt x="8" y="43"/>
                    <a:pt x="9" y="44"/>
                    <a:pt x="9" y="44"/>
                  </a:cubicBezTo>
                  <a:cubicBezTo>
                    <a:pt x="10" y="45"/>
                    <a:pt x="11" y="45"/>
                    <a:pt x="11" y="46"/>
                  </a:cubicBezTo>
                  <a:cubicBezTo>
                    <a:pt x="12" y="46"/>
                    <a:pt x="13" y="47"/>
                    <a:pt x="14" y="47"/>
                  </a:cubicBezTo>
                  <a:cubicBezTo>
                    <a:pt x="15" y="47"/>
                    <a:pt x="16" y="48"/>
                    <a:pt x="17"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5" name="Freeform 12">
              <a:extLst>
                <a:ext uri="{FF2B5EF4-FFF2-40B4-BE49-F238E27FC236}">
                  <a16:creationId xmlns:a16="http://schemas.microsoft.com/office/drawing/2014/main" id="{AF1DE1B8-EA4B-4A98-A97D-BA5EEA42B197}"/>
                </a:ext>
              </a:extLst>
            </p:cNvPr>
            <p:cNvSpPr>
              <a:spLocks noEditPoints="1"/>
            </p:cNvSpPr>
            <p:nvPr userDrawn="1"/>
          </p:nvSpPr>
          <p:spPr bwMode="auto">
            <a:xfrm>
              <a:off x="956713"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1" y="32"/>
                    <a:pt x="21" y="32"/>
                  </a:cubicBezTo>
                  <a:cubicBezTo>
                    <a:pt x="22" y="32"/>
                    <a:pt x="22"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8"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6" name="Freeform 13">
              <a:extLst>
                <a:ext uri="{FF2B5EF4-FFF2-40B4-BE49-F238E27FC236}">
                  <a16:creationId xmlns:a16="http://schemas.microsoft.com/office/drawing/2014/main" id="{F8F60B79-7AF5-4C5E-A5EF-126F117D591C}"/>
                </a:ext>
              </a:extLst>
            </p:cNvPr>
            <p:cNvSpPr>
              <a:spLocks/>
            </p:cNvSpPr>
            <p:nvPr userDrawn="1"/>
          </p:nvSpPr>
          <p:spPr bwMode="auto">
            <a:xfrm>
              <a:off x="1050873" y="6174213"/>
              <a:ext cx="55799" cy="139497"/>
            </a:xfrm>
            <a:custGeom>
              <a:avLst/>
              <a:gdLst>
                <a:gd name="T0" fmla="*/ 21 w 22"/>
                <a:gd name="T1" fmla="*/ 53 h 55"/>
                <a:gd name="T2" fmla="*/ 18 w 22"/>
                <a:gd name="T3" fmla="*/ 54 h 55"/>
                <a:gd name="T4" fmla="*/ 14 w 22"/>
                <a:gd name="T5" fmla="*/ 55 h 55"/>
                <a:gd name="T6" fmla="*/ 11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2" y="54"/>
                    <a:pt x="11" y="54"/>
                  </a:cubicBezTo>
                  <a:cubicBezTo>
                    <a:pt x="10" y="54"/>
                    <a:pt x="9" y="53"/>
                    <a:pt x="8" y="52"/>
                  </a:cubicBezTo>
                  <a:cubicBezTo>
                    <a:pt x="7" y="51"/>
                    <a:pt x="6" y="50"/>
                    <a:pt x="6" y="49"/>
                  </a:cubicBezTo>
                  <a:cubicBezTo>
                    <a:pt x="6"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2"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7" name="Freeform 14">
              <a:extLst>
                <a:ext uri="{FF2B5EF4-FFF2-40B4-BE49-F238E27FC236}">
                  <a16:creationId xmlns:a16="http://schemas.microsoft.com/office/drawing/2014/main" id="{0A0438AD-9937-4C25-AB9E-7F8C8CCA23F7}"/>
                </a:ext>
              </a:extLst>
            </p:cNvPr>
            <p:cNvSpPr>
              <a:spLocks/>
            </p:cNvSpPr>
            <p:nvPr userDrawn="1"/>
          </p:nvSpPr>
          <p:spPr bwMode="auto">
            <a:xfrm>
              <a:off x="111887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8" name="Freeform 15">
              <a:extLst>
                <a:ext uri="{FF2B5EF4-FFF2-40B4-BE49-F238E27FC236}">
                  <a16:creationId xmlns:a16="http://schemas.microsoft.com/office/drawing/2014/main" id="{6FDE2726-7032-4BE4-A420-0ECF49A32A8B}"/>
                </a:ext>
              </a:extLst>
            </p:cNvPr>
            <p:cNvSpPr>
              <a:spLocks noEditPoints="1"/>
            </p:cNvSpPr>
            <p:nvPr userDrawn="1"/>
          </p:nvSpPr>
          <p:spPr bwMode="auto">
            <a:xfrm>
              <a:off x="1190370"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29 w 33"/>
                <a:gd name="T25" fmla="*/ 35 h 40"/>
                <a:gd name="T26" fmla="*/ 27 w 33"/>
                <a:gd name="T27" fmla="*/ 37 h 40"/>
                <a:gd name="T28" fmla="*/ 24 w 33"/>
                <a:gd name="T29" fmla="*/ 38 h 40"/>
                <a:gd name="T30" fmla="*/ 20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2"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0" y="32"/>
                    <a:pt x="21" y="32"/>
                  </a:cubicBezTo>
                  <a:cubicBezTo>
                    <a:pt x="22" y="32"/>
                    <a:pt x="22" y="31"/>
                    <a:pt x="23" y="31"/>
                  </a:cubicBezTo>
                  <a:cubicBezTo>
                    <a:pt x="23" y="31"/>
                    <a:pt x="24" y="30"/>
                    <a:pt x="25" y="30"/>
                  </a:cubicBezTo>
                  <a:cubicBezTo>
                    <a:pt x="29" y="35"/>
                    <a:pt x="29" y="35"/>
                    <a:pt x="29" y="35"/>
                  </a:cubicBezTo>
                  <a:cubicBezTo>
                    <a:pt x="29" y="35"/>
                    <a:pt x="28" y="36"/>
                    <a:pt x="27" y="37"/>
                  </a:cubicBezTo>
                  <a:cubicBezTo>
                    <a:pt x="26" y="37"/>
                    <a:pt x="25" y="38"/>
                    <a:pt x="24" y="38"/>
                  </a:cubicBezTo>
                  <a:cubicBezTo>
                    <a:pt x="23" y="39"/>
                    <a:pt x="22" y="39"/>
                    <a:pt x="20"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7"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9" name="Freeform 16">
              <a:extLst>
                <a:ext uri="{FF2B5EF4-FFF2-40B4-BE49-F238E27FC236}">
                  <a16:creationId xmlns:a16="http://schemas.microsoft.com/office/drawing/2014/main" id="{50C22C21-F8DB-486D-9042-765D68AE3A7C}"/>
                </a:ext>
              </a:extLst>
            </p:cNvPr>
            <p:cNvSpPr>
              <a:spLocks/>
            </p:cNvSpPr>
            <p:nvPr userDrawn="1"/>
          </p:nvSpPr>
          <p:spPr bwMode="auto">
            <a:xfrm>
              <a:off x="1294993" y="6212575"/>
              <a:ext cx="55799" cy="99391"/>
            </a:xfrm>
            <a:custGeom>
              <a:avLst/>
              <a:gdLst>
                <a:gd name="T0" fmla="*/ 20 w 22"/>
                <a:gd name="T1" fmla="*/ 8 h 39"/>
                <a:gd name="T2" fmla="*/ 18 w 22"/>
                <a:gd name="T3" fmla="*/ 7 h 39"/>
                <a:gd name="T4" fmla="*/ 15 w 22"/>
                <a:gd name="T5" fmla="*/ 7 h 39"/>
                <a:gd name="T6" fmla="*/ 9 w 22"/>
                <a:gd name="T7" fmla="*/ 9 h 39"/>
                <a:gd name="T8" fmla="*/ 7 w 22"/>
                <a:gd name="T9" fmla="*/ 17 h 39"/>
                <a:gd name="T10" fmla="*/ 7 w 22"/>
                <a:gd name="T11" fmla="*/ 39 h 39"/>
                <a:gd name="T12" fmla="*/ 0 w 22"/>
                <a:gd name="T13" fmla="*/ 39 h 39"/>
                <a:gd name="T14" fmla="*/ 0 w 22"/>
                <a:gd name="T15" fmla="*/ 0 h 39"/>
                <a:gd name="T16" fmla="*/ 7 w 22"/>
                <a:gd name="T17" fmla="*/ 0 h 39"/>
                <a:gd name="T18" fmla="*/ 7 w 22"/>
                <a:gd name="T19" fmla="*/ 4 h 39"/>
                <a:gd name="T20" fmla="*/ 9 w 22"/>
                <a:gd name="T21" fmla="*/ 2 h 39"/>
                <a:gd name="T22" fmla="*/ 11 w 22"/>
                <a:gd name="T23" fmla="*/ 1 h 39"/>
                <a:gd name="T24" fmla="*/ 13 w 22"/>
                <a:gd name="T25" fmla="*/ 0 h 39"/>
                <a:gd name="T26" fmla="*/ 16 w 22"/>
                <a:gd name="T27" fmla="*/ 0 h 39"/>
                <a:gd name="T28" fmla="*/ 20 w 22"/>
                <a:gd name="T29" fmla="*/ 0 h 39"/>
                <a:gd name="T30" fmla="*/ 22 w 22"/>
                <a:gd name="T31" fmla="*/ 1 h 39"/>
                <a:gd name="T32" fmla="*/ 20 w 22"/>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8"/>
                  </a:moveTo>
                  <a:cubicBezTo>
                    <a:pt x="20" y="8"/>
                    <a:pt x="19" y="8"/>
                    <a:pt x="18" y="7"/>
                  </a:cubicBezTo>
                  <a:cubicBezTo>
                    <a:pt x="17" y="7"/>
                    <a:pt x="16" y="7"/>
                    <a:pt x="15" y="7"/>
                  </a:cubicBezTo>
                  <a:cubicBezTo>
                    <a:pt x="12" y="7"/>
                    <a:pt x="10" y="8"/>
                    <a:pt x="9" y="9"/>
                  </a:cubicBezTo>
                  <a:cubicBezTo>
                    <a:pt x="8" y="11"/>
                    <a:pt x="7" y="14"/>
                    <a:pt x="7" y="17"/>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9" y="2"/>
                    <a:pt x="10" y="1"/>
                    <a:pt x="11" y="1"/>
                  </a:cubicBezTo>
                  <a:cubicBezTo>
                    <a:pt x="11" y="0"/>
                    <a:pt x="12" y="0"/>
                    <a:pt x="13" y="0"/>
                  </a:cubicBezTo>
                  <a:cubicBezTo>
                    <a:pt x="14" y="0"/>
                    <a:pt x="15" y="0"/>
                    <a:pt x="16" y="0"/>
                  </a:cubicBezTo>
                  <a:cubicBezTo>
                    <a:pt x="17" y="0"/>
                    <a:pt x="19" y="0"/>
                    <a:pt x="20" y="0"/>
                  </a:cubicBezTo>
                  <a:cubicBezTo>
                    <a:pt x="21" y="0"/>
                    <a:pt x="22" y="1"/>
                    <a:pt x="22" y="1"/>
                  </a:cubicBezTo>
                  <a:lnTo>
                    <a:pt x="20"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0" name="Freeform 17">
              <a:extLst>
                <a:ext uri="{FF2B5EF4-FFF2-40B4-BE49-F238E27FC236}">
                  <a16:creationId xmlns:a16="http://schemas.microsoft.com/office/drawing/2014/main" id="{7F763F72-BB8F-482C-9FDA-40EDD6EE5FF8}"/>
                </a:ext>
              </a:extLst>
            </p:cNvPr>
            <p:cNvSpPr>
              <a:spLocks/>
            </p:cNvSpPr>
            <p:nvPr userDrawn="1"/>
          </p:nvSpPr>
          <p:spPr bwMode="auto">
            <a:xfrm>
              <a:off x="140659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1" name="Freeform 18">
              <a:extLst>
                <a:ext uri="{FF2B5EF4-FFF2-40B4-BE49-F238E27FC236}">
                  <a16:creationId xmlns:a16="http://schemas.microsoft.com/office/drawing/2014/main" id="{710F466C-6BEC-4970-9707-40D8002740B0}"/>
                </a:ext>
              </a:extLst>
            </p:cNvPr>
            <p:cNvSpPr>
              <a:spLocks/>
            </p:cNvSpPr>
            <p:nvPr userDrawn="1"/>
          </p:nvSpPr>
          <p:spPr bwMode="auto">
            <a:xfrm>
              <a:off x="1485058"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10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2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3" y="26"/>
                    <a:pt x="21" y="24"/>
                  </a:cubicBezTo>
                  <a:cubicBezTo>
                    <a:pt x="20" y="22"/>
                    <a:pt x="18" y="22"/>
                    <a:pt x="15" y="22"/>
                  </a:cubicBezTo>
                  <a:cubicBezTo>
                    <a:pt x="14" y="22"/>
                    <a:pt x="13" y="22"/>
                    <a:pt x="12" y="22"/>
                  </a:cubicBezTo>
                  <a:cubicBezTo>
                    <a:pt x="11" y="22"/>
                    <a:pt x="10" y="23"/>
                    <a:pt x="10" y="24"/>
                  </a:cubicBezTo>
                  <a:cubicBezTo>
                    <a:pt x="9" y="25"/>
                    <a:pt x="8" y="26"/>
                    <a:pt x="8" y="27"/>
                  </a:cubicBezTo>
                  <a:cubicBezTo>
                    <a:pt x="8"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9" y="17"/>
                  </a:cubicBezTo>
                  <a:cubicBezTo>
                    <a:pt x="10" y="17"/>
                    <a:pt x="11" y="16"/>
                    <a:pt x="12" y="16"/>
                  </a:cubicBezTo>
                  <a:cubicBezTo>
                    <a:pt x="12" y="15"/>
                    <a:pt x="13" y="15"/>
                    <a:pt x="14" y="15"/>
                  </a:cubicBezTo>
                  <a:cubicBezTo>
                    <a:pt x="15" y="15"/>
                    <a:pt x="16" y="15"/>
                    <a:pt x="17" y="15"/>
                  </a:cubicBezTo>
                  <a:cubicBezTo>
                    <a:pt x="19" y="15"/>
                    <a:pt x="21" y="15"/>
                    <a:pt x="23" y="16"/>
                  </a:cubicBezTo>
                  <a:cubicBezTo>
                    <a:pt x="25" y="16"/>
                    <a:pt x="26" y="17"/>
                    <a:pt x="27" y="19"/>
                  </a:cubicBezTo>
                  <a:cubicBezTo>
                    <a:pt x="29" y="20"/>
                    <a:pt x="29" y="22"/>
                    <a:pt x="30" y="24"/>
                  </a:cubicBezTo>
                  <a:cubicBezTo>
                    <a:pt x="31"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2" name="Freeform 19">
              <a:extLst>
                <a:ext uri="{FF2B5EF4-FFF2-40B4-BE49-F238E27FC236}">
                  <a16:creationId xmlns:a16="http://schemas.microsoft.com/office/drawing/2014/main" id="{3332407D-F423-41B2-985F-8A4482C61D9E}"/>
                </a:ext>
              </a:extLst>
            </p:cNvPr>
            <p:cNvSpPr>
              <a:spLocks noEditPoints="1"/>
            </p:cNvSpPr>
            <p:nvPr userDrawn="1"/>
          </p:nvSpPr>
          <p:spPr bwMode="auto">
            <a:xfrm>
              <a:off x="158270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8" y="40"/>
                    <a:pt x="17" y="40"/>
                  </a:cubicBezTo>
                  <a:cubicBezTo>
                    <a:pt x="15" y="40"/>
                    <a:pt x="14" y="39"/>
                    <a:pt x="12" y="39"/>
                  </a:cubicBezTo>
                  <a:cubicBezTo>
                    <a:pt x="11" y="38"/>
                    <a:pt x="10" y="38"/>
                    <a:pt x="8" y="37"/>
                  </a:cubicBezTo>
                  <a:cubicBezTo>
                    <a:pt x="7" y="36"/>
                    <a:pt x="6" y="35"/>
                    <a:pt x="5" y="34"/>
                  </a:cubicBezTo>
                  <a:cubicBezTo>
                    <a:pt x="4"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3" name="Freeform 20">
              <a:extLst>
                <a:ext uri="{FF2B5EF4-FFF2-40B4-BE49-F238E27FC236}">
                  <a16:creationId xmlns:a16="http://schemas.microsoft.com/office/drawing/2014/main" id="{44E3286F-1188-47B1-8B46-3498795DF2DC}"/>
                </a:ext>
              </a:extLst>
            </p:cNvPr>
            <p:cNvSpPr>
              <a:spLocks noEditPoints="1"/>
            </p:cNvSpPr>
            <p:nvPr userDrawn="1"/>
          </p:nvSpPr>
          <p:spPr bwMode="auto">
            <a:xfrm>
              <a:off x="1730922" y="6212575"/>
              <a:ext cx="80211" cy="134265"/>
            </a:xfrm>
            <a:custGeom>
              <a:avLst/>
              <a:gdLst>
                <a:gd name="T0" fmla="*/ 25 w 32"/>
                <a:gd name="T1" fmla="*/ 53 h 53"/>
                <a:gd name="T2" fmla="*/ 25 w 32"/>
                <a:gd name="T3" fmla="*/ 35 h 53"/>
                <a:gd name="T4" fmla="*/ 20 w 32"/>
                <a:gd name="T5" fmla="*/ 38 h 53"/>
                <a:gd name="T6" fmla="*/ 15 w 32"/>
                <a:gd name="T7" fmla="*/ 40 h 53"/>
                <a:gd name="T8" fmla="*/ 9 w 32"/>
                <a:gd name="T9" fmla="*/ 38 h 53"/>
                <a:gd name="T10" fmla="*/ 4 w 32"/>
                <a:gd name="T11" fmla="*/ 35 h 53"/>
                <a:gd name="T12" fmla="*/ 1 w 32"/>
                <a:gd name="T13" fmla="*/ 28 h 53"/>
                <a:gd name="T14" fmla="*/ 0 w 32"/>
                <a:gd name="T15" fmla="*/ 19 h 53"/>
                <a:gd name="T16" fmla="*/ 1 w 32"/>
                <a:gd name="T17" fmla="*/ 10 h 53"/>
                <a:gd name="T18" fmla="*/ 4 w 32"/>
                <a:gd name="T19" fmla="*/ 4 h 53"/>
                <a:gd name="T20" fmla="*/ 9 w 32"/>
                <a:gd name="T21" fmla="*/ 1 h 53"/>
                <a:gd name="T22" fmla="*/ 15 w 32"/>
                <a:gd name="T23" fmla="*/ 0 h 53"/>
                <a:gd name="T24" fmla="*/ 18 w 32"/>
                <a:gd name="T25" fmla="*/ 0 h 53"/>
                <a:gd name="T26" fmla="*/ 20 w 32"/>
                <a:gd name="T27" fmla="*/ 1 h 53"/>
                <a:gd name="T28" fmla="*/ 23 w 32"/>
                <a:gd name="T29" fmla="*/ 2 h 53"/>
                <a:gd name="T30" fmla="*/ 25 w 32"/>
                <a:gd name="T31" fmla="*/ 4 h 53"/>
                <a:gd name="T32" fmla="*/ 25 w 32"/>
                <a:gd name="T33" fmla="*/ 0 h 53"/>
                <a:gd name="T34" fmla="*/ 32 w 32"/>
                <a:gd name="T35" fmla="*/ 0 h 53"/>
                <a:gd name="T36" fmla="*/ 32 w 32"/>
                <a:gd name="T37" fmla="*/ 49 h 53"/>
                <a:gd name="T38" fmla="*/ 25 w 32"/>
                <a:gd name="T39" fmla="*/ 53 h 53"/>
                <a:gd name="T40" fmla="*/ 25 w 32"/>
                <a:gd name="T41" fmla="*/ 12 h 53"/>
                <a:gd name="T42" fmla="*/ 23 w 32"/>
                <a:gd name="T43" fmla="*/ 10 h 53"/>
                <a:gd name="T44" fmla="*/ 21 w 32"/>
                <a:gd name="T45" fmla="*/ 8 h 53"/>
                <a:gd name="T46" fmla="*/ 18 w 32"/>
                <a:gd name="T47" fmla="*/ 7 h 53"/>
                <a:gd name="T48" fmla="*/ 16 w 32"/>
                <a:gd name="T49" fmla="*/ 7 h 53"/>
                <a:gd name="T50" fmla="*/ 9 w 32"/>
                <a:gd name="T51" fmla="*/ 10 h 53"/>
                <a:gd name="T52" fmla="*/ 7 w 32"/>
                <a:gd name="T53" fmla="*/ 19 h 53"/>
                <a:gd name="T54" fmla="*/ 10 w 32"/>
                <a:gd name="T55" fmla="*/ 29 h 53"/>
                <a:gd name="T56" fmla="*/ 16 w 32"/>
                <a:gd name="T57" fmla="*/ 33 h 53"/>
                <a:gd name="T58" fmla="*/ 21 w 32"/>
                <a:gd name="T59" fmla="*/ 31 h 53"/>
                <a:gd name="T60" fmla="*/ 25 w 32"/>
                <a:gd name="T61" fmla="*/ 28 h 53"/>
                <a:gd name="T62" fmla="*/ 25 w 32"/>
                <a:gd name="T6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3">
                  <a:moveTo>
                    <a:pt x="25" y="53"/>
                  </a:moveTo>
                  <a:cubicBezTo>
                    <a:pt x="25" y="35"/>
                    <a:pt x="25" y="35"/>
                    <a:pt x="25" y="35"/>
                  </a:cubicBezTo>
                  <a:cubicBezTo>
                    <a:pt x="23" y="36"/>
                    <a:pt x="22" y="37"/>
                    <a:pt x="20" y="38"/>
                  </a:cubicBezTo>
                  <a:cubicBezTo>
                    <a:pt x="18" y="39"/>
                    <a:pt x="17" y="40"/>
                    <a:pt x="15" y="40"/>
                  </a:cubicBezTo>
                  <a:cubicBezTo>
                    <a:pt x="13" y="40"/>
                    <a:pt x="11" y="39"/>
                    <a:pt x="9" y="38"/>
                  </a:cubicBezTo>
                  <a:cubicBezTo>
                    <a:pt x="7" y="38"/>
                    <a:pt x="5" y="36"/>
                    <a:pt x="4" y="35"/>
                  </a:cubicBezTo>
                  <a:cubicBezTo>
                    <a:pt x="3" y="33"/>
                    <a:pt x="2" y="31"/>
                    <a:pt x="1" y="28"/>
                  </a:cubicBezTo>
                  <a:cubicBezTo>
                    <a:pt x="0" y="26"/>
                    <a:pt x="0" y="23"/>
                    <a:pt x="0" y="19"/>
                  </a:cubicBezTo>
                  <a:cubicBezTo>
                    <a:pt x="0" y="16"/>
                    <a:pt x="0" y="13"/>
                    <a:pt x="1" y="10"/>
                  </a:cubicBezTo>
                  <a:cubicBezTo>
                    <a:pt x="2" y="8"/>
                    <a:pt x="3" y="6"/>
                    <a:pt x="4" y="4"/>
                  </a:cubicBezTo>
                  <a:cubicBezTo>
                    <a:pt x="6" y="3"/>
                    <a:pt x="7" y="2"/>
                    <a:pt x="9" y="1"/>
                  </a:cubicBezTo>
                  <a:cubicBezTo>
                    <a:pt x="11" y="0"/>
                    <a:pt x="13" y="0"/>
                    <a:pt x="15" y="0"/>
                  </a:cubicBezTo>
                  <a:cubicBezTo>
                    <a:pt x="16" y="0"/>
                    <a:pt x="17" y="0"/>
                    <a:pt x="18" y="0"/>
                  </a:cubicBezTo>
                  <a:cubicBezTo>
                    <a:pt x="19" y="0"/>
                    <a:pt x="20" y="0"/>
                    <a:pt x="20" y="1"/>
                  </a:cubicBezTo>
                  <a:cubicBezTo>
                    <a:pt x="21" y="1"/>
                    <a:pt x="22" y="2"/>
                    <a:pt x="23" y="2"/>
                  </a:cubicBezTo>
                  <a:cubicBezTo>
                    <a:pt x="23" y="3"/>
                    <a:pt x="24" y="3"/>
                    <a:pt x="25" y="4"/>
                  </a:cubicBezTo>
                  <a:cubicBezTo>
                    <a:pt x="25" y="0"/>
                    <a:pt x="25" y="0"/>
                    <a:pt x="25" y="0"/>
                  </a:cubicBezTo>
                  <a:cubicBezTo>
                    <a:pt x="32" y="0"/>
                    <a:pt x="32" y="0"/>
                    <a:pt x="32" y="0"/>
                  </a:cubicBezTo>
                  <a:cubicBezTo>
                    <a:pt x="32" y="49"/>
                    <a:pt x="32" y="49"/>
                    <a:pt x="32" y="49"/>
                  </a:cubicBezTo>
                  <a:lnTo>
                    <a:pt x="25" y="53"/>
                  </a:lnTo>
                  <a:close/>
                  <a:moveTo>
                    <a:pt x="25" y="12"/>
                  </a:moveTo>
                  <a:cubicBezTo>
                    <a:pt x="24" y="11"/>
                    <a:pt x="24" y="10"/>
                    <a:pt x="23" y="10"/>
                  </a:cubicBezTo>
                  <a:cubicBezTo>
                    <a:pt x="23" y="9"/>
                    <a:pt x="22" y="9"/>
                    <a:pt x="21" y="8"/>
                  </a:cubicBezTo>
                  <a:cubicBezTo>
                    <a:pt x="20" y="8"/>
                    <a:pt x="19" y="7"/>
                    <a:pt x="18" y="7"/>
                  </a:cubicBezTo>
                  <a:cubicBezTo>
                    <a:pt x="18" y="7"/>
                    <a:pt x="17" y="7"/>
                    <a:pt x="16" y="7"/>
                  </a:cubicBezTo>
                  <a:cubicBezTo>
                    <a:pt x="13" y="7"/>
                    <a:pt x="11" y="8"/>
                    <a:pt x="9" y="10"/>
                  </a:cubicBezTo>
                  <a:cubicBezTo>
                    <a:pt x="8" y="12"/>
                    <a:pt x="7" y="15"/>
                    <a:pt x="7" y="19"/>
                  </a:cubicBezTo>
                  <a:cubicBezTo>
                    <a:pt x="7" y="23"/>
                    <a:pt x="8" y="27"/>
                    <a:pt x="10" y="29"/>
                  </a:cubicBezTo>
                  <a:cubicBezTo>
                    <a:pt x="11" y="31"/>
                    <a:pt x="13" y="33"/>
                    <a:pt x="16" y="33"/>
                  </a:cubicBezTo>
                  <a:cubicBezTo>
                    <a:pt x="18" y="33"/>
                    <a:pt x="19" y="32"/>
                    <a:pt x="21" y="31"/>
                  </a:cubicBezTo>
                  <a:cubicBezTo>
                    <a:pt x="22" y="30"/>
                    <a:pt x="24" y="29"/>
                    <a:pt x="25" y="28"/>
                  </a:cubicBezTo>
                  <a:lnTo>
                    <a:pt x="25"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4" name="Freeform 21">
              <a:extLst>
                <a:ext uri="{FF2B5EF4-FFF2-40B4-BE49-F238E27FC236}">
                  <a16:creationId xmlns:a16="http://schemas.microsoft.com/office/drawing/2014/main" id="{E7BD9E0B-920A-4409-95E7-40A47107B346}"/>
                </a:ext>
              </a:extLst>
            </p:cNvPr>
            <p:cNvSpPr>
              <a:spLocks/>
            </p:cNvSpPr>
            <p:nvPr userDrawn="1"/>
          </p:nvSpPr>
          <p:spPr bwMode="auto">
            <a:xfrm>
              <a:off x="1835545" y="6212575"/>
              <a:ext cx="78468" cy="101135"/>
            </a:xfrm>
            <a:custGeom>
              <a:avLst/>
              <a:gdLst>
                <a:gd name="T0" fmla="*/ 24 w 31"/>
                <a:gd name="T1" fmla="*/ 39 h 40"/>
                <a:gd name="T2" fmla="*/ 24 w 31"/>
                <a:gd name="T3" fmla="*/ 35 h 40"/>
                <a:gd name="T4" fmla="*/ 20 w 31"/>
                <a:gd name="T5" fmla="*/ 38 h 40"/>
                <a:gd name="T6" fmla="*/ 14 w 31"/>
                <a:gd name="T7" fmla="*/ 40 h 40"/>
                <a:gd name="T8" fmla="*/ 4 w 31"/>
                <a:gd name="T9" fmla="*/ 35 h 40"/>
                <a:gd name="T10" fmla="*/ 0 w 31"/>
                <a:gd name="T11" fmla="*/ 22 h 40"/>
                <a:gd name="T12" fmla="*/ 0 w 31"/>
                <a:gd name="T13" fmla="*/ 0 h 40"/>
                <a:gd name="T14" fmla="*/ 8 w 31"/>
                <a:gd name="T15" fmla="*/ 0 h 40"/>
                <a:gd name="T16" fmla="*/ 8 w 31"/>
                <a:gd name="T17" fmla="*/ 22 h 40"/>
                <a:gd name="T18" fmla="*/ 10 w 31"/>
                <a:gd name="T19" fmla="*/ 30 h 40"/>
                <a:gd name="T20" fmla="*/ 16 w 31"/>
                <a:gd name="T21" fmla="*/ 33 h 40"/>
                <a:gd name="T22" fmla="*/ 22 w 31"/>
                <a:gd name="T23" fmla="*/ 30 h 40"/>
                <a:gd name="T24" fmla="*/ 24 w 31"/>
                <a:gd name="T25" fmla="*/ 23 h 40"/>
                <a:gd name="T26" fmla="*/ 24 w 31"/>
                <a:gd name="T27" fmla="*/ 0 h 40"/>
                <a:gd name="T28" fmla="*/ 31 w 31"/>
                <a:gd name="T29" fmla="*/ 0 h 40"/>
                <a:gd name="T30" fmla="*/ 31 w 31"/>
                <a:gd name="T31" fmla="*/ 39 h 40"/>
                <a:gd name="T32" fmla="*/ 24 w 31"/>
                <a:gd name="T3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0">
                  <a:moveTo>
                    <a:pt x="24" y="39"/>
                  </a:moveTo>
                  <a:cubicBezTo>
                    <a:pt x="24" y="35"/>
                    <a:pt x="24" y="35"/>
                    <a:pt x="24" y="35"/>
                  </a:cubicBezTo>
                  <a:cubicBezTo>
                    <a:pt x="23" y="36"/>
                    <a:pt x="22" y="38"/>
                    <a:pt x="20" y="38"/>
                  </a:cubicBezTo>
                  <a:cubicBezTo>
                    <a:pt x="18" y="39"/>
                    <a:pt x="16" y="40"/>
                    <a:pt x="14" y="40"/>
                  </a:cubicBezTo>
                  <a:cubicBezTo>
                    <a:pt x="10" y="40"/>
                    <a:pt x="6" y="38"/>
                    <a:pt x="4" y="35"/>
                  </a:cubicBezTo>
                  <a:cubicBezTo>
                    <a:pt x="2" y="32"/>
                    <a:pt x="0" y="28"/>
                    <a:pt x="0" y="22"/>
                  </a:cubicBezTo>
                  <a:cubicBezTo>
                    <a:pt x="0" y="0"/>
                    <a:pt x="0" y="0"/>
                    <a:pt x="0" y="0"/>
                  </a:cubicBezTo>
                  <a:cubicBezTo>
                    <a:pt x="8" y="0"/>
                    <a:pt x="8" y="0"/>
                    <a:pt x="8" y="0"/>
                  </a:cubicBezTo>
                  <a:cubicBezTo>
                    <a:pt x="8" y="22"/>
                    <a:pt x="8" y="22"/>
                    <a:pt x="8" y="22"/>
                  </a:cubicBezTo>
                  <a:cubicBezTo>
                    <a:pt x="8" y="26"/>
                    <a:pt x="9" y="28"/>
                    <a:pt x="10" y="30"/>
                  </a:cubicBezTo>
                  <a:cubicBezTo>
                    <a:pt x="11" y="32"/>
                    <a:pt x="13" y="33"/>
                    <a:pt x="16" y="33"/>
                  </a:cubicBezTo>
                  <a:cubicBezTo>
                    <a:pt x="18" y="33"/>
                    <a:pt x="20" y="32"/>
                    <a:pt x="22" y="30"/>
                  </a:cubicBezTo>
                  <a:cubicBezTo>
                    <a:pt x="23" y="28"/>
                    <a:pt x="24" y="26"/>
                    <a:pt x="24" y="23"/>
                  </a:cubicBezTo>
                  <a:cubicBezTo>
                    <a:pt x="24" y="0"/>
                    <a:pt x="24" y="0"/>
                    <a:pt x="24" y="0"/>
                  </a:cubicBezTo>
                  <a:cubicBezTo>
                    <a:pt x="31" y="0"/>
                    <a:pt x="31" y="0"/>
                    <a:pt x="31" y="0"/>
                  </a:cubicBezTo>
                  <a:cubicBezTo>
                    <a:pt x="31" y="39"/>
                    <a:pt x="31" y="39"/>
                    <a:pt x="31" y="39"/>
                  </a:cubicBezTo>
                  <a:lnTo>
                    <a:pt x="24"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5" name="Freeform 22">
              <a:extLst>
                <a:ext uri="{FF2B5EF4-FFF2-40B4-BE49-F238E27FC236}">
                  <a16:creationId xmlns:a16="http://schemas.microsoft.com/office/drawing/2014/main" id="{9D2625B8-0A5B-46EF-8302-77353AB0D3A9}"/>
                </a:ext>
              </a:extLst>
            </p:cNvPr>
            <p:cNvSpPr>
              <a:spLocks noEditPoints="1"/>
            </p:cNvSpPr>
            <p:nvPr userDrawn="1"/>
          </p:nvSpPr>
          <p:spPr bwMode="auto">
            <a:xfrm>
              <a:off x="193493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6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6"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4"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1"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6" y="16"/>
                  </a:moveTo>
                  <a:cubicBezTo>
                    <a:pt x="25" y="15"/>
                    <a:pt x="25" y="13"/>
                    <a:pt x="25" y="12"/>
                  </a:cubicBezTo>
                  <a:cubicBezTo>
                    <a:pt x="24" y="11"/>
                    <a:pt x="24" y="10"/>
                    <a:pt x="23" y="9"/>
                  </a:cubicBezTo>
                  <a:cubicBezTo>
                    <a:pt x="22" y="8"/>
                    <a:pt x="22"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6" name="Freeform 23">
              <a:extLst>
                <a:ext uri="{FF2B5EF4-FFF2-40B4-BE49-F238E27FC236}">
                  <a16:creationId xmlns:a16="http://schemas.microsoft.com/office/drawing/2014/main" id="{DE6C9E0E-C49B-4FBE-97F3-BB6DFAC57421}"/>
                </a:ext>
              </a:extLst>
            </p:cNvPr>
            <p:cNvSpPr>
              <a:spLocks/>
            </p:cNvSpPr>
            <p:nvPr userDrawn="1"/>
          </p:nvSpPr>
          <p:spPr bwMode="auto">
            <a:xfrm>
              <a:off x="2030841"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1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4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7 w 29"/>
                <a:gd name="T55" fmla="*/ 24 h 40"/>
                <a:gd name="T56" fmla="*/ 13 w 29"/>
                <a:gd name="T57" fmla="*/ 22 h 40"/>
                <a:gd name="T58" fmla="*/ 8 w 29"/>
                <a:gd name="T59" fmla="*/ 20 h 40"/>
                <a:gd name="T60" fmla="*/ 4 w 29"/>
                <a:gd name="T61" fmla="*/ 17 h 40"/>
                <a:gd name="T62" fmla="*/ 2 w 29"/>
                <a:gd name="T63" fmla="*/ 14 h 40"/>
                <a:gd name="T64" fmla="*/ 2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3" y="6"/>
                    <a:pt x="11" y="7"/>
                    <a:pt x="10" y="7"/>
                  </a:cubicBezTo>
                  <a:cubicBezTo>
                    <a:pt x="10" y="8"/>
                    <a:pt x="9" y="9"/>
                    <a:pt x="9" y="10"/>
                  </a:cubicBezTo>
                  <a:cubicBezTo>
                    <a:pt x="9" y="10"/>
                    <a:pt x="9" y="11"/>
                    <a:pt x="9" y="11"/>
                  </a:cubicBezTo>
                  <a:cubicBezTo>
                    <a:pt x="10" y="12"/>
                    <a:pt x="10" y="12"/>
                    <a:pt x="11"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4" y="29"/>
                    <a:pt x="4" y="29"/>
                    <a:pt x="4"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2" y="27"/>
                    <a:pt x="21" y="27"/>
                  </a:cubicBezTo>
                  <a:cubicBezTo>
                    <a:pt x="21" y="26"/>
                    <a:pt x="20" y="25"/>
                    <a:pt x="19" y="25"/>
                  </a:cubicBezTo>
                  <a:cubicBezTo>
                    <a:pt x="19" y="25"/>
                    <a:pt x="18" y="24"/>
                    <a:pt x="17" y="24"/>
                  </a:cubicBezTo>
                  <a:cubicBezTo>
                    <a:pt x="15" y="23"/>
                    <a:pt x="14" y="23"/>
                    <a:pt x="13" y="22"/>
                  </a:cubicBezTo>
                  <a:cubicBezTo>
                    <a:pt x="11" y="21"/>
                    <a:pt x="9" y="20"/>
                    <a:pt x="8" y="20"/>
                  </a:cubicBezTo>
                  <a:cubicBezTo>
                    <a:pt x="6" y="19"/>
                    <a:pt x="5" y="18"/>
                    <a:pt x="4" y="17"/>
                  </a:cubicBezTo>
                  <a:cubicBezTo>
                    <a:pt x="3" y="16"/>
                    <a:pt x="3" y="15"/>
                    <a:pt x="2" y="14"/>
                  </a:cubicBezTo>
                  <a:cubicBezTo>
                    <a:pt x="2" y="13"/>
                    <a:pt x="2" y="12"/>
                    <a:pt x="2" y="10"/>
                  </a:cubicBezTo>
                  <a:cubicBezTo>
                    <a:pt x="2"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7" name="Freeform 24">
              <a:extLst>
                <a:ext uri="{FF2B5EF4-FFF2-40B4-BE49-F238E27FC236}">
                  <a16:creationId xmlns:a16="http://schemas.microsoft.com/office/drawing/2014/main" id="{580801ED-9260-41DB-A0B7-5AF24B32272B}"/>
                </a:ext>
              </a:extLst>
            </p:cNvPr>
            <p:cNvSpPr>
              <a:spLocks/>
            </p:cNvSpPr>
            <p:nvPr userDrawn="1"/>
          </p:nvSpPr>
          <p:spPr bwMode="auto">
            <a:xfrm>
              <a:off x="211802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8" name="Freeform 25">
              <a:extLst>
                <a:ext uri="{FF2B5EF4-FFF2-40B4-BE49-F238E27FC236}">
                  <a16:creationId xmlns:a16="http://schemas.microsoft.com/office/drawing/2014/main" id="{3A9842FB-6E95-4D11-B5B9-58C4CB82C2FE}"/>
                </a:ext>
              </a:extLst>
            </p:cNvPr>
            <p:cNvSpPr>
              <a:spLocks noEditPoints="1"/>
            </p:cNvSpPr>
            <p:nvPr userDrawn="1"/>
          </p:nvSpPr>
          <p:spPr bwMode="auto">
            <a:xfrm>
              <a:off x="2194750" y="6175958"/>
              <a:ext cx="24412" cy="136010"/>
            </a:xfrm>
            <a:custGeom>
              <a:avLst/>
              <a:gdLst>
                <a:gd name="T0" fmla="*/ 10 w 10"/>
                <a:gd name="T1" fmla="*/ 5 h 53"/>
                <a:gd name="T2" fmla="*/ 9 w 10"/>
                <a:gd name="T3" fmla="*/ 6 h 53"/>
                <a:gd name="T4" fmla="*/ 8 w 10"/>
                <a:gd name="T5" fmla="*/ 8 h 53"/>
                <a:gd name="T6" fmla="*/ 7 w 10"/>
                <a:gd name="T7" fmla="*/ 9 h 53"/>
                <a:gd name="T8" fmla="*/ 5 w 10"/>
                <a:gd name="T9" fmla="*/ 9 h 53"/>
                <a:gd name="T10" fmla="*/ 3 w 10"/>
                <a:gd name="T11" fmla="*/ 9 h 53"/>
                <a:gd name="T12" fmla="*/ 1 w 10"/>
                <a:gd name="T13" fmla="*/ 8 h 53"/>
                <a:gd name="T14" fmla="*/ 0 w 10"/>
                <a:gd name="T15" fmla="*/ 6 h 53"/>
                <a:gd name="T16" fmla="*/ 0 w 10"/>
                <a:gd name="T17" fmla="*/ 5 h 53"/>
                <a:gd name="T18" fmla="*/ 0 w 10"/>
                <a:gd name="T19" fmla="*/ 3 h 53"/>
                <a:gd name="T20" fmla="*/ 1 w 10"/>
                <a:gd name="T21" fmla="*/ 1 h 53"/>
                <a:gd name="T22" fmla="*/ 3 w 10"/>
                <a:gd name="T23" fmla="*/ 0 h 53"/>
                <a:gd name="T24" fmla="*/ 5 w 10"/>
                <a:gd name="T25" fmla="*/ 0 h 53"/>
                <a:gd name="T26" fmla="*/ 7 w 10"/>
                <a:gd name="T27" fmla="*/ 0 h 53"/>
                <a:gd name="T28" fmla="*/ 8 w 10"/>
                <a:gd name="T29" fmla="*/ 1 h 53"/>
                <a:gd name="T30" fmla="*/ 9 w 10"/>
                <a:gd name="T31" fmla="*/ 3 h 53"/>
                <a:gd name="T32" fmla="*/ 10 w 10"/>
                <a:gd name="T33" fmla="*/ 5 h 53"/>
                <a:gd name="T34" fmla="*/ 1 w 10"/>
                <a:gd name="T35" fmla="*/ 53 h 53"/>
                <a:gd name="T36" fmla="*/ 1 w 10"/>
                <a:gd name="T37" fmla="*/ 14 h 53"/>
                <a:gd name="T38" fmla="*/ 9 w 10"/>
                <a:gd name="T39" fmla="*/ 14 h 53"/>
                <a:gd name="T40" fmla="*/ 9 w 10"/>
                <a:gd name="T41" fmla="*/ 53 h 53"/>
                <a:gd name="T42" fmla="*/ 1 w 10"/>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3">
                  <a:moveTo>
                    <a:pt x="10" y="5"/>
                  </a:moveTo>
                  <a:cubicBezTo>
                    <a:pt x="10" y="5"/>
                    <a:pt x="10" y="6"/>
                    <a:pt x="9" y="6"/>
                  </a:cubicBezTo>
                  <a:cubicBezTo>
                    <a:pt x="9" y="7"/>
                    <a:pt x="9" y="8"/>
                    <a:pt x="8" y="8"/>
                  </a:cubicBezTo>
                  <a:cubicBezTo>
                    <a:pt x="8" y="8"/>
                    <a:pt x="7" y="9"/>
                    <a:pt x="7" y="9"/>
                  </a:cubicBezTo>
                  <a:cubicBezTo>
                    <a:pt x="6" y="9"/>
                    <a:pt x="6" y="9"/>
                    <a:pt x="5" y="9"/>
                  </a:cubicBezTo>
                  <a:cubicBezTo>
                    <a:pt x="4" y="9"/>
                    <a:pt x="4" y="9"/>
                    <a:pt x="3" y="9"/>
                  </a:cubicBezTo>
                  <a:cubicBezTo>
                    <a:pt x="2" y="9"/>
                    <a:pt x="2" y="8"/>
                    <a:pt x="1" y="8"/>
                  </a:cubicBezTo>
                  <a:cubicBezTo>
                    <a:pt x="1" y="8"/>
                    <a:pt x="1" y="7"/>
                    <a:pt x="0" y="6"/>
                  </a:cubicBezTo>
                  <a:cubicBezTo>
                    <a:pt x="0" y="6"/>
                    <a:pt x="0" y="5"/>
                    <a:pt x="0" y="5"/>
                  </a:cubicBezTo>
                  <a:cubicBezTo>
                    <a:pt x="0" y="4"/>
                    <a:pt x="0" y="3"/>
                    <a:pt x="0" y="3"/>
                  </a:cubicBezTo>
                  <a:cubicBezTo>
                    <a:pt x="1" y="2"/>
                    <a:pt x="1" y="2"/>
                    <a:pt x="1" y="1"/>
                  </a:cubicBezTo>
                  <a:cubicBezTo>
                    <a:pt x="2" y="1"/>
                    <a:pt x="2" y="0"/>
                    <a:pt x="3" y="0"/>
                  </a:cubicBezTo>
                  <a:cubicBezTo>
                    <a:pt x="4" y="0"/>
                    <a:pt x="4" y="0"/>
                    <a:pt x="5" y="0"/>
                  </a:cubicBezTo>
                  <a:cubicBezTo>
                    <a:pt x="6" y="0"/>
                    <a:pt x="6" y="0"/>
                    <a:pt x="7" y="0"/>
                  </a:cubicBezTo>
                  <a:cubicBezTo>
                    <a:pt x="7" y="0"/>
                    <a:pt x="8" y="1"/>
                    <a:pt x="8" y="1"/>
                  </a:cubicBezTo>
                  <a:cubicBezTo>
                    <a:pt x="9" y="2"/>
                    <a:pt x="9" y="2"/>
                    <a:pt x="9" y="3"/>
                  </a:cubicBezTo>
                  <a:cubicBezTo>
                    <a:pt x="10" y="3"/>
                    <a:pt x="10" y="4"/>
                    <a:pt x="10" y="5"/>
                  </a:cubicBezTo>
                  <a:close/>
                  <a:moveTo>
                    <a:pt x="1" y="53"/>
                  </a:moveTo>
                  <a:cubicBezTo>
                    <a:pt x="1" y="14"/>
                    <a:pt x="1" y="14"/>
                    <a:pt x="1" y="14"/>
                  </a:cubicBezTo>
                  <a:cubicBezTo>
                    <a:pt x="9" y="14"/>
                    <a:pt x="9" y="14"/>
                    <a:pt x="9" y="14"/>
                  </a:cubicBezTo>
                  <a:cubicBezTo>
                    <a:pt x="9" y="53"/>
                    <a:pt x="9" y="53"/>
                    <a:pt x="9" y="53"/>
                  </a:cubicBezTo>
                  <a:lnTo>
                    <a:pt x="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9" name="Freeform 26">
              <a:extLst>
                <a:ext uri="{FF2B5EF4-FFF2-40B4-BE49-F238E27FC236}">
                  <a16:creationId xmlns:a16="http://schemas.microsoft.com/office/drawing/2014/main" id="{076538BB-C266-42BE-916B-458AF9EFB224}"/>
                </a:ext>
              </a:extLst>
            </p:cNvPr>
            <p:cNvSpPr>
              <a:spLocks noEditPoints="1"/>
            </p:cNvSpPr>
            <p:nvPr userDrawn="1"/>
          </p:nvSpPr>
          <p:spPr bwMode="auto">
            <a:xfrm>
              <a:off x="2236599" y="6212575"/>
              <a:ext cx="87186" cy="101135"/>
            </a:xfrm>
            <a:custGeom>
              <a:avLst/>
              <a:gdLst>
                <a:gd name="T0" fmla="*/ 34 w 34"/>
                <a:gd name="T1" fmla="*/ 19 h 40"/>
                <a:gd name="T2" fmla="*/ 33 w 34"/>
                <a:gd name="T3" fmla="*/ 28 h 40"/>
                <a:gd name="T4" fmla="*/ 29 w 34"/>
                <a:gd name="T5" fmla="*/ 34 h 40"/>
                <a:gd name="T6" fmla="*/ 24 w 34"/>
                <a:gd name="T7" fmla="*/ 38 h 40"/>
                <a:gd name="T8" fmla="*/ 17 w 34"/>
                <a:gd name="T9" fmla="*/ 40 h 40"/>
                <a:gd name="T10" fmla="*/ 10 w 34"/>
                <a:gd name="T11" fmla="*/ 38 h 40"/>
                <a:gd name="T12" fmla="*/ 5 w 34"/>
                <a:gd name="T13" fmla="*/ 34 h 40"/>
                <a:gd name="T14" fmla="*/ 1 w 34"/>
                <a:gd name="T15" fmla="*/ 28 h 40"/>
                <a:gd name="T16" fmla="*/ 0 w 34"/>
                <a:gd name="T17" fmla="*/ 20 h 40"/>
                <a:gd name="T18" fmla="*/ 1 w 34"/>
                <a:gd name="T19" fmla="*/ 11 h 40"/>
                <a:gd name="T20" fmla="*/ 5 w 34"/>
                <a:gd name="T21" fmla="*/ 5 h 40"/>
                <a:gd name="T22" fmla="*/ 10 w 34"/>
                <a:gd name="T23" fmla="*/ 1 h 40"/>
                <a:gd name="T24" fmla="*/ 17 w 34"/>
                <a:gd name="T25" fmla="*/ 0 h 40"/>
                <a:gd name="T26" fmla="*/ 24 w 34"/>
                <a:gd name="T27" fmla="*/ 1 h 40"/>
                <a:gd name="T28" fmla="*/ 29 w 34"/>
                <a:gd name="T29" fmla="*/ 5 h 40"/>
                <a:gd name="T30" fmla="*/ 33 w 34"/>
                <a:gd name="T31" fmla="*/ 11 h 40"/>
                <a:gd name="T32" fmla="*/ 34 w 34"/>
                <a:gd name="T33" fmla="*/ 19 h 40"/>
                <a:gd name="T34" fmla="*/ 26 w 34"/>
                <a:gd name="T35" fmla="*/ 20 h 40"/>
                <a:gd name="T36" fmla="*/ 26 w 34"/>
                <a:gd name="T37" fmla="*/ 14 h 40"/>
                <a:gd name="T38" fmla="*/ 24 w 34"/>
                <a:gd name="T39" fmla="*/ 10 h 40"/>
                <a:gd name="T40" fmla="*/ 21 w 34"/>
                <a:gd name="T41" fmla="*/ 8 h 40"/>
                <a:gd name="T42" fmla="*/ 17 w 34"/>
                <a:gd name="T43" fmla="*/ 7 h 40"/>
                <a:gd name="T44" fmla="*/ 13 w 34"/>
                <a:gd name="T45" fmla="*/ 8 h 40"/>
                <a:gd name="T46" fmla="*/ 10 w 34"/>
                <a:gd name="T47" fmla="*/ 10 h 40"/>
                <a:gd name="T48" fmla="*/ 8 w 34"/>
                <a:gd name="T49" fmla="*/ 14 h 40"/>
                <a:gd name="T50" fmla="*/ 7 w 34"/>
                <a:gd name="T51" fmla="*/ 19 h 40"/>
                <a:gd name="T52" fmla="*/ 8 w 34"/>
                <a:gd name="T53" fmla="*/ 25 h 40"/>
                <a:gd name="T54" fmla="*/ 10 w 34"/>
                <a:gd name="T55" fmla="*/ 29 h 40"/>
                <a:gd name="T56" fmla="*/ 13 w 34"/>
                <a:gd name="T57" fmla="*/ 32 h 40"/>
                <a:gd name="T58" fmla="*/ 17 w 34"/>
                <a:gd name="T59" fmla="*/ 32 h 40"/>
                <a:gd name="T60" fmla="*/ 21 w 34"/>
                <a:gd name="T61" fmla="*/ 31 h 40"/>
                <a:gd name="T62" fmla="*/ 24 w 34"/>
                <a:gd name="T63" fmla="*/ 29 h 40"/>
                <a:gd name="T64" fmla="*/ 26 w 34"/>
                <a:gd name="T65" fmla="*/ 25 h 40"/>
                <a:gd name="T66" fmla="*/ 26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19"/>
                  </a:moveTo>
                  <a:cubicBezTo>
                    <a:pt x="34" y="23"/>
                    <a:pt x="34" y="25"/>
                    <a:pt x="33" y="28"/>
                  </a:cubicBezTo>
                  <a:cubicBezTo>
                    <a:pt x="32" y="30"/>
                    <a:pt x="31" y="33"/>
                    <a:pt x="29" y="34"/>
                  </a:cubicBezTo>
                  <a:cubicBezTo>
                    <a:pt x="28" y="36"/>
                    <a:pt x="26" y="37"/>
                    <a:pt x="24" y="38"/>
                  </a:cubicBezTo>
                  <a:cubicBezTo>
                    <a:pt x="21" y="39"/>
                    <a:pt x="19" y="40"/>
                    <a:pt x="17" y="40"/>
                  </a:cubicBezTo>
                  <a:cubicBezTo>
                    <a:pt x="14" y="40"/>
                    <a:pt x="12" y="39"/>
                    <a:pt x="10" y="38"/>
                  </a:cubicBezTo>
                  <a:cubicBezTo>
                    <a:pt x="8" y="37"/>
                    <a:pt x="6" y="36"/>
                    <a:pt x="5" y="34"/>
                  </a:cubicBezTo>
                  <a:cubicBezTo>
                    <a:pt x="3" y="32"/>
                    <a:pt x="2" y="30"/>
                    <a:pt x="1" y="28"/>
                  </a:cubicBezTo>
                  <a:cubicBezTo>
                    <a:pt x="0" y="25"/>
                    <a:pt x="0" y="23"/>
                    <a:pt x="0" y="20"/>
                  </a:cubicBezTo>
                  <a:cubicBezTo>
                    <a:pt x="0" y="16"/>
                    <a:pt x="0" y="14"/>
                    <a:pt x="1" y="11"/>
                  </a:cubicBezTo>
                  <a:cubicBezTo>
                    <a:pt x="2" y="9"/>
                    <a:pt x="3" y="7"/>
                    <a:pt x="5" y="5"/>
                  </a:cubicBezTo>
                  <a:cubicBezTo>
                    <a:pt x="6" y="3"/>
                    <a:pt x="8" y="2"/>
                    <a:pt x="10" y="1"/>
                  </a:cubicBezTo>
                  <a:cubicBezTo>
                    <a:pt x="12" y="0"/>
                    <a:pt x="14" y="0"/>
                    <a:pt x="17" y="0"/>
                  </a:cubicBezTo>
                  <a:cubicBezTo>
                    <a:pt x="19" y="0"/>
                    <a:pt x="22" y="0"/>
                    <a:pt x="24" y="1"/>
                  </a:cubicBezTo>
                  <a:cubicBezTo>
                    <a:pt x="26" y="2"/>
                    <a:pt x="28" y="3"/>
                    <a:pt x="29" y="5"/>
                  </a:cubicBezTo>
                  <a:cubicBezTo>
                    <a:pt x="31" y="7"/>
                    <a:pt x="32" y="9"/>
                    <a:pt x="33" y="11"/>
                  </a:cubicBezTo>
                  <a:cubicBezTo>
                    <a:pt x="34" y="14"/>
                    <a:pt x="34" y="16"/>
                    <a:pt x="34" y="19"/>
                  </a:cubicBezTo>
                  <a:close/>
                  <a:moveTo>
                    <a:pt x="26" y="20"/>
                  </a:moveTo>
                  <a:cubicBezTo>
                    <a:pt x="26" y="18"/>
                    <a:pt x="26" y="16"/>
                    <a:pt x="26" y="14"/>
                  </a:cubicBezTo>
                  <a:cubicBezTo>
                    <a:pt x="25" y="13"/>
                    <a:pt x="25" y="11"/>
                    <a:pt x="24" y="10"/>
                  </a:cubicBezTo>
                  <a:cubicBezTo>
                    <a:pt x="23" y="9"/>
                    <a:pt x="22" y="8"/>
                    <a:pt x="21" y="8"/>
                  </a:cubicBezTo>
                  <a:cubicBezTo>
                    <a:pt x="19" y="7"/>
                    <a:pt x="18" y="7"/>
                    <a:pt x="17" y="7"/>
                  </a:cubicBezTo>
                  <a:cubicBezTo>
                    <a:pt x="15" y="7"/>
                    <a:pt x="14" y="7"/>
                    <a:pt x="13" y="8"/>
                  </a:cubicBezTo>
                  <a:cubicBezTo>
                    <a:pt x="12" y="8"/>
                    <a:pt x="11" y="9"/>
                    <a:pt x="10" y="10"/>
                  </a:cubicBezTo>
                  <a:cubicBezTo>
                    <a:pt x="9" y="11"/>
                    <a:pt x="8" y="13"/>
                    <a:pt x="8" y="14"/>
                  </a:cubicBezTo>
                  <a:cubicBezTo>
                    <a:pt x="8" y="16"/>
                    <a:pt x="7" y="17"/>
                    <a:pt x="7" y="19"/>
                  </a:cubicBezTo>
                  <a:cubicBezTo>
                    <a:pt x="7" y="21"/>
                    <a:pt x="8" y="23"/>
                    <a:pt x="8" y="25"/>
                  </a:cubicBezTo>
                  <a:cubicBezTo>
                    <a:pt x="9" y="27"/>
                    <a:pt x="9" y="28"/>
                    <a:pt x="10" y="29"/>
                  </a:cubicBezTo>
                  <a:cubicBezTo>
                    <a:pt x="11" y="30"/>
                    <a:pt x="12" y="31"/>
                    <a:pt x="13" y="32"/>
                  </a:cubicBezTo>
                  <a:cubicBezTo>
                    <a:pt x="14" y="32"/>
                    <a:pt x="16" y="32"/>
                    <a:pt x="17" y="32"/>
                  </a:cubicBezTo>
                  <a:cubicBezTo>
                    <a:pt x="18" y="32"/>
                    <a:pt x="20" y="32"/>
                    <a:pt x="21" y="31"/>
                  </a:cubicBezTo>
                  <a:cubicBezTo>
                    <a:pt x="22" y="31"/>
                    <a:pt x="23" y="30"/>
                    <a:pt x="24" y="29"/>
                  </a:cubicBezTo>
                  <a:cubicBezTo>
                    <a:pt x="25" y="27"/>
                    <a:pt x="25" y="26"/>
                    <a:pt x="26" y="25"/>
                  </a:cubicBezTo>
                  <a:cubicBezTo>
                    <a:pt x="26" y="23"/>
                    <a:pt x="26" y="21"/>
                    <a:pt x="2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0" name="Freeform 27">
              <a:extLst>
                <a:ext uri="{FF2B5EF4-FFF2-40B4-BE49-F238E27FC236}">
                  <a16:creationId xmlns:a16="http://schemas.microsoft.com/office/drawing/2014/main" id="{A7C95C0F-A1E9-46B5-B9DB-284F35C72801}"/>
                </a:ext>
              </a:extLst>
            </p:cNvPr>
            <p:cNvSpPr>
              <a:spLocks/>
            </p:cNvSpPr>
            <p:nvPr userDrawn="1"/>
          </p:nvSpPr>
          <p:spPr bwMode="auto">
            <a:xfrm>
              <a:off x="2344710" y="6212575"/>
              <a:ext cx="78468" cy="99391"/>
            </a:xfrm>
            <a:custGeom>
              <a:avLst/>
              <a:gdLst>
                <a:gd name="T0" fmla="*/ 23 w 31"/>
                <a:gd name="T1" fmla="*/ 39 h 39"/>
                <a:gd name="T2" fmla="*/ 23 w 31"/>
                <a:gd name="T3" fmla="*/ 17 h 39"/>
                <a:gd name="T4" fmla="*/ 21 w 31"/>
                <a:gd name="T5" fmla="*/ 9 h 39"/>
                <a:gd name="T6" fmla="*/ 15 w 31"/>
                <a:gd name="T7" fmla="*/ 7 h 39"/>
                <a:gd name="T8" fmla="*/ 12 w 31"/>
                <a:gd name="T9" fmla="*/ 7 h 39"/>
                <a:gd name="T10" fmla="*/ 9 w 31"/>
                <a:gd name="T11" fmla="*/ 9 h 39"/>
                <a:gd name="T12" fmla="*/ 8 w 31"/>
                <a:gd name="T13" fmla="*/ 12 h 39"/>
                <a:gd name="T14" fmla="*/ 7 w 31"/>
                <a:gd name="T15" fmla="*/ 16 h 39"/>
                <a:gd name="T16" fmla="*/ 7 w 31"/>
                <a:gd name="T17" fmla="*/ 39 h 39"/>
                <a:gd name="T18" fmla="*/ 0 w 31"/>
                <a:gd name="T19" fmla="*/ 39 h 39"/>
                <a:gd name="T20" fmla="*/ 0 w 31"/>
                <a:gd name="T21" fmla="*/ 0 h 39"/>
                <a:gd name="T22" fmla="*/ 7 w 31"/>
                <a:gd name="T23" fmla="*/ 0 h 39"/>
                <a:gd name="T24" fmla="*/ 7 w 31"/>
                <a:gd name="T25" fmla="*/ 4 h 39"/>
                <a:gd name="T26" fmla="*/ 9 w 31"/>
                <a:gd name="T27" fmla="*/ 2 h 39"/>
                <a:gd name="T28" fmla="*/ 11 w 31"/>
                <a:gd name="T29" fmla="*/ 1 h 39"/>
                <a:gd name="T30" fmla="*/ 14 w 31"/>
                <a:gd name="T31" fmla="*/ 0 h 39"/>
                <a:gd name="T32" fmla="*/ 17 w 31"/>
                <a:gd name="T33" fmla="*/ 0 h 39"/>
                <a:gd name="T34" fmla="*/ 23 w 31"/>
                <a:gd name="T35" fmla="*/ 1 h 39"/>
                <a:gd name="T36" fmla="*/ 27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1" y="9"/>
                  </a:cubicBezTo>
                  <a:cubicBezTo>
                    <a:pt x="20" y="7"/>
                    <a:pt x="18" y="7"/>
                    <a:pt x="15" y="7"/>
                  </a:cubicBezTo>
                  <a:cubicBezTo>
                    <a:pt x="14" y="7"/>
                    <a:pt x="13" y="7"/>
                    <a:pt x="12" y="7"/>
                  </a:cubicBezTo>
                  <a:cubicBezTo>
                    <a:pt x="11" y="8"/>
                    <a:pt x="10" y="8"/>
                    <a:pt x="9" y="9"/>
                  </a:cubicBezTo>
                  <a:cubicBezTo>
                    <a:pt x="9" y="10"/>
                    <a:pt x="8" y="11"/>
                    <a:pt x="8" y="12"/>
                  </a:cubicBezTo>
                  <a:cubicBezTo>
                    <a:pt x="8" y="14"/>
                    <a:pt x="7" y="15"/>
                    <a:pt x="7" y="16"/>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10" y="2"/>
                    <a:pt x="11" y="1"/>
                    <a:pt x="11" y="1"/>
                  </a:cubicBezTo>
                  <a:cubicBezTo>
                    <a:pt x="12" y="0"/>
                    <a:pt x="13" y="0"/>
                    <a:pt x="14" y="0"/>
                  </a:cubicBezTo>
                  <a:cubicBezTo>
                    <a:pt x="15" y="0"/>
                    <a:pt x="16" y="0"/>
                    <a:pt x="17" y="0"/>
                  </a:cubicBezTo>
                  <a:cubicBezTo>
                    <a:pt x="19" y="0"/>
                    <a:pt x="21" y="0"/>
                    <a:pt x="23" y="1"/>
                  </a:cubicBezTo>
                  <a:cubicBezTo>
                    <a:pt x="25" y="1"/>
                    <a:pt x="26" y="2"/>
                    <a:pt x="27" y="4"/>
                  </a:cubicBezTo>
                  <a:cubicBezTo>
                    <a:pt x="28" y="5"/>
                    <a:pt x="29" y="7"/>
                    <a:pt x="30" y="9"/>
                  </a:cubicBezTo>
                  <a:cubicBezTo>
                    <a:pt x="30"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1" name="Freeform 28">
              <a:extLst>
                <a:ext uri="{FF2B5EF4-FFF2-40B4-BE49-F238E27FC236}">
                  <a16:creationId xmlns:a16="http://schemas.microsoft.com/office/drawing/2014/main" id="{BEEA6186-B2B9-4E5E-9631-B6332C7FDBA3}"/>
                </a:ext>
              </a:extLst>
            </p:cNvPr>
            <p:cNvSpPr>
              <a:spLocks/>
            </p:cNvSpPr>
            <p:nvPr userDrawn="1"/>
          </p:nvSpPr>
          <p:spPr bwMode="auto">
            <a:xfrm>
              <a:off x="2445845" y="6284068"/>
              <a:ext cx="31387"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4 w 12"/>
                <a:gd name="T11" fmla="*/ 11 h 12"/>
                <a:gd name="T12" fmla="*/ 2 w 12"/>
                <a:gd name="T13" fmla="*/ 10 h 12"/>
                <a:gd name="T14" fmla="*/ 1 w 12"/>
                <a:gd name="T15" fmla="*/ 8 h 12"/>
                <a:gd name="T16" fmla="*/ 0 w 12"/>
                <a:gd name="T17" fmla="*/ 6 h 12"/>
                <a:gd name="T18" fmla="*/ 1 w 12"/>
                <a:gd name="T19" fmla="*/ 4 h 12"/>
                <a:gd name="T20" fmla="*/ 2 w 12"/>
                <a:gd name="T21" fmla="*/ 2 h 12"/>
                <a:gd name="T22" fmla="*/ 4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4" y="11"/>
                  </a:cubicBezTo>
                  <a:cubicBezTo>
                    <a:pt x="3" y="11"/>
                    <a:pt x="2" y="10"/>
                    <a:pt x="2" y="10"/>
                  </a:cubicBezTo>
                  <a:cubicBezTo>
                    <a:pt x="1" y="9"/>
                    <a:pt x="1" y="9"/>
                    <a:pt x="1" y="8"/>
                  </a:cubicBezTo>
                  <a:cubicBezTo>
                    <a:pt x="0" y="7"/>
                    <a:pt x="0" y="7"/>
                    <a:pt x="0" y="6"/>
                  </a:cubicBezTo>
                  <a:cubicBezTo>
                    <a:pt x="0" y="5"/>
                    <a:pt x="0" y="4"/>
                    <a:pt x="1" y="4"/>
                  </a:cubicBezTo>
                  <a:cubicBezTo>
                    <a:pt x="1" y="3"/>
                    <a:pt x="1" y="2"/>
                    <a:pt x="2" y="2"/>
                  </a:cubicBezTo>
                  <a:cubicBezTo>
                    <a:pt x="2" y="1"/>
                    <a:pt x="3" y="1"/>
                    <a:pt x="4"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2" name="Freeform 29">
              <a:extLst>
                <a:ext uri="{FF2B5EF4-FFF2-40B4-BE49-F238E27FC236}">
                  <a16:creationId xmlns:a16="http://schemas.microsoft.com/office/drawing/2014/main" id="{E9B00A5D-BE04-4D7D-B4A2-204E2D0E0485}"/>
                </a:ext>
              </a:extLst>
            </p:cNvPr>
            <p:cNvSpPr>
              <a:spLocks/>
            </p:cNvSpPr>
            <p:nvPr userDrawn="1"/>
          </p:nvSpPr>
          <p:spPr bwMode="auto">
            <a:xfrm>
              <a:off x="2540006" y="6181188"/>
              <a:ext cx="97648" cy="130778"/>
            </a:xfrm>
            <a:custGeom>
              <a:avLst/>
              <a:gdLst>
                <a:gd name="T0" fmla="*/ 34 w 56"/>
                <a:gd name="T1" fmla="*/ 11 h 75"/>
                <a:gd name="T2" fmla="*/ 34 w 56"/>
                <a:gd name="T3" fmla="*/ 75 h 75"/>
                <a:gd name="T4" fmla="*/ 22 w 56"/>
                <a:gd name="T5" fmla="*/ 75 h 75"/>
                <a:gd name="T6" fmla="*/ 22 w 56"/>
                <a:gd name="T7" fmla="*/ 11 h 75"/>
                <a:gd name="T8" fmla="*/ 0 w 56"/>
                <a:gd name="T9" fmla="*/ 11 h 75"/>
                <a:gd name="T10" fmla="*/ 0 w 56"/>
                <a:gd name="T11" fmla="*/ 0 h 75"/>
                <a:gd name="T12" fmla="*/ 56 w 56"/>
                <a:gd name="T13" fmla="*/ 0 h 75"/>
                <a:gd name="T14" fmla="*/ 56 w 56"/>
                <a:gd name="T15" fmla="*/ 11 h 75"/>
                <a:gd name="T16" fmla="*/ 34 w 56"/>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34" y="11"/>
                  </a:moveTo>
                  <a:lnTo>
                    <a:pt x="34" y="75"/>
                  </a:lnTo>
                  <a:lnTo>
                    <a:pt x="22" y="75"/>
                  </a:lnTo>
                  <a:lnTo>
                    <a:pt x="22" y="11"/>
                  </a:lnTo>
                  <a:lnTo>
                    <a:pt x="0" y="11"/>
                  </a:lnTo>
                  <a:lnTo>
                    <a:pt x="0" y="0"/>
                  </a:lnTo>
                  <a:lnTo>
                    <a:pt x="56" y="0"/>
                  </a:lnTo>
                  <a:lnTo>
                    <a:pt x="56" y="11"/>
                  </a:lnTo>
                  <a:lnTo>
                    <a:pt x="34"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3" name="Freeform 30">
              <a:extLst>
                <a:ext uri="{FF2B5EF4-FFF2-40B4-BE49-F238E27FC236}">
                  <a16:creationId xmlns:a16="http://schemas.microsoft.com/office/drawing/2014/main" id="{72C85502-C007-49A3-A8AB-2BCC8C53945F}"/>
                </a:ext>
              </a:extLst>
            </p:cNvPr>
            <p:cNvSpPr>
              <a:spLocks/>
            </p:cNvSpPr>
            <p:nvPr userDrawn="1"/>
          </p:nvSpPr>
          <p:spPr bwMode="auto">
            <a:xfrm>
              <a:off x="2651603" y="6174213"/>
              <a:ext cx="80211" cy="137753"/>
            </a:xfrm>
            <a:custGeom>
              <a:avLst/>
              <a:gdLst>
                <a:gd name="T0" fmla="*/ 24 w 31"/>
                <a:gd name="T1" fmla="*/ 54 h 54"/>
                <a:gd name="T2" fmla="*/ 24 w 31"/>
                <a:gd name="T3" fmla="*/ 32 h 54"/>
                <a:gd name="T4" fmla="*/ 22 w 31"/>
                <a:gd name="T5" fmla="*/ 24 h 54"/>
                <a:gd name="T6" fmla="*/ 16 w 31"/>
                <a:gd name="T7" fmla="*/ 22 h 54"/>
                <a:gd name="T8" fmla="*/ 13 w 31"/>
                <a:gd name="T9" fmla="*/ 22 h 54"/>
                <a:gd name="T10" fmla="*/ 10 w 31"/>
                <a:gd name="T11" fmla="*/ 24 h 54"/>
                <a:gd name="T12" fmla="*/ 8 w 31"/>
                <a:gd name="T13" fmla="*/ 27 h 54"/>
                <a:gd name="T14" fmla="*/ 8 w 31"/>
                <a:gd name="T15" fmla="*/ 31 h 54"/>
                <a:gd name="T16" fmla="*/ 8 w 31"/>
                <a:gd name="T17" fmla="*/ 54 h 54"/>
                <a:gd name="T18" fmla="*/ 0 w 31"/>
                <a:gd name="T19" fmla="*/ 54 h 54"/>
                <a:gd name="T20" fmla="*/ 0 w 31"/>
                <a:gd name="T21" fmla="*/ 4 h 54"/>
                <a:gd name="T22" fmla="*/ 8 w 31"/>
                <a:gd name="T23" fmla="*/ 0 h 54"/>
                <a:gd name="T24" fmla="*/ 8 w 31"/>
                <a:gd name="T25" fmla="*/ 19 h 54"/>
                <a:gd name="T26" fmla="*/ 10 w 31"/>
                <a:gd name="T27" fmla="*/ 17 h 54"/>
                <a:gd name="T28" fmla="*/ 12 w 31"/>
                <a:gd name="T29" fmla="*/ 16 h 54"/>
                <a:gd name="T30" fmla="*/ 15 w 31"/>
                <a:gd name="T31" fmla="*/ 15 h 54"/>
                <a:gd name="T32" fmla="*/ 18 w 31"/>
                <a:gd name="T33" fmla="*/ 15 h 54"/>
                <a:gd name="T34" fmla="*/ 24 w 31"/>
                <a:gd name="T35" fmla="*/ 16 h 54"/>
                <a:gd name="T36" fmla="*/ 28 w 31"/>
                <a:gd name="T37" fmla="*/ 19 h 54"/>
                <a:gd name="T38" fmla="*/ 30 w 31"/>
                <a:gd name="T39" fmla="*/ 24 h 54"/>
                <a:gd name="T40" fmla="*/ 31 w 31"/>
                <a:gd name="T41" fmla="*/ 32 h 54"/>
                <a:gd name="T42" fmla="*/ 31 w 31"/>
                <a:gd name="T43" fmla="*/ 54 h 54"/>
                <a:gd name="T44" fmla="*/ 24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4" y="54"/>
                  </a:moveTo>
                  <a:cubicBezTo>
                    <a:pt x="24" y="32"/>
                    <a:pt x="24" y="32"/>
                    <a:pt x="24" y="32"/>
                  </a:cubicBezTo>
                  <a:cubicBezTo>
                    <a:pt x="24" y="28"/>
                    <a:pt x="23" y="26"/>
                    <a:pt x="22" y="24"/>
                  </a:cubicBezTo>
                  <a:cubicBezTo>
                    <a:pt x="21" y="22"/>
                    <a:pt x="19" y="22"/>
                    <a:pt x="16" y="22"/>
                  </a:cubicBezTo>
                  <a:cubicBezTo>
                    <a:pt x="15" y="22"/>
                    <a:pt x="14" y="22"/>
                    <a:pt x="13" y="22"/>
                  </a:cubicBezTo>
                  <a:cubicBezTo>
                    <a:pt x="12" y="22"/>
                    <a:pt x="11" y="23"/>
                    <a:pt x="10" y="24"/>
                  </a:cubicBezTo>
                  <a:cubicBezTo>
                    <a:pt x="9" y="25"/>
                    <a:pt x="9" y="26"/>
                    <a:pt x="8" y="27"/>
                  </a:cubicBezTo>
                  <a:cubicBezTo>
                    <a:pt x="8" y="28"/>
                    <a:pt x="8" y="30"/>
                    <a:pt x="8" y="31"/>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8" y="18"/>
                    <a:pt x="9" y="18"/>
                    <a:pt x="10" y="17"/>
                  </a:cubicBezTo>
                  <a:cubicBezTo>
                    <a:pt x="10" y="17"/>
                    <a:pt x="11" y="16"/>
                    <a:pt x="12" y="16"/>
                  </a:cubicBezTo>
                  <a:cubicBezTo>
                    <a:pt x="13" y="15"/>
                    <a:pt x="14" y="15"/>
                    <a:pt x="15" y="15"/>
                  </a:cubicBezTo>
                  <a:cubicBezTo>
                    <a:pt x="16" y="15"/>
                    <a:pt x="17" y="15"/>
                    <a:pt x="18" y="15"/>
                  </a:cubicBezTo>
                  <a:cubicBezTo>
                    <a:pt x="20" y="15"/>
                    <a:pt x="22" y="15"/>
                    <a:pt x="24" y="16"/>
                  </a:cubicBezTo>
                  <a:cubicBezTo>
                    <a:pt x="25" y="16"/>
                    <a:pt x="27" y="17"/>
                    <a:pt x="28" y="19"/>
                  </a:cubicBezTo>
                  <a:cubicBezTo>
                    <a:pt x="29" y="20"/>
                    <a:pt x="30" y="22"/>
                    <a:pt x="30" y="24"/>
                  </a:cubicBezTo>
                  <a:cubicBezTo>
                    <a:pt x="31" y="27"/>
                    <a:pt x="31" y="29"/>
                    <a:pt x="31" y="32"/>
                  </a:cubicBezTo>
                  <a:cubicBezTo>
                    <a:pt x="31" y="54"/>
                    <a:pt x="31" y="54"/>
                    <a:pt x="31" y="54"/>
                  </a:cubicBezTo>
                  <a:lnTo>
                    <a:pt x="24"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4" name="Freeform 31">
              <a:extLst>
                <a:ext uri="{FF2B5EF4-FFF2-40B4-BE49-F238E27FC236}">
                  <a16:creationId xmlns:a16="http://schemas.microsoft.com/office/drawing/2014/main" id="{9A42586B-B388-4323-82EB-ED3423EDC5DE}"/>
                </a:ext>
              </a:extLst>
            </p:cNvPr>
            <p:cNvSpPr>
              <a:spLocks noEditPoints="1"/>
            </p:cNvSpPr>
            <p:nvPr userDrawn="1"/>
          </p:nvSpPr>
          <p:spPr bwMode="auto">
            <a:xfrm>
              <a:off x="2750996" y="6212575"/>
              <a:ext cx="85443" cy="101135"/>
            </a:xfrm>
            <a:custGeom>
              <a:avLst/>
              <a:gdLst>
                <a:gd name="T0" fmla="*/ 33 w 33"/>
                <a:gd name="T1" fmla="*/ 19 h 40"/>
                <a:gd name="T2" fmla="*/ 33 w 33"/>
                <a:gd name="T3" fmla="*/ 21 h 40"/>
                <a:gd name="T4" fmla="*/ 33 w 33"/>
                <a:gd name="T5" fmla="*/ 22 h 40"/>
                <a:gd name="T6" fmla="*/ 7 w 33"/>
                <a:gd name="T7" fmla="*/ 22 h 40"/>
                <a:gd name="T8" fmla="*/ 8 w 33"/>
                <a:gd name="T9" fmla="*/ 27 h 40"/>
                <a:gd name="T10" fmla="*/ 11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7" y="24"/>
                    <a:pt x="8" y="26"/>
                    <a:pt x="8" y="27"/>
                  </a:cubicBezTo>
                  <a:cubicBezTo>
                    <a:pt x="9" y="28"/>
                    <a:pt x="10" y="29"/>
                    <a:pt x="11" y="30"/>
                  </a:cubicBezTo>
                  <a:cubicBezTo>
                    <a:pt x="11" y="31"/>
                    <a:pt x="12" y="32"/>
                    <a:pt x="13" y="32"/>
                  </a:cubicBezTo>
                  <a:cubicBezTo>
                    <a:pt x="15" y="33"/>
                    <a:pt x="16" y="33"/>
                    <a:pt x="17" y="33"/>
                  </a:cubicBezTo>
                  <a:cubicBezTo>
                    <a:pt x="18" y="33"/>
                    <a:pt x="18" y="33"/>
                    <a:pt x="19" y="33"/>
                  </a:cubicBezTo>
                  <a:cubicBezTo>
                    <a:pt x="20" y="32"/>
                    <a:pt x="21" y="32"/>
                    <a:pt x="21" y="32"/>
                  </a:cubicBezTo>
                  <a:cubicBezTo>
                    <a:pt x="22" y="32"/>
                    <a:pt x="23"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7"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5" name="Freeform 32">
              <a:extLst>
                <a:ext uri="{FF2B5EF4-FFF2-40B4-BE49-F238E27FC236}">
                  <a16:creationId xmlns:a16="http://schemas.microsoft.com/office/drawing/2014/main" id="{558D2F0C-3796-492F-9EBD-4BB822191F30}"/>
                </a:ext>
              </a:extLst>
            </p:cNvPr>
            <p:cNvSpPr>
              <a:spLocks noEditPoints="1"/>
            </p:cNvSpPr>
            <p:nvPr userDrawn="1"/>
          </p:nvSpPr>
          <p:spPr bwMode="auto">
            <a:xfrm>
              <a:off x="2902698" y="6174213"/>
              <a:ext cx="80211" cy="139497"/>
            </a:xfrm>
            <a:custGeom>
              <a:avLst/>
              <a:gdLst>
                <a:gd name="T0" fmla="*/ 32 w 32"/>
                <a:gd name="T1" fmla="*/ 35 h 55"/>
                <a:gd name="T2" fmla="*/ 31 w 32"/>
                <a:gd name="T3" fmla="*/ 44 h 55"/>
                <a:gd name="T4" fmla="*/ 28 w 32"/>
                <a:gd name="T5" fmla="*/ 50 h 55"/>
                <a:gd name="T6" fmla="*/ 23 w 32"/>
                <a:gd name="T7" fmla="*/ 53 h 55"/>
                <a:gd name="T8" fmla="*/ 17 w 32"/>
                <a:gd name="T9" fmla="*/ 55 h 55"/>
                <a:gd name="T10" fmla="*/ 12 w 32"/>
                <a:gd name="T11" fmla="*/ 53 h 55"/>
                <a:gd name="T12" fmla="*/ 7 w 32"/>
                <a:gd name="T13" fmla="*/ 50 h 55"/>
                <a:gd name="T14" fmla="*/ 7 w 32"/>
                <a:gd name="T15" fmla="*/ 54 h 55"/>
                <a:gd name="T16" fmla="*/ 0 w 32"/>
                <a:gd name="T17" fmla="*/ 54 h 55"/>
                <a:gd name="T18" fmla="*/ 0 w 32"/>
                <a:gd name="T19" fmla="*/ 4 h 55"/>
                <a:gd name="T20" fmla="*/ 7 w 32"/>
                <a:gd name="T21" fmla="*/ 0 h 55"/>
                <a:gd name="T22" fmla="*/ 7 w 32"/>
                <a:gd name="T23" fmla="*/ 19 h 55"/>
                <a:gd name="T24" fmla="*/ 10 w 32"/>
                <a:gd name="T25" fmla="*/ 17 h 55"/>
                <a:gd name="T26" fmla="*/ 12 w 32"/>
                <a:gd name="T27" fmla="*/ 16 h 55"/>
                <a:gd name="T28" fmla="*/ 14 w 32"/>
                <a:gd name="T29" fmla="*/ 15 h 55"/>
                <a:gd name="T30" fmla="*/ 17 w 32"/>
                <a:gd name="T31" fmla="*/ 15 h 55"/>
                <a:gd name="T32" fmla="*/ 23 w 32"/>
                <a:gd name="T33" fmla="*/ 16 h 55"/>
                <a:gd name="T34" fmla="*/ 28 w 32"/>
                <a:gd name="T35" fmla="*/ 19 h 55"/>
                <a:gd name="T36" fmla="*/ 31 w 32"/>
                <a:gd name="T37" fmla="*/ 26 h 55"/>
                <a:gd name="T38" fmla="*/ 32 w 32"/>
                <a:gd name="T39" fmla="*/ 35 h 55"/>
                <a:gd name="T40" fmla="*/ 25 w 32"/>
                <a:gd name="T41" fmla="*/ 35 h 55"/>
                <a:gd name="T42" fmla="*/ 23 w 32"/>
                <a:gd name="T43" fmla="*/ 25 h 55"/>
                <a:gd name="T44" fmla="*/ 16 w 32"/>
                <a:gd name="T45" fmla="*/ 22 h 55"/>
                <a:gd name="T46" fmla="*/ 14 w 32"/>
                <a:gd name="T47" fmla="*/ 22 h 55"/>
                <a:gd name="T48" fmla="*/ 11 w 32"/>
                <a:gd name="T49" fmla="*/ 23 h 55"/>
                <a:gd name="T50" fmla="*/ 9 w 32"/>
                <a:gd name="T51" fmla="*/ 25 h 55"/>
                <a:gd name="T52" fmla="*/ 7 w 32"/>
                <a:gd name="T53" fmla="*/ 26 h 55"/>
                <a:gd name="T54" fmla="*/ 7 w 32"/>
                <a:gd name="T55" fmla="*/ 43 h 55"/>
                <a:gd name="T56" fmla="*/ 9 w 32"/>
                <a:gd name="T57" fmla="*/ 44 h 55"/>
                <a:gd name="T58" fmla="*/ 11 w 32"/>
                <a:gd name="T59" fmla="*/ 46 h 55"/>
                <a:gd name="T60" fmla="*/ 14 w 32"/>
                <a:gd name="T61" fmla="*/ 47 h 55"/>
                <a:gd name="T62" fmla="*/ 16 w 32"/>
                <a:gd name="T63" fmla="*/ 48 h 55"/>
                <a:gd name="T64" fmla="*/ 23 w 32"/>
                <a:gd name="T65" fmla="*/ 45 h 55"/>
                <a:gd name="T66" fmla="*/ 25 w 32"/>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5">
                  <a:moveTo>
                    <a:pt x="32" y="35"/>
                  </a:moveTo>
                  <a:cubicBezTo>
                    <a:pt x="32" y="38"/>
                    <a:pt x="32" y="41"/>
                    <a:pt x="31" y="44"/>
                  </a:cubicBezTo>
                  <a:cubicBezTo>
                    <a:pt x="30" y="46"/>
                    <a:pt x="29" y="48"/>
                    <a:pt x="28" y="50"/>
                  </a:cubicBezTo>
                  <a:cubicBezTo>
                    <a:pt x="26" y="51"/>
                    <a:pt x="25" y="53"/>
                    <a:pt x="23" y="53"/>
                  </a:cubicBezTo>
                  <a:cubicBezTo>
                    <a:pt x="21" y="54"/>
                    <a:pt x="19" y="55"/>
                    <a:pt x="17" y="55"/>
                  </a:cubicBezTo>
                  <a:cubicBezTo>
                    <a:pt x="15" y="55"/>
                    <a:pt x="13" y="54"/>
                    <a:pt x="12" y="53"/>
                  </a:cubicBezTo>
                  <a:cubicBezTo>
                    <a:pt x="10" y="52"/>
                    <a:pt x="9" y="51"/>
                    <a:pt x="7" y="50"/>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10" y="17"/>
                  </a:cubicBezTo>
                  <a:cubicBezTo>
                    <a:pt x="10" y="17"/>
                    <a:pt x="11" y="16"/>
                    <a:pt x="12" y="16"/>
                  </a:cubicBezTo>
                  <a:cubicBezTo>
                    <a:pt x="12" y="16"/>
                    <a:pt x="13" y="15"/>
                    <a:pt x="14" y="15"/>
                  </a:cubicBezTo>
                  <a:cubicBezTo>
                    <a:pt x="15" y="15"/>
                    <a:pt x="16" y="15"/>
                    <a:pt x="17" y="15"/>
                  </a:cubicBezTo>
                  <a:cubicBezTo>
                    <a:pt x="20" y="15"/>
                    <a:pt x="21" y="15"/>
                    <a:pt x="23" y="16"/>
                  </a:cubicBezTo>
                  <a:cubicBezTo>
                    <a:pt x="25" y="16"/>
                    <a:pt x="27" y="18"/>
                    <a:pt x="28" y="19"/>
                  </a:cubicBezTo>
                  <a:cubicBezTo>
                    <a:pt x="29" y="21"/>
                    <a:pt x="30" y="23"/>
                    <a:pt x="31" y="26"/>
                  </a:cubicBezTo>
                  <a:cubicBezTo>
                    <a:pt x="32" y="28"/>
                    <a:pt x="32" y="32"/>
                    <a:pt x="32" y="35"/>
                  </a:cubicBezTo>
                  <a:close/>
                  <a:moveTo>
                    <a:pt x="25" y="35"/>
                  </a:moveTo>
                  <a:cubicBezTo>
                    <a:pt x="25" y="31"/>
                    <a:pt x="24" y="27"/>
                    <a:pt x="23" y="25"/>
                  </a:cubicBezTo>
                  <a:cubicBezTo>
                    <a:pt x="21" y="23"/>
                    <a:pt x="19" y="22"/>
                    <a:pt x="16" y="22"/>
                  </a:cubicBezTo>
                  <a:cubicBezTo>
                    <a:pt x="15" y="22"/>
                    <a:pt x="14" y="22"/>
                    <a:pt x="14" y="22"/>
                  </a:cubicBezTo>
                  <a:cubicBezTo>
                    <a:pt x="13" y="22"/>
                    <a:pt x="12" y="23"/>
                    <a:pt x="11" y="23"/>
                  </a:cubicBezTo>
                  <a:cubicBezTo>
                    <a:pt x="10" y="23"/>
                    <a:pt x="10" y="24"/>
                    <a:pt x="9" y="25"/>
                  </a:cubicBezTo>
                  <a:cubicBezTo>
                    <a:pt x="8" y="25"/>
                    <a:pt x="8" y="26"/>
                    <a:pt x="7" y="26"/>
                  </a:cubicBezTo>
                  <a:cubicBezTo>
                    <a:pt x="7" y="43"/>
                    <a:pt x="7" y="43"/>
                    <a:pt x="7" y="43"/>
                  </a:cubicBezTo>
                  <a:cubicBezTo>
                    <a:pt x="8" y="43"/>
                    <a:pt x="8" y="44"/>
                    <a:pt x="9" y="44"/>
                  </a:cubicBezTo>
                  <a:cubicBezTo>
                    <a:pt x="10" y="45"/>
                    <a:pt x="10" y="45"/>
                    <a:pt x="11" y="46"/>
                  </a:cubicBezTo>
                  <a:cubicBezTo>
                    <a:pt x="12" y="46"/>
                    <a:pt x="13" y="47"/>
                    <a:pt x="14" y="47"/>
                  </a:cubicBezTo>
                  <a:cubicBezTo>
                    <a:pt x="15" y="47"/>
                    <a:pt x="15" y="48"/>
                    <a:pt x="16"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6" name="Freeform 33">
              <a:extLst>
                <a:ext uri="{FF2B5EF4-FFF2-40B4-BE49-F238E27FC236}">
                  <a16:creationId xmlns:a16="http://schemas.microsoft.com/office/drawing/2014/main" id="{DE4E3633-17EF-414F-A86D-0B6A9F2F098F}"/>
                </a:ext>
              </a:extLst>
            </p:cNvPr>
            <p:cNvSpPr>
              <a:spLocks noEditPoints="1"/>
            </p:cNvSpPr>
            <p:nvPr userDrawn="1"/>
          </p:nvSpPr>
          <p:spPr bwMode="auto">
            <a:xfrm>
              <a:off x="2998603"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8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8" y="37"/>
                  </a:cubicBezTo>
                  <a:cubicBezTo>
                    <a:pt x="27" y="37"/>
                    <a:pt x="26" y="38"/>
                    <a:pt x="25" y="38"/>
                  </a:cubicBezTo>
                  <a:cubicBezTo>
                    <a:pt x="24" y="39"/>
                    <a:pt x="23"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7"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7" name="Freeform 34">
              <a:extLst>
                <a:ext uri="{FF2B5EF4-FFF2-40B4-BE49-F238E27FC236}">
                  <a16:creationId xmlns:a16="http://schemas.microsoft.com/office/drawing/2014/main" id="{2572AE39-9386-47FC-B6AF-FBCF804BEBF8}"/>
                </a:ext>
              </a:extLst>
            </p:cNvPr>
            <p:cNvSpPr>
              <a:spLocks/>
            </p:cNvSpPr>
            <p:nvPr userDrawn="1"/>
          </p:nvSpPr>
          <p:spPr bwMode="auto">
            <a:xfrm>
              <a:off x="309625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3"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8" name="Freeform 35">
              <a:extLst>
                <a:ext uri="{FF2B5EF4-FFF2-40B4-BE49-F238E27FC236}">
                  <a16:creationId xmlns:a16="http://schemas.microsoft.com/office/drawing/2014/main" id="{7096AEC6-B8C0-4212-842F-89677AE7D800}"/>
                </a:ext>
              </a:extLst>
            </p:cNvPr>
            <p:cNvSpPr>
              <a:spLocks/>
            </p:cNvSpPr>
            <p:nvPr userDrawn="1"/>
          </p:nvSpPr>
          <p:spPr bwMode="auto">
            <a:xfrm>
              <a:off x="3164256" y="6174213"/>
              <a:ext cx="55799" cy="139497"/>
            </a:xfrm>
            <a:custGeom>
              <a:avLst/>
              <a:gdLst>
                <a:gd name="T0" fmla="*/ 21 w 22"/>
                <a:gd name="T1" fmla="*/ 53 h 55"/>
                <a:gd name="T2" fmla="*/ 18 w 22"/>
                <a:gd name="T3" fmla="*/ 54 h 55"/>
                <a:gd name="T4" fmla="*/ 14 w 22"/>
                <a:gd name="T5" fmla="*/ 55 h 55"/>
                <a:gd name="T6" fmla="*/ 10 w 22"/>
                <a:gd name="T7" fmla="*/ 54 h 55"/>
                <a:gd name="T8" fmla="*/ 7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6" y="54"/>
                    <a:pt x="15" y="55"/>
                    <a:pt x="14" y="55"/>
                  </a:cubicBezTo>
                  <a:cubicBezTo>
                    <a:pt x="12" y="55"/>
                    <a:pt x="11" y="54"/>
                    <a:pt x="10" y="54"/>
                  </a:cubicBezTo>
                  <a:cubicBezTo>
                    <a:pt x="9" y="54"/>
                    <a:pt x="8" y="53"/>
                    <a:pt x="7"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9" name="Freeform 36">
              <a:extLst>
                <a:ext uri="{FF2B5EF4-FFF2-40B4-BE49-F238E27FC236}">
                  <a16:creationId xmlns:a16="http://schemas.microsoft.com/office/drawing/2014/main" id="{406AD873-E434-40CF-BFBD-6D1D1CA7CB89}"/>
                </a:ext>
              </a:extLst>
            </p:cNvPr>
            <p:cNvSpPr>
              <a:spLocks noEditPoints="1"/>
            </p:cNvSpPr>
            <p:nvPr userDrawn="1"/>
          </p:nvSpPr>
          <p:spPr bwMode="auto">
            <a:xfrm>
              <a:off x="3234004"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0" name="Freeform 37">
              <a:extLst>
                <a:ext uri="{FF2B5EF4-FFF2-40B4-BE49-F238E27FC236}">
                  <a16:creationId xmlns:a16="http://schemas.microsoft.com/office/drawing/2014/main" id="{74857EE2-44CC-4E8F-B1BB-355509B3EFE5}"/>
                </a:ext>
              </a:extLst>
            </p:cNvPr>
            <p:cNvSpPr>
              <a:spLocks/>
            </p:cNvSpPr>
            <p:nvPr userDrawn="1"/>
          </p:nvSpPr>
          <p:spPr bwMode="auto">
            <a:xfrm>
              <a:off x="3336884" y="6212575"/>
              <a:ext cx="59286" cy="99391"/>
            </a:xfrm>
            <a:custGeom>
              <a:avLst/>
              <a:gdLst>
                <a:gd name="T0" fmla="*/ 21 w 23"/>
                <a:gd name="T1" fmla="*/ 8 h 39"/>
                <a:gd name="T2" fmla="*/ 19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7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9" y="7"/>
                  </a:cubicBezTo>
                  <a:cubicBezTo>
                    <a:pt x="18" y="7"/>
                    <a:pt x="17"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1" y="1"/>
                  </a:cubicBezTo>
                  <a:cubicBezTo>
                    <a:pt x="12" y="0"/>
                    <a:pt x="13" y="0"/>
                    <a:pt x="14" y="0"/>
                  </a:cubicBezTo>
                  <a:cubicBezTo>
                    <a:pt x="15" y="0"/>
                    <a:pt x="16" y="0"/>
                    <a:pt x="17"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1" name="Freeform 38">
              <a:extLst>
                <a:ext uri="{FF2B5EF4-FFF2-40B4-BE49-F238E27FC236}">
                  <a16:creationId xmlns:a16="http://schemas.microsoft.com/office/drawing/2014/main" id="{D39EC8B1-952E-4BF5-9735-6A38584161BC}"/>
                </a:ext>
              </a:extLst>
            </p:cNvPr>
            <p:cNvSpPr>
              <a:spLocks/>
            </p:cNvSpPr>
            <p:nvPr userDrawn="1"/>
          </p:nvSpPr>
          <p:spPr bwMode="auto">
            <a:xfrm>
              <a:off x="3451969"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2" name="Freeform 39">
              <a:extLst>
                <a:ext uri="{FF2B5EF4-FFF2-40B4-BE49-F238E27FC236}">
                  <a16:creationId xmlns:a16="http://schemas.microsoft.com/office/drawing/2014/main" id="{EA37D3DF-3401-44BD-97F4-F423BFC87A10}"/>
                </a:ext>
              </a:extLst>
            </p:cNvPr>
            <p:cNvSpPr>
              <a:spLocks/>
            </p:cNvSpPr>
            <p:nvPr userDrawn="1"/>
          </p:nvSpPr>
          <p:spPr bwMode="auto">
            <a:xfrm>
              <a:off x="3530436"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3" name="Freeform 40">
              <a:extLst>
                <a:ext uri="{FF2B5EF4-FFF2-40B4-BE49-F238E27FC236}">
                  <a16:creationId xmlns:a16="http://schemas.microsoft.com/office/drawing/2014/main" id="{7DFA4B46-95EA-4D4D-800F-4D2DB7BB66E0}"/>
                </a:ext>
              </a:extLst>
            </p:cNvPr>
            <p:cNvSpPr>
              <a:spLocks noEditPoints="1"/>
            </p:cNvSpPr>
            <p:nvPr userDrawn="1"/>
          </p:nvSpPr>
          <p:spPr bwMode="auto">
            <a:xfrm>
              <a:off x="362808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4" name="Freeform 41">
              <a:extLst>
                <a:ext uri="{FF2B5EF4-FFF2-40B4-BE49-F238E27FC236}">
                  <a16:creationId xmlns:a16="http://schemas.microsoft.com/office/drawing/2014/main" id="{EF5012BA-3255-4BEF-8F4F-9117A6BEF324}"/>
                </a:ext>
              </a:extLst>
            </p:cNvPr>
            <p:cNvSpPr>
              <a:spLocks noEditPoints="1"/>
            </p:cNvSpPr>
            <p:nvPr userDrawn="1"/>
          </p:nvSpPr>
          <p:spPr bwMode="auto">
            <a:xfrm>
              <a:off x="3772813" y="6212575"/>
              <a:ext cx="81955" cy="101135"/>
            </a:xfrm>
            <a:custGeom>
              <a:avLst/>
              <a:gdLst>
                <a:gd name="T0" fmla="*/ 24 w 32"/>
                <a:gd name="T1" fmla="*/ 39 h 40"/>
                <a:gd name="T2" fmla="*/ 24 w 32"/>
                <a:gd name="T3" fmla="*/ 35 h 40"/>
                <a:gd name="T4" fmla="*/ 22 w 32"/>
                <a:gd name="T5" fmla="*/ 37 h 40"/>
                <a:gd name="T6" fmla="*/ 20 w 32"/>
                <a:gd name="T7" fmla="*/ 38 h 40"/>
                <a:gd name="T8" fmla="*/ 17 w 32"/>
                <a:gd name="T9" fmla="*/ 39 h 40"/>
                <a:gd name="T10" fmla="*/ 14 w 32"/>
                <a:gd name="T11" fmla="*/ 40 h 40"/>
                <a:gd name="T12" fmla="*/ 9 w 32"/>
                <a:gd name="T13" fmla="*/ 39 h 40"/>
                <a:gd name="T14" fmla="*/ 5 w 32"/>
                <a:gd name="T15" fmla="*/ 37 h 40"/>
                <a:gd name="T16" fmla="*/ 2 w 32"/>
                <a:gd name="T17" fmla="*/ 33 h 40"/>
                <a:gd name="T18" fmla="*/ 0 w 32"/>
                <a:gd name="T19" fmla="*/ 27 h 40"/>
                <a:gd name="T20" fmla="*/ 2 w 32"/>
                <a:gd name="T21" fmla="*/ 21 h 40"/>
                <a:gd name="T22" fmla="*/ 5 w 32"/>
                <a:gd name="T23" fmla="*/ 17 h 40"/>
                <a:gd name="T24" fmla="*/ 10 w 32"/>
                <a:gd name="T25" fmla="*/ 15 h 40"/>
                <a:gd name="T26" fmla="*/ 16 w 32"/>
                <a:gd name="T27" fmla="*/ 14 h 40"/>
                <a:gd name="T28" fmla="*/ 21 w 32"/>
                <a:gd name="T29" fmla="*/ 15 h 40"/>
                <a:gd name="T30" fmla="*/ 24 w 32"/>
                <a:gd name="T31" fmla="*/ 16 h 40"/>
                <a:gd name="T32" fmla="*/ 24 w 32"/>
                <a:gd name="T33" fmla="*/ 13 h 40"/>
                <a:gd name="T34" fmla="*/ 22 w 32"/>
                <a:gd name="T35" fmla="*/ 8 h 40"/>
                <a:gd name="T36" fmla="*/ 17 w 32"/>
                <a:gd name="T37" fmla="*/ 6 h 40"/>
                <a:gd name="T38" fmla="*/ 12 w 32"/>
                <a:gd name="T39" fmla="*/ 7 h 40"/>
                <a:gd name="T40" fmla="*/ 7 w 32"/>
                <a:gd name="T41" fmla="*/ 9 h 40"/>
                <a:gd name="T42" fmla="*/ 4 w 32"/>
                <a:gd name="T43" fmla="*/ 3 h 40"/>
                <a:gd name="T44" fmla="*/ 10 w 32"/>
                <a:gd name="T45" fmla="*/ 0 h 40"/>
                <a:gd name="T46" fmla="*/ 17 w 32"/>
                <a:gd name="T47" fmla="*/ 0 h 40"/>
                <a:gd name="T48" fmla="*/ 23 w 32"/>
                <a:gd name="T49" fmla="*/ 0 h 40"/>
                <a:gd name="T50" fmla="*/ 28 w 32"/>
                <a:gd name="T51" fmla="*/ 3 h 40"/>
                <a:gd name="T52" fmla="*/ 31 w 32"/>
                <a:gd name="T53" fmla="*/ 7 h 40"/>
                <a:gd name="T54" fmla="*/ 32 w 32"/>
                <a:gd name="T55" fmla="*/ 12 h 40"/>
                <a:gd name="T56" fmla="*/ 32 w 32"/>
                <a:gd name="T57" fmla="*/ 39 h 40"/>
                <a:gd name="T58" fmla="*/ 24 w 32"/>
                <a:gd name="T59" fmla="*/ 39 h 40"/>
                <a:gd name="T60" fmla="*/ 24 w 32"/>
                <a:gd name="T61" fmla="*/ 22 h 40"/>
                <a:gd name="T62" fmla="*/ 22 w 32"/>
                <a:gd name="T63" fmla="*/ 22 h 40"/>
                <a:gd name="T64" fmla="*/ 21 w 32"/>
                <a:gd name="T65" fmla="*/ 21 h 40"/>
                <a:gd name="T66" fmla="*/ 18 w 32"/>
                <a:gd name="T67" fmla="*/ 21 h 40"/>
                <a:gd name="T68" fmla="*/ 16 w 32"/>
                <a:gd name="T69" fmla="*/ 21 h 40"/>
                <a:gd name="T70" fmla="*/ 10 w 32"/>
                <a:gd name="T71" fmla="*/ 22 h 40"/>
                <a:gd name="T72" fmla="*/ 8 w 32"/>
                <a:gd name="T73" fmla="*/ 26 h 40"/>
                <a:gd name="T74" fmla="*/ 8 w 32"/>
                <a:gd name="T75" fmla="*/ 29 h 40"/>
                <a:gd name="T76" fmla="*/ 10 w 32"/>
                <a:gd name="T77" fmla="*/ 31 h 40"/>
                <a:gd name="T78" fmla="*/ 12 w 32"/>
                <a:gd name="T79" fmla="*/ 32 h 40"/>
                <a:gd name="T80" fmla="*/ 15 w 32"/>
                <a:gd name="T81" fmla="*/ 33 h 40"/>
                <a:gd name="T82" fmla="*/ 18 w 32"/>
                <a:gd name="T83" fmla="*/ 32 h 40"/>
                <a:gd name="T84" fmla="*/ 21 w 32"/>
                <a:gd name="T85" fmla="*/ 31 h 40"/>
                <a:gd name="T86" fmla="*/ 23 w 32"/>
                <a:gd name="T87" fmla="*/ 30 h 40"/>
                <a:gd name="T88" fmla="*/ 24 w 32"/>
                <a:gd name="T89" fmla="*/ 28 h 40"/>
                <a:gd name="T90" fmla="*/ 24 w 32"/>
                <a:gd name="T9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0">
                  <a:moveTo>
                    <a:pt x="24" y="39"/>
                  </a:moveTo>
                  <a:cubicBezTo>
                    <a:pt x="24" y="35"/>
                    <a:pt x="24" y="35"/>
                    <a:pt x="24" y="35"/>
                  </a:cubicBezTo>
                  <a:cubicBezTo>
                    <a:pt x="23" y="36"/>
                    <a:pt x="23" y="37"/>
                    <a:pt x="22" y="37"/>
                  </a:cubicBezTo>
                  <a:cubicBezTo>
                    <a:pt x="21" y="37"/>
                    <a:pt x="21" y="38"/>
                    <a:pt x="20" y="38"/>
                  </a:cubicBezTo>
                  <a:cubicBezTo>
                    <a:pt x="19" y="39"/>
                    <a:pt x="18" y="39"/>
                    <a:pt x="17" y="39"/>
                  </a:cubicBezTo>
                  <a:cubicBezTo>
                    <a:pt x="16" y="39"/>
                    <a:pt x="15" y="40"/>
                    <a:pt x="14" y="40"/>
                  </a:cubicBezTo>
                  <a:cubicBezTo>
                    <a:pt x="12" y="40"/>
                    <a:pt x="11" y="39"/>
                    <a:pt x="9" y="39"/>
                  </a:cubicBezTo>
                  <a:cubicBezTo>
                    <a:pt x="7" y="38"/>
                    <a:pt x="6" y="38"/>
                    <a:pt x="5" y="37"/>
                  </a:cubicBezTo>
                  <a:cubicBezTo>
                    <a:pt x="3" y="36"/>
                    <a:pt x="2" y="34"/>
                    <a:pt x="2" y="33"/>
                  </a:cubicBezTo>
                  <a:cubicBezTo>
                    <a:pt x="1" y="31"/>
                    <a:pt x="0" y="29"/>
                    <a:pt x="0" y="27"/>
                  </a:cubicBezTo>
                  <a:cubicBezTo>
                    <a:pt x="0" y="24"/>
                    <a:pt x="1" y="23"/>
                    <a:pt x="2" y="21"/>
                  </a:cubicBezTo>
                  <a:cubicBezTo>
                    <a:pt x="2" y="20"/>
                    <a:pt x="3" y="18"/>
                    <a:pt x="5" y="17"/>
                  </a:cubicBezTo>
                  <a:cubicBezTo>
                    <a:pt x="6" y="16"/>
                    <a:pt x="8" y="15"/>
                    <a:pt x="10" y="15"/>
                  </a:cubicBezTo>
                  <a:cubicBezTo>
                    <a:pt x="12" y="14"/>
                    <a:pt x="14" y="14"/>
                    <a:pt x="16" y="14"/>
                  </a:cubicBezTo>
                  <a:cubicBezTo>
                    <a:pt x="18" y="14"/>
                    <a:pt x="19" y="14"/>
                    <a:pt x="21" y="15"/>
                  </a:cubicBezTo>
                  <a:cubicBezTo>
                    <a:pt x="22" y="15"/>
                    <a:pt x="23" y="15"/>
                    <a:pt x="24" y="16"/>
                  </a:cubicBezTo>
                  <a:cubicBezTo>
                    <a:pt x="24" y="13"/>
                    <a:pt x="24" y="13"/>
                    <a:pt x="24" y="13"/>
                  </a:cubicBezTo>
                  <a:cubicBezTo>
                    <a:pt x="24" y="11"/>
                    <a:pt x="24" y="9"/>
                    <a:pt x="22" y="8"/>
                  </a:cubicBezTo>
                  <a:cubicBezTo>
                    <a:pt x="21" y="7"/>
                    <a:pt x="19" y="6"/>
                    <a:pt x="17" y="6"/>
                  </a:cubicBezTo>
                  <a:cubicBezTo>
                    <a:pt x="15" y="6"/>
                    <a:pt x="13" y="6"/>
                    <a:pt x="12" y="7"/>
                  </a:cubicBezTo>
                  <a:cubicBezTo>
                    <a:pt x="10" y="7"/>
                    <a:pt x="9" y="8"/>
                    <a:pt x="7" y="9"/>
                  </a:cubicBezTo>
                  <a:cubicBezTo>
                    <a:pt x="4" y="3"/>
                    <a:pt x="4" y="3"/>
                    <a:pt x="4" y="3"/>
                  </a:cubicBezTo>
                  <a:cubicBezTo>
                    <a:pt x="6" y="2"/>
                    <a:pt x="8" y="1"/>
                    <a:pt x="10" y="0"/>
                  </a:cubicBezTo>
                  <a:cubicBezTo>
                    <a:pt x="12" y="0"/>
                    <a:pt x="15" y="0"/>
                    <a:pt x="17" y="0"/>
                  </a:cubicBezTo>
                  <a:cubicBezTo>
                    <a:pt x="19" y="0"/>
                    <a:pt x="21" y="0"/>
                    <a:pt x="23" y="0"/>
                  </a:cubicBezTo>
                  <a:cubicBezTo>
                    <a:pt x="25" y="1"/>
                    <a:pt x="26" y="2"/>
                    <a:pt x="28" y="3"/>
                  </a:cubicBezTo>
                  <a:cubicBezTo>
                    <a:pt x="29" y="4"/>
                    <a:pt x="30" y="5"/>
                    <a:pt x="31" y="7"/>
                  </a:cubicBezTo>
                  <a:cubicBezTo>
                    <a:pt x="31" y="8"/>
                    <a:pt x="32" y="10"/>
                    <a:pt x="32" y="12"/>
                  </a:cubicBezTo>
                  <a:cubicBezTo>
                    <a:pt x="32" y="39"/>
                    <a:pt x="32" y="39"/>
                    <a:pt x="32" y="39"/>
                  </a:cubicBezTo>
                  <a:lnTo>
                    <a:pt x="24" y="39"/>
                  </a:lnTo>
                  <a:close/>
                  <a:moveTo>
                    <a:pt x="24" y="22"/>
                  </a:moveTo>
                  <a:cubicBezTo>
                    <a:pt x="24" y="22"/>
                    <a:pt x="23" y="22"/>
                    <a:pt x="22" y="22"/>
                  </a:cubicBezTo>
                  <a:cubicBezTo>
                    <a:pt x="22" y="21"/>
                    <a:pt x="21" y="21"/>
                    <a:pt x="21" y="21"/>
                  </a:cubicBezTo>
                  <a:cubicBezTo>
                    <a:pt x="20" y="21"/>
                    <a:pt x="19" y="21"/>
                    <a:pt x="18" y="21"/>
                  </a:cubicBezTo>
                  <a:cubicBezTo>
                    <a:pt x="17" y="21"/>
                    <a:pt x="17" y="21"/>
                    <a:pt x="16" y="21"/>
                  </a:cubicBezTo>
                  <a:cubicBezTo>
                    <a:pt x="13" y="21"/>
                    <a:pt x="11" y="21"/>
                    <a:pt x="10" y="22"/>
                  </a:cubicBezTo>
                  <a:cubicBezTo>
                    <a:pt x="8" y="23"/>
                    <a:pt x="8" y="25"/>
                    <a:pt x="8" y="26"/>
                  </a:cubicBezTo>
                  <a:cubicBezTo>
                    <a:pt x="8" y="28"/>
                    <a:pt x="8" y="29"/>
                    <a:pt x="8" y="29"/>
                  </a:cubicBezTo>
                  <a:cubicBezTo>
                    <a:pt x="9" y="30"/>
                    <a:pt x="9" y="31"/>
                    <a:pt x="10" y="31"/>
                  </a:cubicBezTo>
                  <a:cubicBezTo>
                    <a:pt x="10" y="32"/>
                    <a:pt x="11" y="32"/>
                    <a:pt x="12" y="32"/>
                  </a:cubicBezTo>
                  <a:cubicBezTo>
                    <a:pt x="13" y="33"/>
                    <a:pt x="14" y="33"/>
                    <a:pt x="15" y="33"/>
                  </a:cubicBezTo>
                  <a:cubicBezTo>
                    <a:pt x="16" y="33"/>
                    <a:pt x="17" y="33"/>
                    <a:pt x="18" y="32"/>
                  </a:cubicBezTo>
                  <a:cubicBezTo>
                    <a:pt x="19" y="32"/>
                    <a:pt x="20" y="32"/>
                    <a:pt x="21" y="31"/>
                  </a:cubicBezTo>
                  <a:cubicBezTo>
                    <a:pt x="21" y="31"/>
                    <a:pt x="22" y="30"/>
                    <a:pt x="23" y="30"/>
                  </a:cubicBezTo>
                  <a:cubicBezTo>
                    <a:pt x="23" y="29"/>
                    <a:pt x="24" y="28"/>
                    <a:pt x="24" y="28"/>
                  </a:cubicBezTo>
                  <a:lnTo>
                    <a:pt x="2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5" name="Freeform 42">
              <a:extLst>
                <a:ext uri="{FF2B5EF4-FFF2-40B4-BE49-F238E27FC236}">
                  <a16:creationId xmlns:a16="http://schemas.microsoft.com/office/drawing/2014/main" id="{223989A0-E246-4806-AF7E-9D6C2B1DD489}"/>
                </a:ext>
              </a:extLst>
            </p:cNvPr>
            <p:cNvSpPr>
              <a:spLocks/>
            </p:cNvSpPr>
            <p:nvPr userDrawn="1"/>
          </p:nvSpPr>
          <p:spPr bwMode="auto">
            <a:xfrm>
              <a:off x="3877436" y="6212575"/>
              <a:ext cx="78468" cy="99391"/>
            </a:xfrm>
            <a:custGeom>
              <a:avLst/>
              <a:gdLst>
                <a:gd name="T0" fmla="*/ 23 w 31"/>
                <a:gd name="T1" fmla="*/ 39 h 39"/>
                <a:gd name="T2" fmla="*/ 23 w 31"/>
                <a:gd name="T3" fmla="*/ 17 h 39"/>
                <a:gd name="T4" fmla="*/ 22 w 31"/>
                <a:gd name="T5" fmla="*/ 9 h 39"/>
                <a:gd name="T6" fmla="*/ 15 w 31"/>
                <a:gd name="T7" fmla="*/ 7 h 39"/>
                <a:gd name="T8" fmla="*/ 12 w 31"/>
                <a:gd name="T9" fmla="*/ 7 h 39"/>
                <a:gd name="T10" fmla="*/ 10 w 31"/>
                <a:gd name="T11" fmla="*/ 9 h 39"/>
                <a:gd name="T12" fmla="*/ 8 w 31"/>
                <a:gd name="T13" fmla="*/ 12 h 39"/>
                <a:gd name="T14" fmla="*/ 8 w 31"/>
                <a:gd name="T15" fmla="*/ 16 h 39"/>
                <a:gd name="T16" fmla="*/ 8 w 31"/>
                <a:gd name="T17" fmla="*/ 39 h 39"/>
                <a:gd name="T18" fmla="*/ 0 w 31"/>
                <a:gd name="T19" fmla="*/ 39 h 39"/>
                <a:gd name="T20" fmla="*/ 0 w 31"/>
                <a:gd name="T21" fmla="*/ 0 h 39"/>
                <a:gd name="T22" fmla="*/ 8 w 31"/>
                <a:gd name="T23" fmla="*/ 0 h 39"/>
                <a:gd name="T24" fmla="*/ 8 w 31"/>
                <a:gd name="T25" fmla="*/ 4 h 39"/>
                <a:gd name="T26" fmla="*/ 9 w 31"/>
                <a:gd name="T27" fmla="*/ 2 h 39"/>
                <a:gd name="T28" fmla="*/ 12 w 31"/>
                <a:gd name="T29" fmla="*/ 1 h 39"/>
                <a:gd name="T30" fmla="*/ 14 w 31"/>
                <a:gd name="T31" fmla="*/ 0 h 39"/>
                <a:gd name="T32" fmla="*/ 17 w 31"/>
                <a:gd name="T33" fmla="*/ 0 h 39"/>
                <a:gd name="T34" fmla="*/ 23 w 31"/>
                <a:gd name="T35" fmla="*/ 1 h 39"/>
                <a:gd name="T36" fmla="*/ 28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2" y="9"/>
                  </a:cubicBezTo>
                  <a:cubicBezTo>
                    <a:pt x="20" y="7"/>
                    <a:pt x="18" y="7"/>
                    <a:pt x="15" y="7"/>
                  </a:cubicBezTo>
                  <a:cubicBezTo>
                    <a:pt x="14" y="7"/>
                    <a:pt x="13" y="7"/>
                    <a:pt x="12" y="7"/>
                  </a:cubicBezTo>
                  <a:cubicBezTo>
                    <a:pt x="11" y="8"/>
                    <a:pt x="10" y="8"/>
                    <a:pt x="10" y="9"/>
                  </a:cubicBezTo>
                  <a:cubicBezTo>
                    <a:pt x="9" y="10"/>
                    <a:pt x="8" y="11"/>
                    <a:pt x="8" y="12"/>
                  </a:cubicBezTo>
                  <a:cubicBezTo>
                    <a:pt x="8" y="14"/>
                    <a:pt x="8" y="15"/>
                    <a:pt x="8" y="16"/>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2" y="1"/>
                  </a:cubicBezTo>
                  <a:cubicBezTo>
                    <a:pt x="12" y="0"/>
                    <a:pt x="13" y="0"/>
                    <a:pt x="14" y="0"/>
                  </a:cubicBezTo>
                  <a:cubicBezTo>
                    <a:pt x="15" y="0"/>
                    <a:pt x="16" y="0"/>
                    <a:pt x="17" y="0"/>
                  </a:cubicBezTo>
                  <a:cubicBezTo>
                    <a:pt x="20" y="0"/>
                    <a:pt x="22" y="0"/>
                    <a:pt x="23" y="1"/>
                  </a:cubicBezTo>
                  <a:cubicBezTo>
                    <a:pt x="25" y="1"/>
                    <a:pt x="26" y="2"/>
                    <a:pt x="28" y="4"/>
                  </a:cubicBezTo>
                  <a:cubicBezTo>
                    <a:pt x="29" y="5"/>
                    <a:pt x="29" y="7"/>
                    <a:pt x="30" y="9"/>
                  </a:cubicBezTo>
                  <a:cubicBezTo>
                    <a:pt x="31"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6" name="Freeform 43">
              <a:extLst>
                <a:ext uri="{FF2B5EF4-FFF2-40B4-BE49-F238E27FC236}">
                  <a16:creationId xmlns:a16="http://schemas.microsoft.com/office/drawing/2014/main" id="{5FED967A-F1ED-4489-A689-A9A49A278085}"/>
                </a:ext>
              </a:extLst>
            </p:cNvPr>
            <p:cNvSpPr>
              <a:spLocks/>
            </p:cNvSpPr>
            <p:nvPr userDrawn="1"/>
          </p:nvSpPr>
          <p:spPr bwMode="auto">
            <a:xfrm>
              <a:off x="3975084"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0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3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6 w 29"/>
                <a:gd name="T55" fmla="*/ 24 h 40"/>
                <a:gd name="T56" fmla="*/ 13 w 29"/>
                <a:gd name="T57" fmla="*/ 22 h 40"/>
                <a:gd name="T58" fmla="*/ 7 w 29"/>
                <a:gd name="T59" fmla="*/ 20 h 40"/>
                <a:gd name="T60" fmla="*/ 4 w 29"/>
                <a:gd name="T61" fmla="*/ 17 h 40"/>
                <a:gd name="T62" fmla="*/ 2 w 29"/>
                <a:gd name="T63" fmla="*/ 14 h 40"/>
                <a:gd name="T64" fmla="*/ 1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2" y="6"/>
                    <a:pt x="11" y="7"/>
                    <a:pt x="10" y="7"/>
                  </a:cubicBezTo>
                  <a:cubicBezTo>
                    <a:pt x="9" y="8"/>
                    <a:pt x="9" y="9"/>
                    <a:pt x="9" y="10"/>
                  </a:cubicBezTo>
                  <a:cubicBezTo>
                    <a:pt x="9" y="10"/>
                    <a:pt x="9" y="11"/>
                    <a:pt x="9" y="11"/>
                  </a:cubicBezTo>
                  <a:cubicBezTo>
                    <a:pt x="10" y="12"/>
                    <a:pt x="10" y="12"/>
                    <a:pt x="10"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3" y="29"/>
                    <a:pt x="3" y="29"/>
                    <a:pt x="3"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1" y="27"/>
                    <a:pt x="21" y="27"/>
                  </a:cubicBezTo>
                  <a:cubicBezTo>
                    <a:pt x="21" y="26"/>
                    <a:pt x="20" y="25"/>
                    <a:pt x="19" y="25"/>
                  </a:cubicBezTo>
                  <a:cubicBezTo>
                    <a:pt x="18" y="25"/>
                    <a:pt x="18" y="24"/>
                    <a:pt x="16" y="24"/>
                  </a:cubicBezTo>
                  <a:cubicBezTo>
                    <a:pt x="15" y="23"/>
                    <a:pt x="14" y="23"/>
                    <a:pt x="13" y="22"/>
                  </a:cubicBezTo>
                  <a:cubicBezTo>
                    <a:pt x="11" y="21"/>
                    <a:pt x="9" y="20"/>
                    <a:pt x="7" y="20"/>
                  </a:cubicBezTo>
                  <a:cubicBezTo>
                    <a:pt x="6" y="19"/>
                    <a:pt x="5" y="18"/>
                    <a:pt x="4" y="17"/>
                  </a:cubicBezTo>
                  <a:cubicBezTo>
                    <a:pt x="3" y="16"/>
                    <a:pt x="2" y="15"/>
                    <a:pt x="2" y="14"/>
                  </a:cubicBezTo>
                  <a:cubicBezTo>
                    <a:pt x="2" y="13"/>
                    <a:pt x="1" y="12"/>
                    <a:pt x="1" y="10"/>
                  </a:cubicBezTo>
                  <a:cubicBezTo>
                    <a:pt x="1"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7" name="Freeform 44">
              <a:extLst>
                <a:ext uri="{FF2B5EF4-FFF2-40B4-BE49-F238E27FC236}">
                  <a16:creationId xmlns:a16="http://schemas.microsoft.com/office/drawing/2014/main" id="{DA362954-FE74-40B7-AB98-CC8AC60FFC8D}"/>
                </a:ext>
              </a:extLst>
            </p:cNvPr>
            <p:cNvSpPr>
              <a:spLocks/>
            </p:cNvSpPr>
            <p:nvPr userDrawn="1"/>
          </p:nvSpPr>
          <p:spPr bwMode="auto">
            <a:xfrm>
              <a:off x="4058782" y="6212575"/>
              <a:ext cx="122060" cy="99391"/>
            </a:xfrm>
            <a:custGeom>
              <a:avLst/>
              <a:gdLst>
                <a:gd name="T0" fmla="*/ 55 w 70"/>
                <a:gd name="T1" fmla="*/ 57 h 57"/>
                <a:gd name="T2" fmla="*/ 45 w 70"/>
                <a:gd name="T3" fmla="*/ 57 h 57"/>
                <a:gd name="T4" fmla="*/ 35 w 70"/>
                <a:gd name="T5" fmla="*/ 17 h 57"/>
                <a:gd name="T6" fmla="*/ 25 w 70"/>
                <a:gd name="T7" fmla="*/ 57 h 57"/>
                <a:gd name="T8" fmla="*/ 14 w 70"/>
                <a:gd name="T9" fmla="*/ 57 h 57"/>
                <a:gd name="T10" fmla="*/ 0 w 70"/>
                <a:gd name="T11" fmla="*/ 0 h 57"/>
                <a:gd name="T12" fmla="*/ 10 w 70"/>
                <a:gd name="T13" fmla="*/ 0 h 57"/>
                <a:gd name="T14" fmla="*/ 20 w 70"/>
                <a:gd name="T15" fmla="*/ 39 h 57"/>
                <a:gd name="T16" fmla="*/ 30 w 70"/>
                <a:gd name="T17" fmla="*/ 0 h 57"/>
                <a:gd name="T18" fmla="*/ 39 w 70"/>
                <a:gd name="T19" fmla="*/ 0 h 57"/>
                <a:gd name="T20" fmla="*/ 49 w 70"/>
                <a:gd name="T21" fmla="*/ 39 h 57"/>
                <a:gd name="T22" fmla="*/ 60 w 70"/>
                <a:gd name="T23" fmla="*/ 0 h 57"/>
                <a:gd name="T24" fmla="*/ 70 w 70"/>
                <a:gd name="T25" fmla="*/ 0 h 57"/>
                <a:gd name="T26" fmla="*/ 55 w 7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55" y="57"/>
                  </a:moveTo>
                  <a:lnTo>
                    <a:pt x="45" y="57"/>
                  </a:lnTo>
                  <a:lnTo>
                    <a:pt x="35" y="17"/>
                  </a:lnTo>
                  <a:lnTo>
                    <a:pt x="25" y="57"/>
                  </a:lnTo>
                  <a:lnTo>
                    <a:pt x="14" y="57"/>
                  </a:lnTo>
                  <a:lnTo>
                    <a:pt x="0" y="0"/>
                  </a:lnTo>
                  <a:lnTo>
                    <a:pt x="10" y="0"/>
                  </a:lnTo>
                  <a:lnTo>
                    <a:pt x="20" y="39"/>
                  </a:lnTo>
                  <a:lnTo>
                    <a:pt x="30" y="0"/>
                  </a:lnTo>
                  <a:lnTo>
                    <a:pt x="39" y="0"/>
                  </a:lnTo>
                  <a:lnTo>
                    <a:pt x="49" y="39"/>
                  </a:lnTo>
                  <a:lnTo>
                    <a:pt x="60" y="0"/>
                  </a:lnTo>
                  <a:lnTo>
                    <a:pt x="70" y="0"/>
                  </a:lnTo>
                  <a:lnTo>
                    <a:pt x="55" y="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8" name="Freeform 45">
              <a:extLst>
                <a:ext uri="{FF2B5EF4-FFF2-40B4-BE49-F238E27FC236}">
                  <a16:creationId xmlns:a16="http://schemas.microsoft.com/office/drawing/2014/main" id="{C1C7EF3F-CB28-4C69-901C-8F9F09C5B597}"/>
                </a:ext>
              </a:extLst>
            </p:cNvPr>
            <p:cNvSpPr>
              <a:spLocks noEditPoints="1"/>
            </p:cNvSpPr>
            <p:nvPr userDrawn="1"/>
          </p:nvSpPr>
          <p:spPr bwMode="auto">
            <a:xfrm>
              <a:off x="419130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9" name="Freeform 46">
              <a:extLst>
                <a:ext uri="{FF2B5EF4-FFF2-40B4-BE49-F238E27FC236}">
                  <a16:creationId xmlns:a16="http://schemas.microsoft.com/office/drawing/2014/main" id="{80D5AA14-D31C-42E8-B89F-2FCABF204007}"/>
                </a:ext>
              </a:extLst>
            </p:cNvPr>
            <p:cNvSpPr>
              <a:spLocks/>
            </p:cNvSpPr>
            <p:nvPr userDrawn="1"/>
          </p:nvSpPr>
          <p:spPr bwMode="auto">
            <a:xfrm>
              <a:off x="4295927" y="6212575"/>
              <a:ext cx="57543" cy="99391"/>
            </a:xfrm>
            <a:custGeom>
              <a:avLst/>
              <a:gdLst>
                <a:gd name="T0" fmla="*/ 21 w 23"/>
                <a:gd name="T1" fmla="*/ 8 h 39"/>
                <a:gd name="T2" fmla="*/ 18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6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8" y="7"/>
                  </a:cubicBezTo>
                  <a:cubicBezTo>
                    <a:pt x="17" y="7"/>
                    <a:pt x="16"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0" y="1"/>
                    <a:pt x="11" y="1"/>
                  </a:cubicBezTo>
                  <a:cubicBezTo>
                    <a:pt x="12" y="0"/>
                    <a:pt x="13" y="0"/>
                    <a:pt x="14" y="0"/>
                  </a:cubicBezTo>
                  <a:cubicBezTo>
                    <a:pt x="14" y="0"/>
                    <a:pt x="15" y="0"/>
                    <a:pt x="16"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0" name="Freeform 47">
              <a:extLst>
                <a:ext uri="{FF2B5EF4-FFF2-40B4-BE49-F238E27FC236}">
                  <a16:creationId xmlns:a16="http://schemas.microsoft.com/office/drawing/2014/main" id="{3894EB82-A456-47F8-BB06-FE894AF4B86B}"/>
                </a:ext>
              </a:extLst>
            </p:cNvPr>
            <p:cNvSpPr>
              <a:spLocks/>
            </p:cNvSpPr>
            <p:nvPr userDrawn="1"/>
          </p:nvSpPr>
          <p:spPr bwMode="auto">
            <a:xfrm>
              <a:off x="4346494" y="6284068"/>
              <a:ext cx="29644"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3 w 12"/>
                <a:gd name="T11" fmla="*/ 11 h 12"/>
                <a:gd name="T12" fmla="*/ 2 w 12"/>
                <a:gd name="T13" fmla="*/ 10 h 12"/>
                <a:gd name="T14" fmla="*/ 0 w 12"/>
                <a:gd name="T15" fmla="*/ 8 h 12"/>
                <a:gd name="T16" fmla="*/ 0 w 12"/>
                <a:gd name="T17" fmla="*/ 6 h 12"/>
                <a:gd name="T18" fmla="*/ 0 w 12"/>
                <a:gd name="T19" fmla="*/ 4 h 12"/>
                <a:gd name="T20" fmla="*/ 2 w 12"/>
                <a:gd name="T21" fmla="*/ 2 h 12"/>
                <a:gd name="T22" fmla="*/ 3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3" y="11"/>
                  </a:cubicBezTo>
                  <a:cubicBezTo>
                    <a:pt x="3" y="11"/>
                    <a:pt x="2" y="10"/>
                    <a:pt x="2" y="10"/>
                  </a:cubicBezTo>
                  <a:cubicBezTo>
                    <a:pt x="1" y="9"/>
                    <a:pt x="1" y="9"/>
                    <a:pt x="0" y="8"/>
                  </a:cubicBezTo>
                  <a:cubicBezTo>
                    <a:pt x="0" y="7"/>
                    <a:pt x="0" y="7"/>
                    <a:pt x="0" y="6"/>
                  </a:cubicBezTo>
                  <a:cubicBezTo>
                    <a:pt x="0" y="5"/>
                    <a:pt x="0" y="4"/>
                    <a:pt x="0" y="4"/>
                  </a:cubicBezTo>
                  <a:cubicBezTo>
                    <a:pt x="1" y="3"/>
                    <a:pt x="1" y="2"/>
                    <a:pt x="2" y="2"/>
                  </a:cubicBezTo>
                  <a:cubicBezTo>
                    <a:pt x="2" y="1"/>
                    <a:pt x="3" y="1"/>
                    <a:pt x="3"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1" name="Freeform 48">
              <a:extLst>
                <a:ext uri="{FF2B5EF4-FFF2-40B4-BE49-F238E27FC236}">
                  <a16:creationId xmlns:a16="http://schemas.microsoft.com/office/drawing/2014/main" id="{A88F5C3F-FAE1-4A50-86D3-E9A1CAA89A96}"/>
                </a:ext>
              </a:extLst>
            </p:cNvPr>
            <p:cNvSpPr>
              <a:spLocks/>
            </p:cNvSpPr>
            <p:nvPr userDrawn="1"/>
          </p:nvSpPr>
          <p:spPr bwMode="auto">
            <a:xfrm>
              <a:off x="498115" y="6388691"/>
              <a:ext cx="94161" cy="130778"/>
            </a:xfrm>
            <a:custGeom>
              <a:avLst/>
              <a:gdLst>
                <a:gd name="T0" fmla="*/ 32 w 54"/>
                <a:gd name="T1" fmla="*/ 12 h 75"/>
                <a:gd name="T2" fmla="*/ 32 w 54"/>
                <a:gd name="T3" fmla="*/ 75 h 75"/>
                <a:gd name="T4" fmla="*/ 22 w 54"/>
                <a:gd name="T5" fmla="*/ 75 h 75"/>
                <a:gd name="T6" fmla="*/ 22 w 54"/>
                <a:gd name="T7" fmla="*/ 12 h 75"/>
                <a:gd name="T8" fmla="*/ 0 w 54"/>
                <a:gd name="T9" fmla="*/ 12 h 75"/>
                <a:gd name="T10" fmla="*/ 0 w 54"/>
                <a:gd name="T11" fmla="*/ 0 h 75"/>
                <a:gd name="T12" fmla="*/ 54 w 54"/>
                <a:gd name="T13" fmla="*/ 0 h 75"/>
                <a:gd name="T14" fmla="*/ 54 w 54"/>
                <a:gd name="T15" fmla="*/ 12 h 75"/>
                <a:gd name="T16" fmla="*/ 32 w 54"/>
                <a:gd name="T17"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2"/>
                  </a:moveTo>
                  <a:lnTo>
                    <a:pt x="32" y="75"/>
                  </a:lnTo>
                  <a:lnTo>
                    <a:pt x="22" y="75"/>
                  </a:lnTo>
                  <a:lnTo>
                    <a:pt x="22" y="12"/>
                  </a:lnTo>
                  <a:lnTo>
                    <a:pt x="0" y="12"/>
                  </a:lnTo>
                  <a:lnTo>
                    <a:pt x="0" y="0"/>
                  </a:lnTo>
                  <a:lnTo>
                    <a:pt x="54" y="0"/>
                  </a:lnTo>
                  <a:lnTo>
                    <a:pt x="54" y="12"/>
                  </a:lnTo>
                  <a:lnTo>
                    <a:pt x="32"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2" name="Freeform 49">
              <a:extLst>
                <a:ext uri="{FF2B5EF4-FFF2-40B4-BE49-F238E27FC236}">
                  <a16:creationId xmlns:a16="http://schemas.microsoft.com/office/drawing/2014/main" id="{1EFCBDA7-FA42-4391-9872-95EB6DDEA684}"/>
                </a:ext>
              </a:extLst>
            </p:cNvPr>
            <p:cNvSpPr>
              <a:spLocks/>
            </p:cNvSpPr>
            <p:nvPr userDrawn="1"/>
          </p:nvSpPr>
          <p:spPr bwMode="auto">
            <a:xfrm>
              <a:off x="609713" y="6383459"/>
              <a:ext cx="78468"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9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1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2" y="25"/>
                    <a:pt x="21" y="24"/>
                  </a:cubicBezTo>
                  <a:cubicBezTo>
                    <a:pt x="20" y="22"/>
                    <a:pt x="18" y="21"/>
                    <a:pt x="15" y="21"/>
                  </a:cubicBezTo>
                  <a:cubicBezTo>
                    <a:pt x="14" y="21"/>
                    <a:pt x="13" y="21"/>
                    <a:pt x="12" y="22"/>
                  </a:cubicBezTo>
                  <a:cubicBezTo>
                    <a:pt x="11" y="22"/>
                    <a:pt x="10" y="23"/>
                    <a:pt x="9" y="24"/>
                  </a:cubicBezTo>
                  <a:cubicBezTo>
                    <a:pt x="9" y="24"/>
                    <a:pt x="8" y="25"/>
                    <a:pt x="8" y="27"/>
                  </a:cubicBezTo>
                  <a:cubicBezTo>
                    <a:pt x="7"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8" y="17"/>
                    <a:pt x="9" y="17"/>
                  </a:cubicBezTo>
                  <a:cubicBezTo>
                    <a:pt x="10" y="16"/>
                    <a:pt x="10" y="16"/>
                    <a:pt x="11" y="15"/>
                  </a:cubicBezTo>
                  <a:cubicBezTo>
                    <a:pt x="12" y="15"/>
                    <a:pt x="13" y="15"/>
                    <a:pt x="14" y="14"/>
                  </a:cubicBezTo>
                  <a:cubicBezTo>
                    <a:pt x="15" y="14"/>
                    <a:pt x="16" y="14"/>
                    <a:pt x="17" y="14"/>
                  </a:cubicBezTo>
                  <a:cubicBezTo>
                    <a:pt x="19" y="14"/>
                    <a:pt x="21" y="14"/>
                    <a:pt x="23" y="15"/>
                  </a:cubicBezTo>
                  <a:cubicBezTo>
                    <a:pt x="25" y="16"/>
                    <a:pt x="26" y="17"/>
                    <a:pt x="27" y="18"/>
                  </a:cubicBezTo>
                  <a:cubicBezTo>
                    <a:pt x="28" y="20"/>
                    <a:pt x="29" y="22"/>
                    <a:pt x="30" y="24"/>
                  </a:cubicBezTo>
                  <a:cubicBezTo>
                    <a:pt x="30"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3" name="Freeform 50">
              <a:extLst>
                <a:ext uri="{FF2B5EF4-FFF2-40B4-BE49-F238E27FC236}">
                  <a16:creationId xmlns:a16="http://schemas.microsoft.com/office/drawing/2014/main" id="{721D8C30-DB23-4A0B-8A74-BC467086477D}"/>
                </a:ext>
              </a:extLst>
            </p:cNvPr>
            <p:cNvSpPr>
              <a:spLocks noEditPoints="1"/>
            </p:cNvSpPr>
            <p:nvPr userDrawn="1"/>
          </p:nvSpPr>
          <p:spPr bwMode="auto">
            <a:xfrm>
              <a:off x="705618" y="6418333"/>
              <a:ext cx="85443" cy="102879"/>
            </a:xfrm>
            <a:custGeom>
              <a:avLst/>
              <a:gdLst>
                <a:gd name="T0" fmla="*/ 33 w 33"/>
                <a:gd name="T1" fmla="*/ 19 h 40"/>
                <a:gd name="T2" fmla="*/ 33 w 33"/>
                <a:gd name="T3" fmla="*/ 21 h 40"/>
                <a:gd name="T4" fmla="*/ 33 w 33"/>
                <a:gd name="T5" fmla="*/ 23 h 40"/>
                <a:gd name="T6" fmla="*/ 7 w 33"/>
                <a:gd name="T7" fmla="*/ 23 h 40"/>
                <a:gd name="T8" fmla="*/ 9 w 33"/>
                <a:gd name="T9" fmla="*/ 28 h 40"/>
                <a:gd name="T10" fmla="*/ 11 w 33"/>
                <a:gd name="T11" fmla="*/ 31 h 40"/>
                <a:gd name="T12" fmla="*/ 14 w 33"/>
                <a:gd name="T13" fmla="*/ 33 h 40"/>
                <a:gd name="T14" fmla="*/ 17 w 33"/>
                <a:gd name="T15" fmla="*/ 33 h 40"/>
                <a:gd name="T16" fmla="*/ 19 w 33"/>
                <a:gd name="T17" fmla="*/ 33 h 40"/>
                <a:gd name="T18" fmla="*/ 22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1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5 w 33"/>
                <a:gd name="T65" fmla="*/ 13 h 40"/>
                <a:gd name="T66" fmla="*/ 23 w 33"/>
                <a:gd name="T67" fmla="*/ 10 h 40"/>
                <a:gd name="T68" fmla="*/ 20 w 33"/>
                <a:gd name="T69" fmla="*/ 8 h 40"/>
                <a:gd name="T70" fmla="*/ 16 w 33"/>
                <a:gd name="T71" fmla="*/ 7 h 40"/>
                <a:gd name="T72" fmla="*/ 13 w 33"/>
                <a:gd name="T73" fmla="*/ 8 h 40"/>
                <a:gd name="T74" fmla="*/ 10 w 33"/>
                <a:gd name="T75" fmla="*/ 9 h 40"/>
                <a:gd name="T76" fmla="*/ 9 w 33"/>
                <a:gd name="T77" fmla="*/ 12 h 40"/>
                <a:gd name="T78" fmla="*/ 8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7" y="23"/>
                    <a:pt x="7" y="23"/>
                    <a:pt x="7" y="23"/>
                  </a:cubicBezTo>
                  <a:cubicBezTo>
                    <a:pt x="8" y="25"/>
                    <a:pt x="8" y="26"/>
                    <a:pt x="9" y="28"/>
                  </a:cubicBezTo>
                  <a:cubicBezTo>
                    <a:pt x="9" y="29"/>
                    <a:pt x="10" y="30"/>
                    <a:pt x="11" y="31"/>
                  </a:cubicBezTo>
                  <a:cubicBezTo>
                    <a:pt x="12" y="32"/>
                    <a:pt x="13" y="32"/>
                    <a:pt x="14" y="33"/>
                  </a:cubicBezTo>
                  <a:cubicBezTo>
                    <a:pt x="15" y="33"/>
                    <a:pt x="16" y="33"/>
                    <a:pt x="17" y="33"/>
                  </a:cubicBezTo>
                  <a:cubicBezTo>
                    <a:pt x="18" y="33"/>
                    <a:pt x="19" y="33"/>
                    <a:pt x="19" y="33"/>
                  </a:cubicBezTo>
                  <a:cubicBezTo>
                    <a:pt x="20" y="33"/>
                    <a:pt x="21" y="33"/>
                    <a:pt x="22" y="32"/>
                  </a:cubicBezTo>
                  <a:cubicBezTo>
                    <a:pt x="22" y="32"/>
                    <a:pt x="23" y="32"/>
                    <a:pt x="23" y="32"/>
                  </a:cubicBezTo>
                  <a:cubicBezTo>
                    <a:pt x="24" y="31"/>
                    <a:pt x="25"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20" y="40"/>
                    <a:pt x="18" y="40"/>
                    <a:pt x="17" y="40"/>
                  </a:cubicBezTo>
                  <a:cubicBezTo>
                    <a:pt x="15" y="40"/>
                    <a:pt x="13" y="40"/>
                    <a:pt x="12" y="39"/>
                  </a:cubicBezTo>
                  <a:cubicBezTo>
                    <a:pt x="11" y="39"/>
                    <a:pt x="9" y="38"/>
                    <a:pt x="8" y="38"/>
                  </a:cubicBezTo>
                  <a:cubicBezTo>
                    <a:pt x="7" y="37"/>
                    <a:pt x="6" y="36"/>
                    <a:pt x="5" y="35"/>
                  </a:cubicBezTo>
                  <a:cubicBezTo>
                    <a:pt x="4" y="34"/>
                    <a:pt x="3" y="33"/>
                    <a:pt x="3" y="31"/>
                  </a:cubicBezTo>
                  <a:cubicBezTo>
                    <a:pt x="2" y="30"/>
                    <a:pt x="1" y="28"/>
                    <a:pt x="1" y="26"/>
                  </a:cubicBezTo>
                  <a:cubicBezTo>
                    <a:pt x="0" y="24"/>
                    <a:pt x="0" y="22"/>
                    <a:pt x="0" y="20"/>
                  </a:cubicBezTo>
                  <a:cubicBezTo>
                    <a:pt x="0" y="17"/>
                    <a:pt x="0" y="14"/>
                    <a:pt x="1" y="12"/>
                  </a:cubicBezTo>
                  <a:cubicBezTo>
                    <a:pt x="2" y="9"/>
                    <a:pt x="3" y="7"/>
                    <a:pt x="5" y="5"/>
                  </a:cubicBezTo>
                  <a:cubicBezTo>
                    <a:pt x="6" y="4"/>
                    <a:pt x="8" y="2"/>
                    <a:pt x="10" y="1"/>
                  </a:cubicBezTo>
                  <a:cubicBezTo>
                    <a:pt x="12" y="1"/>
                    <a:pt x="14" y="0"/>
                    <a:pt x="17" y="0"/>
                  </a:cubicBezTo>
                  <a:cubicBezTo>
                    <a:pt x="20" y="0"/>
                    <a:pt x="22" y="1"/>
                    <a:pt x="24" y="2"/>
                  </a:cubicBezTo>
                  <a:cubicBezTo>
                    <a:pt x="26" y="3"/>
                    <a:pt x="28" y="4"/>
                    <a:pt x="29" y="6"/>
                  </a:cubicBezTo>
                  <a:cubicBezTo>
                    <a:pt x="30" y="8"/>
                    <a:pt x="31" y="10"/>
                    <a:pt x="32" y="12"/>
                  </a:cubicBezTo>
                  <a:cubicBezTo>
                    <a:pt x="33" y="14"/>
                    <a:pt x="33" y="17"/>
                    <a:pt x="33" y="19"/>
                  </a:cubicBezTo>
                  <a:close/>
                  <a:moveTo>
                    <a:pt x="25" y="17"/>
                  </a:moveTo>
                  <a:cubicBezTo>
                    <a:pt x="25" y="15"/>
                    <a:pt x="25" y="14"/>
                    <a:pt x="25" y="13"/>
                  </a:cubicBezTo>
                  <a:cubicBezTo>
                    <a:pt x="24" y="12"/>
                    <a:pt x="24" y="11"/>
                    <a:pt x="23" y="10"/>
                  </a:cubicBezTo>
                  <a:cubicBezTo>
                    <a:pt x="22" y="9"/>
                    <a:pt x="21" y="8"/>
                    <a:pt x="20" y="8"/>
                  </a:cubicBezTo>
                  <a:cubicBezTo>
                    <a:pt x="19" y="7"/>
                    <a:pt x="18" y="7"/>
                    <a:pt x="16" y="7"/>
                  </a:cubicBezTo>
                  <a:cubicBezTo>
                    <a:pt x="15" y="7"/>
                    <a:pt x="14" y="7"/>
                    <a:pt x="13" y="8"/>
                  </a:cubicBezTo>
                  <a:cubicBezTo>
                    <a:pt x="12" y="8"/>
                    <a:pt x="11" y="9"/>
                    <a:pt x="10" y="9"/>
                  </a:cubicBezTo>
                  <a:cubicBezTo>
                    <a:pt x="10" y="10"/>
                    <a:pt x="9" y="11"/>
                    <a:pt x="9" y="12"/>
                  </a:cubicBezTo>
                  <a:cubicBezTo>
                    <a:pt x="8" y="14"/>
                    <a:pt x="8" y="15"/>
                    <a:pt x="8"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4" name="Freeform 51">
              <a:extLst>
                <a:ext uri="{FF2B5EF4-FFF2-40B4-BE49-F238E27FC236}">
                  <a16:creationId xmlns:a16="http://schemas.microsoft.com/office/drawing/2014/main" id="{01AD00CA-8BC7-4B62-AC64-03851855A7AE}"/>
                </a:ext>
              </a:extLst>
            </p:cNvPr>
            <p:cNvSpPr>
              <a:spLocks noEditPoints="1"/>
            </p:cNvSpPr>
            <p:nvPr userDrawn="1"/>
          </p:nvSpPr>
          <p:spPr bwMode="auto">
            <a:xfrm>
              <a:off x="857320" y="6383459"/>
              <a:ext cx="83698" cy="137753"/>
            </a:xfrm>
            <a:custGeom>
              <a:avLst/>
              <a:gdLst>
                <a:gd name="T0" fmla="*/ 33 w 33"/>
                <a:gd name="T1" fmla="*/ 35 h 54"/>
                <a:gd name="T2" fmla="*/ 31 w 33"/>
                <a:gd name="T3" fmla="*/ 43 h 54"/>
                <a:gd name="T4" fmla="*/ 28 w 33"/>
                <a:gd name="T5" fmla="*/ 49 h 54"/>
                <a:gd name="T6" fmla="*/ 23 w 33"/>
                <a:gd name="T7" fmla="*/ 53 h 54"/>
                <a:gd name="T8" fmla="*/ 17 w 33"/>
                <a:gd name="T9" fmla="*/ 54 h 54"/>
                <a:gd name="T10" fmla="*/ 12 w 33"/>
                <a:gd name="T11" fmla="*/ 53 h 54"/>
                <a:gd name="T12" fmla="*/ 8 w 33"/>
                <a:gd name="T13" fmla="*/ 50 h 54"/>
                <a:gd name="T14" fmla="*/ 8 w 33"/>
                <a:gd name="T15" fmla="*/ 53 h 54"/>
                <a:gd name="T16" fmla="*/ 0 w 33"/>
                <a:gd name="T17" fmla="*/ 53 h 54"/>
                <a:gd name="T18" fmla="*/ 0 w 33"/>
                <a:gd name="T19" fmla="*/ 4 h 54"/>
                <a:gd name="T20" fmla="*/ 8 w 33"/>
                <a:gd name="T21" fmla="*/ 0 h 54"/>
                <a:gd name="T22" fmla="*/ 8 w 33"/>
                <a:gd name="T23" fmla="*/ 19 h 54"/>
                <a:gd name="T24" fmla="*/ 10 w 33"/>
                <a:gd name="T25" fmla="*/ 17 h 54"/>
                <a:gd name="T26" fmla="*/ 12 w 33"/>
                <a:gd name="T27" fmla="*/ 16 h 54"/>
                <a:gd name="T28" fmla="*/ 14 w 33"/>
                <a:gd name="T29" fmla="*/ 14 h 54"/>
                <a:gd name="T30" fmla="*/ 18 w 33"/>
                <a:gd name="T31" fmla="*/ 14 h 54"/>
                <a:gd name="T32" fmla="*/ 24 w 33"/>
                <a:gd name="T33" fmla="*/ 15 h 54"/>
                <a:gd name="T34" fmla="*/ 28 w 33"/>
                <a:gd name="T35" fmla="*/ 19 h 54"/>
                <a:gd name="T36" fmla="*/ 31 w 33"/>
                <a:gd name="T37" fmla="*/ 25 h 54"/>
                <a:gd name="T38" fmla="*/ 33 w 33"/>
                <a:gd name="T39" fmla="*/ 35 h 54"/>
                <a:gd name="T40" fmla="*/ 25 w 33"/>
                <a:gd name="T41" fmla="*/ 35 h 54"/>
                <a:gd name="T42" fmla="*/ 23 w 33"/>
                <a:gd name="T43" fmla="*/ 24 h 54"/>
                <a:gd name="T44" fmla="*/ 16 w 33"/>
                <a:gd name="T45" fmla="*/ 21 h 54"/>
                <a:gd name="T46" fmla="*/ 14 w 33"/>
                <a:gd name="T47" fmla="*/ 21 h 54"/>
                <a:gd name="T48" fmla="*/ 11 w 33"/>
                <a:gd name="T49" fmla="*/ 23 h 54"/>
                <a:gd name="T50" fmla="*/ 9 w 33"/>
                <a:gd name="T51" fmla="*/ 24 h 54"/>
                <a:gd name="T52" fmla="*/ 8 w 33"/>
                <a:gd name="T53" fmla="*/ 26 h 54"/>
                <a:gd name="T54" fmla="*/ 8 w 33"/>
                <a:gd name="T55" fmla="*/ 42 h 54"/>
                <a:gd name="T56" fmla="*/ 9 w 33"/>
                <a:gd name="T57" fmla="*/ 44 h 54"/>
                <a:gd name="T58" fmla="*/ 11 w 33"/>
                <a:gd name="T59" fmla="*/ 45 h 54"/>
                <a:gd name="T60" fmla="*/ 14 w 33"/>
                <a:gd name="T61" fmla="*/ 47 h 54"/>
                <a:gd name="T62" fmla="*/ 17 w 33"/>
                <a:gd name="T63" fmla="*/ 47 h 54"/>
                <a:gd name="T64" fmla="*/ 23 w 33"/>
                <a:gd name="T65" fmla="*/ 44 h 54"/>
                <a:gd name="T66" fmla="*/ 25 w 33"/>
                <a:gd name="T6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4">
                  <a:moveTo>
                    <a:pt x="33" y="35"/>
                  </a:moveTo>
                  <a:cubicBezTo>
                    <a:pt x="33" y="38"/>
                    <a:pt x="32" y="41"/>
                    <a:pt x="31" y="43"/>
                  </a:cubicBezTo>
                  <a:cubicBezTo>
                    <a:pt x="30" y="46"/>
                    <a:pt x="29" y="48"/>
                    <a:pt x="28" y="49"/>
                  </a:cubicBezTo>
                  <a:cubicBezTo>
                    <a:pt x="27" y="51"/>
                    <a:pt x="25" y="52"/>
                    <a:pt x="23" y="53"/>
                  </a:cubicBezTo>
                  <a:cubicBezTo>
                    <a:pt x="21" y="54"/>
                    <a:pt x="19" y="54"/>
                    <a:pt x="17" y="54"/>
                  </a:cubicBezTo>
                  <a:cubicBezTo>
                    <a:pt x="16" y="54"/>
                    <a:pt x="14" y="54"/>
                    <a:pt x="12" y="53"/>
                  </a:cubicBezTo>
                  <a:cubicBezTo>
                    <a:pt x="10" y="52"/>
                    <a:pt x="9" y="51"/>
                    <a:pt x="8" y="50"/>
                  </a:cubicBezTo>
                  <a:cubicBezTo>
                    <a:pt x="8" y="53"/>
                    <a:pt x="8" y="53"/>
                    <a:pt x="8" y="53"/>
                  </a:cubicBezTo>
                  <a:cubicBezTo>
                    <a:pt x="0" y="53"/>
                    <a:pt x="0" y="53"/>
                    <a:pt x="0" y="53"/>
                  </a:cubicBezTo>
                  <a:cubicBezTo>
                    <a:pt x="0" y="4"/>
                    <a:pt x="0" y="4"/>
                    <a:pt x="0" y="4"/>
                  </a:cubicBezTo>
                  <a:cubicBezTo>
                    <a:pt x="8" y="0"/>
                    <a:pt x="8" y="0"/>
                    <a:pt x="8" y="0"/>
                  </a:cubicBezTo>
                  <a:cubicBezTo>
                    <a:pt x="8" y="19"/>
                    <a:pt x="8" y="19"/>
                    <a:pt x="8" y="19"/>
                  </a:cubicBezTo>
                  <a:cubicBezTo>
                    <a:pt x="9" y="18"/>
                    <a:pt x="9" y="17"/>
                    <a:pt x="10" y="17"/>
                  </a:cubicBezTo>
                  <a:cubicBezTo>
                    <a:pt x="11" y="16"/>
                    <a:pt x="11" y="16"/>
                    <a:pt x="12" y="16"/>
                  </a:cubicBezTo>
                  <a:cubicBezTo>
                    <a:pt x="13" y="15"/>
                    <a:pt x="13" y="15"/>
                    <a:pt x="14" y="14"/>
                  </a:cubicBezTo>
                  <a:cubicBezTo>
                    <a:pt x="15" y="14"/>
                    <a:pt x="16" y="14"/>
                    <a:pt x="18" y="14"/>
                  </a:cubicBezTo>
                  <a:cubicBezTo>
                    <a:pt x="20" y="14"/>
                    <a:pt x="22" y="14"/>
                    <a:pt x="24" y="15"/>
                  </a:cubicBezTo>
                  <a:cubicBezTo>
                    <a:pt x="25" y="16"/>
                    <a:pt x="27" y="17"/>
                    <a:pt x="28" y="19"/>
                  </a:cubicBezTo>
                  <a:cubicBezTo>
                    <a:pt x="30" y="21"/>
                    <a:pt x="31" y="23"/>
                    <a:pt x="31" y="25"/>
                  </a:cubicBezTo>
                  <a:cubicBezTo>
                    <a:pt x="32" y="28"/>
                    <a:pt x="33" y="31"/>
                    <a:pt x="33" y="35"/>
                  </a:cubicBezTo>
                  <a:close/>
                  <a:moveTo>
                    <a:pt x="25" y="35"/>
                  </a:moveTo>
                  <a:cubicBezTo>
                    <a:pt x="25" y="30"/>
                    <a:pt x="24" y="27"/>
                    <a:pt x="23" y="24"/>
                  </a:cubicBezTo>
                  <a:cubicBezTo>
                    <a:pt x="21" y="22"/>
                    <a:pt x="19" y="21"/>
                    <a:pt x="16" y="21"/>
                  </a:cubicBezTo>
                  <a:cubicBezTo>
                    <a:pt x="15" y="21"/>
                    <a:pt x="15" y="21"/>
                    <a:pt x="14" y="21"/>
                  </a:cubicBezTo>
                  <a:cubicBezTo>
                    <a:pt x="13" y="22"/>
                    <a:pt x="12" y="22"/>
                    <a:pt x="11" y="23"/>
                  </a:cubicBezTo>
                  <a:cubicBezTo>
                    <a:pt x="11" y="23"/>
                    <a:pt x="10" y="24"/>
                    <a:pt x="9" y="24"/>
                  </a:cubicBezTo>
                  <a:cubicBezTo>
                    <a:pt x="9" y="25"/>
                    <a:pt x="8" y="25"/>
                    <a:pt x="8" y="26"/>
                  </a:cubicBezTo>
                  <a:cubicBezTo>
                    <a:pt x="8" y="42"/>
                    <a:pt x="8" y="42"/>
                    <a:pt x="8" y="42"/>
                  </a:cubicBezTo>
                  <a:cubicBezTo>
                    <a:pt x="8" y="43"/>
                    <a:pt x="9" y="43"/>
                    <a:pt x="9" y="44"/>
                  </a:cubicBezTo>
                  <a:cubicBezTo>
                    <a:pt x="10" y="44"/>
                    <a:pt x="11" y="45"/>
                    <a:pt x="11" y="45"/>
                  </a:cubicBezTo>
                  <a:cubicBezTo>
                    <a:pt x="12" y="46"/>
                    <a:pt x="13" y="46"/>
                    <a:pt x="14" y="47"/>
                  </a:cubicBezTo>
                  <a:cubicBezTo>
                    <a:pt x="15" y="47"/>
                    <a:pt x="16" y="47"/>
                    <a:pt x="17" y="47"/>
                  </a:cubicBezTo>
                  <a:cubicBezTo>
                    <a:pt x="19" y="47"/>
                    <a:pt x="21" y="46"/>
                    <a:pt x="23" y="44"/>
                  </a:cubicBezTo>
                  <a:cubicBezTo>
                    <a:pt x="24" y="42"/>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5" name="Freeform 52">
              <a:extLst>
                <a:ext uri="{FF2B5EF4-FFF2-40B4-BE49-F238E27FC236}">
                  <a16:creationId xmlns:a16="http://schemas.microsoft.com/office/drawing/2014/main" id="{BC957590-E3D7-48BF-A1DF-73DCD7673857}"/>
                </a:ext>
              </a:extLst>
            </p:cNvPr>
            <p:cNvSpPr>
              <a:spLocks noEditPoints="1"/>
            </p:cNvSpPr>
            <p:nvPr userDrawn="1"/>
          </p:nvSpPr>
          <p:spPr bwMode="auto">
            <a:xfrm>
              <a:off x="956713"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1" y="33"/>
                    <a:pt x="21" y="32"/>
                  </a:cubicBezTo>
                  <a:cubicBezTo>
                    <a:pt x="22" y="32"/>
                    <a:pt x="22" y="32"/>
                    <a:pt x="23" y="32"/>
                  </a:cubicBezTo>
                  <a:cubicBezTo>
                    <a:pt x="24" y="31"/>
                    <a:pt x="24"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8"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6" name="Freeform 53">
              <a:extLst>
                <a:ext uri="{FF2B5EF4-FFF2-40B4-BE49-F238E27FC236}">
                  <a16:creationId xmlns:a16="http://schemas.microsoft.com/office/drawing/2014/main" id="{9BC2125B-AF0E-4411-AFA7-3F79B873BFBA}"/>
                </a:ext>
              </a:extLst>
            </p:cNvPr>
            <p:cNvSpPr>
              <a:spLocks/>
            </p:cNvSpPr>
            <p:nvPr userDrawn="1"/>
          </p:nvSpPr>
          <p:spPr bwMode="auto">
            <a:xfrm>
              <a:off x="1050873" y="6383459"/>
              <a:ext cx="55799" cy="137753"/>
            </a:xfrm>
            <a:custGeom>
              <a:avLst/>
              <a:gdLst>
                <a:gd name="T0" fmla="*/ 21 w 22"/>
                <a:gd name="T1" fmla="*/ 52 h 54"/>
                <a:gd name="T2" fmla="*/ 18 w 22"/>
                <a:gd name="T3" fmla="*/ 54 h 54"/>
                <a:gd name="T4" fmla="*/ 14 w 22"/>
                <a:gd name="T5" fmla="*/ 54 h 54"/>
                <a:gd name="T6" fmla="*/ 11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2" y="54"/>
                    <a:pt x="11" y="54"/>
                  </a:cubicBezTo>
                  <a:cubicBezTo>
                    <a:pt x="10" y="53"/>
                    <a:pt x="9" y="53"/>
                    <a:pt x="8" y="52"/>
                  </a:cubicBezTo>
                  <a:cubicBezTo>
                    <a:pt x="7" y="51"/>
                    <a:pt x="6" y="50"/>
                    <a:pt x="6" y="49"/>
                  </a:cubicBezTo>
                  <a:cubicBezTo>
                    <a:pt x="6"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2"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7" name="Freeform 54">
              <a:extLst>
                <a:ext uri="{FF2B5EF4-FFF2-40B4-BE49-F238E27FC236}">
                  <a16:creationId xmlns:a16="http://schemas.microsoft.com/office/drawing/2014/main" id="{1E5BE33C-9675-423A-802C-0A789DB1851B}"/>
                </a:ext>
              </a:extLst>
            </p:cNvPr>
            <p:cNvSpPr>
              <a:spLocks/>
            </p:cNvSpPr>
            <p:nvPr userDrawn="1"/>
          </p:nvSpPr>
          <p:spPr bwMode="auto">
            <a:xfrm>
              <a:off x="1118877"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8" name="Freeform 55">
              <a:extLst>
                <a:ext uri="{FF2B5EF4-FFF2-40B4-BE49-F238E27FC236}">
                  <a16:creationId xmlns:a16="http://schemas.microsoft.com/office/drawing/2014/main" id="{FB04A8AC-9DA2-4FB3-985A-DD8E6439135C}"/>
                </a:ext>
              </a:extLst>
            </p:cNvPr>
            <p:cNvSpPr>
              <a:spLocks noEditPoints="1"/>
            </p:cNvSpPr>
            <p:nvPr userDrawn="1"/>
          </p:nvSpPr>
          <p:spPr bwMode="auto">
            <a:xfrm>
              <a:off x="1190370"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29 w 33"/>
                <a:gd name="T25" fmla="*/ 35 h 40"/>
                <a:gd name="T26" fmla="*/ 27 w 33"/>
                <a:gd name="T27" fmla="*/ 37 h 40"/>
                <a:gd name="T28" fmla="*/ 24 w 33"/>
                <a:gd name="T29" fmla="*/ 39 h 40"/>
                <a:gd name="T30" fmla="*/ 20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2"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0" y="33"/>
                    <a:pt x="21" y="32"/>
                  </a:cubicBezTo>
                  <a:cubicBezTo>
                    <a:pt x="22" y="32"/>
                    <a:pt x="22" y="32"/>
                    <a:pt x="23" y="32"/>
                  </a:cubicBezTo>
                  <a:cubicBezTo>
                    <a:pt x="23" y="31"/>
                    <a:pt x="24" y="31"/>
                    <a:pt x="25" y="30"/>
                  </a:cubicBezTo>
                  <a:cubicBezTo>
                    <a:pt x="29" y="35"/>
                    <a:pt x="29" y="35"/>
                    <a:pt x="29" y="35"/>
                  </a:cubicBezTo>
                  <a:cubicBezTo>
                    <a:pt x="29" y="36"/>
                    <a:pt x="28" y="37"/>
                    <a:pt x="27" y="37"/>
                  </a:cubicBezTo>
                  <a:cubicBezTo>
                    <a:pt x="26" y="38"/>
                    <a:pt x="25" y="38"/>
                    <a:pt x="24" y="39"/>
                  </a:cubicBezTo>
                  <a:cubicBezTo>
                    <a:pt x="23" y="39"/>
                    <a:pt x="22" y="40"/>
                    <a:pt x="20"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7"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9" name="Freeform 56">
              <a:extLst>
                <a:ext uri="{FF2B5EF4-FFF2-40B4-BE49-F238E27FC236}">
                  <a16:creationId xmlns:a16="http://schemas.microsoft.com/office/drawing/2014/main" id="{F365BB87-C861-4F40-A844-477BAA1EAA55}"/>
                </a:ext>
              </a:extLst>
            </p:cNvPr>
            <p:cNvSpPr>
              <a:spLocks/>
            </p:cNvSpPr>
            <p:nvPr userDrawn="1"/>
          </p:nvSpPr>
          <p:spPr bwMode="auto">
            <a:xfrm>
              <a:off x="1294993" y="6418333"/>
              <a:ext cx="55799" cy="101135"/>
            </a:xfrm>
            <a:custGeom>
              <a:avLst/>
              <a:gdLst>
                <a:gd name="T0" fmla="*/ 20 w 22"/>
                <a:gd name="T1" fmla="*/ 9 h 39"/>
                <a:gd name="T2" fmla="*/ 18 w 22"/>
                <a:gd name="T3" fmla="*/ 8 h 39"/>
                <a:gd name="T4" fmla="*/ 15 w 22"/>
                <a:gd name="T5" fmla="*/ 7 h 39"/>
                <a:gd name="T6" fmla="*/ 9 w 22"/>
                <a:gd name="T7" fmla="*/ 10 h 39"/>
                <a:gd name="T8" fmla="*/ 7 w 22"/>
                <a:gd name="T9" fmla="*/ 17 h 39"/>
                <a:gd name="T10" fmla="*/ 7 w 22"/>
                <a:gd name="T11" fmla="*/ 39 h 39"/>
                <a:gd name="T12" fmla="*/ 0 w 22"/>
                <a:gd name="T13" fmla="*/ 39 h 39"/>
                <a:gd name="T14" fmla="*/ 0 w 22"/>
                <a:gd name="T15" fmla="*/ 1 h 39"/>
                <a:gd name="T16" fmla="*/ 7 w 22"/>
                <a:gd name="T17" fmla="*/ 1 h 39"/>
                <a:gd name="T18" fmla="*/ 7 w 22"/>
                <a:gd name="T19" fmla="*/ 5 h 39"/>
                <a:gd name="T20" fmla="*/ 9 w 22"/>
                <a:gd name="T21" fmla="*/ 3 h 39"/>
                <a:gd name="T22" fmla="*/ 11 w 22"/>
                <a:gd name="T23" fmla="*/ 1 h 39"/>
                <a:gd name="T24" fmla="*/ 13 w 22"/>
                <a:gd name="T25" fmla="*/ 0 h 39"/>
                <a:gd name="T26" fmla="*/ 16 w 22"/>
                <a:gd name="T27" fmla="*/ 0 h 39"/>
                <a:gd name="T28" fmla="*/ 20 w 22"/>
                <a:gd name="T29" fmla="*/ 1 h 39"/>
                <a:gd name="T30" fmla="*/ 22 w 22"/>
                <a:gd name="T31" fmla="*/ 2 h 39"/>
                <a:gd name="T32" fmla="*/ 20 w 22"/>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9"/>
                  </a:moveTo>
                  <a:cubicBezTo>
                    <a:pt x="20" y="8"/>
                    <a:pt x="19" y="8"/>
                    <a:pt x="18" y="8"/>
                  </a:cubicBezTo>
                  <a:cubicBezTo>
                    <a:pt x="17" y="8"/>
                    <a:pt x="16" y="7"/>
                    <a:pt x="15" y="7"/>
                  </a:cubicBezTo>
                  <a:cubicBezTo>
                    <a:pt x="12" y="7"/>
                    <a:pt x="10" y="8"/>
                    <a:pt x="9" y="10"/>
                  </a:cubicBezTo>
                  <a:cubicBezTo>
                    <a:pt x="8" y="12"/>
                    <a:pt x="7" y="14"/>
                    <a:pt x="7" y="17"/>
                  </a:cubicBezTo>
                  <a:cubicBezTo>
                    <a:pt x="7" y="39"/>
                    <a:pt x="7" y="39"/>
                    <a:pt x="7" y="39"/>
                  </a:cubicBezTo>
                  <a:cubicBezTo>
                    <a:pt x="0" y="39"/>
                    <a:pt x="0" y="39"/>
                    <a:pt x="0" y="39"/>
                  </a:cubicBezTo>
                  <a:cubicBezTo>
                    <a:pt x="0" y="1"/>
                    <a:pt x="0" y="1"/>
                    <a:pt x="0" y="1"/>
                  </a:cubicBezTo>
                  <a:cubicBezTo>
                    <a:pt x="7" y="1"/>
                    <a:pt x="7" y="1"/>
                    <a:pt x="7" y="1"/>
                  </a:cubicBezTo>
                  <a:cubicBezTo>
                    <a:pt x="7" y="5"/>
                    <a:pt x="7" y="5"/>
                    <a:pt x="7" y="5"/>
                  </a:cubicBezTo>
                  <a:cubicBezTo>
                    <a:pt x="8" y="4"/>
                    <a:pt x="8" y="3"/>
                    <a:pt x="9" y="3"/>
                  </a:cubicBezTo>
                  <a:cubicBezTo>
                    <a:pt x="9" y="2"/>
                    <a:pt x="10" y="2"/>
                    <a:pt x="11" y="1"/>
                  </a:cubicBezTo>
                  <a:cubicBezTo>
                    <a:pt x="11" y="1"/>
                    <a:pt x="12" y="1"/>
                    <a:pt x="13" y="0"/>
                  </a:cubicBezTo>
                  <a:cubicBezTo>
                    <a:pt x="14" y="0"/>
                    <a:pt x="15" y="0"/>
                    <a:pt x="16" y="0"/>
                  </a:cubicBezTo>
                  <a:cubicBezTo>
                    <a:pt x="17" y="0"/>
                    <a:pt x="19" y="0"/>
                    <a:pt x="20" y="1"/>
                  </a:cubicBezTo>
                  <a:cubicBezTo>
                    <a:pt x="21" y="1"/>
                    <a:pt x="22" y="1"/>
                    <a:pt x="22" y="2"/>
                  </a:cubicBezTo>
                  <a:lnTo>
                    <a:pt x="20"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0" name="Freeform 57">
              <a:extLst>
                <a:ext uri="{FF2B5EF4-FFF2-40B4-BE49-F238E27FC236}">
                  <a16:creationId xmlns:a16="http://schemas.microsoft.com/office/drawing/2014/main" id="{8B7E2806-AAFA-45B5-B801-55C79A927799}"/>
                </a:ext>
              </a:extLst>
            </p:cNvPr>
            <p:cNvSpPr>
              <a:spLocks/>
            </p:cNvSpPr>
            <p:nvPr userDrawn="1"/>
          </p:nvSpPr>
          <p:spPr bwMode="auto">
            <a:xfrm>
              <a:off x="1406591"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1" name="Freeform 58">
              <a:extLst>
                <a:ext uri="{FF2B5EF4-FFF2-40B4-BE49-F238E27FC236}">
                  <a16:creationId xmlns:a16="http://schemas.microsoft.com/office/drawing/2014/main" id="{7A49B80F-B4C0-4F31-9238-8123D3E20D16}"/>
                </a:ext>
              </a:extLst>
            </p:cNvPr>
            <p:cNvSpPr>
              <a:spLocks/>
            </p:cNvSpPr>
            <p:nvPr userDrawn="1"/>
          </p:nvSpPr>
          <p:spPr bwMode="auto">
            <a:xfrm>
              <a:off x="1485058" y="6383459"/>
              <a:ext cx="80211"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10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2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3" y="25"/>
                    <a:pt x="21" y="24"/>
                  </a:cubicBezTo>
                  <a:cubicBezTo>
                    <a:pt x="20" y="22"/>
                    <a:pt x="18" y="21"/>
                    <a:pt x="15" y="21"/>
                  </a:cubicBezTo>
                  <a:cubicBezTo>
                    <a:pt x="14" y="21"/>
                    <a:pt x="13" y="21"/>
                    <a:pt x="12" y="22"/>
                  </a:cubicBezTo>
                  <a:cubicBezTo>
                    <a:pt x="11" y="22"/>
                    <a:pt x="10" y="23"/>
                    <a:pt x="10" y="24"/>
                  </a:cubicBezTo>
                  <a:cubicBezTo>
                    <a:pt x="9" y="24"/>
                    <a:pt x="8" y="25"/>
                    <a:pt x="8" y="27"/>
                  </a:cubicBezTo>
                  <a:cubicBezTo>
                    <a:pt x="8"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9" y="17"/>
                    <a:pt x="9" y="17"/>
                  </a:cubicBezTo>
                  <a:cubicBezTo>
                    <a:pt x="10" y="16"/>
                    <a:pt x="11" y="16"/>
                    <a:pt x="12" y="15"/>
                  </a:cubicBezTo>
                  <a:cubicBezTo>
                    <a:pt x="12" y="15"/>
                    <a:pt x="13" y="15"/>
                    <a:pt x="14" y="14"/>
                  </a:cubicBezTo>
                  <a:cubicBezTo>
                    <a:pt x="15" y="14"/>
                    <a:pt x="16" y="14"/>
                    <a:pt x="17" y="14"/>
                  </a:cubicBezTo>
                  <a:cubicBezTo>
                    <a:pt x="19" y="14"/>
                    <a:pt x="21" y="14"/>
                    <a:pt x="23" y="15"/>
                  </a:cubicBezTo>
                  <a:cubicBezTo>
                    <a:pt x="25" y="16"/>
                    <a:pt x="26" y="17"/>
                    <a:pt x="27" y="18"/>
                  </a:cubicBezTo>
                  <a:cubicBezTo>
                    <a:pt x="29" y="20"/>
                    <a:pt x="29" y="22"/>
                    <a:pt x="30" y="24"/>
                  </a:cubicBezTo>
                  <a:cubicBezTo>
                    <a:pt x="31"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2" name="Freeform 59">
              <a:extLst>
                <a:ext uri="{FF2B5EF4-FFF2-40B4-BE49-F238E27FC236}">
                  <a16:creationId xmlns:a16="http://schemas.microsoft.com/office/drawing/2014/main" id="{9C60C45F-865F-4118-A4B0-174C696B472F}"/>
                </a:ext>
              </a:extLst>
            </p:cNvPr>
            <p:cNvSpPr>
              <a:spLocks noEditPoints="1"/>
            </p:cNvSpPr>
            <p:nvPr userDrawn="1"/>
          </p:nvSpPr>
          <p:spPr bwMode="auto">
            <a:xfrm>
              <a:off x="1582706" y="6418333"/>
              <a:ext cx="83698" cy="102879"/>
            </a:xfrm>
            <a:custGeom>
              <a:avLst/>
              <a:gdLst>
                <a:gd name="T0" fmla="*/ 33 w 33"/>
                <a:gd name="T1" fmla="*/ 19 h 40"/>
                <a:gd name="T2" fmla="*/ 33 w 33"/>
                <a:gd name="T3" fmla="*/ 21 h 40"/>
                <a:gd name="T4" fmla="*/ 33 w 33"/>
                <a:gd name="T5" fmla="*/ 23 h 40"/>
                <a:gd name="T6" fmla="*/ 8 w 33"/>
                <a:gd name="T7" fmla="*/ 23 h 40"/>
                <a:gd name="T8" fmla="*/ 9 w 33"/>
                <a:gd name="T9" fmla="*/ 28 h 40"/>
                <a:gd name="T10" fmla="*/ 11 w 33"/>
                <a:gd name="T11" fmla="*/ 31 h 40"/>
                <a:gd name="T12" fmla="*/ 14 w 33"/>
                <a:gd name="T13" fmla="*/ 33 h 40"/>
                <a:gd name="T14" fmla="*/ 17 w 33"/>
                <a:gd name="T15" fmla="*/ 33 h 40"/>
                <a:gd name="T16" fmla="*/ 20 w 33"/>
                <a:gd name="T17" fmla="*/ 33 h 40"/>
                <a:gd name="T18" fmla="*/ 22 w 33"/>
                <a:gd name="T19" fmla="*/ 32 h 40"/>
                <a:gd name="T20" fmla="*/ 24 w 33"/>
                <a:gd name="T21" fmla="*/ 32 h 40"/>
                <a:gd name="T22" fmla="*/ 26 w 33"/>
                <a:gd name="T23" fmla="*/ 30 h 40"/>
                <a:gd name="T24" fmla="*/ 30 w 33"/>
                <a:gd name="T25" fmla="*/ 35 h 40"/>
                <a:gd name="T26" fmla="*/ 27 w 33"/>
                <a:gd name="T27" fmla="*/ 37 h 40"/>
                <a:gd name="T28" fmla="*/ 25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2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6 w 33"/>
                <a:gd name="T63" fmla="*/ 17 h 40"/>
                <a:gd name="T64" fmla="*/ 25 w 33"/>
                <a:gd name="T65" fmla="*/ 13 h 40"/>
                <a:gd name="T66" fmla="*/ 23 w 33"/>
                <a:gd name="T67" fmla="*/ 10 h 40"/>
                <a:gd name="T68" fmla="*/ 21 w 33"/>
                <a:gd name="T69" fmla="*/ 8 h 40"/>
                <a:gd name="T70" fmla="*/ 17 w 33"/>
                <a:gd name="T71" fmla="*/ 7 h 40"/>
                <a:gd name="T72" fmla="*/ 13 w 33"/>
                <a:gd name="T73" fmla="*/ 8 h 40"/>
                <a:gd name="T74" fmla="*/ 11 w 33"/>
                <a:gd name="T75" fmla="*/ 9 h 40"/>
                <a:gd name="T76" fmla="*/ 9 w 33"/>
                <a:gd name="T77" fmla="*/ 12 h 40"/>
                <a:gd name="T78" fmla="*/ 8 w 33"/>
                <a:gd name="T79" fmla="*/ 17 h 40"/>
                <a:gd name="T80" fmla="*/ 26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8" y="23"/>
                    <a:pt x="8" y="23"/>
                    <a:pt x="8" y="23"/>
                  </a:cubicBezTo>
                  <a:cubicBezTo>
                    <a:pt x="8" y="25"/>
                    <a:pt x="8" y="26"/>
                    <a:pt x="9" y="28"/>
                  </a:cubicBezTo>
                  <a:cubicBezTo>
                    <a:pt x="10" y="29"/>
                    <a:pt x="10" y="30"/>
                    <a:pt x="11" y="31"/>
                  </a:cubicBezTo>
                  <a:cubicBezTo>
                    <a:pt x="12" y="32"/>
                    <a:pt x="13" y="32"/>
                    <a:pt x="14" y="33"/>
                  </a:cubicBezTo>
                  <a:cubicBezTo>
                    <a:pt x="15" y="33"/>
                    <a:pt x="16" y="33"/>
                    <a:pt x="17" y="33"/>
                  </a:cubicBezTo>
                  <a:cubicBezTo>
                    <a:pt x="18" y="33"/>
                    <a:pt x="19" y="33"/>
                    <a:pt x="20" y="33"/>
                  </a:cubicBezTo>
                  <a:cubicBezTo>
                    <a:pt x="20" y="33"/>
                    <a:pt x="21" y="33"/>
                    <a:pt x="22" y="32"/>
                  </a:cubicBezTo>
                  <a:cubicBezTo>
                    <a:pt x="23" y="32"/>
                    <a:pt x="23" y="32"/>
                    <a:pt x="24" y="32"/>
                  </a:cubicBezTo>
                  <a:cubicBezTo>
                    <a:pt x="24" y="31"/>
                    <a:pt x="25" y="31"/>
                    <a:pt x="26" y="30"/>
                  </a:cubicBezTo>
                  <a:cubicBezTo>
                    <a:pt x="30" y="35"/>
                    <a:pt x="30" y="35"/>
                    <a:pt x="30" y="35"/>
                  </a:cubicBezTo>
                  <a:cubicBezTo>
                    <a:pt x="29" y="36"/>
                    <a:pt x="28" y="37"/>
                    <a:pt x="27" y="37"/>
                  </a:cubicBezTo>
                  <a:cubicBezTo>
                    <a:pt x="27" y="38"/>
                    <a:pt x="26" y="38"/>
                    <a:pt x="25" y="39"/>
                  </a:cubicBezTo>
                  <a:cubicBezTo>
                    <a:pt x="24" y="39"/>
                    <a:pt x="22" y="40"/>
                    <a:pt x="21" y="40"/>
                  </a:cubicBezTo>
                  <a:cubicBezTo>
                    <a:pt x="20" y="40"/>
                    <a:pt x="18" y="40"/>
                    <a:pt x="17" y="40"/>
                  </a:cubicBezTo>
                  <a:cubicBezTo>
                    <a:pt x="15" y="40"/>
                    <a:pt x="14" y="40"/>
                    <a:pt x="12" y="39"/>
                  </a:cubicBezTo>
                  <a:cubicBezTo>
                    <a:pt x="11" y="39"/>
                    <a:pt x="10" y="38"/>
                    <a:pt x="8" y="38"/>
                  </a:cubicBezTo>
                  <a:cubicBezTo>
                    <a:pt x="7" y="37"/>
                    <a:pt x="6" y="36"/>
                    <a:pt x="5" y="35"/>
                  </a:cubicBezTo>
                  <a:cubicBezTo>
                    <a:pt x="4" y="34"/>
                    <a:pt x="4" y="33"/>
                    <a:pt x="3" y="31"/>
                  </a:cubicBezTo>
                  <a:cubicBezTo>
                    <a:pt x="2" y="30"/>
                    <a:pt x="1" y="28"/>
                    <a:pt x="1" y="26"/>
                  </a:cubicBezTo>
                  <a:cubicBezTo>
                    <a:pt x="1" y="24"/>
                    <a:pt x="0" y="22"/>
                    <a:pt x="0" y="20"/>
                  </a:cubicBezTo>
                  <a:cubicBezTo>
                    <a:pt x="0" y="17"/>
                    <a:pt x="1" y="14"/>
                    <a:pt x="2" y="12"/>
                  </a:cubicBezTo>
                  <a:cubicBezTo>
                    <a:pt x="2" y="9"/>
                    <a:pt x="4" y="7"/>
                    <a:pt x="5" y="5"/>
                  </a:cubicBezTo>
                  <a:cubicBezTo>
                    <a:pt x="6" y="4"/>
                    <a:pt x="8" y="2"/>
                    <a:pt x="10" y="1"/>
                  </a:cubicBezTo>
                  <a:cubicBezTo>
                    <a:pt x="12" y="1"/>
                    <a:pt x="15" y="0"/>
                    <a:pt x="17" y="0"/>
                  </a:cubicBezTo>
                  <a:cubicBezTo>
                    <a:pt x="20" y="0"/>
                    <a:pt x="22" y="1"/>
                    <a:pt x="24" y="2"/>
                  </a:cubicBezTo>
                  <a:cubicBezTo>
                    <a:pt x="26" y="3"/>
                    <a:pt x="28" y="4"/>
                    <a:pt x="29" y="6"/>
                  </a:cubicBezTo>
                  <a:cubicBezTo>
                    <a:pt x="31" y="8"/>
                    <a:pt x="32" y="10"/>
                    <a:pt x="32" y="12"/>
                  </a:cubicBezTo>
                  <a:cubicBezTo>
                    <a:pt x="33" y="14"/>
                    <a:pt x="33" y="17"/>
                    <a:pt x="33" y="19"/>
                  </a:cubicBezTo>
                  <a:close/>
                  <a:moveTo>
                    <a:pt x="26" y="17"/>
                  </a:moveTo>
                  <a:cubicBezTo>
                    <a:pt x="26" y="15"/>
                    <a:pt x="25" y="14"/>
                    <a:pt x="25" y="13"/>
                  </a:cubicBezTo>
                  <a:cubicBezTo>
                    <a:pt x="25" y="12"/>
                    <a:pt x="24" y="11"/>
                    <a:pt x="23" y="10"/>
                  </a:cubicBezTo>
                  <a:cubicBezTo>
                    <a:pt x="23" y="9"/>
                    <a:pt x="22" y="8"/>
                    <a:pt x="21" y="8"/>
                  </a:cubicBezTo>
                  <a:cubicBezTo>
                    <a:pt x="20" y="7"/>
                    <a:pt x="18" y="7"/>
                    <a:pt x="17" y="7"/>
                  </a:cubicBezTo>
                  <a:cubicBezTo>
                    <a:pt x="15" y="7"/>
                    <a:pt x="14" y="7"/>
                    <a:pt x="13" y="8"/>
                  </a:cubicBezTo>
                  <a:cubicBezTo>
                    <a:pt x="12" y="8"/>
                    <a:pt x="11" y="9"/>
                    <a:pt x="11" y="9"/>
                  </a:cubicBezTo>
                  <a:cubicBezTo>
                    <a:pt x="10" y="10"/>
                    <a:pt x="9" y="11"/>
                    <a:pt x="9" y="12"/>
                  </a:cubicBezTo>
                  <a:cubicBezTo>
                    <a:pt x="8" y="14"/>
                    <a:pt x="8" y="15"/>
                    <a:pt x="8" y="17"/>
                  </a:cubicBezTo>
                  <a:lnTo>
                    <a:pt x="26"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3" name="Freeform 60">
              <a:extLst>
                <a:ext uri="{FF2B5EF4-FFF2-40B4-BE49-F238E27FC236}">
                  <a16:creationId xmlns:a16="http://schemas.microsoft.com/office/drawing/2014/main" id="{15FBF980-B96C-472B-A46B-A731CA164E92}"/>
                </a:ext>
              </a:extLst>
            </p:cNvPr>
            <p:cNvSpPr>
              <a:spLocks/>
            </p:cNvSpPr>
            <p:nvPr userDrawn="1"/>
          </p:nvSpPr>
          <p:spPr bwMode="auto">
            <a:xfrm>
              <a:off x="1727435" y="6421821"/>
              <a:ext cx="122060" cy="97648"/>
            </a:xfrm>
            <a:custGeom>
              <a:avLst/>
              <a:gdLst>
                <a:gd name="T0" fmla="*/ 56 w 70"/>
                <a:gd name="T1" fmla="*/ 56 h 56"/>
                <a:gd name="T2" fmla="*/ 46 w 70"/>
                <a:gd name="T3" fmla="*/ 56 h 56"/>
                <a:gd name="T4" fmla="*/ 35 w 70"/>
                <a:gd name="T5" fmla="*/ 16 h 56"/>
                <a:gd name="T6" fmla="*/ 25 w 70"/>
                <a:gd name="T7" fmla="*/ 56 h 56"/>
                <a:gd name="T8" fmla="*/ 15 w 70"/>
                <a:gd name="T9" fmla="*/ 56 h 56"/>
                <a:gd name="T10" fmla="*/ 0 w 70"/>
                <a:gd name="T11" fmla="*/ 0 h 56"/>
                <a:gd name="T12" fmla="*/ 10 w 70"/>
                <a:gd name="T13" fmla="*/ 0 h 56"/>
                <a:gd name="T14" fmla="*/ 21 w 70"/>
                <a:gd name="T15" fmla="*/ 38 h 56"/>
                <a:gd name="T16" fmla="*/ 31 w 70"/>
                <a:gd name="T17" fmla="*/ 0 h 56"/>
                <a:gd name="T18" fmla="*/ 40 w 70"/>
                <a:gd name="T19" fmla="*/ 0 h 56"/>
                <a:gd name="T20" fmla="*/ 50 w 70"/>
                <a:gd name="T21" fmla="*/ 38 h 56"/>
                <a:gd name="T22" fmla="*/ 60 w 70"/>
                <a:gd name="T23" fmla="*/ 0 h 56"/>
                <a:gd name="T24" fmla="*/ 70 w 70"/>
                <a:gd name="T25" fmla="*/ 0 h 56"/>
                <a:gd name="T26" fmla="*/ 56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6" y="56"/>
                  </a:moveTo>
                  <a:lnTo>
                    <a:pt x="46" y="56"/>
                  </a:lnTo>
                  <a:lnTo>
                    <a:pt x="35" y="16"/>
                  </a:lnTo>
                  <a:lnTo>
                    <a:pt x="25" y="56"/>
                  </a:lnTo>
                  <a:lnTo>
                    <a:pt x="15" y="56"/>
                  </a:lnTo>
                  <a:lnTo>
                    <a:pt x="0" y="0"/>
                  </a:lnTo>
                  <a:lnTo>
                    <a:pt x="10" y="0"/>
                  </a:lnTo>
                  <a:lnTo>
                    <a:pt x="21" y="38"/>
                  </a:lnTo>
                  <a:lnTo>
                    <a:pt x="31" y="0"/>
                  </a:lnTo>
                  <a:lnTo>
                    <a:pt x="40" y="0"/>
                  </a:lnTo>
                  <a:lnTo>
                    <a:pt x="50" y="38"/>
                  </a:lnTo>
                  <a:lnTo>
                    <a:pt x="60" y="0"/>
                  </a:lnTo>
                  <a:lnTo>
                    <a:pt x="70" y="0"/>
                  </a:lnTo>
                  <a:lnTo>
                    <a:pt x="56"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4" name="Freeform 61">
              <a:extLst>
                <a:ext uri="{FF2B5EF4-FFF2-40B4-BE49-F238E27FC236}">
                  <a16:creationId xmlns:a16="http://schemas.microsoft.com/office/drawing/2014/main" id="{64F1DD18-05EE-4F9F-9E6B-E03C4C500F21}"/>
                </a:ext>
              </a:extLst>
            </p:cNvPr>
            <p:cNvSpPr>
              <a:spLocks noEditPoints="1"/>
            </p:cNvSpPr>
            <p:nvPr userDrawn="1"/>
          </p:nvSpPr>
          <p:spPr bwMode="auto">
            <a:xfrm>
              <a:off x="1859957" y="6418333"/>
              <a:ext cx="87186" cy="102879"/>
            </a:xfrm>
            <a:custGeom>
              <a:avLst/>
              <a:gdLst>
                <a:gd name="T0" fmla="*/ 34 w 34"/>
                <a:gd name="T1" fmla="*/ 20 h 40"/>
                <a:gd name="T2" fmla="*/ 33 w 34"/>
                <a:gd name="T3" fmla="*/ 28 h 40"/>
                <a:gd name="T4" fmla="*/ 29 w 34"/>
                <a:gd name="T5" fmla="*/ 35 h 40"/>
                <a:gd name="T6" fmla="*/ 24 w 34"/>
                <a:gd name="T7" fmla="*/ 39 h 40"/>
                <a:gd name="T8" fmla="*/ 17 w 34"/>
                <a:gd name="T9" fmla="*/ 40 h 40"/>
                <a:gd name="T10" fmla="*/ 10 w 34"/>
                <a:gd name="T11" fmla="*/ 39 h 40"/>
                <a:gd name="T12" fmla="*/ 5 w 34"/>
                <a:gd name="T13" fmla="*/ 35 h 40"/>
                <a:gd name="T14" fmla="*/ 1 w 34"/>
                <a:gd name="T15" fmla="*/ 28 h 40"/>
                <a:gd name="T16" fmla="*/ 0 w 34"/>
                <a:gd name="T17" fmla="*/ 20 h 40"/>
                <a:gd name="T18" fmla="*/ 1 w 34"/>
                <a:gd name="T19" fmla="*/ 12 h 40"/>
                <a:gd name="T20" fmla="*/ 5 w 34"/>
                <a:gd name="T21" fmla="*/ 5 h 40"/>
                <a:gd name="T22" fmla="*/ 11 w 34"/>
                <a:gd name="T23" fmla="*/ 1 h 40"/>
                <a:gd name="T24" fmla="*/ 17 w 34"/>
                <a:gd name="T25" fmla="*/ 0 h 40"/>
                <a:gd name="T26" fmla="*/ 24 w 34"/>
                <a:gd name="T27" fmla="*/ 1 h 40"/>
                <a:gd name="T28" fmla="*/ 29 w 34"/>
                <a:gd name="T29" fmla="*/ 5 h 40"/>
                <a:gd name="T30" fmla="*/ 33 w 34"/>
                <a:gd name="T31" fmla="*/ 12 h 40"/>
                <a:gd name="T32" fmla="*/ 34 w 34"/>
                <a:gd name="T33" fmla="*/ 20 h 40"/>
                <a:gd name="T34" fmla="*/ 27 w 34"/>
                <a:gd name="T35" fmla="*/ 20 h 40"/>
                <a:gd name="T36" fmla="*/ 26 w 34"/>
                <a:gd name="T37" fmla="*/ 15 h 40"/>
                <a:gd name="T38" fmla="*/ 24 w 34"/>
                <a:gd name="T39" fmla="*/ 11 h 40"/>
                <a:gd name="T40" fmla="*/ 21 w 34"/>
                <a:gd name="T41" fmla="*/ 8 h 40"/>
                <a:gd name="T42" fmla="*/ 17 w 34"/>
                <a:gd name="T43" fmla="*/ 7 h 40"/>
                <a:gd name="T44" fmla="*/ 13 w 34"/>
                <a:gd name="T45" fmla="*/ 8 h 40"/>
                <a:gd name="T46" fmla="*/ 10 w 34"/>
                <a:gd name="T47" fmla="*/ 11 h 40"/>
                <a:gd name="T48" fmla="*/ 8 w 34"/>
                <a:gd name="T49" fmla="*/ 15 h 40"/>
                <a:gd name="T50" fmla="*/ 8 w 34"/>
                <a:gd name="T51" fmla="*/ 20 h 40"/>
                <a:gd name="T52" fmla="*/ 8 w 34"/>
                <a:gd name="T53" fmla="*/ 26 h 40"/>
                <a:gd name="T54" fmla="*/ 10 w 34"/>
                <a:gd name="T55" fmla="*/ 30 h 40"/>
                <a:gd name="T56" fmla="*/ 13 w 34"/>
                <a:gd name="T57" fmla="*/ 32 h 40"/>
                <a:gd name="T58" fmla="*/ 17 w 34"/>
                <a:gd name="T59" fmla="*/ 33 h 40"/>
                <a:gd name="T60" fmla="*/ 21 w 34"/>
                <a:gd name="T61" fmla="*/ 32 h 40"/>
                <a:gd name="T62" fmla="*/ 24 w 34"/>
                <a:gd name="T63" fmla="*/ 29 h 40"/>
                <a:gd name="T64" fmla="*/ 26 w 34"/>
                <a:gd name="T65" fmla="*/ 25 h 40"/>
                <a:gd name="T66" fmla="*/ 27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20"/>
                  </a:moveTo>
                  <a:cubicBezTo>
                    <a:pt x="34" y="23"/>
                    <a:pt x="34" y="26"/>
                    <a:pt x="33" y="28"/>
                  </a:cubicBezTo>
                  <a:cubicBezTo>
                    <a:pt x="32" y="31"/>
                    <a:pt x="31" y="33"/>
                    <a:pt x="29" y="35"/>
                  </a:cubicBezTo>
                  <a:cubicBezTo>
                    <a:pt x="28" y="37"/>
                    <a:pt x="26" y="38"/>
                    <a:pt x="24" y="39"/>
                  </a:cubicBezTo>
                  <a:cubicBezTo>
                    <a:pt x="22" y="40"/>
                    <a:pt x="20" y="40"/>
                    <a:pt x="17" y="40"/>
                  </a:cubicBezTo>
                  <a:cubicBezTo>
                    <a:pt x="15" y="40"/>
                    <a:pt x="12" y="40"/>
                    <a:pt x="10" y="39"/>
                  </a:cubicBezTo>
                  <a:cubicBezTo>
                    <a:pt x="8" y="38"/>
                    <a:pt x="6" y="36"/>
                    <a:pt x="5" y="35"/>
                  </a:cubicBezTo>
                  <a:cubicBezTo>
                    <a:pt x="3" y="33"/>
                    <a:pt x="2" y="31"/>
                    <a:pt x="1" y="28"/>
                  </a:cubicBezTo>
                  <a:cubicBezTo>
                    <a:pt x="1" y="26"/>
                    <a:pt x="0" y="23"/>
                    <a:pt x="0" y="20"/>
                  </a:cubicBezTo>
                  <a:cubicBezTo>
                    <a:pt x="0" y="17"/>
                    <a:pt x="1" y="14"/>
                    <a:pt x="1" y="12"/>
                  </a:cubicBezTo>
                  <a:cubicBezTo>
                    <a:pt x="2" y="9"/>
                    <a:pt x="4" y="7"/>
                    <a:pt x="5" y="5"/>
                  </a:cubicBezTo>
                  <a:cubicBezTo>
                    <a:pt x="7" y="4"/>
                    <a:pt x="8" y="2"/>
                    <a:pt x="11" y="1"/>
                  </a:cubicBezTo>
                  <a:cubicBezTo>
                    <a:pt x="13" y="1"/>
                    <a:pt x="15" y="0"/>
                    <a:pt x="17" y="0"/>
                  </a:cubicBezTo>
                  <a:cubicBezTo>
                    <a:pt x="20" y="0"/>
                    <a:pt x="22" y="1"/>
                    <a:pt x="24" y="1"/>
                  </a:cubicBezTo>
                  <a:cubicBezTo>
                    <a:pt x="26" y="2"/>
                    <a:pt x="28" y="4"/>
                    <a:pt x="29" y="5"/>
                  </a:cubicBezTo>
                  <a:cubicBezTo>
                    <a:pt x="31" y="7"/>
                    <a:pt x="32" y="9"/>
                    <a:pt x="33" y="12"/>
                  </a:cubicBezTo>
                  <a:cubicBezTo>
                    <a:pt x="34" y="14"/>
                    <a:pt x="34" y="17"/>
                    <a:pt x="34" y="20"/>
                  </a:cubicBezTo>
                  <a:close/>
                  <a:moveTo>
                    <a:pt x="27" y="20"/>
                  </a:moveTo>
                  <a:cubicBezTo>
                    <a:pt x="27" y="18"/>
                    <a:pt x="27" y="16"/>
                    <a:pt x="26" y="15"/>
                  </a:cubicBezTo>
                  <a:cubicBezTo>
                    <a:pt x="26" y="13"/>
                    <a:pt x="25" y="12"/>
                    <a:pt x="24" y="11"/>
                  </a:cubicBezTo>
                  <a:cubicBezTo>
                    <a:pt x="23" y="10"/>
                    <a:pt x="22" y="9"/>
                    <a:pt x="21" y="8"/>
                  </a:cubicBezTo>
                  <a:cubicBezTo>
                    <a:pt x="20" y="8"/>
                    <a:pt x="18" y="7"/>
                    <a:pt x="17" y="7"/>
                  </a:cubicBezTo>
                  <a:cubicBezTo>
                    <a:pt x="16" y="7"/>
                    <a:pt x="14" y="8"/>
                    <a:pt x="13" y="8"/>
                  </a:cubicBezTo>
                  <a:cubicBezTo>
                    <a:pt x="12" y="9"/>
                    <a:pt x="11" y="10"/>
                    <a:pt x="10" y="11"/>
                  </a:cubicBezTo>
                  <a:cubicBezTo>
                    <a:pt x="9" y="12"/>
                    <a:pt x="9" y="13"/>
                    <a:pt x="8" y="15"/>
                  </a:cubicBezTo>
                  <a:cubicBezTo>
                    <a:pt x="8" y="16"/>
                    <a:pt x="8" y="18"/>
                    <a:pt x="8" y="20"/>
                  </a:cubicBezTo>
                  <a:cubicBezTo>
                    <a:pt x="8" y="22"/>
                    <a:pt x="8" y="24"/>
                    <a:pt x="8" y="26"/>
                  </a:cubicBezTo>
                  <a:cubicBezTo>
                    <a:pt x="9" y="27"/>
                    <a:pt x="10" y="28"/>
                    <a:pt x="10" y="30"/>
                  </a:cubicBezTo>
                  <a:cubicBezTo>
                    <a:pt x="11" y="31"/>
                    <a:pt x="12" y="32"/>
                    <a:pt x="13" y="32"/>
                  </a:cubicBezTo>
                  <a:cubicBezTo>
                    <a:pt x="15" y="33"/>
                    <a:pt x="16" y="33"/>
                    <a:pt x="17" y="33"/>
                  </a:cubicBezTo>
                  <a:cubicBezTo>
                    <a:pt x="19" y="33"/>
                    <a:pt x="20" y="33"/>
                    <a:pt x="21" y="32"/>
                  </a:cubicBezTo>
                  <a:cubicBezTo>
                    <a:pt x="22" y="31"/>
                    <a:pt x="23"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5" name="Freeform 62">
              <a:extLst>
                <a:ext uri="{FF2B5EF4-FFF2-40B4-BE49-F238E27FC236}">
                  <a16:creationId xmlns:a16="http://schemas.microsoft.com/office/drawing/2014/main" id="{6051CC00-BFF2-4334-9855-62AD588546F7}"/>
                </a:ext>
              </a:extLst>
            </p:cNvPr>
            <p:cNvSpPr>
              <a:spLocks/>
            </p:cNvSpPr>
            <p:nvPr userDrawn="1"/>
          </p:nvSpPr>
          <p:spPr bwMode="auto">
            <a:xfrm>
              <a:off x="1968067" y="6418333"/>
              <a:ext cx="57543" cy="101135"/>
            </a:xfrm>
            <a:custGeom>
              <a:avLst/>
              <a:gdLst>
                <a:gd name="T0" fmla="*/ 21 w 23"/>
                <a:gd name="T1" fmla="*/ 9 h 39"/>
                <a:gd name="T2" fmla="*/ 18 w 23"/>
                <a:gd name="T3" fmla="*/ 8 h 39"/>
                <a:gd name="T4" fmla="*/ 15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9 w 23"/>
                <a:gd name="T21" fmla="*/ 3 h 39"/>
                <a:gd name="T22" fmla="*/ 11 w 23"/>
                <a:gd name="T23" fmla="*/ 1 h 39"/>
                <a:gd name="T24" fmla="*/ 14 w 23"/>
                <a:gd name="T25" fmla="*/ 0 h 39"/>
                <a:gd name="T26" fmla="*/ 17 w 23"/>
                <a:gd name="T27" fmla="*/ 0 h 39"/>
                <a:gd name="T28" fmla="*/ 20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19" y="8"/>
                    <a:pt x="18" y="8"/>
                  </a:cubicBezTo>
                  <a:cubicBezTo>
                    <a:pt x="18" y="8"/>
                    <a:pt x="17" y="7"/>
                    <a:pt x="15" y="7"/>
                  </a:cubicBezTo>
                  <a:cubicBezTo>
                    <a:pt x="13" y="7"/>
                    <a:pt x="11" y="8"/>
                    <a:pt x="10" y="10"/>
                  </a:cubicBezTo>
                  <a:cubicBezTo>
                    <a:pt x="8"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9" y="3"/>
                  </a:cubicBezTo>
                  <a:cubicBezTo>
                    <a:pt x="10" y="2"/>
                    <a:pt x="11" y="2"/>
                    <a:pt x="11" y="1"/>
                  </a:cubicBezTo>
                  <a:cubicBezTo>
                    <a:pt x="12" y="1"/>
                    <a:pt x="13" y="1"/>
                    <a:pt x="14" y="0"/>
                  </a:cubicBezTo>
                  <a:cubicBezTo>
                    <a:pt x="15" y="0"/>
                    <a:pt x="16" y="0"/>
                    <a:pt x="17" y="0"/>
                  </a:cubicBezTo>
                  <a:cubicBezTo>
                    <a:pt x="18" y="0"/>
                    <a:pt x="19" y="0"/>
                    <a:pt x="20" y="1"/>
                  </a:cubicBezTo>
                  <a:cubicBezTo>
                    <a:pt x="21" y="1"/>
                    <a:pt x="22"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6" name="Freeform 63">
              <a:extLst>
                <a:ext uri="{FF2B5EF4-FFF2-40B4-BE49-F238E27FC236}">
                  <a16:creationId xmlns:a16="http://schemas.microsoft.com/office/drawing/2014/main" id="{905DD261-B224-46ED-8CEE-E8D180BA4B72}"/>
                </a:ext>
              </a:extLst>
            </p:cNvPr>
            <p:cNvSpPr>
              <a:spLocks/>
            </p:cNvSpPr>
            <p:nvPr userDrawn="1"/>
          </p:nvSpPr>
          <p:spPr bwMode="auto">
            <a:xfrm>
              <a:off x="2043046" y="6383459"/>
              <a:ext cx="19181" cy="136010"/>
            </a:xfrm>
            <a:custGeom>
              <a:avLst/>
              <a:gdLst>
                <a:gd name="T0" fmla="*/ 0 w 11"/>
                <a:gd name="T1" fmla="*/ 78 h 78"/>
                <a:gd name="T2" fmla="*/ 0 w 11"/>
                <a:gd name="T3" fmla="*/ 6 h 78"/>
                <a:gd name="T4" fmla="*/ 11 w 11"/>
                <a:gd name="T5" fmla="*/ 0 h 78"/>
                <a:gd name="T6" fmla="*/ 11 w 11"/>
                <a:gd name="T7" fmla="*/ 78 h 78"/>
                <a:gd name="T8" fmla="*/ 0 w 11"/>
                <a:gd name="T9" fmla="*/ 78 h 78"/>
              </a:gdLst>
              <a:ahLst/>
              <a:cxnLst>
                <a:cxn ang="0">
                  <a:pos x="T0" y="T1"/>
                </a:cxn>
                <a:cxn ang="0">
                  <a:pos x="T2" y="T3"/>
                </a:cxn>
                <a:cxn ang="0">
                  <a:pos x="T4" y="T5"/>
                </a:cxn>
                <a:cxn ang="0">
                  <a:pos x="T6" y="T7"/>
                </a:cxn>
                <a:cxn ang="0">
                  <a:pos x="T8" y="T9"/>
                </a:cxn>
              </a:cxnLst>
              <a:rect l="0" t="0" r="r" b="b"/>
              <a:pathLst>
                <a:path w="11" h="78">
                  <a:moveTo>
                    <a:pt x="0" y="78"/>
                  </a:moveTo>
                  <a:lnTo>
                    <a:pt x="0" y="6"/>
                  </a:lnTo>
                  <a:lnTo>
                    <a:pt x="11" y="0"/>
                  </a:lnTo>
                  <a:lnTo>
                    <a:pt x="11" y="78"/>
                  </a:lnTo>
                  <a:lnTo>
                    <a:pt x="0"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7" name="Freeform 64">
              <a:extLst>
                <a:ext uri="{FF2B5EF4-FFF2-40B4-BE49-F238E27FC236}">
                  <a16:creationId xmlns:a16="http://schemas.microsoft.com/office/drawing/2014/main" id="{A23129DF-0296-4CA9-9723-124682F0A70E}"/>
                </a:ext>
              </a:extLst>
            </p:cNvPr>
            <p:cNvSpPr>
              <a:spLocks noEditPoints="1"/>
            </p:cNvSpPr>
            <p:nvPr userDrawn="1"/>
          </p:nvSpPr>
          <p:spPr bwMode="auto">
            <a:xfrm>
              <a:off x="2084896" y="6383459"/>
              <a:ext cx="80211" cy="137753"/>
            </a:xfrm>
            <a:custGeom>
              <a:avLst/>
              <a:gdLst>
                <a:gd name="T0" fmla="*/ 24 w 32"/>
                <a:gd name="T1" fmla="*/ 53 h 54"/>
                <a:gd name="T2" fmla="*/ 24 w 32"/>
                <a:gd name="T3" fmla="*/ 50 h 54"/>
                <a:gd name="T4" fmla="*/ 22 w 32"/>
                <a:gd name="T5" fmla="*/ 51 h 54"/>
                <a:gd name="T6" fmla="*/ 20 w 32"/>
                <a:gd name="T7" fmla="*/ 53 h 54"/>
                <a:gd name="T8" fmla="*/ 17 w 32"/>
                <a:gd name="T9" fmla="*/ 54 h 54"/>
                <a:gd name="T10" fmla="*/ 14 w 32"/>
                <a:gd name="T11" fmla="*/ 54 h 54"/>
                <a:gd name="T12" fmla="*/ 9 w 32"/>
                <a:gd name="T13" fmla="*/ 53 h 54"/>
                <a:gd name="T14" fmla="*/ 4 w 32"/>
                <a:gd name="T15" fmla="*/ 49 h 54"/>
                <a:gd name="T16" fmla="*/ 1 w 32"/>
                <a:gd name="T17" fmla="*/ 43 h 54"/>
                <a:gd name="T18" fmla="*/ 0 w 32"/>
                <a:gd name="T19" fmla="*/ 33 h 54"/>
                <a:gd name="T20" fmla="*/ 1 w 32"/>
                <a:gd name="T21" fmla="*/ 25 h 54"/>
                <a:gd name="T22" fmla="*/ 4 w 32"/>
                <a:gd name="T23" fmla="*/ 19 h 54"/>
                <a:gd name="T24" fmla="*/ 9 w 32"/>
                <a:gd name="T25" fmla="*/ 15 h 54"/>
                <a:gd name="T26" fmla="*/ 15 w 32"/>
                <a:gd name="T27" fmla="*/ 14 h 54"/>
                <a:gd name="T28" fmla="*/ 18 w 32"/>
                <a:gd name="T29" fmla="*/ 14 h 54"/>
                <a:gd name="T30" fmla="*/ 20 w 32"/>
                <a:gd name="T31" fmla="*/ 15 h 54"/>
                <a:gd name="T32" fmla="*/ 22 w 32"/>
                <a:gd name="T33" fmla="*/ 17 h 54"/>
                <a:gd name="T34" fmla="*/ 24 w 32"/>
                <a:gd name="T35" fmla="*/ 18 h 54"/>
                <a:gd name="T36" fmla="*/ 24 w 32"/>
                <a:gd name="T37" fmla="*/ 4 h 54"/>
                <a:gd name="T38" fmla="*/ 32 w 32"/>
                <a:gd name="T39" fmla="*/ 0 h 54"/>
                <a:gd name="T40" fmla="*/ 32 w 32"/>
                <a:gd name="T41" fmla="*/ 53 h 54"/>
                <a:gd name="T42" fmla="*/ 24 w 32"/>
                <a:gd name="T43" fmla="*/ 53 h 54"/>
                <a:gd name="T44" fmla="*/ 24 w 32"/>
                <a:gd name="T45" fmla="*/ 26 h 54"/>
                <a:gd name="T46" fmla="*/ 23 w 32"/>
                <a:gd name="T47" fmla="*/ 24 h 54"/>
                <a:gd name="T48" fmla="*/ 21 w 32"/>
                <a:gd name="T49" fmla="*/ 23 h 54"/>
                <a:gd name="T50" fmla="*/ 18 w 32"/>
                <a:gd name="T51" fmla="*/ 22 h 54"/>
                <a:gd name="T52" fmla="*/ 15 w 32"/>
                <a:gd name="T53" fmla="*/ 21 h 54"/>
                <a:gd name="T54" fmla="*/ 9 w 32"/>
                <a:gd name="T55" fmla="*/ 24 h 54"/>
                <a:gd name="T56" fmla="*/ 7 w 32"/>
                <a:gd name="T57" fmla="*/ 33 h 54"/>
                <a:gd name="T58" fmla="*/ 8 w 32"/>
                <a:gd name="T59" fmla="*/ 39 h 54"/>
                <a:gd name="T60" fmla="*/ 9 w 32"/>
                <a:gd name="T61" fmla="*/ 44 h 54"/>
                <a:gd name="T62" fmla="*/ 12 w 32"/>
                <a:gd name="T63" fmla="*/ 46 h 54"/>
                <a:gd name="T64" fmla="*/ 16 w 32"/>
                <a:gd name="T65" fmla="*/ 47 h 54"/>
                <a:gd name="T66" fmla="*/ 18 w 32"/>
                <a:gd name="T67" fmla="*/ 47 h 54"/>
                <a:gd name="T68" fmla="*/ 21 w 32"/>
                <a:gd name="T69" fmla="*/ 46 h 54"/>
                <a:gd name="T70" fmla="*/ 23 w 32"/>
                <a:gd name="T71" fmla="*/ 44 h 54"/>
                <a:gd name="T72" fmla="*/ 24 w 32"/>
                <a:gd name="T73" fmla="*/ 42 h 54"/>
                <a:gd name="T74" fmla="*/ 24 w 32"/>
                <a:gd name="T7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54">
                  <a:moveTo>
                    <a:pt x="24" y="53"/>
                  </a:moveTo>
                  <a:cubicBezTo>
                    <a:pt x="24" y="50"/>
                    <a:pt x="24" y="50"/>
                    <a:pt x="24" y="50"/>
                  </a:cubicBezTo>
                  <a:cubicBezTo>
                    <a:pt x="24" y="50"/>
                    <a:pt x="23" y="51"/>
                    <a:pt x="22" y="51"/>
                  </a:cubicBezTo>
                  <a:cubicBezTo>
                    <a:pt x="21" y="52"/>
                    <a:pt x="21" y="52"/>
                    <a:pt x="20" y="53"/>
                  </a:cubicBezTo>
                  <a:cubicBezTo>
                    <a:pt x="19" y="53"/>
                    <a:pt x="18" y="54"/>
                    <a:pt x="17" y="54"/>
                  </a:cubicBezTo>
                  <a:cubicBezTo>
                    <a:pt x="16" y="54"/>
                    <a:pt x="15" y="54"/>
                    <a:pt x="14" y="54"/>
                  </a:cubicBezTo>
                  <a:cubicBezTo>
                    <a:pt x="12" y="54"/>
                    <a:pt x="10" y="54"/>
                    <a:pt x="9" y="53"/>
                  </a:cubicBezTo>
                  <a:cubicBezTo>
                    <a:pt x="7" y="52"/>
                    <a:pt x="5" y="51"/>
                    <a:pt x="4" y="49"/>
                  </a:cubicBezTo>
                  <a:cubicBezTo>
                    <a:pt x="3" y="48"/>
                    <a:pt x="1" y="45"/>
                    <a:pt x="1" y="43"/>
                  </a:cubicBezTo>
                  <a:cubicBezTo>
                    <a:pt x="0" y="40"/>
                    <a:pt x="0" y="37"/>
                    <a:pt x="0" y="33"/>
                  </a:cubicBezTo>
                  <a:cubicBezTo>
                    <a:pt x="0" y="30"/>
                    <a:pt x="0" y="27"/>
                    <a:pt x="1" y="25"/>
                  </a:cubicBezTo>
                  <a:cubicBezTo>
                    <a:pt x="2" y="22"/>
                    <a:pt x="3" y="20"/>
                    <a:pt x="4" y="19"/>
                  </a:cubicBezTo>
                  <a:cubicBezTo>
                    <a:pt x="6" y="17"/>
                    <a:pt x="7" y="16"/>
                    <a:pt x="9" y="15"/>
                  </a:cubicBezTo>
                  <a:cubicBezTo>
                    <a:pt x="11" y="14"/>
                    <a:pt x="13" y="14"/>
                    <a:pt x="15" y="14"/>
                  </a:cubicBezTo>
                  <a:cubicBezTo>
                    <a:pt x="16" y="14"/>
                    <a:pt x="17" y="14"/>
                    <a:pt x="18" y="14"/>
                  </a:cubicBezTo>
                  <a:cubicBezTo>
                    <a:pt x="18" y="15"/>
                    <a:pt x="19" y="15"/>
                    <a:pt x="20" y="15"/>
                  </a:cubicBezTo>
                  <a:cubicBezTo>
                    <a:pt x="21" y="16"/>
                    <a:pt x="22" y="16"/>
                    <a:pt x="22" y="17"/>
                  </a:cubicBezTo>
                  <a:cubicBezTo>
                    <a:pt x="23" y="17"/>
                    <a:pt x="24" y="18"/>
                    <a:pt x="24" y="18"/>
                  </a:cubicBezTo>
                  <a:cubicBezTo>
                    <a:pt x="24" y="4"/>
                    <a:pt x="24" y="4"/>
                    <a:pt x="24" y="4"/>
                  </a:cubicBezTo>
                  <a:cubicBezTo>
                    <a:pt x="32" y="0"/>
                    <a:pt x="32" y="0"/>
                    <a:pt x="32" y="0"/>
                  </a:cubicBezTo>
                  <a:cubicBezTo>
                    <a:pt x="32" y="53"/>
                    <a:pt x="32" y="53"/>
                    <a:pt x="32" y="53"/>
                  </a:cubicBezTo>
                  <a:lnTo>
                    <a:pt x="24" y="53"/>
                  </a:lnTo>
                  <a:close/>
                  <a:moveTo>
                    <a:pt x="24" y="26"/>
                  </a:moveTo>
                  <a:cubicBezTo>
                    <a:pt x="24" y="26"/>
                    <a:pt x="23" y="25"/>
                    <a:pt x="23" y="24"/>
                  </a:cubicBezTo>
                  <a:cubicBezTo>
                    <a:pt x="22" y="24"/>
                    <a:pt x="22" y="23"/>
                    <a:pt x="21" y="23"/>
                  </a:cubicBezTo>
                  <a:cubicBezTo>
                    <a:pt x="20" y="22"/>
                    <a:pt x="19" y="22"/>
                    <a:pt x="18" y="22"/>
                  </a:cubicBezTo>
                  <a:cubicBezTo>
                    <a:pt x="17" y="21"/>
                    <a:pt x="16" y="21"/>
                    <a:pt x="15" y="21"/>
                  </a:cubicBezTo>
                  <a:cubicBezTo>
                    <a:pt x="13" y="21"/>
                    <a:pt x="11" y="22"/>
                    <a:pt x="9" y="24"/>
                  </a:cubicBezTo>
                  <a:cubicBezTo>
                    <a:pt x="8" y="26"/>
                    <a:pt x="7" y="29"/>
                    <a:pt x="7" y="33"/>
                  </a:cubicBezTo>
                  <a:cubicBezTo>
                    <a:pt x="7" y="36"/>
                    <a:pt x="7" y="38"/>
                    <a:pt x="8" y="39"/>
                  </a:cubicBezTo>
                  <a:cubicBezTo>
                    <a:pt x="8" y="41"/>
                    <a:pt x="9" y="43"/>
                    <a:pt x="9" y="44"/>
                  </a:cubicBezTo>
                  <a:cubicBezTo>
                    <a:pt x="10" y="45"/>
                    <a:pt x="11" y="46"/>
                    <a:pt x="12" y="46"/>
                  </a:cubicBezTo>
                  <a:cubicBezTo>
                    <a:pt x="13" y="47"/>
                    <a:pt x="14" y="47"/>
                    <a:pt x="16" y="47"/>
                  </a:cubicBezTo>
                  <a:cubicBezTo>
                    <a:pt x="17" y="47"/>
                    <a:pt x="18" y="47"/>
                    <a:pt x="18" y="47"/>
                  </a:cubicBezTo>
                  <a:cubicBezTo>
                    <a:pt x="19" y="46"/>
                    <a:pt x="20" y="46"/>
                    <a:pt x="21" y="46"/>
                  </a:cubicBezTo>
                  <a:cubicBezTo>
                    <a:pt x="21" y="45"/>
                    <a:pt x="22" y="45"/>
                    <a:pt x="23" y="44"/>
                  </a:cubicBezTo>
                  <a:cubicBezTo>
                    <a:pt x="23" y="43"/>
                    <a:pt x="24" y="43"/>
                    <a:pt x="24" y="42"/>
                  </a:cubicBezTo>
                  <a:lnTo>
                    <a:pt x="24"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8" name="Freeform 65">
              <a:extLst>
                <a:ext uri="{FF2B5EF4-FFF2-40B4-BE49-F238E27FC236}">
                  <a16:creationId xmlns:a16="http://schemas.microsoft.com/office/drawing/2014/main" id="{A2A2BF8E-DA3A-4AC0-B7EB-7CAABFC9E699}"/>
                </a:ext>
              </a:extLst>
            </p:cNvPr>
            <p:cNvSpPr>
              <a:spLocks/>
            </p:cNvSpPr>
            <p:nvPr userDrawn="1"/>
          </p:nvSpPr>
          <p:spPr bwMode="auto">
            <a:xfrm>
              <a:off x="2229624" y="6421821"/>
              <a:ext cx="122060" cy="97648"/>
            </a:xfrm>
            <a:custGeom>
              <a:avLst/>
              <a:gdLst>
                <a:gd name="T0" fmla="*/ 55 w 70"/>
                <a:gd name="T1" fmla="*/ 56 h 56"/>
                <a:gd name="T2" fmla="*/ 45 w 70"/>
                <a:gd name="T3" fmla="*/ 56 h 56"/>
                <a:gd name="T4" fmla="*/ 35 w 70"/>
                <a:gd name="T5" fmla="*/ 16 h 56"/>
                <a:gd name="T6" fmla="*/ 25 w 70"/>
                <a:gd name="T7" fmla="*/ 56 h 56"/>
                <a:gd name="T8" fmla="*/ 16 w 70"/>
                <a:gd name="T9" fmla="*/ 56 h 56"/>
                <a:gd name="T10" fmla="*/ 0 w 70"/>
                <a:gd name="T11" fmla="*/ 0 h 56"/>
                <a:gd name="T12" fmla="*/ 12 w 70"/>
                <a:gd name="T13" fmla="*/ 0 h 56"/>
                <a:gd name="T14" fmla="*/ 20 w 70"/>
                <a:gd name="T15" fmla="*/ 38 h 56"/>
                <a:gd name="T16" fmla="*/ 31 w 70"/>
                <a:gd name="T17" fmla="*/ 0 h 56"/>
                <a:gd name="T18" fmla="*/ 39 w 70"/>
                <a:gd name="T19" fmla="*/ 0 h 56"/>
                <a:gd name="T20" fmla="*/ 51 w 70"/>
                <a:gd name="T21" fmla="*/ 38 h 56"/>
                <a:gd name="T22" fmla="*/ 60 w 70"/>
                <a:gd name="T23" fmla="*/ 0 h 56"/>
                <a:gd name="T24" fmla="*/ 70 w 70"/>
                <a:gd name="T25" fmla="*/ 0 h 56"/>
                <a:gd name="T26" fmla="*/ 55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5" y="56"/>
                  </a:moveTo>
                  <a:lnTo>
                    <a:pt x="45" y="56"/>
                  </a:lnTo>
                  <a:lnTo>
                    <a:pt x="35" y="16"/>
                  </a:lnTo>
                  <a:lnTo>
                    <a:pt x="25" y="56"/>
                  </a:lnTo>
                  <a:lnTo>
                    <a:pt x="16" y="56"/>
                  </a:lnTo>
                  <a:lnTo>
                    <a:pt x="0" y="0"/>
                  </a:lnTo>
                  <a:lnTo>
                    <a:pt x="12" y="0"/>
                  </a:lnTo>
                  <a:lnTo>
                    <a:pt x="20" y="38"/>
                  </a:lnTo>
                  <a:lnTo>
                    <a:pt x="31" y="0"/>
                  </a:lnTo>
                  <a:lnTo>
                    <a:pt x="39" y="0"/>
                  </a:lnTo>
                  <a:lnTo>
                    <a:pt x="51" y="38"/>
                  </a:lnTo>
                  <a:lnTo>
                    <a:pt x="60" y="0"/>
                  </a:lnTo>
                  <a:lnTo>
                    <a:pt x="70" y="0"/>
                  </a:lnTo>
                  <a:lnTo>
                    <a:pt x="55"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9" name="Freeform 66">
              <a:extLst>
                <a:ext uri="{FF2B5EF4-FFF2-40B4-BE49-F238E27FC236}">
                  <a16:creationId xmlns:a16="http://schemas.microsoft.com/office/drawing/2014/main" id="{BEBFC1A4-92B9-418F-A0A9-2E210A37BCFF}"/>
                </a:ext>
              </a:extLst>
            </p:cNvPr>
            <p:cNvSpPr>
              <a:spLocks noEditPoints="1"/>
            </p:cNvSpPr>
            <p:nvPr userDrawn="1"/>
          </p:nvSpPr>
          <p:spPr bwMode="auto">
            <a:xfrm>
              <a:off x="2362147" y="6418333"/>
              <a:ext cx="88930" cy="102879"/>
            </a:xfrm>
            <a:custGeom>
              <a:avLst/>
              <a:gdLst>
                <a:gd name="T0" fmla="*/ 35 w 35"/>
                <a:gd name="T1" fmla="*/ 20 h 40"/>
                <a:gd name="T2" fmla="*/ 33 w 35"/>
                <a:gd name="T3" fmla="*/ 28 h 40"/>
                <a:gd name="T4" fmla="*/ 30 w 35"/>
                <a:gd name="T5" fmla="*/ 35 h 40"/>
                <a:gd name="T6" fmla="*/ 24 w 35"/>
                <a:gd name="T7" fmla="*/ 39 h 40"/>
                <a:gd name="T8" fmla="*/ 17 w 35"/>
                <a:gd name="T9" fmla="*/ 40 h 40"/>
                <a:gd name="T10" fmla="*/ 11 w 35"/>
                <a:gd name="T11" fmla="*/ 39 h 40"/>
                <a:gd name="T12" fmla="*/ 5 w 35"/>
                <a:gd name="T13" fmla="*/ 35 h 40"/>
                <a:gd name="T14" fmla="*/ 2 w 35"/>
                <a:gd name="T15" fmla="*/ 28 h 40"/>
                <a:gd name="T16" fmla="*/ 0 w 35"/>
                <a:gd name="T17" fmla="*/ 20 h 40"/>
                <a:gd name="T18" fmla="*/ 2 w 35"/>
                <a:gd name="T19" fmla="*/ 12 h 40"/>
                <a:gd name="T20" fmla="*/ 5 w 35"/>
                <a:gd name="T21" fmla="*/ 5 h 40"/>
                <a:gd name="T22" fmla="*/ 11 w 35"/>
                <a:gd name="T23" fmla="*/ 1 h 40"/>
                <a:gd name="T24" fmla="*/ 18 w 35"/>
                <a:gd name="T25" fmla="*/ 0 h 40"/>
                <a:gd name="T26" fmla="*/ 24 w 35"/>
                <a:gd name="T27" fmla="*/ 1 h 40"/>
                <a:gd name="T28" fmla="*/ 30 w 35"/>
                <a:gd name="T29" fmla="*/ 5 h 40"/>
                <a:gd name="T30" fmla="*/ 33 w 35"/>
                <a:gd name="T31" fmla="*/ 12 h 40"/>
                <a:gd name="T32" fmla="*/ 35 w 35"/>
                <a:gd name="T33" fmla="*/ 20 h 40"/>
                <a:gd name="T34" fmla="*/ 27 w 35"/>
                <a:gd name="T35" fmla="*/ 20 h 40"/>
                <a:gd name="T36" fmla="*/ 26 w 35"/>
                <a:gd name="T37" fmla="*/ 15 h 40"/>
                <a:gd name="T38" fmla="*/ 24 w 35"/>
                <a:gd name="T39" fmla="*/ 11 h 40"/>
                <a:gd name="T40" fmla="*/ 21 w 35"/>
                <a:gd name="T41" fmla="*/ 8 h 40"/>
                <a:gd name="T42" fmla="*/ 17 w 35"/>
                <a:gd name="T43" fmla="*/ 7 h 40"/>
                <a:gd name="T44" fmla="*/ 13 w 35"/>
                <a:gd name="T45" fmla="*/ 8 h 40"/>
                <a:gd name="T46" fmla="*/ 10 w 35"/>
                <a:gd name="T47" fmla="*/ 11 h 40"/>
                <a:gd name="T48" fmla="*/ 9 w 35"/>
                <a:gd name="T49" fmla="*/ 15 h 40"/>
                <a:gd name="T50" fmla="*/ 8 w 35"/>
                <a:gd name="T51" fmla="*/ 20 h 40"/>
                <a:gd name="T52" fmla="*/ 9 w 35"/>
                <a:gd name="T53" fmla="*/ 26 h 40"/>
                <a:gd name="T54" fmla="*/ 11 w 35"/>
                <a:gd name="T55" fmla="*/ 30 h 40"/>
                <a:gd name="T56" fmla="*/ 14 w 35"/>
                <a:gd name="T57" fmla="*/ 32 h 40"/>
                <a:gd name="T58" fmla="*/ 18 w 35"/>
                <a:gd name="T59" fmla="*/ 33 h 40"/>
                <a:gd name="T60" fmla="*/ 21 w 35"/>
                <a:gd name="T61" fmla="*/ 32 h 40"/>
                <a:gd name="T62" fmla="*/ 24 w 35"/>
                <a:gd name="T63" fmla="*/ 29 h 40"/>
                <a:gd name="T64" fmla="*/ 26 w 35"/>
                <a:gd name="T65" fmla="*/ 25 h 40"/>
                <a:gd name="T66" fmla="*/ 27 w 35"/>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0">
                  <a:moveTo>
                    <a:pt x="35" y="20"/>
                  </a:moveTo>
                  <a:cubicBezTo>
                    <a:pt x="35" y="23"/>
                    <a:pt x="34" y="26"/>
                    <a:pt x="33" y="28"/>
                  </a:cubicBezTo>
                  <a:cubicBezTo>
                    <a:pt x="32" y="31"/>
                    <a:pt x="31" y="33"/>
                    <a:pt x="30" y="35"/>
                  </a:cubicBezTo>
                  <a:cubicBezTo>
                    <a:pt x="28" y="37"/>
                    <a:pt x="26" y="38"/>
                    <a:pt x="24" y="39"/>
                  </a:cubicBezTo>
                  <a:cubicBezTo>
                    <a:pt x="22" y="40"/>
                    <a:pt x="20" y="40"/>
                    <a:pt x="17" y="40"/>
                  </a:cubicBezTo>
                  <a:cubicBezTo>
                    <a:pt x="15" y="40"/>
                    <a:pt x="13" y="40"/>
                    <a:pt x="11" y="39"/>
                  </a:cubicBezTo>
                  <a:cubicBezTo>
                    <a:pt x="8" y="38"/>
                    <a:pt x="7" y="36"/>
                    <a:pt x="5" y="35"/>
                  </a:cubicBezTo>
                  <a:cubicBezTo>
                    <a:pt x="4" y="33"/>
                    <a:pt x="2" y="31"/>
                    <a:pt x="2" y="28"/>
                  </a:cubicBezTo>
                  <a:cubicBezTo>
                    <a:pt x="1" y="26"/>
                    <a:pt x="0" y="23"/>
                    <a:pt x="0" y="20"/>
                  </a:cubicBezTo>
                  <a:cubicBezTo>
                    <a:pt x="0" y="17"/>
                    <a:pt x="1" y="14"/>
                    <a:pt x="2" y="12"/>
                  </a:cubicBezTo>
                  <a:cubicBezTo>
                    <a:pt x="3" y="9"/>
                    <a:pt x="4" y="7"/>
                    <a:pt x="5" y="5"/>
                  </a:cubicBezTo>
                  <a:cubicBezTo>
                    <a:pt x="7" y="4"/>
                    <a:pt x="9" y="2"/>
                    <a:pt x="11" y="1"/>
                  </a:cubicBezTo>
                  <a:cubicBezTo>
                    <a:pt x="13" y="1"/>
                    <a:pt x="15" y="0"/>
                    <a:pt x="18" y="0"/>
                  </a:cubicBezTo>
                  <a:cubicBezTo>
                    <a:pt x="20" y="0"/>
                    <a:pt x="22" y="1"/>
                    <a:pt x="24" y="1"/>
                  </a:cubicBezTo>
                  <a:cubicBezTo>
                    <a:pt x="26" y="2"/>
                    <a:pt x="28" y="4"/>
                    <a:pt x="30" y="5"/>
                  </a:cubicBezTo>
                  <a:cubicBezTo>
                    <a:pt x="31" y="7"/>
                    <a:pt x="32" y="9"/>
                    <a:pt x="33" y="12"/>
                  </a:cubicBezTo>
                  <a:cubicBezTo>
                    <a:pt x="34" y="14"/>
                    <a:pt x="35" y="17"/>
                    <a:pt x="35" y="20"/>
                  </a:cubicBezTo>
                  <a:close/>
                  <a:moveTo>
                    <a:pt x="27" y="20"/>
                  </a:moveTo>
                  <a:cubicBezTo>
                    <a:pt x="27" y="18"/>
                    <a:pt x="27" y="16"/>
                    <a:pt x="26" y="15"/>
                  </a:cubicBezTo>
                  <a:cubicBezTo>
                    <a:pt x="26" y="13"/>
                    <a:pt x="25" y="12"/>
                    <a:pt x="24" y="11"/>
                  </a:cubicBezTo>
                  <a:cubicBezTo>
                    <a:pt x="24" y="10"/>
                    <a:pt x="23" y="9"/>
                    <a:pt x="21" y="8"/>
                  </a:cubicBezTo>
                  <a:cubicBezTo>
                    <a:pt x="20" y="8"/>
                    <a:pt x="19" y="7"/>
                    <a:pt x="17" y="7"/>
                  </a:cubicBezTo>
                  <a:cubicBezTo>
                    <a:pt x="16" y="7"/>
                    <a:pt x="14" y="8"/>
                    <a:pt x="13" y="8"/>
                  </a:cubicBezTo>
                  <a:cubicBezTo>
                    <a:pt x="12" y="9"/>
                    <a:pt x="11" y="10"/>
                    <a:pt x="10" y="11"/>
                  </a:cubicBezTo>
                  <a:cubicBezTo>
                    <a:pt x="10" y="12"/>
                    <a:pt x="9" y="13"/>
                    <a:pt x="9" y="15"/>
                  </a:cubicBezTo>
                  <a:cubicBezTo>
                    <a:pt x="8" y="16"/>
                    <a:pt x="8" y="18"/>
                    <a:pt x="8" y="20"/>
                  </a:cubicBezTo>
                  <a:cubicBezTo>
                    <a:pt x="8" y="22"/>
                    <a:pt x="8" y="24"/>
                    <a:pt x="9" y="26"/>
                  </a:cubicBezTo>
                  <a:cubicBezTo>
                    <a:pt x="9" y="27"/>
                    <a:pt x="10" y="28"/>
                    <a:pt x="11" y="30"/>
                  </a:cubicBezTo>
                  <a:cubicBezTo>
                    <a:pt x="11" y="31"/>
                    <a:pt x="12" y="32"/>
                    <a:pt x="14" y="32"/>
                  </a:cubicBezTo>
                  <a:cubicBezTo>
                    <a:pt x="15" y="33"/>
                    <a:pt x="16" y="33"/>
                    <a:pt x="18" y="33"/>
                  </a:cubicBezTo>
                  <a:cubicBezTo>
                    <a:pt x="19" y="33"/>
                    <a:pt x="20" y="33"/>
                    <a:pt x="21" y="32"/>
                  </a:cubicBezTo>
                  <a:cubicBezTo>
                    <a:pt x="23" y="31"/>
                    <a:pt x="24"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0" name="Freeform 67">
              <a:extLst>
                <a:ext uri="{FF2B5EF4-FFF2-40B4-BE49-F238E27FC236}">
                  <a16:creationId xmlns:a16="http://schemas.microsoft.com/office/drawing/2014/main" id="{A28B9FD0-8354-4DD6-856A-157C5F8768EB}"/>
                </a:ext>
              </a:extLst>
            </p:cNvPr>
            <p:cNvSpPr>
              <a:spLocks/>
            </p:cNvSpPr>
            <p:nvPr userDrawn="1"/>
          </p:nvSpPr>
          <p:spPr bwMode="auto">
            <a:xfrm>
              <a:off x="2468514" y="6418333"/>
              <a:ext cx="59286" cy="101135"/>
            </a:xfrm>
            <a:custGeom>
              <a:avLst/>
              <a:gdLst>
                <a:gd name="T0" fmla="*/ 21 w 23"/>
                <a:gd name="T1" fmla="*/ 9 h 39"/>
                <a:gd name="T2" fmla="*/ 19 w 23"/>
                <a:gd name="T3" fmla="*/ 8 h 39"/>
                <a:gd name="T4" fmla="*/ 16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10 w 23"/>
                <a:gd name="T21" fmla="*/ 3 h 39"/>
                <a:gd name="T22" fmla="*/ 12 w 23"/>
                <a:gd name="T23" fmla="*/ 1 h 39"/>
                <a:gd name="T24" fmla="*/ 14 w 23"/>
                <a:gd name="T25" fmla="*/ 0 h 39"/>
                <a:gd name="T26" fmla="*/ 17 w 23"/>
                <a:gd name="T27" fmla="*/ 0 h 39"/>
                <a:gd name="T28" fmla="*/ 21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20" y="8"/>
                    <a:pt x="19" y="8"/>
                  </a:cubicBezTo>
                  <a:cubicBezTo>
                    <a:pt x="18" y="8"/>
                    <a:pt x="17" y="7"/>
                    <a:pt x="16" y="7"/>
                  </a:cubicBezTo>
                  <a:cubicBezTo>
                    <a:pt x="13" y="7"/>
                    <a:pt x="11" y="8"/>
                    <a:pt x="10" y="10"/>
                  </a:cubicBezTo>
                  <a:cubicBezTo>
                    <a:pt x="9"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10" y="3"/>
                  </a:cubicBezTo>
                  <a:cubicBezTo>
                    <a:pt x="10" y="2"/>
                    <a:pt x="11" y="2"/>
                    <a:pt x="12" y="1"/>
                  </a:cubicBezTo>
                  <a:cubicBezTo>
                    <a:pt x="12" y="1"/>
                    <a:pt x="13" y="1"/>
                    <a:pt x="14" y="0"/>
                  </a:cubicBezTo>
                  <a:cubicBezTo>
                    <a:pt x="15" y="0"/>
                    <a:pt x="16" y="0"/>
                    <a:pt x="17" y="0"/>
                  </a:cubicBezTo>
                  <a:cubicBezTo>
                    <a:pt x="18" y="0"/>
                    <a:pt x="20" y="0"/>
                    <a:pt x="21" y="1"/>
                  </a:cubicBezTo>
                  <a:cubicBezTo>
                    <a:pt x="22" y="1"/>
                    <a:pt x="23"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1" name="Freeform 68">
              <a:extLst>
                <a:ext uri="{FF2B5EF4-FFF2-40B4-BE49-F238E27FC236}">
                  <a16:creationId xmlns:a16="http://schemas.microsoft.com/office/drawing/2014/main" id="{83D3DEEE-A610-48BE-BADD-6BA188B5B86D}"/>
                </a:ext>
              </a:extLst>
            </p:cNvPr>
            <p:cNvSpPr>
              <a:spLocks/>
            </p:cNvSpPr>
            <p:nvPr userDrawn="1"/>
          </p:nvSpPr>
          <p:spPr bwMode="auto">
            <a:xfrm>
              <a:off x="2545237" y="6383459"/>
              <a:ext cx="76723" cy="136010"/>
            </a:xfrm>
            <a:custGeom>
              <a:avLst/>
              <a:gdLst>
                <a:gd name="T0" fmla="*/ 31 w 44"/>
                <a:gd name="T1" fmla="*/ 78 h 78"/>
                <a:gd name="T2" fmla="*/ 19 w 44"/>
                <a:gd name="T3" fmla="*/ 50 h 78"/>
                <a:gd name="T4" fmla="*/ 10 w 44"/>
                <a:gd name="T5" fmla="*/ 61 h 78"/>
                <a:gd name="T6" fmla="*/ 10 w 44"/>
                <a:gd name="T7" fmla="*/ 78 h 78"/>
                <a:gd name="T8" fmla="*/ 0 w 44"/>
                <a:gd name="T9" fmla="*/ 78 h 78"/>
                <a:gd name="T10" fmla="*/ 0 w 44"/>
                <a:gd name="T11" fmla="*/ 6 h 78"/>
                <a:gd name="T12" fmla="*/ 10 w 44"/>
                <a:gd name="T13" fmla="*/ 0 h 78"/>
                <a:gd name="T14" fmla="*/ 10 w 44"/>
                <a:gd name="T15" fmla="*/ 47 h 78"/>
                <a:gd name="T16" fmla="*/ 28 w 44"/>
                <a:gd name="T17" fmla="*/ 22 h 78"/>
                <a:gd name="T18" fmla="*/ 41 w 44"/>
                <a:gd name="T19" fmla="*/ 22 h 78"/>
                <a:gd name="T20" fmla="*/ 26 w 44"/>
                <a:gd name="T21" fmla="*/ 41 h 78"/>
                <a:gd name="T22" fmla="*/ 44 w 44"/>
                <a:gd name="T23" fmla="*/ 78 h 78"/>
                <a:gd name="T24" fmla="*/ 31 w 4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78">
                  <a:moveTo>
                    <a:pt x="31" y="78"/>
                  </a:moveTo>
                  <a:lnTo>
                    <a:pt x="19" y="50"/>
                  </a:lnTo>
                  <a:lnTo>
                    <a:pt x="10" y="61"/>
                  </a:lnTo>
                  <a:lnTo>
                    <a:pt x="10" y="78"/>
                  </a:lnTo>
                  <a:lnTo>
                    <a:pt x="0" y="78"/>
                  </a:lnTo>
                  <a:lnTo>
                    <a:pt x="0" y="6"/>
                  </a:lnTo>
                  <a:lnTo>
                    <a:pt x="10" y="0"/>
                  </a:lnTo>
                  <a:lnTo>
                    <a:pt x="10" y="47"/>
                  </a:lnTo>
                  <a:lnTo>
                    <a:pt x="28" y="22"/>
                  </a:lnTo>
                  <a:lnTo>
                    <a:pt x="41" y="22"/>
                  </a:lnTo>
                  <a:lnTo>
                    <a:pt x="26" y="41"/>
                  </a:lnTo>
                  <a:lnTo>
                    <a:pt x="44" y="78"/>
                  </a:lnTo>
                  <a:lnTo>
                    <a:pt x="31"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2" name="Freeform 69">
              <a:extLst>
                <a:ext uri="{FF2B5EF4-FFF2-40B4-BE49-F238E27FC236}">
                  <a16:creationId xmlns:a16="http://schemas.microsoft.com/office/drawing/2014/main" id="{463C7ADB-C654-4D24-9055-0B6003A770A3}"/>
                </a:ext>
              </a:extLst>
            </p:cNvPr>
            <p:cNvSpPr>
              <a:spLocks/>
            </p:cNvSpPr>
            <p:nvPr userDrawn="1"/>
          </p:nvSpPr>
          <p:spPr bwMode="auto">
            <a:xfrm>
              <a:off x="2628936" y="6418333"/>
              <a:ext cx="74980" cy="102879"/>
            </a:xfrm>
            <a:custGeom>
              <a:avLst/>
              <a:gdLst>
                <a:gd name="T0" fmla="*/ 28 w 29"/>
                <a:gd name="T1" fmla="*/ 4 h 40"/>
                <a:gd name="T2" fmla="*/ 25 w 29"/>
                <a:gd name="T3" fmla="*/ 10 h 40"/>
                <a:gd name="T4" fmla="*/ 20 w 29"/>
                <a:gd name="T5" fmla="*/ 8 h 40"/>
                <a:gd name="T6" fmla="*/ 15 w 29"/>
                <a:gd name="T7" fmla="*/ 7 h 40"/>
                <a:gd name="T8" fmla="*/ 11 w 29"/>
                <a:gd name="T9" fmla="*/ 8 h 40"/>
                <a:gd name="T10" fmla="*/ 9 w 29"/>
                <a:gd name="T11" fmla="*/ 10 h 40"/>
                <a:gd name="T12" fmla="*/ 10 w 29"/>
                <a:gd name="T13" fmla="*/ 12 h 40"/>
                <a:gd name="T14" fmla="*/ 11 w 29"/>
                <a:gd name="T15" fmla="*/ 13 h 40"/>
                <a:gd name="T16" fmla="*/ 13 w 29"/>
                <a:gd name="T17" fmla="*/ 14 h 40"/>
                <a:gd name="T18" fmla="*/ 17 w 29"/>
                <a:gd name="T19" fmla="*/ 16 h 40"/>
                <a:gd name="T20" fmla="*/ 22 w 29"/>
                <a:gd name="T21" fmla="*/ 18 h 40"/>
                <a:gd name="T22" fmla="*/ 26 w 29"/>
                <a:gd name="T23" fmla="*/ 21 h 40"/>
                <a:gd name="T24" fmla="*/ 29 w 29"/>
                <a:gd name="T25" fmla="*/ 24 h 40"/>
                <a:gd name="T26" fmla="*/ 29 w 29"/>
                <a:gd name="T27" fmla="*/ 29 h 40"/>
                <a:gd name="T28" fmla="*/ 28 w 29"/>
                <a:gd name="T29" fmla="*/ 34 h 40"/>
                <a:gd name="T30" fmla="*/ 25 w 29"/>
                <a:gd name="T31" fmla="*/ 38 h 40"/>
                <a:gd name="T32" fmla="*/ 21 w 29"/>
                <a:gd name="T33" fmla="*/ 40 h 40"/>
                <a:gd name="T34" fmla="*/ 15 w 29"/>
                <a:gd name="T35" fmla="*/ 40 h 40"/>
                <a:gd name="T36" fmla="*/ 7 w 29"/>
                <a:gd name="T37" fmla="*/ 39 h 40"/>
                <a:gd name="T38" fmla="*/ 0 w 29"/>
                <a:gd name="T39" fmla="*/ 35 h 40"/>
                <a:gd name="T40" fmla="*/ 4 w 29"/>
                <a:gd name="T41" fmla="*/ 30 h 40"/>
                <a:gd name="T42" fmla="*/ 9 w 29"/>
                <a:gd name="T43" fmla="*/ 32 h 40"/>
                <a:gd name="T44" fmla="*/ 15 w 29"/>
                <a:gd name="T45" fmla="*/ 33 h 40"/>
                <a:gd name="T46" fmla="*/ 20 w 29"/>
                <a:gd name="T47" fmla="*/ 32 h 40"/>
                <a:gd name="T48" fmla="*/ 22 w 29"/>
                <a:gd name="T49" fmla="*/ 29 h 40"/>
                <a:gd name="T50" fmla="*/ 21 w 29"/>
                <a:gd name="T51" fmla="*/ 27 h 40"/>
                <a:gd name="T52" fmla="*/ 20 w 29"/>
                <a:gd name="T53" fmla="*/ 26 h 40"/>
                <a:gd name="T54" fmla="*/ 17 w 29"/>
                <a:gd name="T55" fmla="*/ 24 h 40"/>
                <a:gd name="T56" fmla="*/ 13 w 29"/>
                <a:gd name="T57" fmla="*/ 23 h 40"/>
                <a:gd name="T58" fmla="*/ 8 w 29"/>
                <a:gd name="T59" fmla="*/ 20 h 40"/>
                <a:gd name="T60" fmla="*/ 4 w 29"/>
                <a:gd name="T61" fmla="*/ 18 h 40"/>
                <a:gd name="T62" fmla="*/ 2 w 29"/>
                <a:gd name="T63" fmla="*/ 15 h 40"/>
                <a:gd name="T64" fmla="*/ 2 w 29"/>
                <a:gd name="T65" fmla="*/ 11 h 40"/>
                <a:gd name="T66" fmla="*/ 3 w 29"/>
                <a:gd name="T67" fmla="*/ 6 h 40"/>
                <a:gd name="T68" fmla="*/ 6 w 29"/>
                <a:gd name="T69" fmla="*/ 3 h 40"/>
                <a:gd name="T70" fmla="*/ 10 w 29"/>
                <a:gd name="T71" fmla="*/ 1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5" y="10"/>
                    <a:pt x="25" y="10"/>
                    <a:pt x="25" y="10"/>
                  </a:cubicBezTo>
                  <a:cubicBezTo>
                    <a:pt x="23" y="9"/>
                    <a:pt x="22" y="8"/>
                    <a:pt x="20" y="8"/>
                  </a:cubicBezTo>
                  <a:cubicBezTo>
                    <a:pt x="18" y="7"/>
                    <a:pt x="17" y="7"/>
                    <a:pt x="15" y="7"/>
                  </a:cubicBezTo>
                  <a:cubicBezTo>
                    <a:pt x="13" y="7"/>
                    <a:pt x="12" y="7"/>
                    <a:pt x="11" y="8"/>
                  </a:cubicBezTo>
                  <a:cubicBezTo>
                    <a:pt x="10" y="8"/>
                    <a:pt x="9" y="9"/>
                    <a:pt x="9" y="10"/>
                  </a:cubicBezTo>
                  <a:cubicBezTo>
                    <a:pt x="9" y="11"/>
                    <a:pt x="10" y="11"/>
                    <a:pt x="10" y="12"/>
                  </a:cubicBezTo>
                  <a:cubicBezTo>
                    <a:pt x="10" y="12"/>
                    <a:pt x="10" y="13"/>
                    <a:pt x="11" y="13"/>
                  </a:cubicBezTo>
                  <a:cubicBezTo>
                    <a:pt x="11" y="13"/>
                    <a:pt x="12" y="14"/>
                    <a:pt x="13" y="14"/>
                  </a:cubicBezTo>
                  <a:cubicBezTo>
                    <a:pt x="14" y="15"/>
                    <a:pt x="15" y="15"/>
                    <a:pt x="17" y="16"/>
                  </a:cubicBezTo>
                  <a:cubicBezTo>
                    <a:pt x="19" y="17"/>
                    <a:pt x="21" y="18"/>
                    <a:pt x="22" y="18"/>
                  </a:cubicBezTo>
                  <a:cubicBezTo>
                    <a:pt x="24" y="19"/>
                    <a:pt x="25" y="20"/>
                    <a:pt x="26" y="21"/>
                  </a:cubicBezTo>
                  <a:cubicBezTo>
                    <a:pt x="27" y="22"/>
                    <a:pt x="28" y="23"/>
                    <a:pt x="29" y="24"/>
                  </a:cubicBezTo>
                  <a:cubicBezTo>
                    <a:pt x="29" y="25"/>
                    <a:pt x="29" y="27"/>
                    <a:pt x="29" y="29"/>
                  </a:cubicBezTo>
                  <a:cubicBezTo>
                    <a:pt x="29" y="31"/>
                    <a:pt x="29" y="33"/>
                    <a:pt x="28" y="34"/>
                  </a:cubicBezTo>
                  <a:cubicBezTo>
                    <a:pt x="28" y="36"/>
                    <a:pt x="26" y="37"/>
                    <a:pt x="25" y="38"/>
                  </a:cubicBezTo>
                  <a:cubicBezTo>
                    <a:pt x="24" y="39"/>
                    <a:pt x="22" y="39"/>
                    <a:pt x="21" y="40"/>
                  </a:cubicBezTo>
                  <a:cubicBezTo>
                    <a:pt x="19" y="40"/>
                    <a:pt x="17" y="40"/>
                    <a:pt x="15" y="40"/>
                  </a:cubicBezTo>
                  <a:cubicBezTo>
                    <a:pt x="13" y="40"/>
                    <a:pt x="10" y="40"/>
                    <a:pt x="7" y="39"/>
                  </a:cubicBezTo>
                  <a:cubicBezTo>
                    <a:pt x="5" y="38"/>
                    <a:pt x="2" y="37"/>
                    <a:pt x="0" y="35"/>
                  </a:cubicBezTo>
                  <a:cubicBezTo>
                    <a:pt x="4" y="30"/>
                    <a:pt x="4" y="30"/>
                    <a:pt x="4" y="30"/>
                  </a:cubicBezTo>
                  <a:cubicBezTo>
                    <a:pt x="6" y="31"/>
                    <a:pt x="7" y="32"/>
                    <a:pt x="9" y="32"/>
                  </a:cubicBezTo>
                  <a:cubicBezTo>
                    <a:pt x="11" y="33"/>
                    <a:pt x="13" y="33"/>
                    <a:pt x="15" y="33"/>
                  </a:cubicBezTo>
                  <a:cubicBezTo>
                    <a:pt x="17" y="33"/>
                    <a:pt x="19" y="33"/>
                    <a:pt x="20" y="32"/>
                  </a:cubicBezTo>
                  <a:cubicBezTo>
                    <a:pt x="21" y="31"/>
                    <a:pt x="22" y="30"/>
                    <a:pt x="22" y="29"/>
                  </a:cubicBezTo>
                  <a:cubicBezTo>
                    <a:pt x="22" y="28"/>
                    <a:pt x="22" y="28"/>
                    <a:pt x="21" y="27"/>
                  </a:cubicBezTo>
                  <a:cubicBezTo>
                    <a:pt x="21" y="27"/>
                    <a:pt x="20" y="26"/>
                    <a:pt x="20" y="26"/>
                  </a:cubicBezTo>
                  <a:cubicBezTo>
                    <a:pt x="19" y="25"/>
                    <a:pt x="18" y="25"/>
                    <a:pt x="17" y="24"/>
                  </a:cubicBezTo>
                  <a:cubicBezTo>
                    <a:pt x="16" y="24"/>
                    <a:pt x="15" y="23"/>
                    <a:pt x="13" y="23"/>
                  </a:cubicBezTo>
                  <a:cubicBezTo>
                    <a:pt x="11" y="22"/>
                    <a:pt x="9" y="21"/>
                    <a:pt x="8" y="20"/>
                  </a:cubicBezTo>
                  <a:cubicBezTo>
                    <a:pt x="6" y="19"/>
                    <a:pt x="5" y="19"/>
                    <a:pt x="4" y="18"/>
                  </a:cubicBezTo>
                  <a:cubicBezTo>
                    <a:pt x="3" y="17"/>
                    <a:pt x="3" y="16"/>
                    <a:pt x="2" y="15"/>
                  </a:cubicBezTo>
                  <a:cubicBezTo>
                    <a:pt x="2" y="13"/>
                    <a:pt x="2" y="12"/>
                    <a:pt x="2" y="11"/>
                  </a:cubicBezTo>
                  <a:cubicBezTo>
                    <a:pt x="2" y="9"/>
                    <a:pt x="2" y="7"/>
                    <a:pt x="3" y="6"/>
                  </a:cubicBezTo>
                  <a:cubicBezTo>
                    <a:pt x="3" y="5"/>
                    <a:pt x="4" y="4"/>
                    <a:pt x="6" y="3"/>
                  </a:cubicBezTo>
                  <a:cubicBezTo>
                    <a:pt x="7" y="2"/>
                    <a:pt x="8" y="1"/>
                    <a:pt x="10" y="1"/>
                  </a:cubicBezTo>
                  <a:cubicBezTo>
                    <a:pt x="11" y="0"/>
                    <a:pt x="13" y="0"/>
                    <a:pt x="15" y="0"/>
                  </a:cubicBezTo>
                  <a:cubicBezTo>
                    <a:pt x="17" y="0"/>
                    <a:pt x="20"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3" name="Freeform 70">
              <a:extLst>
                <a:ext uri="{FF2B5EF4-FFF2-40B4-BE49-F238E27FC236}">
                  <a16:creationId xmlns:a16="http://schemas.microsoft.com/office/drawing/2014/main" id="{40CF3793-E792-4DB3-8064-4B43F4706A3D}"/>
                </a:ext>
              </a:extLst>
            </p:cNvPr>
            <p:cNvSpPr>
              <a:spLocks/>
            </p:cNvSpPr>
            <p:nvPr userDrawn="1"/>
          </p:nvSpPr>
          <p:spPr bwMode="auto">
            <a:xfrm>
              <a:off x="2723096" y="6489826"/>
              <a:ext cx="27899" cy="31387"/>
            </a:xfrm>
            <a:custGeom>
              <a:avLst/>
              <a:gdLst>
                <a:gd name="T0" fmla="*/ 11 w 11"/>
                <a:gd name="T1" fmla="*/ 6 h 12"/>
                <a:gd name="T2" fmla="*/ 11 w 11"/>
                <a:gd name="T3" fmla="*/ 9 h 12"/>
                <a:gd name="T4" fmla="*/ 10 w 11"/>
                <a:gd name="T5" fmla="*/ 10 h 12"/>
                <a:gd name="T6" fmla="*/ 8 w 11"/>
                <a:gd name="T7" fmla="*/ 12 h 12"/>
                <a:gd name="T8" fmla="*/ 6 w 11"/>
                <a:gd name="T9" fmla="*/ 12 h 12"/>
                <a:gd name="T10" fmla="*/ 3 w 11"/>
                <a:gd name="T11" fmla="*/ 12 h 12"/>
                <a:gd name="T12" fmla="*/ 1 w 11"/>
                <a:gd name="T13" fmla="*/ 10 h 12"/>
                <a:gd name="T14" fmla="*/ 0 w 11"/>
                <a:gd name="T15" fmla="*/ 9 h 12"/>
                <a:gd name="T16" fmla="*/ 0 w 11"/>
                <a:gd name="T17" fmla="*/ 6 h 12"/>
                <a:gd name="T18" fmla="*/ 0 w 11"/>
                <a:gd name="T19" fmla="*/ 4 h 12"/>
                <a:gd name="T20" fmla="*/ 1 w 11"/>
                <a:gd name="T21" fmla="*/ 2 h 12"/>
                <a:gd name="T22" fmla="*/ 3 w 11"/>
                <a:gd name="T23" fmla="*/ 1 h 12"/>
                <a:gd name="T24" fmla="*/ 6 w 11"/>
                <a:gd name="T25" fmla="*/ 0 h 12"/>
                <a:gd name="T26" fmla="*/ 8 w 11"/>
                <a:gd name="T27" fmla="*/ 1 h 12"/>
                <a:gd name="T28" fmla="*/ 10 w 11"/>
                <a:gd name="T29" fmla="*/ 2 h 12"/>
                <a:gd name="T30" fmla="*/ 11 w 11"/>
                <a:gd name="T31" fmla="*/ 4 h 12"/>
                <a:gd name="T32" fmla="*/ 11 w 11"/>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1" y="6"/>
                  </a:moveTo>
                  <a:cubicBezTo>
                    <a:pt x="11" y="7"/>
                    <a:pt x="11" y="8"/>
                    <a:pt x="11" y="9"/>
                  </a:cubicBezTo>
                  <a:cubicBezTo>
                    <a:pt x="11" y="9"/>
                    <a:pt x="10" y="10"/>
                    <a:pt x="10" y="10"/>
                  </a:cubicBezTo>
                  <a:cubicBezTo>
                    <a:pt x="9" y="11"/>
                    <a:pt x="9" y="11"/>
                    <a:pt x="8" y="12"/>
                  </a:cubicBezTo>
                  <a:cubicBezTo>
                    <a:pt x="7" y="12"/>
                    <a:pt x="6" y="12"/>
                    <a:pt x="6" y="12"/>
                  </a:cubicBezTo>
                  <a:cubicBezTo>
                    <a:pt x="5" y="12"/>
                    <a:pt x="4" y="12"/>
                    <a:pt x="3" y="12"/>
                  </a:cubicBezTo>
                  <a:cubicBezTo>
                    <a:pt x="3" y="11"/>
                    <a:pt x="2" y="11"/>
                    <a:pt x="1" y="10"/>
                  </a:cubicBezTo>
                  <a:cubicBezTo>
                    <a:pt x="1" y="10"/>
                    <a:pt x="1" y="9"/>
                    <a:pt x="0" y="9"/>
                  </a:cubicBezTo>
                  <a:cubicBezTo>
                    <a:pt x="0" y="8"/>
                    <a:pt x="0" y="7"/>
                    <a:pt x="0" y="6"/>
                  </a:cubicBezTo>
                  <a:cubicBezTo>
                    <a:pt x="0" y="6"/>
                    <a:pt x="0" y="5"/>
                    <a:pt x="0" y="4"/>
                  </a:cubicBezTo>
                  <a:cubicBezTo>
                    <a:pt x="1" y="3"/>
                    <a:pt x="1" y="3"/>
                    <a:pt x="1" y="2"/>
                  </a:cubicBezTo>
                  <a:cubicBezTo>
                    <a:pt x="2" y="2"/>
                    <a:pt x="3" y="1"/>
                    <a:pt x="3" y="1"/>
                  </a:cubicBezTo>
                  <a:cubicBezTo>
                    <a:pt x="4" y="1"/>
                    <a:pt x="5" y="0"/>
                    <a:pt x="6" y="0"/>
                  </a:cubicBezTo>
                  <a:cubicBezTo>
                    <a:pt x="6" y="0"/>
                    <a:pt x="7" y="1"/>
                    <a:pt x="8" y="1"/>
                  </a:cubicBezTo>
                  <a:cubicBezTo>
                    <a:pt x="9" y="1"/>
                    <a:pt x="9" y="2"/>
                    <a:pt x="10" y="2"/>
                  </a:cubicBezTo>
                  <a:cubicBezTo>
                    <a:pt x="10" y="3"/>
                    <a:pt x="11" y="3"/>
                    <a:pt x="11" y="4"/>
                  </a:cubicBezTo>
                  <a:cubicBezTo>
                    <a:pt x="11" y="5"/>
                    <a:pt x="11" y="6"/>
                    <a:pt x="11"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grpSp>
      <p:sp>
        <p:nvSpPr>
          <p:cNvPr id="18" name="Title 1"/>
          <p:cNvSpPr>
            <a:spLocks noGrp="1"/>
          </p:cNvSpPr>
          <p:nvPr userDrawn="1">
            <p:ph type="ctrTitle"/>
          </p:nvPr>
        </p:nvSpPr>
        <p:spPr>
          <a:xfrm>
            <a:off x="944880" y="2158329"/>
            <a:ext cx="4783882" cy="860400"/>
          </a:xfrm>
          <a:prstGeom prst="rect">
            <a:avLst/>
          </a:prstGeom>
        </p:spPr>
        <p:txBody>
          <a:bodyPr/>
          <a:lstStyle>
            <a:lvl1pPr>
              <a:defRPr sz="3000" b="0">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19" name="Subtitle 2"/>
          <p:cNvSpPr>
            <a:spLocks noGrp="1"/>
          </p:cNvSpPr>
          <p:nvPr userDrawn="1">
            <p:ph type="subTitle" idx="1"/>
          </p:nvPr>
        </p:nvSpPr>
        <p:spPr>
          <a:xfrm>
            <a:off x="945072" y="3200329"/>
            <a:ext cx="4808028" cy="645742"/>
          </a:xfrm>
          <a:prstGeom prst="rect">
            <a:avLst/>
          </a:prstGeom>
        </p:spPr>
        <p:txBody>
          <a:bodyPr/>
          <a:lstStyle>
            <a:lvl1pPr marL="0" indent="0" algn="l">
              <a:buNone/>
              <a:defRPr sz="2000">
                <a:solidFill>
                  <a:schemeClr val="bg1"/>
                </a:solidFill>
                <a:latin typeface="EYInterstate Light" panose="02000506000000020004" pitchFamily="2" charset="0"/>
                <a:cs typeface="Arial" pitchFamily="34" charset="0"/>
              </a:defRPr>
            </a:lvl1pPr>
            <a:lvl2pPr marL="0" indent="0" algn="l">
              <a:buNone/>
              <a:defRPr sz="1600">
                <a:solidFill>
                  <a:schemeClr val="tx1">
                    <a:lumMod val="75000"/>
                    <a:lumOff val="2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dirty="0"/>
              <a:t>Click to edit Master subtitle style</a:t>
            </a:r>
            <a:endParaRPr lang="en-GB" dirty="0"/>
          </a:p>
        </p:txBody>
      </p:sp>
      <p:sp>
        <p:nvSpPr>
          <p:cNvPr id="3" name="Freeform: Shape 2">
            <a:extLst>
              <a:ext uri="{FF2B5EF4-FFF2-40B4-BE49-F238E27FC236}">
                <a16:creationId xmlns:a16="http://schemas.microsoft.com/office/drawing/2014/main" id="{44A731D0-020D-4D8E-955D-2354AF0FE452}"/>
              </a:ext>
            </a:extLst>
          </p:cNvPr>
          <p:cNvSpPr/>
          <p:nvPr userDrawn="1"/>
        </p:nvSpPr>
        <p:spPr>
          <a:xfrm>
            <a:off x="489366" y="723658"/>
            <a:ext cx="5680945" cy="3452894"/>
          </a:xfrm>
          <a:custGeom>
            <a:avLst/>
            <a:gdLst>
              <a:gd name="connsiteX0" fmla="*/ 8749 w 5680945"/>
              <a:gd name="connsiteY0" fmla="*/ 1021520 h 3452894"/>
              <a:gd name="connsiteX1" fmla="*/ 8749 w 5680945"/>
              <a:gd name="connsiteY1" fmla="*/ 3164181 h 3452894"/>
              <a:gd name="connsiteX2" fmla="*/ 151414 w 5680945"/>
              <a:gd name="connsiteY2" fmla="*/ 3164181 h 3452894"/>
              <a:gd name="connsiteX3" fmla="*/ 151414 w 5680945"/>
              <a:gd name="connsiteY3" fmla="*/ 1140155 h 3452894"/>
              <a:gd name="connsiteX4" fmla="*/ 5534897 w 5680945"/>
              <a:gd name="connsiteY4" fmla="*/ 179294 h 3452894"/>
              <a:gd name="connsiteX5" fmla="*/ 5534897 w 5680945"/>
              <a:gd name="connsiteY5" fmla="*/ 3306846 h 3452894"/>
              <a:gd name="connsiteX6" fmla="*/ 864624 w 5680945"/>
              <a:gd name="connsiteY6" fmla="*/ 3306846 h 3452894"/>
              <a:gd name="connsiteX7" fmla="*/ 864624 w 5680945"/>
              <a:gd name="connsiteY7" fmla="*/ 3449395 h 3452894"/>
              <a:gd name="connsiteX8" fmla="*/ 5677562 w 5680945"/>
              <a:gd name="connsiteY8" fmla="*/ 3449395 h 3452894"/>
              <a:gd name="connsiteX9" fmla="*/ 5677562 w 5680945"/>
              <a:gd name="connsiteY9" fmla="*/ 8749 h 3452894"/>
              <a:gd name="connsiteX10" fmla="*/ 8749 w 5680945"/>
              <a:gd name="connsiteY10" fmla="*/ 1021520 h 345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80945" h="3452894">
                <a:moveTo>
                  <a:pt x="8749" y="1021520"/>
                </a:moveTo>
                <a:lnTo>
                  <a:pt x="8749" y="3164181"/>
                </a:lnTo>
                <a:lnTo>
                  <a:pt x="151414" y="3164181"/>
                </a:lnTo>
                <a:lnTo>
                  <a:pt x="151414" y="1140155"/>
                </a:lnTo>
                <a:lnTo>
                  <a:pt x="5534897" y="179294"/>
                </a:lnTo>
                <a:lnTo>
                  <a:pt x="5534897" y="3306846"/>
                </a:lnTo>
                <a:lnTo>
                  <a:pt x="864624" y="3306846"/>
                </a:lnTo>
                <a:lnTo>
                  <a:pt x="864624" y="3449395"/>
                </a:lnTo>
                <a:lnTo>
                  <a:pt x="5677562" y="3449395"/>
                </a:lnTo>
                <a:lnTo>
                  <a:pt x="5677562" y="8749"/>
                </a:lnTo>
                <a:lnTo>
                  <a:pt x="8749" y="1021520"/>
                </a:lnTo>
                <a:close/>
              </a:path>
            </a:pathLst>
          </a:custGeom>
          <a:solidFill>
            <a:schemeClr val="tx2"/>
          </a:solidFill>
          <a:ln w="9525" cap="flat">
            <a:noFill/>
            <a:prstDash val="solid"/>
            <a:miter/>
          </a:ln>
        </p:spPr>
        <p:txBody>
          <a:bodyPr rtlCol="0" anchor="ctr"/>
          <a:lstStyle/>
          <a:p>
            <a:endParaRPr lang="en-IN"/>
          </a:p>
        </p:txBody>
      </p:sp>
      <p:sp>
        <p:nvSpPr>
          <p:cNvPr id="4" name="Freeform: Shape 3">
            <a:extLst>
              <a:ext uri="{FF2B5EF4-FFF2-40B4-BE49-F238E27FC236}">
                <a16:creationId xmlns:a16="http://schemas.microsoft.com/office/drawing/2014/main" id="{15324C54-B75E-4AC0-90C2-FA558C7716F7}"/>
              </a:ext>
            </a:extLst>
          </p:cNvPr>
          <p:cNvSpPr/>
          <p:nvPr/>
        </p:nvSpPr>
        <p:spPr>
          <a:xfrm>
            <a:off x="489366" y="4021755"/>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a:p>
        </p:txBody>
      </p:sp>
      <p:sp>
        <p:nvSpPr>
          <p:cNvPr id="5" name="Freeform: Shape 4">
            <a:extLst>
              <a:ext uri="{FF2B5EF4-FFF2-40B4-BE49-F238E27FC236}">
                <a16:creationId xmlns:a16="http://schemas.microsoft.com/office/drawing/2014/main" id="{CAA95478-C099-485F-AD95-A617656C6C7C}"/>
              </a:ext>
            </a:extLst>
          </p:cNvPr>
          <p:cNvSpPr/>
          <p:nvPr/>
        </p:nvSpPr>
        <p:spPr>
          <a:xfrm>
            <a:off x="774697" y="4021755"/>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a:p>
        </p:txBody>
      </p:sp>
      <p:sp>
        <p:nvSpPr>
          <p:cNvPr id="6" name="Freeform: Shape 5">
            <a:extLst>
              <a:ext uri="{FF2B5EF4-FFF2-40B4-BE49-F238E27FC236}">
                <a16:creationId xmlns:a16="http://schemas.microsoft.com/office/drawing/2014/main" id="{D65680A1-86D1-44C2-AA38-0DF5735F1F26}"/>
              </a:ext>
            </a:extLst>
          </p:cNvPr>
          <p:cNvSpPr/>
          <p:nvPr/>
        </p:nvSpPr>
        <p:spPr>
          <a:xfrm>
            <a:off x="1059910" y="4021755"/>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a:p>
        </p:txBody>
      </p:sp>
      <p:grpSp>
        <p:nvGrpSpPr>
          <p:cNvPr id="76" name="Group 4">
            <a:extLst>
              <a:ext uri="{FF2B5EF4-FFF2-40B4-BE49-F238E27FC236}">
                <a16:creationId xmlns:a16="http://schemas.microsoft.com/office/drawing/2014/main" id="{9D60B6B0-F7ED-4B9F-A77C-632AC4EA661D}"/>
              </a:ext>
            </a:extLst>
          </p:cNvPr>
          <p:cNvGrpSpPr>
            <a:grpSpLocks noChangeAspect="1"/>
          </p:cNvGrpSpPr>
          <p:nvPr userDrawn="1"/>
        </p:nvGrpSpPr>
        <p:grpSpPr bwMode="auto">
          <a:xfrm>
            <a:off x="10364788" y="4960938"/>
            <a:ext cx="1225550" cy="1435100"/>
            <a:chOff x="6529" y="3125"/>
            <a:chExt cx="772" cy="904"/>
          </a:xfrm>
        </p:grpSpPr>
        <p:sp>
          <p:nvSpPr>
            <p:cNvPr id="77" name="Freeform 5">
              <a:extLst>
                <a:ext uri="{FF2B5EF4-FFF2-40B4-BE49-F238E27FC236}">
                  <a16:creationId xmlns:a16="http://schemas.microsoft.com/office/drawing/2014/main" id="{CC1B45B9-64DF-4C5B-9711-FA69AD537071}"/>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8" name="Freeform 6">
              <a:extLst>
                <a:ext uri="{FF2B5EF4-FFF2-40B4-BE49-F238E27FC236}">
                  <a16:creationId xmlns:a16="http://schemas.microsoft.com/office/drawing/2014/main" id="{BA55CB73-EE25-43B6-9720-855E16C4B153}"/>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719980846"/>
      </p:ext>
    </p:extLst>
  </p:cSld>
  <p:clrMapOvr>
    <a:masterClrMapping/>
  </p:clrMapOvr>
  <p:extLst>
    <p:ext uri="{DCECCB84-F9BA-43D5-87BE-67443E8EF086}">
      <p15:sldGuideLst xmlns:p15="http://schemas.microsoft.com/office/powerpoint/2012/main"/>
    </p:ext>
  </p:extLst>
</p:sldLayout>
</file>

<file path=ppt/slideLayouts/slideLayout283.xml><?xml version="1.0" encoding="utf-8"?>
<p:sldLayout xmlns:a="http://schemas.openxmlformats.org/drawingml/2006/main" xmlns:r="http://schemas.openxmlformats.org/officeDocument/2006/relationships" xmlns:p="http://schemas.openxmlformats.org/presentationml/2006/main" showMasterSp="0" preserve="1" userDrawn="1">
  <p:cSld name="Approved question tall">
    <p:spTree>
      <p:nvGrpSpPr>
        <p:cNvPr id="1" name=""/>
        <p:cNvGrpSpPr/>
        <p:nvPr/>
      </p:nvGrpSpPr>
      <p:grpSpPr>
        <a:xfrm>
          <a:off x="0" y="0"/>
          <a:ext cx="0" cy="0"/>
          <a:chOff x="0" y="0"/>
          <a:chExt cx="0" cy="0"/>
        </a:xfrm>
      </p:grpSpPr>
      <p:grpSp>
        <p:nvGrpSpPr>
          <p:cNvPr id="186" name="Group 185">
            <a:extLst>
              <a:ext uri="{FF2B5EF4-FFF2-40B4-BE49-F238E27FC236}">
                <a16:creationId xmlns:a16="http://schemas.microsoft.com/office/drawing/2014/main" id="{9CDE954B-B280-441B-9B2D-3DC58AAE3926}"/>
              </a:ext>
            </a:extLst>
          </p:cNvPr>
          <p:cNvGrpSpPr/>
          <p:nvPr userDrawn="1"/>
        </p:nvGrpSpPr>
        <p:grpSpPr>
          <a:xfrm>
            <a:off x="498115" y="5826612"/>
            <a:ext cx="3878023" cy="570195"/>
            <a:chOff x="498115" y="5951018"/>
            <a:chExt cx="3878023" cy="570195"/>
          </a:xfrm>
        </p:grpSpPr>
        <p:sp>
          <p:nvSpPr>
            <p:cNvPr id="187" name="Rectangle 186">
              <a:extLst>
                <a:ext uri="{FF2B5EF4-FFF2-40B4-BE49-F238E27FC236}">
                  <a16:creationId xmlns:a16="http://schemas.microsoft.com/office/drawing/2014/main" id="{93D8FAC8-9530-49D4-8284-D35D1B1509D3}"/>
                </a:ext>
              </a:extLst>
            </p:cNvPr>
            <p:cNvSpPr>
              <a:spLocks noChangeArrowheads="1"/>
            </p:cNvSpPr>
            <p:nvPr userDrawn="1"/>
          </p:nvSpPr>
          <p:spPr bwMode="auto">
            <a:xfrm>
              <a:off x="498115"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88" name="Rectangle 6">
              <a:extLst>
                <a:ext uri="{FF2B5EF4-FFF2-40B4-BE49-F238E27FC236}">
                  <a16:creationId xmlns:a16="http://schemas.microsoft.com/office/drawing/2014/main" id="{FD924F44-93C1-4254-B594-53DB14FD995E}"/>
                </a:ext>
              </a:extLst>
            </p:cNvPr>
            <p:cNvSpPr>
              <a:spLocks noChangeArrowheads="1"/>
            </p:cNvSpPr>
            <p:nvPr userDrawn="1"/>
          </p:nvSpPr>
          <p:spPr bwMode="auto">
            <a:xfrm>
              <a:off x="69341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89" name="Rectangle 7">
              <a:extLst>
                <a:ext uri="{FF2B5EF4-FFF2-40B4-BE49-F238E27FC236}">
                  <a16:creationId xmlns:a16="http://schemas.microsoft.com/office/drawing/2014/main" id="{2A2DA425-7935-45A1-B63F-2D14CF8D5F9C}"/>
                </a:ext>
              </a:extLst>
            </p:cNvPr>
            <p:cNvSpPr>
              <a:spLocks noChangeArrowheads="1"/>
            </p:cNvSpPr>
            <p:nvPr userDrawn="1"/>
          </p:nvSpPr>
          <p:spPr bwMode="auto">
            <a:xfrm>
              <a:off x="89045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90" name="Freeform 8">
              <a:extLst>
                <a:ext uri="{FF2B5EF4-FFF2-40B4-BE49-F238E27FC236}">
                  <a16:creationId xmlns:a16="http://schemas.microsoft.com/office/drawing/2014/main" id="{91EFF75E-13E7-4E35-B108-D9FD5E9C802C}"/>
                </a:ext>
              </a:extLst>
            </p:cNvPr>
            <p:cNvSpPr>
              <a:spLocks/>
            </p:cNvSpPr>
            <p:nvPr userDrawn="1"/>
          </p:nvSpPr>
          <p:spPr bwMode="auto">
            <a:xfrm>
              <a:off x="498115" y="6181188"/>
              <a:ext cx="94161" cy="130778"/>
            </a:xfrm>
            <a:custGeom>
              <a:avLst/>
              <a:gdLst>
                <a:gd name="T0" fmla="*/ 32 w 54"/>
                <a:gd name="T1" fmla="*/ 11 h 75"/>
                <a:gd name="T2" fmla="*/ 32 w 54"/>
                <a:gd name="T3" fmla="*/ 75 h 75"/>
                <a:gd name="T4" fmla="*/ 22 w 54"/>
                <a:gd name="T5" fmla="*/ 75 h 75"/>
                <a:gd name="T6" fmla="*/ 22 w 54"/>
                <a:gd name="T7" fmla="*/ 11 h 75"/>
                <a:gd name="T8" fmla="*/ 0 w 54"/>
                <a:gd name="T9" fmla="*/ 11 h 75"/>
                <a:gd name="T10" fmla="*/ 0 w 54"/>
                <a:gd name="T11" fmla="*/ 0 h 75"/>
                <a:gd name="T12" fmla="*/ 54 w 54"/>
                <a:gd name="T13" fmla="*/ 0 h 75"/>
                <a:gd name="T14" fmla="*/ 54 w 54"/>
                <a:gd name="T15" fmla="*/ 11 h 75"/>
                <a:gd name="T16" fmla="*/ 32 w 54"/>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1"/>
                  </a:moveTo>
                  <a:lnTo>
                    <a:pt x="32" y="75"/>
                  </a:lnTo>
                  <a:lnTo>
                    <a:pt x="22" y="75"/>
                  </a:lnTo>
                  <a:lnTo>
                    <a:pt x="22" y="11"/>
                  </a:lnTo>
                  <a:lnTo>
                    <a:pt x="0" y="11"/>
                  </a:lnTo>
                  <a:lnTo>
                    <a:pt x="0" y="0"/>
                  </a:lnTo>
                  <a:lnTo>
                    <a:pt x="54" y="0"/>
                  </a:lnTo>
                  <a:lnTo>
                    <a:pt x="54" y="11"/>
                  </a:lnTo>
                  <a:lnTo>
                    <a:pt x="32"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1" name="Freeform 9">
              <a:extLst>
                <a:ext uri="{FF2B5EF4-FFF2-40B4-BE49-F238E27FC236}">
                  <a16:creationId xmlns:a16="http://schemas.microsoft.com/office/drawing/2014/main" id="{4411951F-E009-4FE7-B2EC-47771CA8E178}"/>
                </a:ext>
              </a:extLst>
            </p:cNvPr>
            <p:cNvSpPr>
              <a:spLocks/>
            </p:cNvSpPr>
            <p:nvPr userDrawn="1"/>
          </p:nvSpPr>
          <p:spPr bwMode="auto">
            <a:xfrm>
              <a:off x="609713" y="6174213"/>
              <a:ext cx="78468"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2" name="Freeform 10">
              <a:extLst>
                <a:ext uri="{FF2B5EF4-FFF2-40B4-BE49-F238E27FC236}">
                  <a16:creationId xmlns:a16="http://schemas.microsoft.com/office/drawing/2014/main" id="{B28EE49C-5F5A-49C6-AEB8-6D12DDF344ED}"/>
                </a:ext>
              </a:extLst>
            </p:cNvPr>
            <p:cNvSpPr>
              <a:spLocks noEditPoints="1"/>
            </p:cNvSpPr>
            <p:nvPr userDrawn="1"/>
          </p:nvSpPr>
          <p:spPr bwMode="auto">
            <a:xfrm>
              <a:off x="705618" y="6212575"/>
              <a:ext cx="85443"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3" name="Freeform 11">
              <a:extLst>
                <a:ext uri="{FF2B5EF4-FFF2-40B4-BE49-F238E27FC236}">
                  <a16:creationId xmlns:a16="http://schemas.microsoft.com/office/drawing/2014/main" id="{6E2B7D76-D660-491F-8B04-169C6F138B0A}"/>
                </a:ext>
              </a:extLst>
            </p:cNvPr>
            <p:cNvSpPr>
              <a:spLocks noEditPoints="1"/>
            </p:cNvSpPr>
            <p:nvPr userDrawn="1"/>
          </p:nvSpPr>
          <p:spPr bwMode="auto">
            <a:xfrm>
              <a:off x="857320" y="6174213"/>
              <a:ext cx="83698" cy="139497"/>
            </a:xfrm>
            <a:custGeom>
              <a:avLst/>
              <a:gdLst>
                <a:gd name="T0" fmla="*/ 33 w 33"/>
                <a:gd name="T1" fmla="*/ 35 h 55"/>
                <a:gd name="T2" fmla="*/ 31 w 33"/>
                <a:gd name="T3" fmla="*/ 44 h 55"/>
                <a:gd name="T4" fmla="*/ 28 w 33"/>
                <a:gd name="T5" fmla="*/ 50 h 55"/>
                <a:gd name="T6" fmla="*/ 23 w 33"/>
                <a:gd name="T7" fmla="*/ 53 h 55"/>
                <a:gd name="T8" fmla="*/ 17 w 33"/>
                <a:gd name="T9" fmla="*/ 55 h 55"/>
                <a:gd name="T10" fmla="*/ 12 w 33"/>
                <a:gd name="T11" fmla="*/ 53 h 55"/>
                <a:gd name="T12" fmla="*/ 8 w 33"/>
                <a:gd name="T13" fmla="*/ 50 h 55"/>
                <a:gd name="T14" fmla="*/ 8 w 33"/>
                <a:gd name="T15" fmla="*/ 54 h 55"/>
                <a:gd name="T16" fmla="*/ 0 w 33"/>
                <a:gd name="T17" fmla="*/ 54 h 55"/>
                <a:gd name="T18" fmla="*/ 0 w 33"/>
                <a:gd name="T19" fmla="*/ 4 h 55"/>
                <a:gd name="T20" fmla="*/ 8 w 33"/>
                <a:gd name="T21" fmla="*/ 0 h 55"/>
                <a:gd name="T22" fmla="*/ 8 w 33"/>
                <a:gd name="T23" fmla="*/ 19 h 55"/>
                <a:gd name="T24" fmla="*/ 10 w 33"/>
                <a:gd name="T25" fmla="*/ 17 h 55"/>
                <a:gd name="T26" fmla="*/ 12 w 33"/>
                <a:gd name="T27" fmla="*/ 16 h 55"/>
                <a:gd name="T28" fmla="*/ 14 w 33"/>
                <a:gd name="T29" fmla="*/ 15 h 55"/>
                <a:gd name="T30" fmla="*/ 18 w 33"/>
                <a:gd name="T31" fmla="*/ 15 h 55"/>
                <a:gd name="T32" fmla="*/ 24 w 33"/>
                <a:gd name="T33" fmla="*/ 16 h 55"/>
                <a:gd name="T34" fmla="*/ 28 w 33"/>
                <a:gd name="T35" fmla="*/ 19 h 55"/>
                <a:gd name="T36" fmla="*/ 31 w 33"/>
                <a:gd name="T37" fmla="*/ 26 h 55"/>
                <a:gd name="T38" fmla="*/ 33 w 33"/>
                <a:gd name="T39" fmla="*/ 35 h 55"/>
                <a:gd name="T40" fmla="*/ 25 w 33"/>
                <a:gd name="T41" fmla="*/ 35 h 55"/>
                <a:gd name="T42" fmla="*/ 23 w 33"/>
                <a:gd name="T43" fmla="*/ 25 h 55"/>
                <a:gd name="T44" fmla="*/ 16 w 33"/>
                <a:gd name="T45" fmla="*/ 22 h 55"/>
                <a:gd name="T46" fmla="*/ 14 w 33"/>
                <a:gd name="T47" fmla="*/ 22 h 55"/>
                <a:gd name="T48" fmla="*/ 11 w 33"/>
                <a:gd name="T49" fmla="*/ 23 h 55"/>
                <a:gd name="T50" fmla="*/ 9 w 33"/>
                <a:gd name="T51" fmla="*/ 25 h 55"/>
                <a:gd name="T52" fmla="*/ 8 w 33"/>
                <a:gd name="T53" fmla="*/ 26 h 55"/>
                <a:gd name="T54" fmla="*/ 8 w 33"/>
                <a:gd name="T55" fmla="*/ 43 h 55"/>
                <a:gd name="T56" fmla="*/ 9 w 33"/>
                <a:gd name="T57" fmla="*/ 44 h 55"/>
                <a:gd name="T58" fmla="*/ 11 w 33"/>
                <a:gd name="T59" fmla="*/ 46 h 55"/>
                <a:gd name="T60" fmla="*/ 14 w 33"/>
                <a:gd name="T61" fmla="*/ 47 h 55"/>
                <a:gd name="T62" fmla="*/ 17 w 33"/>
                <a:gd name="T63" fmla="*/ 48 h 55"/>
                <a:gd name="T64" fmla="*/ 23 w 33"/>
                <a:gd name="T65" fmla="*/ 45 h 55"/>
                <a:gd name="T66" fmla="*/ 25 w 33"/>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5">
                  <a:moveTo>
                    <a:pt x="33" y="35"/>
                  </a:moveTo>
                  <a:cubicBezTo>
                    <a:pt x="33" y="38"/>
                    <a:pt x="32" y="41"/>
                    <a:pt x="31" y="44"/>
                  </a:cubicBezTo>
                  <a:cubicBezTo>
                    <a:pt x="30" y="46"/>
                    <a:pt x="29" y="48"/>
                    <a:pt x="28" y="50"/>
                  </a:cubicBezTo>
                  <a:cubicBezTo>
                    <a:pt x="27" y="51"/>
                    <a:pt x="25" y="53"/>
                    <a:pt x="23" y="53"/>
                  </a:cubicBezTo>
                  <a:cubicBezTo>
                    <a:pt x="21" y="54"/>
                    <a:pt x="19" y="55"/>
                    <a:pt x="17" y="55"/>
                  </a:cubicBezTo>
                  <a:cubicBezTo>
                    <a:pt x="16" y="55"/>
                    <a:pt x="14" y="54"/>
                    <a:pt x="12" y="53"/>
                  </a:cubicBezTo>
                  <a:cubicBezTo>
                    <a:pt x="10" y="52"/>
                    <a:pt x="9" y="51"/>
                    <a:pt x="8" y="50"/>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9" y="18"/>
                    <a:pt x="9" y="18"/>
                    <a:pt x="10" y="17"/>
                  </a:cubicBezTo>
                  <a:cubicBezTo>
                    <a:pt x="11" y="17"/>
                    <a:pt x="11" y="16"/>
                    <a:pt x="12" y="16"/>
                  </a:cubicBezTo>
                  <a:cubicBezTo>
                    <a:pt x="13" y="16"/>
                    <a:pt x="13" y="15"/>
                    <a:pt x="14" y="15"/>
                  </a:cubicBezTo>
                  <a:cubicBezTo>
                    <a:pt x="15" y="15"/>
                    <a:pt x="16" y="15"/>
                    <a:pt x="18" y="15"/>
                  </a:cubicBezTo>
                  <a:cubicBezTo>
                    <a:pt x="20" y="15"/>
                    <a:pt x="22" y="15"/>
                    <a:pt x="24" y="16"/>
                  </a:cubicBezTo>
                  <a:cubicBezTo>
                    <a:pt x="25" y="16"/>
                    <a:pt x="27" y="18"/>
                    <a:pt x="28" y="19"/>
                  </a:cubicBezTo>
                  <a:cubicBezTo>
                    <a:pt x="30" y="21"/>
                    <a:pt x="31" y="23"/>
                    <a:pt x="31" y="26"/>
                  </a:cubicBezTo>
                  <a:cubicBezTo>
                    <a:pt x="32" y="28"/>
                    <a:pt x="33" y="32"/>
                    <a:pt x="33" y="35"/>
                  </a:cubicBezTo>
                  <a:close/>
                  <a:moveTo>
                    <a:pt x="25" y="35"/>
                  </a:moveTo>
                  <a:cubicBezTo>
                    <a:pt x="25" y="31"/>
                    <a:pt x="24" y="27"/>
                    <a:pt x="23" y="25"/>
                  </a:cubicBezTo>
                  <a:cubicBezTo>
                    <a:pt x="21" y="23"/>
                    <a:pt x="19" y="22"/>
                    <a:pt x="16" y="22"/>
                  </a:cubicBezTo>
                  <a:cubicBezTo>
                    <a:pt x="15" y="22"/>
                    <a:pt x="15" y="22"/>
                    <a:pt x="14" y="22"/>
                  </a:cubicBezTo>
                  <a:cubicBezTo>
                    <a:pt x="13" y="22"/>
                    <a:pt x="12" y="23"/>
                    <a:pt x="11" y="23"/>
                  </a:cubicBezTo>
                  <a:cubicBezTo>
                    <a:pt x="11" y="23"/>
                    <a:pt x="10" y="24"/>
                    <a:pt x="9" y="25"/>
                  </a:cubicBezTo>
                  <a:cubicBezTo>
                    <a:pt x="9" y="25"/>
                    <a:pt x="8" y="26"/>
                    <a:pt x="8" y="26"/>
                  </a:cubicBezTo>
                  <a:cubicBezTo>
                    <a:pt x="8" y="43"/>
                    <a:pt x="8" y="43"/>
                    <a:pt x="8" y="43"/>
                  </a:cubicBezTo>
                  <a:cubicBezTo>
                    <a:pt x="8" y="43"/>
                    <a:pt x="9" y="44"/>
                    <a:pt x="9" y="44"/>
                  </a:cubicBezTo>
                  <a:cubicBezTo>
                    <a:pt x="10" y="45"/>
                    <a:pt x="11" y="45"/>
                    <a:pt x="11" y="46"/>
                  </a:cubicBezTo>
                  <a:cubicBezTo>
                    <a:pt x="12" y="46"/>
                    <a:pt x="13" y="47"/>
                    <a:pt x="14" y="47"/>
                  </a:cubicBezTo>
                  <a:cubicBezTo>
                    <a:pt x="15" y="47"/>
                    <a:pt x="16" y="48"/>
                    <a:pt x="17"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4" name="Freeform 12">
              <a:extLst>
                <a:ext uri="{FF2B5EF4-FFF2-40B4-BE49-F238E27FC236}">
                  <a16:creationId xmlns:a16="http://schemas.microsoft.com/office/drawing/2014/main" id="{41BE51DE-402B-48B5-99C8-D8BB9A32DF35}"/>
                </a:ext>
              </a:extLst>
            </p:cNvPr>
            <p:cNvSpPr>
              <a:spLocks noEditPoints="1"/>
            </p:cNvSpPr>
            <p:nvPr userDrawn="1"/>
          </p:nvSpPr>
          <p:spPr bwMode="auto">
            <a:xfrm>
              <a:off x="956713"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1" y="32"/>
                    <a:pt x="21" y="32"/>
                  </a:cubicBezTo>
                  <a:cubicBezTo>
                    <a:pt x="22" y="32"/>
                    <a:pt x="22"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8"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5" name="Freeform 13">
              <a:extLst>
                <a:ext uri="{FF2B5EF4-FFF2-40B4-BE49-F238E27FC236}">
                  <a16:creationId xmlns:a16="http://schemas.microsoft.com/office/drawing/2014/main" id="{8D5E878B-8859-44FA-A69D-DCE630AAB0DC}"/>
                </a:ext>
              </a:extLst>
            </p:cNvPr>
            <p:cNvSpPr>
              <a:spLocks/>
            </p:cNvSpPr>
            <p:nvPr userDrawn="1"/>
          </p:nvSpPr>
          <p:spPr bwMode="auto">
            <a:xfrm>
              <a:off x="1050873" y="6174213"/>
              <a:ext cx="55799" cy="139497"/>
            </a:xfrm>
            <a:custGeom>
              <a:avLst/>
              <a:gdLst>
                <a:gd name="T0" fmla="*/ 21 w 22"/>
                <a:gd name="T1" fmla="*/ 53 h 55"/>
                <a:gd name="T2" fmla="*/ 18 w 22"/>
                <a:gd name="T3" fmla="*/ 54 h 55"/>
                <a:gd name="T4" fmla="*/ 14 w 22"/>
                <a:gd name="T5" fmla="*/ 55 h 55"/>
                <a:gd name="T6" fmla="*/ 11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2" y="54"/>
                    <a:pt x="11" y="54"/>
                  </a:cubicBezTo>
                  <a:cubicBezTo>
                    <a:pt x="10" y="54"/>
                    <a:pt x="9" y="53"/>
                    <a:pt x="8" y="52"/>
                  </a:cubicBezTo>
                  <a:cubicBezTo>
                    <a:pt x="7" y="51"/>
                    <a:pt x="6" y="50"/>
                    <a:pt x="6" y="49"/>
                  </a:cubicBezTo>
                  <a:cubicBezTo>
                    <a:pt x="6"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2"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6" name="Freeform 14">
              <a:extLst>
                <a:ext uri="{FF2B5EF4-FFF2-40B4-BE49-F238E27FC236}">
                  <a16:creationId xmlns:a16="http://schemas.microsoft.com/office/drawing/2014/main" id="{08D55808-ECDC-4E9B-84ED-7301E9E716C2}"/>
                </a:ext>
              </a:extLst>
            </p:cNvPr>
            <p:cNvSpPr>
              <a:spLocks/>
            </p:cNvSpPr>
            <p:nvPr userDrawn="1"/>
          </p:nvSpPr>
          <p:spPr bwMode="auto">
            <a:xfrm>
              <a:off x="111887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7" name="Freeform 15">
              <a:extLst>
                <a:ext uri="{FF2B5EF4-FFF2-40B4-BE49-F238E27FC236}">
                  <a16:creationId xmlns:a16="http://schemas.microsoft.com/office/drawing/2014/main" id="{3436B310-313E-4A53-A70D-CA0D0D97FE7A}"/>
                </a:ext>
              </a:extLst>
            </p:cNvPr>
            <p:cNvSpPr>
              <a:spLocks noEditPoints="1"/>
            </p:cNvSpPr>
            <p:nvPr userDrawn="1"/>
          </p:nvSpPr>
          <p:spPr bwMode="auto">
            <a:xfrm>
              <a:off x="1190370"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29 w 33"/>
                <a:gd name="T25" fmla="*/ 35 h 40"/>
                <a:gd name="T26" fmla="*/ 27 w 33"/>
                <a:gd name="T27" fmla="*/ 37 h 40"/>
                <a:gd name="T28" fmla="*/ 24 w 33"/>
                <a:gd name="T29" fmla="*/ 38 h 40"/>
                <a:gd name="T30" fmla="*/ 20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2"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0" y="32"/>
                    <a:pt x="21" y="32"/>
                  </a:cubicBezTo>
                  <a:cubicBezTo>
                    <a:pt x="22" y="32"/>
                    <a:pt x="22" y="31"/>
                    <a:pt x="23" y="31"/>
                  </a:cubicBezTo>
                  <a:cubicBezTo>
                    <a:pt x="23" y="31"/>
                    <a:pt x="24" y="30"/>
                    <a:pt x="25" y="30"/>
                  </a:cubicBezTo>
                  <a:cubicBezTo>
                    <a:pt x="29" y="35"/>
                    <a:pt x="29" y="35"/>
                    <a:pt x="29" y="35"/>
                  </a:cubicBezTo>
                  <a:cubicBezTo>
                    <a:pt x="29" y="35"/>
                    <a:pt x="28" y="36"/>
                    <a:pt x="27" y="37"/>
                  </a:cubicBezTo>
                  <a:cubicBezTo>
                    <a:pt x="26" y="37"/>
                    <a:pt x="25" y="38"/>
                    <a:pt x="24" y="38"/>
                  </a:cubicBezTo>
                  <a:cubicBezTo>
                    <a:pt x="23" y="39"/>
                    <a:pt x="22" y="39"/>
                    <a:pt x="20"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7"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8" name="Freeform 16">
              <a:extLst>
                <a:ext uri="{FF2B5EF4-FFF2-40B4-BE49-F238E27FC236}">
                  <a16:creationId xmlns:a16="http://schemas.microsoft.com/office/drawing/2014/main" id="{F3CE55A9-AE55-4169-A58D-8171D9916EC9}"/>
                </a:ext>
              </a:extLst>
            </p:cNvPr>
            <p:cNvSpPr>
              <a:spLocks/>
            </p:cNvSpPr>
            <p:nvPr userDrawn="1"/>
          </p:nvSpPr>
          <p:spPr bwMode="auto">
            <a:xfrm>
              <a:off x="1294993" y="6212575"/>
              <a:ext cx="55799" cy="99391"/>
            </a:xfrm>
            <a:custGeom>
              <a:avLst/>
              <a:gdLst>
                <a:gd name="T0" fmla="*/ 20 w 22"/>
                <a:gd name="T1" fmla="*/ 8 h 39"/>
                <a:gd name="T2" fmla="*/ 18 w 22"/>
                <a:gd name="T3" fmla="*/ 7 h 39"/>
                <a:gd name="T4" fmla="*/ 15 w 22"/>
                <a:gd name="T5" fmla="*/ 7 h 39"/>
                <a:gd name="T6" fmla="*/ 9 w 22"/>
                <a:gd name="T7" fmla="*/ 9 h 39"/>
                <a:gd name="T8" fmla="*/ 7 w 22"/>
                <a:gd name="T9" fmla="*/ 17 h 39"/>
                <a:gd name="T10" fmla="*/ 7 w 22"/>
                <a:gd name="T11" fmla="*/ 39 h 39"/>
                <a:gd name="T12" fmla="*/ 0 w 22"/>
                <a:gd name="T13" fmla="*/ 39 h 39"/>
                <a:gd name="T14" fmla="*/ 0 w 22"/>
                <a:gd name="T15" fmla="*/ 0 h 39"/>
                <a:gd name="T16" fmla="*/ 7 w 22"/>
                <a:gd name="T17" fmla="*/ 0 h 39"/>
                <a:gd name="T18" fmla="*/ 7 w 22"/>
                <a:gd name="T19" fmla="*/ 4 h 39"/>
                <a:gd name="T20" fmla="*/ 9 w 22"/>
                <a:gd name="T21" fmla="*/ 2 h 39"/>
                <a:gd name="T22" fmla="*/ 11 w 22"/>
                <a:gd name="T23" fmla="*/ 1 h 39"/>
                <a:gd name="T24" fmla="*/ 13 w 22"/>
                <a:gd name="T25" fmla="*/ 0 h 39"/>
                <a:gd name="T26" fmla="*/ 16 w 22"/>
                <a:gd name="T27" fmla="*/ 0 h 39"/>
                <a:gd name="T28" fmla="*/ 20 w 22"/>
                <a:gd name="T29" fmla="*/ 0 h 39"/>
                <a:gd name="T30" fmla="*/ 22 w 22"/>
                <a:gd name="T31" fmla="*/ 1 h 39"/>
                <a:gd name="T32" fmla="*/ 20 w 22"/>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8"/>
                  </a:moveTo>
                  <a:cubicBezTo>
                    <a:pt x="20" y="8"/>
                    <a:pt x="19" y="8"/>
                    <a:pt x="18" y="7"/>
                  </a:cubicBezTo>
                  <a:cubicBezTo>
                    <a:pt x="17" y="7"/>
                    <a:pt x="16" y="7"/>
                    <a:pt x="15" y="7"/>
                  </a:cubicBezTo>
                  <a:cubicBezTo>
                    <a:pt x="12" y="7"/>
                    <a:pt x="10" y="8"/>
                    <a:pt x="9" y="9"/>
                  </a:cubicBezTo>
                  <a:cubicBezTo>
                    <a:pt x="8" y="11"/>
                    <a:pt x="7" y="14"/>
                    <a:pt x="7" y="17"/>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9" y="2"/>
                    <a:pt x="10" y="1"/>
                    <a:pt x="11" y="1"/>
                  </a:cubicBezTo>
                  <a:cubicBezTo>
                    <a:pt x="11" y="0"/>
                    <a:pt x="12" y="0"/>
                    <a:pt x="13" y="0"/>
                  </a:cubicBezTo>
                  <a:cubicBezTo>
                    <a:pt x="14" y="0"/>
                    <a:pt x="15" y="0"/>
                    <a:pt x="16" y="0"/>
                  </a:cubicBezTo>
                  <a:cubicBezTo>
                    <a:pt x="17" y="0"/>
                    <a:pt x="19" y="0"/>
                    <a:pt x="20" y="0"/>
                  </a:cubicBezTo>
                  <a:cubicBezTo>
                    <a:pt x="21" y="0"/>
                    <a:pt x="22" y="1"/>
                    <a:pt x="22" y="1"/>
                  </a:cubicBezTo>
                  <a:lnTo>
                    <a:pt x="20"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9" name="Freeform 17">
              <a:extLst>
                <a:ext uri="{FF2B5EF4-FFF2-40B4-BE49-F238E27FC236}">
                  <a16:creationId xmlns:a16="http://schemas.microsoft.com/office/drawing/2014/main" id="{FA01BC48-4605-46FC-A7AC-192C7DBCA046}"/>
                </a:ext>
              </a:extLst>
            </p:cNvPr>
            <p:cNvSpPr>
              <a:spLocks/>
            </p:cNvSpPr>
            <p:nvPr userDrawn="1"/>
          </p:nvSpPr>
          <p:spPr bwMode="auto">
            <a:xfrm>
              <a:off x="140659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0" name="Freeform 18">
              <a:extLst>
                <a:ext uri="{FF2B5EF4-FFF2-40B4-BE49-F238E27FC236}">
                  <a16:creationId xmlns:a16="http://schemas.microsoft.com/office/drawing/2014/main" id="{870190F3-472B-4296-B88D-D6904B9F3085}"/>
                </a:ext>
              </a:extLst>
            </p:cNvPr>
            <p:cNvSpPr>
              <a:spLocks/>
            </p:cNvSpPr>
            <p:nvPr userDrawn="1"/>
          </p:nvSpPr>
          <p:spPr bwMode="auto">
            <a:xfrm>
              <a:off x="1485058"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10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2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3" y="26"/>
                    <a:pt x="21" y="24"/>
                  </a:cubicBezTo>
                  <a:cubicBezTo>
                    <a:pt x="20" y="22"/>
                    <a:pt x="18" y="22"/>
                    <a:pt x="15" y="22"/>
                  </a:cubicBezTo>
                  <a:cubicBezTo>
                    <a:pt x="14" y="22"/>
                    <a:pt x="13" y="22"/>
                    <a:pt x="12" y="22"/>
                  </a:cubicBezTo>
                  <a:cubicBezTo>
                    <a:pt x="11" y="22"/>
                    <a:pt x="10" y="23"/>
                    <a:pt x="10" y="24"/>
                  </a:cubicBezTo>
                  <a:cubicBezTo>
                    <a:pt x="9" y="25"/>
                    <a:pt x="8" y="26"/>
                    <a:pt x="8" y="27"/>
                  </a:cubicBezTo>
                  <a:cubicBezTo>
                    <a:pt x="8"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9" y="17"/>
                  </a:cubicBezTo>
                  <a:cubicBezTo>
                    <a:pt x="10" y="17"/>
                    <a:pt x="11" y="16"/>
                    <a:pt x="12" y="16"/>
                  </a:cubicBezTo>
                  <a:cubicBezTo>
                    <a:pt x="12" y="15"/>
                    <a:pt x="13" y="15"/>
                    <a:pt x="14" y="15"/>
                  </a:cubicBezTo>
                  <a:cubicBezTo>
                    <a:pt x="15" y="15"/>
                    <a:pt x="16" y="15"/>
                    <a:pt x="17" y="15"/>
                  </a:cubicBezTo>
                  <a:cubicBezTo>
                    <a:pt x="19" y="15"/>
                    <a:pt x="21" y="15"/>
                    <a:pt x="23" y="16"/>
                  </a:cubicBezTo>
                  <a:cubicBezTo>
                    <a:pt x="25" y="16"/>
                    <a:pt x="26" y="17"/>
                    <a:pt x="27" y="19"/>
                  </a:cubicBezTo>
                  <a:cubicBezTo>
                    <a:pt x="29" y="20"/>
                    <a:pt x="29" y="22"/>
                    <a:pt x="30" y="24"/>
                  </a:cubicBezTo>
                  <a:cubicBezTo>
                    <a:pt x="31"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1" name="Freeform 19">
              <a:extLst>
                <a:ext uri="{FF2B5EF4-FFF2-40B4-BE49-F238E27FC236}">
                  <a16:creationId xmlns:a16="http://schemas.microsoft.com/office/drawing/2014/main" id="{6CEA0F2B-4AAB-4A16-B7F1-CFCB0C0DCEEE}"/>
                </a:ext>
              </a:extLst>
            </p:cNvPr>
            <p:cNvSpPr>
              <a:spLocks noEditPoints="1"/>
            </p:cNvSpPr>
            <p:nvPr userDrawn="1"/>
          </p:nvSpPr>
          <p:spPr bwMode="auto">
            <a:xfrm>
              <a:off x="158270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8" y="40"/>
                    <a:pt x="17" y="40"/>
                  </a:cubicBezTo>
                  <a:cubicBezTo>
                    <a:pt x="15" y="40"/>
                    <a:pt x="14" y="39"/>
                    <a:pt x="12" y="39"/>
                  </a:cubicBezTo>
                  <a:cubicBezTo>
                    <a:pt x="11" y="38"/>
                    <a:pt x="10" y="38"/>
                    <a:pt x="8" y="37"/>
                  </a:cubicBezTo>
                  <a:cubicBezTo>
                    <a:pt x="7" y="36"/>
                    <a:pt x="6" y="35"/>
                    <a:pt x="5" y="34"/>
                  </a:cubicBezTo>
                  <a:cubicBezTo>
                    <a:pt x="4"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2" name="Freeform 20">
              <a:extLst>
                <a:ext uri="{FF2B5EF4-FFF2-40B4-BE49-F238E27FC236}">
                  <a16:creationId xmlns:a16="http://schemas.microsoft.com/office/drawing/2014/main" id="{CD64F657-7EE7-4AF2-ADE4-160C87E64D6B}"/>
                </a:ext>
              </a:extLst>
            </p:cNvPr>
            <p:cNvSpPr>
              <a:spLocks noEditPoints="1"/>
            </p:cNvSpPr>
            <p:nvPr userDrawn="1"/>
          </p:nvSpPr>
          <p:spPr bwMode="auto">
            <a:xfrm>
              <a:off x="1730922" y="6212575"/>
              <a:ext cx="80211" cy="134265"/>
            </a:xfrm>
            <a:custGeom>
              <a:avLst/>
              <a:gdLst>
                <a:gd name="T0" fmla="*/ 25 w 32"/>
                <a:gd name="T1" fmla="*/ 53 h 53"/>
                <a:gd name="T2" fmla="*/ 25 w 32"/>
                <a:gd name="T3" fmla="*/ 35 h 53"/>
                <a:gd name="T4" fmla="*/ 20 w 32"/>
                <a:gd name="T5" fmla="*/ 38 h 53"/>
                <a:gd name="T6" fmla="*/ 15 w 32"/>
                <a:gd name="T7" fmla="*/ 40 h 53"/>
                <a:gd name="T8" fmla="*/ 9 w 32"/>
                <a:gd name="T9" fmla="*/ 38 h 53"/>
                <a:gd name="T10" fmla="*/ 4 w 32"/>
                <a:gd name="T11" fmla="*/ 35 h 53"/>
                <a:gd name="T12" fmla="*/ 1 w 32"/>
                <a:gd name="T13" fmla="*/ 28 h 53"/>
                <a:gd name="T14" fmla="*/ 0 w 32"/>
                <a:gd name="T15" fmla="*/ 19 h 53"/>
                <a:gd name="T16" fmla="*/ 1 w 32"/>
                <a:gd name="T17" fmla="*/ 10 h 53"/>
                <a:gd name="T18" fmla="*/ 4 w 32"/>
                <a:gd name="T19" fmla="*/ 4 h 53"/>
                <a:gd name="T20" fmla="*/ 9 w 32"/>
                <a:gd name="T21" fmla="*/ 1 h 53"/>
                <a:gd name="T22" fmla="*/ 15 w 32"/>
                <a:gd name="T23" fmla="*/ 0 h 53"/>
                <a:gd name="T24" fmla="*/ 18 w 32"/>
                <a:gd name="T25" fmla="*/ 0 h 53"/>
                <a:gd name="T26" fmla="*/ 20 w 32"/>
                <a:gd name="T27" fmla="*/ 1 h 53"/>
                <a:gd name="T28" fmla="*/ 23 w 32"/>
                <a:gd name="T29" fmla="*/ 2 h 53"/>
                <a:gd name="T30" fmla="*/ 25 w 32"/>
                <a:gd name="T31" fmla="*/ 4 h 53"/>
                <a:gd name="T32" fmla="*/ 25 w 32"/>
                <a:gd name="T33" fmla="*/ 0 h 53"/>
                <a:gd name="T34" fmla="*/ 32 w 32"/>
                <a:gd name="T35" fmla="*/ 0 h 53"/>
                <a:gd name="T36" fmla="*/ 32 w 32"/>
                <a:gd name="T37" fmla="*/ 49 h 53"/>
                <a:gd name="T38" fmla="*/ 25 w 32"/>
                <a:gd name="T39" fmla="*/ 53 h 53"/>
                <a:gd name="T40" fmla="*/ 25 w 32"/>
                <a:gd name="T41" fmla="*/ 12 h 53"/>
                <a:gd name="T42" fmla="*/ 23 w 32"/>
                <a:gd name="T43" fmla="*/ 10 h 53"/>
                <a:gd name="T44" fmla="*/ 21 w 32"/>
                <a:gd name="T45" fmla="*/ 8 h 53"/>
                <a:gd name="T46" fmla="*/ 18 w 32"/>
                <a:gd name="T47" fmla="*/ 7 h 53"/>
                <a:gd name="T48" fmla="*/ 16 w 32"/>
                <a:gd name="T49" fmla="*/ 7 h 53"/>
                <a:gd name="T50" fmla="*/ 9 w 32"/>
                <a:gd name="T51" fmla="*/ 10 h 53"/>
                <a:gd name="T52" fmla="*/ 7 w 32"/>
                <a:gd name="T53" fmla="*/ 19 h 53"/>
                <a:gd name="T54" fmla="*/ 10 w 32"/>
                <a:gd name="T55" fmla="*/ 29 h 53"/>
                <a:gd name="T56" fmla="*/ 16 w 32"/>
                <a:gd name="T57" fmla="*/ 33 h 53"/>
                <a:gd name="T58" fmla="*/ 21 w 32"/>
                <a:gd name="T59" fmla="*/ 31 h 53"/>
                <a:gd name="T60" fmla="*/ 25 w 32"/>
                <a:gd name="T61" fmla="*/ 28 h 53"/>
                <a:gd name="T62" fmla="*/ 25 w 32"/>
                <a:gd name="T6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3">
                  <a:moveTo>
                    <a:pt x="25" y="53"/>
                  </a:moveTo>
                  <a:cubicBezTo>
                    <a:pt x="25" y="35"/>
                    <a:pt x="25" y="35"/>
                    <a:pt x="25" y="35"/>
                  </a:cubicBezTo>
                  <a:cubicBezTo>
                    <a:pt x="23" y="36"/>
                    <a:pt x="22" y="37"/>
                    <a:pt x="20" y="38"/>
                  </a:cubicBezTo>
                  <a:cubicBezTo>
                    <a:pt x="18" y="39"/>
                    <a:pt x="17" y="40"/>
                    <a:pt x="15" y="40"/>
                  </a:cubicBezTo>
                  <a:cubicBezTo>
                    <a:pt x="13" y="40"/>
                    <a:pt x="11" y="39"/>
                    <a:pt x="9" y="38"/>
                  </a:cubicBezTo>
                  <a:cubicBezTo>
                    <a:pt x="7" y="38"/>
                    <a:pt x="5" y="36"/>
                    <a:pt x="4" y="35"/>
                  </a:cubicBezTo>
                  <a:cubicBezTo>
                    <a:pt x="3" y="33"/>
                    <a:pt x="2" y="31"/>
                    <a:pt x="1" y="28"/>
                  </a:cubicBezTo>
                  <a:cubicBezTo>
                    <a:pt x="0" y="26"/>
                    <a:pt x="0" y="23"/>
                    <a:pt x="0" y="19"/>
                  </a:cubicBezTo>
                  <a:cubicBezTo>
                    <a:pt x="0" y="16"/>
                    <a:pt x="0" y="13"/>
                    <a:pt x="1" y="10"/>
                  </a:cubicBezTo>
                  <a:cubicBezTo>
                    <a:pt x="2" y="8"/>
                    <a:pt x="3" y="6"/>
                    <a:pt x="4" y="4"/>
                  </a:cubicBezTo>
                  <a:cubicBezTo>
                    <a:pt x="6" y="3"/>
                    <a:pt x="7" y="2"/>
                    <a:pt x="9" y="1"/>
                  </a:cubicBezTo>
                  <a:cubicBezTo>
                    <a:pt x="11" y="0"/>
                    <a:pt x="13" y="0"/>
                    <a:pt x="15" y="0"/>
                  </a:cubicBezTo>
                  <a:cubicBezTo>
                    <a:pt x="16" y="0"/>
                    <a:pt x="17" y="0"/>
                    <a:pt x="18" y="0"/>
                  </a:cubicBezTo>
                  <a:cubicBezTo>
                    <a:pt x="19" y="0"/>
                    <a:pt x="20" y="0"/>
                    <a:pt x="20" y="1"/>
                  </a:cubicBezTo>
                  <a:cubicBezTo>
                    <a:pt x="21" y="1"/>
                    <a:pt x="22" y="2"/>
                    <a:pt x="23" y="2"/>
                  </a:cubicBezTo>
                  <a:cubicBezTo>
                    <a:pt x="23" y="3"/>
                    <a:pt x="24" y="3"/>
                    <a:pt x="25" y="4"/>
                  </a:cubicBezTo>
                  <a:cubicBezTo>
                    <a:pt x="25" y="0"/>
                    <a:pt x="25" y="0"/>
                    <a:pt x="25" y="0"/>
                  </a:cubicBezTo>
                  <a:cubicBezTo>
                    <a:pt x="32" y="0"/>
                    <a:pt x="32" y="0"/>
                    <a:pt x="32" y="0"/>
                  </a:cubicBezTo>
                  <a:cubicBezTo>
                    <a:pt x="32" y="49"/>
                    <a:pt x="32" y="49"/>
                    <a:pt x="32" y="49"/>
                  </a:cubicBezTo>
                  <a:lnTo>
                    <a:pt x="25" y="53"/>
                  </a:lnTo>
                  <a:close/>
                  <a:moveTo>
                    <a:pt x="25" y="12"/>
                  </a:moveTo>
                  <a:cubicBezTo>
                    <a:pt x="24" y="11"/>
                    <a:pt x="24" y="10"/>
                    <a:pt x="23" y="10"/>
                  </a:cubicBezTo>
                  <a:cubicBezTo>
                    <a:pt x="23" y="9"/>
                    <a:pt x="22" y="9"/>
                    <a:pt x="21" y="8"/>
                  </a:cubicBezTo>
                  <a:cubicBezTo>
                    <a:pt x="20" y="8"/>
                    <a:pt x="19" y="7"/>
                    <a:pt x="18" y="7"/>
                  </a:cubicBezTo>
                  <a:cubicBezTo>
                    <a:pt x="18" y="7"/>
                    <a:pt x="17" y="7"/>
                    <a:pt x="16" y="7"/>
                  </a:cubicBezTo>
                  <a:cubicBezTo>
                    <a:pt x="13" y="7"/>
                    <a:pt x="11" y="8"/>
                    <a:pt x="9" y="10"/>
                  </a:cubicBezTo>
                  <a:cubicBezTo>
                    <a:pt x="8" y="12"/>
                    <a:pt x="7" y="15"/>
                    <a:pt x="7" y="19"/>
                  </a:cubicBezTo>
                  <a:cubicBezTo>
                    <a:pt x="7" y="23"/>
                    <a:pt x="8" y="27"/>
                    <a:pt x="10" y="29"/>
                  </a:cubicBezTo>
                  <a:cubicBezTo>
                    <a:pt x="11" y="31"/>
                    <a:pt x="13" y="33"/>
                    <a:pt x="16" y="33"/>
                  </a:cubicBezTo>
                  <a:cubicBezTo>
                    <a:pt x="18" y="33"/>
                    <a:pt x="19" y="32"/>
                    <a:pt x="21" y="31"/>
                  </a:cubicBezTo>
                  <a:cubicBezTo>
                    <a:pt x="22" y="30"/>
                    <a:pt x="24" y="29"/>
                    <a:pt x="25" y="28"/>
                  </a:cubicBezTo>
                  <a:lnTo>
                    <a:pt x="25"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3" name="Freeform 21">
              <a:extLst>
                <a:ext uri="{FF2B5EF4-FFF2-40B4-BE49-F238E27FC236}">
                  <a16:creationId xmlns:a16="http://schemas.microsoft.com/office/drawing/2014/main" id="{FA80A690-9084-4519-8D88-A01963C02369}"/>
                </a:ext>
              </a:extLst>
            </p:cNvPr>
            <p:cNvSpPr>
              <a:spLocks/>
            </p:cNvSpPr>
            <p:nvPr userDrawn="1"/>
          </p:nvSpPr>
          <p:spPr bwMode="auto">
            <a:xfrm>
              <a:off x="1835545" y="6212575"/>
              <a:ext cx="78468" cy="101135"/>
            </a:xfrm>
            <a:custGeom>
              <a:avLst/>
              <a:gdLst>
                <a:gd name="T0" fmla="*/ 24 w 31"/>
                <a:gd name="T1" fmla="*/ 39 h 40"/>
                <a:gd name="T2" fmla="*/ 24 w 31"/>
                <a:gd name="T3" fmla="*/ 35 h 40"/>
                <a:gd name="T4" fmla="*/ 20 w 31"/>
                <a:gd name="T5" fmla="*/ 38 h 40"/>
                <a:gd name="T6" fmla="*/ 14 w 31"/>
                <a:gd name="T7" fmla="*/ 40 h 40"/>
                <a:gd name="T8" fmla="*/ 4 w 31"/>
                <a:gd name="T9" fmla="*/ 35 h 40"/>
                <a:gd name="T10" fmla="*/ 0 w 31"/>
                <a:gd name="T11" fmla="*/ 22 h 40"/>
                <a:gd name="T12" fmla="*/ 0 w 31"/>
                <a:gd name="T13" fmla="*/ 0 h 40"/>
                <a:gd name="T14" fmla="*/ 8 w 31"/>
                <a:gd name="T15" fmla="*/ 0 h 40"/>
                <a:gd name="T16" fmla="*/ 8 w 31"/>
                <a:gd name="T17" fmla="*/ 22 h 40"/>
                <a:gd name="T18" fmla="*/ 10 w 31"/>
                <a:gd name="T19" fmla="*/ 30 h 40"/>
                <a:gd name="T20" fmla="*/ 16 w 31"/>
                <a:gd name="T21" fmla="*/ 33 h 40"/>
                <a:gd name="T22" fmla="*/ 22 w 31"/>
                <a:gd name="T23" fmla="*/ 30 h 40"/>
                <a:gd name="T24" fmla="*/ 24 w 31"/>
                <a:gd name="T25" fmla="*/ 23 h 40"/>
                <a:gd name="T26" fmla="*/ 24 w 31"/>
                <a:gd name="T27" fmla="*/ 0 h 40"/>
                <a:gd name="T28" fmla="*/ 31 w 31"/>
                <a:gd name="T29" fmla="*/ 0 h 40"/>
                <a:gd name="T30" fmla="*/ 31 w 31"/>
                <a:gd name="T31" fmla="*/ 39 h 40"/>
                <a:gd name="T32" fmla="*/ 24 w 31"/>
                <a:gd name="T3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0">
                  <a:moveTo>
                    <a:pt x="24" y="39"/>
                  </a:moveTo>
                  <a:cubicBezTo>
                    <a:pt x="24" y="35"/>
                    <a:pt x="24" y="35"/>
                    <a:pt x="24" y="35"/>
                  </a:cubicBezTo>
                  <a:cubicBezTo>
                    <a:pt x="23" y="36"/>
                    <a:pt x="22" y="38"/>
                    <a:pt x="20" y="38"/>
                  </a:cubicBezTo>
                  <a:cubicBezTo>
                    <a:pt x="18" y="39"/>
                    <a:pt x="16" y="40"/>
                    <a:pt x="14" y="40"/>
                  </a:cubicBezTo>
                  <a:cubicBezTo>
                    <a:pt x="10" y="40"/>
                    <a:pt x="6" y="38"/>
                    <a:pt x="4" y="35"/>
                  </a:cubicBezTo>
                  <a:cubicBezTo>
                    <a:pt x="2" y="32"/>
                    <a:pt x="0" y="28"/>
                    <a:pt x="0" y="22"/>
                  </a:cubicBezTo>
                  <a:cubicBezTo>
                    <a:pt x="0" y="0"/>
                    <a:pt x="0" y="0"/>
                    <a:pt x="0" y="0"/>
                  </a:cubicBezTo>
                  <a:cubicBezTo>
                    <a:pt x="8" y="0"/>
                    <a:pt x="8" y="0"/>
                    <a:pt x="8" y="0"/>
                  </a:cubicBezTo>
                  <a:cubicBezTo>
                    <a:pt x="8" y="22"/>
                    <a:pt x="8" y="22"/>
                    <a:pt x="8" y="22"/>
                  </a:cubicBezTo>
                  <a:cubicBezTo>
                    <a:pt x="8" y="26"/>
                    <a:pt x="9" y="28"/>
                    <a:pt x="10" y="30"/>
                  </a:cubicBezTo>
                  <a:cubicBezTo>
                    <a:pt x="11" y="32"/>
                    <a:pt x="13" y="33"/>
                    <a:pt x="16" y="33"/>
                  </a:cubicBezTo>
                  <a:cubicBezTo>
                    <a:pt x="18" y="33"/>
                    <a:pt x="20" y="32"/>
                    <a:pt x="22" y="30"/>
                  </a:cubicBezTo>
                  <a:cubicBezTo>
                    <a:pt x="23" y="28"/>
                    <a:pt x="24" y="26"/>
                    <a:pt x="24" y="23"/>
                  </a:cubicBezTo>
                  <a:cubicBezTo>
                    <a:pt x="24" y="0"/>
                    <a:pt x="24" y="0"/>
                    <a:pt x="24" y="0"/>
                  </a:cubicBezTo>
                  <a:cubicBezTo>
                    <a:pt x="31" y="0"/>
                    <a:pt x="31" y="0"/>
                    <a:pt x="31" y="0"/>
                  </a:cubicBezTo>
                  <a:cubicBezTo>
                    <a:pt x="31" y="39"/>
                    <a:pt x="31" y="39"/>
                    <a:pt x="31" y="39"/>
                  </a:cubicBezTo>
                  <a:lnTo>
                    <a:pt x="24"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4" name="Freeform 22">
              <a:extLst>
                <a:ext uri="{FF2B5EF4-FFF2-40B4-BE49-F238E27FC236}">
                  <a16:creationId xmlns:a16="http://schemas.microsoft.com/office/drawing/2014/main" id="{E847401D-2482-482A-AC12-D2E83C13546D}"/>
                </a:ext>
              </a:extLst>
            </p:cNvPr>
            <p:cNvSpPr>
              <a:spLocks noEditPoints="1"/>
            </p:cNvSpPr>
            <p:nvPr userDrawn="1"/>
          </p:nvSpPr>
          <p:spPr bwMode="auto">
            <a:xfrm>
              <a:off x="193493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6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6"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4"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1"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6" y="16"/>
                  </a:moveTo>
                  <a:cubicBezTo>
                    <a:pt x="25" y="15"/>
                    <a:pt x="25" y="13"/>
                    <a:pt x="25" y="12"/>
                  </a:cubicBezTo>
                  <a:cubicBezTo>
                    <a:pt x="24" y="11"/>
                    <a:pt x="24" y="10"/>
                    <a:pt x="23" y="9"/>
                  </a:cubicBezTo>
                  <a:cubicBezTo>
                    <a:pt x="22" y="8"/>
                    <a:pt x="22"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5" name="Freeform 23">
              <a:extLst>
                <a:ext uri="{FF2B5EF4-FFF2-40B4-BE49-F238E27FC236}">
                  <a16:creationId xmlns:a16="http://schemas.microsoft.com/office/drawing/2014/main" id="{86054F72-4509-4465-B9A8-8DAE3EFD35B0}"/>
                </a:ext>
              </a:extLst>
            </p:cNvPr>
            <p:cNvSpPr>
              <a:spLocks/>
            </p:cNvSpPr>
            <p:nvPr userDrawn="1"/>
          </p:nvSpPr>
          <p:spPr bwMode="auto">
            <a:xfrm>
              <a:off x="2030841"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1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4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7 w 29"/>
                <a:gd name="T55" fmla="*/ 24 h 40"/>
                <a:gd name="T56" fmla="*/ 13 w 29"/>
                <a:gd name="T57" fmla="*/ 22 h 40"/>
                <a:gd name="T58" fmla="*/ 8 w 29"/>
                <a:gd name="T59" fmla="*/ 20 h 40"/>
                <a:gd name="T60" fmla="*/ 4 w 29"/>
                <a:gd name="T61" fmla="*/ 17 h 40"/>
                <a:gd name="T62" fmla="*/ 2 w 29"/>
                <a:gd name="T63" fmla="*/ 14 h 40"/>
                <a:gd name="T64" fmla="*/ 2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3" y="6"/>
                    <a:pt x="11" y="7"/>
                    <a:pt x="10" y="7"/>
                  </a:cubicBezTo>
                  <a:cubicBezTo>
                    <a:pt x="10" y="8"/>
                    <a:pt x="9" y="9"/>
                    <a:pt x="9" y="10"/>
                  </a:cubicBezTo>
                  <a:cubicBezTo>
                    <a:pt x="9" y="10"/>
                    <a:pt x="9" y="11"/>
                    <a:pt x="9" y="11"/>
                  </a:cubicBezTo>
                  <a:cubicBezTo>
                    <a:pt x="10" y="12"/>
                    <a:pt x="10" y="12"/>
                    <a:pt x="11"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4" y="29"/>
                    <a:pt x="4" y="29"/>
                    <a:pt x="4"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2" y="27"/>
                    <a:pt x="21" y="27"/>
                  </a:cubicBezTo>
                  <a:cubicBezTo>
                    <a:pt x="21" y="26"/>
                    <a:pt x="20" y="25"/>
                    <a:pt x="19" y="25"/>
                  </a:cubicBezTo>
                  <a:cubicBezTo>
                    <a:pt x="19" y="25"/>
                    <a:pt x="18" y="24"/>
                    <a:pt x="17" y="24"/>
                  </a:cubicBezTo>
                  <a:cubicBezTo>
                    <a:pt x="15" y="23"/>
                    <a:pt x="14" y="23"/>
                    <a:pt x="13" y="22"/>
                  </a:cubicBezTo>
                  <a:cubicBezTo>
                    <a:pt x="11" y="21"/>
                    <a:pt x="9" y="20"/>
                    <a:pt x="8" y="20"/>
                  </a:cubicBezTo>
                  <a:cubicBezTo>
                    <a:pt x="6" y="19"/>
                    <a:pt x="5" y="18"/>
                    <a:pt x="4" y="17"/>
                  </a:cubicBezTo>
                  <a:cubicBezTo>
                    <a:pt x="3" y="16"/>
                    <a:pt x="3" y="15"/>
                    <a:pt x="2" y="14"/>
                  </a:cubicBezTo>
                  <a:cubicBezTo>
                    <a:pt x="2" y="13"/>
                    <a:pt x="2" y="12"/>
                    <a:pt x="2" y="10"/>
                  </a:cubicBezTo>
                  <a:cubicBezTo>
                    <a:pt x="2"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6" name="Freeform 24">
              <a:extLst>
                <a:ext uri="{FF2B5EF4-FFF2-40B4-BE49-F238E27FC236}">
                  <a16:creationId xmlns:a16="http://schemas.microsoft.com/office/drawing/2014/main" id="{813850E4-4B62-4FDA-ABD6-F5A5AA5E7C28}"/>
                </a:ext>
              </a:extLst>
            </p:cNvPr>
            <p:cNvSpPr>
              <a:spLocks/>
            </p:cNvSpPr>
            <p:nvPr userDrawn="1"/>
          </p:nvSpPr>
          <p:spPr bwMode="auto">
            <a:xfrm>
              <a:off x="211802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7" name="Freeform 25">
              <a:extLst>
                <a:ext uri="{FF2B5EF4-FFF2-40B4-BE49-F238E27FC236}">
                  <a16:creationId xmlns:a16="http://schemas.microsoft.com/office/drawing/2014/main" id="{1B4F0124-2FAE-4D54-9ECC-E88A8031BBDE}"/>
                </a:ext>
              </a:extLst>
            </p:cNvPr>
            <p:cNvSpPr>
              <a:spLocks noEditPoints="1"/>
            </p:cNvSpPr>
            <p:nvPr userDrawn="1"/>
          </p:nvSpPr>
          <p:spPr bwMode="auto">
            <a:xfrm>
              <a:off x="2194750" y="6175958"/>
              <a:ext cx="24412" cy="136010"/>
            </a:xfrm>
            <a:custGeom>
              <a:avLst/>
              <a:gdLst>
                <a:gd name="T0" fmla="*/ 10 w 10"/>
                <a:gd name="T1" fmla="*/ 5 h 53"/>
                <a:gd name="T2" fmla="*/ 9 w 10"/>
                <a:gd name="T3" fmla="*/ 6 h 53"/>
                <a:gd name="T4" fmla="*/ 8 w 10"/>
                <a:gd name="T5" fmla="*/ 8 h 53"/>
                <a:gd name="T6" fmla="*/ 7 w 10"/>
                <a:gd name="T7" fmla="*/ 9 h 53"/>
                <a:gd name="T8" fmla="*/ 5 w 10"/>
                <a:gd name="T9" fmla="*/ 9 h 53"/>
                <a:gd name="T10" fmla="*/ 3 w 10"/>
                <a:gd name="T11" fmla="*/ 9 h 53"/>
                <a:gd name="T12" fmla="*/ 1 w 10"/>
                <a:gd name="T13" fmla="*/ 8 h 53"/>
                <a:gd name="T14" fmla="*/ 0 w 10"/>
                <a:gd name="T15" fmla="*/ 6 h 53"/>
                <a:gd name="T16" fmla="*/ 0 w 10"/>
                <a:gd name="T17" fmla="*/ 5 h 53"/>
                <a:gd name="T18" fmla="*/ 0 w 10"/>
                <a:gd name="T19" fmla="*/ 3 h 53"/>
                <a:gd name="T20" fmla="*/ 1 w 10"/>
                <a:gd name="T21" fmla="*/ 1 h 53"/>
                <a:gd name="T22" fmla="*/ 3 w 10"/>
                <a:gd name="T23" fmla="*/ 0 h 53"/>
                <a:gd name="T24" fmla="*/ 5 w 10"/>
                <a:gd name="T25" fmla="*/ 0 h 53"/>
                <a:gd name="T26" fmla="*/ 7 w 10"/>
                <a:gd name="T27" fmla="*/ 0 h 53"/>
                <a:gd name="T28" fmla="*/ 8 w 10"/>
                <a:gd name="T29" fmla="*/ 1 h 53"/>
                <a:gd name="T30" fmla="*/ 9 w 10"/>
                <a:gd name="T31" fmla="*/ 3 h 53"/>
                <a:gd name="T32" fmla="*/ 10 w 10"/>
                <a:gd name="T33" fmla="*/ 5 h 53"/>
                <a:gd name="T34" fmla="*/ 1 w 10"/>
                <a:gd name="T35" fmla="*/ 53 h 53"/>
                <a:gd name="T36" fmla="*/ 1 w 10"/>
                <a:gd name="T37" fmla="*/ 14 h 53"/>
                <a:gd name="T38" fmla="*/ 9 w 10"/>
                <a:gd name="T39" fmla="*/ 14 h 53"/>
                <a:gd name="T40" fmla="*/ 9 w 10"/>
                <a:gd name="T41" fmla="*/ 53 h 53"/>
                <a:gd name="T42" fmla="*/ 1 w 10"/>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3">
                  <a:moveTo>
                    <a:pt x="10" y="5"/>
                  </a:moveTo>
                  <a:cubicBezTo>
                    <a:pt x="10" y="5"/>
                    <a:pt x="10" y="6"/>
                    <a:pt x="9" y="6"/>
                  </a:cubicBezTo>
                  <a:cubicBezTo>
                    <a:pt x="9" y="7"/>
                    <a:pt x="9" y="8"/>
                    <a:pt x="8" y="8"/>
                  </a:cubicBezTo>
                  <a:cubicBezTo>
                    <a:pt x="8" y="8"/>
                    <a:pt x="7" y="9"/>
                    <a:pt x="7" y="9"/>
                  </a:cubicBezTo>
                  <a:cubicBezTo>
                    <a:pt x="6" y="9"/>
                    <a:pt x="6" y="9"/>
                    <a:pt x="5" y="9"/>
                  </a:cubicBezTo>
                  <a:cubicBezTo>
                    <a:pt x="4" y="9"/>
                    <a:pt x="4" y="9"/>
                    <a:pt x="3" y="9"/>
                  </a:cubicBezTo>
                  <a:cubicBezTo>
                    <a:pt x="2" y="9"/>
                    <a:pt x="2" y="8"/>
                    <a:pt x="1" y="8"/>
                  </a:cubicBezTo>
                  <a:cubicBezTo>
                    <a:pt x="1" y="8"/>
                    <a:pt x="1" y="7"/>
                    <a:pt x="0" y="6"/>
                  </a:cubicBezTo>
                  <a:cubicBezTo>
                    <a:pt x="0" y="6"/>
                    <a:pt x="0" y="5"/>
                    <a:pt x="0" y="5"/>
                  </a:cubicBezTo>
                  <a:cubicBezTo>
                    <a:pt x="0" y="4"/>
                    <a:pt x="0" y="3"/>
                    <a:pt x="0" y="3"/>
                  </a:cubicBezTo>
                  <a:cubicBezTo>
                    <a:pt x="1" y="2"/>
                    <a:pt x="1" y="2"/>
                    <a:pt x="1" y="1"/>
                  </a:cubicBezTo>
                  <a:cubicBezTo>
                    <a:pt x="2" y="1"/>
                    <a:pt x="2" y="0"/>
                    <a:pt x="3" y="0"/>
                  </a:cubicBezTo>
                  <a:cubicBezTo>
                    <a:pt x="4" y="0"/>
                    <a:pt x="4" y="0"/>
                    <a:pt x="5" y="0"/>
                  </a:cubicBezTo>
                  <a:cubicBezTo>
                    <a:pt x="6" y="0"/>
                    <a:pt x="6" y="0"/>
                    <a:pt x="7" y="0"/>
                  </a:cubicBezTo>
                  <a:cubicBezTo>
                    <a:pt x="7" y="0"/>
                    <a:pt x="8" y="1"/>
                    <a:pt x="8" y="1"/>
                  </a:cubicBezTo>
                  <a:cubicBezTo>
                    <a:pt x="9" y="2"/>
                    <a:pt x="9" y="2"/>
                    <a:pt x="9" y="3"/>
                  </a:cubicBezTo>
                  <a:cubicBezTo>
                    <a:pt x="10" y="3"/>
                    <a:pt x="10" y="4"/>
                    <a:pt x="10" y="5"/>
                  </a:cubicBezTo>
                  <a:close/>
                  <a:moveTo>
                    <a:pt x="1" y="53"/>
                  </a:moveTo>
                  <a:cubicBezTo>
                    <a:pt x="1" y="14"/>
                    <a:pt x="1" y="14"/>
                    <a:pt x="1" y="14"/>
                  </a:cubicBezTo>
                  <a:cubicBezTo>
                    <a:pt x="9" y="14"/>
                    <a:pt x="9" y="14"/>
                    <a:pt x="9" y="14"/>
                  </a:cubicBezTo>
                  <a:cubicBezTo>
                    <a:pt x="9" y="53"/>
                    <a:pt x="9" y="53"/>
                    <a:pt x="9" y="53"/>
                  </a:cubicBezTo>
                  <a:lnTo>
                    <a:pt x="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8" name="Freeform 26">
              <a:extLst>
                <a:ext uri="{FF2B5EF4-FFF2-40B4-BE49-F238E27FC236}">
                  <a16:creationId xmlns:a16="http://schemas.microsoft.com/office/drawing/2014/main" id="{2A730E5F-DF9C-488E-B4E0-EE9F501529EE}"/>
                </a:ext>
              </a:extLst>
            </p:cNvPr>
            <p:cNvSpPr>
              <a:spLocks noEditPoints="1"/>
            </p:cNvSpPr>
            <p:nvPr userDrawn="1"/>
          </p:nvSpPr>
          <p:spPr bwMode="auto">
            <a:xfrm>
              <a:off x="2236599" y="6212575"/>
              <a:ext cx="87186" cy="101135"/>
            </a:xfrm>
            <a:custGeom>
              <a:avLst/>
              <a:gdLst>
                <a:gd name="T0" fmla="*/ 34 w 34"/>
                <a:gd name="T1" fmla="*/ 19 h 40"/>
                <a:gd name="T2" fmla="*/ 33 w 34"/>
                <a:gd name="T3" fmla="*/ 28 h 40"/>
                <a:gd name="T4" fmla="*/ 29 w 34"/>
                <a:gd name="T5" fmla="*/ 34 h 40"/>
                <a:gd name="T6" fmla="*/ 24 w 34"/>
                <a:gd name="T7" fmla="*/ 38 h 40"/>
                <a:gd name="T8" fmla="*/ 17 w 34"/>
                <a:gd name="T9" fmla="*/ 40 h 40"/>
                <a:gd name="T10" fmla="*/ 10 w 34"/>
                <a:gd name="T11" fmla="*/ 38 h 40"/>
                <a:gd name="T12" fmla="*/ 5 w 34"/>
                <a:gd name="T13" fmla="*/ 34 h 40"/>
                <a:gd name="T14" fmla="*/ 1 w 34"/>
                <a:gd name="T15" fmla="*/ 28 h 40"/>
                <a:gd name="T16" fmla="*/ 0 w 34"/>
                <a:gd name="T17" fmla="*/ 20 h 40"/>
                <a:gd name="T18" fmla="*/ 1 w 34"/>
                <a:gd name="T19" fmla="*/ 11 h 40"/>
                <a:gd name="T20" fmla="*/ 5 w 34"/>
                <a:gd name="T21" fmla="*/ 5 h 40"/>
                <a:gd name="T22" fmla="*/ 10 w 34"/>
                <a:gd name="T23" fmla="*/ 1 h 40"/>
                <a:gd name="T24" fmla="*/ 17 w 34"/>
                <a:gd name="T25" fmla="*/ 0 h 40"/>
                <a:gd name="T26" fmla="*/ 24 w 34"/>
                <a:gd name="T27" fmla="*/ 1 h 40"/>
                <a:gd name="T28" fmla="*/ 29 w 34"/>
                <a:gd name="T29" fmla="*/ 5 h 40"/>
                <a:gd name="T30" fmla="*/ 33 w 34"/>
                <a:gd name="T31" fmla="*/ 11 h 40"/>
                <a:gd name="T32" fmla="*/ 34 w 34"/>
                <a:gd name="T33" fmla="*/ 19 h 40"/>
                <a:gd name="T34" fmla="*/ 26 w 34"/>
                <a:gd name="T35" fmla="*/ 20 h 40"/>
                <a:gd name="T36" fmla="*/ 26 w 34"/>
                <a:gd name="T37" fmla="*/ 14 h 40"/>
                <a:gd name="T38" fmla="*/ 24 w 34"/>
                <a:gd name="T39" fmla="*/ 10 h 40"/>
                <a:gd name="T40" fmla="*/ 21 w 34"/>
                <a:gd name="T41" fmla="*/ 8 h 40"/>
                <a:gd name="T42" fmla="*/ 17 w 34"/>
                <a:gd name="T43" fmla="*/ 7 h 40"/>
                <a:gd name="T44" fmla="*/ 13 w 34"/>
                <a:gd name="T45" fmla="*/ 8 h 40"/>
                <a:gd name="T46" fmla="*/ 10 w 34"/>
                <a:gd name="T47" fmla="*/ 10 h 40"/>
                <a:gd name="T48" fmla="*/ 8 w 34"/>
                <a:gd name="T49" fmla="*/ 14 h 40"/>
                <a:gd name="T50" fmla="*/ 7 w 34"/>
                <a:gd name="T51" fmla="*/ 19 h 40"/>
                <a:gd name="T52" fmla="*/ 8 w 34"/>
                <a:gd name="T53" fmla="*/ 25 h 40"/>
                <a:gd name="T54" fmla="*/ 10 w 34"/>
                <a:gd name="T55" fmla="*/ 29 h 40"/>
                <a:gd name="T56" fmla="*/ 13 w 34"/>
                <a:gd name="T57" fmla="*/ 32 h 40"/>
                <a:gd name="T58" fmla="*/ 17 w 34"/>
                <a:gd name="T59" fmla="*/ 32 h 40"/>
                <a:gd name="T60" fmla="*/ 21 w 34"/>
                <a:gd name="T61" fmla="*/ 31 h 40"/>
                <a:gd name="T62" fmla="*/ 24 w 34"/>
                <a:gd name="T63" fmla="*/ 29 h 40"/>
                <a:gd name="T64" fmla="*/ 26 w 34"/>
                <a:gd name="T65" fmla="*/ 25 h 40"/>
                <a:gd name="T66" fmla="*/ 26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19"/>
                  </a:moveTo>
                  <a:cubicBezTo>
                    <a:pt x="34" y="23"/>
                    <a:pt x="34" y="25"/>
                    <a:pt x="33" y="28"/>
                  </a:cubicBezTo>
                  <a:cubicBezTo>
                    <a:pt x="32" y="30"/>
                    <a:pt x="31" y="33"/>
                    <a:pt x="29" y="34"/>
                  </a:cubicBezTo>
                  <a:cubicBezTo>
                    <a:pt x="28" y="36"/>
                    <a:pt x="26" y="37"/>
                    <a:pt x="24" y="38"/>
                  </a:cubicBezTo>
                  <a:cubicBezTo>
                    <a:pt x="21" y="39"/>
                    <a:pt x="19" y="40"/>
                    <a:pt x="17" y="40"/>
                  </a:cubicBezTo>
                  <a:cubicBezTo>
                    <a:pt x="14" y="40"/>
                    <a:pt x="12" y="39"/>
                    <a:pt x="10" y="38"/>
                  </a:cubicBezTo>
                  <a:cubicBezTo>
                    <a:pt x="8" y="37"/>
                    <a:pt x="6" y="36"/>
                    <a:pt x="5" y="34"/>
                  </a:cubicBezTo>
                  <a:cubicBezTo>
                    <a:pt x="3" y="32"/>
                    <a:pt x="2" y="30"/>
                    <a:pt x="1" y="28"/>
                  </a:cubicBezTo>
                  <a:cubicBezTo>
                    <a:pt x="0" y="25"/>
                    <a:pt x="0" y="23"/>
                    <a:pt x="0" y="20"/>
                  </a:cubicBezTo>
                  <a:cubicBezTo>
                    <a:pt x="0" y="16"/>
                    <a:pt x="0" y="14"/>
                    <a:pt x="1" y="11"/>
                  </a:cubicBezTo>
                  <a:cubicBezTo>
                    <a:pt x="2" y="9"/>
                    <a:pt x="3" y="7"/>
                    <a:pt x="5" y="5"/>
                  </a:cubicBezTo>
                  <a:cubicBezTo>
                    <a:pt x="6" y="3"/>
                    <a:pt x="8" y="2"/>
                    <a:pt x="10" y="1"/>
                  </a:cubicBezTo>
                  <a:cubicBezTo>
                    <a:pt x="12" y="0"/>
                    <a:pt x="14" y="0"/>
                    <a:pt x="17" y="0"/>
                  </a:cubicBezTo>
                  <a:cubicBezTo>
                    <a:pt x="19" y="0"/>
                    <a:pt x="22" y="0"/>
                    <a:pt x="24" y="1"/>
                  </a:cubicBezTo>
                  <a:cubicBezTo>
                    <a:pt x="26" y="2"/>
                    <a:pt x="28" y="3"/>
                    <a:pt x="29" y="5"/>
                  </a:cubicBezTo>
                  <a:cubicBezTo>
                    <a:pt x="31" y="7"/>
                    <a:pt x="32" y="9"/>
                    <a:pt x="33" y="11"/>
                  </a:cubicBezTo>
                  <a:cubicBezTo>
                    <a:pt x="34" y="14"/>
                    <a:pt x="34" y="16"/>
                    <a:pt x="34" y="19"/>
                  </a:cubicBezTo>
                  <a:close/>
                  <a:moveTo>
                    <a:pt x="26" y="20"/>
                  </a:moveTo>
                  <a:cubicBezTo>
                    <a:pt x="26" y="18"/>
                    <a:pt x="26" y="16"/>
                    <a:pt x="26" y="14"/>
                  </a:cubicBezTo>
                  <a:cubicBezTo>
                    <a:pt x="25" y="13"/>
                    <a:pt x="25" y="11"/>
                    <a:pt x="24" y="10"/>
                  </a:cubicBezTo>
                  <a:cubicBezTo>
                    <a:pt x="23" y="9"/>
                    <a:pt x="22" y="8"/>
                    <a:pt x="21" y="8"/>
                  </a:cubicBezTo>
                  <a:cubicBezTo>
                    <a:pt x="19" y="7"/>
                    <a:pt x="18" y="7"/>
                    <a:pt x="17" y="7"/>
                  </a:cubicBezTo>
                  <a:cubicBezTo>
                    <a:pt x="15" y="7"/>
                    <a:pt x="14" y="7"/>
                    <a:pt x="13" y="8"/>
                  </a:cubicBezTo>
                  <a:cubicBezTo>
                    <a:pt x="12" y="8"/>
                    <a:pt x="11" y="9"/>
                    <a:pt x="10" y="10"/>
                  </a:cubicBezTo>
                  <a:cubicBezTo>
                    <a:pt x="9" y="11"/>
                    <a:pt x="8" y="13"/>
                    <a:pt x="8" y="14"/>
                  </a:cubicBezTo>
                  <a:cubicBezTo>
                    <a:pt x="8" y="16"/>
                    <a:pt x="7" y="17"/>
                    <a:pt x="7" y="19"/>
                  </a:cubicBezTo>
                  <a:cubicBezTo>
                    <a:pt x="7" y="21"/>
                    <a:pt x="8" y="23"/>
                    <a:pt x="8" y="25"/>
                  </a:cubicBezTo>
                  <a:cubicBezTo>
                    <a:pt x="9" y="27"/>
                    <a:pt x="9" y="28"/>
                    <a:pt x="10" y="29"/>
                  </a:cubicBezTo>
                  <a:cubicBezTo>
                    <a:pt x="11" y="30"/>
                    <a:pt x="12" y="31"/>
                    <a:pt x="13" y="32"/>
                  </a:cubicBezTo>
                  <a:cubicBezTo>
                    <a:pt x="14" y="32"/>
                    <a:pt x="16" y="32"/>
                    <a:pt x="17" y="32"/>
                  </a:cubicBezTo>
                  <a:cubicBezTo>
                    <a:pt x="18" y="32"/>
                    <a:pt x="20" y="32"/>
                    <a:pt x="21" y="31"/>
                  </a:cubicBezTo>
                  <a:cubicBezTo>
                    <a:pt x="22" y="31"/>
                    <a:pt x="23" y="30"/>
                    <a:pt x="24" y="29"/>
                  </a:cubicBezTo>
                  <a:cubicBezTo>
                    <a:pt x="25" y="27"/>
                    <a:pt x="25" y="26"/>
                    <a:pt x="26" y="25"/>
                  </a:cubicBezTo>
                  <a:cubicBezTo>
                    <a:pt x="26" y="23"/>
                    <a:pt x="26" y="21"/>
                    <a:pt x="2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9" name="Freeform 27">
              <a:extLst>
                <a:ext uri="{FF2B5EF4-FFF2-40B4-BE49-F238E27FC236}">
                  <a16:creationId xmlns:a16="http://schemas.microsoft.com/office/drawing/2014/main" id="{39861D7E-D8DA-436F-9E2F-5C08A8BFB4D5}"/>
                </a:ext>
              </a:extLst>
            </p:cNvPr>
            <p:cNvSpPr>
              <a:spLocks/>
            </p:cNvSpPr>
            <p:nvPr userDrawn="1"/>
          </p:nvSpPr>
          <p:spPr bwMode="auto">
            <a:xfrm>
              <a:off x="2344710" y="6212575"/>
              <a:ext cx="78468" cy="99391"/>
            </a:xfrm>
            <a:custGeom>
              <a:avLst/>
              <a:gdLst>
                <a:gd name="T0" fmla="*/ 23 w 31"/>
                <a:gd name="T1" fmla="*/ 39 h 39"/>
                <a:gd name="T2" fmla="*/ 23 w 31"/>
                <a:gd name="T3" fmla="*/ 17 h 39"/>
                <a:gd name="T4" fmla="*/ 21 w 31"/>
                <a:gd name="T5" fmla="*/ 9 h 39"/>
                <a:gd name="T6" fmla="*/ 15 w 31"/>
                <a:gd name="T7" fmla="*/ 7 h 39"/>
                <a:gd name="T8" fmla="*/ 12 w 31"/>
                <a:gd name="T9" fmla="*/ 7 h 39"/>
                <a:gd name="T10" fmla="*/ 9 w 31"/>
                <a:gd name="T11" fmla="*/ 9 h 39"/>
                <a:gd name="T12" fmla="*/ 8 w 31"/>
                <a:gd name="T13" fmla="*/ 12 h 39"/>
                <a:gd name="T14" fmla="*/ 7 w 31"/>
                <a:gd name="T15" fmla="*/ 16 h 39"/>
                <a:gd name="T16" fmla="*/ 7 w 31"/>
                <a:gd name="T17" fmla="*/ 39 h 39"/>
                <a:gd name="T18" fmla="*/ 0 w 31"/>
                <a:gd name="T19" fmla="*/ 39 h 39"/>
                <a:gd name="T20" fmla="*/ 0 w 31"/>
                <a:gd name="T21" fmla="*/ 0 h 39"/>
                <a:gd name="T22" fmla="*/ 7 w 31"/>
                <a:gd name="T23" fmla="*/ 0 h 39"/>
                <a:gd name="T24" fmla="*/ 7 w 31"/>
                <a:gd name="T25" fmla="*/ 4 h 39"/>
                <a:gd name="T26" fmla="*/ 9 w 31"/>
                <a:gd name="T27" fmla="*/ 2 h 39"/>
                <a:gd name="T28" fmla="*/ 11 w 31"/>
                <a:gd name="T29" fmla="*/ 1 h 39"/>
                <a:gd name="T30" fmla="*/ 14 w 31"/>
                <a:gd name="T31" fmla="*/ 0 h 39"/>
                <a:gd name="T32" fmla="*/ 17 w 31"/>
                <a:gd name="T33" fmla="*/ 0 h 39"/>
                <a:gd name="T34" fmla="*/ 23 w 31"/>
                <a:gd name="T35" fmla="*/ 1 h 39"/>
                <a:gd name="T36" fmla="*/ 27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1" y="9"/>
                  </a:cubicBezTo>
                  <a:cubicBezTo>
                    <a:pt x="20" y="7"/>
                    <a:pt x="18" y="7"/>
                    <a:pt x="15" y="7"/>
                  </a:cubicBezTo>
                  <a:cubicBezTo>
                    <a:pt x="14" y="7"/>
                    <a:pt x="13" y="7"/>
                    <a:pt x="12" y="7"/>
                  </a:cubicBezTo>
                  <a:cubicBezTo>
                    <a:pt x="11" y="8"/>
                    <a:pt x="10" y="8"/>
                    <a:pt x="9" y="9"/>
                  </a:cubicBezTo>
                  <a:cubicBezTo>
                    <a:pt x="9" y="10"/>
                    <a:pt x="8" y="11"/>
                    <a:pt x="8" y="12"/>
                  </a:cubicBezTo>
                  <a:cubicBezTo>
                    <a:pt x="8" y="14"/>
                    <a:pt x="7" y="15"/>
                    <a:pt x="7" y="16"/>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10" y="2"/>
                    <a:pt x="11" y="1"/>
                    <a:pt x="11" y="1"/>
                  </a:cubicBezTo>
                  <a:cubicBezTo>
                    <a:pt x="12" y="0"/>
                    <a:pt x="13" y="0"/>
                    <a:pt x="14" y="0"/>
                  </a:cubicBezTo>
                  <a:cubicBezTo>
                    <a:pt x="15" y="0"/>
                    <a:pt x="16" y="0"/>
                    <a:pt x="17" y="0"/>
                  </a:cubicBezTo>
                  <a:cubicBezTo>
                    <a:pt x="19" y="0"/>
                    <a:pt x="21" y="0"/>
                    <a:pt x="23" y="1"/>
                  </a:cubicBezTo>
                  <a:cubicBezTo>
                    <a:pt x="25" y="1"/>
                    <a:pt x="26" y="2"/>
                    <a:pt x="27" y="4"/>
                  </a:cubicBezTo>
                  <a:cubicBezTo>
                    <a:pt x="28" y="5"/>
                    <a:pt x="29" y="7"/>
                    <a:pt x="30" y="9"/>
                  </a:cubicBezTo>
                  <a:cubicBezTo>
                    <a:pt x="30"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0" name="Freeform 28">
              <a:extLst>
                <a:ext uri="{FF2B5EF4-FFF2-40B4-BE49-F238E27FC236}">
                  <a16:creationId xmlns:a16="http://schemas.microsoft.com/office/drawing/2014/main" id="{8B038F9F-6A9C-4E57-A659-0090AF470598}"/>
                </a:ext>
              </a:extLst>
            </p:cNvPr>
            <p:cNvSpPr>
              <a:spLocks/>
            </p:cNvSpPr>
            <p:nvPr userDrawn="1"/>
          </p:nvSpPr>
          <p:spPr bwMode="auto">
            <a:xfrm>
              <a:off x="2445845" y="6284068"/>
              <a:ext cx="31387"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4 w 12"/>
                <a:gd name="T11" fmla="*/ 11 h 12"/>
                <a:gd name="T12" fmla="*/ 2 w 12"/>
                <a:gd name="T13" fmla="*/ 10 h 12"/>
                <a:gd name="T14" fmla="*/ 1 w 12"/>
                <a:gd name="T15" fmla="*/ 8 h 12"/>
                <a:gd name="T16" fmla="*/ 0 w 12"/>
                <a:gd name="T17" fmla="*/ 6 h 12"/>
                <a:gd name="T18" fmla="*/ 1 w 12"/>
                <a:gd name="T19" fmla="*/ 4 h 12"/>
                <a:gd name="T20" fmla="*/ 2 w 12"/>
                <a:gd name="T21" fmla="*/ 2 h 12"/>
                <a:gd name="T22" fmla="*/ 4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4" y="11"/>
                  </a:cubicBezTo>
                  <a:cubicBezTo>
                    <a:pt x="3" y="11"/>
                    <a:pt x="2" y="10"/>
                    <a:pt x="2" y="10"/>
                  </a:cubicBezTo>
                  <a:cubicBezTo>
                    <a:pt x="1" y="9"/>
                    <a:pt x="1" y="9"/>
                    <a:pt x="1" y="8"/>
                  </a:cubicBezTo>
                  <a:cubicBezTo>
                    <a:pt x="0" y="7"/>
                    <a:pt x="0" y="7"/>
                    <a:pt x="0" y="6"/>
                  </a:cubicBezTo>
                  <a:cubicBezTo>
                    <a:pt x="0" y="5"/>
                    <a:pt x="0" y="4"/>
                    <a:pt x="1" y="4"/>
                  </a:cubicBezTo>
                  <a:cubicBezTo>
                    <a:pt x="1" y="3"/>
                    <a:pt x="1" y="2"/>
                    <a:pt x="2" y="2"/>
                  </a:cubicBezTo>
                  <a:cubicBezTo>
                    <a:pt x="2" y="1"/>
                    <a:pt x="3" y="1"/>
                    <a:pt x="4"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1" name="Freeform 29">
              <a:extLst>
                <a:ext uri="{FF2B5EF4-FFF2-40B4-BE49-F238E27FC236}">
                  <a16:creationId xmlns:a16="http://schemas.microsoft.com/office/drawing/2014/main" id="{15E4EB7D-754D-4053-9A23-596C7CFDA987}"/>
                </a:ext>
              </a:extLst>
            </p:cNvPr>
            <p:cNvSpPr>
              <a:spLocks/>
            </p:cNvSpPr>
            <p:nvPr userDrawn="1"/>
          </p:nvSpPr>
          <p:spPr bwMode="auto">
            <a:xfrm>
              <a:off x="2540006" y="6181188"/>
              <a:ext cx="97648" cy="130778"/>
            </a:xfrm>
            <a:custGeom>
              <a:avLst/>
              <a:gdLst>
                <a:gd name="T0" fmla="*/ 34 w 56"/>
                <a:gd name="T1" fmla="*/ 11 h 75"/>
                <a:gd name="T2" fmla="*/ 34 w 56"/>
                <a:gd name="T3" fmla="*/ 75 h 75"/>
                <a:gd name="T4" fmla="*/ 22 w 56"/>
                <a:gd name="T5" fmla="*/ 75 h 75"/>
                <a:gd name="T6" fmla="*/ 22 w 56"/>
                <a:gd name="T7" fmla="*/ 11 h 75"/>
                <a:gd name="T8" fmla="*/ 0 w 56"/>
                <a:gd name="T9" fmla="*/ 11 h 75"/>
                <a:gd name="T10" fmla="*/ 0 w 56"/>
                <a:gd name="T11" fmla="*/ 0 h 75"/>
                <a:gd name="T12" fmla="*/ 56 w 56"/>
                <a:gd name="T13" fmla="*/ 0 h 75"/>
                <a:gd name="T14" fmla="*/ 56 w 56"/>
                <a:gd name="T15" fmla="*/ 11 h 75"/>
                <a:gd name="T16" fmla="*/ 34 w 56"/>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34" y="11"/>
                  </a:moveTo>
                  <a:lnTo>
                    <a:pt x="34" y="75"/>
                  </a:lnTo>
                  <a:lnTo>
                    <a:pt x="22" y="75"/>
                  </a:lnTo>
                  <a:lnTo>
                    <a:pt x="22" y="11"/>
                  </a:lnTo>
                  <a:lnTo>
                    <a:pt x="0" y="11"/>
                  </a:lnTo>
                  <a:lnTo>
                    <a:pt x="0" y="0"/>
                  </a:lnTo>
                  <a:lnTo>
                    <a:pt x="56" y="0"/>
                  </a:lnTo>
                  <a:lnTo>
                    <a:pt x="56" y="11"/>
                  </a:lnTo>
                  <a:lnTo>
                    <a:pt x="34"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2" name="Freeform 30">
              <a:extLst>
                <a:ext uri="{FF2B5EF4-FFF2-40B4-BE49-F238E27FC236}">
                  <a16:creationId xmlns:a16="http://schemas.microsoft.com/office/drawing/2014/main" id="{28E147CB-2B8F-497B-B00B-C25E679DC5EB}"/>
                </a:ext>
              </a:extLst>
            </p:cNvPr>
            <p:cNvSpPr>
              <a:spLocks/>
            </p:cNvSpPr>
            <p:nvPr userDrawn="1"/>
          </p:nvSpPr>
          <p:spPr bwMode="auto">
            <a:xfrm>
              <a:off x="2651603" y="6174213"/>
              <a:ext cx="80211" cy="137753"/>
            </a:xfrm>
            <a:custGeom>
              <a:avLst/>
              <a:gdLst>
                <a:gd name="T0" fmla="*/ 24 w 31"/>
                <a:gd name="T1" fmla="*/ 54 h 54"/>
                <a:gd name="T2" fmla="*/ 24 w 31"/>
                <a:gd name="T3" fmla="*/ 32 h 54"/>
                <a:gd name="T4" fmla="*/ 22 w 31"/>
                <a:gd name="T5" fmla="*/ 24 h 54"/>
                <a:gd name="T6" fmla="*/ 16 w 31"/>
                <a:gd name="T7" fmla="*/ 22 h 54"/>
                <a:gd name="T8" fmla="*/ 13 w 31"/>
                <a:gd name="T9" fmla="*/ 22 h 54"/>
                <a:gd name="T10" fmla="*/ 10 w 31"/>
                <a:gd name="T11" fmla="*/ 24 h 54"/>
                <a:gd name="T12" fmla="*/ 8 w 31"/>
                <a:gd name="T13" fmla="*/ 27 h 54"/>
                <a:gd name="T14" fmla="*/ 8 w 31"/>
                <a:gd name="T15" fmla="*/ 31 h 54"/>
                <a:gd name="T16" fmla="*/ 8 w 31"/>
                <a:gd name="T17" fmla="*/ 54 h 54"/>
                <a:gd name="T18" fmla="*/ 0 w 31"/>
                <a:gd name="T19" fmla="*/ 54 h 54"/>
                <a:gd name="T20" fmla="*/ 0 w 31"/>
                <a:gd name="T21" fmla="*/ 4 h 54"/>
                <a:gd name="T22" fmla="*/ 8 w 31"/>
                <a:gd name="T23" fmla="*/ 0 h 54"/>
                <a:gd name="T24" fmla="*/ 8 w 31"/>
                <a:gd name="T25" fmla="*/ 19 h 54"/>
                <a:gd name="T26" fmla="*/ 10 w 31"/>
                <a:gd name="T27" fmla="*/ 17 h 54"/>
                <a:gd name="T28" fmla="*/ 12 w 31"/>
                <a:gd name="T29" fmla="*/ 16 h 54"/>
                <a:gd name="T30" fmla="*/ 15 w 31"/>
                <a:gd name="T31" fmla="*/ 15 h 54"/>
                <a:gd name="T32" fmla="*/ 18 w 31"/>
                <a:gd name="T33" fmla="*/ 15 h 54"/>
                <a:gd name="T34" fmla="*/ 24 w 31"/>
                <a:gd name="T35" fmla="*/ 16 h 54"/>
                <a:gd name="T36" fmla="*/ 28 w 31"/>
                <a:gd name="T37" fmla="*/ 19 h 54"/>
                <a:gd name="T38" fmla="*/ 30 w 31"/>
                <a:gd name="T39" fmla="*/ 24 h 54"/>
                <a:gd name="T40" fmla="*/ 31 w 31"/>
                <a:gd name="T41" fmla="*/ 32 h 54"/>
                <a:gd name="T42" fmla="*/ 31 w 31"/>
                <a:gd name="T43" fmla="*/ 54 h 54"/>
                <a:gd name="T44" fmla="*/ 24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4" y="54"/>
                  </a:moveTo>
                  <a:cubicBezTo>
                    <a:pt x="24" y="32"/>
                    <a:pt x="24" y="32"/>
                    <a:pt x="24" y="32"/>
                  </a:cubicBezTo>
                  <a:cubicBezTo>
                    <a:pt x="24" y="28"/>
                    <a:pt x="23" y="26"/>
                    <a:pt x="22" y="24"/>
                  </a:cubicBezTo>
                  <a:cubicBezTo>
                    <a:pt x="21" y="22"/>
                    <a:pt x="19" y="22"/>
                    <a:pt x="16" y="22"/>
                  </a:cubicBezTo>
                  <a:cubicBezTo>
                    <a:pt x="15" y="22"/>
                    <a:pt x="14" y="22"/>
                    <a:pt x="13" y="22"/>
                  </a:cubicBezTo>
                  <a:cubicBezTo>
                    <a:pt x="12" y="22"/>
                    <a:pt x="11" y="23"/>
                    <a:pt x="10" y="24"/>
                  </a:cubicBezTo>
                  <a:cubicBezTo>
                    <a:pt x="9" y="25"/>
                    <a:pt x="9" y="26"/>
                    <a:pt x="8" y="27"/>
                  </a:cubicBezTo>
                  <a:cubicBezTo>
                    <a:pt x="8" y="28"/>
                    <a:pt x="8" y="30"/>
                    <a:pt x="8" y="31"/>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8" y="18"/>
                    <a:pt x="9" y="18"/>
                    <a:pt x="10" y="17"/>
                  </a:cubicBezTo>
                  <a:cubicBezTo>
                    <a:pt x="10" y="17"/>
                    <a:pt x="11" y="16"/>
                    <a:pt x="12" y="16"/>
                  </a:cubicBezTo>
                  <a:cubicBezTo>
                    <a:pt x="13" y="15"/>
                    <a:pt x="14" y="15"/>
                    <a:pt x="15" y="15"/>
                  </a:cubicBezTo>
                  <a:cubicBezTo>
                    <a:pt x="16" y="15"/>
                    <a:pt x="17" y="15"/>
                    <a:pt x="18" y="15"/>
                  </a:cubicBezTo>
                  <a:cubicBezTo>
                    <a:pt x="20" y="15"/>
                    <a:pt x="22" y="15"/>
                    <a:pt x="24" y="16"/>
                  </a:cubicBezTo>
                  <a:cubicBezTo>
                    <a:pt x="25" y="16"/>
                    <a:pt x="27" y="17"/>
                    <a:pt x="28" y="19"/>
                  </a:cubicBezTo>
                  <a:cubicBezTo>
                    <a:pt x="29" y="20"/>
                    <a:pt x="30" y="22"/>
                    <a:pt x="30" y="24"/>
                  </a:cubicBezTo>
                  <a:cubicBezTo>
                    <a:pt x="31" y="27"/>
                    <a:pt x="31" y="29"/>
                    <a:pt x="31" y="32"/>
                  </a:cubicBezTo>
                  <a:cubicBezTo>
                    <a:pt x="31" y="54"/>
                    <a:pt x="31" y="54"/>
                    <a:pt x="31" y="54"/>
                  </a:cubicBezTo>
                  <a:lnTo>
                    <a:pt x="24"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3" name="Freeform 31">
              <a:extLst>
                <a:ext uri="{FF2B5EF4-FFF2-40B4-BE49-F238E27FC236}">
                  <a16:creationId xmlns:a16="http://schemas.microsoft.com/office/drawing/2014/main" id="{E68BC676-C787-429D-B59B-1A5CE062F78A}"/>
                </a:ext>
              </a:extLst>
            </p:cNvPr>
            <p:cNvSpPr>
              <a:spLocks noEditPoints="1"/>
            </p:cNvSpPr>
            <p:nvPr userDrawn="1"/>
          </p:nvSpPr>
          <p:spPr bwMode="auto">
            <a:xfrm>
              <a:off x="2750996" y="6212575"/>
              <a:ext cx="85443" cy="101135"/>
            </a:xfrm>
            <a:custGeom>
              <a:avLst/>
              <a:gdLst>
                <a:gd name="T0" fmla="*/ 33 w 33"/>
                <a:gd name="T1" fmla="*/ 19 h 40"/>
                <a:gd name="T2" fmla="*/ 33 w 33"/>
                <a:gd name="T3" fmla="*/ 21 h 40"/>
                <a:gd name="T4" fmla="*/ 33 w 33"/>
                <a:gd name="T5" fmla="*/ 22 h 40"/>
                <a:gd name="T6" fmla="*/ 7 w 33"/>
                <a:gd name="T7" fmla="*/ 22 h 40"/>
                <a:gd name="T8" fmla="*/ 8 w 33"/>
                <a:gd name="T9" fmla="*/ 27 h 40"/>
                <a:gd name="T10" fmla="*/ 11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7" y="24"/>
                    <a:pt x="8" y="26"/>
                    <a:pt x="8" y="27"/>
                  </a:cubicBezTo>
                  <a:cubicBezTo>
                    <a:pt x="9" y="28"/>
                    <a:pt x="10" y="29"/>
                    <a:pt x="11" y="30"/>
                  </a:cubicBezTo>
                  <a:cubicBezTo>
                    <a:pt x="11" y="31"/>
                    <a:pt x="12" y="32"/>
                    <a:pt x="13" y="32"/>
                  </a:cubicBezTo>
                  <a:cubicBezTo>
                    <a:pt x="15" y="33"/>
                    <a:pt x="16" y="33"/>
                    <a:pt x="17" y="33"/>
                  </a:cubicBezTo>
                  <a:cubicBezTo>
                    <a:pt x="18" y="33"/>
                    <a:pt x="18" y="33"/>
                    <a:pt x="19" y="33"/>
                  </a:cubicBezTo>
                  <a:cubicBezTo>
                    <a:pt x="20" y="32"/>
                    <a:pt x="21" y="32"/>
                    <a:pt x="21" y="32"/>
                  </a:cubicBezTo>
                  <a:cubicBezTo>
                    <a:pt x="22" y="32"/>
                    <a:pt x="23"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7"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4" name="Freeform 32">
              <a:extLst>
                <a:ext uri="{FF2B5EF4-FFF2-40B4-BE49-F238E27FC236}">
                  <a16:creationId xmlns:a16="http://schemas.microsoft.com/office/drawing/2014/main" id="{71266960-73CB-44B9-9A97-810858989148}"/>
                </a:ext>
              </a:extLst>
            </p:cNvPr>
            <p:cNvSpPr>
              <a:spLocks noEditPoints="1"/>
            </p:cNvSpPr>
            <p:nvPr userDrawn="1"/>
          </p:nvSpPr>
          <p:spPr bwMode="auto">
            <a:xfrm>
              <a:off x="2902698" y="6174213"/>
              <a:ext cx="80211" cy="139497"/>
            </a:xfrm>
            <a:custGeom>
              <a:avLst/>
              <a:gdLst>
                <a:gd name="T0" fmla="*/ 32 w 32"/>
                <a:gd name="T1" fmla="*/ 35 h 55"/>
                <a:gd name="T2" fmla="*/ 31 w 32"/>
                <a:gd name="T3" fmla="*/ 44 h 55"/>
                <a:gd name="T4" fmla="*/ 28 w 32"/>
                <a:gd name="T5" fmla="*/ 50 h 55"/>
                <a:gd name="T6" fmla="*/ 23 w 32"/>
                <a:gd name="T7" fmla="*/ 53 h 55"/>
                <a:gd name="T8" fmla="*/ 17 w 32"/>
                <a:gd name="T9" fmla="*/ 55 h 55"/>
                <a:gd name="T10" fmla="*/ 12 w 32"/>
                <a:gd name="T11" fmla="*/ 53 h 55"/>
                <a:gd name="T12" fmla="*/ 7 w 32"/>
                <a:gd name="T13" fmla="*/ 50 h 55"/>
                <a:gd name="T14" fmla="*/ 7 w 32"/>
                <a:gd name="T15" fmla="*/ 54 h 55"/>
                <a:gd name="T16" fmla="*/ 0 w 32"/>
                <a:gd name="T17" fmla="*/ 54 h 55"/>
                <a:gd name="T18" fmla="*/ 0 w 32"/>
                <a:gd name="T19" fmla="*/ 4 h 55"/>
                <a:gd name="T20" fmla="*/ 7 w 32"/>
                <a:gd name="T21" fmla="*/ 0 h 55"/>
                <a:gd name="T22" fmla="*/ 7 w 32"/>
                <a:gd name="T23" fmla="*/ 19 h 55"/>
                <a:gd name="T24" fmla="*/ 10 w 32"/>
                <a:gd name="T25" fmla="*/ 17 h 55"/>
                <a:gd name="T26" fmla="*/ 12 w 32"/>
                <a:gd name="T27" fmla="*/ 16 h 55"/>
                <a:gd name="T28" fmla="*/ 14 w 32"/>
                <a:gd name="T29" fmla="*/ 15 h 55"/>
                <a:gd name="T30" fmla="*/ 17 w 32"/>
                <a:gd name="T31" fmla="*/ 15 h 55"/>
                <a:gd name="T32" fmla="*/ 23 w 32"/>
                <a:gd name="T33" fmla="*/ 16 h 55"/>
                <a:gd name="T34" fmla="*/ 28 w 32"/>
                <a:gd name="T35" fmla="*/ 19 h 55"/>
                <a:gd name="T36" fmla="*/ 31 w 32"/>
                <a:gd name="T37" fmla="*/ 26 h 55"/>
                <a:gd name="T38" fmla="*/ 32 w 32"/>
                <a:gd name="T39" fmla="*/ 35 h 55"/>
                <a:gd name="T40" fmla="*/ 25 w 32"/>
                <a:gd name="T41" fmla="*/ 35 h 55"/>
                <a:gd name="T42" fmla="*/ 23 w 32"/>
                <a:gd name="T43" fmla="*/ 25 h 55"/>
                <a:gd name="T44" fmla="*/ 16 w 32"/>
                <a:gd name="T45" fmla="*/ 22 h 55"/>
                <a:gd name="T46" fmla="*/ 14 w 32"/>
                <a:gd name="T47" fmla="*/ 22 h 55"/>
                <a:gd name="T48" fmla="*/ 11 w 32"/>
                <a:gd name="T49" fmla="*/ 23 h 55"/>
                <a:gd name="T50" fmla="*/ 9 w 32"/>
                <a:gd name="T51" fmla="*/ 25 h 55"/>
                <a:gd name="T52" fmla="*/ 7 w 32"/>
                <a:gd name="T53" fmla="*/ 26 h 55"/>
                <a:gd name="T54" fmla="*/ 7 w 32"/>
                <a:gd name="T55" fmla="*/ 43 h 55"/>
                <a:gd name="T56" fmla="*/ 9 w 32"/>
                <a:gd name="T57" fmla="*/ 44 h 55"/>
                <a:gd name="T58" fmla="*/ 11 w 32"/>
                <a:gd name="T59" fmla="*/ 46 h 55"/>
                <a:gd name="T60" fmla="*/ 14 w 32"/>
                <a:gd name="T61" fmla="*/ 47 h 55"/>
                <a:gd name="T62" fmla="*/ 16 w 32"/>
                <a:gd name="T63" fmla="*/ 48 h 55"/>
                <a:gd name="T64" fmla="*/ 23 w 32"/>
                <a:gd name="T65" fmla="*/ 45 h 55"/>
                <a:gd name="T66" fmla="*/ 25 w 32"/>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5">
                  <a:moveTo>
                    <a:pt x="32" y="35"/>
                  </a:moveTo>
                  <a:cubicBezTo>
                    <a:pt x="32" y="38"/>
                    <a:pt x="32" y="41"/>
                    <a:pt x="31" y="44"/>
                  </a:cubicBezTo>
                  <a:cubicBezTo>
                    <a:pt x="30" y="46"/>
                    <a:pt x="29" y="48"/>
                    <a:pt x="28" y="50"/>
                  </a:cubicBezTo>
                  <a:cubicBezTo>
                    <a:pt x="26" y="51"/>
                    <a:pt x="25" y="53"/>
                    <a:pt x="23" y="53"/>
                  </a:cubicBezTo>
                  <a:cubicBezTo>
                    <a:pt x="21" y="54"/>
                    <a:pt x="19" y="55"/>
                    <a:pt x="17" y="55"/>
                  </a:cubicBezTo>
                  <a:cubicBezTo>
                    <a:pt x="15" y="55"/>
                    <a:pt x="13" y="54"/>
                    <a:pt x="12" y="53"/>
                  </a:cubicBezTo>
                  <a:cubicBezTo>
                    <a:pt x="10" y="52"/>
                    <a:pt x="9" y="51"/>
                    <a:pt x="7" y="50"/>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10" y="17"/>
                  </a:cubicBezTo>
                  <a:cubicBezTo>
                    <a:pt x="10" y="17"/>
                    <a:pt x="11" y="16"/>
                    <a:pt x="12" y="16"/>
                  </a:cubicBezTo>
                  <a:cubicBezTo>
                    <a:pt x="12" y="16"/>
                    <a:pt x="13" y="15"/>
                    <a:pt x="14" y="15"/>
                  </a:cubicBezTo>
                  <a:cubicBezTo>
                    <a:pt x="15" y="15"/>
                    <a:pt x="16" y="15"/>
                    <a:pt x="17" y="15"/>
                  </a:cubicBezTo>
                  <a:cubicBezTo>
                    <a:pt x="20" y="15"/>
                    <a:pt x="21" y="15"/>
                    <a:pt x="23" y="16"/>
                  </a:cubicBezTo>
                  <a:cubicBezTo>
                    <a:pt x="25" y="16"/>
                    <a:pt x="27" y="18"/>
                    <a:pt x="28" y="19"/>
                  </a:cubicBezTo>
                  <a:cubicBezTo>
                    <a:pt x="29" y="21"/>
                    <a:pt x="30" y="23"/>
                    <a:pt x="31" y="26"/>
                  </a:cubicBezTo>
                  <a:cubicBezTo>
                    <a:pt x="32" y="28"/>
                    <a:pt x="32" y="32"/>
                    <a:pt x="32" y="35"/>
                  </a:cubicBezTo>
                  <a:close/>
                  <a:moveTo>
                    <a:pt x="25" y="35"/>
                  </a:moveTo>
                  <a:cubicBezTo>
                    <a:pt x="25" y="31"/>
                    <a:pt x="24" y="27"/>
                    <a:pt x="23" y="25"/>
                  </a:cubicBezTo>
                  <a:cubicBezTo>
                    <a:pt x="21" y="23"/>
                    <a:pt x="19" y="22"/>
                    <a:pt x="16" y="22"/>
                  </a:cubicBezTo>
                  <a:cubicBezTo>
                    <a:pt x="15" y="22"/>
                    <a:pt x="14" y="22"/>
                    <a:pt x="14" y="22"/>
                  </a:cubicBezTo>
                  <a:cubicBezTo>
                    <a:pt x="13" y="22"/>
                    <a:pt x="12" y="23"/>
                    <a:pt x="11" y="23"/>
                  </a:cubicBezTo>
                  <a:cubicBezTo>
                    <a:pt x="10" y="23"/>
                    <a:pt x="10" y="24"/>
                    <a:pt x="9" y="25"/>
                  </a:cubicBezTo>
                  <a:cubicBezTo>
                    <a:pt x="8" y="25"/>
                    <a:pt x="8" y="26"/>
                    <a:pt x="7" y="26"/>
                  </a:cubicBezTo>
                  <a:cubicBezTo>
                    <a:pt x="7" y="43"/>
                    <a:pt x="7" y="43"/>
                    <a:pt x="7" y="43"/>
                  </a:cubicBezTo>
                  <a:cubicBezTo>
                    <a:pt x="8" y="43"/>
                    <a:pt x="8" y="44"/>
                    <a:pt x="9" y="44"/>
                  </a:cubicBezTo>
                  <a:cubicBezTo>
                    <a:pt x="10" y="45"/>
                    <a:pt x="10" y="45"/>
                    <a:pt x="11" y="46"/>
                  </a:cubicBezTo>
                  <a:cubicBezTo>
                    <a:pt x="12" y="46"/>
                    <a:pt x="13" y="47"/>
                    <a:pt x="14" y="47"/>
                  </a:cubicBezTo>
                  <a:cubicBezTo>
                    <a:pt x="15" y="47"/>
                    <a:pt x="15" y="48"/>
                    <a:pt x="16"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5" name="Freeform 33">
              <a:extLst>
                <a:ext uri="{FF2B5EF4-FFF2-40B4-BE49-F238E27FC236}">
                  <a16:creationId xmlns:a16="http://schemas.microsoft.com/office/drawing/2014/main" id="{3FF3AC5A-B742-4B29-8E04-03A71D82B9A6}"/>
                </a:ext>
              </a:extLst>
            </p:cNvPr>
            <p:cNvSpPr>
              <a:spLocks noEditPoints="1"/>
            </p:cNvSpPr>
            <p:nvPr userDrawn="1"/>
          </p:nvSpPr>
          <p:spPr bwMode="auto">
            <a:xfrm>
              <a:off x="2998603"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8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8" y="37"/>
                  </a:cubicBezTo>
                  <a:cubicBezTo>
                    <a:pt x="27" y="37"/>
                    <a:pt x="26" y="38"/>
                    <a:pt x="25" y="38"/>
                  </a:cubicBezTo>
                  <a:cubicBezTo>
                    <a:pt x="24" y="39"/>
                    <a:pt x="23"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7"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6" name="Freeform 34">
              <a:extLst>
                <a:ext uri="{FF2B5EF4-FFF2-40B4-BE49-F238E27FC236}">
                  <a16:creationId xmlns:a16="http://schemas.microsoft.com/office/drawing/2014/main" id="{0C912743-E24B-4E48-8196-5FBD1ECEE9AD}"/>
                </a:ext>
              </a:extLst>
            </p:cNvPr>
            <p:cNvSpPr>
              <a:spLocks/>
            </p:cNvSpPr>
            <p:nvPr userDrawn="1"/>
          </p:nvSpPr>
          <p:spPr bwMode="auto">
            <a:xfrm>
              <a:off x="309625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3"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7" name="Freeform 35">
              <a:extLst>
                <a:ext uri="{FF2B5EF4-FFF2-40B4-BE49-F238E27FC236}">
                  <a16:creationId xmlns:a16="http://schemas.microsoft.com/office/drawing/2014/main" id="{6E2F01F4-1410-4FE1-B043-EA97A1541F32}"/>
                </a:ext>
              </a:extLst>
            </p:cNvPr>
            <p:cNvSpPr>
              <a:spLocks/>
            </p:cNvSpPr>
            <p:nvPr userDrawn="1"/>
          </p:nvSpPr>
          <p:spPr bwMode="auto">
            <a:xfrm>
              <a:off x="3164256" y="6174213"/>
              <a:ext cx="55799" cy="139497"/>
            </a:xfrm>
            <a:custGeom>
              <a:avLst/>
              <a:gdLst>
                <a:gd name="T0" fmla="*/ 21 w 22"/>
                <a:gd name="T1" fmla="*/ 53 h 55"/>
                <a:gd name="T2" fmla="*/ 18 w 22"/>
                <a:gd name="T3" fmla="*/ 54 h 55"/>
                <a:gd name="T4" fmla="*/ 14 w 22"/>
                <a:gd name="T5" fmla="*/ 55 h 55"/>
                <a:gd name="T6" fmla="*/ 10 w 22"/>
                <a:gd name="T7" fmla="*/ 54 h 55"/>
                <a:gd name="T8" fmla="*/ 7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6" y="54"/>
                    <a:pt x="15" y="55"/>
                    <a:pt x="14" y="55"/>
                  </a:cubicBezTo>
                  <a:cubicBezTo>
                    <a:pt x="12" y="55"/>
                    <a:pt x="11" y="54"/>
                    <a:pt x="10" y="54"/>
                  </a:cubicBezTo>
                  <a:cubicBezTo>
                    <a:pt x="9" y="54"/>
                    <a:pt x="8" y="53"/>
                    <a:pt x="7"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8" name="Freeform 36">
              <a:extLst>
                <a:ext uri="{FF2B5EF4-FFF2-40B4-BE49-F238E27FC236}">
                  <a16:creationId xmlns:a16="http://schemas.microsoft.com/office/drawing/2014/main" id="{58ACFF1C-49F0-414E-B9E3-DE4E9FFAA38A}"/>
                </a:ext>
              </a:extLst>
            </p:cNvPr>
            <p:cNvSpPr>
              <a:spLocks noEditPoints="1"/>
            </p:cNvSpPr>
            <p:nvPr userDrawn="1"/>
          </p:nvSpPr>
          <p:spPr bwMode="auto">
            <a:xfrm>
              <a:off x="3234004"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9" name="Freeform 37">
              <a:extLst>
                <a:ext uri="{FF2B5EF4-FFF2-40B4-BE49-F238E27FC236}">
                  <a16:creationId xmlns:a16="http://schemas.microsoft.com/office/drawing/2014/main" id="{DACBD04B-22FF-4A4F-8B29-A2F31A05423A}"/>
                </a:ext>
              </a:extLst>
            </p:cNvPr>
            <p:cNvSpPr>
              <a:spLocks/>
            </p:cNvSpPr>
            <p:nvPr userDrawn="1"/>
          </p:nvSpPr>
          <p:spPr bwMode="auto">
            <a:xfrm>
              <a:off x="3336884" y="6212575"/>
              <a:ext cx="59286" cy="99391"/>
            </a:xfrm>
            <a:custGeom>
              <a:avLst/>
              <a:gdLst>
                <a:gd name="T0" fmla="*/ 21 w 23"/>
                <a:gd name="T1" fmla="*/ 8 h 39"/>
                <a:gd name="T2" fmla="*/ 19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7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9" y="7"/>
                  </a:cubicBezTo>
                  <a:cubicBezTo>
                    <a:pt x="18" y="7"/>
                    <a:pt x="17"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1" y="1"/>
                  </a:cubicBezTo>
                  <a:cubicBezTo>
                    <a:pt x="12" y="0"/>
                    <a:pt x="13" y="0"/>
                    <a:pt x="14" y="0"/>
                  </a:cubicBezTo>
                  <a:cubicBezTo>
                    <a:pt x="15" y="0"/>
                    <a:pt x="16" y="0"/>
                    <a:pt x="17"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0" name="Freeform 38">
              <a:extLst>
                <a:ext uri="{FF2B5EF4-FFF2-40B4-BE49-F238E27FC236}">
                  <a16:creationId xmlns:a16="http://schemas.microsoft.com/office/drawing/2014/main" id="{A13F6E37-C22B-4FD3-ADFE-9C53ECB44692}"/>
                </a:ext>
              </a:extLst>
            </p:cNvPr>
            <p:cNvSpPr>
              <a:spLocks/>
            </p:cNvSpPr>
            <p:nvPr userDrawn="1"/>
          </p:nvSpPr>
          <p:spPr bwMode="auto">
            <a:xfrm>
              <a:off x="3451969"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1" name="Freeform 39">
              <a:extLst>
                <a:ext uri="{FF2B5EF4-FFF2-40B4-BE49-F238E27FC236}">
                  <a16:creationId xmlns:a16="http://schemas.microsoft.com/office/drawing/2014/main" id="{76256F1D-405A-49F9-8592-A899623F2DB0}"/>
                </a:ext>
              </a:extLst>
            </p:cNvPr>
            <p:cNvSpPr>
              <a:spLocks/>
            </p:cNvSpPr>
            <p:nvPr userDrawn="1"/>
          </p:nvSpPr>
          <p:spPr bwMode="auto">
            <a:xfrm>
              <a:off x="3530436"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2" name="Freeform 40">
              <a:extLst>
                <a:ext uri="{FF2B5EF4-FFF2-40B4-BE49-F238E27FC236}">
                  <a16:creationId xmlns:a16="http://schemas.microsoft.com/office/drawing/2014/main" id="{2F9CAE14-DB05-4B70-867F-3F6164BDB74F}"/>
                </a:ext>
              </a:extLst>
            </p:cNvPr>
            <p:cNvSpPr>
              <a:spLocks noEditPoints="1"/>
            </p:cNvSpPr>
            <p:nvPr userDrawn="1"/>
          </p:nvSpPr>
          <p:spPr bwMode="auto">
            <a:xfrm>
              <a:off x="362808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3" name="Freeform 41">
              <a:extLst>
                <a:ext uri="{FF2B5EF4-FFF2-40B4-BE49-F238E27FC236}">
                  <a16:creationId xmlns:a16="http://schemas.microsoft.com/office/drawing/2014/main" id="{30C7B10F-7027-41F9-BEE2-F1575CB690D6}"/>
                </a:ext>
              </a:extLst>
            </p:cNvPr>
            <p:cNvSpPr>
              <a:spLocks noEditPoints="1"/>
            </p:cNvSpPr>
            <p:nvPr userDrawn="1"/>
          </p:nvSpPr>
          <p:spPr bwMode="auto">
            <a:xfrm>
              <a:off x="3772813" y="6212575"/>
              <a:ext cx="81955" cy="101135"/>
            </a:xfrm>
            <a:custGeom>
              <a:avLst/>
              <a:gdLst>
                <a:gd name="T0" fmla="*/ 24 w 32"/>
                <a:gd name="T1" fmla="*/ 39 h 40"/>
                <a:gd name="T2" fmla="*/ 24 w 32"/>
                <a:gd name="T3" fmla="*/ 35 h 40"/>
                <a:gd name="T4" fmla="*/ 22 w 32"/>
                <a:gd name="T5" fmla="*/ 37 h 40"/>
                <a:gd name="T6" fmla="*/ 20 w 32"/>
                <a:gd name="T7" fmla="*/ 38 h 40"/>
                <a:gd name="T8" fmla="*/ 17 w 32"/>
                <a:gd name="T9" fmla="*/ 39 h 40"/>
                <a:gd name="T10" fmla="*/ 14 w 32"/>
                <a:gd name="T11" fmla="*/ 40 h 40"/>
                <a:gd name="T12" fmla="*/ 9 w 32"/>
                <a:gd name="T13" fmla="*/ 39 h 40"/>
                <a:gd name="T14" fmla="*/ 5 w 32"/>
                <a:gd name="T15" fmla="*/ 37 h 40"/>
                <a:gd name="T16" fmla="*/ 2 w 32"/>
                <a:gd name="T17" fmla="*/ 33 h 40"/>
                <a:gd name="T18" fmla="*/ 0 w 32"/>
                <a:gd name="T19" fmla="*/ 27 h 40"/>
                <a:gd name="T20" fmla="*/ 2 w 32"/>
                <a:gd name="T21" fmla="*/ 21 h 40"/>
                <a:gd name="T22" fmla="*/ 5 w 32"/>
                <a:gd name="T23" fmla="*/ 17 h 40"/>
                <a:gd name="T24" fmla="*/ 10 w 32"/>
                <a:gd name="T25" fmla="*/ 15 h 40"/>
                <a:gd name="T26" fmla="*/ 16 w 32"/>
                <a:gd name="T27" fmla="*/ 14 h 40"/>
                <a:gd name="T28" fmla="*/ 21 w 32"/>
                <a:gd name="T29" fmla="*/ 15 h 40"/>
                <a:gd name="T30" fmla="*/ 24 w 32"/>
                <a:gd name="T31" fmla="*/ 16 h 40"/>
                <a:gd name="T32" fmla="*/ 24 w 32"/>
                <a:gd name="T33" fmla="*/ 13 h 40"/>
                <a:gd name="T34" fmla="*/ 22 w 32"/>
                <a:gd name="T35" fmla="*/ 8 h 40"/>
                <a:gd name="T36" fmla="*/ 17 w 32"/>
                <a:gd name="T37" fmla="*/ 6 h 40"/>
                <a:gd name="T38" fmla="*/ 12 w 32"/>
                <a:gd name="T39" fmla="*/ 7 h 40"/>
                <a:gd name="T40" fmla="*/ 7 w 32"/>
                <a:gd name="T41" fmla="*/ 9 h 40"/>
                <a:gd name="T42" fmla="*/ 4 w 32"/>
                <a:gd name="T43" fmla="*/ 3 h 40"/>
                <a:gd name="T44" fmla="*/ 10 w 32"/>
                <a:gd name="T45" fmla="*/ 0 h 40"/>
                <a:gd name="T46" fmla="*/ 17 w 32"/>
                <a:gd name="T47" fmla="*/ 0 h 40"/>
                <a:gd name="T48" fmla="*/ 23 w 32"/>
                <a:gd name="T49" fmla="*/ 0 h 40"/>
                <a:gd name="T50" fmla="*/ 28 w 32"/>
                <a:gd name="T51" fmla="*/ 3 h 40"/>
                <a:gd name="T52" fmla="*/ 31 w 32"/>
                <a:gd name="T53" fmla="*/ 7 h 40"/>
                <a:gd name="T54" fmla="*/ 32 w 32"/>
                <a:gd name="T55" fmla="*/ 12 h 40"/>
                <a:gd name="T56" fmla="*/ 32 w 32"/>
                <a:gd name="T57" fmla="*/ 39 h 40"/>
                <a:gd name="T58" fmla="*/ 24 w 32"/>
                <a:gd name="T59" fmla="*/ 39 h 40"/>
                <a:gd name="T60" fmla="*/ 24 w 32"/>
                <a:gd name="T61" fmla="*/ 22 h 40"/>
                <a:gd name="T62" fmla="*/ 22 w 32"/>
                <a:gd name="T63" fmla="*/ 22 h 40"/>
                <a:gd name="T64" fmla="*/ 21 w 32"/>
                <a:gd name="T65" fmla="*/ 21 h 40"/>
                <a:gd name="T66" fmla="*/ 18 w 32"/>
                <a:gd name="T67" fmla="*/ 21 h 40"/>
                <a:gd name="T68" fmla="*/ 16 w 32"/>
                <a:gd name="T69" fmla="*/ 21 h 40"/>
                <a:gd name="T70" fmla="*/ 10 w 32"/>
                <a:gd name="T71" fmla="*/ 22 h 40"/>
                <a:gd name="T72" fmla="*/ 8 w 32"/>
                <a:gd name="T73" fmla="*/ 26 h 40"/>
                <a:gd name="T74" fmla="*/ 8 w 32"/>
                <a:gd name="T75" fmla="*/ 29 h 40"/>
                <a:gd name="T76" fmla="*/ 10 w 32"/>
                <a:gd name="T77" fmla="*/ 31 h 40"/>
                <a:gd name="T78" fmla="*/ 12 w 32"/>
                <a:gd name="T79" fmla="*/ 32 h 40"/>
                <a:gd name="T80" fmla="*/ 15 w 32"/>
                <a:gd name="T81" fmla="*/ 33 h 40"/>
                <a:gd name="T82" fmla="*/ 18 w 32"/>
                <a:gd name="T83" fmla="*/ 32 h 40"/>
                <a:gd name="T84" fmla="*/ 21 w 32"/>
                <a:gd name="T85" fmla="*/ 31 h 40"/>
                <a:gd name="T86" fmla="*/ 23 w 32"/>
                <a:gd name="T87" fmla="*/ 30 h 40"/>
                <a:gd name="T88" fmla="*/ 24 w 32"/>
                <a:gd name="T89" fmla="*/ 28 h 40"/>
                <a:gd name="T90" fmla="*/ 24 w 32"/>
                <a:gd name="T9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0">
                  <a:moveTo>
                    <a:pt x="24" y="39"/>
                  </a:moveTo>
                  <a:cubicBezTo>
                    <a:pt x="24" y="35"/>
                    <a:pt x="24" y="35"/>
                    <a:pt x="24" y="35"/>
                  </a:cubicBezTo>
                  <a:cubicBezTo>
                    <a:pt x="23" y="36"/>
                    <a:pt x="23" y="37"/>
                    <a:pt x="22" y="37"/>
                  </a:cubicBezTo>
                  <a:cubicBezTo>
                    <a:pt x="21" y="37"/>
                    <a:pt x="21" y="38"/>
                    <a:pt x="20" y="38"/>
                  </a:cubicBezTo>
                  <a:cubicBezTo>
                    <a:pt x="19" y="39"/>
                    <a:pt x="18" y="39"/>
                    <a:pt x="17" y="39"/>
                  </a:cubicBezTo>
                  <a:cubicBezTo>
                    <a:pt x="16" y="39"/>
                    <a:pt x="15" y="40"/>
                    <a:pt x="14" y="40"/>
                  </a:cubicBezTo>
                  <a:cubicBezTo>
                    <a:pt x="12" y="40"/>
                    <a:pt x="11" y="39"/>
                    <a:pt x="9" y="39"/>
                  </a:cubicBezTo>
                  <a:cubicBezTo>
                    <a:pt x="7" y="38"/>
                    <a:pt x="6" y="38"/>
                    <a:pt x="5" y="37"/>
                  </a:cubicBezTo>
                  <a:cubicBezTo>
                    <a:pt x="3" y="36"/>
                    <a:pt x="2" y="34"/>
                    <a:pt x="2" y="33"/>
                  </a:cubicBezTo>
                  <a:cubicBezTo>
                    <a:pt x="1" y="31"/>
                    <a:pt x="0" y="29"/>
                    <a:pt x="0" y="27"/>
                  </a:cubicBezTo>
                  <a:cubicBezTo>
                    <a:pt x="0" y="24"/>
                    <a:pt x="1" y="23"/>
                    <a:pt x="2" y="21"/>
                  </a:cubicBezTo>
                  <a:cubicBezTo>
                    <a:pt x="2" y="20"/>
                    <a:pt x="3" y="18"/>
                    <a:pt x="5" y="17"/>
                  </a:cubicBezTo>
                  <a:cubicBezTo>
                    <a:pt x="6" y="16"/>
                    <a:pt x="8" y="15"/>
                    <a:pt x="10" y="15"/>
                  </a:cubicBezTo>
                  <a:cubicBezTo>
                    <a:pt x="12" y="14"/>
                    <a:pt x="14" y="14"/>
                    <a:pt x="16" y="14"/>
                  </a:cubicBezTo>
                  <a:cubicBezTo>
                    <a:pt x="18" y="14"/>
                    <a:pt x="19" y="14"/>
                    <a:pt x="21" y="15"/>
                  </a:cubicBezTo>
                  <a:cubicBezTo>
                    <a:pt x="22" y="15"/>
                    <a:pt x="23" y="15"/>
                    <a:pt x="24" y="16"/>
                  </a:cubicBezTo>
                  <a:cubicBezTo>
                    <a:pt x="24" y="13"/>
                    <a:pt x="24" y="13"/>
                    <a:pt x="24" y="13"/>
                  </a:cubicBezTo>
                  <a:cubicBezTo>
                    <a:pt x="24" y="11"/>
                    <a:pt x="24" y="9"/>
                    <a:pt x="22" y="8"/>
                  </a:cubicBezTo>
                  <a:cubicBezTo>
                    <a:pt x="21" y="7"/>
                    <a:pt x="19" y="6"/>
                    <a:pt x="17" y="6"/>
                  </a:cubicBezTo>
                  <a:cubicBezTo>
                    <a:pt x="15" y="6"/>
                    <a:pt x="13" y="6"/>
                    <a:pt x="12" y="7"/>
                  </a:cubicBezTo>
                  <a:cubicBezTo>
                    <a:pt x="10" y="7"/>
                    <a:pt x="9" y="8"/>
                    <a:pt x="7" y="9"/>
                  </a:cubicBezTo>
                  <a:cubicBezTo>
                    <a:pt x="4" y="3"/>
                    <a:pt x="4" y="3"/>
                    <a:pt x="4" y="3"/>
                  </a:cubicBezTo>
                  <a:cubicBezTo>
                    <a:pt x="6" y="2"/>
                    <a:pt x="8" y="1"/>
                    <a:pt x="10" y="0"/>
                  </a:cubicBezTo>
                  <a:cubicBezTo>
                    <a:pt x="12" y="0"/>
                    <a:pt x="15" y="0"/>
                    <a:pt x="17" y="0"/>
                  </a:cubicBezTo>
                  <a:cubicBezTo>
                    <a:pt x="19" y="0"/>
                    <a:pt x="21" y="0"/>
                    <a:pt x="23" y="0"/>
                  </a:cubicBezTo>
                  <a:cubicBezTo>
                    <a:pt x="25" y="1"/>
                    <a:pt x="26" y="2"/>
                    <a:pt x="28" y="3"/>
                  </a:cubicBezTo>
                  <a:cubicBezTo>
                    <a:pt x="29" y="4"/>
                    <a:pt x="30" y="5"/>
                    <a:pt x="31" y="7"/>
                  </a:cubicBezTo>
                  <a:cubicBezTo>
                    <a:pt x="31" y="8"/>
                    <a:pt x="32" y="10"/>
                    <a:pt x="32" y="12"/>
                  </a:cubicBezTo>
                  <a:cubicBezTo>
                    <a:pt x="32" y="39"/>
                    <a:pt x="32" y="39"/>
                    <a:pt x="32" y="39"/>
                  </a:cubicBezTo>
                  <a:lnTo>
                    <a:pt x="24" y="39"/>
                  </a:lnTo>
                  <a:close/>
                  <a:moveTo>
                    <a:pt x="24" y="22"/>
                  </a:moveTo>
                  <a:cubicBezTo>
                    <a:pt x="24" y="22"/>
                    <a:pt x="23" y="22"/>
                    <a:pt x="22" y="22"/>
                  </a:cubicBezTo>
                  <a:cubicBezTo>
                    <a:pt x="22" y="21"/>
                    <a:pt x="21" y="21"/>
                    <a:pt x="21" y="21"/>
                  </a:cubicBezTo>
                  <a:cubicBezTo>
                    <a:pt x="20" y="21"/>
                    <a:pt x="19" y="21"/>
                    <a:pt x="18" y="21"/>
                  </a:cubicBezTo>
                  <a:cubicBezTo>
                    <a:pt x="17" y="21"/>
                    <a:pt x="17" y="21"/>
                    <a:pt x="16" y="21"/>
                  </a:cubicBezTo>
                  <a:cubicBezTo>
                    <a:pt x="13" y="21"/>
                    <a:pt x="11" y="21"/>
                    <a:pt x="10" y="22"/>
                  </a:cubicBezTo>
                  <a:cubicBezTo>
                    <a:pt x="8" y="23"/>
                    <a:pt x="8" y="25"/>
                    <a:pt x="8" y="26"/>
                  </a:cubicBezTo>
                  <a:cubicBezTo>
                    <a:pt x="8" y="28"/>
                    <a:pt x="8" y="29"/>
                    <a:pt x="8" y="29"/>
                  </a:cubicBezTo>
                  <a:cubicBezTo>
                    <a:pt x="9" y="30"/>
                    <a:pt x="9" y="31"/>
                    <a:pt x="10" y="31"/>
                  </a:cubicBezTo>
                  <a:cubicBezTo>
                    <a:pt x="10" y="32"/>
                    <a:pt x="11" y="32"/>
                    <a:pt x="12" y="32"/>
                  </a:cubicBezTo>
                  <a:cubicBezTo>
                    <a:pt x="13" y="33"/>
                    <a:pt x="14" y="33"/>
                    <a:pt x="15" y="33"/>
                  </a:cubicBezTo>
                  <a:cubicBezTo>
                    <a:pt x="16" y="33"/>
                    <a:pt x="17" y="33"/>
                    <a:pt x="18" y="32"/>
                  </a:cubicBezTo>
                  <a:cubicBezTo>
                    <a:pt x="19" y="32"/>
                    <a:pt x="20" y="32"/>
                    <a:pt x="21" y="31"/>
                  </a:cubicBezTo>
                  <a:cubicBezTo>
                    <a:pt x="21" y="31"/>
                    <a:pt x="22" y="30"/>
                    <a:pt x="23" y="30"/>
                  </a:cubicBezTo>
                  <a:cubicBezTo>
                    <a:pt x="23" y="29"/>
                    <a:pt x="24" y="28"/>
                    <a:pt x="24" y="28"/>
                  </a:cubicBezTo>
                  <a:lnTo>
                    <a:pt x="2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4" name="Freeform 42">
              <a:extLst>
                <a:ext uri="{FF2B5EF4-FFF2-40B4-BE49-F238E27FC236}">
                  <a16:creationId xmlns:a16="http://schemas.microsoft.com/office/drawing/2014/main" id="{16B384B2-A2D9-4CB4-AF87-AF1004852B5B}"/>
                </a:ext>
              </a:extLst>
            </p:cNvPr>
            <p:cNvSpPr>
              <a:spLocks/>
            </p:cNvSpPr>
            <p:nvPr userDrawn="1"/>
          </p:nvSpPr>
          <p:spPr bwMode="auto">
            <a:xfrm>
              <a:off x="3877436" y="6212575"/>
              <a:ext cx="78468" cy="99391"/>
            </a:xfrm>
            <a:custGeom>
              <a:avLst/>
              <a:gdLst>
                <a:gd name="T0" fmla="*/ 23 w 31"/>
                <a:gd name="T1" fmla="*/ 39 h 39"/>
                <a:gd name="T2" fmla="*/ 23 w 31"/>
                <a:gd name="T3" fmla="*/ 17 h 39"/>
                <a:gd name="T4" fmla="*/ 22 w 31"/>
                <a:gd name="T5" fmla="*/ 9 h 39"/>
                <a:gd name="T6" fmla="*/ 15 w 31"/>
                <a:gd name="T7" fmla="*/ 7 h 39"/>
                <a:gd name="T8" fmla="*/ 12 w 31"/>
                <a:gd name="T9" fmla="*/ 7 h 39"/>
                <a:gd name="T10" fmla="*/ 10 w 31"/>
                <a:gd name="T11" fmla="*/ 9 h 39"/>
                <a:gd name="T12" fmla="*/ 8 w 31"/>
                <a:gd name="T13" fmla="*/ 12 h 39"/>
                <a:gd name="T14" fmla="*/ 8 w 31"/>
                <a:gd name="T15" fmla="*/ 16 h 39"/>
                <a:gd name="T16" fmla="*/ 8 w 31"/>
                <a:gd name="T17" fmla="*/ 39 h 39"/>
                <a:gd name="T18" fmla="*/ 0 w 31"/>
                <a:gd name="T19" fmla="*/ 39 h 39"/>
                <a:gd name="T20" fmla="*/ 0 w 31"/>
                <a:gd name="T21" fmla="*/ 0 h 39"/>
                <a:gd name="T22" fmla="*/ 8 w 31"/>
                <a:gd name="T23" fmla="*/ 0 h 39"/>
                <a:gd name="T24" fmla="*/ 8 w 31"/>
                <a:gd name="T25" fmla="*/ 4 h 39"/>
                <a:gd name="T26" fmla="*/ 9 w 31"/>
                <a:gd name="T27" fmla="*/ 2 h 39"/>
                <a:gd name="T28" fmla="*/ 12 w 31"/>
                <a:gd name="T29" fmla="*/ 1 h 39"/>
                <a:gd name="T30" fmla="*/ 14 w 31"/>
                <a:gd name="T31" fmla="*/ 0 h 39"/>
                <a:gd name="T32" fmla="*/ 17 w 31"/>
                <a:gd name="T33" fmla="*/ 0 h 39"/>
                <a:gd name="T34" fmla="*/ 23 w 31"/>
                <a:gd name="T35" fmla="*/ 1 h 39"/>
                <a:gd name="T36" fmla="*/ 28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2" y="9"/>
                  </a:cubicBezTo>
                  <a:cubicBezTo>
                    <a:pt x="20" y="7"/>
                    <a:pt x="18" y="7"/>
                    <a:pt x="15" y="7"/>
                  </a:cubicBezTo>
                  <a:cubicBezTo>
                    <a:pt x="14" y="7"/>
                    <a:pt x="13" y="7"/>
                    <a:pt x="12" y="7"/>
                  </a:cubicBezTo>
                  <a:cubicBezTo>
                    <a:pt x="11" y="8"/>
                    <a:pt x="10" y="8"/>
                    <a:pt x="10" y="9"/>
                  </a:cubicBezTo>
                  <a:cubicBezTo>
                    <a:pt x="9" y="10"/>
                    <a:pt x="8" y="11"/>
                    <a:pt x="8" y="12"/>
                  </a:cubicBezTo>
                  <a:cubicBezTo>
                    <a:pt x="8" y="14"/>
                    <a:pt x="8" y="15"/>
                    <a:pt x="8" y="16"/>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2" y="1"/>
                  </a:cubicBezTo>
                  <a:cubicBezTo>
                    <a:pt x="12" y="0"/>
                    <a:pt x="13" y="0"/>
                    <a:pt x="14" y="0"/>
                  </a:cubicBezTo>
                  <a:cubicBezTo>
                    <a:pt x="15" y="0"/>
                    <a:pt x="16" y="0"/>
                    <a:pt x="17" y="0"/>
                  </a:cubicBezTo>
                  <a:cubicBezTo>
                    <a:pt x="20" y="0"/>
                    <a:pt x="22" y="0"/>
                    <a:pt x="23" y="1"/>
                  </a:cubicBezTo>
                  <a:cubicBezTo>
                    <a:pt x="25" y="1"/>
                    <a:pt x="26" y="2"/>
                    <a:pt x="28" y="4"/>
                  </a:cubicBezTo>
                  <a:cubicBezTo>
                    <a:pt x="29" y="5"/>
                    <a:pt x="29" y="7"/>
                    <a:pt x="30" y="9"/>
                  </a:cubicBezTo>
                  <a:cubicBezTo>
                    <a:pt x="31"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5" name="Freeform 43">
              <a:extLst>
                <a:ext uri="{FF2B5EF4-FFF2-40B4-BE49-F238E27FC236}">
                  <a16:creationId xmlns:a16="http://schemas.microsoft.com/office/drawing/2014/main" id="{DC309D60-84B9-4652-BEF1-F71EFAD3A402}"/>
                </a:ext>
              </a:extLst>
            </p:cNvPr>
            <p:cNvSpPr>
              <a:spLocks/>
            </p:cNvSpPr>
            <p:nvPr userDrawn="1"/>
          </p:nvSpPr>
          <p:spPr bwMode="auto">
            <a:xfrm>
              <a:off x="3975084"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0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3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6 w 29"/>
                <a:gd name="T55" fmla="*/ 24 h 40"/>
                <a:gd name="T56" fmla="*/ 13 w 29"/>
                <a:gd name="T57" fmla="*/ 22 h 40"/>
                <a:gd name="T58" fmla="*/ 7 w 29"/>
                <a:gd name="T59" fmla="*/ 20 h 40"/>
                <a:gd name="T60" fmla="*/ 4 w 29"/>
                <a:gd name="T61" fmla="*/ 17 h 40"/>
                <a:gd name="T62" fmla="*/ 2 w 29"/>
                <a:gd name="T63" fmla="*/ 14 h 40"/>
                <a:gd name="T64" fmla="*/ 1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2" y="6"/>
                    <a:pt x="11" y="7"/>
                    <a:pt x="10" y="7"/>
                  </a:cubicBezTo>
                  <a:cubicBezTo>
                    <a:pt x="9" y="8"/>
                    <a:pt x="9" y="9"/>
                    <a:pt x="9" y="10"/>
                  </a:cubicBezTo>
                  <a:cubicBezTo>
                    <a:pt x="9" y="10"/>
                    <a:pt x="9" y="11"/>
                    <a:pt x="9" y="11"/>
                  </a:cubicBezTo>
                  <a:cubicBezTo>
                    <a:pt x="10" y="12"/>
                    <a:pt x="10" y="12"/>
                    <a:pt x="10"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3" y="29"/>
                    <a:pt x="3" y="29"/>
                    <a:pt x="3"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1" y="27"/>
                    <a:pt x="21" y="27"/>
                  </a:cubicBezTo>
                  <a:cubicBezTo>
                    <a:pt x="21" y="26"/>
                    <a:pt x="20" y="25"/>
                    <a:pt x="19" y="25"/>
                  </a:cubicBezTo>
                  <a:cubicBezTo>
                    <a:pt x="18" y="25"/>
                    <a:pt x="18" y="24"/>
                    <a:pt x="16" y="24"/>
                  </a:cubicBezTo>
                  <a:cubicBezTo>
                    <a:pt x="15" y="23"/>
                    <a:pt x="14" y="23"/>
                    <a:pt x="13" y="22"/>
                  </a:cubicBezTo>
                  <a:cubicBezTo>
                    <a:pt x="11" y="21"/>
                    <a:pt x="9" y="20"/>
                    <a:pt x="7" y="20"/>
                  </a:cubicBezTo>
                  <a:cubicBezTo>
                    <a:pt x="6" y="19"/>
                    <a:pt x="5" y="18"/>
                    <a:pt x="4" y="17"/>
                  </a:cubicBezTo>
                  <a:cubicBezTo>
                    <a:pt x="3" y="16"/>
                    <a:pt x="2" y="15"/>
                    <a:pt x="2" y="14"/>
                  </a:cubicBezTo>
                  <a:cubicBezTo>
                    <a:pt x="2" y="13"/>
                    <a:pt x="1" y="12"/>
                    <a:pt x="1" y="10"/>
                  </a:cubicBezTo>
                  <a:cubicBezTo>
                    <a:pt x="1"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6" name="Freeform 44">
              <a:extLst>
                <a:ext uri="{FF2B5EF4-FFF2-40B4-BE49-F238E27FC236}">
                  <a16:creationId xmlns:a16="http://schemas.microsoft.com/office/drawing/2014/main" id="{A4440044-5486-483F-B652-7EE3849461B3}"/>
                </a:ext>
              </a:extLst>
            </p:cNvPr>
            <p:cNvSpPr>
              <a:spLocks/>
            </p:cNvSpPr>
            <p:nvPr userDrawn="1"/>
          </p:nvSpPr>
          <p:spPr bwMode="auto">
            <a:xfrm>
              <a:off x="4058782" y="6212575"/>
              <a:ext cx="122060" cy="99391"/>
            </a:xfrm>
            <a:custGeom>
              <a:avLst/>
              <a:gdLst>
                <a:gd name="T0" fmla="*/ 55 w 70"/>
                <a:gd name="T1" fmla="*/ 57 h 57"/>
                <a:gd name="T2" fmla="*/ 45 w 70"/>
                <a:gd name="T3" fmla="*/ 57 h 57"/>
                <a:gd name="T4" fmla="*/ 35 w 70"/>
                <a:gd name="T5" fmla="*/ 17 h 57"/>
                <a:gd name="T6" fmla="*/ 25 w 70"/>
                <a:gd name="T7" fmla="*/ 57 h 57"/>
                <a:gd name="T8" fmla="*/ 14 w 70"/>
                <a:gd name="T9" fmla="*/ 57 h 57"/>
                <a:gd name="T10" fmla="*/ 0 w 70"/>
                <a:gd name="T11" fmla="*/ 0 h 57"/>
                <a:gd name="T12" fmla="*/ 10 w 70"/>
                <a:gd name="T13" fmla="*/ 0 h 57"/>
                <a:gd name="T14" fmla="*/ 20 w 70"/>
                <a:gd name="T15" fmla="*/ 39 h 57"/>
                <a:gd name="T16" fmla="*/ 30 w 70"/>
                <a:gd name="T17" fmla="*/ 0 h 57"/>
                <a:gd name="T18" fmla="*/ 39 w 70"/>
                <a:gd name="T19" fmla="*/ 0 h 57"/>
                <a:gd name="T20" fmla="*/ 49 w 70"/>
                <a:gd name="T21" fmla="*/ 39 h 57"/>
                <a:gd name="T22" fmla="*/ 60 w 70"/>
                <a:gd name="T23" fmla="*/ 0 h 57"/>
                <a:gd name="T24" fmla="*/ 70 w 70"/>
                <a:gd name="T25" fmla="*/ 0 h 57"/>
                <a:gd name="T26" fmla="*/ 55 w 7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55" y="57"/>
                  </a:moveTo>
                  <a:lnTo>
                    <a:pt x="45" y="57"/>
                  </a:lnTo>
                  <a:lnTo>
                    <a:pt x="35" y="17"/>
                  </a:lnTo>
                  <a:lnTo>
                    <a:pt x="25" y="57"/>
                  </a:lnTo>
                  <a:lnTo>
                    <a:pt x="14" y="57"/>
                  </a:lnTo>
                  <a:lnTo>
                    <a:pt x="0" y="0"/>
                  </a:lnTo>
                  <a:lnTo>
                    <a:pt x="10" y="0"/>
                  </a:lnTo>
                  <a:lnTo>
                    <a:pt x="20" y="39"/>
                  </a:lnTo>
                  <a:lnTo>
                    <a:pt x="30" y="0"/>
                  </a:lnTo>
                  <a:lnTo>
                    <a:pt x="39" y="0"/>
                  </a:lnTo>
                  <a:lnTo>
                    <a:pt x="49" y="39"/>
                  </a:lnTo>
                  <a:lnTo>
                    <a:pt x="60" y="0"/>
                  </a:lnTo>
                  <a:lnTo>
                    <a:pt x="70" y="0"/>
                  </a:lnTo>
                  <a:lnTo>
                    <a:pt x="55" y="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7" name="Freeform 45">
              <a:extLst>
                <a:ext uri="{FF2B5EF4-FFF2-40B4-BE49-F238E27FC236}">
                  <a16:creationId xmlns:a16="http://schemas.microsoft.com/office/drawing/2014/main" id="{446771E9-EA09-4256-8955-FE392C07AFC4}"/>
                </a:ext>
              </a:extLst>
            </p:cNvPr>
            <p:cNvSpPr>
              <a:spLocks noEditPoints="1"/>
            </p:cNvSpPr>
            <p:nvPr userDrawn="1"/>
          </p:nvSpPr>
          <p:spPr bwMode="auto">
            <a:xfrm>
              <a:off x="419130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8" name="Freeform 46">
              <a:extLst>
                <a:ext uri="{FF2B5EF4-FFF2-40B4-BE49-F238E27FC236}">
                  <a16:creationId xmlns:a16="http://schemas.microsoft.com/office/drawing/2014/main" id="{FE985025-CAA5-44F2-9174-87CD1D8BA182}"/>
                </a:ext>
              </a:extLst>
            </p:cNvPr>
            <p:cNvSpPr>
              <a:spLocks/>
            </p:cNvSpPr>
            <p:nvPr userDrawn="1"/>
          </p:nvSpPr>
          <p:spPr bwMode="auto">
            <a:xfrm>
              <a:off x="4295927" y="6212575"/>
              <a:ext cx="57543" cy="99391"/>
            </a:xfrm>
            <a:custGeom>
              <a:avLst/>
              <a:gdLst>
                <a:gd name="T0" fmla="*/ 21 w 23"/>
                <a:gd name="T1" fmla="*/ 8 h 39"/>
                <a:gd name="T2" fmla="*/ 18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6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8" y="7"/>
                  </a:cubicBezTo>
                  <a:cubicBezTo>
                    <a:pt x="17" y="7"/>
                    <a:pt x="16"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0" y="1"/>
                    <a:pt x="11" y="1"/>
                  </a:cubicBezTo>
                  <a:cubicBezTo>
                    <a:pt x="12" y="0"/>
                    <a:pt x="13" y="0"/>
                    <a:pt x="14" y="0"/>
                  </a:cubicBezTo>
                  <a:cubicBezTo>
                    <a:pt x="14" y="0"/>
                    <a:pt x="15" y="0"/>
                    <a:pt x="16"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9" name="Freeform 47">
              <a:extLst>
                <a:ext uri="{FF2B5EF4-FFF2-40B4-BE49-F238E27FC236}">
                  <a16:creationId xmlns:a16="http://schemas.microsoft.com/office/drawing/2014/main" id="{1105FBBE-AD06-4F22-94D8-E2E98185FAA9}"/>
                </a:ext>
              </a:extLst>
            </p:cNvPr>
            <p:cNvSpPr>
              <a:spLocks/>
            </p:cNvSpPr>
            <p:nvPr userDrawn="1"/>
          </p:nvSpPr>
          <p:spPr bwMode="auto">
            <a:xfrm>
              <a:off x="4346494" y="6284068"/>
              <a:ext cx="29644"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3 w 12"/>
                <a:gd name="T11" fmla="*/ 11 h 12"/>
                <a:gd name="T12" fmla="*/ 2 w 12"/>
                <a:gd name="T13" fmla="*/ 10 h 12"/>
                <a:gd name="T14" fmla="*/ 0 w 12"/>
                <a:gd name="T15" fmla="*/ 8 h 12"/>
                <a:gd name="T16" fmla="*/ 0 w 12"/>
                <a:gd name="T17" fmla="*/ 6 h 12"/>
                <a:gd name="T18" fmla="*/ 0 w 12"/>
                <a:gd name="T19" fmla="*/ 4 h 12"/>
                <a:gd name="T20" fmla="*/ 2 w 12"/>
                <a:gd name="T21" fmla="*/ 2 h 12"/>
                <a:gd name="T22" fmla="*/ 3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3" y="11"/>
                  </a:cubicBezTo>
                  <a:cubicBezTo>
                    <a:pt x="3" y="11"/>
                    <a:pt x="2" y="10"/>
                    <a:pt x="2" y="10"/>
                  </a:cubicBezTo>
                  <a:cubicBezTo>
                    <a:pt x="1" y="9"/>
                    <a:pt x="1" y="9"/>
                    <a:pt x="0" y="8"/>
                  </a:cubicBezTo>
                  <a:cubicBezTo>
                    <a:pt x="0" y="7"/>
                    <a:pt x="0" y="7"/>
                    <a:pt x="0" y="6"/>
                  </a:cubicBezTo>
                  <a:cubicBezTo>
                    <a:pt x="0" y="5"/>
                    <a:pt x="0" y="4"/>
                    <a:pt x="0" y="4"/>
                  </a:cubicBezTo>
                  <a:cubicBezTo>
                    <a:pt x="1" y="3"/>
                    <a:pt x="1" y="2"/>
                    <a:pt x="2" y="2"/>
                  </a:cubicBezTo>
                  <a:cubicBezTo>
                    <a:pt x="2" y="1"/>
                    <a:pt x="3" y="1"/>
                    <a:pt x="3"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0" name="Freeform 48">
              <a:extLst>
                <a:ext uri="{FF2B5EF4-FFF2-40B4-BE49-F238E27FC236}">
                  <a16:creationId xmlns:a16="http://schemas.microsoft.com/office/drawing/2014/main" id="{8141824A-6AD4-4B53-B837-71461DD538CC}"/>
                </a:ext>
              </a:extLst>
            </p:cNvPr>
            <p:cNvSpPr>
              <a:spLocks/>
            </p:cNvSpPr>
            <p:nvPr userDrawn="1"/>
          </p:nvSpPr>
          <p:spPr bwMode="auto">
            <a:xfrm>
              <a:off x="498115" y="6388691"/>
              <a:ext cx="94161" cy="130778"/>
            </a:xfrm>
            <a:custGeom>
              <a:avLst/>
              <a:gdLst>
                <a:gd name="T0" fmla="*/ 32 w 54"/>
                <a:gd name="T1" fmla="*/ 12 h 75"/>
                <a:gd name="T2" fmla="*/ 32 w 54"/>
                <a:gd name="T3" fmla="*/ 75 h 75"/>
                <a:gd name="T4" fmla="*/ 22 w 54"/>
                <a:gd name="T5" fmla="*/ 75 h 75"/>
                <a:gd name="T6" fmla="*/ 22 w 54"/>
                <a:gd name="T7" fmla="*/ 12 h 75"/>
                <a:gd name="T8" fmla="*/ 0 w 54"/>
                <a:gd name="T9" fmla="*/ 12 h 75"/>
                <a:gd name="T10" fmla="*/ 0 w 54"/>
                <a:gd name="T11" fmla="*/ 0 h 75"/>
                <a:gd name="T12" fmla="*/ 54 w 54"/>
                <a:gd name="T13" fmla="*/ 0 h 75"/>
                <a:gd name="T14" fmla="*/ 54 w 54"/>
                <a:gd name="T15" fmla="*/ 12 h 75"/>
                <a:gd name="T16" fmla="*/ 32 w 54"/>
                <a:gd name="T17"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2"/>
                  </a:moveTo>
                  <a:lnTo>
                    <a:pt x="32" y="75"/>
                  </a:lnTo>
                  <a:lnTo>
                    <a:pt x="22" y="75"/>
                  </a:lnTo>
                  <a:lnTo>
                    <a:pt x="22" y="12"/>
                  </a:lnTo>
                  <a:lnTo>
                    <a:pt x="0" y="12"/>
                  </a:lnTo>
                  <a:lnTo>
                    <a:pt x="0" y="0"/>
                  </a:lnTo>
                  <a:lnTo>
                    <a:pt x="54" y="0"/>
                  </a:lnTo>
                  <a:lnTo>
                    <a:pt x="54" y="12"/>
                  </a:lnTo>
                  <a:lnTo>
                    <a:pt x="32"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1" name="Freeform 49">
              <a:extLst>
                <a:ext uri="{FF2B5EF4-FFF2-40B4-BE49-F238E27FC236}">
                  <a16:creationId xmlns:a16="http://schemas.microsoft.com/office/drawing/2014/main" id="{1CEF1D95-CD6C-417A-9539-CB4DBAA5E07D}"/>
                </a:ext>
              </a:extLst>
            </p:cNvPr>
            <p:cNvSpPr>
              <a:spLocks/>
            </p:cNvSpPr>
            <p:nvPr userDrawn="1"/>
          </p:nvSpPr>
          <p:spPr bwMode="auto">
            <a:xfrm>
              <a:off x="609713" y="6383459"/>
              <a:ext cx="78468"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9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1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2" y="25"/>
                    <a:pt x="21" y="24"/>
                  </a:cubicBezTo>
                  <a:cubicBezTo>
                    <a:pt x="20" y="22"/>
                    <a:pt x="18" y="21"/>
                    <a:pt x="15" y="21"/>
                  </a:cubicBezTo>
                  <a:cubicBezTo>
                    <a:pt x="14" y="21"/>
                    <a:pt x="13" y="21"/>
                    <a:pt x="12" y="22"/>
                  </a:cubicBezTo>
                  <a:cubicBezTo>
                    <a:pt x="11" y="22"/>
                    <a:pt x="10" y="23"/>
                    <a:pt x="9" y="24"/>
                  </a:cubicBezTo>
                  <a:cubicBezTo>
                    <a:pt x="9" y="24"/>
                    <a:pt x="8" y="25"/>
                    <a:pt x="8" y="27"/>
                  </a:cubicBezTo>
                  <a:cubicBezTo>
                    <a:pt x="7"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8" y="17"/>
                    <a:pt x="9" y="17"/>
                  </a:cubicBezTo>
                  <a:cubicBezTo>
                    <a:pt x="10" y="16"/>
                    <a:pt x="10" y="16"/>
                    <a:pt x="11" y="15"/>
                  </a:cubicBezTo>
                  <a:cubicBezTo>
                    <a:pt x="12" y="15"/>
                    <a:pt x="13" y="15"/>
                    <a:pt x="14" y="14"/>
                  </a:cubicBezTo>
                  <a:cubicBezTo>
                    <a:pt x="15" y="14"/>
                    <a:pt x="16" y="14"/>
                    <a:pt x="17" y="14"/>
                  </a:cubicBezTo>
                  <a:cubicBezTo>
                    <a:pt x="19" y="14"/>
                    <a:pt x="21" y="14"/>
                    <a:pt x="23" y="15"/>
                  </a:cubicBezTo>
                  <a:cubicBezTo>
                    <a:pt x="25" y="16"/>
                    <a:pt x="26" y="17"/>
                    <a:pt x="27" y="18"/>
                  </a:cubicBezTo>
                  <a:cubicBezTo>
                    <a:pt x="28" y="20"/>
                    <a:pt x="29" y="22"/>
                    <a:pt x="30" y="24"/>
                  </a:cubicBezTo>
                  <a:cubicBezTo>
                    <a:pt x="30"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2" name="Freeform 50">
              <a:extLst>
                <a:ext uri="{FF2B5EF4-FFF2-40B4-BE49-F238E27FC236}">
                  <a16:creationId xmlns:a16="http://schemas.microsoft.com/office/drawing/2014/main" id="{BF6CB5D3-9648-4D73-AB7C-5374814E5BA2}"/>
                </a:ext>
              </a:extLst>
            </p:cNvPr>
            <p:cNvSpPr>
              <a:spLocks noEditPoints="1"/>
            </p:cNvSpPr>
            <p:nvPr userDrawn="1"/>
          </p:nvSpPr>
          <p:spPr bwMode="auto">
            <a:xfrm>
              <a:off x="705618" y="6418333"/>
              <a:ext cx="85443" cy="102879"/>
            </a:xfrm>
            <a:custGeom>
              <a:avLst/>
              <a:gdLst>
                <a:gd name="T0" fmla="*/ 33 w 33"/>
                <a:gd name="T1" fmla="*/ 19 h 40"/>
                <a:gd name="T2" fmla="*/ 33 w 33"/>
                <a:gd name="T3" fmla="*/ 21 h 40"/>
                <a:gd name="T4" fmla="*/ 33 w 33"/>
                <a:gd name="T5" fmla="*/ 23 h 40"/>
                <a:gd name="T6" fmla="*/ 7 w 33"/>
                <a:gd name="T7" fmla="*/ 23 h 40"/>
                <a:gd name="T8" fmla="*/ 9 w 33"/>
                <a:gd name="T9" fmla="*/ 28 h 40"/>
                <a:gd name="T10" fmla="*/ 11 w 33"/>
                <a:gd name="T11" fmla="*/ 31 h 40"/>
                <a:gd name="T12" fmla="*/ 14 w 33"/>
                <a:gd name="T13" fmla="*/ 33 h 40"/>
                <a:gd name="T14" fmla="*/ 17 w 33"/>
                <a:gd name="T15" fmla="*/ 33 h 40"/>
                <a:gd name="T16" fmla="*/ 19 w 33"/>
                <a:gd name="T17" fmla="*/ 33 h 40"/>
                <a:gd name="T18" fmla="*/ 22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1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5 w 33"/>
                <a:gd name="T65" fmla="*/ 13 h 40"/>
                <a:gd name="T66" fmla="*/ 23 w 33"/>
                <a:gd name="T67" fmla="*/ 10 h 40"/>
                <a:gd name="T68" fmla="*/ 20 w 33"/>
                <a:gd name="T69" fmla="*/ 8 h 40"/>
                <a:gd name="T70" fmla="*/ 16 w 33"/>
                <a:gd name="T71" fmla="*/ 7 h 40"/>
                <a:gd name="T72" fmla="*/ 13 w 33"/>
                <a:gd name="T73" fmla="*/ 8 h 40"/>
                <a:gd name="T74" fmla="*/ 10 w 33"/>
                <a:gd name="T75" fmla="*/ 9 h 40"/>
                <a:gd name="T76" fmla="*/ 9 w 33"/>
                <a:gd name="T77" fmla="*/ 12 h 40"/>
                <a:gd name="T78" fmla="*/ 8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7" y="23"/>
                    <a:pt x="7" y="23"/>
                    <a:pt x="7" y="23"/>
                  </a:cubicBezTo>
                  <a:cubicBezTo>
                    <a:pt x="8" y="25"/>
                    <a:pt x="8" y="26"/>
                    <a:pt x="9" y="28"/>
                  </a:cubicBezTo>
                  <a:cubicBezTo>
                    <a:pt x="9" y="29"/>
                    <a:pt x="10" y="30"/>
                    <a:pt x="11" y="31"/>
                  </a:cubicBezTo>
                  <a:cubicBezTo>
                    <a:pt x="12" y="32"/>
                    <a:pt x="13" y="32"/>
                    <a:pt x="14" y="33"/>
                  </a:cubicBezTo>
                  <a:cubicBezTo>
                    <a:pt x="15" y="33"/>
                    <a:pt x="16" y="33"/>
                    <a:pt x="17" y="33"/>
                  </a:cubicBezTo>
                  <a:cubicBezTo>
                    <a:pt x="18" y="33"/>
                    <a:pt x="19" y="33"/>
                    <a:pt x="19" y="33"/>
                  </a:cubicBezTo>
                  <a:cubicBezTo>
                    <a:pt x="20" y="33"/>
                    <a:pt x="21" y="33"/>
                    <a:pt x="22" y="32"/>
                  </a:cubicBezTo>
                  <a:cubicBezTo>
                    <a:pt x="22" y="32"/>
                    <a:pt x="23" y="32"/>
                    <a:pt x="23" y="32"/>
                  </a:cubicBezTo>
                  <a:cubicBezTo>
                    <a:pt x="24" y="31"/>
                    <a:pt x="25"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20" y="40"/>
                    <a:pt x="18" y="40"/>
                    <a:pt x="17" y="40"/>
                  </a:cubicBezTo>
                  <a:cubicBezTo>
                    <a:pt x="15" y="40"/>
                    <a:pt x="13" y="40"/>
                    <a:pt x="12" y="39"/>
                  </a:cubicBezTo>
                  <a:cubicBezTo>
                    <a:pt x="11" y="39"/>
                    <a:pt x="9" y="38"/>
                    <a:pt x="8" y="38"/>
                  </a:cubicBezTo>
                  <a:cubicBezTo>
                    <a:pt x="7" y="37"/>
                    <a:pt x="6" y="36"/>
                    <a:pt x="5" y="35"/>
                  </a:cubicBezTo>
                  <a:cubicBezTo>
                    <a:pt x="4" y="34"/>
                    <a:pt x="3" y="33"/>
                    <a:pt x="3" y="31"/>
                  </a:cubicBezTo>
                  <a:cubicBezTo>
                    <a:pt x="2" y="30"/>
                    <a:pt x="1" y="28"/>
                    <a:pt x="1" y="26"/>
                  </a:cubicBezTo>
                  <a:cubicBezTo>
                    <a:pt x="0" y="24"/>
                    <a:pt x="0" y="22"/>
                    <a:pt x="0" y="20"/>
                  </a:cubicBezTo>
                  <a:cubicBezTo>
                    <a:pt x="0" y="17"/>
                    <a:pt x="0" y="14"/>
                    <a:pt x="1" y="12"/>
                  </a:cubicBezTo>
                  <a:cubicBezTo>
                    <a:pt x="2" y="9"/>
                    <a:pt x="3" y="7"/>
                    <a:pt x="5" y="5"/>
                  </a:cubicBezTo>
                  <a:cubicBezTo>
                    <a:pt x="6" y="4"/>
                    <a:pt x="8" y="2"/>
                    <a:pt x="10" y="1"/>
                  </a:cubicBezTo>
                  <a:cubicBezTo>
                    <a:pt x="12" y="1"/>
                    <a:pt x="14" y="0"/>
                    <a:pt x="17" y="0"/>
                  </a:cubicBezTo>
                  <a:cubicBezTo>
                    <a:pt x="20" y="0"/>
                    <a:pt x="22" y="1"/>
                    <a:pt x="24" y="2"/>
                  </a:cubicBezTo>
                  <a:cubicBezTo>
                    <a:pt x="26" y="3"/>
                    <a:pt x="28" y="4"/>
                    <a:pt x="29" y="6"/>
                  </a:cubicBezTo>
                  <a:cubicBezTo>
                    <a:pt x="30" y="8"/>
                    <a:pt x="31" y="10"/>
                    <a:pt x="32" y="12"/>
                  </a:cubicBezTo>
                  <a:cubicBezTo>
                    <a:pt x="33" y="14"/>
                    <a:pt x="33" y="17"/>
                    <a:pt x="33" y="19"/>
                  </a:cubicBezTo>
                  <a:close/>
                  <a:moveTo>
                    <a:pt x="25" y="17"/>
                  </a:moveTo>
                  <a:cubicBezTo>
                    <a:pt x="25" y="15"/>
                    <a:pt x="25" y="14"/>
                    <a:pt x="25" y="13"/>
                  </a:cubicBezTo>
                  <a:cubicBezTo>
                    <a:pt x="24" y="12"/>
                    <a:pt x="24" y="11"/>
                    <a:pt x="23" y="10"/>
                  </a:cubicBezTo>
                  <a:cubicBezTo>
                    <a:pt x="22" y="9"/>
                    <a:pt x="21" y="8"/>
                    <a:pt x="20" y="8"/>
                  </a:cubicBezTo>
                  <a:cubicBezTo>
                    <a:pt x="19" y="7"/>
                    <a:pt x="18" y="7"/>
                    <a:pt x="16" y="7"/>
                  </a:cubicBezTo>
                  <a:cubicBezTo>
                    <a:pt x="15" y="7"/>
                    <a:pt x="14" y="7"/>
                    <a:pt x="13" y="8"/>
                  </a:cubicBezTo>
                  <a:cubicBezTo>
                    <a:pt x="12" y="8"/>
                    <a:pt x="11" y="9"/>
                    <a:pt x="10" y="9"/>
                  </a:cubicBezTo>
                  <a:cubicBezTo>
                    <a:pt x="10" y="10"/>
                    <a:pt x="9" y="11"/>
                    <a:pt x="9" y="12"/>
                  </a:cubicBezTo>
                  <a:cubicBezTo>
                    <a:pt x="8" y="14"/>
                    <a:pt x="8" y="15"/>
                    <a:pt x="8"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3" name="Freeform 51">
              <a:extLst>
                <a:ext uri="{FF2B5EF4-FFF2-40B4-BE49-F238E27FC236}">
                  <a16:creationId xmlns:a16="http://schemas.microsoft.com/office/drawing/2014/main" id="{55F0E322-3AEE-482E-8E59-9FB04FACA931}"/>
                </a:ext>
              </a:extLst>
            </p:cNvPr>
            <p:cNvSpPr>
              <a:spLocks noEditPoints="1"/>
            </p:cNvSpPr>
            <p:nvPr userDrawn="1"/>
          </p:nvSpPr>
          <p:spPr bwMode="auto">
            <a:xfrm>
              <a:off x="857320" y="6383459"/>
              <a:ext cx="83698" cy="137753"/>
            </a:xfrm>
            <a:custGeom>
              <a:avLst/>
              <a:gdLst>
                <a:gd name="T0" fmla="*/ 33 w 33"/>
                <a:gd name="T1" fmla="*/ 35 h 54"/>
                <a:gd name="T2" fmla="*/ 31 w 33"/>
                <a:gd name="T3" fmla="*/ 43 h 54"/>
                <a:gd name="T4" fmla="*/ 28 w 33"/>
                <a:gd name="T5" fmla="*/ 49 h 54"/>
                <a:gd name="T6" fmla="*/ 23 w 33"/>
                <a:gd name="T7" fmla="*/ 53 h 54"/>
                <a:gd name="T8" fmla="*/ 17 w 33"/>
                <a:gd name="T9" fmla="*/ 54 h 54"/>
                <a:gd name="T10" fmla="*/ 12 w 33"/>
                <a:gd name="T11" fmla="*/ 53 h 54"/>
                <a:gd name="T12" fmla="*/ 8 w 33"/>
                <a:gd name="T13" fmla="*/ 50 h 54"/>
                <a:gd name="T14" fmla="*/ 8 w 33"/>
                <a:gd name="T15" fmla="*/ 53 h 54"/>
                <a:gd name="T16" fmla="*/ 0 w 33"/>
                <a:gd name="T17" fmla="*/ 53 h 54"/>
                <a:gd name="T18" fmla="*/ 0 w 33"/>
                <a:gd name="T19" fmla="*/ 4 h 54"/>
                <a:gd name="T20" fmla="*/ 8 w 33"/>
                <a:gd name="T21" fmla="*/ 0 h 54"/>
                <a:gd name="T22" fmla="*/ 8 w 33"/>
                <a:gd name="T23" fmla="*/ 19 h 54"/>
                <a:gd name="T24" fmla="*/ 10 w 33"/>
                <a:gd name="T25" fmla="*/ 17 h 54"/>
                <a:gd name="T26" fmla="*/ 12 w 33"/>
                <a:gd name="T27" fmla="*/ 16 h 54"/>
                <a:gd name="T28" fmla="*/ 14 w 33"/>
                <a:gd name="T29" fmla="*/ 14 h 54"/>
                <a:gd name="T30" fmla="*/ 18 w 33"/>
                <a:gd name="T31" fmla="*/ 14 h 54"/>
                <a:gd name="T32" fmla="*/ 24 w 33"/>
                <a:gd name="T33" fmla="*/ 15 h 54"/>
                <a:gd name="T34" fmla="*/ 28 w 33"/>
                <a:gd name="T35" fmla="*/ 19 h 54"/>
                <a:gd name="T36" fmla="*/ 31 w 33"/>
                <a:gd name="T37" fmla="*/ 25 h 54"/>
                <a:gd name="T38" fmla="*/ 33 w 33"/>
                <a:gd name="T39" fmla="*/ 35 h 54"/>
                <a:gd name="T40" fmla="*/ 25 w 33"/>
                <a:gd name="T41" fmla="*/ 35 h 54"/>
                <a:gd name="T42" fmla="*/ 23 w 33"/>
                <a:gd name="T43" fmla="*/ 24 h 54"/>
                <a:gd name="T44" fmla="*/ 16 w 33"/>
                <a:gd name="T45" fmla="*/ 21 h 54"/>
                <a:gd name="T46" fmla="*/ 14 w 33"/>
                <a:gd name="T47" fmla="*/ 21 h 54"/>
                <a:gd name="T48" fmla="*/ 11 w 33"/>
                <a:gd name="T49" fmla="*/ 23 h 54"/>
                <a:gd name="T50" fmla="*/ 9 w 33"/>
                <a:gd name="T51" fmla="*/ 24 h 54"/>
                <a:gd name="T52" fmla="*/ 8 w 33"/>
                <a:gd name="T53" fmla="*/ 26 h 54"/>
                <a:gd name="T54" fmla="*/ 8 w 33"/>
                <a:gd name="T55" fmla="*/ 42 h 54"/>
                <a:gd name="T56" fmla="*/ 9 w 33"/>
                <a:gd name="T57" fmla="*/ 44 h 54"/>
                <a:gd name="T58" fmla="*/ 11 w 33"/>
                <a:gd name="T59" fmla="*/ 45 h 54"/>
                <a:gd name="T60" fmla="*/ 14 w 33"/>
                <a:gd name="T61" fmla="*/ 47 h 54"/>
                <a:gd name="T62" fmla="*/ 17 w 33"/>
                <a:gd name="T63" fmla="*/ 47 h 54"/>
                <a:gd name="T64" fmla="*/ 23 w 33"/>
                <a:gd name="T65" fmla="*/ 44 h 54"/>
                <a:gd name="T66" fmla="*/ 25 w 33"/>
                <a:gd name="T6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4">
                  <a:moveTo>
                    <a:pt x="33" y="35"/>
                  </a:moveTo>
                  <a:cubicBezTo>
                    <a:pt x="33" y="38"/>
                    <a:pt x="32" y="41"/>
                    <a:pt x="31" y="43"/>
                  </a:cubicBezTo>
                  <a:cubicBezTo>
                    <a:pt x="30" y="46"/>
                    <a:pt x="29" y="48"/>
                    <a:pt x="28" y="49"/>
                  </a:cubicBezTo>
                  <a:cubicBezTo>
                    <a:pt x="27" y="51"/>
                    <a:pt x="25" y="52"/>
                    <a:pt x="23" y="53"/>
                  </a:cubicBezTo>
                  <a:cubicBezTo>
                    <a:pt x="21" y="54"/>
                    <a:pt x="19" y="54"/>
                    <a:pt x="17" y="54"/>
                  </a:cubicBezTo>
                  <a:cubicBezTo>
                    <a:pt x="16" y="54"/>
                    <a:pt x="14" y="54"/>
                    <a:pt x="12" y="53"/>
                  </a:cubicBezTo>
                  <a:cubicBezTo>
                    <a:pt x="10" y="52"/>
                    <a:pt x="9" y="51"/>
                    <a:pt x="8" y="50"/>
                  </a:cubicBezTo>
                  <a:cubicBezTo>
                    <a:pt x="8" y="53"/>
                    <a:pt x="8" y="53"/>
                    <a:pt x="8" y="53"/>
                  </a:cubicBezTo>
                  <a:cubicBezTo>
                    <a:pt x="0" y="53"/>
                    <a:pt x="0" y="53"/>
                    <a:pt x="0" y="53"/>
                  </a:cubicBezTo>
                  <a:cubicBezTo>
                    <a:pt x="0" y="4"/>
                    <a:pt x="0" y="4"/>
                    <a:pt x="0" y="4"/>
                  </a:cubicBezTo>
                  <a:cubicBezTo>
                    <a:pt x="8" y="0"/>
                    <a:pt x="8" y="0"/>
                    <a:pt x="8" y="0"/>
                  </a:cubicBezTo>
                  <a:cubicBezTo>
                    <a:pt x="8" y="19"/>
                    <a:pt x="8" y="19"/>
                    <a:pt x="8" y="19"/>
                  </a:cubicBezTo>
                  <a:cubicBezTo>
                    <a:pt x="9" y="18"/>
                    <a:pt x="9" y="17"/>
                    <a:pt x="10" y="17"/>
                  </a:cubicBezTo>
                  <a:cubicBezTo>
                    <a:pt x="11" y="16"/>
                    <a:pt x="11" y="16"/>
                    <a:pt x="12" y="16"/>
                  </a:cubicBezTo>
                  <a:cubicBezTo>
                    <a:pt x="13" y="15"/>
                    <a:pt x="13" y="15"/>
                    <a:pt x="14" y="14"/>
                  </a:cubicBezTo>
                  <a:cubicBezTo>
                    <a:pt x="15" y="14"/>
                    <a:pt x="16" y="14"/>
                    <a:pt x="18" y="14"/>
                  </a:cubicBezTo>
                  <a:cubicBezTo>
                    <a:pt x="20" y="14"/>
                    <a:pt x="22" y="14"/>
                    <a:pt x="24" y="15"/>
                  </a:cubicBezTo>
                  <a:cubicBezTo>
                    <a:pt x="25" y="16"/>
                    <a:pt x="27" y="17"/>
                    <a:pt x="28" y="19"/>
                  </a:cubicBezTo>
                  <a:cubicBezTo>
                    <a:pt x="30" y="21"/>
                    <a:pt x="31" y="23"/>
                    <a:pt x="31" y="25"/>
                  </a:cubicBezTo>
                  <a:cubicBezTo>
                    <a:pt x="32" y="28"/>
                    <a:pt x="33" y="31"/>
                    <a:pt x="33" y="35"/>
                  </a:cubicBezTo>
                  <a:close/>
                  <a:moveTo>
                    <a:pt x="25" y="35"/>
                  </a:moveTo>
                  <a:cubicBezTo>
                    <a:pt x="25" y="30"/>
                    <a:pt x="24" y="27"/>
                    <a:pt x="23" y="24"/>
                  </a:cubicBezTo>
                  <a:cubicBezTo>
                    <a:pt x="21" y="22"/>
                    <a:pt x="19" y="21"/>
                    <a:pt x="16" y="21"/>
                  </a:cubicBezTo>
                  <a:cubicBezTo>
                    <a:pt x="15" y="21"/>
                    <a:pt x="15" y="21"/>
                    <a:pt x="14" y="21"/>
                  </a:cubicBezTo>
                  <a:cubicBezTo>
                    <a:pt x="13" y="22"/>
                    <a:pt x="12" y="22"/>
                    <a:pt x="11" y="23"/>
                  </a:cubicBezTo>
                  <a:cubicBezTo>
                    <a:pt x="11" y="23"/>
                    <a:pt x="10" y="24"/>
                    <a:pt x="9" y="24"/>
                  </a:cubicBezTo>
                  <a:cubicBezTo>
                    <a:pt x="9" y="25"/>
                    <a:pt x="8" y="25"/>
                    <a:pt x="8" y="26"/>
                  </a:cubicBezTo>
                  <a:cubicBezTo>
                    <a:pt x="8" y="42"/>
                    <a:pt x="8" y="42"/>
                    <a:pt x="8" y="42"/>
                  </a:cubicBezTo>
                  <a:cubicBezTo>
                    <a:pt x="8" y="43"/>
                    <a:pt x="9" y="43"/>
                    <a:pt x="9" y="44"/>
                  </a:cubicBezTo>
                  <a:cubicBezTo>
                    <a:pt x="10" y="44"/>
                    <a:pt x="11" y="45"/>
                    <a:pt x="11" y="45"/>
                  </a:cubicBezTo>
                  <a:cubicBezTo>
                    <a:pt x="12" y="46"/>
                    <a:pt x="13" y="46"/>
                    <a:pt x="14" y="47"/>
                  </a:cubicBezTo>
                  <a:cubicBezTo>
                    <a:pt x="15" y="47"/>
                    <a:pt x="16" y="47"/>
                    <a:pt x="17" y="47"/>
                  </a:cubicBezTo>
                  <a:cubicBezTo>
                    <a:pt x="19" y="47"/>
                    <a:pt x="21" y="46"/>
                    <a:pt x="23" y="44"/>
                  </a:cubicBezTo>
                  <a:cubicBezTo>
                    <a:pt x="24" y="42"/>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4" name="Freeform 52">
              <a:extLst>
                <a:ext uri="{FF2B5EF4-FFF2-40B4-BE49-F238E27FC236}">
                  <a16:creationId xmlns:a16="http://schemas.microsoft.com/office/drawing/2014/main" id="{0D3C59AD-7CCF-4166-9D21-3C3484889312}"/>
                </a:ext>
              </a:extLst>
            </p:cNvPr>
            <p:cNvSpPr>
              <a:spLocks noEditPoints="1"/>
            </p:cNvSpPr>
            <p:nvPr userDrawn="1"/>
          </p:nvSpPr>
          <p:spPr bwMode="auto">
            <a:xfrm>
              <a:off x="956713"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1" y="33"/>
                    <a:pt x="21" y="32"/>
                  </a:cubicBezTo>
                  <a:cubicBezTo>
                    <a:pt x="22" y="32"/>
                    <a:pt x="22" y="32"/>
                    <a:pt x="23" y="32"/>
                  </a:cubicBezTo>
                  <a:cubicBezTo>
                    <a:pt x="24" y="31"/>
                    <a:pt x="24"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8"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5" name="Freeform 53">
              <a:extLst>
                <a:ext uri="{FF2B5EF4-FFF2-40B4-BE49-F238E27FC236}">
                  <a16:creationId xmlns:a16="http://schemas.microsoft.com/office/drawing/2014/main" id="{9C9DA4CE-7B4D-42AE-9264-92B7D7757DD8}"/>
                </a:ext>
              </a:extLst>
            </p:cNvPr>
            <p:cNvSpPr>
              <a:spLocks/>
            </p:cNvSpPr>
            <p:nvPr userDrawn="1"/>
          </p:nvSpPr>
          <p:spPr bwMode="auto">
            <a:xfrm>
              <a:off x="1050873" y="6383459"/>
              <a:ext cx="55799" cy="137753"/>
            </a:xfrm>
            <a:custGeom>
              <a:avLst/>
              <a:gdLst>
                <a:gd name="T0" fmla="*/ 21 w 22"/>
                <a:gd name="T1" fmla="*/ 52 h 54"/>
                <a:gd name="T2" fmla="*/ 18 w 22"/>
                <a:gd name="T3" fmla="*/ 54 h 54"/>
                <a:gd name="T4" fmla="*/ 14 w 22"/>
                <a:gd name="T5" fmla="*/ 54 h 54"/>
                <a:gd name="T6" fmla="*/ 11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2" y="54"/>
                    <a:pt x="11" y="54"/>
                  </a:cubicBezTo>
                  <a:cubicBezTo>
                    <a:pt x="10" y="53"/>
                    <a:pt x="9" y="53"/>
                    <a:pt x="8" y="52"/>
                  </a:cubicBezTo>
                  <a:cubicBezTo>
                    <a:pt x="7" y="51"/>
                    <a:pt x="6" y="50"/>
                    <a:pt x="6" y="49"/>
                  </a:cubicBezTo>
                  <a:cubicBezTo>
                    <a:pt x="6"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2"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6" name="Freeform 54">
              <a:extLst>
                <a:ext uri="{FF2B5EF4-FFF2-40B4-BE49-F238E27FC236}">
                  <a16:creationId xmlns:a16="http://schemas.microsoft.com/office/drawing/2014/main" id="{DBCBD0D2-5C9C-4B12-8CF8-9CA320825ED7}"/>
                </a:ext>
              </a:extLst>
            </p:cNvPr>
            <p:cNvSpPr>
              <a:spLocks/>
            </p:cNvSpPr>
            <p:nvPr userDrawn="1"/>
          </p:nvSpPr>
          <p:spPr bwMode="auto">
            <a:xfrm>
              <a:off x="1118877"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7" name="Freeform 55">
              <a:extLst>
                <a:ext uri="{FF2B5EF4-FFF2-40B4-BE49-F238E27FC236}">
                  <a16:creationId xmlns:a16="http://schemas.microsoft.com/office/drawing/2014/main" id="{CDCFBD31-7961-4587-876E-1FAFC4E74AB8}"/>
                </a:ext>
              </a:extLst>
            </p:cNvPr>
            <p:cNvSpPr>
              <a:spLocks noEditPoints="1"/>
            </p:cNvSpPr>
            <p:nvPr userDrawn="1"/>
          </p:nvSpPr>
          <p:spPr bwMode="auto">
            <a:xfrm>
              <a:off x="1190370"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29 w 33"/>
                <a:gd name="T25" fmla="*/ 35 h 40"/>
                <a:gd name="T26" fmla="*/ 27 w 33"/>
                <a:gd name="T27" fmla="*/ 37 h 40"/>
                <a:gd name="T28" fmla="*/ 24 w 33"/>
                <a:gd name="T29" fmla="*/ 39 h 40"/>
                <a:gd name="T30" fmla="*/ 20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2"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0" y="33"/>
                    <a:pt x="21" y="32"/>
                  </a:cubicBezTo>
                  <a:cubicBezTo>
                    <a:pt x="22" y="32"/>
                    <a:pt x="22" y="32"/>
                    <a:pt x="23" y="32"/>
                  </a:cubicBezTo>
                  <a:cubicBezTo>
                    <a:pt x="23" y="31"/>
                    <a:pt x="24" y="31"/>
                    <a:pt x="25" y="30"/>
                  </a:cubicBezTo>
                  <a:cubicBezTo>
                    <a:pt x="29" y="35"/>
                    <a:pt x="29" y="35"/>
                    <a:pt x="29" y="35"/>
                  </a:cubicBezTo>
                  <a:cubicBezTo>
                    <a:pt x="29" y="36"/>
                    <a:pt x="28" y="37"/>
                    <a:pt x="27" y="37"/>
                  </a:cubicBezTo>
                  <a:cubicBezTo>
                    <a:pt x="26" y="38"/>
                    <a:pt x="25" y="38"/>
                    <a:pt x="24" y="39"/>
                  </a:cubicBezTo>
                  <a:cubicBezTo>
                    <a:pt x="23" y="39"/>
                    <a:pt x="22" y="40"/>
                    <a:pt x="20"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7"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8" name="Freeform 56">
              <a:extLst>
                <a:ext uri="{FF2B5EF4-FFF2-40B4-BE49-F238E27FC236}">
                  <a16:creationId xmlns:a16="http://schemas.microsoft.com/office/drawing/2014/main" id="{52482C08-723A-4738-9787-3516B3C17145}"/>
                </a:ext>
              </a:extLst>
            </p:cNvPr>
            <p:cNvSpPr>
              <a:spLocks/>
            </p:cNvSpPr>
            <p:nvPr userDrawn="1"/>
          </p:nvSpPr>
          <p:spPr bwMode="auto">
            <a:xfrm>
              <a:off x="1294993" y="6418333"/>
              <a:ext cx="55799" cy="101135"/>
            </a:xfrm>
            <a:custGeom>
              <a:avLst/>
              <a:gdLst>
                <a:gd name="T0" fmla="*/ 20 w 22"/>
                <a:gd name="T1" fmla="*/ 9 h 39"/>
                <a:gd name="T2" fmla="*/ 18 w 22"/>
                <a:gd name="T3" fmla="*/ 8 h 39"/>
                <a:gd name="T4" fmla="*/ 15 w 22"/>
                <a:gd name="T5" fmla="*/ 7 h 39"/>
                <a:gd name="T6" fmla="*/ 9 w 22"/>
                <a:gd name="T7" fmla="*/ 10 h 39"/>
                <a:gd name="T8" fmla="*/ 7 w 22"/>
                <a:gd name="T9" fmla="*/ 17 h 39"/>
                <a:gd name="T10" fmla="*/ 7 w 22"/>
                <a:gd name="T11" fmla="*/ 39 h 39"/>
                <a:gd name="T12" fmla="*/ 0 w 22"/>
                <a:gd name="T13" fmla="*/ 39 h 39"/>
                <a:gd name="T14" fmla="*/ 0 w 22"/>
                <a:gd name="T15" fmla="*/ 1 h 39"/>
                <a:gd name="T16" fmla="*/ 7 w 22"/>
                <a:gd name="T17" fmla="*/ 1 h 39"/>
                <a:gd name="T18" fmla="*/ 7 w 22"/>
                <a:gd name="T19" fmla="*/ 5 h 39"/>
                <a:gd name="T20" fmla="*/ 9 w 22"/>
                <a:gd name="T21" fmla="*/ 3 h 39"/>
                <a:gd name="T22" fmla="*/ 11 w 22"/>
                <a:gd name="T23" fmla="*/ 1 h 39"/>
                <a:gd name="T24" fmla="*/ 13 w 22"/>
                <a:gd name="T25" fmla="*/ 0 h 39"/>
                <a:gd name="T26" fmla="*/ 16 w 22"/>
                <a:gd name="T27" fmla="*/ 0 h 39"/>
                <a:gd name="T28" fmla="*/ 20 w 22"/>
                <a:gd name="T29" fmla="*/ 1 h 39"/>
                <a:gd name="T30" fmla="*/ 22 w 22"/>
                <a:gd name="T31" fmla="*/ 2 h 39"/>
                <a:gd name="T32" fmla="*/ 20 w 22"/>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9"/>
                  </a:moveTo>
                  <a:cubicBezTo>
                    <a:pt x="20" y="8"/>
                    <a:pt x="19" y="8"/>
                    <a:pt x="18" y="8"/>
                  </a:cubicBezTo>
                  <a:cubicBezTo>
                    <a:pt x="17" y="8"/>
                    <a:pt x="16" y="7"/>
                    <a:pt x="15" y="7"/>
                  </a:cubicBezTo>
                  <a:cubicBezTo>
                    <a:pt x="12" y="7"/>
                    <a:pt x="10" y="8"/>
                    <a:pt x="9" y="10"/>
                  </a:cubicBezTo>
                  <a:cubicBezTo>
                    <a:pt x="8" y="12"/>
                    <a:pt x="7" y="14"/>
                    <a:pt x="7" y="17"/>
                  </a:cubicBezTo>
                  <a:cubicBezTo>
                    <a:pt x="7" y="39"/>
                    <a:pt x="7" y="39"/>
                    <a:pt x="7" y="39"/>
                  </a:cubicBezTo>
                  <a:cubicBezTo>
                    <a:pt x="0" y="39"/>
                    <a:pt x="0" y="39"/>
                    <a:pt x="0" y="39"/>
                  </a:cubicBezTo>
                  <a:cubicBezTo>
                    <a:pt x="0" y="1"/>
                    <a:pt x="0" y="1"/>
                    <a:pt x="0" y="1"/>
                  </a:cubicBezTo>
                  <a:cubicBezTo>
                    <a:pt x="7" y="1"/>
                    <a:pt x="7" y="1"/>
                    <a:pt x="7" y="1"/>
                  </a:cubicBezTo>
                  <a:cubicBezTo>
                    <a:pt x="7" y="5"/>
                    <a:pt x="7" y="5"/>
                    <a:pt x="7" y="5"/>
                  </a:cubicBezTo>
                  <a:cubicBezTo>
                    <a:pt x="8" y="4"/>
                    <a:pt x="8" y="3"/>
                    <a:pt x="9" y="3"/>
                  </a:cubicBezTo>
                  <a:cubicBezTo>
                    <a:pt x="9" y="2"/>
                    <a:pt x="10" y="2"/>
                    <a:pt x="11" y="1"/>
                  </a:cubicBezTo>
                  <a:cubicBezTo>
                    <a:pt x="11" y="1"/>
                    <a:pt x="12" y="1"/>
                    <a:pt x="13" y="0"/>
                  </a:cubicBezTo>
                  <a:cubicBezTo>
                    <a:pt x="14" y="0"/>
                    <a:pt x="15" y="0"/>
                    <a:pt x="16" y="0"/>
                  </a:cubicBezTo>
                  <a:cubicBezTo>
                    <a:pt x="17" y="0"/>
                    <a:pt x="19" y="0"/>
                    <a:pt x="20" y="1"/>
                  </a:cubicBezTo>
                  <a:cubicBezTo>
                    <a:pt x="21" y="1"/>
                    <a:pt x="22" y="1"/>
                    <a:pt x="22" y="2"/>
                  </a:cubicBezTo>
                  <a:lnTo>
                    <a:pt x="20"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9" name="Freeform 57">
              <a:extLst>
                <a:ext uri="{FF2B5EF4-FFF2-40B4-BE49-F238E27FC236}">
                  <a16:creationId xmlns:a16="http://schemas.microsoft.com/office/drawing/2014/main" id="{5B72A8F0-33E3-42CD-88C2-C35BEC0E9833}"/>
                </a:ext>
              </a:extLst>
            </p:cNvPr>
            <p:cNvSpPr>
              <a:spLocks/>
            </p:cNvSpPr>
            <p:nvPr userDrawn="1"/>
          </p:nvSpPr>
          <p:spPr bwMode="auto">
            <a:xfrm>
              <a:off x="1406591"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0" name="Freeform 58">
              <a:extLst>
                <a:ext uri="{FF2B5EF4-FFF2-40B4-BE49-F238E27FC236}">
                  <a16:creationId xmlns:a16="http://schemas.microsoft.com/office/drawing/2014/main" id="{73FC54A2-6588-499B-968A-79F4CA9CF5F3}"/>
                </a:ext>
              </a:extLst>
            </p:cNvPr>
            <p:cNvSpPr>
              <a:spLocks/>
            </p:cNvSpPr>
            <p:nvPr userDrawn="1"/>
          </p:nvSpPr>
          <p:spPr bwMode="auto">
            <a:xfrm>
              <a:off x="1485058" y="6383459"/>
              <a:ext cx="80211"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10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2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3" y="25"/>
                    <a:pt x="21" y="24"/>
                  </a:cubicBezTo>
                  <a:cubicBezTo>
                    <a:pt x="20" y="22"/>
                    <a:pt x="18" y="21"/>
                    <a:pt x="15" y="21"/>
                  </a:cubicBezTo>
                  <a:cubicBezTo>
                    <a:pt x="14" y="21"/>
                    <a:pt x="13" y="21"/>
                    <a:pt x="12" y="22"/>
                  </a:cubicBezTo>
                  <a:cubicBezTo>
                    <a:pt x="11" y="22"/>
                    <a:pt x="10" y="23"/>
                    <a:pt x="10" y="24"/>
                  </a:cubicBezTo>
                  <a:cubicBezTo>
                    <a:pt x="9" y="24"/>
                    <a:pt x="8" y="25"/>
                    <a:pt x="8" y="27"/>
                  </a:cubicBezTo>
                  <a:cubicBezTo>
                    <a:pt x="8"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9" y="17"/>
                    <a:pt x="9" y="17"/>
                  </a:cubicBezTo>
                  <a:cubicBezTo>
                    <a:pt x="10" y="16"/>
                    <a:pt x="11" y="16"/>
                    <a:pt x="12" y="15"/>
                  </a:cubicBezTo>
                  <a:cubicBezTo>
                    <a:pt x="12" y="15"/>
                    <a:pt x="13" y="15"/>
                    <a:pt x="14" y="14"/>
                  </a:cubicBezTo>
                  <a:cubicBezTo>
                    <a:pt x="15" y="14"/>
                    <a:pt x="16" y="14"/>
                    <a:pt x="17" y="14"/>
                  </a:cubicBezTo>
                  <a:cubicBezTo>
                    <a:pt x="19" y="14"/>
                    <a:pt x="21" y="14"/>
                    <a:pt x="23" y="15"/>
                  </a:cubicBezTo>
                  <a:cubicBezTo>
                    <a:pt x="25" y="16"/>
                    <a:pt x="26" y="17"/>
                    <a:pt x="27" y="18"/>
                  </a:cubicBezTo>
                  <a:cubicBezTo>
                    <a:pt x="29" y="20"/>
                    <a:pt x="29" y="22"/>
                    <a:pt x="30" y="24"/>
                  </a:cubicBezTo>
                  <a:cubicBezTo>
                    <a:pt x="31"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1" name="Freeform 59">
              <a:extLst>
                <a:ext uri="{FF2B5EF4-FFF2-40B4-BE49-F238E27FC236}">
                  <a16:creationId xmlns:a16="http://schemas.microsoft.com/office/drawing/2014/main" id="{1E6AB002-C130-4648-A18E-BA496FF1756C}"/>
                </a:ext>
              </a:extLst>
            </p:cNvPr>
            <p:cNvSpPr>
              <a:spLocks noEditPoints="1"/>
            </p:cNvSpPr>
            <p:nvPr userDrawn="1"/>
          </p:nvSpPr>
          <p:spPr bwMode="auto">
            <a:xfrm>
              <a:off x="1582706" y="6418333"/>
              <a:ext cx="83698" cy="102879"/>
            </a:xfrm>
            <a:custGeom>
              <a:avLst/>
              <a:gdLst>
                <a:gd name="T0" fmla="*/ 33 w 33"/>
                <a:gd name="T1" fmla="*/ 19 h 40"/>
                <a:gd name="T2" fmla="*/ 33 w 33"/>
                <a:gd name="T3" fmla="*/ 21 h 40"/>
                <a:gd name="T4" fmla="*/ 33 w 33"/>
                <a:gd name="T5" fmla="*/ 23 h 40"/>
                <a:gd name="T6" fmla="*/ 8 w 33"/>
                <a:gd name="T7" fmla="*/ 23 h 40"/>
                <a:gd name="T8" fmla="*/ 9 w 33"/>
                <a:gd name="T9" fmla="*/ 28 h 40"/>
                <a:gd name="T10" fmla="*/ 11 w 33"/>
                <a:gd name="T11" fmla="*/ 31 h 40"/>
                <a:gd name="T12" fmla="*/ 14 w 33"/>
                <a:gd name="T13" fmla="*/ 33 h 40"/>
                <a:gd name="T14" fmla="*/ 17 w 33"/>
                <a:gd name="T15" fmla="*/ 33 h 40"/>
                <a:gd name="T16" fmla="*/ 20 w 33"/>
                <a:gd name="T17" fmla="*/ 33 h 40"/>
                <a:gd name="T18" fmla="*/ 22 w 33"/>
                <a:gd name="T19" fmla="*/ 32 h 40"/>
                <a:gd name="T20" fmla="*/ 24 w 33"/>
                <a:gd name="T21" fmla="*/ 32 h 40"/>
                <a:gd name="T22" fmla="*/ 26 w 33"/>
                <a:gd name="T23" fmla="*/ 30 h 40"/>
                <a:gd name="T24" fmla="*/ 30 w 33"/>
                <a:gd name="T25" fmla="*/ 35 h 40"/>
                <a:gd name="T26" fmla="*/ 27 w 33"/>
                <a:gd name="T27" fmla="*/ 37 h 40"/>
                <a:gd name="T28" fmla="*/ 25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2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6 w 33"/>
                <a:gd name="T63" fmla="*/ 17 h 40"/>
                <a:gd name="T64" fmla="*/ 25 w 33"/>
                <a:gd name="T65" fmla="*/ 13 h 40"/>
                <a:gd name="T66" fmla="*/ 23 w 33"/>
                <a:gd name="T67" fmla="*/ 10 h 40"/>
                <a:gd name="T68" fmla="*/ 21 w 33"/>
                <a:gd name="T69" fmla="*/ 8 h 40"/>
                <a:gd name="T70" fmla="*/ 17 w 33"/>
                <a:gd name="T71" fmla="*/ 7 h 40"/>
                <a:gd name="T72" fmla="*/ 13 w 33"/>
                <a:gd name="T73" fmla="*/ 8 h 40"/>
                <a:gd name="T74" fmla="*/ 11 w 33"/>
                <a:gd name="T75" fmla="*/ 9 h 40"/>
                <a:gd name="T76" fmla="*/ 9 w 33"/>
                <a:gd name="T77" fmla="*/ 12 h 40"/>
                <a:gd name="T78" fmla="*/ 8 w 33"/>
                <a:gd name="T79" fmla="*/ 17 h 40"/>
                <a:gd name="T80" fmla="*/ 26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8" y="23"/>
                    <a:pt x="8" y="23"/>
                    <a:pt x="8" y="23"/>
                  </a:cubicBezTo>
                  <a:cubicBezTo>
                    <a:pt x="8" y="25"/>
                    <a:pt x="8" y="26"/>
                    <a:pt x="9" y="28"/>
                  </a:cubicBezTo>
                  <a:cubicBezTo>
                    <a:pt x="10" y="29"/>
                    <a:pt x="10" y="30"/>
                    <a:pt x="11" y="31"/>
                  </a:cubicBezTo>
                  <a:cubicBezTo>
                    <a:pt x="12" y="32"/>
                    <a:pt x="13" y="32"/>
                    <a:pt x="14" y="33"/>
                  </a:cubicBezTo>
                  <a:cubicBezTo>
                    <a:pt x="15" y="33"/>
                    <a:pt x="16" y="33"/>
                    <a:pt x="17" y="33"/>
                  </a:cubicBezTo>
                  <a:cubicBezTo>
                    <a:pt x="18" y="33"/>
                    <a:pt x="19" y="33"/>
                    <a:pt x="20" y="33"/>
                  </a:cubicBezTo>
                  <a:cubicBezTo>
                    <a:pt x="20" y="33"/>
                    <a:pt x="21" y="33"/>
                    <a:pt x="22" y="32"/>
                  </a:cubicBezTo>
                  <a:cubicBezTo>
                    <a:pt x="23" y="32"/>
                    <a:pt x="23" y="32"/>
                    <a:pt x="24" y="32"/>
                  </a:cubicBezTo>
                  <a:cubicBezTo>
                    <a:pt x="24" y="31"/>
                    <a:pt x="25" y="31"/>
                    <a:pt x="26" y="30"/>
                  </a:cubicBezTo>
                  <a:cubicBezTo>
                    <a:pt x="30" y="35"/>
                    <a:pt x="30" y="35"/>
                    <a:pt x="30" y="35"/>
                  </a:cubicBezTo>
                  <a:cubicBezTo>
                    <a:pt x="29" y="36"/>
                    <a:pt x="28" y="37"/>
                    <a:pt x="27" y="37"/>
                  </a:cubicBezTo>
                  <a:cubicBezTo>
                    <a:pt x="27" y="38"/>
                    <a:pt x="26" y="38"/>
                    <a:pt x="25" y="39"/>
                  </a:cubicBezTo>
                  <a:cubicBezTo>
                    <a:pt x="24" y="39"/>
                    <a:pt x="22" y="40"/>
                    <a:pt x="21" y="40"/>
                  </a:cubicBezTo>
                  <a:cubicBezTo>
                    <a:pt x="20" y="40"/>
                    <a:pt x="18" y="40"/>
                    <a:pt x="17" y="40"/>
                  </a:cubicBezTo>
                  <a:cubicBezTo>
                    <a:pt x="15" y="40"/>
                    <a:pt x="14" y="40"/>
                    <a:pt x="12" y="39"/>
                  </a:cubicBezTo>
                  <a:cubicBezTo>
                    <a:pt x="11" y="39"/>
                    <a:pt x="10" y="38"/>
                    <a:pt x="8" y="38"/>
                  </a:cubicBezTo>
                  <a:cubicBezTo>
                    <a:pt x="7" y="37"/>
                    <a:pt x="6" y="36"/>
                    <a:pt x="5" y="35"/>
                  </a:cubicBezTo>
                  <a:cubicBezTo>
                    <a:pt x="4" y="34"/>
                    <a:pt x="4" y="33"/>
                    <a:pt x="3" y="31"/>
                  </a:cubicBezTo>
                  <a:cubicBezTo>
                    <a:pt x="2" y="30"/>
                    <a:pt x="1" y="28"/>
                    <a:pt x="1" y="26"/>
                  </a:cubicBezTo>
                  <a:cubicBezTo>
                    <a:pt x="1" y="24"/>
                    <a:pt x="0" y="22"/>
                    <a:pt x="0" y="20"/>
                  </a:cubicBezTo>
                  <a:cubicBezTo>
                    <a:pt x="0" y="17"/>
                    <a:pt x="1" y="14"/>
                    <a:pt x="2" y="12"/>
                  </a:cubicBezTo>
                  <a:cubicBezTo>
                    <a:pt x="2" y="9"/>
                    <a:pt x="4" y="7"/>
                    <a:pt x="5" y="5"/>
                  </a:cubicBezTo>
                  <a:cubicBezTo>
                    <a:pt x="6" y="4"/>
                    <a:pt x="8" y="2"/>
                    <a:pt x="10" y="1"/>
                  </a:cubicBezTo>
                  <a:cubicBezTo>
                    <a:pt x="12" y="1"/>
                    <a:pt x="15" y="0"/>
                    <a:pt x="17" y="0"/>
                  </a:cubicBezTo>
                  <a:cubicBezTo>
                    <a:pt x="20" y="0"/>
                    <a:pt x="22" y="1"/>
                    <a:pt x="24" y="2"/>
                  </a:cubicBezTo>
                  <a:cubicBezTo>
                    <a:pt x="26" y="3"/>
                    <a:pt x="28" y="4"/>
                    <a:pt x="29" y="6"/>
                  </a:cubicBezTo>
                  <a:cubicBezTo>
                    <a:pt x="31" y="8"/>
                    <a:pt x="32" y="10"/>
                    <a:pt x="32" y="12"/>
                  </a:cubicBezTo>
                  <a:cubicBezTo>
                    <a:pt x="33" y="14"/>
                    <a:pt x="33" y="17"/>
                    <a:pt x="33" y="19"/>
                  </a:cubicBezTo>
                  <a:close/>
                  <a:moveTo>
                    <a:pt x="26" y="17"/>
                  </a:moveTo>
                  <a:cubicBezTo>
                    <a:pt x="26" y="15"/>
                    <a:pt x="25" y="14"/>
                    <a:pt x="25" y="13"/>
                  </a:cubicBezTo>
                  <a:cubicBezTo>
                    <a:pt x="25" y="12"/>
                    <a:pt x="24" y="11"/>
                    <a:pt x="23" y="10"/>
                  </a:cubicBezTo>
                  <a:cubicBezTo>
                    <a:pt x="23" y="9"/>
                    <a:pt x="22" y="8"/>
                    <a:pt x="21" y="8"/>
                  </a:cubicBezTo>
                  <a:cubicBezTo>
                    <a:pt x="20" y="7"/>
                    <a:pt x="18" y="7"/>
                    <a:pt x="17" y="7"/>
                  </a:cubicBezTo>
                  <a:cubicBezTo>
                    <a:pt x="15" y="7"/>
                    <a:pt x="14" y="7"/>
                    <a:pt x="13" y="8"/>
                  </a:cubicBezTo>
                  <a:cubicBezTo>
                    <a:pt x="12" y="8"/>
                    <a:pt x="11" y="9"/>
                    <a:pt x="11" y="9"/>
                  </a:cubicBezTo>
                  <a:cubicBezTo>
                    <a:pt x="10" y="10"/>
                    <a:pt x="9" y="11"/>
                    <a:pt x="9" y="12"/>
                  </a:cubicBezTo>
                  <a:cubicBezTo>
                    <a:pt x="8" y="14"/>
                    <a:pt x="8" y="15"/>
                    <a:pt x="8" y="17"/>
                  </a:cubicBezTo>
                  <a:lnTo>
                    <a:pt x="26"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2" name="Freeform 60">
              <a:extLst>
                <a:ext uri="{FF2B5EF4-FFF2-40B4-BE49-F238E27FC236}">
                  <a16:creationId xmlns:a16="http://schemas.microsoft.com/office/drawing/2014/main" id="{B0044278-9F7F-4596-96D2-ACFBE0DEC0B1}"/>
                </a:ext>
              </a:extLst>
            </p:cNvPr>
            <p:cNvSpPr>
              <a:spLocks/>
            </p:cNvSpPr>
            <p:nvPr userDrawn="1"/>
          </p:nvSpPr>
          <p:spPr bwMode="auto">
            <a:xfrm>
              <a:off x="1727435" y="6421821"/>
              <a:ext cx="122060" cy="97648"/>
            </a:xfrm>
            <a:custGeom>
              <a:avLst/>
              <a:gdLst>
                <a:gd name="T0" fmla="*/ 56 w 70"/>
                <a:gd name="T1" fmla="*/ 56 h 56"/>
                <a:gd name="T2" fmla="*/ 46 w 70"/>
                <a:gd name="T3" fmla="*/ 56 h 56"/>
                <a:gd name="T4" fmla="*/ 35 w 70"/>
                <a:gd name="T5" fmla="*/ 16 h 56"/>
                <a:gd name="T6" fmla="*/ 25 w 70"/>
                <a:gd name="T7" fmla="*/ 56 h 56"/>
                <a:gd name="T8" fmla="*/ 15 w 70"/>
                <a:gd name="T9" fmla="*/ 56 h 56"/>
                <a:gd name="T10" fmla="*/ 0 w 70"/>
                <a:gd name="T11" fmla="*/ 0 h 56"/>
                <a:gd name="T12" fmla="*/ 10 w 70"/>
                <a:gd name="T13" fmla="*/ 0 h 56"/>
                <a:gd name="T14" fmla="*/ 21 w 70"/>
                <a:gd name="T15" fmla="*/ 38 h 56"/>
                <a:gd name="T16" fmla="*/ 31 w 70"/>
                <a:gd name="T17" fmla="*/ 0 h 56"/>
                <a:gd name="T18" fmla="*/ 40 w 70"/>
                <a:gd name="T19" fmla="*/ 0 h 56"/>
                <a:gd name="T20" fmla="*/ 50 w 70"/>
                <a:gd name="T21" fmla="*/ 38 h 56"/>
                <a:gd name="T22" fmla="*/ 60 w 70"/>
                <a:gd name="T23" fmla="*/ 0 h 56"/>
                <a:gd name="T24" fmla="*/ 70 w 70"/>
                <a:gd name="T25" fmla="*/ 0 h 56"/>
                <a:gd name="T26" fmla="*/ 56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6" y="56"/>
                  </a:moveTo>
                  <a:lnTo>
                    <a:pt x="46" y="56"/>
                  </a:lnTo>
                  <a:lnTo>
                    <a:pt x="35" y="16"/>
                  </a:lnTo>
                  <a:lnTo>
                    <a:pt x="25" y="56"/>
                  </a:lnTo>
                  <a:lnTo>
                    <a:pt x="15" y="56"/>
                  </a:lnTo>
                  <a:lnTo>
                    <a:pt x="0" y="0"/>
                  </a:lnTo>
                  <a:lnTo>
                    <a:pt x="10" y="0"/>
                  </a:lnTo>
                  <a:lnTo>
                    <a:pt x="21" y="38"/>
                  </a:lnTo>
                  <a:lnTo>
                    <a:pt x="31" y="0"/>
                  </a:lnTo>
                  <a:lnTo>
                    <a:pt x="40" y="0"/>
                  </a:lnTo>
                  <a:lnTo>
                    <a:pt x="50" y="38"/>
                  </a:lnTo>
                  <a:lnTo>
                    <a:pt x="60" y="0"/>
                  </a:lnTo>
                  <a:lnTo>
                    <a:pt x="70" y="0"/>
                  </a:lnTo>
                  <a:lnTo>
                    <a:pt x="56"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3" name="Freeform 61">
              <a:extLst>
                <a:ext uri="{FF2B5EF4-FFF2-40B4-BE49-F238E27FC236}">
                  <a16:creationId xmlns:a16="http://schemas.microsoft.com/office/drawing/2014/main" id="{79F75E0D-27A7-44C1-BF19-495F4768F995}"/>
                </a:ext>
              </a:extLst>
            </p:cNvPr>
            <p:cNvSpPr>
              <a:spLocks noEditPoints="1"/>
            </p:cNvSpPr>
            <p:nvPr userDrawn="1"/>
          </p:nvSpPr>
          <p:spPr bwMode="auto">
            <a:xfrm>
              <a:off x="1859957" y="6418333"/>
              <a:ext cx="87186" cy="102879"/>
            </a:xfrm>
            <a:custGeom>
              <a:avLst/>
              <a:gdLst>
                <a:gd name="T0" fmla="*/ 34 w 34"/>
                <a:gd name="T1" fmla="*/ 20 h 40"/>
                <a:gd name="T2" fmla="*/ 33 w 34"/>
                <a:gd name="T3" fmla="*/ 28 h 40"/>
                <a:gd name="T4" fmla="*/ 29 w 34"/>
                <a:gd name="T5" fmla="*/ 35 h 40"/>
                <a:gd name="T6" fmla="*/ 24 w 34"/>
                <a:gd name="T7" fmla="*/ 39 h 40"/>
                <a:gd name="T8" fmla="*/ 17 w 34"/>
                <a:gd name="T9" fmla="*/ 40 h 40"/>
                <a:gd name="T10" fmla="*/ 10 w 34"/>
                <a:gd name="T11" fmla="*/ 39 h 40"/>
                <a:gd name="T12" fmla="*/ 5 w 34"/>
                <a:gd name="T13" fmla="*/ 35 h 40"/>
                <a:gd name="T14" fmla="*/ 1 w 34"/>
                <a:gd name="T15" fmla="*/ 28 h 40"/>
                <a:gd name="T16" fmla="*/ 0 w 34"/>
                <a:gd name="T17" fmla="*/ 20 h 40"/>
                <a:gd name="T18" fmla="*/ 1 w 34"/>
                <a:gd name="T19" fmla="*/ 12 h 40"/>
                <a:gd name="T20" fmla="*/ 5 w 34"/>
                <a:gd name="T21" fmla="*/ 5 h 40"/>
                <a:gd name="T22" fmla="*/ 11 w 34"/>
                <a:gd name="T23" fmla="*/ 1 h 40"/>
                <a:gd name="T24" fmla="*/ 17 w 34"/>
                <a:gd name="T25" fmla="*/ 0 h 40"/>
                <a:gd name="T26" fmla="*/ 24 w 34"/>
                <a:gd name="T27" fmla="*/ 1 h 40"/>
                <a:gd name="T28" fmla="*/ 29 w 34"/>
                <a:gd name="T29" fmla="*/ 5 h 40"/>
                <a:gd name="T30" fmla="*/ 33 w 34"/>
                <a:gd name="T31" fmla="*/ 12 h 40"/>
                <a:gd name="T32" fmla="*/ 34 w 34"/>
                <a:gd name="T33" fmla="*/ 20 h 40"/>
                <a:gd name="T34" fmla="*/ 27 w 34"/>
                <a:gd name="T35" fmla="*/ 20 h 40"/>
                <a:gd name="T36" fmla="*/ 26 w 34"/>
                <a:gd name="T37" fmla="*/ 15 h 40"/>
                <a:gd name="T38" fmla="*/ 24 w 34"/>
                <a:gd name="T39" fmla="*/ 11 h 40"/>
                <a:gd name="T40" fmla="*/ 21 w 34"/>
                <a:gd name="T41" fmla="*/ 8 h 40"/>
                <a:gd name="T42" fmla="*/ 17 w 34"/>
                <a:gd name="T43" fmla="*/ 7 h 40"/>
                <a:gd name="T44" fmla="*/ 13 w 34"/>
                <a:gd name="T45" fmla="*/ 8 h 40"/>
                <a:gd name="T46" fmla="*/ 10 w 34"/>
                <a:gd name="T47" fmla="*/ 11 h 40"/>
                <a:gd name="T48" fmla="*/ 8 w 34"/>
                <a:gd name="T49" fmla="*/ 15 h 40"/>
                <a:gd name="T50" fmla="*/ 8 w 34"/>
                <a:gd name="T51" fmla="*/ 20 h 40"/>
                <a:gd name="T52" fmla="*/ 8 w 34"/>
                <a:gd name="T53" fmla="*/ 26 h 40"/>
                <a:gd name="T54" fmla="*/ 10 w 34"/>
                <a:gd name="T55" fmla="*/ 30 h 40"/>
                <a:gd name="T56" fmla="*/ 13 w 34"/>
                <a:gd name="T57" fmla="*/ 32 h 40"/>
                <a:gd name="T58" fmla="*/ 17 w 34"/>
                <a:gd name="T59" fmla="*/ 33 h 40"/>
                <a:gd name="T60" fmla="*/ 21 w 34"/>
                <a:gd name="T61" fmla="*/ 32 h 40"/>
                <a:gd name="T62" fmla="*/ 24 w 34"/>
                <a:gd name="T63" fmla="*/ 29 h 40"/>
                <a:gd name="T64" fmla="*/ 26 w 34"/>
                <a:gd name="T65" fmla="*/ 25 h 40"/>
                <a:gd name="T66" fmla="*/ 27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20"/>
                  </a:moveTo>
                  <a:cubicBezTo>
                    <a:pt x="34" y="23"/>
                    <a:pt x="34" y="26"/>
                    <a:pt x="33" y="28"/>
                  </a:cubicBezTo>
                  <a:cubicBezTo>
                    <a:pt x="32" y="31"/>
                    <a:pt x="31" y="33"/>
                    <a:pt x="29" y="35"/>
                  </a:cubicBezTo>
                  <a:cubicBezTo>
                    <a:pt x="28" y="37"/>
                    <a:pt x="26" y="38"/>
                    <a:pt x="24" y="39"/>
                  </a:cubicBezTo>
                  <a:cubicBezTo>
                    <a:pt x="22" y="40"/>
                    <a:pt x="20" y="40"/>
                    <a:pt x="17" y="40"/>
                  </a:cubicBezTo>
                  <a:cubicBezTo>
                    <a:pt x="15" y="40"/>
                    <a:pt x="12" y="40"/>
                    <a:pt x="10" y="39"/>
                  </a:cubicBezTo>
                  <a:cubicBezTo>
                    <a:pt x="8" y="38"/>
                    <a:pt x="6" y="36"/>
                    <a:pt x="5" y="35"/>
                  </a:cubicBezTo>
                  <a:cubicBezTo>
                    <a:pt x="3" y="33"/>
                    <a:pt x="2" y="31"/>
                    <a:pt x="1" y="28"/>
                  </a:cubicBezTo>
                  <a:cubicBezTo>
                    <a:pt x="1" y="26"/>
                    <a:pt x="0" y="23"/>
                    <a:pt x="0" y="20"/>
                  </a:cubicBezTo>
                  <a:cubicBezTo>
                    <a:pt x="0" y="17"/>
                    <a:pt x="1" y="14"/>
                    <a:pt x="1" y="12"/>
                  </a:cubicBezTo>
                  <a:cubicBezTo>
                    <a:pt x="2" y="9"/>
                    <a:pt x="4" y="7"/>
                    <a:pt x="5" y="5"/>
                  </a:cubicBezTo>
                  <a:cubicBezTo>
                    <a:pt x="7" y="4"/>
                    <a:pt x="8" y="2"/>
                    <a:pt x="11" y="1"/>
                  </a:cubicBezTo>
                  <a:cubicBezTo>
                    <a:pt x="13" y="1"/>
                    <a:pt x="15" y="0"/>
                    <a:pt x="17" y="0"/>
                  </a:cubicBezTo>
                  <a:cubicBezTo>
                    <a:pt x="20" y="0"/>
                    <a:pt x="22" y="1"/>
                    <a:pt x="24" y="1"/>
                  </a:cubicBezTo>
                  <a:cubicBezTo>
                    <a:pt x="26" y="2"/>
                    <a:pt x="28" y="4"/>
                    <a:pt x="29" y="5"/>
                  </a:cubicBezTo>
                  <a:cubicBezTo>
                    <a:pt x="31" y="7"/>
                    <a:pt x="32" y="9"/>
                    <a:pt x="33" y="12"/>
                  </a:cubicBezTo>
                  <a:cubicBezTo>
                    <a:pt x="34" y="14"/>
                    <a:pt x="34" y="17"/>
                    <a:pt x="34" y="20"/>
                  </a:cubicBezTo>
                  <a:close/>
                  <a:moveTo>
                    <a:pt x="27" y="20"/>
                  </a:moveTo>
                  <a:cubicBezTo>
                    <a:pt x="27" y="18"/>
                    <a:pt x="27" y="16"/>
                    <a:pt x="26" y="15"/>
                  </a:cubicBezTo>
                  <a:cubicBezTo>
                    <a:pt x="26" y="13"/>
                    <a:pt x="25" y="12"/>
                    <a:pt x="24" y="11"/>
                  </a:cubicBezTo>
                  <a:cubicBezTo>
                    <a:pt x="23" y="10"/>
                    <a:pt x="22" y="9"/>
                    <a:pt x="21" y="8"/>
                  </a:cubicBezTo>
                  <a:cubicBezTo>
                    <a:pt x="20" y="8"/>
                    <a:pt x="18" y="7"/>
                    <a:pt x="17" y="7"/>
                  </a:cubicBezTo>
                  <a:cubicBezTo>
                    <a:pt x="16" y="7"/>
                    <a:pt x="14" y="8"/>
                    <a:pt x="13" y="8"/>
                  </a:cubicBezTo>
                  <a:cubicBezTo>
                    <a:pt x="12" y="9"/>
                    <a:pt x="11" y="10"/>
                    <a:pt x="10" y="11"/>
                  </a:cubicBezTo>
                  <a:cubicBezTo>
                    <a:pt x="9" y="12"/>
                    <a:pt x="9" y="13"/>
                    <a:pt x="8" y="15"/>
                  </a:cubicBezTo>
                  <a:cubicBezTo>
                    <a:pt x="8" y="16"/>
                    <a:pt x="8" y="18"/>
                    <a:pt x="8" y="20"/>
                  </a:cubicBezTo>
                  <a:cubicBezTo>
                    <a:pt x="8" y="22"/>
                    <a:pt x="8" y="24"/>
                    <a:pt x="8" y="26"/>
                  </a:cubicBezTo>
                  <a:cubicBezTo>
                    <a:pt x="9" y="27"/>
                    <a:pt x="10" y="28"/>
                    <a:pt x="10" y="30"/>
                  </a:cubicBezTo>
                  <a:cubicBezTo>
                    <a:pt x="11" y="31"/>
                    <a:pt x="12" y="32"/>
                    <a:pt x="13" y="32"/>
                  </a:cubicBezTo>
                  <a:cubicBezTo>
                    <a:pt x="15" y="33"/>
                    <a:pt x="16" y="33"/>
                    <a:pt x="17" y="33"/>
                  </a:cubicBezTo>
                  <a:cubicBezTo>
                    <a:pt x="19" y="33"/>
                    <a:pt x="20" y="33"/>
                    <a:pt x="21" y="32"/>
                  </a:cubicBezTo>
                  <a:cubicBezTo>
                    <a:pt x="22" y="31"/>
                    <a:pt x="23"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4" name="Freeform 62">
              <a:extLst>
                <a:ext uri="{FF2B5EF4-FFF2-40B4-BE49-F238E27FC236}">
                  <a16:creationId xmlns:a16="http://schemas.microsoft.com/office/drawing/2014/main" id="{E5B9E395-C74C-4D98-8911-EE2C765D8BEB}"/>
                </a:ext>
              </a:extLst>
            </p:cNvPr>
            <p:cNvSpPr>
              <a:spLocks/>
            </p:cNvSpPr>
            <p:nvPr userDrawn="1"/>
          </p:nvSpPr>
          <p:spPr bwMode="auto">
            <a:xfrm>
              <a:off x="1968067" y="6418333"/>
              <a:ext cx="57543" cy="101135"/>
            </a:xfrm>
            <a:custGeom>
              <a:avLst/>
              <a:gdLst>
                <a:gd name="T0" fmla="*/ 21 w 23"/>
                <a:gd name="T1" fmla="*/ 9 h 39"/>
                <a:gd name="T2" fmla="*/ 18 w 23"/>
                <a:gd name="T3" fmla="*/ 8 h 39"/>
                <a:gd name="T4" fmla="*/ 15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9 w 23"/>
                <a:gd name="T21" fmla="*/ 3 h 39"/>
                <a:gd name="T22" fmla="*/ 11 w 23"/>
                <a:gd name="T23" fmla="*/ 1 h 39"/>
                <a:gd name="T24" fmla="*/ 14 w 23"/>
                <a:gd name="T25" fmla="*/ 0 h 39"/>
                <a:gd name="T26" fmla="*/ 17 w 23"/>
                <a:gd name="T27" fmla="*/ 0 h 39"/>
                <a:gd name="T28" fmla="*/ 20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19" y="8"/>
                    <a:pt x="18" y="8"/>
                  </a:cubicBezTo>
                  <a:cubicBezTo>
                    <a:pt x="18" y="8"/>
                    <a:pt x="17" y="7"/>
                    <a:pt x="15" y="7"/>
                  </a:cubicBezTo>
                  <a:cubicBezTo>
                    <a:pt x="13" y="7"/>
                    <a:pt x="11" y="8"/>
                    <a:pt x="10" y="10"/>
                  </a:cubicBezTo>
                  <a:cubicBezTo>
                    <a:pt x="8"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9" y="3"/>
                  </a:cubicBezTo>
                  <a:cubicBezTo>
                    <a:pt x="10" y="2"/>
                    <a:pt x="11" y="2"/>
                    <a:pt x="11" y="1"/>
                  </a:cubicBezTo>
                  <a:cubicBezTo>
                    <a:pt x="12" y="1"/>
                    <a:pt x="13" y="1"/>
                    <a:pt x="14" y="0"/>
                  </a:cubicBezTo>
                  <a:cubicBezTo>
                    <a:pt x="15" y="0"/>
                    <a:pt x="16" y="0"/>
                    <a:pt x="17" y="0"/>
                  </a:cubicBezTo>
                  <a:cubicBezTo>
                    <a:pt x="18" y="0"/>
                    <a:pt x="19" y="0"/>
                    <a:pt x="20" y="1"/>
                  </a:cubicBezTo>
                  <a:cubicBezTo>
                    <a:pt x="21" y="1"/>
                    <a:pt x="22"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5" name="Freeform 63">
              <a:extLst>
                <a:ext uri="{FF2B5EF4-FFF2-40B4-BE49-F238E27FC236}">
                  <a16:creationId xmlns:a16="http://schemas.microsoft.com/office/drawing/2014/main" id="{53BB8418-388C-4142-9A80-8BF00A87F7B0}"/>
                </a:ext>
              </a:extLst>
            </p:cNvPr>
            <p:cNvSpPr>
              <a:spLocks/>
            </p:cNvSpPr>
            <p:nvPr userDrawn="1"/>
          </p:nvSpPr>
          <p:spPr bwMode="auto">
            <a:xfrm>
              <a:off x="2043046" y="6383459"/>
              <a:ext cx="19181" cy="136010"/>
            </a:xfrm>
            <a:custGeom>
              <a:avLst/>
              <a:gdLst>
                <a:gd name="T0" fmla="*/ 0 w 11"/>
                <a:gd name="T1" fmla="*/ 78 h 78"/>
                <a:gd name="T2" fmla="*/ 0 w 11"/>
                <a:gd name="T3" fmla="*/ 6 h 78"/>
                <a:gd name="T4" fmla="*/ 11 w 11"/>
                <a:gd name="T5" fmla="*/ 0 h 78"/>
                <a:gd name="T6" fmla="*/ 11 w 11"/>
                <a:gd name="T7" fmla="*/ 78 h 78"/>
                <a:gd name="T8" fmla="*/ 0 w 11"/>
                <a:gd name="T9" fmla="*/ 78 h 78"/>
              </a:gdLst>
              <a:ahLst/>
              <a:cxnLst>
                <a:cxn ang="0">
                  <a:pos x="T0" y="T1"/>
                </a:cxn>
                <a:cxn ang="0">
                  <a:pos x="T2" y="T3"/>
                </a:cxn>
                <a:cxn ang="0">
                  <a:pos x="T4" y="T5"/>
                </a:cxn>
                <a:cxn ang="0">
                  <a:pos x="T6" y="T7"/>
                </a:cxn>
                <a:cxn ang="0">
                  <a:pos x="T8" y="T9"/>
                </a:cxn>
              </a:cxnLst>
              <a:rect l="0" t="0" r="r" b="b"/>
              <a:pathLst>
                <a:path w="11" h="78">
                  <a:moveTo>
                    <a:pt x="0" y="78"/>
                  </a:moveTo>
                  <a:lnTo>
                    <a:pt x="0" y="6"/>
                  </a:lnTo>
                  <a:lnTo>
                    <a:pt x="11" y="0"/>
                  </a:lnTo>
                  <a:lnTo>
                    <a:pt x="11" y="78"/>
                  </a:lnTo>
                  <a:lnTo>
                    <a:pt x="0"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6" name="Freeform 64">
              <a:extLst>
                <a:ext uri="{FF2B5EF4-FFF2-40B4-BE49-F238E27FC236}">
                  <a16:creationId xmlns:a16="http://schemas.microsoft.com/office/drawing/2014/main" id="{0256DB41-B3C1-4FEB-B394-9762C00E7F70}"/>
                </a:ext>
              </a:extLst>
            </p:cNvPr>
            <p:cNvSpPr>
              <a:spLocks noEditPoints="1"/>
            </p:cNvSpPr>
            <p:nvPr userDrawn="1"/>
          </p:nvSpPr>
          <p:spPr bwMode="auto">
            <a:xfrm>
              <a:off x="2084896" y="6383459"/>
              <a:ext cx="80211" cy="137753"/>
            </a:xfrm>
            <a:custGeom>
              <a:avLst/>
              <a:gdLst>
                <a:gd name="T0" fmla="*/ 24 w 32"/>
                <a:gd name="T1" fmla="*/ 53 h 54"/>
                <a:gd name="T2" fmla="*/ 24 w 32"/>
                <a:gd name="T3" fmla="*/ 50 h 54"/>
                <a:gd name="T4" fmla="*/ 22 w 32"/>
                <a:gd name="T5" fmla="*/ 51 h 54"/>
                <a:gd name="T6" fmla="*/ 20 w 32"/>
                <a:gd name="T7" fmla="*/ 53 h 54"/>
                <a:gd name="T8" fmla="*/ 17 w 32"/>
                <a:gd name="T9" fmla="*/ 54 h 54"/>
                <a:gd name="T10" fmla="*/ 14 w 32"/>
                <a:gd name="T11" fmla="*/ 54 h 54"/>
                <a:gd name="T12" fmla="*/ 9 w 32"/>
                <a:gd name="T13" fmla="*/ 53 h 54"/>
                <a:gd name="T14" fmla="*/ 4 w 32"/>
                <a:gd name="T15" fmla="*/ 49 h 54"/>
                <a:gd name="T16" fmla="*/ 1 w 32"/>
                <a:gd name="T17" fmla="*/ 43 h 54"/>
                <a:gd name="T18" fmla="*/ 0 w 32"/>
                <a:gd name="T19" fmla="*/ 33 h 54"/>
                <a:gd name="T20" fmla="*/ 1 w 32"/>
                <a:gd name="T21" fmla="*/ 25 h 54"/>
                <a:gd name="T22" fmla="*/ 4 w 32"/>
                <a:gd name="T23" fmla="*/ 19 h 54"/>
                <a:gd name="T24" fmla="*/ 9 w 32"/>
                <a:gd name="T25" fmla="*/ 15 h 54"/>
                <a:gd name="T26" fmla="*/ 15 w 32"/>
                <a:gd name="T27" fmla="*/ 14 h 54"/>
                <a:gd name="T28" fmla="*/ 18 w 32"/>
                <a:gd name="T29" fmla="*/ 14 h 54"/>
                <a:gd name="T30" fmla="*/ 20 w 32"/>
                <a:gd name="T31" fmla="*/ 15 h 54"/>
                <a:gd name="T32" fmla="*/ 22 w 32"/>
                <a:gd name="T33" fmla="*/ 17 h 54"/>
                <a:gd name="T34" fmla="*/ 24 w 32"/>
                <a:gd name="T35" fmla="*/ 18 h 54"/>
                <a:gd name="T36" fmla="*/ 24 w 32"/>
                <a:gd name="T37" fmla="*/ 4 h 54"/>
                <a:gd name="T38" fmla="*/ 32 w 32"/>
                <a:gd name="T39" fmla="*/ 0 h 54"/>
                <a:gd name="T40" fmla="*/ 32 w 32"/>
                <a:gd name="T41" fmla="*/ 53 h 54"/>
                <a:gd name="T42" fmla="*/ 24 w 32"/>
                <a:gd name="T43" fmla="*/ 53 h 54"/>
                <a:gd name="T44" fmla="*/ 24 w 32"/>
                <a:gd name="T45" fmla="*/ 26 h 54"/>
                <a:gd name="T46" fmla="*/ 23 w 32"/>
                <a:gd name="T47" fmla="*/ 24 h 54"/>
                <a:gd name="T48" fmla="*/ 21 w 32"/>
                <a:gd name="T49" fmla="*/ 23 h 54"/>
                <a:gd name="T50" fmla="*/ 18 w 32"/>
                <a:gd name="T51" fmla="*/ 22 h 54"/>
                <a:gd name="T52" fmla="*/ 15 w 32"/>
                <a:gd name="T53" fmla="*/ 21 h 54"/>
                <a:gd name="T54" fmla="*/ 9 w 32"/>
                <a:gd name="T55" fmla="*/ 24 h 54"/>
                <a:gd name="T56" fmla="*/ 7 w 32"/>
                <a:gd name="T57" fmla="*/ 33 h 54"/>
                <a:gd name="T58" fmla="*/ 8 w 32"/>
                <a:gd name="T59" fmla="*/ 39 h 54"/>
                <a:gd name="T60" fmla="*/ 9 w 32"/>
                <a:gd name="T61" fmla="*/ 44 h 54"/>
                <a:gd name="T62" fmla="*/ 12 w 32"/>
                <a:gd name="T63" fmla="*/ 46 h 54"/>
                <a:gd name="T64" fmla="*/ 16 w 32"/>
                <a:gd name="T65" fmla="*/ 47 h 54"/>
                <a:gd name="T66" fmla="*/ 18 w 32"/>
                <a:gd name="T67" fmla="*/ 47 h 54"/>
                <a:gd name="T68" fmla="*/ 21 w 32"/>
                <a:gd name="T69" fmla="*/ 46 h 54"/>
                <a:gd name="T70" fmla="*/ 23 w 32"/>
                <a:gd name="T71" fmla="*/ 44 h 54"/>
                <a:gd name="T72" fmla="*/ 24 w 32"/>
                <a:gd name="T73" fmla="*/ 42 h 54"/>
                <a:gd name="T74" fmla="*/ 24 w 32"/>
                <a:gd name="T7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54">
                  <a:moveTo>
                    <a:pt x="24" y="53"/>
                  </a:moveTo>
                  <a:cubicBezTo>
                    <a:pt x="24" y="50"/>
                    <a:pt x="24" y="50"/>
                    <a:pt x="24" y="50"/>
                  </a:cubicBezTo>
                  <a:cubicBezTo>
                    <a:pt x="24" y="50"/>
                    <a:pt x="23" y="51"/>
                    <a:pt x="22" y="51"/>
                  </a:cubicBezTo>
                  <a:cubicBezTo>
                    <a:pt x="21" y="52"/>
                    <a:pt x="21" y="52"/>
                    <a:pt x="20" y="53"/>
                  </a:cubicBezTo>
                  <a:cubicBezTo>
                    <a:pt x="19" y="53"/>
                    <a:pt x="18" y="54"/>
                    <a:pt x="17" y="54"/>
                  </a:cubicBezTo>
                  <a:cubicBezTo>
                    <a:pt x="16" y="54"/>
                    <a:pt x="15" y="54"/>
                    <a:pt x="14" y="54"/>
                  </a:cubicBezTo>
                  <a:cubicBezTo>
                    <a:pt x="12" y="54"/>
                    <a:pt x="10" y="54"/>
                    <a:pt x="9" y="53"/>
                  </a:cubicBezTo>
                  <a:cubicBezTo>
                    <a:pt x="7" y="52"/>
                    <a:pt x="5" y="51"/>
                    <a:pt x="4" y="49"/>
                  </a:cubicBezTo>
                  <a:cubicBezTo>
                    <a:pt x="3" y="48"/>
                    <a:pt x="1" y="45"/>
                    <a:pt x="1" y="43"/>
                  </a:cubicBezTo>
                  <a:cubicBezTo>
                    <a:pt x="0" y="40"/>
                    <a:pt x="0" y="37"/>
                    <a:pt x="0" y="33"/>
                  </a:cubicBezTo>
                  <a:cubicBezTo>
                    <a:pt x="0" y="30"/>
                    <a:pt x="0" y="27"/>
                    <a:pt x="1" y="25"/>
                  </a:cubicBezTo>
                  <a:cubicBezTo>
                    <a:pt x="2" y="22"/>
                    <a:pt x="3" y="20"/>
                    <a:pt x="4" y="19"/>
                  </a:cubicBezTo>
                  <a:cubicBezTo>
                    <a:pt x="6" y="17"/>
                    <a:pt x="7" y="16"/>
                    <a:pt x="9" y="15"/>
                  </a:cubicBezTo>
                  <a:cubicBezTo>
                    <a:pt x="11" y="14"/>
                    <a:pt x="13" y="14"/>
                    <a:pt x="15" y="14"/>
                  </a:cubicBezTo>
                  <a:cubicBezTo>
                    <a:pt x="16" y="14"/>
                    <a:pt x="17" y="14"/>
                    <a:pt x="18" y="14"/>
                  </a:cubicBezTo>
                  <a:cubicBezTo>
                    <a:pt x="18" y="15"/>
                    <a:pt x="19" y="15"/>
                    <a:pt x="20" y="15"/>
                  </a:cubicBezTo>
                  <a:cubicBezTo>
                    <a:pt x="21" y="16"/>
                    <a:pt x="22" y="16"/>
                    <a:pt x="22" y="17"/>
                  </a:cubicBezTo>
                  <a:cubicBezTo>
                    <a:pt x="23" y="17"/>
                    <a:pt x="24" y="18"/>
                    <a:pt x="24" y="18"/>
                  </a:cubicBezTo>
                  <a:cubicBezTo>
                    <a:pt x="24" y="4"/>
                    <a:pt x="24" y="4"/>
                    <a:pt x="24" y="4"/>
                  </a:cubicBezTo>
                  <a:cubicBezTo>
                    <a:pt x="32" y="0"/>
                    <a:pt x="32" y="0"/>
                    <a:pt x="32" y="0"/>
                  </a:cubicBezTo>
                  <a:cubicBezTo>
                    <a:pt x="32" y="53"/>
                    <a:pt x="32" y="53"/>
                    <a:pt x="32" y="53"/>
                  </a:cubicBezTo>
                  <a:lnTo>
                    <a:pt x="24" y="53"/>
                  </a:lnTo>
                  <a:close/>
                  <a:moveTo>
                    <a:pt x="24" y="26"/>
                  </a:moveTo>
                  <a:cubicBezTo>
                    <a:pt x="24" y="26"/>
                    <a:pt x="23" y="25"/>
                    <a:pt x="23" y="24"/>
                  </a:cubicBezTo>
                  <a:cubicBezTo>
                    <a:pt x="22" y="24"/>
                    <a:pt x="22" y="23"/>
                    <a:pt x="21" y="23"/>
                  </a:cubicBezTo>
                  <a:cubicBezTo>
                    <a:pt x="20" y="22"/>
                    <a:pt x="19" y="22"/>
                    <a:pt x="18" y="22"/>
                  </a:cubicBezTo>
                  <a:cubicBezTo>
                    <a:pt x="17" y="21"/>
                    <a:pt x="16" y="21"/>
                    <a:pt x="15" y="21"/>
                  </a:cubicBezTo>
                  <a:cubicBezTo>
                    <a:pt x="13" y="21"/>
                    <a:pt x="11" y="22"/>
                    <a:pt x="9" y="24"/>
                  </a:cubicBezTo>
                  <a:cubicBezTo>
                    <a:pt x="8" y="26"/>
                    <a:pt x="7" y="29"/>
                    <a:pt x="7" y="33"/>
                  </a:cubicBezTo>
                  <a:cubicBezTo>
                    <a:pt x="7" y="36"/>
                    <a:pt x="7" y="38"/>
                    <a:pt x="8" y="39"/>
                  </a:cubicBezTo>
                  <a:cubicBezTo>
                    <a:pt x="8" y="41"/>
                    <a:pt x="9" y="43"/>
                    <a:pt x="9" y="44"/>
                  </a:cubicBezTo>
                  <a:cubicBezTo>
                    <a:pt x="10" y="45"/>
                    <a:pt x="11" y="46"/>
                    <a:pt x="12" y="46"/>
                  </a:cubicBezTo>
                  <a:cubicBezTo>
                    <a:pt x="13" y="47"/>
                    <a:pt x="14" y="47"/>
                    <a:pt x="16" y="47"/>
                  </a:cubicBezTo>
                  <a:cubicBezTo>
                    <a:pt x="17" y="47"/>
                    <a:pt x="18" y="47"/>
                    <a:pt x="18" y="47"/>
                  </a:cubicBezTo>
                  <a:cubicBezTo>
                    <a:pt x="19" y="46"/>
                    <a:pt x="20" y="46"/>
                    <a:pt x="21" y="46"/>
                  </a:cubicBezTo>
                  <a:cubicBezTo>
                    <a:pt x="21" y="45"/>
                    <a:pt x="22" y="45"/>
                    <a:pt x="23" y="44"/>
                  </a:cubicBezTo>
                  <a:cubicBezTo>
                    <a:pt x="23" y="43"/>
                    <a:pt x="24" y="43"/>
                    <a:pt x="24" y="42"/>
                  </a:cubicBezTo>
                  <a:lnTo>
                    <a:pt x="24"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7" name="Freeform 65">
              <a:extLst>
                <a:ext uri="{FF2B5EF4-FFF2-40B4-BE49-F238E27FC236}">
                  <a16:creationId xmlns:a16="http://schemas.microsoft.com/office/drawing/2014/main" id="{F2BC9C1F-3F30-47A6-B503-20FB179B7F3A}"/>
                </a:ext>
              </a:extLst>
            </p:cNvPr>
            <p:cNvSpPr>
              <a:spLocks/>
            </p:cNvSpPr>
            <p:nvPr userDrawn="1"/>
          </p:nvSpPr>
          <p:spPr bwMode="auto">
            <a:xfrm>
              <a:off x="2229624" y="6421821"/>
              <a:ext cx="122060" cy="97648"/>
            </a:xfrm>
            <a:custGeom>
              <a:avLst/>
              <a:gdLst>
                <a:gd name="T0" fmla="*/ 55 w 70"/>
                <a:gd name="T1" fmla="*/ 56 h 56"/>
                <a:gd name="T2" fmla="*/ 45 w 70"/>
                <a:gd name="T3" fmla="*/ 56 h 56"/>
                <a:gd name="T4" fmla="*/ 35 w 70"/>
                <a:gd name="T5" fmla="*/ 16 h 56"/>
                <a:gd name="T6" fmla="*/ 25 w 70"/>
                <a:gd name="T7" fmla="*/ 56 h 56"/>
                <a:gd name="T8" fmla="*/ 16 w 70"/>
                <a:gd name="T9" fmla="*/ 56 h 56"/>
                <a:gd name="T10" fmla="*/ 0 w 70"/>
                <a:gd name="T11" fmla="*/ 0 h 56"/>
                <a:gd name="T12" fmla="*/ 12 w 70"/>
                <a:gd name="T13" fmla="*/ 0 h 56"/>
                <a:gd name="T14" fmla="*/ 20 w 70"/>
                <a:gd name="T15" fmla="*/ 38 h 56"/>
                <a:gd name="T16" fmla="*/ 31 w 70"/>
                <a:gd name="T17" fmla="*/ 0 h 56"/>
                <a:gd name="T18" fmla="*/ 39 w 70"/>
                <a:gd name="T19" fmla="*/ 0 h 56"/>
                <a:gd name="T20" fmla="*/ 51 w 70"/>
                <a:gd name="T21" fmla="*/ 38 h 56"/>
                <a:gd name="T22" fmla="*/ 60 w 70"/>
                <a:gd name="T23" fmla="*/ 0 h 56"/>
                <a:gd name="T24" fmla="*/ 70 w 70"/>
                <a:gd name="T25" fmla="*/ 0 h 56"/>
                <a:gd name="T26" fmla="*/ 55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5" y="56"/>
                  </a:moveTo>
                  <a:lnTo>
                    <a:pt x="45" y="56"/>
                  </a:lnTo>
                  <a:lnTo>
                    <a:pt x="35" y="16"/>
                  </a:lnTo>
                  <a:lnTo>
                    <a:pt x="25" y="56"/>
                  </a:lnTo>
                  <a:lnTo>
                    <a:pt x="16" y="56"/>
                  </a:lnTo>
                  <a:lnTo>
                    <a:pt x="0" y="0"/>
                  </a:lnTo>
                  <a:lnTo>
                    <a:pt x="12" y="0"/>
                  </a:lnTo>
                  <a:lnTo>
                    <a:pt x="20" y="38"/>
                  </a:lnTo>
                  <a:lnTo>
                    <a:pt x="31" y="0"/>
                  </a:lnTo>
                  <a:lnTo>
                    <a:pt x="39" y="0"/>
                  </a:lnTo>
                  <a:lnTo>
                    <a:pt x="51" y="38"/>
                  </a:lnTo>
                  <a:lnTo>
                    <a:pt x="60" y="0"/>
                  </a:lnTo>
                  <a:lnTo>
                    <a:pt x="70" y="0"/>
                  </a:lnTo>
                  <a:lnTo>
                    <a:pt x="55"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8" name="Freeform 66">
              <a:extLst>
                <a:ext uri="{FF2B5EF4-FFF2-40B4-BE49-F238E27FC236}">
                  <a16:creationId xmlns:a16="http://schemas.microsoft.com/office/drawing/2014/main" id="{F2E1921C-CA0E-4886-93CA-956A6497CF03}"/>
                </a:ext>
              </a:extLst>
            </p:cNvPr>
            <p:cNvSpPr>
              <a:spLocks noEditPoints="1"/>
            </p:cNvSpPr>
            <p:nvPr userDrawn="1"/>
          </p:nvSpPr>
          <p:spPr bwMode="auto">
            <a:xfrm>
              <a:off x="2362147" y="6418333"/>
              <a:ext cx="88930" cy="102879"/>
            </a:xfrm>
            <a:custGeom>
              <a:avLst/>
              <a:gdLst>
                <a:gd name="T0" fmla="*/ 35 w 35"/>
                <a:gd name="T1" fmla="*/ 20 h 40"/>
                <a:gd name="T2" fmla="*/ 33 w 35"/>
                <a:gd name="T3" fmla="*/ 28 h 40"/>
                <a:gd name="T4" fmla="*/ 30 w 35"/>
                <a:gd name="T5" fmla="*/ 35 h 40"/>
                <a:gd name="T6" fmla="*/ 24 w 35"/>
                <a:gd name="T7" fmla="*/ 39 h 40"/>
                <a:gd name="T8" fmla="*/ 17 w 35"/>
                <a:gd name="T9" fmla="*/ 40 h 40"/>
                <a:gd name="T10" fmla="*/ 11 w 35"/>
                <a:gd name="T11" fmla="*/ 39 h 40"/>
                <a:gd name="T12" fmla="*/ 5 w 35"/>
                <a:gd name="T13" fmla="*/ 35 h 40"/>
                <a:gd name="T14" fmla="*/ 2 w 35"/>
                <a:gd name="T15" fmla="*/ 28 h 40"/>
                <a:gd name="T16" fmla="*/ 0 w 35"/>
                <a:gd name="T17" fmla="*/ 20 h 40"/>
                <a:gd name="T18" fmla="*/ 2 w 35"/>
                <a:gd name="T19" fmla="*/ 12 h 40"/>
                <a:gd name="T20" fmla="*/ 5 w 35"/>
                <a:gd name="T21" fmla="*/ 5 h 40"/>
                <a:gd name="T22" fmla="*/ 11 w 35"/>
                <a:gd name="T23" fmla="*/ 1 h 40"/>
                <a:gd name="T24" fmla="*/ 18 w 35"/>
                <a:gd name="T25" fmla="*/ 0 h 40"/>
                <a:gd name="T26" fmla="*/ 24 w 35"/>
                <a:gd name="T27" fmla="*/ 1 h 40"/>
                <a:gd name="T28" fmla="*/ 30 w 35"/>
                <a:gd name="T29" fmla="*/ 5 h 40"/>
                <a:gd name="T30" fmla="*/ 33 w 35"/>
                <a:gd name="T31" fmla="*/ 12 h 40"/>
                <a:gd name="T32" fmla="*/ 35 w 35"/>
                <a:gd name="T33" fmla="*/ 20 h 40"/>
                <a:gd name="T34" fmla="*/ 27 w 35"/>
                <a:gd name="T35" fmla="*/ 20 h 40"/>
                <a:gd name="T36" fmla="*/ 26 w 35"/>
                <a:gd name="T37" fmla="*/ 15 h 40"/>
                <a:gd name="T38" fmla="*/ 24 w 35"/>
                <a:gd name="T39" fmla="*/ 11 h 40"/>
                <a:gd name="T40" fmla="*/ 21 w 35"/>
                <a:gd name="T41" fmla="*/ 8 h 40"/>
                <a:gd name="T42" fmla="*/ 17 w 35"/>
                <a:gd name="T43" fmla="*/ 7 h 40"/>
                <a:gd name="T44" fmla="*/ 13 w 35"/>
                <a:gd name="T45" fmla="*/ 8 h 40"/>
                <a:gd name="T46" fmla="*/ 10 w 35"/>
                <a:gd name="T47" fmla="*/ 11 h 40"/>
                <a:gd name="T48" fmla="*/ 9 w 35"/>
                <a:gd name="T49" fmla="*/ 15 h 40"/>
                <a:gd name="T50" fmla="*/ 8 w 35"/>
                <a:gd name="T51" fmla="*/ 20 h 40"/>
                <a:gd name="T52" fmla="*/ 9 w 35"/>
                <a:gd name="T53" fmla="*/ 26 h 40"/>
                <a:gd name="T54" fmla="*/ 11 w 35"/>
                <a:gd name="T55" fmla="*/ 30 h 40"/>
                <a:gd name="T56" fmla="*/ 14 w 35"/>
                <a:gd name="T57" fmla="*/ 32 h 40"/>
                <a:gd name="T58" fmla="*/ 18 w 35"/>
                <a:gd name="T59" fmla="*/ 33 h 40"/>
                <a:gd name="T60" fmla="*/ 21 w 35"/>
                <a:gd name="T61" fmla="*/ 32 h 40"/>
                <a:gd name="T62" fmla="*/ 24 w 35"/>
                <a:gd name="T63" fmla="*/ 29 h 40"/>
                <a:gd name="T64" fmla="*/ 26 w 35"/>
                <a:gd name="T65" fmla="*/ 25 h 40"/>
                <a:gd name="T66" fmla="*/ 27 w 35"/>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0">
                  <a:moveTo>
                    <a:pt x="35" y="20"/>
                  </a:moveTo>
                  <a:cubicBezTo>
                    <a:pt x="35" y="23"/>
                    <a:pt x="34" y="26"/>
                    <a:pt x="33" y="28"/>
                  </a:cubicBezTo>
                  <a:cubicBezTo>
                    <a:pt x="32" y="31"/>
                    <a:pt x="31" y="33"/>
                    <a:pt x="30" y="35"/>
                  </a:cubicBezTo>
                  <a:cubicBezTo>
                    <a:pt x="28" y="37"/>
                    <a:pt x="26" y="38"/>
                    <a:pt x="24" y="39"/>
                  </a:cubicBezTo>
                  <a:cubicBezTo>
                    <a:pt x="22" y="40"/>
                    <a:pt x="20" y="40"/>
                    <a:pt x="17" y="40"/>
                  </a:cubicBezTo>
                  <a:cubicBezTo>
                    <a:pt x="15" y="40"/>
                    <a:pt x="13" y="40"/>
                    <a:pt x="11" y="39"/>
                  </a:cubicBezTo>
                  <a:cubicBezTo>
                    <a:pt x="8" y="38"/>
                    <a:pt x="7" y="36"/>
                    <a:pt x="5" y="35"/>
                  </a:cubicBezTo>
                  <a:cubicBezTo>
                    <a:pt x="4" y="33"/>
                    <a:pt x="2" y="31"/>
                    <a:pt x="2" y="28"/>
                  </a:cubicBezTo>
                  <a:cubicBezTo>
                    <a:pt x="1" y="26"/>
                    <a:pt x="0" y="23"/>
                    <a:pt x="0" y="20"/>
                  </a:cubicBezTo>
                  <a:cubicBezTo>
                    <a:pt x="0" y="17"/>
                    <a:pt x="1" y="14"/>
                    <a:pt x="2" y="12"/>
                  </a:cubicBezTo>
                  <a:cubicBezTo>
                    <a:pt x="3" y="9"/>
                    <a:pt x="4" y="7"/>
                    <a:pt x="5" y="5"/>
                  </a:cubicBezTo>
                  <a:cubicBezTo>
                    <a:pt x="7" y="4"/>
                    <a:pt x="9" y="2"/>
                    <a:pt x="11" y="1"/>
                  </a:cubicBezTo>
                  <a:cubicBezTo>
                    <a:pt x="13" y="1"/>
                    <a:pt x="15" y="0"/>
                    <a:pt x="18" y="0"/>
                  </a:cubicBezTo>
                  <a:cubicBezTo>
                    <a:pt x="20" y="0"/>
                    <a:pt x="22" y="1"/>
                    <a:pt x="24" y="1"/>
                  </a:cubicBezTo>
                  <a:cubicBezTo>
                    <a:pt x="26" y="2"/>
                    <a:pt x="28" y="4"/>
                    <a:pt x="30" y="5"/>
                  </a:cubicBezTo>
                  <a:cubicBezTo>
                    <a:pt x="31" y="7"/>
                    <a:pt x="32" y="9"/>
                    <a:pt x="33" y="12"/>
                  </a:cubicBezTo>
                  <a:cubicBezTo>
                    <a:pt x="34" y="14"/>
                    <a:pt x="35" y="17"/>
                    <a:pt x="35" y="20"/>
                  </a:cubicBezTo>
                  <a:close/>
                  <a:moveTo>
                    <a:pt x="27" y="20"/>
                  </a:moveTo>
                  <a:cubicBezTo>
                    <a:pt x="27" y="18"/>
                    <a:pt x="27" y="16"/>
                    <a:pt x="26" y="15"/>
                  </a:cubicBezTo>
                  <a:cubicBezTo>
                    <a:pt x="26" y="13"/>
                    <a:pt x="25" y="12"/>
                    <a:pt x="24" y="11"/>
                  </a:cubicBezTo>
                  <a:cubicBezTo>
                    <a:pt x="24" y="10"/>
                    <a:pt x="23" y="9"/>
                    <a:pt x="21" y="8"/>
                  </a:cubicBezTo>
                  <a:cubicBezTo>
                    <a:pt x="20" y="8"/>
                    <a:pt x="19" y="7"/>
                    <a:pt x="17" y="7"/>
                  </a:cubicBezTo>
                  <a:cubicBezTo>
                    <a:pt x="16" y="7"/>
                    <a:pt x="14" y="8"/>
                    <a:pt x="13" y="8"/>
                  </a:cubicBezTo>
                  <a:cubicBezTo>
                    <a:pt x="12" y="9"/>
                    <a:pt x="11" y="10"/>
                    <a:pt x="10" y="11"/>
                  </a:cubicBezTo>
                  <a:cubicBezTo>
                    <a:pt x="10" y="12"/>
                    <a:pt x="9" y="13"/>
                    <a:pt x="9" y="15"/>
                  </a:cubicBezTo>
                  <a:cubicBezTo>
                    <a:pt x="8" y="16"/>
                    <a:pt x="8" y="18"/>
                    <a:pt x="8" y="20"/>
                  </a:cubicBezTo>
                  <a:cubicBezTo>
                    <a:pt x="8" y="22"/>
                    <a:pt x="8" y="24"/>
                    <a:pt x="9" y="26"/>
                  </a:cubicBezTo>
                  <a:cubicBezTo>
                    <a:pt x="9" y="27"/>
                    <a:pt x="10" y="28"/>
                    <a:pt x="11" y="30"/>
                  </a:cubicBezTo>
                  <a:cubicBezTo>
                    <a:pt x="11" y="31"/>
                    <a:pt x="12" y="32"/>
                    <a:pt x="14" y="32"/>
                  </a:cubicBezTo>
                  <a:cubicBezTo>
                    <a:pt x="15" y="33"/>
                    <a:pt x="16" y="33"/>
                    <a:pt x="18" y="33"/>
                  </a:cubicBezTo>
                  <a:cubicBezTo>
                    <a:pt x="19" y="33"/>
                    <a:pt x="20" y="33"/>
                    <a:pt x="21" y="32"/>
                  </a:cubicBezTo>
                  <a:cubicBezTo>
                    <a:pt x="23" y="31"/>
                    <a:pt x="24"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9" name="Freeform 67">
              <a:extLst>
                <a:ext uri="{FF2B5EF4-FFF2-40B4-BE49-F238E27FC236}">
                  <a16:creationId xmlns:a16="http://schemas.microsoft.com/office/drawing/2014/main" id="{33147323-CD74-4B45-8B3D-9FC2D6ABC4D5}"/>
                </a:ext>
              </a:extLst>
            </p:cNvPr>
            <p:cNvSpPr>
              <a:spLocks/>
            </p:cNvSpPr>
            <p:nvPr userDrawn="1"/>
          </p:nvSpPr>
          <p:spPr bwMode="auto">
            <a:xfrm>
              <a:off x="2468514" y="6418333"/>
              <a:ext cx="59286" cy="101135"/>
            </a:xfrm>
            <a:custGeom>
              <a:avLst/>
              <a:gdLst>
                <a:gd name="T0" fmla="*/ 21 w 23"/>
                <a:gd name="T1" fmla="*/ 9 h 39"/>
                <a:gd name="T2" fmla="*/ 19 w 23"/>
                <a:gd name="T3" fmla="*/ 8 h 39"/>
                <a:gd name="T4" fmla="*/ 16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10 w 23"/>
                <a:gd name="T21" fmla="*/ 3 h 39"/>
                <a:gd name="T22" fmla="*/ 12 w 23"/>
                <a:gd name="T23" fmla="*/ 1 h 39"/>
                <a:gd name="T24" fmla="*/ 14 w 23"/>
                <a:gd name="T25" fmla="*/ 0 h 39"/>
                <a:gd name="T26" fmla="*/ 17 w 23"/>
                <a:gd name="T27" fmla="*/ 0 h 39"/>
                <a:gd name="T28" fmla="*/ 21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20" y="8"/>
                    <a:pt x="19" y="8"/>
                  </a:cubicBezTo>
                  <a:cubicBezTo>
                    <a:pt x="18" y="8"/>
                    <a:pt x="17" y="7"/>
                    <a:pt x="16" y="7"/>
                  </a:cubicBezTo>
                  <a:cubicBezTo>
                    <a:pt x="13" y="7"/>
                    <a:pt x="11" y="8"/>
                    <a:pt x="10" y="10"/>
                  </a:cubicBezTo>
                  <a:cubicBezTo>
                    <a:pt x="9"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10" y="3"/>
                  </a:cubicBezTo>
                  <a:cubicBezTo>
                    <a:pt x="10" y="2"/>
                    <a:pt x="11" y="2"/>
                    <a:pt x="12" y="1"/>
                  </a:cubicBezTo>
                  <a:cubicBezTo>
                    <a:pt x="12" y="1"/>
                    <a:pt x="13" y="1"/>
                    <a:pt x="14" y="0"/>
                  </a:cubicBezTo>
                  <a:cubicBezTo>
                    <a:pt x="15" y="0"/>
                    <a:pt x="16" y="0"/>
                    <a:pt x="17" y="0"/>
                  </a:cubicBezTo>
                  <a:cubicBezTo>
                    <a:pt x="18" y="0"/>
                    <a:pt x="20" y="0"/>
                    <a:pt x="21" y="1"/>
                  </a:cubicBezTo>
                  <a:cubicBezTo>
                    <a:pt x="22" y="1"/>
                    <a:pt x="23"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50" name="Freeform 68">
              <a:extLst>
                <a:ext uri="{FF2B5EF4-FFF2-40B4-BE49-F238E27FC236}">
                  <a16:creationId xmlns:a16="http://schemas.microsoft.com/office/drawing/2014/main" id="{646502BE-8655-4E99-B8D3-19E6C1D2B9F4}"/>
                </a:ext>
              </a:extLst>
            </p:cNvPr>
            <p:cNvSpPr>
              <a:spLocks/>
            </p:cNvSpPr>
            <p:nvPr userDrawn="1"/>
          </p:nvSpPr>
          <p:spPr bwMode="auto">
            <a:xfrm>
              <a:off x="2545237" y="6383459"/>
              <a:ext cx="76723" cy="136010"/>
            </a:xfrm>
            <a:custGeom>
              <a:avLst/>
              <a:gdLst>
                <a:gd name="T0" fmla="*/ 31 w 44"/>
                <a:gd name="T1" fmla="*/ 78 h 78"/>
                <a:gd name="T2" fmla="*/ 19 w 44"/>
                <a:gd name="T3" fmla="*/ 50 h 78"/>
                <a:gd name="T4" fmla="*/ 10 w 44"/>
                <a:gd name="T5" fmla="*/ 61 h 78"/>
                <a:gd name="T6" fmla="*/ 10 w 44"/>
                <a:gd name="T7" fmla="*/ 78 h 78"/>
                <a:gd name="T8" fmla="*/ 0 w 44"/>
                <a:gd name="T9" fmla="*/ 78 h 78"/>
                <a:gd name="T10" fmla="*/ 0 w 44"/>
                <a:gd name="T11" fmla="*/ 6 h 78"/>
                <a:gd name="T12" fmla="*/ 10 w 44"/>
                <a:gd name="T13" fmla="*/ 0 h 78"/>
                <a:gd name="T14" fmla="*/ 10 w 44"/>
                <a:gd name="T15" fmla="*/ 47 h 78"/>
                <a:gd name="T16" fmla="*/ 28 w 44"/>
                <a:gd name="T17" fmla="*/ 22 h 78"/>
                <a:gd name="T18" fmla="*/ 41 w 44"/>
                <a:gd name="T19" fmla="*/ 22 h 78"/>
                <a:gd name="T20" fmla="*/ 26 w 44"/>
                <a:gd name="T21" fmla="*/ 41 h 78"/>
                <a:gd name="T22" fmla="*/ 44 w 44"/>
                <a:gd name="T23" fmla="*/ 78 h 78"/>
                <a:gd name="T24" fmla="*/ 31 w 4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78">
                  <a:moveTo>
                    <a:pt x="31" y="78"/>
                  </a:moveTo>
                  <a:lnTo>
                    <a:pt x="19" y="50"/>
                  </a:lnTo>
                  <a:lnTo>
                    <a:pt x="10" y="61"/>
                  </a:lnTo>
                  <a:lnTo>
                    <a:pt x="10" y="78"/>
                  </a:lnTo>
                  <a:lnTo>
                    <a:pt x="0" y="78"/>
                  </a:lnTo>
                  <a:lnTo>
                    <a:pt x="0" y="6"/>
                  </a:lnTo>
                  <a:lnTo>
                    <a:pt x="10" y="0"/>
                  </a:lnTo>
                  <a:lnTo>
                    <a:pt x="10" y="47"/>
                  </a:lnTo>
                  <a:lnTo>
                    <a:pt x="28" y="22"/>
                  </a:lnTo>
                  <a:lnTo>
                    <a:pt x="41" y="22"/>
                  </a:lnTo>
                  <a:lnTo>
                    <a:pt x="26" y="41"/>
                  </a:lnTo>
                  <a:lnTo>
                    <a:pt x="44" y="78"/>
                  </a:lnTo>
                  <a:lnTo>
                    <a:pt x="31"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51" name="Freeform 69">
              <a:extLst>
                <a:ext uri="{FF2B5EF4-FFF2-40B4-BE49-F238E27FC236}">
                  <a16:creationId xmlns:a16="http://schemas.microsoft.com/office/drawing/2014/main" id="{7B89F1B5-6B06-45D2-838B-039A44EFFD1B}"/>
                </a:ext>
              </a:extLst>
            </p:cNvPr>
            <p:cNvSpPr>
              <a:spLocks/>
            </p:cNvSpPr>
            <p:nvPr userDrawn="1"/>
          </p:nvSpPr>
          <p:spPr bwMode="auto">
            <a:xfrm>
              <a:off x="2628936" y="6418333"/>
              <a:ext cx="74980" cy="102879"/>
            </a:xfrm>
            <a:custGeom>
              <a:avLst/>
              <a:gdLst>
                <a:gd name="T0" fmla="*/ 28 w 29"/>
                <a:gd name="T1" fmla="*/ 4 h 40"/>
                <a:gd name="T2" fmla="*/ 25 w 29"/>
                <a:gd name="T3" fmla="*/ 10 h 40"/>
                <a:gd name="T4" fmla="*/ 20 w 29"/>
                <a:gd name="T5" fmla="*/ 8 h 40"/>
                <a:gd name="T6" fmla="*/ 15 w 29"/>
                <a:gd name="T7" fmla="*/ 7 h 40"/>
                <a:gd name="T8" fmla="*/ 11 w 29"/>
                <a:gd name="T9" fmla="*/ 8 h 40"/>
                <a:gd name="T10" fmla="*/ 9 w 29"/>
                <a:gd name="T11" fmla="*/ 10 h 40"/>
                <a:gd name="T12" fmla="*/ 10 w 29"/>
                <a:gd name="T13" fmla="*/ 12 h 40"/>
                <a:gd name="T14" fmla="*/ 11 w 29"/>
                <a:gd name="T15" fmla="*/ 13 h 40"/>
                <a:gd name="T16" fmla="*/ 13 w 29"/>
                <a:gd name="T17" fmla="*/ 14 h 40"/>
                <a:gd name="T18" fmla="*/ 17 w 29"/>
                <a:gd name="T19" fmla="*/ 16 h 40"/>
                <a:gd name="T20" fmla="*/ 22 w 29"/>
                <a:gd name="T21" fmla="*/ 18 h 40"/>
                <a:gd name="T22" fmla="*/ 26 w 29"/>
                <a:gd name="T23" fmla="*/ 21 h 40"/>
                <a:gd name="T24" fmla="*/ 29 w 29"/>
                <a:gd name="T25" fmla="*/ 24 h 40"/>
                <a:gd name="T26" fmla="*/ 29 w 29"/>
                <a:gd name="T27" fmla="*/ 29 h 40"/>
                <a:gd name="T28" fmla="*/ 28 w 29"/>
                <a:gd name="T29" fmla="*/ 34 h 40"/>
                <a:gd name="T30" fmla="*/ 25 w 29"/>
                <a:gd name="T31" fmla="*/ 38 h 40"/>
                <a:gd name="T32" fmla="*/ 21 w 29"/>
                <a:gd name="T33" fmla="*/ 40 h 40"/>
                <a:gd name="T34" fmla="*/ 15 w 29"/>
                <a:gd name="T35" fmla="*/ 40 h 40"/>
                <a:gd name="T36" fmla="*/ 7 w 29"/>
                <a:gd name="T37" fmla="*/ 39 h 40"/>
                <a:gd name="T38" fmla="*/ 0 w 29"/>
                <a:gd name="T39" fmla="*/ 35 h 40"/>
                <a:gd name="T40" fmla="*/ 4 w 29"/>
                <a:gd name="T41" fmla="*/ 30 h 40"/>
                <a:gd name="T42" fmla="*/ 9 w 29"/>
                <a:gd name="T43" fmla="*/ 32 h 40"/>
                <a:gd name="T44" fmla="*/ 15 w 29"/>
                <a:gd name="T45" fmla="*/ 33 h 40"/>
                <a:gd name="T46" fmla="*/ 20 w 29"/>
                <a:gd name="T47" fmla="*/ 32 h 40"/>
                <a:gd name="T48" fmla="*/ 22 w 29"/>
                <a:gd name="T49" fmla="*/ 29 h 40"/>
                <a:gd name="T50" fmla="*/ 21 w 29"/>
                <a:gd name="T51" fmla="*/ 27 h 40"/>
                <a:gd name="T52" fmla="*/ 20 w 29"/>
                <a:gd name="T53" fmla="*/ 26 h 40"/>
                <a:gd name="T54" fmla="*/ 17 w 29"/>
                <a:gd name="T55" fmla="*/ 24 h 40"/>
                <a:gd name="T56" fmla="*/ 13 w 29"/>
                <a:gd name="T57" fmla="*/ 23 h 40"/>
                <a:gd name="T58" fmla="*/ 8 w 29"/>
                <a:gd name="T59" fmla="*/ 20 h 40"/>
                <a:gd name="T60" fmla="*/ 4 w 29"/>
                <a:gd name="T61" fmla="*/ 18 h 40"/>
                <a:gd name="T62" fmla="*/ 2 w 29"/>
                <a:gd name="T63" fmla="*/ 15 h 40"/>
                <a:gd name="T64" fmla="*/ 2 w 29"/>
                <a:gd name="T65" fmla="*/ 11 h 40"/>
                <a:gd name="T66" fmla="*/ 3 w 29"/>
                <a:gd name="T67" fmla="*/ 6 h 40"/>
                <a:gd name="T68" fmla="*/ 6 w 29"/>
                <a:gd name="T69" fmla="*/ 3 h 40"/>
                <a:gd name="T70" fmla="*/ 10 w 29"/>
                <a:gd name="T71" fmla="*/ 1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5" y="10"/>
                    <a:pt x="25" y="10"/>
                    <a:pt x="25" y="10"/>
                  </a:cubicBezTo>
                  <a:cubicBezTo>
                    <a:pt x="23" y="9"/>
                    <a:pt x="22" y="8"/>
                    <a:pt x="20" y="8"/>
                  </a:cubicBezTo>
                  <a:cubicBezTo>
                    <a:pt x="18" y="7"/>
                    <a:pt x="17" y="7"/>
                    <a:pt x="15" y="7"/>
                  </a:cubicBezTo>
                  <a:cubicBezTo>
                    <a:pt x="13" y="7"/>
                    <a:pt x="12" y="7"/>
                    <a:pt x="11" y="8"/>
                  </a:cubicBezTo>
                  <a:cubicBezTo>
                    <a:pt x="10" y="8"/>
                    <a:pt x="9" y="9"/>
                    <a:pt x="9" y="10"/>
                  </a:cubicBezTo>
                  <a:cubicBezTo>
                    <a:pt x="9" y="11"/>
                    <a:pt x="10" y="11"/>
                    <a:pt x="10" y="12"/>
                  </a:cubicBezTo>
                  <a:cubicBezTo>
                    <a:pt x="10" y="12"/>
                    <a:pt x="10" y="13"/>
                    <a:pt x="11" y="13"/>
                  </a:cubicBezTo>
                  <a:cubicBezTo>
                    <a:pt x="11" y="13"/>
                    <a:pt x="12" y="14"/>
                    <a:pt x="13" y="14"/>
                  </a:cubicBezTo>
                  <a:cubicBezTo>
                    <a:pt x="14" y="15"/>
                    <a:pt x="15" y="15"/>
                    <a:pt x="17" y="16"/>
                  </a:cubicBezTo>
                  <a:cubicBezTo>
                    <a:pt x="19" y="17"/>
                    <a:pt x="21" y="18"/>
                    <a:pt x="22" y="18"/>
                  </a:cubicBezTo>
                  <a:cubicBezTo>
                    <a:pt x="24" y="19"/>
                    <a:pt x="25" y="20"/>
                    <a:pt x="26" y="21"/>
                  </a:cubicBezTo>
                  <a:cubicBezTo>
                    <a:pt x="27" y="22"/>
                    <a:pt x="28" y="23"/>
                    <a:pt x="29" y="24"/>
                  </a:cubicBezTo>
                  <a:cubicBezTo>
                    <a:pt x="29" y="25"/>
                    <a:pt x="29" y="27"/>
                    <a:pt x="29" y="29"/>
                  </a:cubicBezTo>
                  <a:cubicBezTo>
                    <a:pt x="29" y="31"/>
                    <a:pt x="29" y="33"/>
                    <a:pt x="28" y="34"/>
                  </a:cubicBezTo>
                  <a:cubicBezTo>
                    <a:pt x="28" y="36"/>
                    <a:pt x="26" y="37"/>
                    <a:pt x="25" y="38"/>
                  </a:cubicBezTo>
                  <a:cubicBezTo>
                    <a:pt x="24" y="39"/>
                    <a:pt x="22" y="39"/>
                    <a:pt x="21" y="40"/>
                  </a:cubicBezTo>
                  <a:cubicBezTo>
                    <a:pt x="19" y="40"/>
                    <a:pt x="17" y="40"/>
                    <a:pt x="15" y="40"/>
                  </a:cubicBezTo>
                  <a:cubicBezTo>
                    <a:pt x="13" y="40"/>
                    <a:pt x="10" y="40"/>
                    <a:pt x="7" y="39"/>
                  </a:cubicBezTo>
                  <a:cubicBezTo>
                    <a:pt x="5" y="38"/>
                    <a:pt x="2" y="37"/>
                    <a:pt x="0" y="35"/>
                  </a:cubicBezTo>
                  <a:cubicBezTo>
                    <a:pt x="4" y="30"/>
                    <a:pt x="4" y="30"/>
                    <a:pt x="4" y="30"/>
                  </a:cubicBezTo>
                  <a:cubicBezTo>
                    <a:pt x="6" y="31"/>
                    <a:pt x="7" y="32"/>
                    <a:pt x="9" y="32"/>
                  </a:cubicBezTo>
                  <a:cubicBezTo>
                    <a:pt x="11" y="33"/>
                    <a:pt x="13" y="33"/>
                    <a:pt x="15" y="33"/>
                  </a:cubicBezTo>
                  <a:cubicBezTo>
                    <a:pt x="17" y="33"/>
                    <a:pt x="19" y="33"/>
                    <a:pt x="20" y="32"/>
                  </a:cubicBezTo>
                  <a:cubicBezTo>
                    <a:pt x="21" y="31"/>
                    <a:pt x="22" y="30"/>
                    <a:pt x="22" y="29"/>
                  </a:cubicBezTo>
                  <a:cubicBezTo>
                    <a:pt x="22" y="28"/>
                    <a:pt x="22" y="28"/>
                    <a:pt x="21" y="27"/>
                  </a:cubicBezTo>
                  <a:cubicBezTo>
                    <a:pt x="21" y="27"/>
                    <a:pt x="20" y="26"/>
                    <a:pt x="20" y="26"/>
                  </a:cubicBezTo>
                  <a:cubicBezTo>
                    <a:pt x="19" y="25"/>
                    <a:pt x="18" y="25"/>
                    <a:pt x="17" y="24"/>
                  </a:cubicBezTo>
                  <a:cubicBezTo>
                    <a:pt x="16" y="24"/>
                    <a:pt x="15" y="23"/>
                    <a:pt x="13" y="23"/>
                  </a:cubicBezTo>
                  <a:cubicBezTo>
                    <a:pt x="11" y="22"/>
                    <a:pt x="9" y="21"/>
                    <a:pt x="8" y="20"/>
                  </a:cubicBezTo>
                  <a:cubicBezTo>
                    <a:pt x="6" y="19"/>
                    <a:pt x="5" y="19"/>
                    <a:pt x="4" y="18"/>
                  </a:cubicBezTo>
                  <a:cubicBezTo>
                    <a:pt x="3" y="17"/>
                    <a:pt x="3" y="16"/>
                    <a:pt x="2" y="15"/>
                  </a:cubicBezTo>
                  <a:cubicBezTo>
                    <a:pt x="2" y="13"/>
                    <a:pt x="2" y="12"/>
                    <a:pt x="2" y="11"/>
                  </a:cubicBezTo>
                  <a:cubicBezTo>
                    <a:pt x="2" y="9"/>
                    <a:pt x="2" y="7"/>
                    <a:pt x="3" y="6"/>
                  </a:cubicBezTo>
                  <a:cubicBezTo>
                    <a:pt x="3" y="5"/>
                    <a:pt x="4" y="4"/>
                    <a:pt x="6" y="3"/>
                  </a:cubicBezTo>
                  <a:cubicBezTo>
                    <a:pt x="7" y="2"/>
                    <a:pt x="8" y="1"/>
                    <a:pt x="10" y="1"/>
                  </a:cubicBezTo>
                  <a:cubicBezTo>
                    <a:pt x="11" y="0"/>
                    <a:pt x="13" y="0"/>
                    <a:pt x="15" y="0"/>
                  </a:cubicBezTo>
                  <a:cubicBezTo>
                    <a:pt x="17" y="0"/>
                    <a:pt x="20"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52" name="Freeform 70">
              <a:extLst>
                <a:ext uri="{FF2B5EF4-FFF2-40B4-BE49-F238E27FC236}">
                  <a16:creationId xmlns:a16="http://schemas.microsoft.com/office/drawing/2014/main" id="{07A005EC-C937-4146-8D02-C00C5931EBCD}"/>
                </a:ext>
              </a:extLst>
            </p:cNvPr>
            <p:cNvSpPr>
              <a:spLocks/>
            </p:cNvSpPr>
            <p:nvPr userDrawn="1"/>
          </p:nvSpPr>
          <p:spPr bwMode="auto">
            <a:xfrm>
              <a:off x="2723096" y="6489826"/>
              <a:ext cx="27899" cy="31387"/>
            </a:xfrm>
            <a:custGeom>
              <a:avLst/>
              <a:gdLst>
                <a:gd name="T0" fmla="*/ 11 w 11"/>
                <a:gd name="T1" fmla="*/ 6 h 12"/>
                <a:gd name="T2" fmla="*/ 11 w 11"/>
                <a:gd name="T3" fmla="*/ 9 h 12"/>
                <a:gd name="T4" fmla="*/ 10 w 11"/>
                <a:gd name="T5" fmla="*/ 10 h 12"/>
                <a:gd name="T6" fmla="*/ 8 w 11"/>
                <a:gd name="T7" fmla="*/ 12 h 12"/>
                <a:gd name="T8" fmla="*/ 6 w 11"/>
                <a:gd name="T9" fmla="*/ 12 h 12"/>
                <a:gd name="T10" fmla="*/ 3 w 11"/>
                <a:gd name="T11" fmla="*/ 12 h 12"/>
                <a:gd name="T12" fmla="*/ 1 w 11"/>
                <a:gd name="T13" fmla="*/ 10 h 12"/>
                <a:gd name="T14" fmla="*/ 0 w 11"/>
                <a:gd name="T15" fmla="*/ 9 h 12"/>
                <a:gd name="T16" fmla="*/ 0 w 11"/>
                <a:gd name="T17" fmla="*/ 6 h 12"/>
                <a:gd name="T18" fmla="*/ 0 w 11"/>
                <a:gd name="T19" fmla="*/ 4 h 12"/>
                <a:gd name="T20" fmla="*/ 1 w 11"/>
                <a:gd name="T21" fmla="*/ 2 h 12"/>
                <a:gd name="T22" fmla="*/ 3 w 11"/>
                <a:gd name="T23" fmla="*/ 1 h 12"/>
                <a:gd name="T24" fmla="*/ 6 w 11"/>
                <a:gd name="T25" fmla="*/ 0 h 12"/>
                <a:gd name="T26" fmla="*/ 8 w 11"/>
                <a:gd name="T27" fmla="*/ 1 h 12"/>
                <a:gd name="T28" fmla="*/ 10 w 11"/>
                <a:gd name="T29" fmla="*/ 2 h 12"/>
                <a:gd name="T30" fmla="*/ 11 w 11"/>
                <a:gd name="T31" fmla="*/ 4 h 12"/>
                <a:gd name="T32" fmla="*/ 11 w 11"/>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1" y="6"/>
                  </a:moveTo>
                  <a:cubicBezTo>
                    <a:pt x="11" y="7"/>
                    <a:pt x="11" y="8"/>
                    <a:pt x="11" y="9"/>
                  </a:cubicBezTo>
                  <a:cubicBezTo>
                    <a:pt x="11" y="9"/>
                    <a:pt x="10" y="10"/>
                    <a:pt x="10" y="10"/>
                  </a:cubicBezTo>
                  <a:cubicBezTo>
                    <a:pt x="9" y="11"/>
                    <a:pt x="9" y="11"/>
                    <a:pt x="8" y="12"/>
                  </a:cubicBezTo>
                  <a:cubicBezTo>
                    <a:pt x="7" y="12"/>
                    <a:pt x="6" y="12"/>
                    <a:pt x="6" y="12"/>
                  </a:cubicBezTo>
                  <a:cubicBezTo>
                    <a:pt x="5" y="12"/>
                    <a:pt x="4" y="12"/>
                    <a:pt x="3" y="12"/>
                  </a:cubicBezTo>
                  <a:cubicBezTo>
                    <a:pt x="3" y="11"/>
                    <a:pt x="2" y="11"/>
                    <a:pt x="1" y="10"/>
                  </a:cubicBezTo>
                  <a:cubicBezTo>
                    <a:pt x="1" y="10"/>
                    <a:pt x="1" y="9"/>
                    <a:pt x="0" y="9"/>
                  </a:cubicBezTo>
                  <a:cubicBezTo>
                    <a:pt x="0" y="8"/>
                    <a:pt x="0" y="7"/>
                    <a:pt x="0" y="6"/>
                  </a:cubicBezTo>
                  <a:cubicBezTo>
                    <a:pt x="0" y="6"/>
                    <a:pt x="0" y="5"/>
                    <a:pt x="0" y="4"/>
                  </a:cubicBezTo>
                  <a:cubicBezTo>
                    <a:pt x="1" y="3"/>
                    <a:pt x="1" y="3"/>
                    <a:pt x="1" y="2"/>
                  </a:cubicBezTo>
                  <a:cubicBezTo>
                    <a:pt x="2" y="2"/>
                    <a:pt x="3" y="1"/>
                    <a:pt x="3" y="1"/>
                  </a:cubicBezTo>
                  <a:cubicBezTo>
                    <a:pt x="4" y="1"/>
                    <a:pt x="5" y="0"/>
                    <a:pt x="6" y="0"/>
                  </a:cubicBezTo>
                  <a:cubicBezTo>
                    <a:pt x="6" y="0"/>
                    <a:pt x="7" y="1"/>
                    <a:pt x="8" y="1"/>
                  </a:cubicBezTo>
                  <a:cubicBezTo>
                    <a:pt x="9" y="1"/>
                    <a:pt x="9" y="2"/>
                    <a:pt x="10" y="2"/>
                  </a:cubicBezTo>
                  <a:cubicBezTo>
                    <a:pt x="10" y="3"/>
                    <a:pt x="11" y="3"/>
                    <a:pt x="11" y="4"/>
                  </a:cubicBezTo>
                  <a:cubicBezTo>
                    <a:pt x="11" y="5"/>
                    <a:pt x="11" y="6"/>
                    <a:pt x="11"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grpSp>
      <p:sp>
        <p:nvSpPr>
          <p:cNvPr id="263" name="Title 1">
            <a:extLst>
              <a:ext uri="{FF2B5EF4-FFF2-40B4-BE49-F238E27FC236}">
                <a16:creationId xmlns:a16="http://schemas.microsoft.com/office/drawing/2014/main" id="{3F36D6CC-3534-47CC-AECE-83EDA4639FB5}"/>
              </a:ext>
            </a:extLst>
          </p:cNvPr>
          <p:cNvSpPr>
            <a:spLocks noGrp="1"/>
          </p:cNvSpPr>
          <p:nvPr>
            <p:ph type="ctrTitle"/>
          </p:nvPr>
        </p:nvSpPr>
        <p:spPr>
          <a:xfrm>
            <a:off x="944880" y="2158329"/>
            <a:ext cx="4000436" cy="860400"/>
          </a:xfrm>
          <a:prstGeom prst="rect">
            <a:avLst/>
          </a:prstGeom>
        </p:spPr>
        <p:txBody>
          <a:bodyPr/>
          <a:lstStyle>
            <a:lvl1pPr>
              <a:defRPr sz="3000" b="0">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264" name="Subtitle 2">
            <a:extLst>
              <a:ext uri="{FF2B5EF4-FFF2-40B4-BE49-F238E27FC236}">
                <a16:creationId xmlns:a16="http://schemas.microsoft.com/office/drawing/2014/main" id="{C26FB38E-4E99-4AFB-8C8C-F03F7A963D9C}"/>
              </a:ext>
            </a:extLst>
          </p:cNvPr>
          <p:cNvSpPr>
            <a:spLocks noGrp="1"/>
          </p:cNvSpPr>
          <p:nvPr>
            <p:ph type="subTitle" idx="1"/>
          </p:nvPr>
        </p:nvSpPr>
        <p:spPr>
          <a:xfrm>
            <a:off x="945072" y="3200329"/>
            <a:ext cx="4020628" cy="645742"/>
          </a:xfrm>
          <a:prstGeom prst="rect">
            <a:avLst/>
          </a:prstGeom>
        </p:spPr>
        <p:txBody>
          <a:bodyPr/>
          <a:lstStyle>
            <a:lvl1pPr marL="0" indent="0" algn="l">
              <a:buNone/>
              <a:defRPr sz="2000">
                <a:solidFill>
                  <a:schemeClr val="bg1"/>
                </a:solidFill>
                <a:latin typeface="EYInterstate Light" panose="02000506000000020004" pitchFamily="2" charset="0"/>
                <a:cs typeface="Arial" pitchFamily="34" charset="0"/>
              </a:defRPr>
            </a:lvl1pPr>
            <a:lvl2pPr marL="0" indent="0" algn="l">
              <a:buNone/>
              <a:defRPr sz="1600">
                <a:solidFill>
                  <a:schemeClr val="tx1">
                    <a:lumMod val="75000"/>
                    <a:lumOff val="2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dirty="0"/>
              <a:t>Click to edit Master subtitle style</a:t>
            </a:r>
            <a:endParaRPr lang="en-GB" dirty="0"/>
          </a:p>
        </p:txBody>
      </p:sp>
      <p:grpSp>
        <p:nvGrpSpPr>
          <p:cNvPr id="77" name="Group 76">
            <a:extLst>
              <a:ext uri="{FF2B5EF4-FFF2-40B4-BE49-F238E27FC236}">
                <a16:creationId xmlns:a16="http://schemas.microsoft.com/office/drawing/2014/main" id="{AE95BC52-A56D-4358-A294-750179EBB698}"/>
              </a:ext>
            </a:extLst>
          </p:cNvPr>
          <p:cNvGrpSpPr/>
          <p:nvPr userDrawn="1"/>
        </p:nvGrpSpPr>
        <p:grpSpPr>
          <a:xfrm>
            <a:off x="489366" y="876058"/>
            <a:ext cx="4855295" cy="3374475"/>
            <a:chOff x="6855933" y="899048"/>
            <a:chExt cx="4855295" cy="3374475"/>
          </a:xfrm>
          <a:solidFill>
            <a:schemeClr val="tx2"/>
          </a:solidFill>
        </p:grpSpPr>
        <p:sp>
          <p:nvSpPr>
            <p:cNvPr id="78" name="Freeform: Shape 77">
              <a:extLst>
                <a:ext uri="{FF2B5EF4-FFF2-40B4-BE49-F238E27FC236}">
                  <a16:creationId xmlns:a16="http://schemas.microsoft.com/office/drawing/2014/main" id="{ECBD2AD5-9A79-4CFE-A808-769ADC8898F3}"/>
                </a:ext>
              </a:extLst>
            </p:cNvPr>
            <p:cNvSpPr/>
            <p:nvPr/>
          </p:nvSpPr>
          <p:spPr>
            <a:xfrm>
              <a:off x="6855933" y="899048"/>
              <a:ext cx="4855295" cy="3374475"/>
            </a:xfrm>
            <a:custGeom>
              <a:avLst/>
              <a:gdLst>
                <a:gd name="connsiteX0" fmla="*/ 6731 w 4855294"/>
                <a:gd name="connsiteY0" fmla="*/ 863542 h 3374474"/>
                <a:gd name="connsiteX1" fmla="*/ 6731 w 4855294"/>
                <a:gd name="connsiteY1" fmla="*/ 3095901 h 3374474"/>
                <a:gd name="connsiteX2" fmla="*/ 145659 w 4855294"/>
                <a:gd name="connsiteY2" fmla="*/ 3095901 h 3374474"/>
                <a:gd name="connsiteX3" fmla="*/ 145659 w 4855294"/>
                <a:gd name="connsiteY3" fmla="*/ 988380 h 3374474"/>
                <a:gd name="connsiteX4" fmla="*/ 4715918 w 4855294"/>
                <a:gd name="connsiteY4" fmla="*/ 179673 h 3374474"/>
                <a:gd name="connsiteX5" fmla="*/ 4715918 w 4855294"/>
                <a:gd name="connsiteY5" fmla="*/ 3234829 h 3374474"/>
                <a:gd name="connsiteX6" fmla="*/ 840208 w 4855294"/>
                <a:gd name="connsiteY6" fmla="*/ 3234829 h 3374474"/>
                <a:gd name="connsiteX7" fmla="*/ 840208 w 4855294"/>
                <a:gd name="connsiteY7" fmla="*/ 3373757 h 3374474"/>
                <a:gd name="connsiteX8" fmla="*/ 4854846 w 4855294"/>
                <a:gd name="connsiteY8" fmla="*/ 3373757 h 3374474"/>
                <a:gd name="connsiteX9" fmla="*/ 4854846 w 4855294"/>
                <a:gd name="connsiteY9" fmla="*/ 6731 h 3374474"/>
                <a:gd name="connsiteX10" fmla="*/ 6731 w 4855294"/>
                <a:gd name="connsiteY10" fmla="*/ 863542 h 337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5294" h="3374474">
                  <a:moveTo>
                    <a:pt x="6731" y="863542"/>
                  </a:moveTo>
                  <a:lnTo>
                    <a:pt x="6731" y="3095901"/>
                  </a:lnTo>
                  <a:lnTo>
                    <a:pt x="145659" y="3095901"/>
                  </a:lnTo>
                  <a:lnTo>
                    <a:pt x="145659" y="988380"/>
                  </a:lnTo>
                  <a:lnTo>
                    <a:pt x="4715918" y="179673"/>
                  </a:lnTo>
                  <a:lnTo>
                    <a:pt x="4715918" y="3234829"/>
                  </a:lnTo>
                  <a:lnTo>
                    <a:pt x="840208" y="3234829"/>
                  </a:lnTo>
                  <a:lnTo>
                    <a:pt x="840208" y="3373757"/>
                  </a:lnTo>
                  <a:lnTo>
                    <a:pt x="4854846" y="3373757"/>
                  </a:lnTo>
                  <a:lnTo>
                    <a:pt x="4854846" y="6731"/>
                  </a:lnTo>
                  <a:lnTo>
                    <a:pt x="6731" y="863542"/>
                  </a:lnTo>
                  <a:close/>
                </a:path>
              </a:pathLst>
            </a:custGeom>
            <a:grpFill/>
            <a:ln w="9525" cap="flat">
              <a:noFill/>
              <a:prstDash val="solid"/>
              <a:miter/>
            </a:ln>
          </p:spPr>
          <p:txBody>
            <a:bodyPr rtlCol="0" anchor="ctr"/>
            <a:lstStyle/>
            <a:p>
              <a:endParaRPr lang="en-IN"/>
            </a:p>
          </p:txBody>
        </p:sp>
        <p:sp>
          <p:nvSpPr>
            <p:cNvPr id="79" name="Freeform: Shape 78">
              <a:extLst>
                <a:ext uri="{FF2B5EF4-FFF2-40B4-BE49-F238E27FC236}">
                  <a16:creationId xmlns:a16="http://schemas.microsoft.com/office/drawing/2014/main" id="{9EE673CB-A779-4F64-B72D-93428DD2B26D}"/>
                </a:ext>
              </a:extLst>
            </p:cNvPr>
            <p:cNvSpPr/>
            <p:nvPr/>
          </p:nvSpPr>
          <p:spPr>
            <a:xfrm>
              <a:off x="6855933"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a:p>
          </p:txBody>
        </p:sp>
        <p:sp>
          <p:nvSpPr>
            <p:cNvPr id="80" name="Freeform: Shape 79">
              <a:extLst>
                <a:ext uri="{FF2B5EF4-FFF2-40B4-BE49-F238E27FC236}">
                  <a16:creationId xmlns:a16="http://schemas.microsoft.com/office/drawing/2014/main" id="{88144C98-507D-403B-8819-FBBF64A82FA3}"/>
                </a:ext>
              </a:extLst>
            </p:cNvPr>
            <p:cNvSpPr/>
            <p:nvPr/>
          </p:nvSpPr>
          <p:spPr>
            <a:xfrm>
              <a:off x="7133789"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a:p>
          </p:txBody>
        </p:sp>
        <p:sp>
          <p:nvSpPr>
            <p:cNvPr id="81" name="Freeform: Shape 80">
              <a:extLst>
                <a:ext uri="{FF2B5EF4-FFF2-40B4-BE49-F238E27FC236}">
                  <a16:creationId xmlns:a16="http://schemas.microsoft.com/office/drawing/2014/main" id="{21919CB3-2430-4DA6-BF41-59A1EF9C03CB}"/>
                </a:ext>
              </a:extLst>
            </p:cNvPr>
            <p:cNvSpPr/>
            <p:nvPr/>
          </p:nvSpPr>
          <p:spPr>
            <a:xfrm>
              <a:off x="7411555"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a:p>
          </p:txBody>
        </p:sp>
      </p:grpSp>
      <p:grpSp>
        <p:nvGrpSpPr>
          <p:cNvPr id="82" name="Group 4">
            <a:extLst>
              <a:ext uri="{FF2B5EF4-FFF2-40B4-BE49-F238E27FC236}">
                <a16:creationId xmlns:a16="http://schemas.microsoft.com/office/drawing/2014/main" id="{C5FADEE5-07C4-41A9-88D6-C6D2ED1362B8}"/>
              </a:ext>
            </a:extLst>
          </p:cNvPr>
          <p:cNvGrpSpPr>
            <a:grpSpLocks noChangeAspect="1"/>
          </p:cNvGrpSpPr>
          <p:nvPr userDrawn="1"/>
        </p:nvGrpSpPr>
        <p:grpSpPr bwMode="auto">
          <a:xfrm>
            <a:off x="10364788" y="4960938"/>
            <a:ext cx="1225550" cy="1435100"/>
            <a:chOff x="6529" y="3125"/>
            <a:chExt cx="772" cy="904"/>
          </a:xfrm>
        </p:grpSpPr>
        <p:sp>
          <p:nvSpPr>
            <p:cNvPr id="83" name="Freeform 5">
              <a:extLst>
                <a:ext uri="{FF2B5EF4-FFF2-40B4-BE49-F238E27FC236}">
                  <a16:creationId xmlns:a16="http://schemas.microsoft.com/office/drawing/2014/main" id="{5A2C465B-7D43-431D-A35E-50762E7696FC}"/>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4" name="Freeform 6">
              <a:extLst>
                <a:ext uri="{FF2B5EF4-FFF2-40B4-BE49-F238E27FC236}">
                  <a16:creationId xmlns:a16="http://schemas.microsoft.com/office/drawing/2014/main" id="{AC35E6C1-71A8-4C9D-A1A5-682B0BD0A03F}"/>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1620091078"/>
      </p:ext>
    </p:extLst>
  </p:cSld>
  <p:clrMapOvr>
    <a:masterClrMapping/>
  </p:clrMapOvr>
  <p:extLst>
    <p:ext uri="{DCECCB84-F9BA-43D5-87BE-67443E8EF086}">
      <p15:sldGuideLst xmlns:p15="http://schemas.microsoft.com/office/powerpoint/2012/main"/>
    </p:ext>
  </p:extLst>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userDrawn="1">
  <p:cSld name="Standard slide">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sz="2400">
                <a:solidFill>
                  <a:schemeClr val="bg1"/>
                </a:solidFill>
              </a:defRPr>
            </a:lvl1pPr>
          </a:lstStyle>
          <a:p>
            <a:r>
              <a:rPr lang="en-US" dirty="0"/>
              <a:t>Click to edit Master title style</a:t>
            </a:r>
            <a:endParaRPr lang="en-GB" dirty="0"/>
          </a:p>
        </p:txBody>
      </p:sp>
      <p:sp>
        <p:nvSpPr>
          <p:cNvPr id="12" name="Line 10">
            <a:extLst>
              <a:ext uri="{FF2B5EF4-FFF2-40B4-BE49-F238E27FC236}">
                <a16:creationId xmlns:a16="http://schemas.microsoft.com/office/drawing/2014/main" id="{DA9741B6-D337-4A18-8ECB-FB21A6953E44}"/>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
        <p:nvSpPr>
          <p:cNvPr id="8" name="Text Placeholder 2">
            <a:extLst>
              <a:ext uri="{FF2B5EF4-FFF2-40B4-BE49-F238E27FC236}">
                <a16:creationId xmlns:a16="http://schemas.microsoft.com/office/drawing/2014/main" id="{90356C28-34FC-48BD-943E-82B485EB0C49}"/>
              </a:ext>
            </a:extLst>
          </p:cNvPr>
          <p:cNvSpPr>
            <a:spLocks noGrp="1"/>
          </p:cNvSpPr>
          <p:nvPr>
            <p:ph idx="1"/>
          </p:nvPr>
        </p:nvSpPr>
        <p:spPr>
          <a:xfrm>
            <a:off x="609918" y="1137920"/>
            <a:ext cx="10978515" cy="4947920"/>
          </a:xfrm>
          <a:prstGeom prst="rect">
            <a:avLst/>
          </a:prstGeom>
        </p:spPr>
        <p:txBody>
          <a:bodyPr vert="horz" lIns="0" tIns="0" rIns="0" bIns="0" rtlCol="0" anchor="t" anchorCtr="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Tree>
    <p:extLst>
      <p:ext uri="{BB962C8B-B14F-4D97-AF65-F5344CB8AC3E}">
        <p14:creationId xmlns:p14="http://schemas.microsoft.com/office/powerpoint/2010/main" val="1432050921"/>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userDrawn="1">
  <p:cSld name="3_Standard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09918" y="294200"/>
            <a:ext cx="10978515" cy="590400"/>
          </a:xfrm>
        </p:spPr>
        <p:txBody>
          <a:bodyPr/>
          <a:lstStyle>
            <a:lvl1pPr>
              <a:defRPr sz="2400">
                <a:solidFill>
                  <a:schemeClr val="bg1"/>
                </a:solidFill>
              </a:defRPr>
            </a:lvl1pPr>
          </a:lstStyle>
          <a:p>
            <a:r>
              <a:rPr lang="en-US" dirty="0"/>
              <a:t>Standard slide</a:t>
            </a:r>
            <a:endParaRPr lang="en-GB" dirty="0"/>
          </a:p>
        </p:txBody>
      </p:sp>
      <p:sp>
        <p:nvSpPr>
          <p:cNvPr id="80" name="Line 10">
            <a:extLst>
              <a:ext uri="{FF2B5EF4-FFF2-40B4-BE49-F238E27FC236}">
                <a16:creationId xmlns:a16="http://schemas.microsoft.com/office/drawing/2014/main" id="{EF8E9275-C0E0-4ABA-8699-73E5E292EC85}"/>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Tree>
    <p:extLst>
      <p:ext uri="{BB962C8B-B14F-4D97-AF65-F5344CB8AC3E}">
        <p14:creationId xmlns:p14="http://schemas.microsoft.com/office/powerpoint/2010/main" val="2104778398"/>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userDrawn="1">
  <p:cSld name="2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8199120" y="1"/>
            <a:ext cx="3999231" cy="6156104"/>
          </a:xfrm>
        </p:spPr>
        <p:txBody>
          <a:bodyPr/>
          <a:lstStyle/>
          <a:p>
            <a:endParaRPr lang="en-IN" dirty="0"/>
          </a:p>
        </p:txBody>
      </p:sp>
      <p:sp>
        <p:nvSpPr>
          <p:cNvPr id="2" name="Title 1"/>
          <p:cNvSpPr>
            <a:spLocks noGrp="1"/>
          </p:cNvSpPr>
          <p:nvPr>
            <p:ph type="title"/>
          </p:nvPr>
        </p:nvSpPr>
        <p:spPr>
          <a:xfrm>
            <a:off x="609919" y="294200"/>
            <a:ext cx="7444422" cy="590400"/>
          </a:xfrm>
        </p:spPr>
        <p:txBody>
          <a:bodyPr/>
          <a:lstStyle>
            <a:lvl1pPr>
              <a:defRPr sz="2400">
                <a:solidFill>
                  <a:schemeClr val="bg1"/>
                </a:solidFill>
              </a:defRPr>
            </a:lvl1pPr>
          </a:lstStyle>
          <a:p>
            <a:r>
              <a:rPr lang="en-US" dirty="0"/>
              <a:t>Click to edit Master title style</a:t>
            </a:r>
            <a:endParaRPr lang="en-GB" dirty="0"/>
          </a:p>
        </p:txBody>
      </p:sp>
      <p:sp>
        <p:nvSpPr>
          <p:cNvPr id="3" name="Content Placeholder 2"/>
          <p:cNvSpPr>
            <a:spLocks noGrp="1"/>
          </p:cNvSpPr>
          <p:nvPr>
            <p:ph idx="1" hasCustomPrompt="1"/>
          </p:nvPr>
        </p:nvSpPr>
        <p:spPr>
          <a:xfrm>
            <a:off x="609918" y="1137921"/>
            <a:ext cx="7299642" cy="873760"/>
          </a:xfrm>
        </p:spPr>
        <p:txBody>
          <a:bodyPr/>
          <a:lstStyle>
            <a:lvl1pPr marL="0" indent="0">
              <a:buNone/>
              <a:defRPr sz="18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609918" y="2311401"/>
            <a:ext cx="3580117" cy="3844704"/>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12" name="Content Placeholder 2">
            <a:extLst>
              <a:ext uri="{FF2B5EF4-FFF2-40B4-BE49-F238E27FC236}">
                <a16:creationId xmlns:a16="http://schemas.microsoft.com/office/drawing/2014/main" id="{0C7BD71A-882B-40FB-A05F-48ECC69FF73D}"/>
              </a:ext>
            </a:extLst>
          </p:cNvPr>
          <p:cNvSpPr>
            <a:spLocks noGrp="1"/>
          </p:cNvSpPr>
          <p:nvPr>
            <p:ph idx="12" hasCustomPrompt="1"/>
          </p:nvPr>
        </p:nvSpPr>
        <p:spPr>
          <a:xfrm>
            <a:off x="4329443" y="2311401"/>
            <a:ext cx="3580117" cy="1254759"/>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14" name="Content Placeholder 2">
            <a:extLst>
              <a:ext uri="{FF2B5EF4-FFF2-40B4-BE49-F238E27FC236}">
                <a16:creationId xmlns:a16="http://schemas.microsoft.com/office/drawing/2014/main" id="{D87D58C8-1517-42AA-8B2A-E449A3F6F028}"/>
              </a:ext>
            </a:extLst>
          </p:cNvPr>
          <p:cNvSpPr>
            <a:spLocks noGrp="1"/>
          </p:cNvSpPr>
          <p:nvPr>
            <p:ph idx="13" hasCustomPrompt="1"/>
          </p:nvPr>
        </p:nvSpPr>
        <p:spPr>
          <a:xfrm>
            <a:off x="4329443" y="4236721"/>
            <a:ext cx="3580117" cy="1944160"/>
          </a:xfrm>
        </p:spPr>
        <p:txBody>
          <a:bodyPr numCol="1"/>
          <a:lstStyle>
            <a:lvl1pPr marL="0" indent="0">
              <a:buNone/>
              <a:defRPr sz="1800">
                <a:solidFill>
                  <a:schemeClr val="bg1"/>
                </a:solidFill>
                <a:latin typeface="Georgia" panose="02040502050405020303" pitchFamily="18" charset="0"/>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Quote</a:t>
            </a:r>
          </a:p>
        </p:txBody>
      </p:sp>
      <p:sp>
        <p:nvSpPr>
          <p:cNvPr id="23" name="Line 10">
            <a:extLst>
              <a:ext uri="{FF2B5EF4-FFF2-40B4-BE49-F238E27FC236}">
                <a16:creationId xmlns:a16="http://schemas.microsoft.com/office/drawing/2014/main" id="{E820DC59-E206-4DC0-9012-584F8EBAF730}"/>
              </a:ext>
            </a:extLst>
          </p:cNvPr>
          <p:cNvSpPr>
            <a:spLocks noChangeShapeType="1"/>
          </p:cNvSpPr>
          <p:nvPr userDrawn="1"/>
        </p:nvSpPr>
        <p:spPr bwMode="auto">
          <a:xfrm>
            <a:off x="609918" y="907750"/>
            <a:ext cx="7723854"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Tree>
    <p:extLst>
      <p:ext uri="{BB962C8B-B14F-4D97-AF65-F5344CB8AC3E}">
        <p14:creationId xmlns:p14="http://schemas.microsoft.com/office/powerpoint/2010/main" val="4276135183"/>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userDrawn="1">
  <p:cSld name="1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0" y="0"/>
            <a:ext cx="2384460" cy="6857999"/>
          </a:xfrm>
        </p:spPr>
        <p:txBody>
          <a:bodyPr/>
          <a:lstStyle/>
          <a:p>
            <a:endParaRPr lang="en-IN"/>
          </a:p>
        </p:txBody>
      </p:sp>
      <p:sp>
        <p:nvSpPr>
          <p:cNvPr id="2" name="Title 1"/>
          <p:cNvSpPr>
            <a:spLocks noGrp="1"/>
          </p:cNvSpPr>
          <p:nvPr>
            <p:ph type="title"/>
          </p:nvPr>
        </p:nvSpPr>
        <p:spPr>
          <a:xfrm>
            <a:off x="2695294" y="294200"/>
            <a:ext cx="8892000" cy="590400"/>
          </a:xfrm>
        </p:spPr>
        <p:txBody>
          <a:bodyPr/>
          <a:lstStyle>
            <a:lvl1pPr>
              <a:defRPr sz="2400">
                <a:solidFill>
                  <a:schemeClr val="bg1"/>
                </a:solidFill>
              </a:defRPr>
            </a:lvl1pPr>
          </a:lstStyle>
          <a:p>
            <a:r>
              <a:rPr lang="en-US" dirty="0"/>
              <a:t>Click to edit Master title style</a:t>
            </a:r>
            <a:endParaRPr lang="en-GB" dirty="0"/>
          </a:p>
        </p:txBody>
      </p:sp>
      <p:sp>
        <p:nvSpPr>
          <p:cNvPr id="3" name="Content Placeholder 2"/>
          <p:cNvSpPr>
            <a:spLocks noGrp="1"/>
          </p:cNvSpPr>
          <p:nvPr>
            <p:ph idx="1" hasCustomPrompt="1"/>
          </p:nvPr>
        </p:nvSpPr>
        <p:spPr>
          <a:xfrm>
            <a:off x="2695293" y="1137921"/>
            <a:ext cx="2742882" cy="5018184"/>
          </a:xfrm>
        </p:spPr>
        <p:txBody>
          <a:bodyPr/>
          <a:lstStyle>
            <a:lvl1pPr marL="0" indent="0">
              <a:buNone/>
              <a:defRPr sz="18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5727083" y="1137921"/>
            <a:ext cx="2803842" cy="5018184"/>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23" name="Content Placeholder 2">
            <a:extLst>
              <a:ext uri="{FF2B5EF4-FFF2-40B4-BE49-F238E27FC236}">
                <a16:creationId xmlns:a16="http://schemas.microsoft.com/office/drawing/2014/main" id="{6FF4A6F8-D9C6-4FEE-9324-5200D308BB1F}"/>
              </a:ext>
            </a:extLst>
          </p:cNvPr>
          <p:cNvSpPr>
            <a:spLocks noGrp="1"/>
          </p:cNvSpPr>
          <p:nvPr userDrawn="1">
            <p:ph idx="12" hasCustomPrompt="1"/>
          </p:nvPr>
        </p:nvSpPr>
        <p:spPr>
          <a:xfrm>
            <a:off x="8819832" y="1137921"/>
            <a:ext cx="2768600" cy="2796151"/>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19" name="Line 10">
            <a:extLst>
              <a:ext uri="{FF2B5EF4-FFF2-40B4-BE49-F238E27FC236}">
                <a16:creationId xmlns:a16="http://schemas.microsoft.com/office/drawing/2014/main" id="{B63A7CBA-3151-452E-BD2F-D3E65CE1595F}"/>
              </a:ext>
            </a:extLst>
          </p:cNvPr>
          <p:cNvSpPr>
            <a:spLocks noChangeShapeType="1"/>
          </p:cNvSpPr>
          <p:nvPr userDrawn="1"/>
        </p:nvSpPr>
        <p:spPr bwMode="auto">
          <a:xfrm>
            <a:off x="2695294" y="907750"/>
            <a:ext cx="8892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Tree>
    <p:extLst>
      <p:ext uri="{BB962C8B-B14F-4D97-AF65-F5344CB8AC3E}">
        <p14:creationId xmlns:p14="http://schemas.microsoft.com/office/powerpoint/2010/main" val="29614745"/>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obj" preserve="1">
  <p:cSld name="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a:solidFill>
                  <a:schemeClr val="bg1"/>
                </a:solidFill>
              </a:defRPr>
            </a:lvl1pPr>
          </a:lstStyle>
          <a:p>
            <a:r>
              <a:rPr lang="en-US" dirty="0"/>
              <a:t>Click to edit Master title style</a:t>
            </a:r>
            <a:endParaRPr lang="en-GB" dirty="0"/>
          </a:p>
        </p:txBody>
      </p:sp>
      <p:sp>
        <p:nvSpPr>
          <p:cNvPr id="3" name="Content Placeholder 2"/>
          <p:cNvSpPr>
            <a:spLocks noGrp="1"/>
          </p:cNvSpPr>
          <p:nvPr>
            <p:ph idx="1"/>
          </p:nvPr>
        </p:nvSpPr>
        <p:spPr>
          <a:xfrm>
            <a:off x="609918" y="1137920"/>
            <a:ext cx="8238744" cy="4834800"/>
          </a:xfrm>
        </p:spPr>
        <p:txBody>
          <a:bodyPr/>
          <a:lstStyle>
            <a:lvl1pPr marL="0" indent="0">
              <a:spcBef>
                <a:spcPts val="0"/>
              </a:spcBef>
              <a:buNone/>
              <a:defRPr>
                <a:solidFill>
                  <a:schemeClr val="bg1"/>
                </a:solidFill>
              </a:defRPr>
            </a:lvl1pPr>
            <a:lvl2pPr marL="0" indent="0">
              <a:spcBef>
                <a:spcPts val="0"/>
              </a:spcBef>
              <a:buNone/>
              <a:defRPr sz="1800">
                <a:solidFill>
                  <a:schemeClr val="bg1"/>
                </a:solidFill>
              </a:defRPr>
            </a:lvl2pPr>
            <a:lvl3pPr marL="0" indent="0">
              <a:spcBef>
                <a:spcPts val="0"/>
              </a:spcBef>
              <a:buNone/>
              <a:defRPr sz="1600">
                <a:solidFill>
                  <a:schemeClr val="bg1"/>
                </a:solidFill>
              </a:defRPr>
            </a:lvl3pPr>
            <a:lvl4pPr marL="0" indent="0">
              <a:spcBef>
                <a:spcPts val="0"/>
              </a:spcBef>
              <a:buNone/>
              <a:defRPr sz="1400">
                <a:solidFill>
                  <a:schemeClr val="bg1"/>
                </a:solidFill>
              </a:defRPr>
            </a:lvl4pPr>
            <a:lvl5pPr marL="0" indent="0">
              <a:spcBef>
                <a:spcPts val="0"/>
              </a:spcBef>
              <a:buNone/>
              <a:defRPr sz="1200">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9" name="Line 10">
            <a:extLst>
              <a:ext uri="{FF2B5EF4-FFF2-40B4-BE49-F238E27FC236}">
                <a16:creationId xmlns:a16="http://schemas.microsoft.com/office/drawing/2014/main" id="{CF130104-FAF2-4309-9701-573F37743137}"/>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Tree>
    <p:extLst>
      <p:ext uri="{BB962C8B-B14F-4D97-AF65-F5344CB8AC3E}">
        <p14:creationId xmlns:p14="http://schemas.microsoft.com/office/powerpoint/2010/main" val="2814042688"/>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preserve="1" userDrawn="1">
  <p:cSld name="4_Standard slide_no bullets">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B697C43D-4F1B-43DA-A0C6-DA6B6708E161}"/>
              </a:ext>
            </a:extLst>
          </p:cNvPr>
          <p:cNvSpPr>
            <a:spLocks noGrp="1"/>
          </p:cNvSpPr>
          <p:nvPr>
            <p:ph type="body" sz="quarter" idx="10" hasCustomPrompt="1"/>
          </p:nvPr>
        </p:nvSpPr>
        <p:spPr>
          <a:xfrm>
            <a:off x="352800" y="2851522"/>
            <a:ext cx="4447800" cy="1202318"/>
          </a:xfrm>
        </p:spPr>
        <p:txBody>
          <a:bodyPr vert="horz" lIns="0" tIns="0" rIns="0" bIns="0" rtlCol="0" anchor="ctr" anchorCtr="0">
            <a:noAutofit/>
          </a:bodyPr>
          <a:lstStyle>
            <a:lvl1pPr marL="0" indent="0">
              <a:buNone/>
              <a:defRPr kumimoji="0" lang="en-IN" sz="3600" b="0" i="0" u="none" strike="noStrike" cap="none" spc="0" normalizeH="0" baseline="0" dirty="0">
                <a:ln>
                  <a:noFill/>
                </a:ln>
                <a:solidFill>
                  <a:schemeClr val="bg1"/>
                </a:solidFill>
                <a:effectLst/>
                <a:uLnTx/>
                <a:uFillTx/>
                <a:latin typeface="EYInterstate Light" panose="02000506000000020004" pitchFamily="2" charset="0"/>
                <a:ea typeface="+mj-ea"/>
                <a:cs typeface="+mj-cs"/>
              </a:defRPr>
            </a:lvl1pPr>
          </a:lstStyle>
          <a:p>
            <a:pPr marL="356616" marR="0" lvl="0" indent="-356616" defTabSz="1007887" fontAlgn="auto">
              <a:lnSpc>
                <a:spcPct val="100000"/>
              </a:lnSpc>
              <a:spcBef>
                <a:spcPct val="0"/>
              </a:spcBef>
              <a:spcAft>
                <a:spcPts val="0"/>
              </a:spcAft>
              <a:buClrTx/>
              <a:buSzTx/>
              <a:tabLst/>
            </a:pPr>
            <a:r>
              <a:rPr lang="en-US" dirty="0"/>
              <a:t>Chapter Title</a:t>
            </a:r>
            <a:endParaRPr lang="en-IN" dirty="0"/>
          </a:p>
        </p:txBody>
      </p:sp>
    </p:spTree>
    <p:extLst>
      <p:ext uri="{BB962C8B-B14F-4D97-AF65-F5344CB8AC3E}">
        <p14:creationId xmlns:p14="http://schemas.microsoft.com/office/powerpoint/2010/main" val="308439439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937880642"/>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userDrawn="1">
  <p:cSld name="5_Standard slide_no bullets">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B697C43D-4F1B-43DA-A0C6-DA6B6708E161}"/>
              </a:ext>
            </a:extLst>
          </p:cNvPr>
          <p:cNvSpPr>
            <a:spLocks noGrp="1"/>
          </p:cNvSpPr>
          <p:nvPr>
            <p:ph type="body" sz="quarter" idx="10" hasCustomPrompt="1"/>
          </p:nvPr>
        </p:nvSpPr>
        <p:spPr>
          <a:xfrm>
            <a:off x="352800" y="2851522"/>
            <a:ext cx="4447800" cy="1202318"/>
          </a:xfrm>
        </p:spPr>
        <p:txBody>
          <a:bodyPr vert="horz" lIns="0" tIns="0" rIns="0" bIns="0" rtlCol="0" anchor="ctr" anchorCtr="0">
            <a:noAutofit/>
          </a:bodyPr>
          <a:lstStyle>
            <a:lvl1pPr marL="0" indent="0">
              <a:buNone/>
              <a:defRPr kumimoji="0" lang="en-IN" sz="3600" b="0" i="0" u="none" strike="noStrike" cap="none" spc="0" normalizeH="0" baseline="0" dirty="0">
                <a:ln>
                  <a:noFill/>
                </a:ln>
                <a:solidFill>
                  <a:srgbClr val="FFFFFF"/>
                </a:solidFill>
                <a:effectLst/>
                <a:uLnTx/>
                <a:uFillTx/>
                <a:latin typeface="EYInterstate Light" panose="02000506000000020004" pitchFamily="2" charset="0"/>
                <a:ea typeface="+mj-ea"/>
                <a:cs typeface="+mj-cs"/>
              </a:defRPr>
            </a:lvl1pPr>
          </a:lstStyle>
          <a:p>
            <a:pPr marL="356616" marR="0" lvl="0" indent="-356616" defTabSz="1007887" fontAlgn="auto">
              <a:lnSpc>
                <a:spcPct val="100000"/>
              </a:lnSpc>
              <a:spcBef>
                <a:spcPct val="0"/>
              </a:spcBef>
              <a:spcAft>
                <a:spcPts val="0"/>
              </a:spcAft>
              <a:buClrTx/>
              <a:buSzTx/>
              <a:tabLst/>
            </a:pPr>
            <a:r>
              <a:rPr lang="en-US" dirty="0"/>
              <a:t>Chapter Title</a:t>
            </a:r>
            <a:endParaRPr lang="en-IN" dirty="0"/>
          </a:p>
        </p:txBody>
      </p:sp>
    </p:spTree>
    <p:extLst>
      <p:ext uri="{BB962C8B-B14F-4D97-AF65-F5344CB8AC3E}">
        <p14:creationId xmlns:p14="http://schemas.microsoft.com/office/powerpoint/2010/main" val="44931608"/>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userDrawn="1">
  <p:cSld name="1_Standard slide_Quotes">
    <p:spTree>
      <p:nvGrpSpPr>
        <p:cNvPr id="1" name=""/>
        <p:cNvGrpSpPr/>
        <p:nvPr/>
      </p:nvGrpSpPr>
      <p:grpSpPr>
        <a:xfrm>
          <a:off x="0" y="0"/>
          <a:ext cx="0" cy="0"/>
          <a:chOff x="0" y="0"/>
          <a:chExt cx="0" cy="0"/>
        </a:xfrm>
      </p:grpSpPr>
      <p:sp>
        <p:nvSpPr>
          <p:cNvPr id="5" name="Text Placeholder 11">
            <a:extLst>
              <a:ext uri="{FF2B5EF4-FFF2-40B4-BE49-F238E27FC236}">
                <a16:creationId xmlns:a16="http://schemas.microsoft.com/office/drawing/2014/main" id="{8F291EB0-15F5-4E9A-A38B-CE3AC1452E21}"/>
              </a:ext>
            </a:extLst>
          </p:cNvPr>
          <p:cNvSpPr txBox="1">
            <a:spLocks/>
          </p:cNvSpPr>
          <p:nvPr userDrawn="1"/>
        </p:nvSpPr>
        <p:spPr>
          <a:xfrm>
            <a:off x="477351" y="1488927"/>
            <a:ext cx="2338388" cy="858838"/>
          </a:xfrm>
          <a:prstGeom prst="rect">
            <a:avLst/>
          </a:prstGeom>
        </p:spPr>
        <p:txBody>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GB" sz="11200" dirty="0">
                <a:solidFill>
                  <a:schemeClr val="tx2"/>
                </a:solidFill>
                <a:latin typeface="Georgia" panose="02040502050405020303" pitchFamily="18" charset="0"/>
              </a:rPr>
              <a:t>“</a:t>
            </a:r>
          </a:p>
        </p:txBody>
      </p:sp>
      <p:sp>
        <p:nvSpPr>
          <p:cNvPr id="7" name="Text Placeholder 6">
            <a:extLst>
              <a:ext uri="{FF2B5EF4-FFF2-40B4-BE49-F238E27FC236}">
                <a16:creationId xmlns:a16="http://schemas.microsoft.com/office/drawing/2014/main" id="{FB5D2AC0-B4F7-4455-9AE0-201966050A6D}"/>
              </a:ext>
            </a:extLst>
          </p:cNvPr>
          <p:cNvSpPr>
            <a:spLocks noGrp="1"/>
          </p:cNvSpPr>
          <p:nvPr>
            <p:ph type="body" sz="quarter" idx="10"/>
          </p:nvPr>
        </p:nvSpPr>
        <p:spPr>
          <a:xfrm>
            <a:off x="513350" y="2526765"/>
            <a:ext cx="5292000" cy="1800000"/>
          </a:xfrm>
        </p:spPr>
        <p:txBody>
          <a:bodyPr lIns="90000" tIns="46800" rIns="90000" bIns="46800"/>
          <a:lstStyle>
            <a:lvl1pPr marL="0" indent="0">
              <a:buNone/>
              <a:defRPr lang="en-US" sz="2800" dirty="0" smtClean="0">
                <a:latin typeface="Georgia" panose="02040502050405020303" pitchFamily="18" charset="0"/>
              </a:defRPr>
            </a:lvl1pPr>
          </a:lstStyle>
          <a:p>
            <a:pPr marL="356616" lvl="0" indent="-356616">
              <a:spcBef>
                <a:spcPts val="0"/>
              </a:spcBef>
            </a:pPr>
            <a:r>
              <a:rPr lang="en-US" dirty="0"/>
              <a:t>Edit Master text styles</a:t>
            </a:r>
          </a:p>
        </p:txBody>
      </p:sp>
      <p:sp>
        <p:nvSpPr>
          <p:cNvPr id="8" name="Text Placeholder 6">
            <a:extLst>
              <a:ext uri="{FF2B5EF4-FFF2-40B4-BE49-F238E27FC236}">
                <a16:creationId xmlns:a16="http://schemas.microsoft.com/office/drawing/2014/main" id="{F1BA83A2-78F0-4F7E-836B-9B4B87820F96}"/>
              </a:ext>
            </a:extLst>
          </p:cNvPr>
          <p:cNvSpPr>
            <a:spLocks noGrp="1"/>
          </p:cNvSpPr>
          <p:nvPr>
            <p:ph type="body" sz="quarter" idx="11" hasCustomPrompt="1"/>
          </p:nvPr>
        </p:nvSpPr>
        <p:spPr>
          <a:xfrm>
            <a:off x="513350" y="4632765"/>
            <a:ext cx="5292000" cy="316838"/>
          </a:xfrm>
        </p:spPr>
        <p:txBody>
          <a:bodyPr lIns="90000" tIns="46800" rIns="90000" bIns="46800"/>
          <a:lstStyle>
            <a:lvl1pPr marL="0" indent="0" algn="l" defTabSz="914400" rtl="0" eaLnBrk="1" latinLnBrk="0" hangingPunct="1">
              <a:spcBef>
                <a:spcPts val="0"/>
              </a:spcBef>
              <a:spcAft>
                <a:spcPts val="600"/>
              </a:spcAft>
              <a:buClr>
                <a:schemeClr val="tx2"/>
              </a:buClr>
              <a:buSzPct val="70000"/>
              <a:buFont typeface="Arial" pitchFamily="34" charset="0"/>
              <a:buNone/>
              <a:defRPr lang="en-US" sz="1600" kern="1200" dirty="0" smtClean="0">
                <a:solidFill>
                  <a:srgbClr val="2E2E38"/>
                </a:solidFill>
                <a:latin typeface="+mn-lt"/>
                <a:ea typeface="+mn-ea"/>
                <a:cs typeface="+mn-cs"/>
              </a:defRPr>
            </a:lvl1pPr>
            <a:lvl2pPr marL="356616" indent="0">
              <a:buNone/>
              <a:defRPr lang="en-US" sz="2000" smtClean="0">
                <a:latin typeface="+mn-lt"/>
              </a:defRPr>
            </a:lvl2pPr>
            <a:lvl3pPr>
              <a:defRPr lang="en-US" sz="1800" smtClean="0">
                <a:latin typeface="+mn-lt"/>
              </a:defRPr>
            </a:lvl3pPr>
            <a:lvl4pPr>
              <a:defRPr lang="en-US" sz="1600" smtClean="0">
                <a:latin typeface="+mn-lt"/>
              </a:defRPr>
            </a:lvl4pPr>
            <a:lvl5pPr>
              <a:defRPr lang="en-IN" sz="1600">
                <a:latin typeface="+mn-lt"/>
              </a:defRPr>
            </a:lvl5pPr>
          </a:lstStyle>
          <a:p>
            <a:pPr marL="0" lvl="0" indent="0">
              <a:spcBef>
                <a:spcPts val="0"/>
              </a:spcBef>
              <a:buNone/>
            </a:pPr>
            <a:r>
              <a:rPr lang="en-US" dirty="0"/>
              <a:t>Name Surname</a:t>
            </a:r>
          </a:p>
        </p:txBody>
      </p:sp>
      <p:sp>
        <p:nvSpPr>
          <p:cNvPr id="9" name="Text Placeholder 6">
            <a:extLst>
              <a:ext uri="{FF2B5EF4-FFF2-40B4-BE49-F238E27FC236}">
                <a16:creationId xmlns:a16="http://schemas.microsoft.com/office/drawing/2014/main" id="{034CE9DD-CE12-4D9F-8FD6-A2522F36C807}"/>
              </a:ext>
            </a:extLst>
          </p:cNvPr>
          <p:cNvSpPr>
            <a:spLocks noGrp="1"/>
          </p:cNvSpPr>
          <p:nvPr>
            <p:ph type="body" sz="quarter" idx="12" hasCustomPrompt="1"/>
          </p:nvPr>
        </p:nvSpPr>
        <p:spPr>
          <a:xfrm>
            <a:off x="513350" y="4971442"/>
            <a:ext cx="5292000" cy="316838"/>
          </a:xfrm>
        </p:spPr>
        <p:txBody>
          <a:bodyPr lIns="90000" tIns="46800" rIns="90000" bIns="46800"/>
          <a:lstStyle>
            <a:lvl1pPr marL="0" indent="0" algn="l" defTabSz="914400" rtl="0" eaLnBrk="1" latinLnBrk="0" hangingPunct="1">
              <a:spcBef>
                <a:spcPts val="0"/>
              </a:spcBef>
              <a:spcAft>
                <a:spcPts val="600"/>
              </a:spcAft>
              <a:buClr>
                <a:schemeClr val="tx2"/>
              </a:buClr>
              <a:buSzPct val="70000"/>
              <a:buFont typeface="Arial" pitchFamily="34" charset="0"/>
              <a:buNone/>
              <a:defRPr lang="en-US" sz="1600" kern="1200" dirty="0" smtClean="0">
                <a:solidFill>
                  <a:srgbClr val="2E2E38"/>
                </a:solidFill>
                <a:latin typeface="+mn-lt"/>
                <a:ea typeface="+mn-ea"/>
                <a:cs typeface="+mn-cs"/>
              </a:defRPr>
            </a:lvl1pPr>
            <a:lvl2pPr marL="356616" indent="0">
              <a:buNone/>
              <a:defRPr lang="en-US" sz="2000" smtClean="0">
                <a:latin typeface="+mn-lt"/>
              </a:defRPr>
            </a:lvl2pPr>
            <a:lvl3pPr>
              <a:defRPr lang="en-US" sz="1800" smtClean="0">
                <a:latin typeface="+mn-lt"/>
              </a:defRPr>
            </a:lvl3pPr>
            <a:lvl4pPr>
              <a:defRPr lang="en-US" sz="1600" smtClean="0">
                <a:latin typeface="+mn-lt"/>
              </a:defRPr>
            </a:lvl4pPr>
            <a:lvl5pPr>
              <a:defRPr lang="en-IN" sz="1600">
                <a:latin typeface="+mn-lt"/>
              </a:defRPr>
            </a:lvl5pPr>
          </a:lstStyle>
          <a:p>
            <a:pPr marL="0" lvl="0" indent="0">
              <a:spcBef>
                <a:spcPts val="0"/>
              </a:spcBef>
              <a:buNone/>
            </a:pPr>
            <a:r>
              <a:rPr lang="en-US" dirty="0"/>
              <a:t>Job Title</a:t>
            </a:r>
          </a:p>
        </p:txBody>
      </p:sp>
    </p:spTree>
    <p:extLst>
      <p:ext uri="{BB962C8B-B14F-4D97-AF65-F5344CB8AC3E}">
        <p14:creationId xmlns:p14="http://schemas.microsoft.com/office/powerpoint/2010/main" val="1589694540"/>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2_Standard slide_Quotes">
    <p:spTree>
      <p:nvGrpSpPr>
        <p:cNvPr id="1" name=""/>
        <p:cNvGrpSpPr/>
        <p:nvPr/>
      </p:nvGrpSpPr>
      <p:grpSpPr>
        <a:xfrm>
          <a:off x="0" y="0"/>
          <a:ext cx="0" cy="0"/>
          <a:chOff x="0" y="0"/>
          <a:chExt cx="0" cy="0"/>
        </a:xfrm>
      </p:grpSpPr>
      <p:sp>
        <p:nvSpPr>
          <p:cNvPr id="4" name="Text Placeholder 6">
            <a:extLst>
              <a:ext uri="{FF2B5EF4-FFF2-40B4-BE49-F238E27FC236}">
                <a16:creationId xmlns:a16="http://schemas.microsoft.com/office/drawing/2014/main" id="{E28D7EA5-A532-4D8B-9984-8F3D1FEA98DB}"/>
              </a:ext>
            </a:extLst>
          </p:cNvPr>
          <p:cNvSpPr>
            <a:spLocks noGrp="1"/>
          </p:cNvSpPr>
          <p:nvPr>
            <p:ph type="body" sz="quarter" idx="10"/>
          </p:nvPr>
        </p:nvSpPr>
        <p:spPr>
          <a:xfrm>
            <a:off x="3453175" y="2060235"/>
            <a:ext cx="5292000" cy="3025522"/>
          </a:xfrm>
        </p:spPr>
        <p:txBody>
          <a:bodyPr lIns="0" tIns="0" rIns="0" bIns="0">
            <a:noAutofit/>
          </a:bodyPr>
          <a:lstStyle>
            <a:lvl1pPr marL="0" indent="0" algn="ctr">
              <a:buNone/>
              <a:defRPr lang="en-US" sz="2800" dirty="0" smtClean="0">
                <a:latin typeface="Georgia" panose="02040502050405020303" pitchFamily="18" charset="0"/>
              </a:defRPr>
            </a:lvl1pPr>
          </a:lstStyle>
          <a:p>
            <a:pPr marL="356616" lvl="0" indent="-356616" algn="ctr">
              <a:spcBef>
                <a:spcPts val="0"/>
              </a:spcBef>
            </a:pPr>
            <a:r>
              <a:rPr lang="en-US" dirty="0"/>
              <a:t>Edit Master text styles</a:t>
            </a:r>
          </a:p>
        </p:txBody>
      </p:sp>
      <p:sp>
        <p:nvSpPr>
          <p:cNvPr id="5" name="Text Placeholder 6">
            <a:extLst>
              <a:ext uri="{FF2B5EF4-FFF2-40B4-BE49-F238E27FC236}">
                <a16:creationId xmlns:a16="http://schemas.microsoft.com/office/drawing/2014/main" id="{9F9B9C3C-16F2-40B2-A460-0480520ECF89}"/>
              </a:ext>
            </a:extLst>
          </p:cNvPr>
          <p:cNvSpPr>
            <a:spLocks noGrp="1"/>
          </p:cNvSpPr>
          <p:nvPr>
            <p:ph type="body" sz="quarter" idx="11" hasCustomPrompt="1"/>
          </p:nvPr>
        </p:nvSpPr>
        <p:spPr>
          <a:xfrm>
            <a:off x="3453175" y="5506678"/>
            <a:ext cx="5292000" cy="316838"/>
          </a:xfrm>
        </p:spPr>
        <p:txBody>
          <a:bodyPr lIns="0" tIns="0" rIns="0" bIns="0">
            <a:noAutofit/>
          </a:bodyPr>
          <a:lstStyle>
            <a:lvl1pPr marL="0" indent="0" algn="ctr">
              <a:buNone/>
              <a:defRPr lang="en-US" sz="1600" dirty="0" smtClean="0">
                <a:solidFill>
                  <a:srgbClr val="2E2E38"/>
                </a:solidFill>
                <a:latin typeface="+mn-lt"/>
              </a:defRPr>
            </a:lvl1pPr>
          </a:lstStyle>
          <a:p>
            <a:pPr marL="356616" lvl="0" indent="-356616" algn="ctr">
              <a:spcBef>
                <a:spcPts val="0"/>
              </a:spcBef>
              <a:spcAft>
                <a:spcPts val="600"/>
              </a:spcAft>
            </a:pPr>
            <a:r>
              <a:rPr lang="en-US" dirty="0"/>
              <a:t>Name Surname</a:t>
            </a:r>
          </a:p>
        </p:txBody>
      </p:sp>
      <p:sp>
        <p:nvSpPr>
          <p:cNvPr id="6" name="Text Placeholder 6">
            <a:extLst>
              <a:ext uri="{FF2B5EF4-FFF2-40B4-BE49-F238E27FC236}">
                <a16:creationId xmlns:a16="http://schemas.microsoft.com/office/drawing/2014/main" id="{8E04541C-CC5D-4455-8271-73223AE0A881}"/>
              </a:ext>
            </a:extLst>
          </p:cNvPr>
          <p:cNvSpPr>
            <a:spLocks noGrp="1"/>
          </p:cNvSpPr>
          <p:nvPr>
            <p:ph type="body" sz="quarter" idx="12" hasCustomPrompt="1"/>
          </p:nvPr>
        </p:nvSpPr>
        <p:spPr>
          <a:xfrm>
            <a:off x="3453175" y="5818717"/>
            <a:ext cx="5292000" cy="316838"/>
          </a:xfrm>
        </p:spPr>
        <p:txBody>
          <a:bodyPr vert="horz" lIns="0" tIns="0" rIns="0" bIns="0" rtlCol="0" anchor="t" anchorCtr="0">
            <a:noAutofit/>
          </a:bodyPr>
          <a:lstStyle>
            <a:lvl1pPr marL="0" indent="0" algn="ctr">
              <a:buNone/>
              <a:defRPr lang="en-US" sz="1600" dirty="0" smtClean="0">
                <a:solidFill>
                  <a:srgbClr val="2E2E38"/>
                </a:solidFill>
                <a:latin typeface="+mn-lt"/>
              </a:defRPr>
            </a:lvl1pPr>
          </a:lstStyle>
          <a:p>
            <a:pPr marL="356616" lvl="0" indent="-356616" algn="ctr">
              <a:spcBef>
                <a:spcPts val="0"/>
              </a:spcBef>
              <a:spcAft>
                <a:spcPts val="600"/>
              </a:spcAft>
            </a:pPr>
            <a:r>
              <a:rPr lang="en-US" dirty="0"/>
              <a:t>Job Title</a:t>
            </a:r>
          </a:p>
        </p:txBody>
      </p:sp>
      <p:sp>
        <p:nvSpPr>
          <p:cNvPr id="9" name="Text Placeholder 11">
            <a:extLst>
              <a:ext uri="{FF2B5EF4-FFF2-40B4-BE49-F238E27FC236}">
                <a16:creationId xmlns:a16="http://schemas.microsoft.com/office/drawing/2014/main" id="{FBD672D3-B116-471A-8511-D80D5D920D93}"/>
              </a:ext>
            </a:extLst>
          </p:cNvPr>
          <p:cNvSpPr txBox="1">
            <a:spLocks/>
          </p:cNvSpPr>
          <p:nvPr userDrawn="1"/>
        </p:nvSpPr>
        <p:spPr>
          <a:xfrm>
            <a:off x="4929981" y="979787"/>
            <a:ext cx="2338388" cy="882687"/>
          </a:xfrm>
          <a:prstGeom prst="rect">
            <a:avLst/>
          </a:prstGeom>
        </p:spPr>
        <p:txBody>
          <a:bodyPr lIns="0" tIns="0" rIns="0" bIns="0">
            <a:noAutofit/>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GB" sz="11200" dirty="0">
                <a:solidFill>
                  <a:schemeClr val="tx2"/>
                </a:solidFill>
                <a:latin typeface="Georgia" panose="02040502050405020303" pitchFamily="18" charset="0"/>
              </a:rPr>
              <a:t>“ </a:t>
            </a:r>
          </a:p>
        </p:txBody>
      </p:sp>
    </p:spTree>
    <p:extLst>
      <p:ext uri="{BB962C8B-B14F-4D97-AF65-F5344CB8AC3E}">
        <p14:creationId xmlns:p14="http://schemas.microsoft.com/office/powerpoint/2010/main" val="880899576"/>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2_Standard slide_no bullets">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28F8CDB-776D-4811-AE2C-217236ECDECA}"/>
              </a:ext>
            </a:extLst>
          </p:cNvPr>
          <p:cNvSpPr>
            <a:spLocks noGrp="1"/>
          </p:cNvSpPr>
          <p:nvPr>
            <p:ph type="pic" sz="quarter" idx="12"/>
          </p:nvPr>
        </p:nvSpPr>
        <p:spPr>
          <a:xfrm>
            <a:off x="6227180" y="0"/>
            <a:ext cx="5971170" cy="6858000"/>
          </a:xfrm>
        </p:spPr>
        <p:txBody>
          <a:bodyPr/>
          <a:lstStyle/>
          <a:p>
            <a:endParaRPr lang="en-IN"/>
          </a:p>
        </p:txBody>
      </p:sp>
      <p:sp>
        <p:nvSpPr>
          <p:cNvPr id="5" name="Text Placeholder 4">
            <a:extLst>
              <a:ext uri="{FF2B5EF4-FFF2-40B4-BE49-F238E27FC236}">
                <a16:creationId xmlns:a16="http://schemas.microsoft.com/office/drawing/2014/main" id="{626E96BA-E9E4-496B-8CA5-6DA27B8AD7E4}"/>
              </a:ext>
            </a:extLst>
          </p:cNvPr>
          <p:cNvSpPr>
            <a:spLocks noGrp="1"/>
          </p:cNvSpPr>
          <p:nvPr>
            <p:ph type="body" sz="quarter" idx="10" hasCustomPrompt="1"/>
          </p:nvPr>
        </p:nvSpPr>
        <p:spPr>
          <a:xfrm>
            <a:off x="617221" y="2578743"/>
            <a:ext cx="4537959" cy="1055708"/>
          </a:xfrm>
        </p:spPr>
        <p:txBody>
          <a:bodyPr/>
          <a:lstStyle>
            <a:lvl1pPr marL="0" indent="0">
              <a:buNone/>
              <a:defRPr sz="3000"/>
            </a:lvl1pPr>
          </a:lstStyle>
          <a:p>
            <a:pPr lvl="0"/>
            <a:r>
              <a:rPr lang="en-IN" dirty="0"/>
              <a:t>Chapter Title</a:t>
            </a:r>
          </a:p>
          <a:p>
            <a:pPr lvl="0"/>
            <a:r>
              <a:rPr lang="en-IN" dirty="0"/>
              <a:t>EY Interstate Light</a:t>
            </a:r>
          </a:p>
        </p:txBody>
      </p:sp>
      <p:sp>
        <p:nvSpPr>
          <p:cNvPr id="14" name="Text Placeholder 4">
            <a:extLst>
              <a:ext uri="{FF2B5EF4-FFF2-40B4-BE49-F238E27FC236}">
                <a16:creationId xmlns:a16="http://schemas.microsoft.com/office/drawing/2014/main" id="{1173C8A3-BA2F-497B-A214-45B02D73AF20}"/>
              </a:ext>
            </a:extLst>
          </p:cNvPr>
          <p:cNvSpPr>
            <a:spLocks noGrp="1"/>
          </p:cNvSpPr>
          <p:nvPr>
            <p:ph type="body" sz="quarter" idx="11" hasCustomPrompt="1"/>
          </p:nvPr>
        </p:nvSpPr>
        <p:spPr>
          <a:xfrm>
            <a:off x="617221" y="3840384"/>
            <a:ext cx="4537959" cy="1055708"/>
          </a:xfrm>
        </p:spPr>
        <p:txBody>
          <a:bodyPr/>
          <a:lstStyle>
            <a:lvl1pPr marL="0" indent="0">
              <a:buNone/>
              <a:defRPr sz="1600"/>
            </a:lvl1pPr>
          </a:lstStyle>
          <a:p>
            <a:pPr lvl="0"/>
            <a:r>
              <a:rPr lang="en-IN" dirty="0"/>
              <a:t>text</a:t>
            </a:r>
          </a:p>
        </p:txBody>
      </p:sp>
    </p:spTree>
    <p:extLst>
      <p:ext uri="{BB962C8B-B14F-4D97-AF65-F5344CB8AC3E}">
        <p14:creationId xmlns:p14="http://schemas.microsoft.com/office/powerpoint/2010/main" val="3399483135"/>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userDrawn="1">
  <p:cSld name="1_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a:solidFill>
                  <a:schemeClr val="bg1"/>
                </a:solidFill>
              </a:defRPr>
            </a:lvl1pPr>
          </a:lstStyle>
          <a:p>
            <a:r>
              <a:rPr lang="en-US" dirty="0"/>
              <a:t>Click to edit Master title style</a:t>
            </a:r>
            <a:endParaRPr lang="en-GB" dirty="0"/>
          </a:p>
        </p:txBody>
      </p:sp>
      <p:sp>
        <p:nvSpPr>
          <p:cNvPr id="5" name="Table Placeholder 4">
            <a:extLst>
              <a:ext uri="{FF2B5EF4-FFF2-40B4-BE49-F238E27FC236}">
                <a16:creationId xmlns:a16="http://schemas.microsoft.com/office/drawing/2014/main" id="{95A2BE92-ABF7-4A82-BC35-00F28F500FED}"/>
              </a:ext>
            </a:extLst>
          </p:cNvPr>
          <p:cNvSpPr>
            <a:spLocks noGrp="1"/>
          </p:cNvSpPr>
          <p:nvPr>
            <p:ph type="tbl" sz="quarter" idx="10"/>
          </p:nvPr>
        </p:nvSpPr>
        <p:spPr>
          <a:xfrm>
            <a:off x="609917" y="1137920"/>
            <a:ext cx="4957505" cy="4267457"/>
          </a:xfrm>
        </p:spPr>
        <p:txBody>
          <a:bodyPr/>
          <a:lstStyle/>
          <a:p>
            <a:endParaRPr lang="en-IN"/>
          </a:p>
        </p:txBody>
      </p:sp>
      <p:sp>
        <p:nvSpPr>
          <p:cNvPr id="10" name="Text Placeholder 16">
            <a:extLst>
              <a:ext uri="{FF2B5EF4-FFF2-40B4-BE49-F238E27FC236}">
                <a16:creationId xmlns:a16="http://schemas.microsoft.com/office/drawing/2014/main" id="{DA81FCAA-64D2-4A9C-B16E-9C4E3BB431BB}"/>
              </a:ext>
            </a:extLst>
          </p:cNvPr>
          <p:cNvSpPr>
            <a:spLocks noGrp="1"/>
          </p:cNvSpPr>
          <p:nvPr>
            <p:ph type="body" sz="quarter" idx="14" hasCustomPrompt="1"/>
          </p:nvPr>
        </p:nvSpPr>
        <p:spPr>
          <a:xfrm>
            <a:off x="7133461" y="3813288"/>
            <a:ext cx="3089275" cy="180000"/>
          </a:xfrm>
        </p:spPr>
        <p:txBody>
          <a:bodyPr/>
          <a:lstStyle>
            <a:lvl1pPr marL="0" indent="0">
              <a:buNone/>
              <a:defRPr sz="1200">
                <a:solidFill>
                  <a:schemeClr val="bg1"/>
                </a:solidFill>
              </a:defRPr>
            </a:lvl1pPr>
          </a:lstStyle>
          <a:p>
            <a:pPr lvl="0"/>
            <a:r>
              <a:rPr lang="en-US" dirty="0"/>
              <a:t>Name Surname</a:t>
            </a:r>
            <a:endParaRPr lang="en-GB" dirty="0"/>
          </a:p>
        </p:txBody>
      </p:sp>
      <p:sp>
        <p:nvSpPr>
          <p:cNvPr id="11" name="Text Placeholder 16">
            <a:extLst>
              <a:ext uri="{FF2B5EF4-FFF2-40B4-BE49-F238E27FC236}">
                <a16:creationId xmlns:a16="http://schemas.microsoft.com/office/drawing/2014/main" id="{03CDC117-35F2-47B2-85B2-29CB8EE7E096}"/>
              </a:ext>
            </a:extLst>
          </p:cNvPr>
          <p:cNvSpPr>
            <a:spLocks noGrp="1"/>
          </p:cNvSpPr>
          <p:nvPr>
            <p:ph type="body" sz="quarter" idx="15" hasCustomPrompt="1"/>
          </p:nvPr>
        </p:nvSpPr>
        <p:spPr>
          <a:xfrm>
            <a:off x="7133461" y="4055931"/>
            <a:ext cx="3089275" cy="180000"/>
          </a:xfrm>
        </p:spPr>
        <p:txBody>
          <a:bodyPr/>
          <a:lstStyle>
            <a:lvl1pPr marL="0" indent="0">
              <a:buNone/>
              <a:defRPr sz="1200">
                <a:solidFill>
                  <a:schemeClr val="bg1"/>
                </a:solidFill>
              </a:defRPr>
            </a:lvl1pPr>
          </a:lstStyle>
          <a:p>
            <a:pPr lvl="0"/>
            <a:r>
              <a:rPr lang="en-US" dirty="0"/>
              <a:t>Job Title to go here</a:t>
            </a:r>
            <a:endParaRPr lang="en-GB" dirty="0"/>
          </a:p>
        </p:txBody>
      </p:sp>
      <p:sp>
        <p:nvSpPr>
          <p:cNvPr id="14" name="Picture Placeholder 19">
            <a:extLst>
              <a:ext uri="{FF2B5EF4-FFF2-40B4-BE49-F238E27FC236}">
                <a16:creationId xmlns:a16="http://schemas.microsoft.com/office/drawing/2014/main" id="{00A15EA9-2372-4E06-83C2-1E13AB1FA626}"/>
              </a:ext>
            </a:extLst>
          </p:cNvPr>
          <p:cNvSpPr>
            <a:spLocks noGrp="1"/>
          </p:cNvSpPr>
          <p:nvPr>
            <p:ph type="pic" sz="quarter" idx="16"/>
          </p:nvPr>
        </p:nvSpPr>
        <p:spPr>
          <a:xfrm>
            <a:off x="6123007" y="3578083"/>
            <a:ext cx="778959" cy="778959"/>
          </a:xfrm>
          <a:prstGeom prst="ellipse">
            <a:avLst/>
          </a:prstGeom>
        </p:spPr>
        <p:txBody>
          <a:bodyPr anchor="ctr"/>
          <a:lstStyle>
            <a:lvl1pPr marL="0" indent="0" algn="ctr">
              <a:buNone/>
              <a:defRPr sz="900">
                <a:solidFill>
                  <a:schemeClr val="bg1"/>
                </a:solidFill>
              </a:defRPr>
            </a:lvl1pPr>
          </a:lstStyle>
          <a:p>
            <a:endParaRPr lang="en-GB" dirty="0"/>
          </a:p>
        </p:txBody>
      </p:sp>
      <p:sp>
        <p:nvSpPr>
          <p:cNvPr id="9" name="Text Placeholder 8">
            <a:extLst>
              <a:ext uri="{FF2B5EF4-FFF2-40B4-BE49-F238E27FC236}">
                <a16:creationId xmlns:a16="http://schemas.microsoft.com/office/drawing/2014/main" id="{5DB83DAE-9FEB-4E9C-85BA-A34BD239275A}"/>
              </a:ext>
            </a:extLst>
          </p:cNvPr>
          <p:cNvSpPr>
            <a:spLocks noGrp="1"/>
          </p:cNvSpPr>
          <p:nvPr>
            <p:ph type="body" sz="quarter" idx="17" hasCustomPrompt="1"/>
          </p:nvPr>
        </p:nvSpPr>
        <p:spPr>
          <a:xfrm>
            <a:off x="6123008" y="1137920"/>
            <a:ext cx="5465425" cy="373807"/>
          </a:xfrm>
        </p:spPr>
        <p:txBody>
          <a:bodyPr/>
          <a:lstStyle>
            <a:lvl1pPr marL="0" indent="0">
              <a:buNone/>
              <a:defRPr/>
            </a:lvl1pPr>
          </a:lstStyle>
          <a:p>
            <a:pPr lvl="0"/>
            <a:r>
              <a:rPr lang="en-US" dirty="0"/>
              <a:t>Key Takeaways</a:t>
            </a:r>
          </a:p>
        </p:txBody>
      </p:sp>
      <p:sp>
        <p:nvSpPr>
          <p:cNvPr id="15" name="Text Placeholder 8">
            <a:extLst>
              <a:ext uri="{FF2B5EF4-FFF2-40B4-BE49-F238E27FC236}">
                <a16:creationId xmlns:a16="http://schemas.microsoft.com/office/drawing/2014/main" id="{C1ABE303-7041-4312-AD03-0E872AEF99BE}"/>
              </a:ext>
            </a:extLst>
          </p:cNvPr>
          <p:cNvSpPr>
            <a:spLocks noGrp="1"/>
          </p:cNvSpPr>
          <p:nvPr>
            <p:ph type="body" sz="quarter" idx="18" hasCustomPrompt="1"/>
          </p:nvPr>
        </p:nvSpPr>
        <p:spPr>
          <a:xfrm>
            <a:off x="6123008" y="1635009"/>
            <a:ext cx="5465425" cy="1611554"/>
          </a:xfrm>
        </p:spPr>
        <p:txBody>
          <a:bodyPr/>
          <a:lstStyle>
            <a:lvl1pPr marL="0" indent="0">
              <a:buNone/>
              <a:defRPr sz="1600"/>
            </a:lvl1pPr>
          </a:lstStyle>
          <a:p>
            <a:pPr lvl="0"/>
            <a:r>
              <a:rPr lang="en-US" dirty="0"/>
              <a:t>Content EY Interstate Light, 16pt, Lorem ipsum dolor, 12pt, </a:t>
            </a:r>
            <a:r>
              <a:rPr lang="en-US" dirty="0" err="1"/>
              <a:t>Utinam</a:t>
            </a:r>
            <a:r>
              <a:rPr lang="en-US" dirty="0"/>
              <a:t> </a:t>
            </a:r>
            <a:r>
              <a:rPr lang="en-US" dirty="0" err="1"/>
              <a:t>nonumy</a:t>
            </a:r>
            <a:r>
              <a:rPr lang="en-US" dirty="0"/>
              <a:t> </a:t>
            </a:r>
            <a:r>
              <a:rPr lang="en-US" dirty="0" err="1"/>
              <a:t>abhorreant</a:t>
            </a:r>
            <a:r>
              <a:rPr lang="en-US" dirty="0"/>
              <a:t> </a:t>
            </a:r>
            <a:r>
              <a:rPr lang="en-US" dirty="0" err="1"/>
              <a:t>sead</a:t>
            </a:r>
            <a:r>
              <a:rPr lang="en-US" dirty="0"/>
              <a:t>. </a:t>
            </a:r>
            <a:r>
              <a:rPr lang="en-US" dirty="0" err="1"/>
              <a:t>Putant</a:t>
            </a:r>
            <a:r>
              <a:rPr lang="en-US" dirty="0"/>
              <a:t> </a:t>
            </a:r>
            <a:r>
              <a:rPr lang="en-US" dirty="0" err="1"/>
              <a:t>probatus</a:t>
            </a:r>
            <a:r>
              <a:rPr lang="en-US" dirty="0"/>
              <a:t> id vis, ad his </a:t>
            </a:r>
            <a:r>
              <a:rPr lang="en-US" dirty="0" err="1"/>
              <a:t>meis</a:t>
            </a:r>
            <a:r>
              <a:rPr lang="en-US" dirty="0"/>
              <a:t> </a:t>
            </a:r>
            <a:r>
              <a:rPr lang="en-US" dirty="0" err="1"/>
              <a:t>habemus</a:t>
            </a:r>
            <a:r>
              <a:rPr lang="en-US" dirty="0"/>
              <a:t> </a:t>
            </a:r>
            <a:r>
              <a:rPr lang="en-US" dirty="0" err="1"/>
              <a:t>repudiare</a:t>
            </a:r>
            <a:r>
              <a:rPr lang="en-US" dirty="0"/>
              <a:t>, has an </a:t>
            </a:r>
            <a:r>
              <a:rPr lang="en-US" dirty="0" err="1"/>
              <a:t>pericula</a:t>
            </a:r>
            <a:r>
              <a:rPr lang="en-US" dirty="0"/>
              <a:t> </a:t>
            </a:r>
            <a:r>
              <a:rPr lang="en-US" dirty="0" err="1"/>
              <a:t>tractatos</a:t>
            </a:r>
            <a:r>
              <a:rPr lang="en-US" dirty="0"/>
              <a:t>. </a:t>
            </a:r>
            <a:r>
              <a:rPr lang="en-US" dirty="0" err="1"/>
              <a:t>Nec</a:t>
            </a:r>
            <a:r>
              <a:rPr lang="en-US" dirty="0"/>
              <a:t> </a:t>
            </a:r>
            <a:r>
              <a:rPr lang="en-US" dirty="0" err="1"/>
              <a:t>debitis</a:t>
            </a:r>
            <a:r>
              <a:rPr lang="en-US" dirty="0"/>
              <a:t> </a:t>
            </a:r>
            <a:r>
              <a:rPr lang="en-US" dirty="0" err="1"/>
              <a:t>dissentias</a:t>
            </a:r>
            <a:r>
              <a:rPr lang="en-US" dirty="0"/>
              <a:t> ad. </a:t>
            </a:r>
            <a:r>
              <a:rPr lang="en-US" dirty="0" err="1"/>
              <a:t>Patrioque</a:t>
            </a:r>
            <a:r>
              <a:rPr lang="en-US" dirty="0"/>
              <a:t> </a:t>
            </a:r>
            <a:r>
              <a:rPr lang="en-US" dirty="0" err="1"/>
              <a:t>voluptatum</a:t>
            </a:r>
            <a:r>
              <a:rPr lang="en-US" dirty="0"/>
              <a:t> </a:t>
            </a:r>
            <a:r>
              <a:rPr lang="en-US" dirty="0" err="1"/>
              <a:t>sed</a:t>
            </a:r>
            <a:r>
              <a:rPr lang="en-US" dirty="0"/>
              <a:t> ex, id </a:t>
            </a:r>
            <a:r>
              <a:rPr lang="en-US" dirty="0" err="1"/>
              <a:t>admodum</a:t>
            </a:r>
            <a:r>
              <a:rPr lang="en-US" dirty="0"/>
              <a:t>.</a:t>
            </a:r>
          </a:p>
          <a:p>
            <a:pPr lvl="0"/>
            <a:endParaRPr lang="en-US" dirty="0"/>
          </a:p>
        </p:txBody>
      </p:sp>
      <p:sp>
        <p:nvSpPr>
          <p:cNvPr id="20" name="Line 10">
            <a:extLst>
              <a:ext uri="{FF2B5EF4-FFF2-40B4-BE49-F238E27FC236}">
                <a16:creationId xmlns:a16="http://schemas.microsoft.com/office/drawing/2014/main" id="{B69EB865-6B86-419B-923C-F7DDC68C9C66}"/>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Tree>
    <p:extLst>
      <p:ext uri="{BB962C8B-B14F-4D97-AF65-F5344CB8AC3E}">
        <p14:creationId xmlns:p14="http://schemas.microsoft.com/office/powerpoint/2010/main" val="669372128"/>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userDrawn="1">
  <p:cSld name="Standard slide_Quotes">
    <p:spTree>
      <p:nvGrpSpPr>
        <p:cNvPr id="1" name=""/>
        <p:cNvGrpSpPr/>
        <p:nvPr/>
      </p:nvGrpSpPr>
      <p:grpSpPr>
        <a:xfrm>
          <a:off x="0" y="0"/>
          <a:ext cx="0" cy="0"/>
          <a:chOff x="0" y="0"/>
          <a:chExt cx="0" cy="0"/>
        </a:xfrm>
      </p:grpSpPr>
    </p:spTree>
    <p:extLst>
      <p:ext uri="{BB962C8B-B14F-4D97-AF65-F5344CB8AC3E}">
        <p14:creationId xmlns:p14="http://schemas.microsoft.com/office/powerpoint/2010/main" val="1494969190"/>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obj" preserve="1">
  <p:cSld name="Standard slide_no_first_level_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a:solidFill>
                  <a:schemeClr val="bg1"/>
                </a:solidFill>
              </a:defRPr>
            </a:lvl1pPr>
          </a:lstStyle>
          <a:p>
            <a:r>
              <a:rPr lang="en-US" dirty="0"/>
              <a:t>Click to edit Master title style</a:t>
            </a:r>
            <a:endParaRPr lang="en-GB" dirty="0"/>
          </a:p>
        </p:txBody>
      </p:sp>
      <p:sp>
        <p:nvSpPr>
          <p:cNvPr id="3" name="Content Placeholder 2"/>
          <p:cNvSpPr>
            <a:spLocks noGrp="1"/>
          </p:cNvSpPr>
          <p:nvPr>
            <p:ph idx="1"/>
          </p:nvPr>
        </p:nvSpPr>
        <p:spPr>
          <a:xfrm>
            <a:off x="609918" y="1137920"/>
            <a:ext cx="8238744" cy="4834800"/>
          </a:xfrm>
        </p:spPr>
        <p:txBody>
          <a:bodyPr/>
          <a:lstStyle>
            <a:lvl1pPr marL="0" indent="0">
              <a:buNone/>
              <a:defRPr>
                <a:solidFill>
                  <a:schemeClr val="bg1"/>
                </a:solidFill>
              </a:defRPr>
            </a:lvl1pPr>
            <a:lvl2pPr marL="356616">
              <a:defRPr>
                <a:solidFill>
                  <a:schemeClr val="bg1"/>
                </a:solidFill>
              </a:defRPr>
            </a:lvl2pPr>
            <a:lvl3pPr marL="713232">
              <a:defRPr>
                <a:solidFill>
                  <a:schemeClr val="bg1"/>
                </a:solidFill>
              </a:defRPr>
            </a:lvl3pPr>
            <a:lvl4pPr marL="1069848">
              <a:defRPr>
                <a:solidFill>
                  <a:schemeClr val="bg1"/>
                </a:solidFill>
              </a:defRPr>
            </a:lvl4pPr>
            <a:lvl5pPr marL="1426464">
              <a:defRPr sz="1200">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1" name="Line 10">
            <a:extLst>
              <a:ext uri="{FF2B5EF4-FFF2-40B4-BE49-F238E27FC236}">
                <a16:creationId xmlns:a16="http://schemas.microsoft.com/office/drawing/2014/main" id="{8D4CA674-C969-4C5C-9EA4-6D41FE961DE2}"/>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Tree>
    <p:extLst>
      <p:ext uri="{BB962C8B-B14F-4D97-AF65-F5344CB8AC3E}">
        <p14:creationId xmlns:p14="http://schemas.microsoft.com/office/powerpoint/2010/main" val="2860627948"/>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userDrawn="1">
  <p:cSld name="Title only, no line">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880"/>
          </a:xfrm>
        </p:spPr>
        <p:txBody>
          <a:bodyPr/>
          <a:lstStyle>
            <a:lvl1pPr>
              <a:defRPr>
                <a:solidFill>
                  <a:schemeClr val="bg1"/>
                </a:solidFill>
              </a:defRPr>
            </a:lvl1pPr>
          </a:lstStyle>
          <a:p>
            <a:r>
              <a:rPr lang="en-US" dirty="0"/>
              <a:t>Click to edit Master title style</a:t>
            </a:r>
            <a:endParaRPr lang="en-GB" dirty="0"/>
          </a:p>
        </p:txBody>
      </p:sp>
      <p:sp>
        <p:nvSpPr>
          <p:cNvPr id="6" name="Line 10">
            <a:extLst>
              <a:ext uri="{FF2B5EF4-FFF2-40B4-BE49-F238E27FC236}">
                <a16:creationId xmlns:a16="http://schemas.microsoft.com/office/drawing/2014/main" id="{97A26880-8DD7-4A78-ADAF-91ED2E744A7C}"/>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Tree>
    <p:extLst>
      <p:ext uri="{BB962C8B-B14F-4D97-AF65-F5344CB8AC3E}">
        <p14:creationId xmlns:p14="http://schemas.microsoft.com/office/powerpoint/2010/main" val="2555896045"/>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twoObj" preserve="1">
  <p:cSld name="Two columns, no headings">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880"/>
          </a:xfrm>
        </p:spPr>
        <p:txBody>
          <a:bodyPr/>
          <a:lstStyle>
            <a:lvl1pPr>
              <a:defRPr>
                <a:solidFill>
                  <a:schemeClr val="bg1"/>
                </a:solidFill>
              </a:defRPr>
            </a:lvl1pPr>
          </a:lstStyle>
          <a:p>
            <a:r>
              <a:rPr lang="en-US" dirty="0"/>
              <a:t>Click to edit Master title style</a:t>
            </a:r>
            <a:endParaRPr lang="en-GB" dirty="0"/>
          </a:p>
        </p:txBody>
      </p:sp>
      <p:sp>
        <p:nvSpPr>
          <p:cNvPr id="3" name="Content Placeholder 2"/>
          <p:cNvSpPr>
            <a:spLocks noGrp="1"/>
          </p:cNvSpPr>
          <p:nvPr>
            <p:ph sz="half" idx="1"/>
          </p:nvPr>
        </p:nvSpPr>
        <p:spPr>
          <a:xfrm>
            <a:off x="609918" y="1137919"/>
            <a:ext cx="5387605" cy="4834800"/>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6200828" y="1137919"/>
            <a:ext cx="5387605" cy="4834800"/>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0" name="Line 10">
            <a:extLst>
              <a:ext uri="{FF2B5EF4-FFF2-40B4-BE49-F238E27FC236}">
                <a16:creationId xmlns:a16="http://schemas.microsoft.com/office/drawing/2014/main" id="{9B070B28-7AAC-47E5-9EB5-96B8B8B88057}"/>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Tree>
    <p:extLst>
      <p:ext uri="{BB962C8B-B14F-4D97-AF65-F5344CB8AC3E}">
        <p14:creationId xmlns:p14="http://schemas.microsoft.com/office/powerpoint/2010/main" val="2016318809"/>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userDrawn="1">
  <p:cSld name="Two columns with headings">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12648" y="1869440"/>
            <a:ext cx="5393208" cy="4256075"/>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6199632" y="1869440"/>
            <a:ext cx="5393208" cy="4256075"/>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0" name="Text Placeholder 9"/>
          <p:cNvSpPr>
            <a:spLocks noGrp="1"/>
          </p:cNvSpPr>
          <p:nvPr>
            <p:ph type="body" sz="quarter" idx="12"/>
          </p:nvPr>
        </p:nvSpPr>
        <p:spPr>
          <a:xfrm>
            <a:off x="609918" y="1137920"/>
            <a:ext cx="5393208" cy="640800"/>
          </a:xfrm>
        </p:spPr>
        <p:txBody>
          <a:bodyPr anchor="t" anchorCtr="0"/>
          <a:lstStyle>
            <a:lvl1pPr>
              <a:buNone/>
              <a:defRPr b="1">
                <a:solidFill>
                  <a:schemeClr val="bg1"/>
                </a:solidFill>
              </a:defRPr>
            </a:lvl1pPr>
          </a:lstStyle>
          <a:p>
            <a:pPr lvl="0"/>
            <a:endParaRPr lang="en-GB" dirty="0"/>
          </a:p>
        </p:txBody>
      </p:sp>
      <p:sp>
        <p:nvSpPr>
          <p:cNvPr id="11" name="Text Placeholder 9"/>
          <p:cNvSpPr>
            <a:spLocks noGrp="1"/>
          </p:cNvSpPr>
          <p:nvPr>
            <p:ph type="body" sz="quarter" idx="13"/>
          </p:nvPr>
        </p:nvSpPr>
        <p:spPr>
          <a:xfrm>
            <a:off x="6199632" y="1137920"/>
            <a:ext cx="5393208" cy="640800"/>
          </a:xfrm>
        </p:spPr>
        <p:txBody>
          <a:bodyPr anchor="t" anchorCtr="0"/>
          <a:lstStyle>
            <a:lvl1pPr>
              <a:buNone/>
              <a:defRPr b="1">
                <a:solidFill>
                  <a:schemeClr val="bg1"/>
                </a:solidFill>
              </a:defRPr>
            </a:lvl1pPr>
          </a:lstStyle>
          <a:p>
            <a:pPr lvl="0"/>
            <a:endParaRPr lang="en-GB" dirty="0"/>
          </a:p>
        </p:txBody>
      </p:sp>
      <p:sp>
        <p:nvSpPr>
          <p:cNvPr id="2" name="Title 1"/>
          <p:cNvSpPr>
            <a:spLocks noGrp="1"/>
          </p:cNvSpPr>
          <p:nvPr>
            <p:ph type="title"/>
          </p:nvPr>
        </p:nvSpPr>
        <p:spPr>
          <a:xfrm>
            <a:off x="609918" y="294200"/>
            <a:ext cx="10978515" cy="590880"/>
          </a:xfrm>
        </p:spPr>
        <p:txBody>
          <a:bodyPr/>
          <a:lstStyle>
            <a:lvl1pPr>
              <a:defRPr>
                <a:solidFill>
                  <a:schemeClr val="bg1"/>
                </a:solidFill>
              </a:defRPr>
            </a:lvl1pPr>
          </a:lstStyle>
          <a:p>
            <a:r>
              <a:rPr lang="en-US" dirty="0"/>
              <a:t>Click to edit Master title style</a:t>
            </a:r>
          </a:p>
        </p:txBody>
      </p:sp>
      <p:sp>
        <p:nvSpPr>
          <p:cNvPr id="14" name="Line 10">
            <a:extLst>
              <a:ext uri="{FF2B5EF4-FFF2-40B4-BE49-F238E27FC236}">
                <a16:creationId xmlns:a16="http://schemas.microsoft.com/office/drawing/2014/main" id="{9773E7D9-2434-4381-A00D-27B62C086733}"/>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Tree>
    <p:extLst>
      <p:ext uri="{BB962C8B-B14F-4D97-AF65-F5344CB8AC3E}">
        <p14:creationId xmlns:p14="http://schemas.microsoft.com/office/powerpoint/2010/main" val="142076318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Approved question wide">
    <p:spTree>
      <p:nvGrpSpPr>
        <p:cNvPr id="1" name=""/>
        <p:cNvGrpSpPr/>
        <p:nvPr/>
      </p:nvGrpSpPr>
      <p:grpSpPr>
        <a:xfrm>
          <a:off x="0" y="0"/>
          <a:ext cx="0" cy="0"/>
          <a:chOff x="0" y="0"/>
          <a:chExt cx="0" cy="0"/>
        </a:xfrm>
      </p:grpSpPr>
      <p:grpSp>
        <p:nvGrpSpPr>
          <p:cNvPr id="235" name="Group 234">
            <a:extLst>
              <a:ext uri="{FF2B5EF4-FFF2-40B4-BE49-F238E27FC236}">
                <a16:creationId xmlns:a16="http://schemas.microsoft.com/office/drawing/2014/main" id="{5342E118-6F1D-4C46-956E-4CCCBCAA7952}"/>
              </a:ext>
            </a:extLst>
          </p:cNvPr>
          <p:cNvGrpSpPr/>
          <p:nvPr userDrawn="1"/>
        </p:nvGrpSpPr>
        <p:grpSpPr>
          <a:xfrm>
            <a:off x="498115" y="5826612"/>
            <a:ext cx="3878023" cy="570195"/>
            <a:chOff x="498115" y="5951018"/>
            <a:chExt cx="3878023" cy="570195"/>
          </a:xfrm>
        </p:grpSpPr>
        <p:sp>
          <p:nvSpPr>
            <p:cNvPr id="168" name="Rectangle 167">
              <a:extLst>
                <a:ext uri="{FF2B5EF4-FFF2-40B4-BE49-F238E27FC236}">
                  <a16:creationId xmlns:a16="http://schemas.microsoft.com/office/drawing/2014/main" id="{A22049CA-64AE-409F-988D-A7317F8AD136}"/>
                </a:ext>
              </a:extLst>
            </p:cNvPr>
            <p:cNvSpPr>
              <a:spLocks noChangeArrowheads="1"/>
            </p:cNvSpPr>
            <p:nvPr userDrawn="1"/>
          </p:nvSpPr>
          <p:spPr bwMode="auto">
            <a:xfrm>
              <a:off x="498115"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9" name="Rectangle 6">
              <a:extLst>
                <a:ext uri="{FF2B5EF4-FFF2-40B4-BE49-F238E27FC236}">
                  <a16:creationId xmlns:a16="http://schemas.microsoft.com/office/drawing/2014/main" id="{E37A0A05-0A78-44A7-8873-0A1A20C87175}"/>
                </a:ext>
              </a:extLst>
            </p:cNvPr>
            <p:cNvSpPr>
              <a:spLocks noChangeArrowheads="1"/>
            </p:cNvSpPr>
            <p:nvPr userDrawn="1"/>
          </p:nvSpPr>
          <p:spPr bwMode="auto">
            <a:xfrm>
              <a:off x="69341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70" name="Rectangle 7">
              <a:extLst>
                <a:ext uri="{FF2B5EF4-FFF2-40B4-BE49-F238E27FC236}">
                  <a16:creationId xmlns:a16="http://schemas.microsoft.com/office/drawing/2014/main" id="{0DEA0CBE-8527-4287-BF98-DA48947875F5}"/>
                </a:ext>
              </a:extLst>
            </p:cNvPr>
            <p:cNvSpPr>
              <a:spLocks noChangeArrowheads="1"/>
            </p:cNvSpPr>
            <p:nvPr userDrawn="1"/>
          </p:nvSpPr>
          <p:spPr bwMode="auto">
            <a:xfrm>
              <a:off x="89045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71" name="Freeform 8">
              <a:extLst>
                <a:ext uri="{FF2B5EF4-FFF2-40B4-BE49-F238E27FC236}">
                  <a16:creationId xmlns:a16="http://schemas.microsoft.com/office/drawing/2014/main" id="{444058C6-612A-446E-8F68-0E5CC4CFF366}"/>
                </a:ext>
              </a:extLst>
            </p:cNvPr>
            <p:cNvSpPr>
              <a:spLocks/>
            </p:cNvSpPr>
            <p:nvPr userDrawn="1"/>
          </p:nvSpPr>
          <p:spPr bwMode="auto">
            <a:xfrm>
              <a:off x="498115" y="6181188"/>
              <a:ext cx="94161" cy="130778"/>
            </a:xfrm>
            <a:custGeom>
              <a:avLst/>
              <a:gdLst>
                <a:gd name="T0" fmla="*/ 32 w 54"/>
                <a:gd name="T1" fmla="*/ 11 h 75"/>
                <a:gd name="T2" fmla="*/ 32 w 54"/>
                <a:gd name="T3" fmla="*/ 75 h 75"/>
                <a:gd name="T4" fmla="*/ 22 w 54"/>
                <a:gd name="T5" fmla="*/ 75 h 75"/>
                <a:gd name="T6" fmla="*/ 22 w 54"/>
                <a:gd name="T7" fmla="*/ 11 h 75"/>
                <a:gd name="T8" fmla="*/ 0 w 54"/>
                <a:gd name="T9" fmla="*/ 11 h 75"/>
                <a:gd name="T10" fmla="*/ 0 w 54"/>
                <a:gd name="T11" fmla="*/ 0 h 75"/>
                <a:gd name="T12" fmla="*/ 54 w 54"/>
                <a:gd name="T13" fmla="*/ 0 h 75"/>
                <a:gd name="T14" fmla="*/ 54 w 54"/>
                <a:gd name="T15" fmla="*/ 11 h 75"/>
                <a:gd name="T16" fmla="*/ 32 w 54"/>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1"/>
                  </a:moveTo>
                  <a:lnTo>
                    <a:pt x="32" y="75"/>
                  </a:lnTo>
                  <a:lnTo>
                    <a:pt x="22" y="75"/>
                  </a:lnTo>
                  <a:lnTo>
                    <a:pt x="22" y="11"/>
                  </a:lnTo>
                  <a:lnTo>
                    <a:pt x="0" y="11"/>
                  </a:lnTo>
                  <a:lnTo>
                    <a:pt x="0" y="0"/>
                  </a:lnTo>
                  <a:lnTo>
                    <a:pt x="54" y="0"/>
                  </a:lnTo>
                  <a:lnTo>
                    <a:pt x="54" y="11"/>
                  </a:lnTo>
                  <a:lnTo>
                    <a:pt x="32"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2" name="Freeform 9">
              <a:extLst>
                <a:ext uri="{FF2B5EF4-FFF2-40B4-BE49-F238E27FC236}">
                  <a16:creationId xmlns:a16="http://schemas.microsoft.com/office/drawing/2014/main" id="{1011EC31-E0C3-404F-93B3-EFD3DADC11CB}"/>
                </a:ext>
              </a:extLst>
            </p:cNvPr>
            <p:cNvSpPr>
              <a:spLocks/>
            </p:cNvSpPr>
            <p:nvPr userDrawn="1"/>
          </p:nvSpPr>
          <p:spPr bwMode="auto">
            <a:xfrm>
              <a:off x="609713" y="6174213"/>
              <a:ext cx="78468"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3" name="Freeform 10">
              <a:extLst>
                <a:ext uri="{FF2B5EF4-FFF2-40B4-BE49-F238E27FC236}">
                  <a16:creationId xmlns:a16="http://schemas.microsoft.com/office/drawing/2014/main" id="{3C9D076B-D88C-4089-8D58-9A31CFCDB02A}"/>
                </a:ext>
              </a:extLst>
            </p:cNvPr>
            <p:cNvSpPr>
              <a:spLocks noEditPoints="1"/>
            </p:cNvSpPr>
            <p:nvPr userDrawn="1"/>
          </p:nvSpPr>
          <p:spPr bwMode="auto">
            <a:xfrm>
              <a:off x="705618" y="6212575"/>
              <a:ext cx="85443"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4" name="Freeform 11">
              <a:extLst>
                <a:ext uri="{FF2B5EF4-FFF2-40B4-BE49-F238E27FC236}">
                  <a16:creationId xmlns:a16="http://schemas.microsoft.com/office/drawing/2014/main" id="{29DB43AC-B765-4ECB-B483-562473BD4A38}"/>
                </a:ext>
              </a:extLst>
            </p:cNvPr>
            <p:cNvSpPr>
              <a:spLocks noEditPoints="1"/>
            </p:cNvSpPr>
            <p:nvPr userDrawn="1"/>
          </p:nvSpPr>
          <p:spPr bwMode="auto">
            <a:xfrm>
              <a:off x="857320" y="6174213"/>
              <a:ext cx="83698" cy="139497"/>
            </a:xfrm>
            <a:custGeom>
              <a:avLst/>
              <a:gdLst>
                <a:gd name="T0" fmla="*/ 33 w 33"/>
                <a:gd name="T1" fmla="*/ 35 h 55"/>
                <a:gd name="T2" fmla="*/ 31 w 33"/>
                <a:gd name="T3" fmla="*/ 44 h 55"/>
                <a:gd name="T4" fmla="*/ 28 w 33"/>
                <a:gd name="T5" fmla="*/ 50 h 55"/>
                <a:gd name="T6" fmla="*/ 23 w 33"/>
                <a:gd name="T7" fmla="*/ 53 h 55"/>
                <a:gd name="T8" fmla="*/ 17 w 33"/>
                <a:gd name="T9" fmla="*/ 55 h 55"/>
                <a:gd name="T10" fmla="*/ 12 w 33"/>
                <a:gd name="T11" fmla="*/ 53 h 55"/>
                <a:gd name="T12" fmla="*/ 8 w 33"/>
                <a:gd name="T13" fmla="*/ 50 h 55"/>
                <a:gd name="T14" fmla="*/ 8 w 33"/>
                <a:gd name="T15" fmla="*/ 54 h 55"/>
                <a:gd name="T16" fmla="*/ 0 w 33"/>
                <a:gd name="T17" fmla="*/ 54 h 55"/>
                <a:gd name="T18" fmla="*/ 0 w 33"/>
                <a:gd name="T19" fmla="*/ 4 h 55"/>
                <a:gd name="T20" fmla="*/ 8 w 33"/>
                <a:gd name="T21" fmla="*/ 0 h 55"/>
                <a:gd name="T22" fmla="*/ 8 w 33"/>
                <a:gd name="T23" fmla="*/ 19 h 55"/>
                <a:gd name="T24" fmla="*/ 10 w 33"/>
                <a:gd name="T25" fmla="*/ 17 h 55"/>
                <a:gd name="T26" fmla="*/ 12 w 33"/>
                <a:gd name="T27" fmla="*/ 16 h 55"/>
                <a:gd name="T28" fmla="*/ 14 w 33"/>
                <a:gd name="T29" fmla="*/ 15 h 55"/>
                <a:gd name="T30" fmla="*/ 18 w 33"/>
                <a:gd name="T31" fmla="*/ 15 h 55"/>
                <a:gd name="T32" fmla="*/ 24 w 33"/>
                <a:gd name="T33" fmla="*/ 16 h 55"/>
                <a:gd name="T34" fmla="*/ 28 w 33"/>
                <a:gd name="T35" fmla="*/ 19 h 55"/>
                <a:gd name="T36" fmla="*/ 31 w 33"/>
                <a:gd name="T37" fmla="*/ 26 h 55"/>
                <a:gd name="T38" fmla="*/ 33 w 33"/>
                <a:gd name="T39" fmla="*/ 35 h 55"/>
                <a:gd name="T40" fmla="*/ 25 w 33"/>
                <a:gd name="T41" fmla="*/ 35 h 55"/>
                <a:gd name="T42" fmla="*/ 23 w 33"/>
                <a:gd name="T43" fmla="*/ 25 h 55"/>
                <a:gd name="T44" fmla="*/ 16 w 33"/>
                <a:gd name="T45" fmla="*/ 22 h 55"/>
                <a:gd name="T46" fmla="*/ 14 w 33"/>
                <a:gd name="T47" fmla="*/ 22 h 55"/>
                <a:gd name="T48" fmla="*/ 11 w 33"/>
                <a:gd name="T49" fmla="*/ 23 h 55"/>
                <a:gd name="T50" fmla="*/ 9 w 33"/>
                <a:gd name="T51" fmla="*/ 25 h 55"/>
                <a:gd name="T52" fmla="*/ 8 w 33"/>
                <a:gd name="T53" fmla="*/ 26 h 55"/>
                <a:gd name="T54" fmla="*/ 8 w 33"/>
                <a:gd name="T55" fmla="*/ 43 h 55"/>
                <a:gd name="T56" fmla="*/ 9 w 33"/>
                <a:gd name="T57" fmla="*/ 44 h 55"/>
                <a:gd name="T58" fmla="*/ 11 w 33"/>
                <a:gd name="T59" fmla="*/ 46 h 55"/>
                <a:gd name="T60" fmla="*/ 14 w 33"/>
                <a:gd name="T61" fmla="*/ 47 h 55"/>
                <a:gd name="T62" fmla="*/ 17 w 33"/>
                <a:gd name="T63" fmla="*/ 48 h 55"/>
                <a:gd name="T64" fmla="*/ 23 w 33"/>
                <a:gd name="T65" fmla="*/ 45 h 55"/>
                <a:gd name="T66" fmla="*/ 25 w 33"/>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5">
                  <a:moveTo>
                    <a:pt x="33" y="35"/>
                  </a:moveTo>
                  <a:cubicBezTo>
                    <a:pt x="33" y="38"/>
                    <a:pt x="32" y="41"/>
                    <a:pt x="31" y="44"/>
                  </a:cubicBezTo>
                  <a:cubicBezTo>
                    <a:pt x="30" y="46"/>
                    <a:pt x="29" y="48"/>
                    <a:pt x="28" y="50"/>
                  </a:cubicBezTo>
                  <a:cubicBezTo>
                    <a:pt x="27" y="51"/>
                    <a:pt x="25" y="53"/>
                    <a:pt x="23" y="53"/>
                  </a:cubicBezTo>
                  <a:cubicBezTo>
                    <a:pt x="21" y="54"/>
                    <a:pt x="19" y="55"/>
                    <a:pt x="17" y="55"/>
                  </a:cubicBezTo>
                  <a:cubicBezTo>
                    <a:pt x="16" y="55"/>
                    <a:pt x="14" y="54"/>
                    <a:pt x="12" y="53"/>
                  </a:cubicBezTo>
                  <a:cubicBezTo>
                    <a:pt x="10" y="52"/>
                    <a:pt x="9" y="51"/>
                    <a:pt x="8" y="50"/>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9" y="18"/>
                    <a:pt x="9" y="18"/>
                    <a:pt x="10" y="17"/>
                  </a:cubicBezTo>
                  <a:cubicBezTo>
                    <a:pt x="11" y="17"/>
                    <a:pt x="11" y="16"/>
                    <a:pt x="12" y="16"/>
                  </a:cubicBezTo>
                  <a:cubicBezTo>
                    <a:pt x="13" y="16"/>
                    <a:pt x="13" y="15"/>
                    <a:pt x="14" y="15"/>
                  </a:cubicBezTo>
                  <a:cubicBezTo>
                    <a:pt x="15" y="15"/>
                    <a:pt x="16" y="15"/>
                    <a:pt x="18" y="15"/>
                  </a:cubicBezTo>
                  <a:cubicBezTo>
                    <a:pt x="20" y="15"/>
                    <a:pt x="22" y="15"/>
                    <a:pt x="24" y="16"/>
                  </a:cubicBezTo>
                  <a:cubicBezTo>
                    <a:pt x="25" y="16"/>
                    <a:pt x="27" y="18"/>
                    <a:pt x="28" y="19"/>
                  </a:cubicBezTo>
                  <a:cubicBezTo>
                    <a:pt x="30" y="21"/>
                    <a:pt x="31" y="23"/>
                    <a:pt x="31" y="26"/>
                  </a:cubicBezTo>
                  <a:cubicBezTo>
                    <a:pt x="32" y="28"/>
                    <a:pt x="33" y="32"/>
                    <a:pt x="33" y="35"/>
                  </a:cubicBezTo>
                  <a:close/>
                  <a:moveTo>
                    <a:pt x="25" y="35"/>
                  </a:moveTo>
                  <a:cubicBezTo>
                    <a:pt x="25" y="31"/>
                    <a:pt x="24" y="27"/>
                    <a:pt x="23" y="25"/>
                  </a:cubicBezTo>
                  <a:cubicBezTo>
                    <a:pt x="21" y="23"/>
                    <a:pt x="19" y="22"/>
                    <a:pt x="16" y="22"/>
                  </a:cubicBezTo>
                  <a:cubicBezTo>
                    <a:pt x="15" y="22"/>
                    <a:pt x="15" y="22"/>
                    <a:pt x="14" y="22"/>
                  </a:cubicBezTo>
                  <a:cubicBezTo>
                    <a:pt x="13" y="22"/>
                    <a:pt x="12" y="23"/>
                    <a:pt x="11" y="23"/>
                  </a:cubicBezTo>
                  <a:cubicBezTo>
                    <a:pt x="11" y="23"/>
                    <a:pt x="10" y="24"/>
                    <a:pt x="9" y="25"/>
                  </a:cubicBezTo>
                  <a:cubicBezTo>
                    <a:pt x="9" y="25"/>
                    <a:pt x="8" y="26"/>
                    <a:pt x="8" y="26"/>
                  </a:cubicBezTo>
                  <a:cubicBezTo>
                    <a:pt x="8" y="43"/>
                    <a:pt x="8" y="43"/>
                    <a:pt x="8" y="43"/>
                  </a:cubicBezTo>
                  <a:cubicBezTo>
                    <a:pt x="8" y="43"/>
                    <a:pt x="9" y="44"/>
                    <a:pt x="9" y="44"/>
                  </a:cubicBezTo>
                  <a:cubicBezTo>
                    <a:pt x="10" y="45"/>
                    <a:pt x="11" y="45"/>
                    <a:pt x="11" y="46"/>
                  </a:cubicBezTo>
                  <a:cubicBezTo>
                    <a:pt x="12" y="46"/>
                    <a:pt x="13" y="47"/>
                    <a:pt x="14" y="47"/>
                  </a:cubicBezTo>
                  <a:cubicBezTo>
                    <a:pt x="15" y="47"/>
                    <a:pt x="16" y="48"/>
                    <a:pt x="17"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5" name="Freeform 12">
              <a:extLst>
                <a:ext uri="{FF2B5EF4-FFF2-40B4-BE49-F238E27FC236}">
                  <a16:creationId xmlns:a16="http://schemas.microsoft.com/office/drawing/2014/main" id="{AF1DE1B8-EA4B-4A98-A97D-BA5EEA42B197}"/>
                </a:ext>
              </a:extLst>
            </p:cNvPr>
            <p:cNvSpPr>
              <a:spLocks noEditPoints="1"/>
            </p:cNvSpPr>
            <p:nvPr userDrawn="1"/>
          </p:nvSpPr>
          <p:spPr bwMode="auto">
            <a:xfrm>
              <a:off x="956713"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1" y="32"/>
                    <a:pt x="21" y="32"/>
                  </a:cubicBezTo>
                  <a:cubicBezTo>
                    <a:pt x="22" y="32"/>
                    <a:pt x="22"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8"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6" name="Freeform 13">
              <a:extLst>
                <a:ext uri="{FF2B5EF4-FFF2-40B4-BE49-F238E27FC236}">
                  <a16:creationId xmlns:a16="http://schemas.microsoft.com/office/drawing/2014/main" id="{F8F60B79-7AF5-4C5E-A5EF-126F117D591C}"/>
                </a:ext>
              </a:extLst>
            </p:cNvPr>
            <p:cNvSpPr>
              <a:spLocks/>
            </p:cNvSpPr>
            <p:nvPr userDrawn="1"/>
          </p:nvSpPr>
          <p:spPr bwMode="auto">
            <a:xfrm>
              <a:off x="1050873" y="6174213"/>
              <a:ext cx="55799" cy="139497"/>
            </a:xfrm>
            <a:custGeom>
              <a:avLst/>
              <a:gdLst>
                <a:gd name="T0" fmla="*/ 21 w 22"/>
                <a:gd name="T1" fmla="*/ 53 h 55"/>
                <a:gd name="T2" fmla="*/ 18 w 22"/>
                <a:gd name="T3" fmla="*/ 54 h 55"/>
                <a:gd name="T4" fmla="*/ 14 w 22"/>
                <a:gd name="T5" fmla="*/ 55 h 55"/>
                <a:gd name="T6" fmla="*/ 11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2" y="54"/>
                    <a:pt x="11" y="54"/>
                  </a:cubicBezTo>
                  <a:cubicBezTo>
                    <a:pt x="10" y="54"/>
                    <a:pt x="9" y="53"/>
                    <a:pt x="8" y="52"/>
                  </a:cubicBezTo>
                  <a:cubicBezTo>
                    <a:pt x="7" y="51"/>
                    <a:pt x="6" y="50"/>
                    <a:pt x="6" y="49"/>
                  </a:cubicBezTo>
                  <a:cubicBezTo>
                    <a:pt x="6"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2"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7" name="Freeform 14">
              <a:extLst>
                <a:ext uri="{FF2B5EF4-FFF2-40B4-BE49-F238E27FC236}">
                  <a16:creationId xmlns:a16="http://schemas.microsoft.com/office/drawing/2014/main" id="{0A0438AD-9937-4C25-AB9E-7F8C8CCA23F7}"/>
                </a:ext>
              </a:extLst>
            </p:cNvPr>
            <p:cNvSpPr>
              <a:spLocks/>
            </p:cNvSpPr>
            <p:nvPr userDrawn="1"/>
          </p:nvSpPr>
          <p:spPr bwMode="auto">
            <a:xfrm>
              <a:off x="111887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8" name="Freeform 15">
              <a:extLst>
                <a:ext uri="{FF2B5EF4-FFF2-40B4-BE49-F238E27FC236}">
                  <a16:creationId xmlns:a16="http://schemas.microsoft.com/office/drawing/2014/main" id="{6FDE2726-7032-4BE4-A420-0ECF49A32A8B}"/>
                </a:ext>
              </a:extLst>
            </p:cNvPr>
            <p:cNvSpPr>
              <a:spLocks noEditPoints="1"/>
            </p:cNvSpPr>
            <p:nvPr userDrawn="1"/>
          </p:nvSpPr>
          <p:spPr bwMode="auto">
            <a:xfrm>
              <a:off x="1190370"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29 w 33"/>
                <a:gd name="T25" fmla="*/ 35 h 40"/>
                <a:gd name="T26" fmla="*/ 27 w 33"/>
                <a:gd name="T27" fmla="*/ 37 h 40"/>
                <a:gd name="T28" fmla="*/ 24 w 33"/>
                <a:gd name="T29" fmla="*/ 38 h 40"/>
                <a:gd name="T30" fmla="*/ 20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2"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0" y="32"/>
                    <a:pt x="21" y="32"/>
                  </a:cubicBezTo>
                  <a:cubicBezTo>
                    <a:pt x="22" y="32"/>
                    <a:pt x="22" y="31"/>
                    <a:pt x="23" y="31"/>
                  </a:cubicBezTo>
                  <a:cubicBezTo>
                    <a:pt x="23" y="31"/>
                    <a:pt x="24" y="30"/>
                    <a:pt x="25" y="30"/>
                  </a:cubicBezTo>
                  <a:cubicBezTo>
                    <a:pt x="29" y="35"/>
                    <a:pt x="29" y="35"/>
                    <a:pt x="29" y="35"/>
                  </a:cubicBezTo>
                  <a:cubicBezTo>
                    <a:pt x="29" y="35"/>
                    <a:pt x="28" y="36"/>
                    <a:pt x="27" y="37"/>
                  </a:cubicBezTo>
                  <a:cubicBezTo>
                    <a:pt x="26" y="37"/>
                    <a:pt x="25" y="38"/>
                    <a:pt x="24" y="38"/>
                  </a:cubicBezTo>
                  <a:cubicBezTo>
                    <a:pt x="23" y="39"/>
                    <a:pt x="22" y="39"/>
                    <a:pt x="20"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7"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9" name="Freeform 16">
              <a:extLst>
                <a:ext uri="{FF2B5EF4-FFF2-40B4-BE49-F238E27FC236}">
                  <a16:creationId xmlns:a16="http://schemas.microsoft.com/office/drawing/2014/main" id="{50C22C21-F8DB-486D-9042-765D68AE3A7C}"/>
                </a:ext>
              </a:extLst>
            </p:cNvPr>
            <p:cNvSpPr>
              <a:spLocks/>
            </p:cNvSpPr>
            <p:nvPr userDrawn="1"/>
          </p:nvSpPr>
          <p:spPr bwMode="auto">
            <a:xfrm>
              <a:off x="1294993" y="6212575"/>
              <a:ext cx="55799" cy="99391"/>
            </a:xfrm>
            <a:custGeom>
              <a:avLst/>
              <a:gdLst>
                <a:gd name="T0" fmla="*/ 20 w 22"/>
                <a:gd name="T1" fmla="*/ 8 h 39"/>
                <a:gd name="T2" fmla="*/ 18 w 22"/>
                <a:gd name="T3" fmla="*/ 7 h 39"/>
                <a:gd name="T4" fmla="*/ 15 w 22"/>
                <a:gd name="T5" fmla="*/ 7 h 39"/>
                <a:gd name="T6" fmla="*/ 9 w 22"/>
                <a:gd name="T7" fmla="*/ 9 h 39"/>
                <a:gd name="T8" fmla="*/ 7 w 22"/>
                <a:gd name="T9" fmla="*/ 17 h 39"/>
                <a:gd name="T10" fmla="*/ 7 w 22"/>
                <a:gd name="T11" fmla="*/ 39 h 39"/>
                <a:gd name="T12" fmla="*/ 0 w 22"/>
                <a:gd name="T13" fmla="*/ 39 h 39"/>
                <a:gd name="T14" fmla="*/ 0 w 22"/>
                <a:gd name="T15" fmla="*/ 0 h 39"/>
                <a:gd name="T16" fmla="*/ 7 w 22"/>
                <a:gd name="T17" fmla="*/ 0 h 39"/>
                <a:gd name="T18" fmla="*/ 7 w 22"/>
                <a:gd name="T19" fmla="*/ 4 h 39"/>
                <a:gd name="T20" fmla="*/ 9 w 22"/>
                <a:gd name="T21" fmla="*/ 2 h 39"/>
                <a:gd name="T22" fmla="*/ 11 w 22"/>
                <a:gd name="T23" fmla="*/ 1 h 39"/>
                <a:gd name="T24" fmla="*/ 13 w 22"/>
                <a:gd name="T25" fmla="*/ 0 h 39"/>
                <a:gd name="T26" fmla="*/ 16 w 22"/>
                <a:gd name="T27" fmla="*/ 0 h 39"/>
                <a:gd name="T28" fmla="*/ 20 w 22"/>
                <a:gd name="T29" fmla="*/ 0 h 39"/>
                <a:gd name="T30" fmla="*/ 22 w 22"/>
                <a:gd name="T31" fmla="*/ 1 h 39"/>
                <a:gd name="T32" fmla="*/ 20 w 22"/>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8"/>
                  </a:moveTo>
                  <a:cubicBezTo>
                    <a:pt x="20" y="8"/>
                    <a:pt x="19" y="8"/>
                    <a:pt x="18" y="7"/>
                  </a:cubicBezTo>
                  <a:cubicBezTo>
                    <a:pt x="17" y="7"/>
                    <a:pt x="16" y="7"/>
                    <a:pt x="15" y="7"/>
                  </a:cubicBezTo>
                  <a:cubicBezTo>
                    <a:pt x="12" y="7"/>
                    <a:pt x="10" y="8"/>
                    <a:pt x="9" y="9"/>
                  </a:cubicBezTo>
                  <a:cubicBezTo>
                    <a:pt x="8" y="11"/>
                    <a:pt x="7" y="14"/>
                    <a:pt x="7" y="17"/>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9" y="2"/>
                    <a:pt x="10" y="1"/>
                    <a:pt x="11" y="1"/>
                  </a:cubicBezTo>
                  <a:cubicBezTo>
                    <a:pt x="11" y="0"/>
                    <a:pt x="12" y="0"/>
                    <a:pt x="13" y="0"/>
                  </a:cubicBezTo>
                  <a:cubicBezTo>
                    <a:pt x="14" y="0"/>
                    <a:pt x="15" y="0"/>
                    <a:pt x="16" y="0"/>
                  </a:cubicBezTo>
                  <a:cubicBezTo>
                    <a:pt x="17" y="0"/>
                    <a:pt x="19" y="0"/>
                    <a:pt x="20" y="0"/>
                  </a:cubicBezTo>
                  <a:cubicBezTo>
                    <a:pt x="21" y="0"/>
                    <a:pt x="22" y="1"/>
                    <a:pt x="22" y="1"/>
                  </a:cubicBezTo>
                  <a:lnTo>
                    <a:pt x="20"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0" name="Freeform 17">
              <a:extLst>
                <a:ext uri="{FF2B5EF4-FFF2-40B4-BE49-F238E27FC236}">
                  <a16:creationId xmlns:a16="http://schemas.microsoft.com/office/drawing/2014/main" id="{7F763F72-BB8F-482C-9FDA-40EDD6EE5FF8}"/>
                </a:ext>
              </a:extLst>
            </p:cNvPr>
            <p:cNvSpPr>
              <a:spLocks/>
            </p:cNvSpPr>
            <p:nvPr userDrawn="1"/>
          </p:nvSpPr>
          <p:spPr bwMode="auto">
            <a:xfrm>
              <a:off x="140659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1" name="Freeform 18">
              <a:extLst>
                <a:ext uri="{FF2B5EF4-FFF2-40B4-BE49-F238E27FC236}">
                  <a16:creationId xmlns:a16="http://schemas.microsoft.com/office/drawing/2014/main" id="{710F466C-6BEC-4970-9707-40D8002740B0}"/>
                </a:ext>
              </a:extLst>
            </p:cNvPr>
            <p:cNvSpPr>
              <a:spLocks/>
            </p:cNvSpPr>
            <p:nvPr userDrawn="1"/>
          </p:nvSpPr>
          <p:spPr bwMode="auto">
            <a:xfrm>
              <a:off x="1485058"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10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2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3" y="26"/>
                    <a:pt x="21" y="24"/>
                  </a:cubicBezTo>
                  <a:cubicBezTo>
                    <a:pt x="20" y="22"/>
                    <a:pt x="18" y="22"/>
                    <a:pt x="15" y="22"/>
                  </a:cubicBezTo>
                  <a:cubicBezTo>
                    <a:pt x="14" y="22"/>
                    <a:pt x="13" y="22"/>
                    <a:pt x="12" y="22"/>
                  </a:cubicBezTo>
                  <a:cubicBezTo>
                    <a:pt x="11" y="22"/>
                    <a:pt x="10" y="23"/>
                    <a:pt x="10" y="24"/>
                  </a:cubicBezTo>
                  <a:cubicBezTo>
                    <a:pt x="9" y="25"/>
                    <a:pt x="8" y="26"/>
                    <a:pt x="8" y="27"/>
                  </a:cubicBezTo>
                  <a:cubicBezTo>
                    <a:pt x="8"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9" y="17"/>
                  </a:cubicBezTo>
                  <a:cubicBezTo>
                    <a:pt x="10" y="17"/>
                    <a:pt x="11" y="16"/>
                    <a:pt x="12" y="16"/>
                  </a:cubicBezTo>
                  <a:cubicBezTo>
                    <a:pt x="12" y="15"/>
                    <a:pt x="13" y="15"/>
                    <a:pt x="14" y="15"/>
                  </a:cubicBezTo>
                  <a:cubicBezTo>
                    <a:pt x="15" y="15"/>
                    <a:pt x="16" y="15"/>
                    <a:pt x="17" y="15"/>
                  </a:cubicBezTo>
                  <a:cubicBezTo>
                    <a:pt x="19" y="15"/>
                    <a:pt x="21" y="15"/>
                    <a:pt x="23" y="16"/>
                  </a:cubicBezTo>
                  <a:cubicBezTo>
                    <a:pt x="25" y="16"/>
                    <a:pt x="26" y="17"/>
                    <a:pt x="27" y="19"/>
                  </a:cubicBezTo>
                  <a:cubicBezTo>
                    <a:pt x="29" y="20"/>
                    <a:pt x="29" y="22"/>
                    <a:pt x="30" y="24"/>
                  </a:cubicBezTo>
                  <a:cubicBezTo>
                    <a:pt x="31"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2" name="Freeform 19">
              <a:extLst>
                <a:ext uri="{FF2B5EF4-FFF2-40B4-BE49-F238E27FC236}">
                  <a16:creationId xmlns:a16="http://schemas.microsoft.com/office/drawing/2014/main" id="{3332407D-F423-41B2-985F-8A4482C61D9E}"/>
                </a:ext>
              </a:extLst>
            </p:cNvPr>
            <p:cNvSpPr>
              <a:spLocks noEditPoints="1"/>
            </p:cNvSpPr>
            <p:nvPr userDrawn="1"/>
          </p:nvSpPr>
          <p:spPr bwMode="auto">
            <a:xfrm>
              <a:off x="158270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8" y="40"/>
                    <a:pt x="17" y="40"/>
                  </a:cubicBezTo>
                  <a:cubicBezTo>
                    <a:pt x="15" y="40"/>
                    <a:pt x="14" y="39"/>
                    <a:pt x="12" y="39"/>
                  </a:cubicBezTo>
                  <a:cubicBezTo>
                    <a:pt x="11" y="38"/>
                    <a:pt x="10" y="38"/>
                    <a:pt x="8" y="37"/>
                  </a:cubicBezTo>
                  <a:cubicBezTo>
                    <a:pt x="7" y="36"/>
                    <a:pt x="6" y="35"/>
                    <a:pt x="5" y="34"/>
                  </a:cubicBezTo>
                  <a:cubicBezTo>
                    <a:pt x="4"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3" name="Freeform 20">
              <a:extLst>
                <a:ext uri="{FF2B5EF4-FFF2-40B4-BE49-F238E27FC236}">
                  <a16:creationId xmlns:a16="http://schemas.microsoft.com/office/drawing/2014/main" id="{44E3286F-1188-47B1-8B46-3498795DF2DC}"/>
                </a:ext>
              </a:extLst>
            </p:cNvPr>
            <p:cNvSpPr>
              <a:spLocks noEditPoints="1"/>
            </p:cNvSpPr>
            <p:nvPr userDrawn="1"/>
          </p:nvSpPr>
          <p:spPr bwMode="auto">
            <a:xfrm>
              <a:off x="1730922" y="6212575"/>
              <a:ext cx="80211" cy="134265"/>
            </a:xfrm>
            <a:custGeom>
              <a:avLst/>
              <a:gdLst>
                <a:gd name="T0" fmla="*/ 25 w 32"/>
                <a:gd name="T1" fmla="*/ 53 h 53"/>
                <a:gd name="T2" fmla="*/ 25 w 32"/>
                <a:gd name="T3" fmla="*/ 35 h 53"/>
                <a:gd name="T4" fmla="*/ 20 w 32"/>
                <a:gd name="T5" fmla="*/ 38 h 53"/>
                <a:gd name="T6" fmla="*/ 15 w 32"/>
                <a:gd name="T7" fmla="*/ 40 h 53"/>
                <a:gd name="T8" fmla="*/ 9 w 32"/>
                <a:gd name="T9" fmla="*/ 38 h 53"/>
                <a:gd name="T10" fmla="*/ 4 w 32"/>
                <a:gd name="T11" fmla="*/ 35 h 53"/>
                <a:gd name="T12" fmla="*/ 1 w 32"/>
                <a:gd name="T13" fmla="*/ 28 h 53"/>
                <a:gd name="T14" fmla="*/ 0 w 32"/>
                <a:gd name="T15" fmla="*/ 19 h 53"/>
                <a:gd name="T16" fmla="*/ 1 w 32"/>
                <a:gd name="T17" fmla="*/ 10 h 53"/>
                <a:gd name="T18" fmla="*/ 4 w 32"/>
                <a:gd name="T19" fmla="*/ 4 h 53"/>
                <a:gd name="T20" fmla="*/ 9 w 32"/>
                <a:gd name="T21" fmla="*/ 1 h 53"/>
                <a:gd name="T22" fmla="*/ 15 w 32"/>
                <a:gd name="T23" fmla="*/ 0 h 53"/>
                <a:gd name="T24" fmla="*/ 18 w 32"/>
                <a:gd name="T25" fmla="*/ 0 h 53"/>
                <a:gd name="T26" fmla="*/ 20 w 32"/>
                <a:gd name="T27" fmla="*/ 1 h 53"/>
                <a:gd name="T28" fmla="*/ 23 w 32"/>
                <a:gd name="T29" fmla="*/ 2 h 53"/>
                <a:gd name="T30" fmla="*/ 25 w 32"/>
                <a:gd name="T31" fmla="*/ 4 h 53"/>
                <a:gd name="T32" fmla="*/ 25 w 32"/>
                <a:gd name="T33" fmla="*/ 0 h 53"/>
                <a:gd name="T34" fmla="*/ 32 w 32"/>
                <a:gd name="T35" fmla="*/ 0 h 53"/>
                <a:gd name="T36" fmla="*/ 32 w 32"/>
                <a:gd name="T37" fmla="*/ 49 h 53"/>
                <a:gd name="T38" fmla="*/ 25 w 32"/>
                <a:gd name="T39" fmla="*/ 53 h 53"/>
                <a:gd name="T40" fmla="*/ 25 w 32"/>
                <a:gd name="T41" fmla="*/ 12 h 53"/>
                <a:gd name="T42" fmla="*/ 23 w 32"/>
                <a:gd name="T43" fmla="*/ 10 h 53"/>
                <a:gd name="T44" fmla="*/ 21 w 32"/>
                <a:gd name="T45" fmla="*/ 8 h 53"/>
                <a:gd name="T46" fmla="*/ 18 w 32"/>
                <a:gd name="T47" fmla="*/ 7 h 53"/>
                <a:gd name="T48" fmla="*/ 16 w 32"/>
                <a:gd name="T49" fmla="*/ 7 h 53"/>
                <a:gd name="T50" fmla="*/ 9 w 32"/>
                <a:gd name="T51" fmla="*/ 10 h 53"/>
                <a:gd name="T52" fmla="*/ 7 w 32"/>
                <a:gd name="T53" fmla="*/ 19 h 53"/>
                <a:gd name="T54" fmla="*/ 10 w 32"/>
                <a:gd name="T55" fmla="*/ 29 h 53"/>
                <a:gd name="T56" fmla="*/ 16 w 32"/>
                <a:gd name="T57" fmla="*/ 33 h 53"/>
                <a:gd name="T58" fmla="*/ 21 w 32"/>
                <a:gd name="T59" fmla="*/ 31 h 53"/>
                <a:gd name="T60" fmla="*/ 25 w 32"/>
                <a:gd name="T61" fmla="*/ 28 h 53"/>
                <a:gd name="T62" fmla="*/ 25 w 32"/>
                <a:gd name="T6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3">
                  <a:moveTo>
                    <a:pt x="25" y="53"/>
                  </a:moveTo>
                  <a:cubicBezTo>
                    <a:pt x="25" y="35"/>
                    <a:pt x="25" y="35"/>
                    <a:pt x="25" y="35"/>
                  </a:cubicBezTo>
                  <a:cubicBezTo>
                    <a:pt x="23" y="36"/>
                    <a:pt x="22" y="37"/>
                    <a:pt x="20" y="38"/>
                  </a:cubicBezTo>
                  <a:cubicBezTo>
                    <a:pt x="18" y="39"/>
                    <a:pt x="17" y="40"/>
                    <a:pt x="15" y="40"/>
                  </a:cubicBezTo>
                  <a:cubicBezTo>
                    <a:pt x="13" y="40"/>
                    <a:pt x="11" y="39"/>
                    <a:pt x="9" y="38"/>
                  </a:cubicBezTo>
                  <a:cubicBezTo>
                    <a:pt x="7" y="38"/>
                    <a:pt x="5" y="36"/>
                    <a:pt x="4" y="35"/>
                  </a:cubicBezTo>
                  <a:cubicBezTo>
                    <a:pt x="3" y="33"/>
                    <a:pt x="2" y="31"/>
                    <a:pt x="1" y="28"/>
                  </a:cubicBezTo>
                  <a:cubicBezTo>
                    <a:pt x="0" y="26"/>
                    <a:pt x="0" y="23"/>
                    <a:pt x="0" y="19"/>
                  </a:cubicBezTo>
                  <a:cubicBezTo>
                    <a:pt x="0" y="16"/>
                    <a:pt x="0" y="13"/>
                    <a:pt x="1" y="10"/>
                  </a:cubicBezTo>
                  <a:cubicBezTo>
                    <a:pt x="2" y="8"/>
                    <a:pt x="3" y="6"/>
                    <a:pt x="4" y="4"/>
                  </a:cubicBezTo>
                  <a:cubicBezTo>
                    <a:pt x="6" y="3"/>
                    <a:pt x="7" y="2"/>
                    <a:pt x="9" y="1"/>
                  </a:cubicBezTo>
                  <a:cubicBezTo>
                    <a:pt x="11" y="0"/>
                    <a:pt x="13" y="0"/>
                    <a:pt x="15" y="0"/>
                  </a:cubicBezTo>
                  <a:cubicBezTo>
                    <a:pt x="16" y="0"/>
                    <a:pt x="17" y="0"/>
                    <a:pt x="18" y="0"/>
                  </a:cubicBezTo>
                  <a:cubicBezTo>
                    <a:pt x="19" y="0"/>
                    <a:pt x="20" y="0"/>
                    <a:pt x="20" y="1"/>
                  </a:cubicBezTo>
                  <a:cubicBezTo>
                    <a:pt x="21" y="1"/>
                    <a:pt x="22" y="2"/>
                    <a:pt x="23" y="2"/>
                  </a:cubicBezTo>
                  <a:cubicBezTo>
                    <a:pt x="23" y="3"/>
                    <a:pt x="24" y="3"/>
                    <a:pt x="25" y="4"/>
                  </a:cubicBezTo>
                  <a:cubicBezTo>
                    <a:pt x="25" y="0"/>
                    <a:pt x="25" y="0"/>
                    <a:pt x="25" y="0"/>
                  </a:cubicBezTo>
                  <a:cubicBezTo>
                    <a:pt x="32" y="0"/>
                    <a:pt x="32" y="0"/>
                    <a:pt x="32" y="0"/>
                  </a:cubicBezTo>
                  <a:cubicBezTo>
                    <a:pt x="32" y="49"/>
                    <a:pt x="32" y="49"/>
                    <a:pt x="32" y="49"/>
                  </a:cubicBezTo>
                  <a:lnTo>
                    <a:pt x="25" y="53"/>
                  </a:lnTo>
                  <a:close/>
                  <a:moveTo>
                    <a:pt x="25" y="12"/>
                  </a:moveTo>
                  <a:cubicBezTo>
                    <a:pt x="24" y="11"/>
                    <a:pt x="24" y="10"/>
                    <a:pt x="23" y="10"/>
                  </a:cubicBezTo>
                  <a:cubicBezTo>
                    <a:pt x="23" y="9"/>
                    <a:pt x="22" y="9"/>
                    <a:pt x="21" y="8"/>
                  </a:cubicBezTo>
                  <a:cubicBezTo>
                    <a:pt x="20" y="8"/>
                    <a:pt x="19" y="7"/>
                    <a:pt x="18" y="7"/>
                  </a:cubicBezTo>
                  <a:cubicBezTo>
                    <a:pt x="18" y="7"/>
                    <a:pt x="17" y="7"/>
                    <a:pt x="16" y="7"/>
                  </a:cubicBezTo>
                  <a:cubicBezTo>
                    <a:pt x="13" y="7"/>
                    <a:pt x="11" y="8"/>
                    <a:pt x="9" y="10"/>
                  </a:cubicBezTo>
                  <a:cubicBezTo>
                    <a:pt x="8" y="12"/>
                    <a:pt x="7" y="15"/>
                    <a:pt x="7" y="19"/>
                  </a:cubicBezTo>
                  <a:cubicBezTo>
                    <a:pt x="7" y="23"/>
                    <a:pt x="8" y="27"/>
                    <a:pt x="10" y="29"/>
                  </a:cubicBezTo>
                  <a:cubicBezTo>
                    <a:pt x="11" y="31"/>
                    <a:pt x="13" y="33"/>
                    <a:pt x="16" y="33"/>
                  </a:cubicBezTo>
                  <a:cubicBezTo>
                    <a:pt x="18" y="33"/>
                    <a:pt x="19" y="32"/>
                    <a:pt x="21" y="31"/>
                  </a:cubicBezTo>
                  <a:cubicBezTo>
                    <a:pt x="22" y="30"/>
                    <a:pt x="24" y="29"/>
                    <a:pt x="25" y="28"/>
                  </a:cubicBezTo>
                  <a:lnTo>
                    <a:pt x="25"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4" name="Freeform 21">
              <a:extLst>
                <a:ext uri="{FF2B5EF4-FFF2-40B4-BE49-F238E27FC236}">
                  <a16:creationId xmlns:a16="http://schemas.microsoft.com/office/drawing/2014/main" id="{E7BD9E0B-920A-4409-95E7-40A47107B346}"/>
                </a:ext>
              </a:extLst>
            </p:cNvPr>
            <p:cNvSpPr>
              <a:spLocks/>
            </p:cNvSpPr>
            <p:nvPr userDrawn="1"/>
          </p:nvSpPr>
          <p:spPr bwMode="auto">
            <a:xfrm>
              <a:off x="1835545" y="6212575"/>
              <a:ext cx="78468" cy="101135"/>
            </a:xfrm>
            <a:custGeom>
              <a:avLst/>
              <a:gdLst>
                <a:gd name="T0" fmla="*/ 24 w 31"/>
                <a:gd name="T1" fmla="*/ 39 h 40"/>
                <a:gd name="T2" fmla="*/ 24 w 31"/>
                <a:gd name="T3" fmla="*/ 35 h 40"/>
                <a:gd name="T4" fmla="*/ 20 w 31"/>
                <a:gd name="T5" fmla="*/ 38 h 40"/>
                <a:gd name="T6" fmla="*/ 14 w 31"/>
                <a:gd name="T7" fmla="*/ 40 h 40"/>
                <a:gd name="T8" fmla="*/ 4 w 31"/>
                <a:gd name="T9" fmla="*/ 35 h 40"/>
                <a:gd name="T10" fmla="*/ 0 w 31"/>
                <a:gd name="T11" fmla="*/ 22 h 40"/>
                <a:gd name="T12" fmla="*/ 0 w 31"/>
                <a:gd name="T13" fmla="*/ 0 h 40"/>
                <a:gd name="T14" fmla="*/ 8 w 31"/>
                <a:gd name="T15" fmla="*/ 0 h 40"/>
                <a:gd name="T16" fmla="*/ 8 w 31"/>
                <a:gd name="T17" fmla="*/ 22 h 40"/>
                <a:gd name="T18" fmla="*/ 10 w 31"/>
                <a:gd name="T19" fmla="*/ 30 h 40"/>
                <a:gd name="T20" fmla="*/ 16 w 31"/>
                <a:gd name="T21" fmla="*/ 33 h 40"/>
                <a:gd name="T22" fmla="*/ 22 w 31"/>
                <a:gd name="T23" fmla="*/ 30 h 40"/>
                <a:gd name="T24" fmla="*/ 24 w 31"/>
                <a:gd name="T25" fmla="*/ 23 h 40"/>
                <a:gd name="T26" fmla="*/ 24 w 31"/>
                <a:gd name="T27" fmla="*/ 0 h 40"/>
                <a:gd name="T28" fmla="*/ 31 w 31"/>
                <a:gd name="T29" fmla="*/ 0 h 40"/>
                <a:gd name="T30" fmla="*/ 31 w 31"/>
                <a:gd name="T31" fmla="*/ 39 h 40"/>
                <a:gd name="T32" fmla="*/ 24 w 31"/>
                <a:gd name="T3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0">
                  <a:moveTo>
                    <a:pt x="24" y="39"/>
                  </a:moveTo>
                  <a:cubicBezTo>
                    <a:pt x="24" y="35"/>
                    <a:pt x="24" y="35"/>
                    <a:pt x="24" y="35"/>
                  </a:cubicBezTo>
                  <a:cubicBezTo>
                    <a:pt x="23" y="36"/>
                    <a:pt x="22" y="38"/>
                    <a:pt x="20" y="38"/>
                  </a:cubicBezTo>
                  <a:cubicBezTo>
                    <a:pt x="18" y="39"/>
                    <a:pt x="16" y="40"/>
                    <a:pt x="14" y="40"/>
                  </a:cubicBezTo>
                  <a:cubicBezTo>
                    <a:pt x="10" y="40"/>
                    <a:pt x="6" y="38"/>
                    <a:pt x="4" y="35"/>
                  </a:cubicBezTo>
                  <a:cubicBezTo>
                    <a:pt x="2" y="32"/>
                    <a:pt x="0" y="28"/>
                    <a:pt x="0" y="22"/>
                  </a:cubicBezTo>
                  <a:cubicBezTo>
                    <a:pt x="0" y="0"/>
                    <a:pt x="0" y="0"/>
                    <a:pt x="0" y="0"/>
                  </a:cubicBezTo>
                  <a:cubicBezTo>
                    <a:pt x="8" y="0"/>
                    <a:pt x="8" y="0"/>
                    <a:pt x="8" y="0"/>
                  </a:cubicBezTo>
                  <a:cubicBezTo>
                    <a:pt x="8" y="22"/>
                    <a:pt x="8" y="22"/>
                    <a:pt x="8" y="22"/>
                  </a:cubicBezTo>
                  <a:cubicBezTo>
                    <a:pt x="8" y="26"/>
                    <a:pt x="9" y="28"/>
                    <a:pt x="10" y="30"/>
                  </a:cubicBezTo>
                  <a:cubicBezTo>
                    <a:pt x="11" y="32"/>
                    <a:pt x="13" y="33"/>
                    <a:pt x="16" y="33"/>
                  </a:cubicBezTo>
                  <a:cubicBezTo>
                    <a:pt x="18" y="33"/>
                    <a:pt x="20" y="32"/>
                    <a:pt x="22" y="30"/>
                  </a:cubicBezTo>
                  <a:cubicBezTo>
                    <a:pt x="23" y="28"/>
                    <a:pt x="24" y="26"/>
                    <a:pt x="24" y="23"/>
                  </a:cubicBezTo>
                  <a:cubicBezTo>
                    <a:pt x="24" y="0"/>
                    <a:pt x="24" y="0"/>
                    <a:pt x="24" y="0"/>
                  </a:cubicBezTo>
                  <a:cubicBezTo>
                    <a:pt x="31" y="0"/>
                    <a:pt x="31" y="0"/>
                    <a:pt x="31" y="0"/>
                  </a:cubicBezTo>
                  <a:cubicBezTo>
                    <a:pt x="31" y="39"/>
                    <a:pt x="31" y="39"/>
                    <a:pt x="31" y="39"/>
                  </a:cubicBezTo>
                  <a:lnTo>
                    <a:pt x="24"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5" name="Freeform 22">
              <a:extLst>
                <a:ext uri="{FF2B5EF4-FFF2-40B4-BE49-F238E27FC236}">
                  <a16:creationId xmlns:a16="http://schemas.microsoft.com/office/drawing/2014/main" id="{9D2625B8-0A5B-46EF-8302-77353AB0D3A9}"/>
                </a:ext>
              </a:extLst>
            </p:cNvPr>
            <p:cNvSpPr>
              <a:spLocks noEditPoints="1"/>
            </p:cNvSpPr>
            <p:nvPr userDrawn="1"/>
          </p:nvSpPr>
          <p:spPr bwMode="auto">
            <a:xfrm>
              <a:off x="193493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6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6"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4"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1"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6" y="16"/>
                  </a:moveTo>
                  <a:cubicBezTo>
                    <a:pt x="25" y="15"/>
                    <a:pt x="25" y="13"/>
                    <a:pt x="25" y="12"/>
                  </a:cubicBezTo>
                  <a:cubicBezTo>
                    <a:pt x="24" y="11"/>
                    <a:pt x="24" y="10"/>
                    <a:pt x="23" y="9"/>
                  </a:cubicBezTo>
                  <a:cubicBezTo>
                    <a:pt x="22" y="8"/>
                    <a:pt x="22"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6" name="Freeform 23">
              <a:extLst>
                <a:ext uri="{FF2B5EF4-FFF2-40B4-BE49-F238E27FC236}">
                  <a16:creationId xmlns:a16="http://schemas.microsoft.com/office/drawing/2014/main" id="{DE6C9E0E-C49B-4FBE-97F3-BB6DFAC57421}"/>
                </a:ext>
              </a:extLst>
            </p:cNvPr>
            <p:cNvSpPr>
              <a:spLocks/>
            </p:cNvSpPr>
            <p:nvPr userDrawn="1"/>
          </p:nvSpPr>
          <p:spPr bwMode="auto">
            <a:xfrm>
              <a:off x="2030841"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1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4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7 w 29"/>
                <a:gd name="T55" fmla="*/ 24 h 40"/>
                <a:gd name="T56" fmla="*/ 13 w 29"/>
                <a:gd name="T57" fmla="*/ 22 h 40"/>
                <a:gd name="T58" fmla="*/ 8 w 29"/>
                <a:gd name="T59" fmla="*/ 20 h 40"/>
                <a:gd name="T60" fmla="*/ 4 w 29"/>
                <a:gd name="T61" fmla="*/ 17 h 40"/>
                <a:gd name="T62" fmla="*/ 2 w 29"/>
                <a:gd name="T63" fmla="*/ 14 h 40"/>
                <a:gd name="T64" fmla="*/ 2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3" y="6"/>
                    <a:pt x="11" y="7"/>
                    <a:pt x="10" y="7"/>
                  </a:cubicBezTo>
                  <a:cubicBezTo>
                    <a:pt x="10" y="8"/>
                    <a:pt x="9" y="9"/>
                    <a:pt x="9" y="10"/>
                  </a:cubicBezTo>
                  <a:cubicBezTo>
                    <a:pt x="9" y="10"/>
                    <a:pt x="9" y="11"/>
                    <a:pt x="9" y="11"/>
                  </a:cubicBezTo>
                  <a:cubicBezTo>
                    <a:pt x="10" y="12"/>
                    <a:pt x="10" y="12"/>
                    <a:pt x="11"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4" y="29"/>
                    <a:pt x="4" y="29"/>
                    <a:pt x="4"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2" y="27"/>
                    <a:pt x="21" y="27"/>
                  </a:cubicBezTo>
                  <a:cubicBezTo>
                    <a:pt x="21" y="26"/>
                    <a:pt x="20" y="25"/>
                    <a:pt x="19" y="25"/>
                  </a:cubicBezTo>
                  <a:cubicBezTo>
                    <a:pt x="19" y="25"/>
                    <a:pt x="18" y="24"/>
                    <a:pt x="17" y="24"/>
                  </a:cubicBezTo>
                  <a:cubicBezTo>
                    <a:pt x="15" y="23"/>
                    <a:pt x="14" y="23"/>
                    <a:pt x="13" y="22"/>
                  </a:cubicBezTo>
                  <a:cubicBezTo>
                    <a:pt x="11" y="21"/>
                    <a:pt x="9" y="20"/>
                    <a:pt x="8" y="20"/>
                  </a:cubicBezTo>
                  <a:cubicBezTo>
                    <a:pt x="6" y="19"/>
                    <a:pt x="5" y="18"/>
                    <a:pt x="4" y="17"/>
                  </a:cubicBezTo>
                  <a:cubicBezTo>
                    <a:pt x="3" y="16"/>
                    <a:pt x="3" y="15"/>
                    <a:pt x="2" y="14"/>
                  </a:cubicBezTo>
                  <a:cubicBezTo>
                    <a:pt x="2" y="13"/>
                    <a:pt x="2" y="12"/>
                    <a:pt x="2" y="10"/>
                  </a:cubicBezTo>
                  <a:cubicBezTo>
                    <a:pt x="2"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7" name="Freeform 24">
              <a:extLst>
                <a:ext uri="{FF2B5EF4-FFF2-40B4-BE49-F238E27FC236}">
                  <a16:creationId xmlns:a16="http://schemas.microsoft.com/office/drawing/2014/main" id="{580801ED-9260-41DB-A0B7-5AF24B32272B}"/>
                </a:ext>
              </a:extLst>
            </p:cNvPr>
            <p:cNvSpPr>
              <a:spLocks/>
            </p:cNvSpPr>
            <p:nvPr userDrawn="1"/>
          </p:nvSpPr>
          <p:spPr bwMode="auto">
            <a:xfrm>
              <a:off x="211802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8" name="Freeform 25">
              <a:extLst>
                <a:ext uri="{FF2B5EF4-FFF2-40B4-BE49-F238E27FC236}">
                  <a16:creationId xmlns:a16="http://schemas.microsoft.com/office/drawing/2014/main" id="{3A9842FB-6E95-4D11-B5B9-58C4CB82C2FE}"/>
                </a:ext>
              </a:extLst>
            </p:cNvPr>
            <p:cNvSpPr>
              <a:spLocks noEditPoints="1"/>
            </p:cNvSpPr>
            <p:nvPr userDrawn="1"/>
          </p:nvSpPr>
          <p:spPr bwMode="auto">
            <a:xfrm>
              <a:off x="2194750" y="6175958"/>
              <a:ext cx="24412" cy="136010"/>
            </a:xfrm>
            <a:custGeom>
              <a:avLst/>
              <a:gdLst>
                <a:gd name="T0" fmla="*/ 10 w 10"/>
                <a:gd name="T1" fmla="*/ 5 h 53"/>
                <a:gd name="T2" fmla="*/ 9 w 10"/>
                <a:gd name="T3" fmla="*/ 6 h 53"/>
                <a:gd name="T4" fmla="*/ 8 w 10"/>
                <a:gd name="T5" fmla="*/ 8 h 53"/>
                <a:gd name="T6" fmla="*/ 7 w 10"/>
                <a:gd name="T7" fmla="*/ 9 h 53"/>
                <a:gd name="T8" fmla="*/ 5 w 10"/>
                <a:gd name="T9" fmla="*/ 9 h 53"/>
                <a:gd name="T10" fmla="*/ 3 w 10"/>
                <a:gd name="T11" fmla="*/ 9 h 53"/>
                <a:gd name="T12" fmla="*/ 1 w 10"/>
                <a:gd name="T13" fmla="*/ 8 h 53"/>
                <a:gd name="T14" fmla="*/ 0 w 10"/>
                <a:gd name="T15" fmla="*/ 6 h 53"/>
                <a:gd name="T16" fmla="*/ 0 w 10"/>
                <a:gd name="T17" fmla="*/ 5 h 53"/>
                <a:gd name="T18" fmla="*/ 0 w 10"/>
                <a:gd name="T19" fmla="*/ 3 h 53"/>
                <a:gd name="T20" fmla="*/ 1 w 10"/>
                <a:gd name="T21" fmla="*/ 1 h 53"/>
                <a:gd name="T22" fmla="*/ 3 w 10"/>
                <a:gd name="T23" fmla="*/ 0 h 53"/>
                <a:gd name="T24" fmla="*/ 5 w 10"/>
                <a:gd name="T25" fmla="*/ 0 h 53"/>
                <a:gd name="T26" fmla="*/ 7 w 10"/>
                <a:gd name="T27" fmla="*/ 0 h 53"/>
                <a:gd name="T28" fmla="*/ 8 w 10"/>
                <a:gd name="T29" fmla="*/ 1 h 53"/>
                <a:gd name="T30" fmla="*/ 9 w 10"/>
                <a:gd name="T31" fmla="*/ 3 h 53"/>
                <a:gd name="T32" fmla="*/ 10 w 10"/>
                <a:gd name="T33" fmla="*/ 5 h 53"/>
                <a:gd name="T34" fmla="*/ 1 w 10"/>
                <a:gd name="T35" fmla="*/ 53 h 53"/>
                <a:gd name="T36" fmla="*/ 1 w 10"/>
                <a:gd name="T37" fmla="*/ 14 h 53"/>
                <a:gd name="T38" fmla="*/ 9 w 10"/>
                <a:gd name="T39" fmla="*/ 14 h 53"/>
                <a:gd name="T40" fmla="*/ 9 w 10"/>
                <a:gd name="T41" fmla="*/ 53 h 53"/>
                <a:gd name="T42" fmla="*/ 1 w 10"/>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3">
                  <a:moveTo>
                    <a:pt x="10" y="5"/>
                  </a:moveTo>
                  <a:cubicBezTo>
                    <a:pt x="10" y="5"/>
                    <a:pt x="10" y="6"/>
                    <a:pt x="9" y="6"/>
                  </a:cubicBezTo>
                  <a:cubicBezTo>
                    <a:pt x="9" y="7"/>
                    <a:pt x="9" y="8"/>
                    <a:pt x="8" y="8"/>
                  </a:cubicBezTo>
                  <a:cubicBezTo>
                    <a:pt x="8" y="8"/>
                    <a:pt x="7" y="9"/>
                    <a:pt x="7" y="9"/>
                  </a:cubicBezTo>
                  <a:cubicBezTo>
                    <a:pt x="6" y="9"/>
                    <a:pt x="6" y="9"/>
                    <a:pt x="5" y="9"/>
                  </a:cubicBezTo>
                  <a:cubicBezTo>
                    <a:pt x="4" y="9"/>
                    <a:pt x="4" y="9"/>
                    <a:pt x="3" y="9"/>
                  </a:cubicBezTo>
                  <a:cubicBezTo>
                    <a:pt x="2" y="9"/>
                    <a:pt x="2" y="8"/>
                    <a:pt x="1" y="8"/>
                  </a:cubicBezTo>
                  <a:cubicBezTo>
                    <a:pt x="1" y="8"/>
                    <a:pt x="1" y="7"/>
                    <a:pt x="0" y="6"/>
                  </a:cubicBezTo>
                  <a:cubicBezTo>
                    <a:pt x="0" y="6"/>
                    <a:pt x="0" y="5"/>
                    <a:pt x="0" y="5"/>
                  </a:cubicBezTo>
                  <a:cubicBezTo>
                    <a:pt x="0" y="4"/>
                    <a:pt x="0" y="3"/>
                    <a:pt x="0" y="3"/>
                  </a:cubicBezTo>
                  <a:cubicBezTo>
                    <a:pt x="1" y="2"/>
                    <a:pt x="1" y="2"/>
                    <a:pt x="1" y="1"/>
                  </a:cubicBezTo>
                  <a:cubicBezTo>
                    <a:pt x="2" y="1"/>
                    <a:pt x="2" y="0"/>
                    <a:pt x="3" y="0"/>
                  </a:cubicBezTo>
                  <a:cubicBezTo>
                    <a:pt x="4" y="0"/>
                    <a:pt x="4" y="0"/>
                    <a:pt x="5" y="0"/>
                  </a:cubicBezTo>
                  <a:cubicBezTo>
                    <a:pt x="6" y="0"/>
                    <a:pt x="6" y="0"/>
                    <a:pt x="7" y="0"/>
                  </a:cubicBezTo>
                  <a:cubicBezTo>
                    <a:pt x="7" y="0"/>
                    <a:pt x="8" y="1"/>
                    <a:pt x="8" y="1"/>
                  </a:cubicBezTo>
                  <a:cubicBezTo>
                    <a:pt x="9" y="2"/>
                    <a:pt x="9" y="2"/>
                    <a:pt x="9" y="3"/>
                  </a:cubicBezTo>
                  <a:cubicBezTo>
                    <a:pt x="10" y="3"/>
                    <a:pt x="10" y="4"/>
                    <a:pt x="10" y="5"/>
                  </a:cubicBezTo>
                  <a:close/>
                  <a:moveTo>
                    <a:pt x="1" y="53"/>
                  </a:moveTo>
                  <a:cubicBezTo>
                    <a:pt x="1" y="14"/>
                    <a:pt x="1" y="14"/>
                    <a:pt x="1" y="14"/>
                  </a:cubicBezTo>
                  <a:cubicBezTo>
                    <a:pt x="9" y="14"/>
                    <a:pt x="9" y="14"/>
                    <a:pt x="9" y="14"/>
                  </a:cubicBezTo>
                  <a:cubicBezTo>
                    <a:pt x="9" y="53"/>
                    <a:pt x="9" y="53"/>
                    <a:pt x="9" y="53"/>
                  </a:cubicBezTo>
                  <a:lnTo>
                    <a:pt x="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9" name="Freeform 26">
              <a:extLst>
                <a:ext uri="{FF2B5EF4-FFF2-40B4-BE49-F238E27FC236}">
                  <a16:creationId xmlns:a16="http://schemas.microsoft.com/office/drawing/2014/main" id="{076538BB-C266-42BE-916B-458AF9EFB224}"/>
                </a:ext>
              </a:extLst>
            </p:cNvPr>
            <p:cNvSpPr>
              <a:spLocks noEditPoints="1"/>
            </p:cNvSpPr>
            <p:nvPr userDrawn="1"/>
          </p:nvSpPr>
          <p:spPr bwMode="auto">
            <a:xfrm>
              <a:off x="2236599" y="6212575"/>
              <a:ext cx="87186" cy="101135"/>
            </a:xfrm>
            <a:custGeom>
              <a:avLst/>
              <a:gdLst>
                <a:gd name="T0" fmla="*/ 34 w 34"/>
                <a:gd name="T1" fmla="*/ 19 h 40"/>
                <a:gd name="T2" fmla="*/ 33 w 34"/>
                <a:gd name="T3" fmla="*/ 28 h 40"/>
                <a:gd name="T4" fmla="*/ 29 w 34"/>
                <a:gd name="T5" fmla="*/ 34 h 40"/>
                <a:gd name="T6" fmla="*/ 24 w 34"/>
                <a:gd name="T7" fmla="*/ 38 h 40"/>
                <a:gd name="T8" fmla="*/ 17 w 34"/>
                <a:gd name="T9" fmla="*/ 40 h 40"/>
                <a:gd name="T10" fmla="*/ 10 w 34"/>
                <a:gd name="T11" fmla="*/ 38 h 40"/>
                <a:gd name="T12" fmla="*/ 5 w 34"/>
                <a:gd name="T13" fmla="*/ 34 h 40"/>
                <a:gd name="T14" fmla="*/ 1 w 34"/>
                <a:gd name="T15" fmla="*/ 28 h 40"/>
                <a:gd name="T16" fmla="*/ 0 w 34"/>
                <a:gd name="T17" fmla="*/ 20 h 40"/>
                <a:gd name="T18" fmla="*/ 1 w 34"/>
                <a:gd name="T19" fmla="*/ 11 h 40"/>
                <a:gd name="T20" fmla="*/ 5 w 34"/>
                <a:gd name="T21" fmla="*/ 5 h 40"/>
                <a:gd name="T22" fmla="*/ 10 w 34"/>
                <a:gd name="T23" fmla="*/ 1 h 40"/>
                <a:gd name="T24" fmla="*/ 17 w 34"/>
                <a:gd name="T25" fmla="*/ 0 h 40"/>
                <a:gd name="T26" fmla="*/ 24 w 34"/>
                <a:gd name="T27" fmla="*/ 1 h 40"/>
                <a:gd name="T28" fmla="*/ 29 w 34"/>
                <a:gd name="T29" fmla="*/ 5 h 40"/>
                <a:gd name="T30" fmla="*/ 33 w 34"/>
                <a:gd name="T31" fmla="*/ 11 h 40"/>
                <a:gd name="T32" fmla="*/ 34 w 34"/>
                <a:gd name="T33" fmla="*/ 19 h 40"/>
                <a:gd name="T34" fmla="*/ 26 w 34"/>
                <a:gd name="T35" fmla="*/ 20 h 40"/>
                <a:gd name="T36" fmla="*/ 26 w 34"/>
                <a:gd name="T37" fmla="*/ 14 h 40"/>
                <a:gd name="T38" fmla="*/ 24 w 34"/>
                <a:gd name="T39" fmla="*/ 10 h 40"/>
                <a:gd name="T40" fmla="*/ 21 w 34"/>
                <a:gd name="T41" fmla="*/ 8 h 40"/>
                <a:gd name="T42" fmla="*/ 17 w 34"/>
                <a:gd name="T43" fmla="*/ 7 h 40"/>
                <a:gd name="T44" fmla="*/ 13 w 34"/>
                <a:gd name="T45" fmla="*/ 8 h 40"/>
                <a:gd name="T46" fmla="*/ 10 w 34"/>
                <a:gd name="T47" fmla="*/ 10 h 40"/>
                <a:gd name="T48" fmla="*/ 8 w 34"/>
                <a:gd name="T49" fmla="*/ 14 h 40"/>
                <a:gd name="T50" fmla="*/ 7 w 34"/>
                <a:gd name="T51" fmla="*/ 19 h 40"/>
                <a:gd name="T52" fmla="*/ 8 w 34"/>
                <a:gd name="T53" fmla="*/ 25 h 40"/>
                <a:gd name="T54" fmla="*/ 10 w 34"/>
                <a:gd name="T55" fmla="*/ 29 h 40"/>
                <a:gd name="T56" fmla="*/ 13 w 34"/>
                <a:gd name="T57" fmla="*/ 32 h 40"/>
                <a:gd name="T58" fmla="*/ 17 w 34"/>
                <a:gd name="T59" fmla="*/ 32 h 40"/>
                <a:gd name="T60" fmla="*/ 21 w 34"/>
                <a:gd name="T61" fmla="*/ 31 h 40"/>
                <a:gd name="T62" fmla="*/ 24 w 34"/>
                <a:gd name="T63" fmla="*/ 29 h 40"/>
                <a:gd name="T64" fmla="*/ 26 w 34"/>
                <a:gd name="T65" fmla="*/ 25 h 40"/>
                <a:gd name="T66" fmla="*/ 26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19"/>
                  </a:moveTo>
                  <a:cubicBezTo>
                    <a:pt x="34" y="23"/>
                    <a:pt x="34" y="25"/>
                    <a:pt x="33" y="28"/>
                  </a:cubicBezTo>
                  <a:cubicBezTo>
                    <a:pt x="32" y="30"/>
                    <a:pt x="31" y="33"/>
                    <a:pt x="29" y="34"/>
                  </a:cubicBezTo>
                  <a:cubicBezTo>
                    <a:pt x="28" y="36"/>
                    <a:pt x="26" y="37"/>
                    <a:pt x="24" y="38"/>
                  </a:cubicBezTo>
                  <a:cubicBezTo>
                    <a:pt x="21" y="39"/>
                    <a:pt x="19" y="40"/>
                    <a:pt x="17" y="40"/>
                  </a:cubicBezTo>
                  <a:cubicBezTo>
                    <a:pt x="14" y="40"/>
                    <a:pt x="12" y="39"/>
                    <a:pt x="10" y="38"/>
                  </a:cubicBezTo>
                  <a:cubicBezTo>
                    <a:pt x="8" y="37"/>
                    <a:pt x="6" y="36"/>
                    <a:pt x="5" y="34"/>
                  </a:cubicBezTo>
                  <a:cubicBezTo>
                    <a:pt x="3" y="32"/>
                    <a:pt x="2" y="30"/>
                    <a:pt x="1" y="28"/>
                  </a:cubicBezTo>
                  <a:cubicBezTo>
                    <a:pt x="0" y="25"/>
                    <a:pt x="0" y="23"/>
                    <a:pt x="0" y="20"/>
                  </a:cubicBezTo>
                  <a:cubicBezTo>
                    <a:pt x="0" y="16"/>
                    <a:pt x="0" y="14"/>
                    <a:pt x="1" y="11"/>
                  </a:cubicBezTo>
                  <a:cubicBezTo>
                    <a:pt x="2" y="9"/>
                    <a:pt x="3" y="7"/>
                    <a:pt x="5" y="5"/>
                  </a:cubicBezTo>
                  <a:cubicBezTo>
                    <a:pt x="6" y="3"/>
                    <a:pt x="8" y="2"/>
                    <a:pt x="10" y="1"/>
                  </a:cubicBezTo>
                  <a:cubicBezTo>
                    <a:pt x="12" y="0"/>
                    <a:pt x="14" y="0"/>
                    <a:pt x="17" y="0"/>
                  </a:cubicBezTo>
                  <a:cubicBezTo>
                    <a:pt x="19" y="0"/>
                    <a:pt x="22" y="0"/>
                    <a:pt x="24" y="1"/>
                  </a:cubicBezTo>
                  <a:cubicBezTo>
                    <a:pt x="26" y="2"/>
                    <a:pt x="28" y="3"/>
                    <a:pt x="29" y="5"/>
                  </a:cubicBezTo>
                  <a:cubicBezTo>
                    <a:pt x="31" y="7"/>
                    <a:pt x="32" y="9"/>
                    <a:pt x="33" y="11"/>
                  </a:cubicBezTo>
                  <a:cubicBezTo>
                    <a:pt x="34" y="14"/>
                    <a:pt x="34" y="16"/>
                    <a:pt x="34" y="19"/>
                  </a:cubicBezTo>
                  <a:close/>
                  <a:moveTo>
                    <a:pt x="26" y="20"/>
                  </a:moveTo>
                  <a:cubicBezTo>
                    <a:pt x="26" y="18"/>
                    <a:pt x="26" y="16"/>
                    <a:pt x="26" y="14"/>
                  </a:cubicBezTo>
                  <a:cubicBezTo>
                    <a:pt x="25" y="13"/>
                    <a:pt x="25" y="11"/>
                    <a:pt x="24" y="10"/>
                  </a:cubicBezTo>
                  <a:cubicBezTo>
                    <a:pt x="23" y="9"/>
                    <a:pt x="22" y="8"/>
                    <a:pt x="21" y="8"/>
                  </a:cubicBezTo>
                  <a:cubicBezTo>
                    <a:pt x="19" y="7"/>
                    <a:pt x="18" y="7"/>
                    <a:pt x="17" y="7"/>
                  </a:cubicBezTo>
                  <a:cubicBezTo>
                    <a:pt x="15" y="7"/>
                    <a:pt x="14" y="7"/>
                    <a:pt x="13" y="8"/>
                  </a:cubicBezTo>
                  <a:cubicBezTo>
                    <a:pt x="12" y="8"/>
                    <a:pt x="11" y="9"/>
                    <a:pt x="10" y="10"/>
                  </a:cubicBezTo>
                  <a:cubicBezTo>
                    <a:pt x="9" y="11"/>
                    <a:pt x="8" y="13"/>
                    <a:pt x="8" y="14"/>
                  </a:cubicBezTo>
                  <a:cubicBezTo>
                    <a:pt x="8" y="16"/>
                    <a:pt x="7" y="17"/>
                    <a:pt x="7" y="19"/>
                  </a:cubicBezTo>
                  <a:cubicBezTo>
                    <a:pt x="7" y="21"/>
                    <a:pt x="8" y="23"/>
                    <a:pt x="8" y="25"/>
                  </a:cubicBezTo>
                  <a:cubicBezTo>
                    <a:pt x="9" y="27"/>
                    <a:pt x="9" y="28"/>
                    <a:pt x="10" y="29"/>
                  </a:cubicBezTo>
                  <a:cubicBezTo>
                    <a:pt x="11" y="30"/>
                    <a:pt x="12" y="31"/>
                    <a:pt x="13" y="32"/>
                  </a:cubicBezTo>
                  <a:cubicBezTo>
                    <a:pt x="14" y="32"/>
                    <a:pt x="16" y="32"/>
                    <a:pt x="17" y="32"/>
                  </a:cubicBezTo>
                  <a:cubicBezTo>
                    <a:pt x="18" y="32"/>
                    <a:pt x="20" y="32"/>
                    <a:pt x="21" y="31"/>
                  </a:cubicBezTo>
                  <a:cubicBezTo>
                    <a:pt x="22" y="31"/>
                    <a:pt x="23" y="30"/>
                    <a:pt x="24" y="29"/>
                  </a:cubicBezTo>
                  <a:cubicBezTo>
                    <a:pt x="25" y="27"/>
                    <a:pt x="25" y="26"/>
                    <a:pt x="26" y="25"/>
                  </a:cubicBezTo>
                  <a:cubicBezTo>
                    <a:pt x="26" y="23"/>
                    <a:pt x="26" y="21"/>
                    <a:pt x="2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0" name="Freeform 27">
              <a:extLst>
                <a:ext uri="{FF2B5EF4-FFF2-40B4-BE49-F238E27FC236}">
                  <a16:creationId xmlns:a16="http://schemas.microsoft.com/office/drawing/2014/main" id="{A7C95C0F-A1E9-46B5-B9DB-284F35C72801}"/>
                </a:ext>
              </a:extLst>
            </p:cNvPr>
            <p:cNvSpPr>
              <a:spLocks/>
            </p:cNvSpPr>
            <p:nvPr userDrawn="1"/>
          </p:nvSpPr>
          <p:spPr bwMode="auto">
            <a:xfrm>
              <a:off x="2344710" y="6212575"/>
              <a:ext cx="78468" cy="99391"/>
            </a:xfrm>
            <a:custGeom>
              <a:avLst/>
              <a:gdLst>
                <a:gd name="T0" fmla="*/ 23 w 31"/>
                <a:gd name="T1" fmla="*/ 39 h 39"/>
                <a:gd name="T2" fmla="*/ 23 w 31"/>
                <a:gd name="T3" fmla="*/ 17 h 39"/>
                <a:gd name="T4" fmla="*/ 21 w 31"/>
                <a:gd name="T5" fmla="*/ 9 h 39"/>
                <a:gd name="T6" fmla="*/ 15 w 31"/>
                <a:gd name="T7" fmla="*/ 7 h 39"/>
                <a:gd name="T8" fmla="*/ 12 w 31"/>
                <a:gd name="T9" fmla="*/ 7 h 39"/>
                <a:gd name="T10" fmla="*/ 9 w 31"/>
                <a:gd name="T11" fmla="*/ 9 h 39"/>
                <a:gd name="T12" fmla="*/ 8 w 31"/>
                <a:gd name="T13" fmla="*/ 12 h 39"/>
                <a:gd name="T14" fmla="*/ 7 w 31"/>
                <a:gd name="T15" fmla="*/ 16 h 39"/>
                <a:gd name="T16" fmla="*/ 7 w 31"/>
                <a:gd name="T17" fmla="*/ 39 h 39"/>
                <a:gd name="T18" fmla="*/ 0 w 31"/>
                <a:gd name="T19" fmla="*/ 39 h 39"/>
                <a:gd name="T20" fmla="*/ 0 w 31"/>
                <a:gd name="T21" fmla="*/ 0 h 39"/>
                <a:gd name="T22" fmla="*/ 7 w 31"/>
                <a:gd name="T23" fmla="*/ 0 h 39"/>
                <a:gd name="T24" fmla="*/ 7 w 31"/>
                <a:gd name="T25" fmla="*/ 4 h 39"/>
                <a:gd name="T26" fmla="*/ 9 w 31"/>
                <a:gd name="T27" fmla="*/ 2 h 39"/>
                <a:gd name="T28" fmla="*/ 11 w 31"/>
                <a:gd name="T29" fmla="*/ 1 h 39"/>
                <a:gd name="T30" fmla="*/ 14 w 31"/>
                <a:gd name="T31" fmla="*/ 0 h 39"/>
                <a:gd name="T32" fmla="*/ 17 w 31"/>
                <a:gd name="T33" fmla="*/ 0 h 39"/>
                <a:gd name="T34" fmla="*/ 23 w 31"/>
                <a:gd name="T35" fmla="*/ 1 h 39"/>
                <a:gd name="T36" fmla="*/ 27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1" y="9"/>
                  </a:cubicBezTo>
                  <a:cubicBezTo>
                    <a:pt x="20" y="7"/>
                    <a:pt x="18" y="7"/>
                    <a:pt x="15" y="7"/>
                  </a:cubicBezTo>
                  <a:cubicBezTo>
                    <a:pt x="14" y="7"/>
                    <a:pt x="13" y="7"/>
                    <a:pt x="12" y="7"/>
                  </a:cubicBezTo>
                  <a:cubicBezTo>
                    <a:pt x="11" y="8"/>
                    <a:pt x="10" y="8"/>
                    <a:pt x="9" y="9"/>
                  </a:cubicBezTo>
                  <a:cubicBezTo>
                    <a:pt x="9" y="10"/>
                    <a:pt x="8" y="11"/>
                    <a:pt x="8" y="12"/>
                  </a:cubicBezTo>
                  <a:cubicBezTo>
                    <a:pt x="8" y="14"/>
                    <a:pt x="7" y="15"/>
                    <a:pt x="7" y="16"/>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10" y="2"/>
                    <a:pt x="11" y="1"/>
                    <a:pt x="11" y="1"/>
                  </a:cubicBezTo>
                  <a:cubicBezTo>
                    <a:pt x="12" y="0"/>
                    <a:pt x="13" y="0"/>
                    <a:pt x="14" y="0"/>
                  </a:cubicBezTo>
                  <a:cubicBezTo>
                    <a:pt x="15" y="0"/>
                    <a:pt x="16" y="0"/>
                    <a:pt x="17" y="0"/>
                  </a:cubicBezTo>
                  <a:cubicBezTo>
                    <a:pt x="19" y="0"/>
                    <a:pt x="21" y="0"/>
                    <a:pt x="23" y="1"/>
                  </a:cubicBezTo>
                  <a:cubicBezTo>
                    <a:pt x="25" y="1"/>
                    <a:pt x="26" y="2"/>
                    <a:pt x="27" y="4"/>
                  </a:cubicBezTo>
                  <a:cubicBezTo>
                    <a:pt x="28" y="5"/>
                    <a:pt x="29" y="7"/>
                    <a:pt x="30" y="9"/>
                  </a:cubicBezTo>
                  <a:cubicBezTo>
                    <a:pt x="30"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1" name="Freeform 28">
              <a:extLst>
                <a:ext uri="{FF2B5EF4-FFF2-40B4-BE49-F238E27FC236}">
                  <a16:creationId xmlns:a16="http://schemas.microsoft.com/office/drawing/2014/main" id="{BEEA6186-B2B9-4E5E-9631-B6332C7FDBA3}"/>
                </a:ext>
              </a:extLst>
            </p:cNvPr>
            <p:cNvSpPr>
              <a:spLocks/>
            </p:cNvSpPr>
            <p:nvPr userDrawn="1"/>
          </p:nvSpPr>
          <p:spPr bwMode="auto">
            <a:xfrm>
              <a:off x="2445845" y="6284068"/>
              <a:ext cx="31387"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4 w 12"/>
                <a:gd name="T11" fmla="*/ 11 h 12"/>
                <a:gd name="T12" fmla="*/ 2 w 12"/>
                <a:gd name="T13" fmla="*/ 10 h 12"/>
                <a:gd name="T14" fmla="*/ 1 w 12"/>
                <a:gd name="T15" fmla="*/ 8 h 12"/>
                <a:gd name="T16" fmla="*/ 0 w 12"/>
                <a:gd name="T17" fmla="*/ 6 h 12"/>
                <a:gd name="T18" fmla="*/ 1 w 12"/>
                <a:gd name="T19" fmla="*/ 4 h 12"/>
                <a:gd name="T20" fmla="*/ 2 w 12"/>
                <a:gd name="T21" fmla="*/ 2 h 12"/>
                <a:gd name="T22" fmla="*/ 4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4" y="11"/>
                  </a:cubicBezTo>
                  <a:cubicBezTo>
                    <a:pt x="3" y="11"/>
                    <a:pt x="2" y="10"/>
                    <a:pt x="2" y="10"/>
                  </a:cubicBezTo>
                  <a:cubicBezTo>
                    <a:pt x="1" y="9"/>
                    <a:pt x="1" y="9"/>
                    <a:pt x="1" y="8"/>
                  </a:cubicBezTo>
                  <a:cubicBezTo>
                    <a:pt x="0" y="7"/>
                    <a:pt x="0" y="7"/>
                    <a:pt x="0" y="6"/>
                  </a:cubicBezTo>
                  <a:cubicBezTo>
                    <a:pt x="0" y="5"/>
                    <a:pt x="0" y="4"/>
                    <a:pt x="1" y="4"/>
                  </a:cubicBezTo>
                  <a:cubicBezTo>
                    <a:pt x="1" y="3"/>
                    <a:pt x="1" y="2"/>
                    <a:pt x="2" y="2"/>
                  </a:cubicBezTo>
                  <a:cubicBezTo>
                    <a:pt x="2" y="1"/>
                    <a:pt x="3" y="1"/>
                    <a:pt x="4"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2" name="Freeform 29">
              <a:extLst>
                <a:ext uri="{FF2B5EF4-FFF2-40B4-BE49-F238E27FC236}">
                  <a16:creationId xmlns:a16="http://schemas.microsoft.com/office/drawing/2014/main" id="{E9B00A5D-BE04-4D7D-B4A2-204E2D0E0485}"/>
                </a:ext>
              </a:extLst>
            </p:cNvPr>
            <p:cNvSpPr>
              <a:spLocks/>
            </p:cNvSpPr>
            <p:nvPr userDrawn="1"/>
          </p:nvSpPr>
          <p:spPr bwMode="auto">
            <a:xfrm>
              <a:off x="2540006" y="6181188"/>
              <a:ext cx="97648" cy="130778"/>
            </a:xfrm>
            <a:custGeom>
              <a:avLst/>
              <a:gdLst>
                <a:gd name="T0" fmla="*/ 34 w 56"/>
                <a:gd name="T1" fmla="*/ 11 h 75"/>
                <a:gd name="T2" fmla="*/ 34 w 56"/>
                <a:gd name="T3" fmla="*/ 75 h 75"/>
                <a:gd name="T4" fmla="*/ 22 w 56"/>
                <a:gd name="T5" fmla="*/ 75 h 75"/>
                <a:gd name="T6" fmla="*/ 22 w 56"/>
                <a:gd name="T7" fmla="*/ 11 h 75"/>
                <a:gd name="T8" fmla="*/ 0 w 56"/>
                <a:gd name="T9" fmla="*/ 11 h 75"/>
                <a:gd name="T10" fmla="*/ 0 w 56"/>
                <a:gd name="T11" fmla="*/ 0 h 75"/>
                <a:gd name="T12" fmla="*/ 56 w 56"/>
                <a:gd name="T13" fmla="*/ 0 h 75"/>
                <a:gd name="T14" fmla="*/ 56 w 56"/>
                <a:gd name="T15" fmla="*/ 11 h 75"/>
                <a:gd name="T16" fmla="*/ 34 w 56"/>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34" y="11"/>
                  </a:moveTo>
                  <a:lnTo>
                    <a:pt x="34" y="75"/>
                  </a:lnTo>
                  <a:lnTo>
                    <a:pt x="22" y="75"/>
                  </a:lnTo>
                  <a:lnTo>
                    <a:pt x="22" y="11"/>
                  </a:lnTo>
                  <a:lnTo>
                    <a:pt x="0" y="11"/>
                  </a:lnTo>
                  <a:lnTo>
                    <a:pt x="0" y="0"/>
                  </a:lnTo>
                  <a:lnTo>
                    <a:pt x="56" y="0"/>
                  </a:lnTo>
                  <a:lnTo>
                    <a:pt x="56" y="11"/>
                  </a:lnTo>
                  <a:lnTo>
                    <a:pt x="34"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3" name="Freeform 30">
              <a:extLst>
                <a:ext uri="{FF2B5EF4-FFF2-40B4-BE49-F238E27FC236}">
                  <a16:creationId xmlns:a16="http://schemas.microsoft.com/office/drawing/2014/main" id="{72C85502-C007-49A3-A8AB-2BCC8C53945F}"/>
                </a:ext>
              </a:extLst>
            </p:cNvPr>
            <p:cNvSpPr>
              <a:spLocks/>
            </p:cNvSpPr>
            <p:nvPr userDrawn="1"/>
          </p:nvSpPr>
          <p:spPr bwMode="auto">
            <a:xfrm>
              <a:off x="2651603" y="6174213"/>
              <a:ext cx="80211" cy="137753"/>
            </a:xfrm>
            <a:custGeom>
              <a:avLst/>
              <a:gdLst>
                <a:gd name="T0" fmla="*/ 24 w 31"/>
                <a:gd name="T1" fmla="*/ 54 h 54"/>
                <a:gd name="T2" fmla="*/ 24 w 31"/>
                <a:gd name="T3" fmla="*/ 32 h 54"/>
                <a:gd name="T4" fmla="*/ 22 w 31"/>
                <a:gd name="T5" fmla="*/ 24 h 54"/>
                <a:gd name="T6" fmla="*/ 16 w 31"/>
                <a:gd name="T7" fmla="*/ 22 h 54"/>
                <a:gd name="T8" fmla="*/ 13 w 31"/>
                <a:gd name="T9" fmla="*/ 22 h 54"/>
                <a:gd name="T10" fmla="*/ 10 w 31"/>
                <a:gd name="T11" fmla="*/ 24 h 54"/>
                <a:gd name="T12" fmla="*/ 8 w 31"/>
                <a:gd name="T13" fmla="*/ 27 h 54"/>
                <a:gd name="T14" fmla="*/ 8 w 31"/>
                <a:gd name="T15" fmla="*/ 31 h 54"/>
                <a:gd name="T16" fmla="*/ 8 w 31"/>
                <a:gd name="T17" fmla="*/ 54 h 54"/>
                <a:gd name="T18" fmla="*/ 0 w 31"/>
                <a:gd name="T19" fmla="*/ 54 h 54"/>
                <a:gd name="T20" fmla="*/ 0 w 31"/>
                <a:gd name="T21" fmla="*/ 4 h 54"/>
                <a:gd name="T22" fmla="*/ 8 w 31"/>
                <a:gd name="T23" fmla="*/ 0 h 54"/>
                <a:gd name="T24" fmla="*/ 8 w 31"/>
                <a:gd name="T25" fmla="*/ 19 h 54"/>
                <a:gd name="T26" fmla="*/ 10 w 31"/>
                <a:gd name="T27" fmla="*/ 17 h 54"/>
                <a:gd name="T28" fmla="*/ 12 w 31"/>
                <a:gd name="T29" fmla="*/ 16 h 54"/>
                <a:gd name="T30" fmla="*/ 15 w 31"/>
                <a:gd name="T31" fmla="*/ 15 h 54"/>
                <a:gd name="T32" fmla="*/ 18 w 31"/>
                <a:gd name="T33" fmla="*/ 15 h 54"/>
                <a:gd name="T34" fmla="*/ 24 w 31"/>
                <a:gd name="T35" fmla="*/ 16 h 54"/>
                <a:gd name="T36" fmla="*/ 28 w 31"/>
                <a:gd name="T37" fmla="*/ 19 h 54"/>
                <a:gd name="T38" fmla="*/ 30 w 31"/>
                <a:gd name="T39" fmla="*/ 24 h 54"/>
                <a:gd name="T40" fmla="*/ 31 w 31"/>
                <a:gd name="T41" fmla="*/ 32 h 54"/>
                <a:gd name="T42" fmla="*/ 31 w 31"/>
                <a:gd name="T43" fmla="*/ 54 h 54"/>
                <a:gd name="T44" fmla="*/ 24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4" y="54"/>
                  </a:moveTo>
                  <a:cubicBezTo>
                    <a:pt x="24" y="32"/>
                    <a:pt x="24" y="32"/>
                    <a:pt x="24" y="32"/>
                  </a:cubicBezTo>
                  <a:cubicBezTo>
                    <a:pt x="24" y="28"/>
                    <a:pt x="23" y="26"/>
                    <a:pt x="22" y="24"/>
                  </a:cubicBezTo>
                  <a:cubicBezTo>
                    <a:pt x="21" y="22"/>
                    <a:pt x="19" y="22"/>
                    <a:pt x="16" y="22"/>
                  </a:cubicBezTo>
                  <a:cubicBezTo>
                    <a:pt x="15" y="22"/>
                    <a:pt x="14" y="22"/>
                    <a:pt x="13" y="22"/>
                  </a:cubicBezTo>
                  <a:cubicBezTo>
                    <a:pt x="12" y="22"/>
                    <a:pt x="11" y="23"/>
                    <a:pt x="10" y="24"/>
                  </a:cubicBezTo>
                  <a:cubicBezTo>
                    <a:pt x="9" y="25"/>
                    <a:pt x="9" y="26"/>
                    <a:pt x="8" y="27"/>
                  </a:cubicBezTo>
                  <a:cubicBezTo>
                    <a:pt x="8" y="28"/>
                    <a:pt x="8" y="30"/>
                    <a:pt x="8" y="31"/>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8" y="18"/>
                    <a:pt x="9" y="18"/>
                    <a:pt x="10" y="17"/>
                  </a:cubicBezTo>
                  <a:cubicBezTo>
                    <a:pt x="10" y="17"/>
                    <a:pt x="11" y="16"/>
                    <a:pt x="12" y="16"/>
                  </a:cubicBezTo>
                  <a:cubicBezTo>
                    <a:pt x="13" y="15"/>
                    <a:pt x="14" y="15"/>
                    <a:pt x="15" y="15"/>
                  </a:cubicBezTo>
                  <a:cubicBezTo>
                    <a:pt x="16" y="15"/>
                    <a:pt x="17" y="15"/>
                    <a:pt x="18" y="15"/>
                  </a:cubicBezTo>
                  <a:cubicBezTo>
                    <a:pt x="20" y="15"/>
                    <a:pt x="22" y="15"/>
                    <a:pt x="24" y="16"/>
                  </a:cubicBezTo>
                  <a:cubicBezTo>
                    <a:pt x="25" y="16"/>
                    <a:pt x="27" y="17"/>
                    <a:pt x="28" y="19"/>
                  </a:cubicBezTo>
                  <a:cubicBezTo>
                    <a:pt x="29" y="20"/>
                    <a:pt x="30" y="22"/>
                    <a:pt x="30" y="24"/>
                  </a:cubicBezTo>
                  <a:cubicBezTo>
                    <a:pt x="31" y="27"/>
                    <a:pt x="31" y="29"/>
                    <a:pt x="31" y="32"/>
                  </a:cubicBezTo>
                  <a:cubicBezTo>
                    <a:pt x="31" y="54"/>
                    <a:pt x="31" y="54"/>
                    <a:pt x="31" y="54"/>
                  </a:cubicBezTo>
                  <a:lnTo>
                    <a:pt x="24"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4" name="Freeform 31">
              <a:extLst>
                <a:ext uri="{FF2B5EF4-FFF2-40B4-BE49-F238E27FC236}">
                  <a16:creationId xmlns:a16="http://schemas.microsoft.com/office/drawing/2014/main" id="{9A42586B-B388-4323-82EB-ED3423EDC5DE}"/>
                </a:ext>
              </a:extLst>
            </p:cNvPr>
            <p:cNvSpPr>
              <a:spLocks noEditPoints="1"/>
            </p:cNvSpPr>
            <p:nvPr userDrawn="1"/>
          </p:nvSpPr>
          <p:spPr bwMode="auto">
            <a:xfrm>
              <a:off x="2750996" y="6212575"/>
              <a:ext cx="85443" cy="101135"/>
            </a:xfrm>
            <a:custGeom>
              <a:avLst/>
              <a:gdLst>
                <a:gd name="T0" fmla="*/ 33 w 33"/>
                <a:gd name="T1" fmla="*/ 19 h 40"/>
                <a:gd name="T2" fmla="*/ 33 w 33"/>
                <a:gd name="T3" fmla="*/ 21 h 40"/>
                <a:gd name="T4" fmla="*/ 33 w 33"/>
                <a:gd name="T5" fmla="*/ 22 h 40"/>
                <a:gd name="T6" fmla="*/ 7 w 33"/>
                <a:gd name="T7" fmla="*/ 22 h 40"/>
                <a:gd name="T8" fmla="*/ 8 w 33"/>
                <a:gd name="T9" fmla="*/ 27 h 40"/>
                <a:gd name="T10" fmla="*/ 11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7" y="24"/>
                    <a:pt x="8" y="26"/>
                    <a:pt x="8" y="27"/>
                  </a:cubicBezTo>
                  <a:cubicBezTo>
                    <a:pt x="9" y="28"/>
                    <a:pt x="10" y="29"/>
                    <a:pt x="11" y="30"/>
                  </a:cubicBezTo>
                  <a:cubicBezTo>
                    <a:pt x="11" y="31"/>
                    <a:pt x="12" y="32"/>
                    <a:pt x="13" y="32"/>
                  </a:cubicBezTo>
                  <a:cubicBezTo>
                    <a:pt x="15" y="33"/>
                    <a:pt x="16" y="33"/>
                    <a:pt x="17" y="33"/>
                  </a:cubicBezTo>
                  <a:cubicBezTo>
                    <a:pt x="18" y="33"/>
                    <a:pt x="18" y="33"/>
                    <a:pt x="19" y="33"/>
                  </a:cubicBezTo>
                  <a:cubicBezTo>
                    <a:pt x="20" y="32"/>
                    <a:pt x="21" y="32"/>
                    <a:pt x="21" y="32"/>
                  </a:cubicBezTo>
                  <a:cubicBezTo>
                    <a:pt x="22" y="32"/>
                    <a:pt x="23"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7"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5" name="Freeform 32">
              <a:extLst>
                <a:ext uri="{FF2B5EF4-FFF2-40B4-BE49-F238E27FC236}">
                  <a16:creationId xmlns:a16="http://schemas.microsoft.com/office/drawing/2014/main" id="{558D2F0C-3796-492F-9EBD-4BB822191F30}"/>
                </a:ext>
              </a:extLst>
            </p:cNvPr>
            <p:cNvSpPr>
              <a:spLocks noEditPoints="1"/>
            </p:cNvSpPr>
            <p:nvPr userDrawn="1"/>
          </p:nvSpPr>
          <p:spPr bwMode="auto">
            <a:xfrm>
              <a:off x="2902698" y="6174213"/>
              <a:ext cx="80211" cy="139497"/>
            </a:xfrm>
            <a:custGeom>
              <a:avLst/>
              <a:gdLst>
                <a:gd name="T0" fmla="*/ 32 w 32"/>
                <a:gd name="T1" fmla="*/ 35 h 55"/>
                <a:gd name="T2" fmla="*/ 31 w 32"/>
                <a:gd name="T3" fmla="*/ 44 h 55"/>
                <a:gd name="T4" fmla="*/ 28 w 32"/>
                <a:gd name="T5" fmla="*/ 50 h 55"/>
                <a:gd name="T6" fmla="*/ 23 w 32"/>
                <a:gd name="T7" fmla="*/ 53 h 55"/>
                <a:gd name="T8" fmla="*/ 17 w 32"/>
                <a:gd name="T9" fmla="*/ 55 h 55"/>
                <a:gd name="T10" fmla="*/ 12 w 32"/>
                <a:gd name="T11" fmla="*/ 53 h 55"/>
                <a:gd name="T12" fmla="*/ 7 w 32"/>
                <a:gd name="T13" fmla="*/ 50 h 55"/>
                <a:gd name="T14" fmla="*/ 7 w 32"/>
                <a:gd name="T15" fmla="*/ 54 h 55"/>
                <a:gd name="T16" fmla="*/ 0 w 32"/>
                <a:gd name="T17" fmla="*/ 54 h 55"/>
                <a:gd name="T18" fmla="*/ 0 w 32"/>
                <a:gd name="T19" fmla="*/ 4 h 55"/>
                <a:gd name="T20" fmla="*/ 7 w 32"/>
                <a:gd name="T21" fmla="*/ 0 h 55"/>
                <a:gd name="T22" fmla="*/ 7 w 32"/>
                <a:gd name="T23" fmla="*/ 19 h 55"/>
                <a:gd name="T24" fmla="*/ 10 w 32"/>
                <a:gd name="T25" fmla="*/ 17 h 55"/>
                <a:gd name="T26" fmla="*/ 12 w 32"/>
                <a:gd name="T27" fmla="*/ 16 h 55"/>
                <a:gd name="T28" fmla="*/ 14 w 32"/>
                <a:gd name="T29" fmla="*/ 15 h 55"/>
                <a:gd name="T30" fmla="*/ 17 w 32"/>
                <a:gd name="T31" fmla="*/ 15 h 55"/>
                <a:gd name="T32" fmla="*/ 23 w 32"/>
                <a:gd name="T33" fmla="*/ 16 h 55"/>
                <a:gd name="T34" fmla="*/ 28 w 32"/>
                <a:gd name="T35" fmla="*/ 19 h 55"/>
                <a:gd name="T36" fmla="*/ 31 w 32"/>
                <a:gd name="T37" fmla="*/ 26 h 55"/>
                <a:gd name="T38" fmla="*/ 32 w 32"/>
                <a:gd name="T39" fmla="*/ 35 h 55"/>
                <a:gd name="T40" fmla="*/ 25 w 32"/>
                <a:gd name="T41" fmla="*/ 35 h 55"/>
                <a:gd name="T42" fmla="*/ 23 w 32"/>
                <a:gd name="T43" fmla="*/ 25 h 55"/>
                <a:gd name="T44" fmla="*/ 16 w 32"/>
                <a:gd name="T45" fmla="*/ 22 h 55"/>
                <a:gd name="T46" fmla="*/ 14 w 32"/>
                <a:gd name="T47" fmla="*/ 22 h 55"/>
                <a:gd name="T48" fmla="*/ 11 w 32"/>
                <a:gd name="T49" fmla="*/ 23 h 55"/>
                <a:gd name="T50" fmla="*/ 9 w 32"/>
                <a:gd name="T51" fmla="*/ 25 h 55"/>
                <a:gd name="T52" fmla="*/ 7 w 32"/>
                <a:gd name="T53" fmla="*/ 26 h 55"/>
                <a:gd name="T54" fmla="*/ 7 w 32"/>
                <a:gd name="T55" fmla="*/ 43 h 55"/>
                <a:gd name="T56" fmla="*/ 9 w 32"/>
                <a:gd name="T57" fmla="*/ 44 h 55"/>
                <a:gd name="T58" fmla="*/ 11 w 32"/>
                <a:gd name="T59" fmla="*/ 46 h 55"/>
                <a:gd name="T60" fmla="*/ 14 w 32"/>
                <a:gd name="T61" fmla="*/ 47 h 55"/>
                <a:gd name="T62" fmla="*/ 16 w 32"/>
                <a:gd name="T63" fmla="*/ 48 h 55"/>
                <a:gd name="T64" fmla="*/ 23 w 32"/>
                <a:gd name="T65" fmla="*/ 45 h 55"/>
                <a:gd name="T66" fmla="*/ 25 w 32"/>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5">
                  <a:moveTo>
                    <a:pt x="32" y="35"/>
                  </a:moveTo>
                  <a:cubicBezTo>
                    <a:pt x="32" y="38"/>
                    <a:pt x="32" y="41"/>
                    <a:pt x="31" y="44"/>
                  </a:cubicBezTo>
                  <a:cubicBezTo>
                    <a:pt x="30" y="46"/>
                    <a:pt x="29" y="48"/>
                    <a:pt x="28" y="50"/>
                  </a:cubicBezTo>
                  <a:cubicBezTo>
                    <a:pt x="26" y="51"/>
                    <a:pt x="25" y="53"/>
                    <a:pt x="23" y="53"/>
                  </a:cubicBezTo>
                  <a:cubicBezTo>
                    <a:pt x="21" y="54"/>
                    <a:pt x="19" y="55"/>
                    <a:pt x="17" y="55"/>
                  </a:cubicBezTo>
                  <a:cubicBezTo>
                    <a:pt x="15" y="55"/>
                    <a:pt x="13" y="54"/>
                    <a:pt x="12" y="53"/>
                  </a:cubicBezTo>
                  <a:cubicBezTo>
                    <a:pt x="10" y="52"/>
                    <a:pt x="9" y="51"/>
                    <a:pt x="7" y="50"/>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10" y="17"/>
                  </a:cubicBezTo>
                  <a:cubicBezTo>
                    <a:pt x="10" y="17"/>
                    <a:pt x="11" y="16"/>
                    <a:pt x="12" y="16"/>
                  </a:cubicBezTo>
                  <a:cubicBezTo>
                    <a:pt x="12" y="16"/>
                    <a:pt x="13" y="15"/>
                    <a:pt x="14" y="15"/>
                  </a:cubicBezTo>
                  <a:cubicBezTo>
                    <a:pt x="15" y="15"/>
                    <a:pt x="16" y="15"/>
                    <a:pt x="17" y="15"/>
                  </a:cubicBezTo>
                  <a:cubicBezTo>
                    <a:pt x="20" y="15"/>
                    <a:pt x="21" y="15"/>
                    <a:pt x="23" y="16"/>
                  </a:cubicBezTo>
                  <a:cubicBezTo>
                    <a:pt x="25" y="16"/>
                    <a:pt x="27" y="18"/>
                    <a:pt x="28" y="19"/>
                  </a:cubicBezTo>
                  <a:cubicBezTo>
                    <a:pt x="29" y="21"/>
                    <a:pt x="30" y="23"/>
                    <a:pt x="31" y="26"/>
                  </a:cubicBezTo>
                  <a:cubicBezTo>
                    <a:pt x="32" y="28"/>
                    <a:pt x="32" y="32"/>
                    <a:pt x="32" y="35"/>
                  </a:cubicBezTo>
                  <a:close/>
                  <a:moveTo>
                    <a:pt x="25" y="35"/>
                  </a:moveTo>
                  <a:cubicBezTo>
                    <a:pt x="25" y="31"/>
                    <a:pt x="24" y="27"/>
                    <a:pt x="23" y="25"/>
                  </a:cubicBezTo>
                  <a:cubicBezTo>
                    <a:pt x="21" y="23"/>
                    <a:pt x="19" y="22"/>
                    <a:pt x="16" y="22"/>
                  </a:cubicBezTo>
                  <a:cubicBezTo>
                    <a:pt x="15" y="22"/>
                    <a:pt x="14" y="22"/>
                    <a:pt x="14" y="22"/>
                  </a:cubicBezTo>
                  <a:cubicBezTo>
                    <a:pt x="13" y="22"/>
                    <a:pt x="12" y="23"/>
                    <a:pt x="11" y="23"/>
                  </a:cubicBezTo>
                  <a:cubicBezTo>
                    <a:pt x="10" y="23"/>
                    <a:pt x="10" y="24"/>
                    <a:pt x="9" y="25"/>
                  </a:cubicBezTo>
                  <a:cubicBezTo>
                    <a:pt x="8" y="25"/>
                    <a:pt x="8" y="26"/>
                    <a:pt x="7" y="26"/>
                  </a:cubicBezTo>
                  <a:cubicBezTo>
                    <a:pt x="7" y="43"/>
                    <a:pt x="7" y="43"/>
                    <a:pt x="7" y="43"/>
                  </a:cubicBezTo>
                  <a:cubicBezTo>
                    <a:pt x="8" y="43"/>
                    <a:pt x="8" y="44"/>
                    <a:pt x="9" y="44"/>
                  </a:cubicBezTo>
                  <a:cubicBezTo>
                    <a:pt x="10" y="45"/>
                    <a:pt x="10" y="45"/>
                    <a:pt x="11" y="46"/>
                  </a:cubicBezTo>
                  <a:cubicBezTo>
                    <a:pt x="12" y="46"/>
                    <a:pt x="13" y="47"/>
                    <a:pt x="14" y="47"/>
                  </a:cubicBezTo>
                  <a:cubicBezTo>
                    <a:pt x="15" y="47"/>
                    <a:pt x="15" y="48"/>
                    <a:pt x="16"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6" name="Freeform 33">
              <a:extLst>
                <a:ext uri="{FF2B5EF4-FFF2-40B4-BE49-F238E27FC236}">
                  <a16:creationId xmlns:a16="http://schemas.microsoft.com/office/drawing/2014/main" id="{DE4E3633-17EF-414F-A86D-0B6A9F2F098F}"/>
                </a:ext>
              </a:extLst>
            </p:cNvPr>
            <p:cNvSpPr>
              <a:spLocks noEditPoints="1"/>
            </p:cNvSpPr>
            <p:nvPr userDrawn="1"/>
          </p:nvSpPr>
          <p:spPr bwMode="auto">
            <a:xfrm>
              <a:off x="2998603"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8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8" y="37"/>
                  </a:cubicBezTo>
                  <a:cubicBezTo>
                    <a:pt x="27" y="37"/>
                    <a:pt x="26" y="38"/>
                    <a:pt x="25" y="38"/>
                  </a:cubicBezTo>
                  <a:cubicBezTo>
                    <a:pt x="24" y="39"/>
                    <a:pt x="23"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7"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7" name="Freeform 34">
              <a:extLst>
                <a:ext uri="{FF2B5EF4-FFF2-40B4-BE49-F238E27FC236}">
                  <a16:creationId xmlns:a16="http://schemas.microsoft.com/office/drawing/2014/main" id="{2572AE39-9386-47FC-B6AF-FBCF804BEBF8}"/>
                </a:ext>
              </a:extLst>
            </p:cNvPr>
            <p:cNvSpPr>
              <a:spLocks/>
            </p:cNvSpPr>
            <p:nvPr userDrawn="1"/>
          </p:nvSpPr>
          <p:spPr bwMode="auto">
            <a:xfrm>
              <a:off x="309625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3"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8" name="Freeform 35">
              <a:extLst>
                <a:ext uri="{FF2B5EF4-FFF2-40B4-BE49-F238E27FC236}">
                  <a16:creationId xmlns:a16="http://schemas.microsoft.com/office/drawing/2014/main" id="{7096AEC6-B8C0-4212-842F-89677AE7D800}"/>
                </a:ext>
              </a:extLst>
            </p:cNvPr>
            <p:cNvSpPr>
              <a:spLocks/>
            </p:cNvSpPr>
            <p:nvPr userDrawn="1"/>
          </p:nvSpPr>
          <p:spPr bwMode="auto">
            <a:xfrm>
              <a:off x="3164256" y="6174213"/>
              <a:ext cx="55799" cy="139497"/>
            </a:xfrm>
            <a:custGeom>
              <a:avLst/>
              <a:gdLst>
                <a:gd name="T0" fmla="*/ 21 w 22"/>
                <a:gd name="T1" fmla="*/ 53 h 55"/>
                <a:gd name="T2" fmla="*/ 18 w 22"/>
                <a:gd name="T3" fmla="*/ 54 h 55"/>
                <a:gd name="T4" fmla="*/ 14 w 22"/>
                <a:gd name="T5" fmla="*/ 55 h 55"/>
                <a:gd name="T6" fmla="*/ 10 w 22"/>
                <a:gd name="T7" fmla="*/ 54 h 55"/>
                <a:gd name="T8" fmla="*/ 7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6" y="54"/>
                    <a:pt x="15" y="55"/>
                    <a:pt x="14" y="55"/>
                  </a:cubicBezTo>
                  <a:cubicBezTo>
                    <a:pt x="12" y="55"/>
                    <a:pt x="11" y="54"/>
                    <a:pt x="10" y="54"/>
                  </a:cubicBezTo>
                  <a:cubicBezTo>
                    <a:pt x="9" y="54"/>
                    <a:pt x="8" y="53"/>
                    <a:pt x="7"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9" name="Freeform 36">
              <a:extLst>
                <a:ext uri="{FF2B5EF4-FFF2-40B4-BE49-F238E27FC236}">
                  <a16:creationId xmlns:a16="http://schemas.microsoft.com/office/drawing/2014/main" id="{406AD873-E434-40CF-BFBD-6D1D1CA7CB89}"/>
                </a:ext>
              </a:extLst>
            </p:cNvPr>
            <p:cNvSpPr>
              <a:spLocks noEditPoints="1"/>
            </p:cNvSpPr>
            <p:nvPr userDrawn="1"/>
          </p:nvSpPr>
          <p:spPr bwMode="auto">
            <a:xfrm>
              <a:off x="3234004"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0" name="Freeform 37">
              <a:extLst>
                <a:ext uri="{FF2B5EF4-FFF2-40B4-BE49-F238E27FC236}">
                  <a16:creationId xmlns:a16="http://schemas.microsoft.com/office/drawing/2014/main" id="{74857EE2-44CC-4E8F-B1BB-355509B3EFE5}"/>
                </a:ext>
              </a:extLst>
            </p:cNvPr>
            <p:cNvSpPr>
              <a:spLocks/>
            </p:cNvSpPr>
            <p:nvPr userDrawn="1"/>
          </p:nvSpPr>
          <p:spPr bwMode="auto">
            <a:xfrm>
              <a:off x="3336884" y="6212575"/>
              <a:ext cx="59286" cy="99391"/>
            </a:xfrm>
            <a:custGeom>
              <a:avLst/>
              <a:gdLst>
                <a:gd name="T0" fmla="*/ 21 w 23"/>
                <a:gd name="T1" fmla="*/ 8 h 39"/>
                <a:gd name="T2" fmla="*/ 19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7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9" y="7"/>
                  </a:cubicBezTo>
                  <a:cubicBezTo>
                    <a:pt x="18" y="7"/>
                    <a:pt x="17"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1" y="1"/>
                  </a:cubicBezTo>
                  <a:cubicBezTo>
                    <a:pt x="12" y="0"/>
                    <a:pt x="13" y="0"/>
                    <a:pt x="14" y="0"/>
                  </a:cubicBezTo>
                  <a:cubicBezTo>
                    <a:pt x="15" y="0"/>
                    <a:pt x="16" y="0"/>
                    <a:pt x="17"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1" name="Freeform 38">
              <a:extLst>
                <a:ext uri="{FF2B5EF4-FFF2-40B4-BE49-F238E27FC236}">
                  <a16:creationId xmlns:a16="http://schemas.microsoft.com/office/drawing/2014/main" id="{D39EC8B1-952E-4BF5-9735-6A38584161BC}"/>
                </a:ext>
              </a:extLst>
            </p:cNvPr>
            <p:cNvSpPr>
              <a:spLocks/>
            </p:cNvSpPr>
            <p:nvPr userDrawn="1"/>
          </p:nvSpPr>
          <p:spPr bwMode="auto">
            <a:xfrm>
              <a:off x="3451969"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2" name="Freeform 39">
              <a:extLst>
                <a:ext uri="{FF2B5EF4-FFF2-40B4-BE49-F238E27FC236}">
                  <a16:creationId xmlns:a16="http://schemas.microsoft.com/office/drawing/2014/main" id="{EA37D3DF-3401-44BD-97F4-F423BFC87A10}"/>
                </a:ext>
              </a:extLst>
            </p:cNvPr>
            <p:cNvSpPr>
              <a:spLocks/>
            </p:cNvSpPr>
            <p:nvPr userDrawn="1"/>
          </p:nvSpPr>
          <p:spPr bwMode="auto">
            <a:xfrm>
              <a:off x="3530436"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3" name="Freeform 40">
              <a:extLst>
                <a:ext uri="{FF2B5EF4-FFF2-40B4-BE49-F238E27FC236}">
                  <a16:creationId xmlns:a16="http://schemas.microsoft.com/office/drawing/2014/main" id="{7DFA4B46-95EA-4D4D-800F-4D2DB7BB66E0}"/>
                </a:ext>
              </a:extLst>
            </p:cNvPr>
            <p:cNvSpPr>
              <a:spLocks noEditPoints="1"/>
            </p:cNvSpPr>
            <p:nvPr userDrawn="1"/>
          </p:nvSpPr>
          <p:spPr bwMode="auto">
            <a:xfrm>
              <a:off x="362808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4" name="Freeform 41">
              <a:extLst>
                <a:ext uri="{FF2B5EF4-FFF2-40B4-BE49-F238E27FC236}">
                  <a16:creationId xmlns:a16="http://schemas.microsoft.com/office/drawing/2014/main" id="{EF5012BA-3255-4BEF-8F4F-9117A6BEF324}"/>
                </a:ext>
              </a:extLst>
            </p:cNvPr>
            <p:cNvSpPr>
              <a:spLocks noEditPoints="1"/>
            </p:cNvSpPr>
            <p:nvPr userDrawn="1"/>
          </p:nvSpPr>
          <p:spPr bwMode="auto">
            <a:xfrm>
              <a:off x="3772813" y="6212575"/>
              <a:ext cx="81955" cy="101135"/>
            </a:xfrm>
            <a:custGeom>
              <a:avLst/>
              <a:gdLst>
                <a:gd name="T0" fmla="*/ 24 w 32"/>
                <a:gd name="T1" fmla="*/ 39 h 40"/>
                <a:gd name="T2" fmla="*/ 24 w 32"/>
                <a:gd name="T3" fmla="*/ 35 h 40"/>
                <a:gd name="T4" fmla="*/ 22 w 32"/>
                <a:gd name="T5" fmla="*/ 37 h 40"/>
                <a:gd name="T6" fmla="*/ 20 w 32"/>
                <a:gd name="T7" fmla="*/ 38 h 40"/>
                <a:gd name="T8" fmla="*/ 17 w 32"/>
                <a:gd name="T9" fmla="*/ 39 h 40"/>
                <a:gd name="T10" fmla="*/ 14 w 32"/>
                <a:gd name="T11" fmla="*/ 40 h 40"/>
                <a:gd name="T12" fmla="*/ 9 w 32"/>
                <a:gd name="T13" fmla="*/ 39 h 40"/>
                <a:gd name="T14" fmla="*/ 5 w 32"/>
                <a:gd name="T15" fmla="*/ 37 h 40"/>
                <a:gd name="T16" fmla="*/ 2 w 32"/>
                <a:gd name="T17" fmla="*/ 33 h 40"/>
                <a:gd name="T18" fmla="*/ 0 w 32"/>
                <a:gd name="T19" fmla="*/ 27 h 40"/>
                <a:gd name="T20" fmla="*/ 2 w 32"/>
                <a:gd name="T21" fmla="*/ 21 h 40"/>
                <a:gd name="T22" fmla="*/ 5 w 32"/>
                <a:gd name="T23" fmla="*/ 17 h 40"/>
                <a:gd name="T24" fmla="*/ 10 w 32"/>
                <a:gd name="T25" fmla="*/ 15 h 40"/>
                <a:gd name="T26" fmla="*/ 16 w 32"/>
                <a:gd name="T27" fmla="*/ 14 h 40"/>
                <a:gd name="T28" fmla="*/ 21 w 32"/>
                <a:gd name="T29" fmla="*/ 15 h 40"/>
                <a:gd name="T30" fmla="*/ 24 w 32"/>
                <a:gd name="T31" fmla="*/ 16 h 40"/>
                <a:gd name="T32" fmla="*/ 24 w 32"/>
                <a:gd name="T33" fmla="*/ 13 h 40"/>
                <a:gd name="T34" fmla="*/ 22 w 32"/>
                <a:gd name="T35" fmla="*/ 8 h 40"/>
                <a:gd name="T36" fmla="*/ 17 w 32"/>
                <a:gd name="T37" fmla="*/ 6 h 40"/>
                <a:gd name="T38" fmla="*/ 12 w 32"/>
                <a:gd name="T39" fmla="*/ 7 h 40"/>
                <a:gd name="T40" fmla="*/ 7 w 32"/>
                <a:gd name="T41" fmla="*/ 9 h 40"/>
                <a:gd name="T42" fmla="*/ 4 w 32"/>
                <a:gd name="T43" fmla="*/ 3 h 40"/>
                <a:gd name="T44" fmla="*/ 10 w 32"/>
                <a:gd name="T45" fmla="*/ 0 h 40"/>
                <a:gd name="T46" fmla="*/ 17 w 32"/>
                <a:gd name="T47" fmla="*/ 0 h 40"/>
                <a:gd name="T48" fmla="*/ 23 w 32"/>
                <a:gd name="T49" fmla="*/ 0 h 40"/>
                <a:gd name="T50" fmla="*/ 28 w 32"/>
                <a:gd name="T51" fmla="*/ 3 h 40"/>
                <a:gd name="T52" fmla="*/ 31 w 32"/>
                <a:gd name="T53" fmla="*/ 7 h 40"/>
                <a:gd name="T54" fmla="*/ 32 w 32"/>
                <a:gd name="T55" fmla="*/ 12 h 40"/>
                <a:gd name="T56" fmla="*/ 32 w 32"/>
                <a:gd name="T57" fmla="*/ 39 h 40"/>
                <a:gd name="T58" fmla="*/ 24 w 32"/>
                <a:gd name="T59" fmla="*/ 39 h 40"/>
                <a:gd name="T60" fmla="*/ 24 w 32"/>
                <a:gd name="T61" fmla="*/ 22 h 40"/>
                <a:gd name="T62" fmla="*/ 22 w 32"/>
                <a:gd name="T63" fmla="*/ 22 h 40"/>
                <a:gd name="T64" fmla="*/ 21 w 32"/>
                <a:gd name="T65" fmla="*/ 21 h 40"/>
                <a:gd name="T66" fmla="*/ 18 w 32"/>
                <a:gd name="T67" fmla="*/ 21 h 40"/>
                <a:gd name="T68" fmla="*/ 16 w 32"/>
                <a:gd name="T69" fmla="*/ 21 h 40"/>
                <a:gd name="T70" fmla="*/ 10 w 32"/>
                <a:gd name="T71" fmla="*/ 22 h 40"/>
                <a:gd name="T72" fmla="*/ 8 w 32"/>
                <a:gd name="T73" fmla="*/ 26 h 40"/>
                <a:gd name="T74" fmla="*/ 8 w 32"/>
                <a:gd name="T75" fmla="*/ 29 h 40"/>
                <a:gd name="T76" fmla="*/ 10 w 32"/>
                <a:gd name="T77" fmla="*/ 31 h 40"/>
                <a:gd name="T78" fmla="*/ 12 w 32"/>
                <a:gd name="T79" fmla="*/ 32 h 40"/>
                <a:gd name="T80" fmla="*/ 15 w 32"/>
                <a:gd name="T81" fmla="*/ 33 h 40"/>
                <a:gd name="T82" fmla="*/ 18 w 32"/>
                <a:gd name="T83" fmla="*/ 32 h 40"/>
                <a:gd name="T84" fmla="*/ 21 w 32"/>
                <a:gd name="T85" fmla="*/ 31 h 40"/>
                <a:gd name="T86" fmla="*/ 23 w 32"/>
                <a:gd name="T87" fmla="*/ 30 h 40"/>
                <a:gd name="T88" fmla="*/ 24 w 32"/>
                <a:gd name="T89" fmla="*/ 28 h 40"/>
                <a:gd name="T90" fmla="*/ 24 w 32"/>
                <a:gd name="T9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0">
                  <a:moveTo>
                    <a:pt x="24" y="39"/>
                  </a:moveTo>
                  <a:cubicBezTo>
                    <a:pt x="24" y="35"/>
                    <a:pt x="24" y="35"/>
                    <a:pt x="24" y="35"/>
                  </a:cubicBezTo>
                  <a:cubicBezTo>
                    <a:pt x="23" y="36"/>
                    <a:pt x="23" y="37"/>
                    <a:pt x="22" y="37"/>
                  </a:cubicBezTo>
                  <a:cubicBezTo>
                    <a:pt x="21" y="37"/>
                    <a:pt x="21" y="38"/>
                    <a:pt x="20" y="38"/>
                  </a:cubicBezTo>
                  <a:cubicBezTo>
                    <a:pt x="19" y="39"/>
                    <a:pt x="18" y="39"/>
                    <a:pt x="17" y="39"/>
                  </a:cubicBezTo>
                  <a:cubicBezTo>
                    <a:pt x="16" y="39"/>
                    <a:pt x="15" y="40"/>
                    <a:pt x="14" y="40"/>
                  </a:cubicBezTo>
                  <a:cubicBezTo>
                    <a:pt x="12" y="40"/>
                    <a:pt x="11" y="39"/>
                    <a:pt x="9" y="39"/>
                  </a:cubicBezTo>
                  <a:cubicBezTo>
                    <a:pt x="7" y="38"/>
                    <a:pt x="6" y="38"/>
                    <a:pt x="5" y="37"/>
                  </a:cubicBezTo>
                  <a:cubicBezTo>
                    <a:pt x="3" y="36"/>
                    <a:pt x="2" y="34"/>
                    <a:pt x="2" y="33"/>
                  </a:cubicBezTo>
                  <a:cubicBezTo>
                    <a:pt x="1" y="31"/>
                    <a:pt x="0" y="29"/>
                    <a:pt x="0" y="27"/>
                  </a:cubicBezTo>
                  <a:cubicBezTo>
                    <a:pt x="0" y="24"/>
                    <a:pt x="1" y="23"/>
                    <a:pt x="2" y="21"/>
                  </a:cubicBezTo>
                  <a:cubicBezTo>
                    <a:pt x="2" y="20"/>
                    <a:pt x="3" y="18"/>
                    <a:pt x="5" y="17"/>
                  </a:cubicBezTo>
                  <a:cubicBezTo>
                    <a:pt x="6" y="16"/>
                    <a:pt x="8" y="15"/>
                    <a:pt x="10" y="15"/>
                  </a:cubicBezTo>
                  <a:cubicBezTo>
                    <a:pt x="12" y="14"/>
                    <a:pt x="14" y="14"/>
                    <a:pt x="16" y="14"/>
                  </a:cubicBezTo>
                  <a:cubicBezTo>
                    <a:pt x="18" y="14"/>
                    <a:pt x="19" y="14"/>
                    <a:pt x="21" y="15"/>
                  </a:cubicBezTo>
                  <a:cubicBezTo>
                    <a:pt x="22" y="15"/>
                    <a:pt x="23" y="15"/>
                    <a:pt x="24" y="16"/>
                  </a:cubicBezTo>
                  <a:cubicBezTo>
                    <a:pt x="24" y="13"/>
                    <a:pt x="24" y="13"/>
                    <a:pt x="24" y="13"/>
                  </a:cubicBezTo>
                  <a:cubicBezTo>
                    <a:pt x="24" y="11"/>
                    <a:pt x="24" y="9"/>
                    <a:pt x="22" y="8"/>
                  </a:cubicBezTo>
                  <a:cubicBezTo>
                    <a:pt x="21" y="7"/>
                    <a:pt x="19" y="6"/>
                    <a:pt x="17" y="6"/>
                  </a:cubicBezTo>
                  <a:cubicBezTo>
                    <a:pt x="15" y="6"/>
                    <a:pt x="13" y="6"/>
                    <a:pt x="12" y="7"/>
                  </a:cubicBezTo>
                  <a:cubicBezTo>
                    <a:pt x="10" y="7"/>
                    <a:pt x="9" y="8"/>
                    <a:pt x="7" y="9"/>
                  </a:cubicBezTo>
                  <a:cubicBezTo>
                    <a:pt x="4" y="3"/>
                    <a:pt x="4" y="3"/>
                    <a:pt x="4" y="3"/>
                  </a:cubicBezTo>
                  <a:cubicBezTo>
                    <a:pt x="6" y="2"/>
                    <a:pt x="8" y="1"/>
                    <a:pt x="10" y="0"/>
                  </a:cubicBezTo>
                  <a:cubicBezTo>
                    <a:pt x="12" y="0"/>
                    <a:pt x="15" y="0"/>
                    <a:pt x="17" y="0"/>
                  </a:cubicBezTo>
                  <a:cubicBezTo>
                    <a:pt x="19" y="0"/>
                    <a:pt x="21" y="0"/>
                    <a:pt x="23" y="0"/>
                  </a:cubicBezTo>
                  <a:cubicBezTo>
                    <a:pt x="25" y="1"/>
                    <a:pt x="26" y="2"/>
                    <a:pt x="28" y="3"/>
                  </a:cubicBezTo>
                  <a:cubicBezTo>
                    <a:pt x="29" y="4"/>
                    <a:pt x="30" y="5"/>
                    <a:pt x="31" y="7"/>
                  </a:cubicBezTo>
                  <a:cubicBezTo>
                    <a:pt x="31" y="8"/>
                    <a:pt x="32" y="10"/>
                    <a:pt x="32" y="12"/>
                  </a:cubicBezTo>
                  <a:cubicBezTo>
                    <a:pt x="32" y="39"/>
                    <a:pt x="32" y="39"/>
                    <a:pt x="32" y="39"/>
                  </a:cubicBezTo>
                  <a:lnTo>
                    <a:pt x="24" y="39"/>
                  </a:lnTo>
                  <a:close/>
                  <a:moveTo>
                    <a:pt x="24" y="22"/>
                  </a:moveTo>
                  <a:cubicBezTo>
                    <a:pt x="24" y="22"/>
                    <a:pt x="23" y="22"/>
                    <a:pt x="22" y="22"/>
                  </a:cubicBezTo>
                  <a:cubicBezTo>
                    <a:pt x="22" y="21"/>
                    <a:pt x="21" y="21"/>
                    <a:pt x="21" y="21"/>
                  </a:cubicBezTo>
                  <a:cubicBezTo>
                    <a:pt x="20" y="21"/>
                    <a:pt x="19" y="21"/>
                    <a:pt x="18" y="21"/>
                  </a:cubicBezTo>
                  <a:cubicBezTo>
                    <a:pt x="17" y="21"/>
                    <a:pt x="17" y="21"/>
                    <a:pt x="16" y="21"/>
                  </a:cubicBezTo>
                  <a:cubicBezTo>
                    <a:pt x="13" y="21"/>
                    <a:pt x="11" y="21"/>
                    <a:pt x="10" y="22"/>
                  </a:cubicBezTo>
                  <a:cubicBezTo>
                    <a:pt x="8" y="23"/>
                    <a:pt x="8" y="25"/>
                    <a:pt x="8" y="26"/>
                  </a:cubicBezTo>
                  <a:cubicBezTo>
                    <a:pt x="8" y="28"/>
                    <a:pt x="8" y="29"/>
                    <a:pt x="8" y="29"/>
                  </a:cubicBezTo>
                  <a:cubicBezTo>
                    <a:pt x="9" y="30"/>
                    <a:pt x="9" y="31"/>
                    <a:pt x="10" y="31"/>
                  </a:cubicBezTo>
                  <a:cubicBezTo>
                    <a:pt x="10" y="32"/>
                    <a:pt x="11" y="32"/>
                    <a:pt x="12" y="32"/>
                  </a:cubicBezTo>
                  <a:cubicBezTo>
                    <a:pt x="13" y="33"/>
                    <a:pt x="14" y="33"/>
                    <a:pt x="15" y="33"/>
                  </a:cubicBezTo>
                  <a:cubicBezTo>
                    <a:pt x="16" y="33"/>
                    <a:pt x="17" y="33"/>
                    <a:pt x="18" y="32"/>
                  </a:cubicBezTo>
                  <a:cubicBezTo>
                    <a:pt x="19" y="32"/>
                    <a:pt x="20" y="32"/>
                    <a:pt x="21" y="31"/>
                  </a:cubicBezTo>
                  <a:cubicBezTo>
                    <a:pt x="21" y="31"/>
                    <a:pt x="22" y="30"/>
                    <a:pt x="23" y="30"/>
                  </a:cubicBezTo>
                  <a:cubicBezTo>
                    <a:pt x="23" y="29"/>
                    <a:pt x="24" y="28"/>
                    <a:pt x="24" y="28"/>
                  </a:cubicBezTo>
                  <a:lnTo>
                    <a:pt x="2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5" name="Freeform 42">
              <a:extLst>
                <a:ext uri="{FF2B5EF4-FFF2-40B4-BE49-F238E27FC236}">
                  <a16:creationId xmlns:a16="http://schemas.microsoft.com/office/drawing/2014/main" id="{223989A0-E246-4806-AF7E-9D6C2B1DD489}"/>
                </a:ext>
              </a:extLst>
            </p:cNvPr>
            <p:cNvSpPr>
              <a:spLocks/>
            </p:cNvSpPr>
            <p:nvPr userDrawn="1"/>
          </p:nvSpPr>
          <p:spPr bwMode="auto">
            <a:xfrm>
              <a:off x="3877436" y="6212575"/>
              <a:ext cx="78468" cy="99391"/>
            </a:xfrm>
            <a:custGeom>
              <a:avLst/>
              <a:gdLst>
                <a:gd name="T0" fmla="*/ 23 w 31"/>
                <a:gd name="T1" fmla="*/ 39 h 39"/>
                <a:gd name="T2" fmla="*/ 23 w 31"/>
                <a:gd name="T3" fmla="*/ 17 h 39"/>
                <a:gd name="T4" fmla="*/ 22 w 31"/>
                <a:gd name="T5" fmla="*/ 9 h 39"/>
                <a:gd name="T6" fmla="*/ 15 w 31"/>
                <a:gd name="T7" fmla="*/ 7 h 39"/>
                <a:gd name="T8" fmla="*/ 12 w 31"/>
                <a:gd name="T9" fmla="*/ 7 h 39"/>
                <a:gd name="T10" fmla="*/ 10 w 31"/>
                <a:gd name="T11" fmla="*/ 9 h 39"/>
                <a:gd name="T12" fmla="*/ 8 w 31"/>
                <a:gd name="T13" fmla="*/ 12 h 39"/>
                <a:gd name="T14" fmla="*/ 8 w 31"/>
                <a:gd name="T15" fmla="*/ 16 h 39"/>
                <a:gd name="T16" fmla="*/ 8 w 31"/>
                <a:gd name="T17" fmla="*/ 39 h 39"/>
                <a:gd name="T18" fmla="*/ 0 w 31"/>
                <a:gd name="T19" fmla="*/ 39 h 39"/>
                <a:gd name="T20" fmla="*/ 0 w 31"/>
                <a:gd name="T21" fmla="*/ 0 h 39"/>
                <a:gd name="T22" fmla="*/ 8 w 31"/>
                <a:gd name="T23" fmla="*/ 0 h 39"/>
                <a:gd name="T24" fmla="*/ 8 w 31"/>
                <a:gd name="T25" fmla="*/ 4 h 39"/>
                <a:gd name="T26" fmla="*/ 9 w 31"/>
                <a:gd name="T27" fmla="*/ 2 h 39"/>
                <a:gd name="T28" fmla="*/ 12 w 31"/>
                <a:gd name="T29" fmla="*/ 1 h 39"/>
                <a:gd name="T30" fmla="*/ 14 w 31"/>
                <a:gd name="T31" fmla="*/ 0 h 39"/>
                <a:gd name="T32" fmla="*/ 17 w 31"/>
                <a:gd name="T33" fmla="*/ 0 h 39"/>
                <a:gd name="T34" fmla="*/ 23 w 31"/>
                <a:gd name="T35" fmla="*/ 1 h 39"/>
                <a:gd name="T36" fmla="*/ 28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2" y="9"/>
                  </a:cubicBezTo>
                  <a:cubicBezTo>
                    <a:pt x="20" y="7"/>
                    <a:pt x="18" y="7"/>
                    <a:pt x="15" y="7"/>
                  </a:cubicBezTo>
                  <a:cubicBezTo>
                    <a:pt x="14" y="7"/>
                    <a:pt x="13" y="7"/>
                    <a:pt x="12" y="7"/>
                  </a:cubicBezTo>
                  <a:cubicBezTo>
                    <a:pt x="11" y="8"/>
                    <a:pt x="10" y="8"/>
                    <a:pt x="10" y="9"/>
                  </a:cubicBezTo>
                  <a:cubicBezTo>
                    <a:pt x="9" y="10"/>
                    <a:pt x="8" y="11"/>
                    <a:pt x="8" y="12"/>
                  </a:cubicBezTo>
                  <a:cubicBezTo>
                    <a:pt x="8" y="14"/>
                    <a:pt x="8" y="15"/>
                    <a:pt x="8" y="16"/>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2" y="1"/>
                  </a:cubicBezTo>
                  <a:cubicBezTo>
                    <a:pt x="12" y="0"/>
                    <a:pt x="13" y="0"/>
                    <a:pt x="14" y="0"/>
                  </a:cubicBezTo>
                  <a:cubicBezTo>
                    <a:pt x="15" y="0"/>
                    <a:pt x="16" y="0"/>
                    <a:pt x="17" y="0"/>
                  </a:cubicBezTo>
                  <a:cubicBezTo>
                    <a:pt x="20" y="0"/>
                    <a:pt x="22" y="0"/>
                    <a:pt x="23" y="1"/>
                  </a:cubicBezTo>
                  <a:cubicBezTo>
                    <a:pt x="25" y="1"/>
                    <a:pt x="26" y="2"/>
                    <a:pt x="28" y="4"/>
                  </a:cubicBezTo>
                  <a:cubicBezTo>
                    <a:pt x="29" y="5"/>
                    <a:pt x="29" y="7"/>
                    <a:pt x="30" y="9"/>
                  </a:cubicBezTo>
                  <a:cubicBezTo>
                    <a:pt x="31"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6" name="Freeform 43">
              <a:extLst>
                <a:ext uri="{FF2B5EF4-FFF2-40B4-BE49-F238E27FC236}">
                  <a16:creationId xmlns:a16="http://schemas.microsoft.com/office/drawing/2014/main" id="{5FED967A-F1ED-4489-A689-A9A49A278085}"/>
                </a:ext>
              </a:extLst>
            </p:cNvPr>
            <p:cNvSpPr>
              <a:spLocks/>
            </p:cNvSpPr>
            <p:nvPr userDrawn="1"/>
          </p:nvSpPr>
          <p:spPr bwMode="auto">
            <a:xfrm>
              <a:off x="3975084"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0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3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6 w 29"/>
                <a:gd name="T55" fmla="*/ 24 h 40"/>
                <a:gd name="T56" fmla="*/ 13 w 29"/>
                <a:gd name="T57" fmla="*/ 22 h 40"/>
                <a:gd name="T58" fmla="*/ 7 w 29"/>
                <a:gd name="T59" fmla="*/ 20 h 40"/>
                <a:gd name="T60" fmla="*/ 4 w 29"/>
                <a:gd name="T61" fmla="*/ 17 h 40"/>
                <a:gd name="T62" fmla="*/ 2 w 29"/>
                <a:gd name="T63" fmla="*/ 14 h 40"/>
                <a:gd name="T64" fmla="*/ 1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2" y="6"/>
                    <a:pt x="11" y="7"/>
                    <a:pt x="10" y="7"/>
                  </a:cubicBezTo>
                  <a:cubicBezTo>
                    <a:pt x="9" y="8"/>
                    <a:pt x="9" y="9"/>
                    <a:pt x="9" y="10"/>
                  </a:cubicBezTo>
                  <a:cubicBezTo>
                    <a:pt x="9" y="10"/>
                    <a:pt x="9" y="11"/>
                    <a:pt x="9" y="11"/>
                  </a:cubicBezTo>
                  <a:cubicBezTo>
                    <a:pt x="10" y="12"/>
                    <a:pt x="10" y="12"/>
                    <a:pt x="10"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3" y="29"/>
                    <a:pt x="3" y="29"/>
                    <a:pt x="3"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1" y="27"/>
                    <a:pt x="21" y="27"/>
                  </a:cubicBezTo>
                  <a:cubicBezTo>
                    <a:pt x="21" y="26"/>
                    <a:pt x="20" y="25"/>
                    <a:pt x="19" y="25"/>
                  </a:cubicBezTo>
                  <a:cubicBezTo>
                    <a:pt x="18" y="25"/>
                    <a:pt x="18" y="24"/>
                    <a:pt x="16" y="24"/>
                  </a:cubicBezTo>
                  <a:cubicBezTo>
                    <a:pt x="15" y="23"/>
                    <a:pt x="14" y="23"/>
                    <a:pt x="13" y="22"/>
                  </a:cubicBezTo>
                  <a:cubicBezTo>
                    <a:pt x="11" y="21"/>
                    <a:pt x="9" y="20"/>
                    <a:pt x="7" y="20"/>
                  </a:cubicBezTo>
                  <a:cubicBezTo>
                    <a:pt x="6" y="19"/>
                    <a:pt x="5" y="18"/>
                    <a:pt x="4" y="17"/>
                  </a:cubicBezTo>
                  <a:cubicBezTo>
                    <a:pt x="3" y="16"/>
                    <a:pt x="2" y="15"/>
                    <a:pt x="2" y="14"/>
                  </a:cubicBezTo>
                  <a:cubicBezTo>
                    <a:pt x="2" y="13"/>
                    <a:pt x="1" y="12"/>
                    <a:pt x="1" y="10"/>
                  </a:cubicBezTo>
                  <a:cubicBezTo>
                    <a:pt x="1"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7" name="Freeform 44">
              <a:extLst>
                <a:ext uri="{FF2B5EF4-FFF2-40B4-BE49-F238E27FC236}">
                  <a16:creationId xmlns:a16="http://schemas.microsoft.com/office/drawing/2014/main" id="{DA362954-FE74-40B7-AB98-CC8AC60FFC8D}"/>
                </a:ext>
              </a:extLst>
            </p:cNvPr>
            <p:cNvSpPr>
              <a:spLocks/>
            </p:cNvSpPr>
            <p:nvPr userDrawn="1"/>
          </p:nvSpPr>
          <p:spPr bwMode="auto">
            <a:xfrm>
              <a:off x="4058782" y="6212575"/>
              <a:ext cx="122060" cy="99391"/>
            </a:xfrm>
            <a:custGeom>
              <a:avLst/>
              <a:gdLst>
                <a:gd name="T0" fmla="*/ 55 w 70"/>
                <a:gd name="T1" fmla="*/ 57 h 57"/>
                <a:gd name="T2" fmla="*/ 45 w 70"/>
                <a:gd name="T3" fmla="*/ 57 h 57"/>
                <a:gd name="T4" fmla="*/ 35 w 70"/>
                <a:gd name="T5" fmla="*/ 17 h 57"/>
                <a:gd name="T6" fmla="*/ 25 w 70"/>
                <a:gd name="T7" fmla="*/ 57 h 57"/>
                <a:gd name="T8" fmla="*/ 14 w 70"/>
                <a:gd name="T9" fmla="*/ 57 h 57"/>
                <a:gd name="T10" fmla="*/ 0 w 70"/>
                <a:gd name="T11" fmla="*/ 0 h 57"/>
                <a:gd name="T12" fmla="*/ 10 w 70"/>
                <a:gd name="T13" fmla="*/ 0 h 57"/>
                <a:gd name="T14" fmla="*/ 20 w 70"/>
                <a:gd name="T15" fmla="*/ 39 h 57"/>
                <a:gd name="T16" fmla="*/ 30 w 70"/>
                <a:gd name="T17" fmla="*/ 0 h 57"/>
                <a:gd name="T18" fmla="*/ 39 w 70"/>
                <a:gd name="T19" fmla="*/ 0 h 57"/>
                <a:gd name="T20" fmla="*/ 49 w 70"/>
                <a:gd name="T21" fmla="*/ 39 h 57"/>
                <a:gd name="T22" fmla="*/ 60 w 70"/>
                <a:gd name="T23" fmla="*/ 0 h 57"/>
                <a:gd name="T24" fmla="*/ 70 w 70"/>
                <a:gd name="T25" fmla="*/ 0 h 57"/>
                <a:gd name="T26" fmla="*/ 55 w 7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55" y="57"/>
                  </a:moveTo>
                  <a:lnTo>
                    <a:pt x="45" y="57"/>
                  </a:lnTo>
                  <a:lnTo>
                    <a:pt x="35" y="17"/>
                  </a:lnTo>
                  <a:lnTo>
                    <a:pt x="25" y="57"/>
                  </a:lnTo>
                  <a:lnTo>
                    <a:pt x="14" y="57"/>
                  </a:lnTo>
                  <a:lnTo>
                    <a:pt x="0" y="0"/>
                  </a:lnTo>
                  <a:lnTo>
                    <a:pt x="10" y="0"/>
                  </a:lnTo>
                  <a:lnTo>
                    <a:pt x="20" y="39"/>
                  </a:lnTo>
                  <a:lnTo>
                    <a:pt x="30" y="0"/>
                  </a:lnTo>
                  <a:lnTo>
                    <a:pt x="39" y="0"/>
                  </a:lnTo>
                  <a:lnTo>
                    <a:pt x="49" y="39"/>
                  </a:lnTo>
                  <a:lnTo>
                    <a:pt x="60" y="0"/>
                  </a:lnTo>
                  <a:lnTo>
                    <a:pt x="70" y="0"/>
                  </a:lnTo>
                  <a:lnTo>
                    <a:pt x="55" y="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8" name="Freeform 45">
              <a:extLst>
                <a:ext uri="{FF2B5EF4-FFF2-40B4-BE49-F238E27FC236}">
                  <a16:creationId xmlns:a16="http://schemas.microsoft.com/office/drawing/2014/main" id="{C1C7EF3F-CB28-4C69-901C-8F9F09C5B597}"/>
                </a:ext>
              </a:extLst>
            </p:cNvPr>
            <p:cNvSpPr>
              <a:spLocks noEditPoints="1"/>
            </p:cNvSpPr>
            <p:nvPr userDrawn="1"/>
          </p:nvSpPr>
          <p:spPr bwMode="auto">
            <a:xfrm>
              <a:off x="419130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9" name="Freeform 46">
              <a:extLst>
                <a:ext uri="{FF2B5EF4-FFF2-40B4-BE49-F238E27FC236}">
                  <a16:creationId xmlns:a16="http://schemas.microsoft.com/office/drawing/2014/main" id="{80D5AA14-D31C-42E8-B89F-2FCABF204007}"/>
                </a:ext>
              </a:extLst>
            </p:cNvPr>
            <p:cNvSpPr>
              <a:spLocks/>
            </p:cNvSpPr>
            <p:nvPr userDrawn="1"/>
          </p:nvSpPr>
          <p:spPr bwMode="auto">
            <a:xfrm>
              <a:off x="4295927" y="6212575"/>
              <a:ext cx="57543" cy="99391"/>
            </a:xfrm>
            <a:custGeom>
              <a:avLst/>
              <a:gdLst>
                <a:gd name="T0" fmla="*/ 21 w 23"/>
                <a:gd name="T1" fmla="*/ 8 h 39"/>
                <a:gd name="T2" fmla="*/ 18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6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8" y="7"/>
                  </a:cubicBezTo>
                  <a:cubicBezTo>
                    <a:pt x="17" y="7"/>
                    <a:pt x="16"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0" y="1"/>
                    <a:pt x="11" y="1"/>
                  </a:cubicBezTo>
                  <a:cubicBezTo>
                    <a:pt x="12" y="0"/>
                    <a:pt x="13" y="0"/>
                    <a:pt x="14" y="0"/>
                  </a:cubicBezTo>
                  <a:cubicBezTo>
                    <a:pt x="14" y="0"/>
                    <a:pt x="15" y="0"/>
                    <a:pt x="16"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0" name="Freeform 47">
              <a:extLst>
                <a:ext uri="{FF2B5EF4-FFF2-40B4-BE49-F238E27FC236}">
                  <a16:creationId xmlns:a16="http://schemas.microsoft.com/office/drawing/2014/main" id="{3894EB82-A456-47F8-BB06-FE894AF4B86B}"/>
                </a:ext>
              </a:extLst>
            </p:cNvPr>
            <p:cNvSpPr>
              <a:spLocks/>
            </p:cNvSpPr>
            <p:nvPr userDrawn="1"/>
          </p:nvSpPr>
          <p:spPr bwMode="auto">
            <a:xfrm>
              <a:off x="4346494" y="6284068"/>
              <a:ext cx="29644"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3 w 12"/>
                <a:gd name="T11" fmla="*/ 11 h 12"/>
                <a:gd name="T12" fmla="*/ 2 w 12"/>
                <a:gd name="T13" fmla="*/ 10 h 12"/>
                <a:gd name="T14" fmla="*/ 0 w 12"/>
                <a:gd name="T15" fmla="*/ 8 h 12"/>
                <a:gd name="T16" fmla="*/ 0 w 12"/>
                <a:gd name="T17" fmla="*/ 6 h 12"/>
                <a:gd name="T18" fmla="*/ 0 w 12"/>
                <a:gd name="T19" fmla="*/ 4 h 12"/>
                <a:gd name="T20" fmla="*/ 2 w 12"/>
                <a:gd name="T21" fmla="*/ 2 h 12"/>
                <a:gd name="T22" fmla="*/ 3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3" y="11"/>
                  </a:cubicBezTo>
                  <a:cubicBezTo>
                    <a:pt x="3" y="11"/>
                    <a:pt x="2" y="10"/>
                    <a:pt x="2" y="10"/>
                  </a:cubicBezTo>
                  <a:cubicBezTo>
                    <a:pt x="1" y="9"/>
                    <a:pt x="1" y="9"/>
                    <a:pt x="0" y="8"/>
                  </a:cubicBezTo>
                  <a:cubicBezTo>
                    <a:pt x="0" y="7"/>
                    <a:pt x="0" y="7"/>
                    <a:pt x="0" y="6"/>
                  </a:cubicBezTo>
                  <a:cubicBezTo>
                    <a:pt x="0" y="5"/>
                    <a:pt x="0" y="4"/>
                    <a:pt x="0" y="4"/>
                  </a:cubicBezTo>
                  <a:cubicBezTo>
                    <a:pt x="1" y="3"/>
                    <a:pt x="1" y="2"/>
                    <a:pt x="2" y="2"/>
                  </a:cubicBezTo>
                  <a:cubicBezTo>
                    <a:pt x="2" y="1"/>
                    <a:pt x="3" y="1"/>
                    <a:pt x="3"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1" name="Freeform 48">
              <a:extLst>
                <a:ext uri="{FF2B5EF4-FFF2-40B4-BE49-F238E27FC236}">
                  <a16:creationId xmlns:a16="http://schemas.microsoft.com/office/drawing/2014/main" id="{A88F5C3F-FAE1-4A50-86D3-E9A1CAA89A96}"/>
                </a:ext>
              </a:extLst>
            </p:cNvPr>
            <p:cNvSpPr>
              <a:spLocks/>
            </p:cNvSpPr>
            <p:nvPr userDrawn="1"/>
          </p:nvSpPr>
          <p:spPr bwMode="auto">
            <a:xfrm>
              <a:off x="498115" y="6388691"/>
              <a:ext cx="94161" cy="130778"/>
            </a:xfrm>
            <a:custGeom>
              <a:avLst/>
              <a:gdLst>
                <a:gd name="T0" fmla="*/ 32 w 54"/>
                <a:gd name="T1" fmla="*/ 12 h 75"/>
                <a:gd name="T2" fmla="*/ 32 w 54"/>
                <a:gd name="T3" fmla="*/ 75 h 75"/>
                <a:gd name="T4" fmla="*/ 22 w 54"/>
                <a:gd name="T5" fmla="*/ 75 h 75"/>
                <a:gd name="T6" fmla="*/ 22 w 54"/>
                <a:gd name="T7" fmla="*/ 12 h 75"/>
                <a:gd name="T8" fmla="*/ 0 w 54"/>
                <a:gd name="T9" fmla="*/ 12 h 75"/>
                <a:gd name="T10" fmla="*/ 0 w 54"/>
                <a:gd name="T11" fmla="*/ 0 h 75"/>
                <a:gd name="T12" fmla="*/ 54 w 54"/>
                <a:gd name="T13" fmla="*/ 0 h 75"/>
                <a:gd name="T14" fmla="*/ 54 w 54"/>
                <a:gd name="T15" fmla="*/ 12 h 75"/>
                <a:gd name="T16" fmla="*/ 32 w 54"/>
                <a:gd name="T17"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2"/>
                  </a:moveTo>
                  <a:lnTo>
                    <a:pt x="32" y="75"/>
                  </a:lnTo>
                  <a:lnTo>
                    <a:pt x="22" y="75"/>
                  </a:lnTo>
                  <a:lnTo>
                    <a:pt x="22" y="12"/>
                  </a:lnTo>
                  <a:lnTo>
                    <a:pt x="0" y="12"/>
                  </a:lnTo>
                  <a:lnTo>
                    <a:pt x="0" y="0"/>
                  </a:lnTo>
                  <a:lnTo>
                    <a:pt x="54" y="0"/>
                  </a:lnTo>
                  <a:lnTo>
                    <a:pt x="54" y="12"/>
                  </a:lnTo>
                  <a:lnTo>
                    <a:pt x="32"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2" name="Freeform 49">
              <a:extLst>
                <a:ext uri="{FF2B5EF4-FFF2-40B4-BE49-F238E27FC236}">
                  <a16:creationId xmlns:a16="http://schemas.microsoft.com/office/drawing/2014/main" id="{1EFCBDA7-FA42-4391-9872-95EB6DDEA684}"/>
                </a:ext>
              </a:extLst>
            </p:cNvPr>
            <p:cNvSpPr>
              <a:spLocks/>
            </p:cNvSpPr>
            <p:nvPr userDrawn="1"/>
          </p:nvSpPr>
          <p:spPr bwMode="auto">
            <a:xfrm>
              <a:off x="609713" y="6383459"/>
              <a:ext cx="78468"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9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1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2" y="25"/>
                    <a:pt x="21" y="24"/>
                  </a:cubicBezTo>
                  <a:cubicBezTo>
                    <a:pt x="20" y="22"/>
                    <a:pt x="18" y="21"/>
                    <a:pt x="15" y="21"/>
                  </a:cubicBezTo>
                  <a:cubicBezTo>
                    <a:pt x="14" y="21"/>
                    <a:pt x="13" y="21"/>
                    <a:pt x="12" y="22"/>
                  </a:cubicBezTo>
                  <a:cubicBezTo>
                    <a:pt x="11" y="22"/>
                    <a:pt x="10" y="23"/>
                    <a:pt x="9" y="24"/>
                  </a:cubicBezTo>
                  <a:cubicBezTo>
                    <a:pt x="9" y="24"/>
                    <a:pt x="8" y="25"/>
                    <a:pt x="8" y="27"/>
                  </a:cubicBezTo>
                  <a:cubicBezTo>
                    <a:pt x="7"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8" y="17"/>
                    <a:pt x="9" y="17"/>
                  </a:cubicBezTo>
                  <a:cubicBezTo>
                    <a:pt x="10" y="16"/>
                    <a:pt x="10" y="16"/>
                    <a:pt x="11" y="15"/>
                  </a:cubicBezTo>
                  <a:cubicBezTo>
                    <a:pt x="12" y="15"/>
                    <a:pt x="13" y="15"/>
                    <a:pt x="14" y="14"/>
                  </a:cubicBezTo>
                  <a:cubicBezTo>
                    <a:pt x="15" y="14"/>
                    <a:pt x="16" y="14"/>
                    <a:pt x="17" y="14"/>
                  </a:cubicBezTo>
                  <a:cubicBezTo>
                    <a:pt x="19" y="14"/>
                    <a:pt x="21" y="14"/>
                    <a:pt x="23" y="15"/>
                  </a:cubicBezTo>
                  <a:cubicBezTo>
                    <a:pt x="25" y="16"/>
                    <a:pt x="26" y="17"/>
                    <a:pt x="27" y="18"/>
                  </a:cubicBezTo>
                  <a:cubicBezTo>
                    <a:pt x="28" y="20"/>
                    <a:pt x="29" y="22"/>
                    <a:pt x="30" y="24"/>
                  </a:cubicBezTo>
                  <a:cubicBezTo>
                    <a:pt x="30"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3" name="Freeform 50">
              <a:extLst>
                <a:ext uri="{FF2B5EF4-FFF2-40B4-BE49-F238E27FC236}">
                  <a16:creationId xmlns:a16="http://schemas.microsoft.com/office/drawing/2014/main" id="{721D8C30-DB23-4A0B-8A74-BC467086477D}"/>
                </a:ext>
              </a:extLst>
            </p:cNvPr>
            <p:cNvSpPr>
              <a:spLocks noEditPoints="1"/>
            </p:cNvSpPr>
            <p:nvPr userDrawn="1"/>
          </p:nvSpPr>
          <p:spPr bwMode="auto">
            <a:xfrm>
              <a:off x="705618" y="6418333"/>
              <a:ext cx="85443" cy="102879"/>
            </a:xfrm>
            <a:custGeom>
              <a:avLst/>
              <a:gdLst>
                <a:gd name="T0" fmla="*/ 33 w 33"/>
                <a:gd name="T1" fmla="*/ 19 h 40"/>
                <a:gd name="T2" fmla="*/ 33 w 33"/>
                <a:gd name="T3" fmla="*/ 21 h 40"/>
                <a:gd name="T4" fmla="*/ 33 w 33"/>
                <a:gd name="T5" fmla="*/ 23 h 40"/>
                <a:gd name="T6" fmla="*/ 7 w 33"/>
                <a:gd name="T7" fmla="*/ 23 h 40"/>
                <a:gd name="T8" fmla="*/ 9 w 33"/>
                <a:gd name="T9" fmla="*/ 28 h 40"/>
                <a:gd name="T10" fmla="*/ 11 w 33"/>
                <a:gd name="T11" fmla="*/ 31 h 40"/>
                <a:gd name="T12" fmla="*/ 14 w 33"/>
                <a:gd name="T13" fmla="*/ 33 h 40"/>
                <a:gd name="T14" fmla="*/ 17 w 33"/>
                <a:gd name="T15" fmla="*/ 33 h 40"/>
                <a:gd name="T16" fmla="*/ 19 w 33"/>
                <a:gd name="T17" fmla="*/ 33 h 40"/>
                <a:gd name="T18" fmla="*/ 22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1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5 w 33"/>
                <a:gd name="T65" fmla="*/ 13 h 40"/>
                <a:gd name="T66" fmla="*/ 23 w 33"/>
                <a:gd name="T67" fmla="*/ 10 h 40"/>
                <a:gd name="T68" fmla="*/ 20 w 33"/>
                <a:gd name="T69" fmla="*/ 8 h 40"/>
                <a:gd name="T70" fmla="*/ 16 w 33"/>
                <a:gd name="T71" fmla="*/ 7 h 40"/>
                <a:gd name="T72" fmla="*/ 13 w 33"/>
                <a:gd name="T73" fmla="*/ 8 h 40"/>
                <a:gd name="T74" fmla="*/ 10 w 33"/>
                <a:gd name="T75" fmla="*/ 9 h 40"/>
                <a:gd name="T76" fmla="*/ 9 w 33"/>
                <a:gd name="T77" fmla="*/ 12 h 40"/>
                <a:gd name="T78" fmla="*/ 8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7" y="23"/>
                    <a:pt x="7" y="23"/>
                    <a:pt x="7" y="23"/>
                  </a:cubicBezTo>
                  <a:cubicBezTo>
                    <a:pt x="8" y="25"/>
                    <a:pt x="8" y="26"/>
                    <a:pt x="9" y="28"/>
                  </a:cubicBezTo>
                  <a:cubicBezTo>
                    <a:pt x="9" y="29"/>
                    <a:pt x="10" y="30"/>
                    <a:pt x="11" y="31"/>
                  </a:cubicBezTo>
                  <a:cubicBezTo>
                    <a:pt x="12" y="32"/>
                    <a:pt x="13" y="32"/>
                    <a:pt x="14" y="33"/>
                  </a:cubicBezTo>
                  <a:cubicBezTo>
                    <a:pt x="15" y="33"/>
                    <a:pt x="16" y="33"/>
                    <a:pt x="17" y="33"/>
                  </a:cubicBezTo>
                  <a:cubicBezTo>
                    <a:pt x="18" y="33"/>
                    <a:pt x="19" y="33"/>
                    <a:pt x="19" y="33"/>
                  </a:cubicBezTo>
                  <a:cubicBezTo>
                    <a:pt x="20" y="33"/>
                    <a:pt x="21" y="33"/>
                    <a:pt x="22" y="32"/>
                  </a:cubicBezTo>
                  <a:cubicBezTo>
                    <a:pt x="22" y="32"/>
                    <a:pt x="23" y="32"/>
                    <a:pt x="23" y="32"/>
                  </a:cubicBezTo>
                  <a:cubicBezTo>
                    <a:pt x="24" y="31"/>
                    <a:pt x="25"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20" y="40"/>
                    <a:pt x="18" y="40"/>
                    <a:pt x="17" y="40"/>
                  </a:cubicBezTo>
                  <a:cubicBezTo>
                    <a:pt x="15" y="40"/>
                    <a:pt x="13" y="40"/>
                    <a:pt x="12" y="39"/>
                  </a:cubicBezTo>
                  <a:cubicBezTo>
                    <a:pt x="11" y="39"/>
                    <a:pt x="9" y="38"/>
                    <a:pt x="8" y="38"/>
                  </a:cubicBezTo>
                  <a:cubicBezTo>
                    <a:pt x="7" y="37"/>
                    <a:pt x="6" y="36"/>
                    <a:pt x="5" y="35"/>
                  </a:cubicBezTo>
                  <a:cubicBezTo>
                    <a:pt x="4" y="34"/>
                    <a:pt x="3" y="33"/>
                    <a:pt x="3" y="31"/>
                  </a:cubicBezTo>
                  <a:cubicBezTo>
                    <a:pt x="2" y="30"/>
                    <a:pt x="1" y="28"/>
                    <a:pt x="1" y="26"/>
                  </a:cubicBezTo>
                  <a:cubicBezTo>
                    <a:pt x="0" y="24"/>
                    <a:pt x="0" y="22"/>
                    <a:pt x="0" y="20"/>
                  </a:cubicBezTo>
                  <a:cubicBezTo>
                    <a:pt x="0" y="17"/>
                    <a:pt x="0" y="14"/>
                    <a:pt x="1" y="12"/>
                  </a:cubicBezTo>
                  <a:cubicBezTo>
                    <a:pt x="2" y="9"/>
                    <a:pt x="3" y="7"/>
                    <a:pt x="5" y="5"/>
                  </a:cubicBezTo>
                  <a:cubicBezTo>
                    <a:pt x="6" y="4"/>
                    <a:pt x="8" y="2"/>
                    <a:pt x="10" y="1"/>
                  </a:cubicBezTo>
                  <a:cubicBezTo>
                    <a:pt x="12" y="1"/>
                    <a:pt x="14" y="0"/>
                    <a:pt x="17" y="0"/>
                  </a:cubicBezTo>
                  <a:cubicBezTo>
                    <a:pt x="20" y="0"/>
                    <a:pt x="22" y="1"/>
                    <a:pt x="24" y="2"/>
                  </a:cubicBezTo>
                  <a:cubicBezTo>
                    <a:pt x="26" y="3"/>
                    <a:pt x="28" y="4"/>
                    <a:pt x="29" y="6"/>
                  </a:cubicBezTo>
                  <a:cubicBezTo>
                    <a:pt x="30" y="8"/>
                    <a:pt x="31" y="10"/>
                    <a:pt x="32" y="12"/>
                  </a:cubicBezTo>
                  <a:cubicBezTo>
                    <a:pt x="33" y="14"/>
                    <a:pt x="33" y="17"/>
                    <a:pt x="33" y="19"/>
                  </a:cubicBezTo>
                  <a:close/>
                  <a:moveTo>
                    <a:pt x="25" y="17"/>
                  </a:moveTo>
                  <a:cubicBezTo>
                    <a:pt x="25" y="15"/>
                    <a:pt x="25" y="14"/>
                    <a:pt x="25" y="13"/>
                  </a:cubicBezTo>
                  <a:cubicBezTo>
                    <a:pt x="24" y="12"/>
                    <a:pt x="24" y="11"/>
                    <a:pt x="23" y="10"/>
                  </a:cubicBezTo>
                  <a:cubicBezTo>
                    <a:pt x="22" y="9"/>
                    <a:pt x="21" y="8"/>
                    <a:pt x="20" y="8"/>
                  </a:cubicBezTo>
                  <a:cubicBezTo>
                    <a:pt x="19" y="7"/>
                    <a:pt x="18" y="7"/>
                    <a:pt x="16" y="7"/>
                  </a:cubicBezTo>
                  <a:cubicBezTo>
                    <a:pt x="15" y="7"/>
                    <a:pt x="14" y="7"/>
                    <a:pt x="13" y="8"/>
                  </a:cubicBezTo>
                  <a:cubicBezTo>
                    <a:pt x="12" y="8"/>
                    <a:pt x="11" y="9"/>
                    <a:pt x="10" y="9"/>
                  </a:cubicBezTo>
                  <a:cubicBezTo>
                    <a:pt x="10" y="10"/>
                    <a:pt x="9" y="11"/>
                    <a:pt x="9" y="12"/>
                  </a:cubicBezTo>
                  <a:cubicBezTo>
                    <a:pt x="8" y="14"/>
                    <a:pt x="8" y="15"/>
                    <a:pt x="8"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4" name="Freeform 51">
              <a:extLst>
                <a:ext uri="{FF2B5EF4-FFF2-40B4-BE49-F238E27FC236}">
                  <a16:creationId xmlns:a16="http://schemas.microsoft.com/office/drawing/2014/main" id="{01AD00CA-8BC7-4B62-AC64-03851855A7AE}"/>
                </a:ext>
              </a:extLst>
            </p:cNvPr>
            <p:cNvSpPr>
              <a:spLocks noEditPoints="1"/>
            </p:cNvSpPr>
            <p:nvPr userDrawn="1"/>
          </p:nvSpPr>
          <p:spPr bwMode="auto">
            <a:xfrm>
              <a:off x="857320" y="6383459"/>
              <a:ext cx="83698" cy="137753"/>
            </a:xfrm>
            <a:custGeom>
              <a:avLst/>
              <a:gdLst>
                <a:gd name="T0" fmla="*/ 33 w 33"/>
                <a:gd name="T1" fmla="*/ 35 h 54"/>
                <a:gd name="T2" fmla="*/ 31 w 33"/>
                <a:gd name="T3" fmla="*/ 43 h 54"/>
                <a:gd name="T4" fmla="*/ 28 w 33"/>
                <a:gd name="T5" fmla="*/ 49 h 54"/>
                <a:gd name="T6" fmla="*/ 23 w 33"/>
                <a:gd name="T7" fmla="*/ 53 h 54"/>
                <a:gd name="T8" fmla="*/ 17 w 33"/>
                <a:gd name="T9" fmla="*/ 54 h 54"/>
                <a:gd name="T10" fmla="*/ 12 w 33"/>
                <a:gd name="T11" fmla="*/ 53 h 54"/>
                <a:gd name="T12" fmla="*/ 8 w 33"/>
                <a:gd name="T13" fmla="*/ 50 h 54"/>
                <a:gd name="T14" fmla="*/ 8 w 33"/>
                <a:gd name="T15" fmla="*/ 53 h 54"/>
                <a:gd name="T16" fmla="*/ 0 w 33"/>
                <a:gd name="T17" fmla="*/ 53 h 54"/>
                <a:gd name="T18" fmla="*/ 0 w 33"/>
                <a:gd name="T19" fmla="*/ 4 h 54"/>
                <a:gd name="T20" fmla="*/ 8 w 33"/>
                <a:gd name="T21" fmla="*/ 0 h 54"/>
                <a:gd name="T22" fmla="*/ 8 w 33"/>
                <a:gd name="T23" fmla="*/ 19 h 54"/>
                <a:gd name="T24" fmla="*/ 10 w 33"/>
                <a:gd name="T25" fmla="*/ 17 h 54"/>
                <a:gd name="T26" fmla="*/ 12 w 33"/>
                <a:gd name="T27" fmla="*/ 16 h 54"/>
                <a:gd name="T28" fmla="*/ 14 w 33"/>
                <a:gd name="T29" fmla="*/ 14 h 54"/>
                <a:gd name="T30" fmla="*/ 18 w 33"/>
                <a:gd name="T31" fmla="*/ 14 h 54"/>
                <a:gd name="T32" fmla="*/ 24 w 33"/>
                <a:gd name="T33" fmla="*/ 15 h 54"/>
                <a:gd name="T34" fmla="*/ 28 w 33"/>
                <a:gd name="T35" fmla="*/ 19 h 54"/>
                <a:gd name="T36" fmla="*/ 31 w 33"/>
                <a:gd name="T37" fmla="*/ 25 h 54"/>
                <a:gd name="T38" fmla="*/ 33 w 33"/>
                <a:gd name="T39" fmla="*/ 35 h 54"/>
                <a:gd name="T40" fmla="*/ 25 w 33"/>
                <a:gd name="T41" fmla="*/ 35 h 54"/>
                <a:gd name="T42" fmla="*/ 23 w 33"/>
                <a:gd name="T43" fmla="*/ 24 h 54"/>
                <a:gd name="T44" fmla="*/ 16 w 33"/>
                <a:gd name="T45" fmla="*/ 21 h 54"/>
                <a:gd name="T46" fmla="*/ 14 w 33"/>
                <a:gd name="T47" fmla="*/ 21 h 54"/>
                <a:gd name="T48" fmla="*/ 11 w 33"/>
                <a:gd name="T49" fmla="*/ 23 h 54"/>
                <a:gd name="T50" fmla="*/ 9 w 33"/>
                <a:gd name="T51" fmla="*/ 24 h 54"/>
                <a:gd name="T52" fmla="*/ 8 w 33"/>
                <a:gd name="T53" fmla="*/ 26 h 54"/>
                <a:gd name="T54" fmla="*/ 8 w 33"/>
                <a:gd name="T55" fmla="*/ 42 h 54"/>
                <a:gd name="T56" fmla="*/ 9 w 33"/>
                <a:gd name="T57" fmla="*/ 44 h 54"/>
                <a:gd name="T58" fmla="*/ 11 w 33"/>
                <a:gd name="T59" fmla="*/ 45 h 54"/>
                <a:gd name="T60" fmla="*/ 14 w 33"/>
                <a:gd name="T61" fmla="*/ 47 h 54"/>
                <a:gd name="T62" fmla="*/ 17 w 33"/>
                <a:gd name="T63" fmla="*/ 47 h 54"/>
                <a:gd name="T64" fmla="*/ 23 w 33"/>
                <a:gd name="T65" fmla="*/ 44 h 54"/>
                <a:gd name="T66" fmla="*/ 25 w 33"/>
                <a:gd name="T6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4">
                  <a:moveTo>
                    <a:pt x="33" y="35"/>
                  </a:moveTo>
                  <a:cubicBezTo>
                    <a:pt x="33" y="38"/>
                    <a:pt x="32" y="41"/>
                    <a:pt x="31" y="43"/>
                  </a:cubicBezTo>
                  <a:cubicBezTo>
                    <a:pt x="30" y="46"/>
                    <a:pt x="29" y="48"/>
                    <a:pt x="28" y="49"/>
                  </a:cubicBezTo>
                  <a:cubicBezTo>
                    <a:pt x="27" y="51"/>
                    <a:pt x="25" y="52"/>
                    <a:pt x="23" y="53"/>
                  </a:cubicBezTo>
                  <a:cubicBezTo>
                    <a:pt x="21" y="54"/>
                    <a:pt x="19" y="54"/>
                    <a:pt x="17" y="54"/>
                  </a:cubicBezTo>
                  <a:cubicBezTo>
                    <a:pt x="16" y="54"/>
                    <a:pt x="14" y="54"/>
                    <a:pt x="12" y="53"/>
                  </a:cubicBezTo>
                  <a:cubicBezTo>
                    <a:pt x="10" y="52"/>
                    <a:pt x="9" y="51"/>
                    <a:pt x="8" y="50"/>
                  </a:cubicBezTo>
                  <a:cubicBezTo>
                    <a:pt x="8" y="53"/>
                    <a:pt x="8" y="53"/>
                    <a:pt x="8" y="53"/>
                  </a:cubicBezTo>
                  <a:cubicBezTo>
                    <a:pt x="0" y="53"/>
                    <a:pt x="0" y="53"/>
                    <a:pt x="0" y="53"/>
                  </a:cubicBezTo>
                  <a:cubicBezTo>
                    <a:pt x="0" y="4"/>
                    <a:pt x="0" y="4"/>
                    <a:pt x="0" y="4"/>
                  </a:cubicBezTo>
                  <a:cubicBezTo>
                    <a:pt x="8" y="0"/>
                    <a:pt x="8" y="0"/>
                    <a:pt x="8" y="0"/>
                  </a:cubicBezTo>
                  <a:cubicBezTo>
                    <a:pt x="8" y="19"/>
                    <a:pt x="8" y="19"/>
                    <a:pt x="8" y="19"/>
                  </a:cubicBezTo>
                  <a:cubicBezTo>
                    <a:pt x="9" y="18"/>
                    <a:pt x="9" y="17"/>
                    <a:pt x="10" y="17"/>
                  </a:cubicBezTo>
                  <a:cubicBezTo>
                    <a:pt x="11" y="16"/>
                    <a:pt x="11" y="16"/>
                    <a:pt x="12" y="16"/>
                  </a:cubicBezTo>
                  <a:cubicBezTo>
                    <a:pt x="13" y="15"/>
                    <a:pt x="13" y="15"/>
                    <a:pt x="14" y="14"/>
                  </a:cubicBezTo>
                  <a:cubicBezTo>
                    <a:pt x="15" y="14"/>
                    <a:pt x="16" y="14"/>
                    <a:pt x="18" y="14"/>
                  </a:cubicBezTo>
                  <a:cubicBezTo>
                    <a:pt x="20" y="14"/>
                    <a:pt x="22" y="14"/>
                    <a:pt x="24" y="15"/>
                  </a:cubicBezTo>
                  <a:cubicBezTo>
                    <a:pt x="25" y="16"/>
                    <a:pt x="27" y="17"/>
                    <a:pt x="28" y="19"/>
                  </a:cubicBezTo>
                  <a:cubicBezTo>
                    <a:pt x="30" y="21"/>
                    <a:pt x="31" y="23"/>
                    <a:pt x="31" y="25"/>
                  </a:cubicBezTo>
                  <a:cubicBezTo>
                    <a:pt x="32" y="28"/>
                    <a:pt x="33" y="31"/>
                    <a:pt x="33" y="35"/>
                  </a:cubicBezTo>
                  <a:close/>
                  <a:moveTo>
                    <a:pt x="25" y="35"/>
                  </a:moveTo>
                  <a:cubicBezTo>
                    <a:pt x="25" y="30"/>
                    <a:pt x="24" y="27"/>
                    <a:pt x="23" y="24"/>
                  </a:cubicBezTo>
                  <a:cubicBezTo>
                    <a:pt x="21" y="22"/>
                    <a:pt x="19" y="21"/>
                    <a:pt x="16" y="21"/>
                  </a:cubicBezTo>
                  <a:cubicBezTo>
                    <a:pt x="15" y="21"/>
                    <a:pt x="15" y="21"/>
                    <a:pt x="14" y="21"/>
                  </a:cubicBezTo>
                  <a:cubicBezTo>
                    <a:pt x="13" y="22"/>
                    <a:pt x="12" y="22"/>
                    <a:pt x="11" y="23"/>
                  </a:cubicBezTo>
                  <a:cubicBezTo>
                    <a:pt x="11" y="23"/>
                    <a:pt x="10" y="24"/>
                    <a:pt x="9" y="24"/>
                  </a:cubicBezTo>
                  <a:cubicBezTo>
                    <a:pt x="9" y="25"/>
                    <a:pt x="8" y="25"/>
                    <a:pt x="8" y="26"/>
                  </a:cubicBezTo>
                  <a:cubicBezTo>
                    <a:pt x="8" y="42"/>
                    <a:pt x="8" y="42"/>
                    <a:pt x="8" y="42"/>
                  </a:cubicBezTo>
                  <a:cubicBezTo>
                    <a:pt x="8" y="43"/>
                    <a:pt x="9" y="43"/>
                    <a:pt x="9" y="44"/>
                  </a:cubicBezTo>
                  <a:cubicBezTo>
                    <a:pt x="10" y="44"/>
                    <a:pt x="11" y="45"/>
                    <a:pt x="11" y="45"/>
                  </a:cubicBezTo>
                  <a:cubicBezTo>
                    <a:pt x="12" y="46"/>
                    <a:pt x="13" y="46"/>
                    <a:pt x="14" y="47"/>
                  </a:cubicBezTo>
                  <a:cubicBezTo>
                    <a:pt x="15" y="47"/>
                    <a:pt x="16" y="47"/>
                    <a:pt x="17" y="47"/>
                  </a:cubicBezTo>
                  <a:cubicBezTo>
                    <a:pt x="19" y="47"/>
                    <a:pt x="21" y="46"/>
                    <a:pt x="23" y="44"/>
                  </a:cubicBezTo>
                  <a:cubicBezTo>
                    <a:pt x="24" y="42"/>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5" name="Freeform 52">
              <a:extLst>
                <a:ext uri="{FF2B5EF4-FFF2-40B4-BE49-F238E27FC236}">
                  <a16:creationId xmlns:a16="http://schemas.microsoft.com/office/drawing/2014/main" id="{BC957590-E3D7-48BF-A1DF-73DCD7673857}"/>
                </a:ext>
              </a:extLst>
            </p:cNvPr>
            <p:cNvSpPr>
              <a:spLocks noEditPoints="1"/>
            </p:cNvSpPr>
            <p:nvPr userDrawn="1"/>
          </p:nvSpPr>
          <p:spPr bwMode="auto">
            <a:xfrm>
              <a:off x="956713"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1" y="33"/>
                    <a:pt x="21" y="32"/>
                  </a:cubicBezTo>
                  <a:cubicBezTo>
                    <a:pt x="22" y="32"/>
                    <a:pt x="22" y="32"/>
                    <a:pt x="23" y="32"/>
                  </a:cubicBezTo>
                  <a:cubicBezTo>
                    <a:pt x="24" y="31"/>
                    <a:pt x="24"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8"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6" name="Freeform 53">
              <a:extLst>
                <a:ext uri="{FF2B5EF4-FFF2-40B4-BE49-F238E27FC236}">
                  <a16:creationId xmlns:a16="http://schemas.microsoft.com/office/drawing/2014/main" id="{9BC2125B-AF0E-4411-AFA7-3F79B873BFBA}"/>
                </a:ext>
              </a:extLst>
            </p:cNvPr>
            <p:cNvSpPr>
              <a:spLocks/>
            </p:cNvSpPr>
            <p:nvPr userDrawn="1"/>
          </p:nvSpPr>
          <p:spPr bwMode="auto">
            <a:xfrm>
              <a:off x="1050873" y="6383459"/>
              <a:ext cx="55799" cy="137753"/>
            </a:xfrm>
            <a:custGeom>
              <a:avLst/>
              <a:gdLst>
                <a:gd name="T0" fmla="*/ 21 w 22"/>
                <a:gd name="T1" fmla="*/ 52 h 54"/>
                <a:gd name="T2" fmla="*/ 18 w 22"/>
                <a:gd name="T3" fmla="*/ 54 h 54"/>
                <a:gd name="T4" fmla="*/ 14 w 22"/>
                <a:gd name="T5" fmla="*/ 54 h 54"/>
                <a:gd name="T6" fmla="*/ 11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2" y="54"/>
                    <a:pt x="11" y="54"/>
                  </a:cubicBezTo>
                  <a:cubicBezTo>
                    <a:pt x="10" y="53"/>
                    <a:pt x="9" y="53"/>
                    <a:pt x="8" y="52"/>
                  </a:cubicBezTo>
                  <a:cubicBezTo>
                    <a:pt x="7" y="51"/>
                    <a:pt x="6" y="50"/>
                    <a:pt x="6" y="49"/>
                  </a:cubicBezTo>
                  <a:cubicBezTo>
                    <a:pt x="6"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2"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7" name="Freeform 54">
              <a:extLst>
                <a:ext uri="{FF2B5EF4-FFF2-40B4-BE49-F238E27FC236}">
                  <a16:creationId xmlns:a16="http://schemas.microsoft.com/office/drawing/2014/main" id="{1E5BE33C-9675-423A-802C-0A789DB1851B}"/>
                </a:ext>
              </a:extLst>
            </p:cNvPr>
            <p:cNvSpPr>
              <a:spLocks/>
            </p:cNvSpPr>
            <p:nvPr userDrawn="1"/>
          </p:nvSpPr>
          <p:spPr bwMode="auto">
            <a:xfrm>
              <a:off x="1118877"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8" name="Freeform 55">
              <a:extLst>
                <a:ext uri="{FF2B5EF4-FFF2-40B4-BE49-F238E27FC236}">
                  <a16:creationId xmlns:a16="http://schemas.microsoft.com/office/drawing/2014/main" id="{FB04A8AC-9DA2-4FB3-985A-DD8E6439135C}"/>
                </a:ext>
              </a:extLst>
            </p:cNvPr>
            <p:cNvSpPr>
              <a:spLocks noEditPoints="1"/>
            </p:cNvSpPr>
            <p:nvPr userDrawn="1"/>
          </p:nvSpPr>
          <p:spPr bwMode="auto">
            <a:xfrm>
              <a:off x="1190370"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29 w 33"/>
                <a:gd name="T25" fmla="*/ 35 h 40"/>
                <a:gd name="T26" fmla="*/ 27 w 33"/>
                <a:gd name="T27" fmla="*/ 37 h 40"/>
                <a:gd name="T28" fmla="*/ 24 w 33"/>
                <a:gd name="T29" fmla="*/ 39 h 40"/>
                <a:gd name="T30" fmla="*/ 20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2"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0" y="33"/>
                    <a:pt x="21" y="32"/>
                  </a:cubicBezTo>
                  <a:cubicBezTo>
                    <a:pt x="22" y="32"/>
                    <a:pt x="22" y="32"/>
                    <a:pt x="23" y="32"/>
                  </a:cubicBezTo>
                  <a:cubicBezTo>
                    <a:pt x="23" y="31"/>
                    <a:pt x="24" y="31"/>
                    <a:pt x="25" y="30"/>
                  </a:cubicBezTo>
                  <a:cubicBezTo>
                    <a:pt x="29" y="35"/>
                    <a:pt x="29" y="35"/>
                    <a:pt x="29" y="35"/>
                  </a:cubicBezTo>
                  <a:cubicBezTo>
                    <a:pt x="29" y="36"/>
                    <a:pt x="28" y="37"/>
                    <a:pt x="27" y="37"/>
                  </a:cubicBezTo>
                  <a:cubicBezTo>
                    <a:pt x="26" y="38"/>
                    <a:pt x="25" y="38"/>
                    <a:pt x="24" y="39"/>
                  </a:cubicBezTo>
                  <a:cubicBezTo>
                    <a:pt x="23" y="39"/>
                    <a:pt x="22" y="40"/>
                    <a:pt x="20"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7"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9" name="Freeform 56">
              <a:extLst>
                <a:ext uri="{FF2B5EF4-FFF2-40B4-BE49-F238E27FC236}">
                  <a16:creationId xmlns:a16="http://schemas.microsoft.com/office/drawing/2014/main" id="{F365BB87-C861-4F40-A844-477BAA1EAA55}"/>
                </a:ext>
              </a:extLst>
            </p:cNvPr>
            <p:cNvSpPr>
              <a:spLocks/>
            </p:cNvSpPr>
            <p:nvPr userDrawn="1"/>
          </p:nvSpPr>
          <p:spPr bwMode="auto">
            <a:xfrm>
              <a:off x="1294993" y="6418333"/>
              <a:ext cx="55799" cy="101135"/>
            </a:xfrm>
            <a:custGeom>
              <a:avLst/>
              <a:gdLst>
                <a:gd name="T0" fmla="*/ 20 w 22"/>
                <a:gd name="T1" fmla="*/ 9 h 39"/>
                <a:gd name="T2" fmla="*/ 18 w 22"/>
                <a:gd name="T3" fmla="*/ 8 h 39"/>
                <a:gd name="T4" fmla="*/ 15 w 22"/>
                <a:gd name="T5" fmla="*/ 7 h 39"/>
                <a:gd name="T6" fmla="*/ 9 w 22"/>
                <a:gd name="T7" fmla="*/ 10 h 39"/>
                <a:gd name="T8" fmla="*/ 7 w 22"/>
                <a:gd name="T9" fmla="*/ 17 h 39"/>
                <a:gd name="T10" fmla="*/ 7 w 22"/>
                <a:gd name="T11" fmla="*/ 39 h 39"/>
                <a:gd name="T12" fmla="*/ 0 w 22"/>
                <a:gd name="T13" fmla="*/ 39 h 39"/>
                <a:gd name="T14" fmla="*/ 0 w 22"/>
                <a:gd name="T15" fmla="*/ 1 h 39"/>
                <a:gd name="T16" fmla="*/ 7 w 22"/>
                <a:gd name="T17" fmla="*/ 1 h 39"/>
                <a:gd name="T18" fmla="*/ 7 w 22"/>
                <a:gd name="T19" fmla="*/ 5 h 39"/>
                <a:gd name="T20" fmla="*/ 9 w 22"/>
                <a:gd name="T21" fmla="*/ 3 h 39"/>
                <a:gd name="T22" fmla="*/ 11 w 22"/>
                <a:gd name="T23" fmla="*/ 1 h 39"/>
                <a:gd name="T24" fmla="*/ 13 w 22"/>
                <a:gd name="T25" fmla="*/ 0 h 39"/>
                <a:gd name="T26" fmla="*/ 16 w 22"/>
                <a:gd name="T27" fmla="*/ 0 h 39"/>
                <a:gd name="T28" fmla="*/ 20 w 22"/>
                <a:gd name="T29" fmla="*/ 1 h 39"/>
                <a:gd name="T30" fmla="*/ 22 w 22"/>
                <a:gd name="T31" fmla="*/ 2 h 39"/>
                <a:gd name="T32" fmla="*/ 20 w 22"/>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9"/>
                  </a:moveTo>
                  <a:cubicBezTo>
                    <a:pt x="20" y="8"/>
                    <a:pt x="19" y="8"/>
                    <a:pt x="18" y="8"/>
                  </a:cubicBezTo>
                  <a:cubicBezTo>
                    <a:pt x="17" y="8"/>
                    <a:pt x="16" y="7"/>
                    <a:pt x="15" y="7"/>
                  </a:cubicBezTo>
                  <a:cubicBezTo>
                    <a:pt x="12" y="7"/>
                    <a:pt x="10" y="8"/>
                    <a:pt x="9" y="10"/>
                  </a:cubicBezTo>
                  <a:cubicBezTo>
                    <a:pt x="8" y="12"/>
                    <a:pt x="7" y="14"/>
                    <a:pt x="7" y="17"/>
                  </a:cubicBezTo>
                  <a:cubicBezTo>
                    <a:pt x="7" y="39"/>
                    <a:pt x="7" y="39"/>
                    <a:pt x="7" y="39"/>
                  </a:cubicBezTo>
                  <a:cubicBezTo>
                    <a:pt x="0" y="39"/>
                    <a:pt x="0" y="39"/>
                    <a:pt x="0" y="39"/>
                  </a:cubicBezTo>
                  <a:cubicBezTo>
                    <a:pt x="0" y="1"/>
                    <a:pt x="0" y="1"/>
                    <a:pt x="0" y="1"/>
                  </a:cubicBezTo>
                  <a:cubicBezTo>
                    <a:pt x="7" y="1"/>
                    <a:pt x="7" y="1"/>
                    <a:pt x="7" y="1"/>
                  </a:cubicBezTo>
                  <a:cubicBezTo>
                    <a:pt x="7" y="5"/>
                    <a:pt x="7" y="5"/>
                    <a:pt x="7" y="5"/>
                  </a:cubicBezTo>
                  <a:cubicBezTo>
                    <a:pt x="8" y="4"/>
                    <a:pt x="8" y="3"/>
                    <a:pt x="9" y="3"/>
                  </a:cubicBezTo>
                  <a:cubicBezTo>
                    <a:pt x="9" y="2"/>
                    <a:pt x="10" y="2"/>
                    <a:pt x="11" y="1"/>
                  </a:cubicBezTo>
                  <a:cubicBezTo>
                    <a:pt x="11" y="1"/>
                    <a:pt x="12" y="1"/>
                    <a:pt x="13" y="0"/>
                  </a:cubicBezTo>
                  <a:cubicBezTo>
                    <a:pt x="14" y="0"/>
                    <a:pt x="15" y="0"/>
                    <a:pt x="16" y="0"/>
                  </a:cubicBezTo>
                  <a:cubicBezTo>
                    <a:pt x="17" y="0"/>
                    <a:pt x="19" y="0"/>
                    <a:pt x="20" y="1"/>
                  </a:cubicBezTo>
                  <a:cubicBezTo>
                    <a:pt x="21" y="1"/>
                    <a:pt x="22" y="1"/>
                    <a:pt x="22" y="2"/>
                  </a:cubicBezTo>
                  <a:lnTo>
                    <a:pt x="20"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0" name="Freeform 57">
              <a:extLst>
                <a:ext uri="{FF2B5EF4-FFF2-40B4-BE49-F238E27FC236}">
                  <a16:creationId xmlns:a16="http://schemas.microsoft.com/office/drawing/2014/main" id="{8B7E2806-AAFA-45B5-B801-55C79A927799}"/>
                </a:ext>
              </a:extLst>
            </p:cNvPr>
            <p:cNvSpPr>
              <a:spLocks/>
            </p:cNvSpPr>
            <p:nvPr userDrawn="1"/>
          </p:nvSpPr>
          <p:spPr bwMode="auto">
            <a:xfrm>
              <a:off x="1406591"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1" name="Freeform 58">
              <a:extLst>
                <a:ext uri="{FF2B5EF4-FFF2-40B4-BE49-F238E27FC236}">
                  <a16:creationId xmlns:a16="http://schemas.microsoft.com/office/drawing/2014/main" id="{7A49B80F-B4C0-4F31-9238-8123D3E20D16}"/>
                </a:ext>
              </a:extLst>
            </p:cNvPr>
            <p:cNvSpPr>
              <a:spLocks/>
            </p:cNvSpPr>
            <p:nvPr userDrawn="1"/>
          </p:nvSpPr>
          <p:spPr bwMode="auto">
            <a:xfrm>
              <a:off x="1485058" y="6383459"/>
              <a:ext cx="80211"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10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2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3" y="25"/>
                    <a:pt x="21" y="24"/>
                  </a:cubicBezTo>
                  <a:cubicBezTo>
                    <a:pt x="20" y="22"/>
                    <a:pt x="18" y="21"/>
                    <a:pt x="15" y="21"/>
                  </a:cubicBezTo>
                  <a:cubicBezTo>
                    <a:pt x="14" y="21"/>
                    <a:pt x="13" y="21"/>
                    <a:pt x="12" y="22"/>
                  </a:cubicBezTo>
                  <a:cubicBezTo>
                    <a:pt x="11" y="22"/>
                    <a:pt x="10" y="23"/>
                    <a:pt x="10" y="24"/>
                  </a:cubicBezTo>
                  <a:cubicBezTo>
                    <a:pt x="9" y="24"/>
                    <a:pt x="8" y="25"/>
                    <a:pt x="8" y="27"/>
                  </a:cubicBezTo>
                  <a:cubicBezTo>
                    <a:pt x="8"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9" y="17"/>
                    <a:pt x="9" y="17"/>
                  </a:cubicBezTo>
                  <a:cubicBezTo>
                    <a:pt x="10" y="16"/>
                    <a:pt x="11" y="16"/>
                    <a:pt x="12" y="15"/>
                  </a:cubicBezTo>
                  <a:cubicBezTo>
                    <a:pt x="12" y="15"/>
                    <a:pt x="13" y="15"/>
                    <a:pt x="14" y="14"/>
                  </a:cubicBezTo>
                  <a:cubicBezTo>
                    <a:pt x="15" y="14"/>
                    <a:pt x="16" y="14"/>
                    <a:pt x="17" y="14"/>
                  </a:cubicBezTo>
                  <a:cubicBezTo>
                    <a:pt x="19" y="14"/>
                    <a:pt x="21" y="14"/>
                    <a:pt x="23" y="15"/>
                  </a:cubicBezTo>
                  <a:cubicBezTo>
                    <a:pt x="25" y="16"/>
                    <a:pt x="26" y="17"/>
                    <a:pt x="27" y="18"/>
                  </a:cubicBezTo>
                  <a:cubicBezTo>
                    <a:pt x="29" y="20"/>
                    <a:pt x="29" y="22"/>
                    <a:pt x="30" y="24"/>
                  </a:cubicBezTo>
                  <a:cubicBezTo>
                    <a:pt x="31"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2" name="Freeform 59">
              <a:extLst>
                <a:ext uri="{FF2B5EF4-FFF2-40B4-BE49-F238E27FC236}">
                  <a16:creationId xmlns:a16="http://schemas.microsoft.com/office/drawing/2014/main" id="{9C60C45F-865F-4118-A4B0-174C696B472F}"/>
                </a:ext>
              </a:extLst>
            </p:cNvPr>
            <p:cNvSpPr>
              <a:spLocks noEditPoints="1"/>
            </p:cNvSpPr>
            <p:nvPr userDrawn="1"/>
          </p:nvSpPr>
          <p:spPr bwMode="auto">
            <a:xfrm>
              <a:off x="1582706" y="6418333"/>
              <a:ext cx="83698" cy="102879"/>
            </a:xfrm>
            <a:custGeom>
              <a:avLst/>
              <a:gdLst>
                <a:gd name="T0" fmla="*/ 33 w 33"/>
                <a:gd name="T1" fmla="*/ 19 h 40"/>
                <a:gd name="T2" fmla="*/ 33 w 33"/>
                <a:gd name="T3" fmla="*/ 21 h 40"/>
                <a:gd name="T4" fmla="*/ 33 w 33"/>
                <a:gd name="T5" fmla="*/ 23 h 40"/>
                <a:gd name="T6" fmla="*/ 8 w 33"/>
                <a:gd name="T7" fmla="*/ 23 h 40"/>
                <a:gd name="T8" fmla="*/ 9 w 33"/>
                <a:gd name="T9" fmla="*/ 28 h 40"/>
                <a:gd name="T10" fmla="*/ 11 w 33"/>
                <a:gd name="T11" fmla="*/ 31 h 40"/>
                <a:gd name="T12" fmla="*/ 14 w 33"/>
                <a:gd name="T13" fmla="*/ 33 h 40"/>
                <a:gd name="T14" fmla="*/ 17 w 33"/>
                <a:gd name="T15" fmla="*/ 33 h 40"/>
                <a:gd name="T16" fmla="*/ 20 w 33"/>
                <a:gd name="T17" fmla="*/ 33 h 40"/>
                <a:gd name="T18" fmla="*/ 22 w 33"/>
                <a:gd name="T19" fmla="*/ 32 h 40"/>
                <a:gd name="T20" fmla="*/ 24 w 33"/>
                <a:gd name="T21" fmla="*/ 32 h 40"/>
                <a:gd name="T22" fmla="*/ 26 w 33"/>
                <a:gd name="T23" fmla="*/ 30 h 40"/>
                <a:gd name="T24" fmla="*/ 30 w 33"/>
                <a:gd name="T25" fmla="*/ 35 h 40"/>
                <a:gd name="T26" fmla="*/ 27 w 33"/>
                <a:gd name="T27" fmla="*/ 37 h 40"/>
                <a:gd name="T28" fmla="*/ 25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2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6 w 33"/>
                <a:gd name="T63" fmla="*/ 17 h 40"/>
                <a:gd name="T64" fmla="*/ 25 w 33"/>
                <a:gd name="T65" fmla="*/ 13 h 40"/>
                <a:gd name="T66" fmla="*/ 23 w 33"/>
                <a:gd name="T67" fmla="*/ 10 h 40"/>
                <a:gd name="T68" fmla="*/ 21 w 33"/>
                <a:gd name="T69" fmla="*/ 8 h 40"/>
                <a:gd name="T70" fmla="*/ 17 w 33"/>
                <a:gd name="T71" fmla="*/ 7 h 40"/>
                <a:gd name="T72" fmla="*/ 13 w 33"/>
                <a:gd name="T73" fmla="*/ 8 h 40"/>
                <a:gd name="T74" fmla="*/ 11 w 33"/>
                <a:gd name="T75" fmla="*/ 9 h 40"/>
                <a:gd name="T76" fmla="*/ 9 w 33"/>
                <a:gd name="T77" fmla="*/ 12 h 40"/>
                <a:gd name="T78" fmla="*/ 8 w 33"/>
                <a:gd name="T79" fmla="*/ 17 h 40"/>
                <a:gd name="T80" fmla="*/ 26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8" y="23"/>
                    <a:pt x="8" y="23"/>
                    <a:pt x="8" y="23"/>
                  </a:cubicBezTo>
                  <a:cubicBezTo>
                    <a:pt x="8" y="25"/>
                    <a:pt x="8" y="26"/>
                    <a:pt x="9" y="28"/>
                  </a:cubicBezTo>
                  <a:cubicBezTo>
                    <a:pt x="10" y="29"/>
                    <a:pt x="10" y="30"/>
                    <a:pt x="11" y="31"/>
                  </a:cubicBezTo>
                  <a:cubicBezTo>
                    <a:pt x="12" y="32"/>
                    <a:pt x="13" y="32"/>
                    <a:pt x="14" y="33"/>
                  </a:cubicBezTo>
                  <a:cubicBezTo>
                    <a:pt x="15" y="33"/>
                    <a:pt x="16" y="33"/>
                    <a:pt x="17" y="33"/>
                  </a:cubicBezTo>
                  <a:cubicBezTo>
                    <a:pt x="18" y="33"/>
                    <a:pt x="19" y="33"/>
                    <a:pt x="20" y="33"/>
                  </a:cubicBezTo>
                  <a:cubicBezTo>
                    <a:pt x="20" y="33"/>
                    <a:pt x="21" y="33"/>
                    <a:pt x="22" y="32"/>
                  </a:cubicBezTo>
                  <a:cubicBezTo>
                    <a:pt x="23" y="32"/>
                    <a:pt x="23" y="32"/>
                    <a:pt x="24" y="32"/>
                  </a:cubicBezTo>
                  <a:cubicBezTo>
                    <a:pt x="24" y="31"/>
                    <a:pt x="25" y="31"/>
                    <a:pt x="26" y="30"/>
                  </a:cubicBezTo>
                  <a:cubicBezTo>
                    <a:pt x="30" y="35"/>
                    <a:pt x="30" y="35"/>
                    <a:pt x="30" y="35"/>
                  </a:cubicBezTo>
                  <a:cubicBezTo>
                    <a:pt x="29" y="36"/>
                    <a:pt x="28" y="37"/>
                    <a:pt x="27" y="37"/>
                  </a:cubicBezTo>
                  <a:cubicBezTo>
                    <a:pt x="27" y="38"/>
                    <a:pt x="26" y="38"/>
                    <a:pt x="25" y="39"/>
                  </a:cubicBezTo>
                  <a:cubicBezTo>
                    <a:pt x="24" y="39"/>
                    <a:pt x="22" y="40"/>
                    <a:pt x="21" y="40"/>
                  </a:cubicBezTo>
                  <a:cubicBezTo>
                    <a:pt x="20" y="40"/>
                    <a:pt x="18" y="40"/>
                    <a:pt x="17" y="40"/>
                  </a:cubicBezTo>
                  <a:cubicBezTo>
                    <a:pt x="15" y="40"/>
                    <a:pt x="14" y="40"/>
                    <a:pt x="12" y="39"/>
                  </a:cubicBezTo>
                  <a:cubicBezTo>
                    <a:pt x="11" y="39"/>
                    <a:pt x="10" y="38"/>
                    <a:pt x="8" y="38"/>
                  </a:cubicBezTo>
                  <a:cubicBezTo>
                    <a:pt x="7" y="37"/>
                    <a:pt x="6" y="36"/>
                    <a:pt x="5" y="35"/>
                  </a:cubicBezTo>
                  <a:cubicBezTo>
                    <a:pt x="4" y="34"/>
                    <a:pt x="4" y="33"/>
                    <a:pt x="3" y="31"/>
                  </a:cubicBezTo>
                  <a:cubicBezTo>
                    <a:pt x="2" y="30"/>
                    <a:pt x="1" y="28"/>
                    <a:pt x="1" y="26"/>
                  </a:cubicBezTo>
                  <a:cubicBezTo>
                    <a:pt x="1" y="24"/>
                    <a:pt x="0" y="22"/>
                    <a:pt x="0" y="20"/>
                  </a:cubicBezTo>
                  <a:cubicBezTo>
                    <a:pt x="0" y="17"/>
                    <a:pt x="1" y="14"/>
                    <a:pt x="2" y="12"/>
                  </a:cubicBezTo>
                  <a:cubicBezTo>
                    <a:pt x="2" y="9"/>
                    <a:pt x="4" y="7"/>
                    <a:pt x="5" y="5"/>
                  </a:cubicBezTo>
                  <a:cubicBezTo>
                    <a:pt x="6" y="4"/>
                    <a:pt x="8" y="2"/>
                    <a:pt x="10" y="1"/>
                  </a:cubicBezTo>
                  <a:cubicBezTo>
                    <a:pt x="12" y="1"/>
                    <a:pt x="15" y="0"/>
                    <a:pt x="17" y="0"/>
                  </a:cubicBezTo>
                  <a:cubicBezTo>
                    <a:pt x="20" y="0"/>
                    <a:pt x="22" y="1"/>
                    <a:pt x="24" y="2"/>
                  </a:cubicBezTo>
                  <a:cubicBezTo>
                    <a:pt x="26" y="3"/>
                    <a:pt x="28" y="4"/>
                    <a:pt x="29" y="6"/>
                  </a:cubicBezTo>
                  <a:cubicBezTo>
                    <a:pt x="31" y="8"/>
                    <a:pt x="32" y="10"/>
                    <a:pt x="32" y="12"/>
                  </a:cubicBezTo>
                  <a:cubicBezTo>
                    <a:pt x="33" y="14"/>
                    <a:pt x="33" y="17"/>
                    <a:pt x="33" y="19"/>
                  </a:cubicBezTo>
                  <a:close/>
                  <a:moveTo>
                    <a:pt x="26" y="17"/>
                  </a:moveTo>
                  <a:cubicBezTo>
                    <a:pt x="26" y="15"/>
                    <a:pt x="25" y="14"/>
                    <a:pt x="25" y="13"/>
                  </a:cubicBezTo>
                  <a:cubicBezTo>
                    <a:pt x="25" y="12"/>
                    <a:pt x="24" y="11"/>
                    <a:pt x="23" y="10"/>
                  </a:cubicBezTo>
                  <a:cubicBezTo>
                    <a:pt x="23" y="9"/>
                    <a:pt x="22" y="8"/>
                    <a:pt x="21" y="8"/>
                  </a:cubicBezTo>
                  <a:cubicBezTo>
                    <a:pt x="20" y="7"/>
                    <a:pt x="18" y="7"/>
                    <a:pt x="17" y="7"/>
                  </a:cubicBezTo>
                  <a:cubicBezTo>
                    <a:pt x="15" y="7"/>
                    <a:pt x="14" y="7"/>
                    <a:pt x="13" y="8"/>
                  </a:cubicBezTo>
                  <a:cubicBezTo>
                    <a:pt x="12" y="8"/>
                    <a:pt x="11" y="9"/>
                    <a:pt x="11" y="9"/>
                  </a:cubicBezTo>
                  <a:cubicBezTo>
                    <a:pt x="10" y="10"/>
                    <a:pt x="9" y="11"/>
                    <a:pt x="9" y="12"/>
                  </a:cubicBezTo>
                  <a:cubicBezTo>
                    <a:pt x="8" y="14"/>
                    <a:pt x="8" y="15"/>
                    <a:pt x="8" y="17"/>
                  </a:cubicBezTo>
                  <a:lnTo>
                    <a:pt x="26"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3" name="Freeform 60">
              <a:extLst>
                <a:ext uri="{FF2B5EF4-FFF2-40B4-BE49-F238E27FC236}">
                  <a16:creationId xmlns:a16="http://schemas.microsoft.com/office/drawing/2014/main" id="{15FBF980-B96C-472B-A46B-A731CA164E92}"/>
                </a:ext>
              </a:extLst>
            </p:cNvPr>
            <p:cNvSpPr>
              <a:spLocks/>
            </p:cNvSpPr>
            <p:nvPr userDrawn="1"/>
          </p:nvSpPr>
          <p:spPr bwMode="auto">
            <a:xfrm>
              <a:off x="1727435" y="6421821"/>
              <a:ext cx="122060" cy="97648"/>
            </a:xfrm>
            <a:custGeom>
              <a:avLst/>
              <a:gdLst>
                <a:gd name="T0" fmla="*/ 56 w 70"/>
                <a:gd name="T1" fmla="*/ 56 h 56"/>
                <a:gd name="T2" fmla="*/ 46 w 70"/>
                <a:gd name="T3" fmla="*/ 56 h 56"/>
                <a:gd name="T4" fmla="*/ 35 w 70"/>
                <a:gd name="T5" fmla="*/ 16 h 56"/>
                <a:gd name="T6" fmla="*/ 25 w 70"/>
                <a:gd name="T7" fmla="*/ 56 h 56"/>
                <a:gd name="T8" fmla="*/ 15 w 70"/>
                <a:gd name="T9" fmla="*/ 56 h 56"/>
                <a:gd name="T10" fmla="*/ 0 w 70"/>
                <a:gd name="T11" fmla="*/ 0 h 56"/>
                <a:gd name="T12" fmla="*/ 10 w 70"/>
                <a:gd name="T13" fmla="*/ 0 h 56"/>
                <a:gd name="T14" fmla="*/ 21 w 70"/>
                <a:gd name="T15" fmla="*/ 38 h 56"/>
                <a:gd name="T16" fmla="*/ 31 w 70"/>
                <a:gd name="T17" fmla="*/ 0 h 56"/>
                <a:gd name="T18" fmla="*/ 40 w 70"/>
                <a:gd name="T19" fmla="*/ 0 h 56"/>
                <a:gd name="T20" fmla="*/ 50 w 70"/>
                <a:gd name="T21" fmla="*/ 38 h 56"/>
                <a:gd name="T22" fmla="*/ 60 w 70"/>
                <a:gd name="T23" fmla="*/ 0 h 56"/>
                <a:gd name="T24" fmla="*/ 70 w 70"/>
                <a:gd name="T25" fmla="*/ 0 h 56"/>
                <a:gd name="T26" fmla="*/ 56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6" y="56"/>
                  </a:moveTo>
                  <a:lnTo>
                    <a:pt x="46" y="56"/>
                  </a:lnTo>
                  <a:lnTo>
                    <a:pt x="35" y="16"/>
                  </a:lnTo>
                  <a:lnTo>
                    <a:pt x="25" y="56"/>
                  </a:lnTo>
                  <a:lnTo>
                    <a:pt x="15" y="56"/>
                  </a:lnTo>
                  <a:lnTo>
                    <a:pt x="0" y="0"/>
                  </a:lnTo>
                  <a:lnTo>
                    <a:pt x="10" y="0"/>
                  </a:lnTo>
                  <a:lnTo>
                    <a:pt x="21" y="38"/>
                  </a:lnTo>
                  <a:lnTo>
                    <a:pt x="31" y="0"/>
                  </a:lnTo>
                  <a:lnTo>
                    <a:pt x="40" y="0"/>
                  </a:lnTo>
                  <a:lnTo>
                    <a:pt x="50" y="38"/>
                  </a:lnTo>
                  <a:lnTo>
                    <a:pt x="60" y="0"/>
                  </a:lnTo>
                  <a:lnTo>
                    <a:pt x="70" y="0"/>
                  </a:lnTo>
                  <a:lnTo>
                    <a:pt x="56"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4" name="Freeform 61">
              <a:extLst>
                <a:ext uri="{FF2B5EF4-FFF2-40B4-BE49-F238E27FC236}">
                  <a16:creationId xmlns:a16="http://schemas.microsoft.com/office/drawing/2014/main" id="{64F1DD18-05EE-4F9F-9E6B-E03C4C500F21}"/>
                </a:ext>
              </a:extLst>
            </p:cNvPr>
            <p:cNvSpPr>
              <a:spLocks noEditPoints="1"/>
            </p:cNvSpPr>
            <p:nvPr userDrawn="1"/>
          </p:nvSpPr>
          <p:spPr bwMode="auto">
            <a:xfrm>
              <a:off x="1859957" y="6418333"/>
              <a:ext cx="87186" cy="102879"/>
            </a:xfrm>
            <a:custGeom>
              <a:avLst/>
              <a:gdLst>
                <a:gd name="T0" fmla="*/ 34 w 34"/>
                <a:gd name="T1" fmla="*/ 20 h 40"/>
                <a:gd name="T2" fmla="*/ 33 w 34"/>
                <a:gd name="T3" fmla="*/ 28 h 40"/>
                <a:gd name="T4" fmla="*/ 29 w 34"/>
                <a:gd name="T5" fmla="*/ 35 h 40"/>
                <a:gd name="T6" fmla="*/ 24 w 34"/>
                <a:gd name="T7" fmla="*/ 39 h 40"/>
                <a:gd name="T8" fmla="*/ 17 w 34"/>
                <a:gd name="T9" fmla="*/ 40 h 40"/>
                <a:gd name="T10" fmla="*/ 10 w 34"/>
                <a:gd name="T11" fmla="*/ 39 h 40"/>
                <a:gd name="T12" fmla="*/ 5 w 34"/>
                <a:gd name="T13" fmla="*/ 35 h 40"/>
                <a:gd name="T14" fmla="*/ 1 w 34"/>
                <a:gd name="T15" fmla="*/ 28 h 40"/>
                <a:gd name="T16" fmla="*/ 0 w 34"/>
                <a:gd name="T17" fmla="*/ 20 h 40"/>
                <a:gd name="T18" fmla="*/ 1 w 34"/>
                <a:gd name="T19" fmla="*/ 12 h 40"/>
                <a:gd name="T20" fmla="*/ 5 w 34"/>
                <a:gd name="T21" fmla="*/ 5 h 40"/>
                <a:gd name="T22" fmla="*/ 11 w 34"/>
                <a:gd name="T23" fmla="*/ 1 h 40"/>
                <a:gd name="T24" fmla="*/ 17 w 34"/>
                <a:gd name="T25" fmla="*/ 0 h 40"/>
                <a:gd name="T26" fmla="*/ 24 w 34"/>
                <a:gd name="T27" fmla="*/ 1 h 40"/>
                <a:gd name="T28" fmla="*/ 29 w 34"/>
                <a:gd name="T29" fmla="*/ 5 h 40"/>
                <a:gd name="T30" fmla="*/ 33 w 34"/>
                <a:gd name="T31" fmla="*/ 12 h 40"/>
                <a:gd name="T32" fmla="*/ 34 w 34"/>
                <a:gd name="T33" fmla="*/ 20 h 40"/>
                <a:gd name="T34" fmla="*/ 27 w 34"/>
                <a:gd name="T35" fmla="*/ 20 h 40"/>
                <a:gd name="T36" fmla="*/ 26 w 34"/>
                <a:gd name="T37" fmla="*/ 15 h 40"/>
                <a:gd name="T38" fmla="*/ 24 w 34"/>
                <a:gd name="T39" fmla="*/ 11 h 40"/>
                <a:gd name="T40" fmla="*/ 21 w 34"/>
                <a:gd name="T41" fmla="*/ 8 h 40"/>
                <a:gd name="T42" fmla="*/ 17 w 34"/>
                <a:gd name="T43" fmla="*/ 7 h 40"/>
                <a:gd name="T44" fmla="*/ 13 w 34"/>
                <a:gd name="T45" fmla="*/ 8 h 40"/>
                <a:gd name="T46" fmla="*/ 10 w 34"/>
                <a:gd name="T47" fmla="*/ 11 h 40"/>
                <a:gd name="T48" fmla="*/ 8 w 34"/>
                <a:gd name="T49" fmla="*/ 15 h 40"/>
                <a:gd name="T50" fmla="*/ 8 w 34"/>
                <a:gd name="T51" fmla="*/ 20 h 40"/>
                <a:gd name="T52" fmla="*/ 8 w 34"/>
                <a:gd name="T53" fmla="*/ 26 h 40"/>
                <a:gd name="T54" fmla="*/ 10 w 34"/>
                <a:gd name="T55" fmla="*/ 30 h 40"/>
                <a:gd name="T56" fmla="*/ 13 w 34"/>
                <a:gd name="T57" fmla="*/ 32 h 40"/>
                <a:gd name="T58" fmla="*/ 17 w 34"/>
                <a:gd name="T59" fmla="*/ 33 h 40"/>
                <a:gd name="T60" fmla="*/ 21 w 34"/>
                <a:gd name="T61" fmla="*/ 32 h 40"/>
                <a:gd name="T62" fmla="*/ 24 w 34"/>
                <a:gd name="T63" fmla="*/ 29 h 40"/>
                <a:gd name="T64" fmla="*/ 26 w 34"/>
                <a:gd name="T65" fmla="*/ 25 h 40"/>
                <a:gd name="T66" fmla="*/ 27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20"/>
                  </a:moveTo>
                  <a:cubicBezTo>
                    <a:pt x="34" y="23"/>
                    <a:pt x="34" y="26"/>
                    <a:pt x="33" y="28"/>
                  </a:cubicBezTo>
                  <a:cubicBezTo>
                    <a:pt x="32" y="31"/>
                    <a:pt x="31" y="33"/>
                    <a:pt x="29" y="35"/>
                  </a:cubicBezTo>
                  <a:cubicBezTo>
                    <a:pt x="28" y="37"/>
                    <a:pt x="26" y="38"/>
                    <a:pt x="24" y="39"/>
                  </a:cubicBezTo>
                  <a:cubicBezTo>
                    <a:pt x="22" y="40"/>
                    <a:pt x="20" y="40"/>
                    <a:pt x="17" y="40"/>
                  </a:cubicBezTo>
                  <a:cubicBezTo>
                    <a:pt x="15" y="40"/>
                    <a:pt x="12" y="40"/>
                    <a:pt x="10" y="39"/>
                  </a:cubicBezTo>
                  <a:cubicBezTo>
                    <a:pt x="8" y="38"/>
                    <a:pt x="6" y="36"/>
                    <a:pt x="5" y="35"/>
                  </a:cubicBezTo>
                  <a:cubicBezTo>
                    <a:pt x="3" y="33"/>
                    <a:pt x="2" y="31"/>
                    <a:pt x="1" y="28"/>
                  </a:cubicBezTo>
                  <a:cubicBezTo>
                    <a:pt x="1" y="26"/>
                    <a:pt x="0" y="23"/>
                    <a:pt x="0" y="20"/>
                  </a:cubicBezTo>
                  <a:cubicBezTo>
                    <a:pt x="0" y="17"/>
                    <a:pt x="1" y="14"/>
                    <a:pt x="1" y="12"/>
                  </a:cubicBezTo>
                  <a:cubicBezTo>
                    <a:pt x="2" y="9"/>
                    <a:pt x="4" y="7"/>
                    <a:pt x="5" y="5"/>
                  </a:cubicBezTo>
                  <a:cubicBezTo>
                    <a:pt x="7" y="4"/>
                    <a:pt x="8" y="2"/>
                    <a:pt x="11" y="1"/>
                  </a:cubicBezTo>
                  <a:cubicBezTo>
                    <a:pt x="13" y="1"/>
                    <a:pt x="15" y="0"/>
                    <a:pt x="17" y="0"/>
                  </a:cubicBezTo>
                  <a:cubicBezTo>
                    <a:pt x="20" y="0"/>
                    <a:pt x="22" y="1"/>
                    <a:pt x="24" y="1"/>
                  </a:cubicBezTo>
                  <a:cubicBezTo>
                    <a:pt x="26" y="2"/>
                    <a:pt x="28" y="4"/>
                    <a:pt x="29" y="5"/>
                  </a:cubicBezTo>
                  <a:cubicBezTo>
                    <a:pt x="31" y="7"/>
                    <a:pt x="32" y="9"/>
                    <a:pt x="33" y="12"/>
                  </a:cubicBezTo>
                  <a:cubicBezTo>
                    <a:pt x="34" y="14"/>
                    <a:pt x="34" y="17"/>
                    <a:pt x="34" y="20"/>
                  </a:cubicBezTo>
                  <a:close/>
                  <a:moveTo>
                    <a:pt x="27" y="20"/>
                  </a:moveTo>
                  <a:cubicBezTo>
                    <a:pt x="27" y="18"/>
                    <a:pt x="27" y="16"/>
                    <a:pt x="26" y="15"/>
                  </a:cubicBezTo>
                  <a:cubicBezTo>
                    <a:pt x="26" y="13"/>
                    <a:pt x="25" y="12"/>
                    <a:pt x="24" y="11"/>
                  </a:cubicBezTo>
                  <a:cubicBezTo>
                    <a:pt x="23" y="10"/>
                    <a:pt x="22" y="9"/>
                    <a:pt x="21" y="8"/>
                  </a:cubicBezTo>
                  <a:cubicBezTo>
                    <a:pt x="20" y="8"/>
                    <a:pt x="18" y="7"/>
                    <a:pt x="17" y="7"/>
                  </a:cubicBezTo>
                  <a:cubicBezTo>
                    <a:pt x="16" y="7"/>
                    <a:pt x="14" y="8"/>
                    <a:pt x="13" y="8"/>
                  </a:cubicBezTo>
                  <a:cubicBezTo>
                    <a:pt x="12" y="9"/>
                    <a:pt x="11" y="10"/>
                    <a:pt x="10" y="11"/>
                  </a:cubicBezTo>
                  <a:cubicBezTo>
                    <a:pt x="9" y="12"/>
                    <a:pt x="9" y="13"/>
                    <a:pt x="8" y="15"/>
                  </a:cubicBezTo>
                  <a:cubicBezTo>
                    <a:pt x="8" y="16"/>
                    <a:pt x="8" y="18"/>
                    <a:pt x="8" y="20"/>
                  </a:cubicBezTo>
                  <a:cubicBezTo>
                    <a:pt x="8" y="22"/>
                    <a:pt x="8" y="24"/>
                    <a:pt x="8" y="26"/>
                  </a:cubicBezTo>
                  <a:cubicBezTo>
                    <a:pt x="9" y="27"/>
                    <a:pt x="10" y="28"/>
                    <a:pt x="10" y="30"/>
                  </a:cubicBezTo>
                  <a:cubicBezTo>
                    <a:pt x="11" y="31"/>
                    <a:pt x="12" y="32"/>
                    <a:pt x="13" y="32"/>
                  </a:cubicBezTo>
                  <a:cubicBezTo>
                    <a:pt x="15" y="33"/>
                    <a:pt x="16" y="33"/>
                    <a:pt x="17" y="33"/>
                  </a:cubicBezTo>
                  <a:cubicBezTo>
                    <a:pt x="19" y="33"/>
                    <a:pt x="20" y="33"/>
                    <a:pt x="21" y="32"/>
                  </a:cubicBezTo>
                  <a:cubicBezTo>
                    <a:pt x="22" y="31"/>
                    <a:pt x="23"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5" name="Freeform 62">
              <a:extLst>
                <a:ext uri="{FF2B5EF4-FFF2-40B4-BE49-F238E27FC236}">
                  <a16:creationId xmlns:a16="http://schemas.microsoft.com/office/drawing/2014/main" id="{6051CC00-BFF2-4334-9855-62AD588546F7}"/>
                </a:ext>
              </a:extLst>
            </p:cNvPr>
            <p:cNvSpPr>
              <a:spLocks/>
            </p:cNvSpPr>
            <p:nvPr userDrawn="1"/>
          </p:nvSpPr>
          <p:spPr bwMode="auto">
            <a:xfrm>
              <a:off x="1968067" y="6418333"/>
              <a:ext cx="57543" cy="101135"/>
            </a:xfrm>
            <a:custGeom>
              <a:avLst/>
              <a:gdLst>
                <a:gd name="T0" fmla="*/ 21 w 23"/>
                <a:gd name="T1" fmla="*/ 9 h 39"/>
                <a:gd name="T2" fmla="*/ 18 w 23"/>
                <a:gd name="T3" fmla="*/ 8 h 39"/>
                <a:gd name="T4" fmla="*/ 15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9 w 23"/>
                <a:gd name="T21" fmla="*/ 3 h 39"/>
                <a:gd name="T22" fmla="*/ 11 w 23"/>
                <a:gd name="T23" fmla="*/ 1 h 39"/>
                <a:gd name="T24" fmla="*/ 14 w 23"/>
                <a:gd name="T25" fmla="*/ 0 h 39"/>
                <a:gd name="T26" fmla="*/ 17 w 23"/>
                <a:gd name="T27" fmla="*/ 0 h 39"/>
                <a:gd name="T28" fmla="*/ 20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19" y="8"/>
                    <a:pt x="18" y="8"/>
                  </a:cubicBezTo>
                  <a:cubicBezTo>
                    <a:pt x="18" y="8"/>
                    <a:pt x="17" y="7"/>
                    <a:pt x="15" y="7"/>
                  </a:cubicBezTo>
                  <a:cubicBezTo>
                    <a:pt x="13" y="7"/>
                    <a:pt x="11" y="8"/>
                    <a:pt x="10" y="10"/>
                  </a:cubicBezTo>
                  <a:cubicBezTo>
                    <a:pt x="8"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9" y="3"/>
                  </a:cubicBezTo>
                  <a:cubicBezTo>
                    <a:pt x="10" y="2"/>
                    <a:pt x="11" y="2"/>
                    <a:pt x="11" y="1"/>
                  </a:cubicBezTo>
                  <a:cubicBezTo>
                    <a:pt x="12" y="1"/>
                    <a:pt x="13" y="1"/>
                    <a:pt x="14" y="0"/>
                  </a:cubicBezTo>
                  <a:cubicBezTo>
                    <a:pt x="15" y="0"/>
                    <a:pt x="16" y="0"/>
                    <a:pt x="17" y="0"/>
                  </a:cubicBezTo>
                  <a:cubicBezTo>
                    <a:pt x="18" y="0"/>
                    <a:pt x="19" y="0"/>
                    <a:pt x="20" y="1"/>
                  </a:cubicBezTo>
                  <a:cubicBezTo>
                    <a:pt x="21" y="1"/>
                    <a:pt x="22"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6" name="Freeform 63">
              <a:extLst>
                <a:ext uri="{FF2B5EF4-FFF2-40B4-BE49-F238E27FC236}">
                  <a16:creationId xmlns:a16="http://schemas.microsoft.com/office/drawing/2014/main" id="{905DD261-B224-46ED-8CEE-E8D180BA4B72}"/>
                </a:ext>
              </a:extLst>
            </p:cNvPr>
            <p:cNvSpPr>
              <a:spLocks/>
            </p:cNvSpPr>
            <p:nvPr userDrawn="1"/>
          </p:nvSpPr>
          <p:spPr bwMode="auto">
            <a:xfrm>
              <a:off x="2043046" y="6383459"/>
              <a:ext cx="19181" cy="136010"/>
            </a:xfrm>
            <a:custGeom>
              <a:avLst/>
              <a:gdLst>
                <a:gd name="T0" fmla="*/ 0 w 11"/>
                <a:gd name="T1" fmla="*/ 78 h 78"/>
                <a:gd name="T2" fmla="*/ 0 w 11"/>
                <a:gd name="T3" fmla="*/ 6 h 78"/>
                <a:gd name="T4" fmla="*/ 11 w 11"/>
                <a:gd name="T5" fmla="*/ 0 h 78"/>
                <a:gd name="T6" fmla="*/ 11 w 11"/>
                <a:gd name="T7" fmla="*/ 78 h 78"/>
                <a:gd name="T8" fmla="*/ 0 w 11"/>
                <a:gd name="T9" fmla="*/ 78 h 78"/>
              </a:gdLst>
              <a:ahLst/>
              <a:cxnLst>
                <a:cxn ang="0">
                  <a:pos x="T0" y="T1"/>
                </a:cxn>
                <a:cxn ang="0">
                  <a:pos x="T2" y="T3"/>
                </a:cxn>
                <a:cxn ang="0">
                  <a:pos x="T4" y="T5"/>
                </a:cxn>
                <a:cxn ang="0">
                  <a:pos x="T6" y="T7"/>
                </a:cxn>
                <a:cxn ang="0">
                  <a:pos x="T8" y="T9"/>
                </a:cxn>
              </a:cxnLst>
              <a:rect l="0" t="0" r="r" b="b"/>
              <a:pathLst>
                <a:path w="11" h="78">
                  <a:moveTo>
                    <a:pt x="0" y="78"/>
                  </a:moveTo>
                  <a:lnTo>
                    <a:pt x="0" y="6"/>
                  </a:lnTo>
                  <a:lnTo>
                    <a:pt x="11" y="0"/>
                  </a:lnTo>
                  <a:lnTo>
                    <a:pt x="11" y="78"/>
                  </a:lnTo>
                  <a:lnTo>
                    <a:pt x="0"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7" name="Freeform 64">
              <a:extLst>
                <a:ext uri="{FF2B5EF4-FFF2-40B4-BE49-F238E27FC236}">
                  <a16:creationId xmlns:a16="http://schemas.microsoft.com/office/drawing/2014/main" id="{A23129DF-0296-4CA9-9723-124682F0A70E}"/>
                </a:ext>
              </a:extLst>
            </p:cNvPr>
            <p:cNvSpPr>
              <a:spLocks noEditPoints="1"/>
            </p:cNvSpPr>
            <p:nvPr userDrawn="1"/>
          </p:nvSpPr>
          <p:spPr bwMode="auto">
            <a:xfrm>
              <a:off x="2084896" y="6383459"/>
              <a:ext cx="80211" cy="137753"/>
            </a:xfrm>
            <a:custGeom>
              <a:avLst/>
              <a:gdLst>
                <a:gd name="T0" fmla="*/ 24 w 32"/>
                <a:gd name="T1" fmla="*/ 53 h 54"/>
                <a:gd name="T2" fmla="*/ 24 w 32"/>
                <a:gd name="T3" fmla="*/ 50 h 54"/>
                <a:gd name="T4" fmla="*/ 22 w 32"/>
                <a:gd name="T5" fmla="*/ 51 h 54"/>
                <a:gd name="T6" fmla="*/ 20 w 32"/>
                <a:gd name="T7" fmla="*/ 53 h 54"/>
                <a:gd name="T8" fmla="*/ 17 w 32"/>
                <a:gd name="T9" fmla="*/ 54 h 54"/>
                <a:gd name="T10" fmla="*/ 14 w 32"/>
                <a:gd name="T11" fmla="*/ 54 h 54"/>
                <a:gd name="T12" fmla="*/ 9 w 32"/>
                <a:gd name="T13" fmla="*/ 53 h 54"/>
                <a:gd name="T14" fmla="*/ 4 w 32"/>
                <a:gd name="T15" fmla="*/ 49 h 54"/>
                <a:gd name="T16" fmla="*/ 1 w 32"/>
                <a:gd name="T17" fmla="*/ 43 h 54"/>
                <a:gd name="T18" fmla="*/ 0 w 32"/>
                <a:gd name="T19" fmla="*/ 33 h 54"/>
                <a:gd name="T20" fmla="*/ 1 w 32"/>
                <a:gd name="T21" fmla="*/ 25 h 54"/>
                <a:gd name="T22" fmla="*/ 4 w 32"/>
                <a:gd name="T23" fmla="*/ 19 h 54"/>
                <a:gd name="T24" fmla="*/ 9 w 32"/>
                <a:gd name="T25" fmla="*/ 15 h 54"/>
                <a:gd name="T26" fmla="*/ 15 w 32"/>
                <a:gd name="T27" fmla="*/ 14 h 54"/>
                <a:gd name="T28" fmla="*/ 18 w 32"/>
                <a:gd name="T29" fmla="*/ 14 h 54"/>
                <a:gd name="T30" fmla="*/ 20 w 32"/>
                <a:gd name="T31" fmla="*/ 15 h 54"/>
                <a:gd name="T32" fmla="*/ 22 w 32"/>
                <a:gd name="T33" fmla="*/ 17 h 54"/>
                <a:gd name="T34" fmla="*/ 24 w 32"/>
                <a:gd name="T35" fmla="*/ 18 h 54"/>
                <a:gd name="T36" fmla="*/ 24 w 32"/>
                <a:gd name="T37" fmla="*/ 4 h 54"/>
                <a:gd name="T38" fmla="*/ 32 w 32"/>
                <a:gd name="T39" fmla="*/ 0 h 54"/>
                <a:gd name="T40" fmla="*/ 32 w 32"/>
                <a:gd name="T41" fmla="*/ 53 h 54"/>
                <a:gd name="T42" fmla="*/ 24 w 32"/>
                <a:gd name="T43" fmla="*/ 53 h 54"/>
                <a:gd name="T44" fmla="*/ 24 w 32"/>
                <a:gd name="T45" fmla="*/ 26 h 54"/>
                <a:gd name="T46" fmla="*/ 23 w 32"/>
                <a:gd name="T47" fmla="*/ 24 h 54"/>
                <a:gd name="T48" fmla="*/ 21 w 32"/>
                <a:gd name="T49" fmla="*/ 23 h 54"/>
                <a:gd name="T50" fmla="*/ 18 w 32"/>
                <a:gd name="T51" fmla="*/ 22 h 54"/>
                <a:gd name="T52" fmla="*/ 15 w 32"/>
                <a:gd name="T53" fmla="*/ 21 h 54"/>
                <a:gd name="T54" fmla="*/ 9 w 32"/>
                <a:gd name="T55" fmla="*/ 24 h 54"/>
                <a:gd name="T56" fmla="*/ 7 w 32"/>
                <a:gd name="T57" fmla="*/ 33 h 54"/>
                <a:gd name="T58" fmla="*/ 8 w 32"/>
                <a:gd name="T59" fmla="*/ 39 h 54"/>
                <a:gd name="T60" fmla="*/ 9 w 32"/>
                <a:gd name="T61" fmla="*/ 44 h 54"/>
                <a:gd name="T62" fmla="*/ 12 w 32"/>
                <a:gd name="T63" fmla="*/ 46 h 54"/>
                <a:gd name="T64" fmla="*/ 16 w 32"/>
                <a:gd name="T65" fmla="*/ 47 h 54"/>
                <a:gd name="T66" fmla="*/ 18 w 32"/>
                <a:gd name="T67" fmla="*/ 47 h 54"/>
                <a:gd name="T68" fmla="*/ 21 w 32"/>
                <a:gd name="T69" fmla="*/ 46 h 54"/>
                <a:gd name="T70" fmla="*/ 23 w 32"/>
                <a:gd name="T71" fmla="*/ 44 h 54"/>
                <a:gd name="T72" fmla="*/ 24 w 32"/>
                <a:gd name="T73" fmla="*/ 42 h 54"/>
                <a:gd name="T74" fmla="*/ 24 w 32"/>
                <a:gd name="T7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54">
                  <a:moveTo>
                    <a:pt x="24" y="53"/>
                  </a:moveTo>
                  <a:cubicBezTo>
                    <a:pt x="24" y="50"/>
                    <a:pt x="24" y="50"/>
                    <a:pt x="24" y="50"/>
                  </a:cubicBezTo>
                  <a:cubicBezTo>
                    <a:pt x="24" y="50"/>
                    <a:pt x="23" y="51"/>
                    <a:pt x="22" y="51"/>
                  </a:cubicBezTo>
                  <a:cubicBezTo>
                    <a:pt x="21" y="52"/>
                    <a:pt x="21" y="52"/>
                    <a:pt x="20" y="53"/>
                  </a:cubicBezTo>
                  <a:cubicBezTo>
                    <a:pt x="19" y="53"/>
                    <a:pt x="18" y="54"/>
                    <a:pt x="17" y="54"/>
                  </a:cubicBezTo>
                  <a:cubicBezTo>
                    <a:pt x="16" y="54"/>
                    <a:pt x="15" y="54"/>
                    <a:pt x="14" y="54"/>
                  </a:cubicBezTo>
                  <a:cubicBezTo>
                    <a:pt x="12" y="54"/>
                    <a:pt x="10" y="54"/>
                    <a:pt x="9" y="53"/>
                  </a:cubicBezTo>
                  <a:cubicBezTo>
                    <a:pt x="7" y="52"/>
                    <a:pt x="5" y="51"/>
                    <a:pt x="4" y="49"/>
                  </a:cubicBezTo>
                  <a:cubicBezTo>
                    <a:pt x="3" y="48"/>
                    <a:pt x="1" y="45"/>
                    <a:pt x="1" y="43"/>
                  </a:cubicBezTo>
                  <a:cubicBezTo>
                    <a:pt x="0" y="40"/>
                    <a:pt x="0" y="37"/>
                    <a:pt x="0" y="33"/>
                  </a:cubicBezTo>
                  <a:cubicBezTo>
                    <a:pt x="0" y="30"/>
                    <a:pt x="0" y="27"/>
                    <a:pt x="1" y="25"/>
                  </a:cubicBezTo>
                  <a:cubicBezTo>
                    <a:pt x="2" y="22"/>
                    <a:pt x="3" y="20"/>
                    <a:pt x="4" y="19"/>
                  </a:cubicBezTo>
                  <a:cubicBezTo>
                    <a:pt x="6" y="17"/>
                    <a:pt x="7" y="16"/>
                    <a:pt x="9" y="15"/>
                  </a:cubicBezTo>
                  <a:cubicBezTo>
                    <a:pt x="11" y="14"/>
                    <a:pt x="13" y="14"/>
                    <a:pt x="15" y="14"/>
                  </a:cubicBezTo>
                  <a:cubicBezTo>
                    <a:pt x="16" y="14"/>
                    <a:pt x="17" y="14"/>
                    <a:pt x="18" y="14"/>
                  </a:cubicBezTo>
                  <a:cubicBezTo>
                    <a:pt x="18" y="15"/>
                    <a:pt x="19" y="15"/>
                    <a:pt x="20" y="15"/>
                  </a:cubicBezTo>
                  <a:cubicBezTo>
                    <a:pt x="21" y="16"/>
                    <a:pt x="22" y="16"/>
                    <a:pt x="22" y="17"/>
                  </a:cubicBezTo>
                  <a:cubicBezTo>
                    <a:pt x="23" y="17"/>
                    <a:pt x="24" y="18"/>
                    <a:pt x="24" y="18"/>
                  </a:cubicBezTo>
                  <a:cubicBezTo>
                    <a:pt x="24" y="4"/>
                    <a:pt x="24" y="4"/>
                    <a:pt x="24" y="4"/>
                  </a:cubicBezTo>
                  <a:cubicBezTo>
                    <a:pt x="32" y="0"/>
                    <a:pt x="32" y="0"/>
                    <a:pt x="32" y="0"/>
                  </a:cubicBezTo>
                  <a:cubicBezTo>
                    <a:pt x="32" y="53"/>
                    <a:pt x="32" y="53"/>
                    <a:pt x="32" y="53"/>
                  </a:cubicBezTo>
                  <a:lnTo>
                    <a:pt x="24" y="53"/>
                  </a:lnTo>
                  <a:close/>
                  <a:moveTo>
                    <a:pt x="24" y="26"/>
                  </a:moveTo>
                  <a:cubicBezTo>
                    <a:pt x="24" y="26"/>
                    <a:pt x="23" y="25"/>
                    <a:pt x="23" y="24"/>
                  </a:cubicBezTo>
                  <a:cubicBezTo>
                    <a:pt x="22" y="24"/>
                    <a:pt x="22" y="23"/>
                    <a:pt x="21" y="23"/>
                  </a:cubicBezTo>
                  <a:cubicBezTo>
                    <a:pt x="20" y="22"/>
                    <a:pt x="19" y="22"/>
                    <a:pt x="18" y="22"/>
                  </a:cubicBezTo>
                  <a:cubicBezTo>
                    <a:pt x="17" y="21"/>
                    <a:pt x="16" y="21"/>
                    <a:pt x="15" y="21"/>
                  </a:cubicBezTo>
                  <a:cubicBezTo>
                    <a:pt x="13" y="21"/>
                    <a:pt x="11" y="22"/>
                    <a:pt x="9" y="24"/>
                  </a:cubicBezTo>
                  <a:cubicBezTo>
                    <a:pt x="8" y="26"/>
                    <a:pt x="7" y="29"/>
                    <a:pt x="7" y="33"/>
                  </a:cubicBezTo>
                  <a:cubicBezTo>
                    <a:pt x="7" y="36"/>
                    <a:pt x="7" y="38"/>
                    <a:pt x="8" y="39"/>
                  </a:cubicBezTo>
                  <a:cubicBezTo>
                    <a:pt x="8" y="41"/>
                    <a:pt x="9" y="43"/>
                    <a:pt x="9" y="44"/>
                  </a:cubicBezTo>
                  <a:cubicBezTo>
                    <a:pt x="10" y="45"/>
                    <a:pt x="11" y="46"/>
                    <a:pt x="12" y="46"/>
                  </a:cubicBezTo>
                  <a:cubicBezTo>
                    <a:pt x="13" y="47"/>
                    <a:pt x="14" y="47"/>
                    <a:pt x="16" y="47"/>
                  </a:cubicBezTo>
                  <a:cubicBezTo>
                    <a:pt x="17" y="47"/>
                    <a:pt x="18" y="47"/>
                    <a:pt x="18" y="47"/>
                  </a:cubicBezTo>
                  <a:cubicBezTo>
                    <a:pt x="19" y="46"/>
                    <a:pt x="20" y="46"/>
                    <a:pt x="21" y="46"/>
                  </a:cubicBezTo>
                  <a:cubicBezTo>
                    <a:pt x="21" y="45"/>
                    <a:pt x="22" y="45"/>
                    <a:pt x="23" y="44"/>
                  </a:cubicBezTo>
                  <a:cubicBezTo>
                    <a:pt x="23" y="43"/>
                    <a:pt x="24" y="43"/>
                    <a:pt x="24" y="42"/>
                  </a:cubicBezTo>
                  <a:lnTo>
                    <a:pt x="24"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8" name="Freeform 65">
              <a:extLst>
                <a:ext uri="{FF2B5EF4-FFF2-40B4-BE49-F238E27FC236}">
                  <a16:creationId xmlns:a16="http://schemas.microsoft.com/office/drawing/2014/main" id="{A2A2BF8E-DA3A-4AC0-B7EB-7CAABFC9E699}"/>
                </a:ext>
              </a:extLst>
            </p:cNvPr>
            <p:cNvSpPr>
              <a:spLocks/>
            </p:cNvSpPr>
            <p:nvPr userDrawn="1"/>
          </p:nvSpPr>
          <p:spPr bwMode="auto">
            <a:xfrm>
              <a:off x="2229624" y="6421821"/>
              <a:ext cx="122060" cy="97648"/>
            </a:xfrm>
            <a:custGeom>
              <a:avLst/>
              <a:gdLst>
                <a:gd name="T0" fmla="*/ 55 w 70"/>
                <a:gd name="T1" fmla="*/ 56 h 56"/>
                <a:gd name="T2" fmla="*/ 45 w 70"/>
                <a:gd name="T3" fmla="*/ 56 h 56"/>
                <a:gd name="T4" fmla="*/ 35 w 70"/>
                <a:gd name="T5" fmla="*/ 16 h 56"/>
                <a:gd name="T6" fmla="*/ 25 w 70"/>
                <a:gd name="T7" fmla="*/ 56 h 56"/>
                <a:gd name="T8" fmla="*/ 16 w 70"/>
                <a:gd name="T9" fmla="*/ 56 h 56"/>
                <a:gd name="T10" fmla="*/ 0 w 70"/>
                <a:gd name="T11" fmla="*/ 0 h 56"/>
                <a:gd name="T12" fmla="*/ 12 w 70"/>
                <a:gd name="T13" fmla="*/ 0 h 56"/>
                <a:gd name="T14" fmla="*/ 20 w 70"/>
                <a:gd name="T15" fmla="*/ 38 h 56"/>
                <a:gd name="T16" fmla="*/ 31 w 70"/>
                <a:gd name="T17" fmla="*/ 0 h 56"/>
                <a:gd name="T18" fmla="*/ 39 w 70"/>
                <a:gd name="T19" fmla="*/ 0 h 56"/>
                <a:gd name="T20" fmla="*/ 51 w 70"/>
                <a:gd name="T21" fmla="*/ 38 h 56"/>
                <a:gd name="T22" fmla="*/ 60 w 70"/>
                <a:gd name="T23" fmla="*/ 0 h 56"/>
                <a:gd name="T24" fmla="*/ 70 w 70"/>
                <a:gd name="T25" fmla="*/ 0 h 56"/>
                <a:gd name="T26" fmla="*/ 55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5" y="56"/>
                  </a:moveTo>
                  <a:lnTo>
                    <a:pt x="45" y="56"/>
                  </a:lnTo>
                  <a:lnTo>
                    <a:pt x="35" y="16"/>
                  </a:lnTo>
                  <a:lnTo>
                    <a:pt x="25" y="56"/>
                  </a:lnTo>
                  <a:lnTo>
                    <a:pt x="16" y="56"/>
                  </a:lnTo>
                  <a:lnTo>
                    <a:pt x="0" y="0"/>
                  </a:lnTo>
                  <a:lnTo>
                    <a:pt x="12" y="0"/>
                  </a:lnTo>
                  <a:lnTo>
                    <a:pt x="20" y="38"/>
                  </a:lnTo>
                  <a:lnTo>
                    <a:pt x="31" y="0"/>
                  </a:lnTo>
                  <a:lnTo>
                    <a:pt x="39" y="0"/>
                  </a:lnTo>
                  <a:lnTo>
                    <a:pt x="51" y="38"/>
                  </a:lnTo>
                  <a:lnTo>
                    <a:pt x="60" y="0"/>
                  </a:lnTo>
                  <a:lnTo>
                    <a:pt x="70" y="0"/>
                  </a:lnTo>
                  <a:lnTo>
                    <a:pt x="55"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9" name="Freeform 66">
              <a:extLst>
                <a:ext uri="{FF2B5EF4-FFF2-40B4-BE49-F238E27FC236}">
                  <a16:creationId xmlns:a16="http://schemas.microsoft.com/office/drawing/2014/main" id="{BEBFC1A4-92B9-418F-A0A9-2E210A37BCFF}"/>
                </a:ext>
              </a:extLst>
            </p:cNvPr>
            <p:cNvSpPr>
              <a:spLocks noEditPoints="1"/>
            </p:cNvSpPr>
            <p:nvPr userDrawn="1"/>
          </p:nvSpPr>
          <p:spPr bwMode="auto">
            <a:xfrm>
              <a:off x="2362147" y="6418333"/>
              <a:ext cx="88930" cy="102879"/>
            </a:xfrm>
            <a:custGeom>
              <a:avLst/>
              <a:gdLst>
                <a:gd name="T0" fmla="*/ 35 w 35"/>
                <a:gd name="T1" fmla="*/ 20 h 40"/>
                <a:gd name="T2" fmla="*/ 33 w 35"/>
                <a:gd name="T3" fmla="*/ 28 h 40"/>
                <a:gd name="T4" fmla="*/ 30 w 35"/>
                <a:gd name="T5" fmla="*/ 35 h 40"/>
                <a:gd name="T6" fmla="*/ 24 w 35"/>
                <a:gd name="T7" fmla="*/ 39 h 40"/>
                <a:gd name="T8" fmla="*/ 17 w 35"/>
                <a:gd name="T9" fmla="*/ 40 h 40"/>
                <a:gd name="T10" fmla="*/ 11 w 35"/>
                <a:gd name="T11" fmla="*/ 39 h 40"/>
                <a:gd name="T12" fmla="*/ 5 w 35"/>
                <a:gd name="T13" fmla="*/ 35 h 40"/>
                <a:gd name="T14" fmla="*/ 2 w 35"/>
                <a:gd name="T15" fmla="*/ 28 h 40"/>
                <a:gd name="T16" fmla="*/ 0 w 35"/>
                <a:gd name="T17" fmla="*/ 20 h 40"/>
                <a:gd name="T18" fmla="*/ 2 w 35"/>
                <a:gd name="T19" fmla="*/ 12 h 40"/>
                <a:gd name="T20" fmla="*/ 5 w 35"/>
                <a:gd name="T21" fmla="*/ 5 h 40"/>
                <a:gd name="T22" fmla="*/ 11 w 35"/>
                <a:gd name="T23" fmla="*/ 1 h 40"/>
                <a:gd name="T24" fmla="*/ 18 w 35"/>
                <a:gd name="T25" fmla="*/ 0 h 40"/>
                <a:gd name="T26" fmla="*/ 24 w 35"/>
                <a:gd name="T27" fmla="*/ 1 h 40"/>
                <a:gd name="T28" fmla="*/ 30 w 35"/>
                <a:gd name="T29" fmla="*/ 5 h 40"/>
                <a:gd name="T30" fmla="*/ 33 w 35"/>
                <a:gd name="T31" fmla="*/ 12 h 40"/>
                <a:gd name="T32" fmla="*/ 35 w 35"/>
                <a:gd name="T33" fmla="*/ 20 h 40"/>
                <a:gd name="T34" fmla="*/ 27 w 35"/>
                <a:gd name="T35" fmla="*/ 20 h 40"/>
                <a:gd name="T36" fmla="*/ 26 w 35"/>
                <a:gd name="T37" fmla="*/ 15 h 40"/>
                <a:gd name="T38" fmla="*/ 24 w 35"/>
                <a:gd name="T39" fmla="*/ 11 h 40"/>
                <a:gd name="T40" fmla="*/ 21 w 35"/>
                <a:gd name="T41" fmla="*/ 8 h 40"/>
                <a:gd name="T42" fmla="*/ 17 w 35"/>
                <a:gd name="T43" fmla="*/ 7 h 40"/>
                <a:gd name="T44" fmla="*/ 13 w 35"/>
                <a:gd name="T45" fmla="*/ 8 h 40"/>
                <a:gd name="T46" fmla="*/ 10 w 35"/>
                <a:gd name="T47" fmla="*/ 11 h 40"/>
                <a:gd name="T48" fmla="*/ 9 w 35"/>
                <a:gd name="T49" fmla="*/ 15 h 40"/>
                <a:gd name="T50" fmla="*/ 8 w 35"/>
                <a:gd name="T51" fmla="*/ 20 h 40"/>
                <a:gd name="T52" fmla="*/ 9 w 35"/>
                <a:gd name="T53" fmla="*/ 26 h 40"/>
                <a:gd name="T54" fmla="*/ 11 w 35"/>
                <a:gd name="T55" fmla="*/ 30 h 40"/>
                <a:gd name="T56" fmla="*/ 14 w 35"/>
                <a:gd name="T57" fmla="*/ 32 h 40"/>
                <a:gd name="T58" fmla="*/ 18 w 35"/>
                <a:gd name="T59" fmla="*/ 33 h 40"/>
                <a:gd name="T60" fmla="*/ 21 w 35"/>
                <a:gd name="T61" fmla="*/ 32 h 40"/>
                <a:gd name="T62" fmla="*/ 24 w 35"/>
                <a:gd name="T63" fmla="*/ 29 h 40"/>
                <a:gd name="T64" fmla="*/ 26 w 35"/>
                <a:gd name="T65" fmla="*/ 25 h 40"/>
                <a:gd name="T66" fmla="*/ 27 w 35"/>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0">
                  <a:moveTo>
                    <a:pt x="35" y="20"/>
                  </a:moveTo>
                  <a:cubicBezTo>
                    <a:pt x="35" y="23"/>
                    <a:pt x="34" y="26"/>
                    <a:pt x="33" y="28"/>
                  </a:cubicBezTo>
                  <a:cubicBezTo>
                    <a:pt x="32" y="31"/>
                    <a:pt x="31" y="33"/>
                    <a:pt x="30" y="35"/>
                  </a:cubicBezTo>
                  <a:cubicBezTo>
                    <a:pt x="28" y="37"/>
                    <a:pt x="26" y="38"/>
                    <a:pt x="24" y="39"/>
                  </a:cubicBezTo>
                  <a:cubicBezTo>
                    <a:pt x="22" y="40"/>
                    <a:pt x="20" y="40"/>
                    <a:pt x="17" y="40"/>
                  </a:cubicBezTo>
                  <a:cubicBezTo>
                    <a:pt x="15" y="40"/>
                    <a:pt x="13" y="40"/>
                    <a:pt x="11" y="39"/>
                  </a:cubicBezTo>
                  <a:cubicBezTo>
                    <a:pt x="8" y="38"/>
                    <a:pt x="7" y="36"/>
                    <a:pt x="5" y="35"/>
                  </a:cubicBezTo>
                  <a:cubicBezTo>
                    <a:pt x="4" y="33"/>
                    <a:pt x="2" y="31"/>
                    <a:pt x="2" y="28"/>
                  </a:cubicBezTo>
                  <a:cubicBezTo>
                    <a:pt x="1" y="26"/>
                    <a:pt x="0" y="23"/>
                    <a:pt x="0" y="20"/>
                  </a:cubicBezTo>
                  <a:cubicBezTo>
                    <a:pt x="0" y="17"/>
                    <a:pt x="1" y="14"/>
                    <a:pt x="2" y="12"/>
                  </a:cubicBezTo>
                  <a:cubicBezTo>
                    <a:pt x="3" y="9"/>
                    <a:pt x="4" y="7"/>
                    <a:pt x="5" y="5"/>
                  </a:cubicBezTo>
                  <a:cubicBezTo>
                    <a:pt x="7" y="4"/>
                    <a:pt x="9" y="2"/>
                    <a:pt x="11" y="1"/>
                  </a:cubicBezTo>
                  <a:cubicBezTo>
                    <a:pt x="13" y="1"/>
                    <a:pt x="15" y="0"/>
                    <a:pt x="18" y="0"/>
                  </a:cubicBezTo>
                  <a:cubicBezTo>
                    <a:pt x="20" y="0"/>
                    <a:pt x="22" y="1"/>
                    <a:pt x="24" y="1"/>
                  </a:cubicBezTo>
                  <a:cubicBezTo>
                    <a:pt x="26" y="2"/>
                    <a:pt x="28" y="4"/>
                    <a:pt x="30" y="5"/>
                  </a:cubicBezTo>
                  <a:cubicBezTo>
                    <a:pt x="31" y="7"/>
                    <a:pt x="32" y="9"/>
                    <a:pt x="33" y="12"/>
                  </a:cubicBezTo>
                  <a:cubicBezTo>
                    <a:pt x="34" y="14"/>
                    <a:pt x="35" y="17"/>
                    <a:pt x="35" y="20"/>
                  </a:cubicBezTo>
                  <a:close/>
                  <a:moveTo>
                    <a:pt x="27" y="20"/>
                  </a:moveTo>
                  <a:cubicBezTo>
                    <a:pt x="27" y="18"/>
                    <a:pt x="27" y="16"/>
                    <a:pt x="26" y="15"/>
                  </a:cubicBezTo>
                  <a:cubicBezTo>
                    <a:pt x="26" y="13"/>
                    <a:pt x="25" y="12"/>
                    <a:pt x="24" y="11"/>
                  </a:cubicBezTo>
                  <a:cubicBezTo>
                    <a:pt x="24" y="10"/>
                    <a:pt x="23" y="9"/>
                    <a:pt x="21" y="8"/>
                  </a:cubicBezTo>
                  <a:cubicBezTo>
                    <a:pt x="20" y="8"/>
                    <a:pt x="19" y="7"/>
                    <a:pt x="17" y="7"/>
                  </a:cubicBezTo>
                  <a:cubicBezTo>
                    <a:pt x="16" y="7"/>
                    <a:pt x="14" y="8"/>
                    <a:pt x="13" y="8"/>
                  </a:cubicBezTo>
                  <a:cubicBezTo>
                    <a:pt x="12" y="9"/>
                    <a:pt x="11" y="10"/>
                    <a:pt x="10" y="11"/>
                  </a:cubicBezTo>
                  <a:cubicBezTo>
                    <a:pt x="10" y="12"/>
                    <a:pt x="9" y="13"/>
                    <a:pt x="9" y="15"/>
                  </a:cubicBezTo>
                  <a:cubicBezTo>
                    <a:pt x="8" y="16"/>
                    <a:pt x="8" y="18"/>
                    <a:pt x="8" y="20"/>
                  </a:cubicBezTo>
                  <a:cubicBezTo>
                    <a:pt x="8" y="22"/>
                    <a:pt x="8" y="24"/>
                    <a:pt x="9" y="26"/>
                  </a:cubicBezTo>
                  <a:cubicBezTo>
                    <a:pt x="9" y="27"/>
                    <a:pt x="10" y="28"/>
                    <a:pt x="11" y="30"/>
                  </a:cubicBezTo>
                  <a:cubicBezTo>
                    <a:pt x="11" y="31"/>
                    <a:pt x="12" y="32"/>
                    <a:pt x="14" y="32"/>
                  </a:cubicBezTo>
                  <a:cubicBezTo>
                    <a:pt x="15" y="33"/>
                    <a:pt x="16" y="33"/>
                    <a:pt x="18" y="33"/>
                  </a:cubicBezTo>
                  <a:cubicBezTo>
                    <a:pt x="19" y="33"/>
                    <a:pt x="20" y="33"/>
                    <a:pt x="21" y="32"/>
                  </a:cubicBezTo>
                  <a:cubicBezTo>
                    <a:pt x="23" y="31"/>
                    <a:pt x="24"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0" name="Freeform 67">
              <a:extLst>
                <a:ext uri="{FF2B5EF4-FFF2-40B4-BE49-F238E27FC236}">
                  <a16:creationId xmlns:a16="http://schemas.microsoft.com/office/drawing/2014/main" id="{A28B9FD0-8354-4DD6-856A-157C5F8768EB}"/>
                </a:ext>
              </a:extLst>
            </p:cNvPr>
            <p:cNvSpPr>
              <a:spLocks/>
            </p:cNvSpPr>
            <p:nvPr userDrawn="1"/>
          </p:nvSpPr>
          <p:spPr bwMode="auto">
            <a:xfrm>
              <a:off x="2468514" y="6418333"/>
              <a:ext cx="59286" cy="101135"/>
            </a:xfrm>
            <a:custGeom>
              <a:avLst/>
              <a:gdLst>
                <a:gd name="T0" fmla="*/ 21 w 23"/>
                <a:gd name="T1" fmla="*/ 9 h 39"/>
                <a:gd name="T2" fmla="*/ 19 w 23"/>
                <a:gd name="T3" fmla="*/ 8 h 39"/>
                <a:gd name="T4" fmla="*/ 16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10 w 23"/>
                <a:gd name="T21" fmla="*/ 3 h 39"/>
                <a:gd name="T22" fmla="*/ 12 w 23"/>
                <a:gd name="T23" fmla="*/ 1 h 39"/>
                <a:gd name="T24" fmla="*/ 14 w 23"/>
                <a:gd name="T25" fmla="*/ 0 h 39"/>
                <a:gd name="T26" fmla="*/ 17 w 23"/>
                <a:gd name="T27" fmla="*/ 0 h 39"/>
                <a:gd name="T28" fmla="*/ 21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20" y="8"/>
                    <a:pt x="19" y="8"/>
                  </a:cubicBezTo>
                  <a:cubicBezTo>
                    <a:pt x="18" y="8"/>
                    <a:pt x="17" y="7"/>
                    <a:pt x="16" y="7"/>
                  </a:cubicBezTo>
                  <a:cubicBezTo>
                    <a:pt x="13" y="7"/>
                    <a:pt x="11" y="8"/>
                    <a:pt x="10" y="10"/>
                  </a:cubicBezTo>
                  <a:cubicBezTo>
                    <a:pt x="9"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10" y="3"/>
                  </a:cubicBezTo>
                  <a:cubicBezTo>
                    <a:pt x="10" y="2"/>
                    <a:pt x="11" y="2"/>
                    <a:pt x="12" y="1"/>
                  </a:cubicBezTo>
                  <a:cubicBezTo>
                    <a:pt x="12" y="1"/>
                    <a:pt x="13" y="1"/>
                    <a:pt x="14" y="0"/>
                  </a:cubicBezTo>
                  <a:cubicBezTo>
                    <a:pt x="15" y="0"/>
                    <a:pt x="16" y="0"/>
                    <a:pt x="17" y="0"/>
                  </a:cubicBezTo>
                  <a:cubicBezTo>
                    <a:pt x="18" y="0"/>
                    <a:pt x="20" y="0"/>
                    <a:pt x="21" y="1"/>
                  </a:cubicBezTo>
                  <a:cubicBezTo>
                    <a:pt x="22" y="1"/>
                    <a:pt x="23"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1" name="Freeform 68">
              <a:extLst>
                <a:ext uri="{FF2B5EF4-FFF2-40B4-BE49-F238E27FC236}">
                  <a16:creationId xmlns:a16="http://schemas.microsoft.com/office/drawing/2014/main" id="{83D3DEEE-A610-48BE-BADD-6BA188B5B86D}"/>
                </a:ext>
              </a:extLst>
            </p:cNvPr>
            <p:cNvSpPr>
              <a:spLocks/>
            </p:cNvSpPr>
            <p:nvPr userDrawn="1"/>
          </p:nvSpPr>
          <p:spPr bwMode="auto">
            <a:xfrm>
              <a:off x="2545237" y="6383459"/>
              <a:ext cx="76723" cy="136010"/>
            </a:xfrm>
            <a:custGeom>
              <a:avLst/>
              <a:gdLst>
                <a:gd name="T0" fmla="*/ 31 w 44"/>
                <a:gd name="T1" fmla="*/ 78 h 78"/>
                <a:gd name="T2" fmla="*/ 19 w 44"/>
                <a:gd name="T3" fmla="*/ 50 h 78"/>
                <a:gd name="T4" fmla="*/ 10 w 44"/>
                <a:gd name="T5" fmla="*/ 61 h 78"/>
                <a:gd name="T6" fmla="*/ 10 w 44"/>
                <a:gd name="T7" fmla="*/ 78 h 78"/>
                <a:gd name="T8" fmla="*/ 0 w 44"/>
                <a:gd name="T9" fmla="*/ 78 h 78"/>
                <a:gd name="T10" fmla="*/ 0 w 44"/>
                <a:gd name="T11" fmla="*/ 6 h 78"/>
                <a:gd name="T12" fmla="*/ 10 w 44"/>
                <a:gd name="T13" fmla="*/ 0 h 78"/>
                <a:gd name="T14" fmla="*/ 10 w 44"/>
                <a:gd name="T15" fmla="*/ 47 h 78"/>
                <a:gd name="T16" fmla="*/ 28 w 44"/>
                <a:gd name="T17" fmla="*/ 22 h 78"/>
                <a:gd name="T18" fmla="*/ 41 w 44"/>
                <a:gd name="T19" fmla="*/ 22 h 78"/>
                <a:gd name="T20" fmla="*/ 26 w 44"/>
                <a:gd name="T21" fmla="*/ 41 h 78"/>
                <a:gd name="T22" fmla="*/ 44 w 44"/>
                <a:gd name="T23" fmla="*/ 78 h 78"/>
                <a:gd name="T24" fmla="*/ 31 w 4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78">
                  <a:moveTo>
                    <a:pt x="31" y="78"/>
                  </a:moveTo>
                  <a:lnTo>
                    <a:pt x="19" y="50"/>
                  </a:lnTo>
                  <a:lnTo>
                    <a:pt x="10" y="61"/>
                  </a:lnTo>
                  <a:lnTo>
                    <a:pt x="10" y="78"/>
                  </a:lnTo>
                  <a:lnTo>
                    <a:pt x="0" y="78"/>
                  </a:lnTo>
                  <a:lnTo>
                    <a:pt x="0" y="6"/>
                  </a:lnTo>
                  <a:lnTo>
                    <a:pt x="10" y="0"/>
                  </a:lnTo>
                  <a:lnTo>
                    <a:pt x="10" y="47"/>
                  </a:lnTo>
                  <a:lnTo>
                    <a:pt x="28" y="22"/>
                  </a:lnTo>
                  <a:lnTo>
                    <a:pt x="41" y="22"/>
                  </a:lnTo>
                  <a:lnTo>
                    <a:pt x="26" y="41"/>
                  </a:lnTo>
                  <a:lnTo>
                    <a:pt x="44" y="78"/>
                  </a:lnTo>
                  <a:lnTo>
                    <a:pt x="31"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2" name="Freeform 69">
              <a:extLst>
                <a:ext uri="{FF2B5EF4-FFF2-40B4-BE49-F238E27FC236}">
                  <a16:creationId xmlns:a16="http://schemas.microsoft.com/office/drawing/2014/main" id="{463C7ADB-C654-4D24-9055-0B6003A770A3}"/>
                </a:ext>
              </a:extLst>
            </p:cNvPr>
            <p:cNvSpPr>
              <a:spLocks/>
            </p:cNvSpPr>
            <p:nvPr userDrawn="1"/>
          </p:nvSpPr>
          <p:spPr bwMode="auto">
            <a:xfrm>
              <a:off x="2628936" y="6418333"/>
              <a:ext cx="74980" cy="102879"/>
            </a:xfrm>
            <a:custGeom>
              <a:avLst/>
              <a:gdLst>
                <a:gd name="T0" fmla="*/ 28 w 29"/>
                <a:gd name="T1" fmla="*/ 4 h 40"/>
                <a:gd name="T2" fmla="*/ 25 w 29"/>
                <a:gd name="T3" fmla="*/ 10 h 40"/>
                <a:gd name="T4" fmla="*/ 20 w 29"/>
                <a:gd name="T5" fmla="*/ 8 h 40"/>
                <a:gd name="T6" fmla="*/ 15 w 29"/>
                <a:gd name="T7" fmla="*/ 7 h 40"/>
                <a:gd name="T8" fmla="*/ 11 w 29"/>
                <a:gd name="T9" fmla="*/ 8 h 40"/>
                <a:gd name="T10" fmla="*/ 9 w 29"/>
                <a:gd name="T11" fmla="*/ 10 h 40"/>
                <a:gd name="T12" fmla="*/ 10 w 29"/>
                <a:gd name="T13" fmla="*/ 12 h 40"/>
                <a:gd name="T14" fmla="*/ 11 w 29"/>
                <a:gd name="T15" fmla="*/ 13 h 40"/>
                <a:gd name="T16" fmla="*/ 13 w 29"/>
                <a:gd name="T17" fmla="*/ 14 h 40"/>
                <a:gd name="T18" fmla="*/ 17 w 29"/>
                <a:gd name="T19" fmla="*/ 16 h 40"/>
                <a:gd name="T20" fmla="*/ 22 w 29"/>
                <a:gd name="T21" fmla="*/ 18 h 40"/>
                <a:gd name="T22" fmla="*/ 26 w 29"/>
                <a:gd name="T23" fmla="*/ 21 h 40"/>
                <a:gd name="T24" fmla="*/ 29 w 29"/>
                <a:gd name="T25" fmla="*/ 24 h 40"/>
                <a:gd name="T26" fmla="*/ 29 w 29"/>
                <a:gd name="T27" fmla="*/ 29 h 40"/>
                <a:gd name="T28" fmla="*/ 28 w 29"/>
                <a:gd name="T29" fmla="*/ 34 h 40"/>
                <a:gd name="T30" fmla="*/ 25 w 29"/>
                <a:gd name="T31" fmla="*/ 38 h 40"/>
                <a:gd name="T32" fmla="*/ 21 w 29"/>
                <a:gd name="T33" fmla="*/ 40 h 40"/>
                <a:gd name="T34" fmla="*/ 15 w 29"/>
                <a:gd name="T35" fmla="*/ 40 h 40"/>
                <a:gd name="T36" fmla="*/ 7 w 29"/>
                <a:gd name="T37" fmla="*/ 39 h 40"/>
                <a:gd name="T38" fmla="*/ 0 w 29"/>
                <a:gd name="T39" fmla="*/ 35 h 40"/>
                <a:gd name="T40" fmla="*/ 4 w 29"/>
                <a:gd name="T41" fmla="*/ 30 h 40"/>
                <a:gd name="T42" fmla="*/ 9 w 29"/>
                <a:gd name="T43" fmla="*/ 32 h 40"/>
                <a:gd name="T44" fmla="*/ 15 w 29"/>
                <a:gd name="T45" fmla="*/ 33 h 40"/>
                <a:gd name="T46" fmla="*/ 20 w 29"/>
                <a:gd name="T47" fmla="*/ 32 h 40"/>
                <a:gd name="T48" fmla="*/ 22 w 29"/>
                <a:gd name="T49" fmla="*/ 29 h 40"/>
                <a:gd name="T50" fmla="*/ 21 w 29"/>
                <a:gd name="T51" fmla="*/ 27 h 40"/>
                <a:gd name="T52" fmla="*/ 20 w 29"/>
                <a:gd name="T53" fmla="*/ 26 h 40"/>
                <a:gd name="T54" fmla="*/ 17 w 29"/>
                <a:gd name="T55" fmla="*/ 24 h 40"/>
                <a:gd name="T56" fmla="*/ 13 w 29"/>
                <a:gd name="T57" fmla="*/ 23 h 40"/>
                <a:gd name="T58" fmla="*/ 8 w 29"/>
                <a:gd name="T59" fmla="*/ 20 h 40"/>
                <a:gd name="T60" fmla="*/ 4 w 29"/>
                <a:gd name="T61" fmla="*/ 18 h 40"/>
                <a:gd name="T62" fmla="*/ 2 w 29"/>
                <a:gd name="T63" fmla="*/ 15 h 40"/>
                <a:gd name="T64" fmla="*/ 2 w 29"/>
                <a:gd name="T65" fmla="*/ 11 h 40"/>
                <a:gd name="T66" fmla="*/ 3 w 29"/>
                <a:gd name="T67" fmla="*/ 6 h 40"/>
                <a:gd name="T68" fmla="*/ 6 w 29"/>
                <a:gd name="T69" fmla="*/ 3 h 40"/>
                <a:gd name="T70" fmla="*/ 10 w 29"/>
                <a:gd name="T71" fmla="*/ 1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5" y="10"/>
                    <a:pt x="25" y="10"/>
                    <a:pt x="25" y="10"/>
                  </a:cubicBezTo>
                  <a:cubicBezTo>
                    <a:pt x="23" y="9"/>
                    <a:pt x="22" y="8"/>
                    <a:pt x="20" y="8"/>
                  </a:cubicBezTo>
                  <a:cubicBezTo>
                    <a:pt x="18" y="7"/>
                    <a:pt x="17" y="7"/>
                    <a:pt x="15" y="7"/>
                  </a:cubicBezTo>
                  <a:cubicBezTo>
                    <a:pt x="13" y="7"/>
                    <a:pt x="12" y="7"/>
                    <a:pt x="11" y="8"/>
                  </a:cubicBezTo>
                  <a:cubicBezTo>
                    <a:pt x="10" y="8"/>
                    <a:pt x="9" y="9"/>
                    <a:pt x="9" y="10"/>
                  </a:cubicBezTo>
                  <a:cubicBezTo>
                    <a:pt x="9" y="11"/>
                    <a:pt x="10" y="11"/>
                    <a:pt x="10" y="12"/>
                  </a:cubicBezTo>
                  <a:cubicBezTo>
                    <a:pt x="10" y="12"/>
                    <a:pt x="10" y="13"/>
                    <a:pt x="11" y="13"/>
                  </a:cubicBezTo>
                  <a:cubicBezTo>
                    <a:pt x="11" y="13"/>
                    <a:pt x="12" y="14"/>
                    <a:pt x="13" y="14"/>
                  </a:cubicBezTo>
                  <a:cubicBezTo>
                    <a:pt x="14" y="15"/>
                    <a:pt x="15" y="15"/>
                    <a:pt x="17" y="16"/>
                  </a:cubicBezTo>
                  <a:cubicBezTo>
                    <a:pt x="19" y="17"/>
                    <a:pt x="21" y="18"/>
                    <a:pt x="22" y="18"/>
                  </a:cubicBezTo>
                  <a:cubicBezTo>
                    <a:pt x="24" y="19"/>
                    <a:pt x="25" y="20"/>
                    <a:pt x="26" y="21"/>
                  </a:cubicBezTo>
                  <a:cubicBezTo>
                    <a:pt x="27" y="22"/>
                    <a:pt x="28" y="23"/>
                    <a:pt x="29" y="24"/>
                  </a:cubicBezTo>
                  <a:cubicBezTo>
                    <a:pt x="29" y="25"/>
                    <a:pt x="29" y="27"/>
                    <a:pt x="29" y="29"/>
                  </a:cubicBezTo>
                  <a:cubicBezTo>
                    <a:pt x="29" y="31"/>
                    <a:pt x="29" y="33"/>
                    <a:pt x="28" y="34"/>
                  </a:cubicBezTo>
                  <a:cubicBezTo>
                    <a:pt x="28" y="36"/>
                    <a:pt x="26" y="37"/>
                    <a:pt x="25" y="38"/>
                  </a:cubicBezTo>
                  <a:cubicBezTo>
                    <a:pt x="24" y="39"/>
                    <a:pt x="22" y="39"/>
                    <a:pt x="21" y="40"/>
                  </a:cubicBezTo>
                  <a:cubicBezTo>
                    <a:pt x="19" y="40"/>
                    <a:pt x="17" y="40"/>
                    <a:pt x="15" y="40"/>
                  </a:cubicBezTo>
                  <a:cubicBezTo>
                    <a:pt x="13" y="40"/>
                    <a:pt x="10" y="40"/>
                    <a:pt x="7" y="39"/>
                  </a:cubicBezTo>
                  <a:cubicBezTo>
                    <a:pt x="5" y="38"/>
                    <a:pt x="2" y="37"/>
                    <a:pt x="0" y="35"/>
                  </a:cubicBezTo>
                  <a:cubicBezTo>
                    <a:pt x="4" y="30"/>
                    <a:pt x="4" y="30"/>
                    <a:pt x="4" y="30"/>
                  </a:cubicBezTo>
                  <a:cubicBezTo>
                    <a:pt x="6" y="31"/>
                    <a:pt x="7" y="32"/>
                    <a:pt x="9" y="32"/>
                  </a:cubicBezTo>
                  <a:cubicBezTo>
                    <a:pt x="11" y="33"/>
                    <a:pt x="13" y="33"/>
                    <a:pt x="15" y="33"/>
                  </a:cubicBezTo>
                  <a:cubicBezTo>
                    <a:pt x="17" y="33"/>
                    <a:pt x="19" y="33"/>
                    <a:pt x="20" y="32"/>
                  </a:cubicBezTo>
                  <a:cubicBezTo>
                    <a:pt x="21" y="31"/>
                    <a:pt x="22" y="30"/>
                    <a:pt x="22" y="29"/>
                  </a:cubicBezTo>
                  <a:cubicBezTo>
                    <a:pt x="22" y="28"/>
                    <a:pt x="22" y="28"/>
                    <a:pt x="21" y="27"/>
                  </a:cubicBezTo>
                  <a:cubicBezTo>
                    <a:pt x="21" y="27"/>
                    <a:pt x="20" y="26"/>
                    <a:pt x="20" y="26"/>
                  </a:cubicBezTo>
                  <a:cubicBezTo>
                    <a:pt x="19" y="25"/>
                    <a:pt x="18" y="25"/>
                    <a:pt x="17" y="24"/>
                  </a:cubicBezTo>
                  <a:cubicBezTo>
                    <a:pt x="16" y="24"/>
                    <a:pt x="15" y="23"/>
                    <a:pt x="13" y="23"/>
                  </a:cubicBezTo>
                  <a:cubicBezTo>
                    <a:pt x="11" y="22"/>
                    <a:pt x="9" y="21"/>
                    <a:pt x="8" y="20"/>
                  </a:cubicBezTo>
                  <a:cubicBezTo>
                    <a:pt x="6" y="19"/>
                    <a:pt x="5" y="19"/>
                    <a:pt x="4" y="18"/>
                  </a:cubicBezTo>
                  <a:cubicBezTo>
                    <a:pt x="3" y="17"/>
                    <a:pt x="3" y="16"/>
                    <a:pt x="2" y="15"/>
                  </a:cubicBezTo>
                  <a:cubicBezTo>
                    <a:pt x="2" y="13"/>
                    <a:pt x="2" y="12"/>
                    <a:pt x="2" y="11"/>
                  </a:cubicBezTo>
                  <a:cubicBezTo>
                    <a:pt x="2" y="9"/>
                    <a:pt x="2" y="7"/>
                    <a:pt x="3" y="6"/>
                  </a:cubicBezTo>
                  <a:cubicBezTo>
                    <a:pt x="3" y="5"/>
                    <a:pt x="4" y="4"/>
                    <a:pt x="6" y="3"/>
                  </a:cubicBezTo>
                  <a:cubicBezTo>
                    <a:pt x="7" y="2"/>
                    <a:pt x="8" y="1"/>
                    <a:pt x="10" y="1"/>
                  </a:cubicBezTo>
                  <a:cubicBezTo>
                    <a:pt x="11" y="0"/>
                    <a:pt x="13" y="0"/>
                    <a:pt x="15" y="0"/>
                  </a:cubicBezTo>
                  <a:cubicBezTo>
                    <a:pt x="17" y="0"/>
                    <a:pt x="20"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3" name="Freeform 70">
              <a:extLst>
                <a:ext uri="{FF2B5EF4-FFF2-40B4-BE49-F238E27FC236}">
                  <a16:creationId xmlns:a16="http://schemas.microsoft.com/office/drawing/2014/main" id="{40CF3793-E792-4DB3-8064-4B43F4706A3D}"/>
                </a:ext>
              </a:extLst>
            </p:cNvPr>
            <p:cNvSpPr>
              <a:spLocks/>
            </p:cNvSpPr>
            <p:nvPr userDrawn="1"/>
          </p:nvSpPr>
          <p:spPr bwMode="auto">
            <a:xfrm>
              <a:off x="2723096" y="6489826"/>
              <a:ext cx="27899" cy="31387"/>
            </a:xfrm>
            <a:custGeom>
              <a:avLst/>
              <a:gdLst>
                <a:gd name="T0" fmla="*/ 11 w 11"/>
                <a:gd name="T1" fmla="*/ 6 h 12"/>
                <a:gd name="T2" fmla="*/ 11 w 11"/>
                <a:gd name="T3" fmla="*/ 9 h 12"/>
                <a:gd name="T4" fmla="*/ 10 w 11"/>
                <a:gd name="T5" fmla="*/ 10 h 12"/>
                <a:gd name="T6" fmla="*/ 8 w 11"/>
                <a:gd name="T7" fmla="*/ 12 h 12"/>
                <a:gd name="T8" fmla="*/ 6 w 11"/>
                <a:gd name="T9" fmla="*/ 12 h 12"/>
                <a:gd name="T10" fmla="*/ 3 w 11"/>
                <a:gd name="T11" fmla="*/ 12 h 12"/>
                <a:gd name="T12" fmla="*/ 1 w 11"/>
                <a:gd name="T13" fmla="*/ 10 h 12"/>
                <a:gd name="T14" fmla="*/ 0 w 11"/>
                <a:gd name="T15" fmla="*/ 9 h 12"/>
                <a:gd name="T16" fmla="*/ 0 w 11"/>
                <a:gd name="T17" fmla="*/ 6 h 12"/>
                <a:gd name="T18" fmla="*/ 0 w 11"/>
                <a:gd name="T19" fmla="*/ 4 h 12"/>
                <a:gd name="T20" fmla="*/ 1 w 11"/>
                <a:gd name="T21" fmla="*/ 2 h 12"/>
                <a:gd name="T22" fmla="*/ 3 w 11"/>
                <a:gd name="T23" fmla="*/ 1 h 12"/>
                <a:gd name="T24" fmla="*/ 6 w 11"/>
                <a:gd name="T25" fmla="*/ 0 h 12"/>
                <a:gd name="T26" fmla="*/ 8 w 11"/>
                <a:gd name="T27" fmla="*/ 1 h 12"/>
                <a:gd name="T28" fmla="*/ 10 w 11"/>
                <a:gd name="T29" fmla="*/ 2 h 12"/>
                <a:gd name="T30" fmla="*/ 11 w 11"/>
                <a:gd name="T31" fmla="*/ 4 h 12"/>
                <a:gd name="T32" fmla="*/ 11 w 11"/>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1" y="6"/>
                  </a:moveTo>
                  <a:cubicBezTo>
                    <a:pt x="11" y="7"/>
                    <a:pt x="11" y="8"/>
                    <a:pt x="11" y="9"/>
                  </a:cubicBezTo>
                  <a:cubicBezTo>
                    <a:pt x="11" y="9"/>
                    <a:pt x="10" y="10"/>
                    <a:pt x="10" y="10"/>
                  </a:cubicBezTo>
                  <a:cubicBezTo>
                    <a:pt x="9" y="11"/>
                    <a:pt x="9" y="11"/>
                    <a:pt x="8" y="12"/>
                  </a:cubicBezTo>
                  <a:cubicBezTo>
                    <a:pt x="7" y="12"/>
                    <a:pt x="6" y="12"/>
                    <a:pt x="6" y="12"/>
                  </a:cubicBezTo>
                  <a:cubicBezTo>
                    <a:pt x="5" y="12"/>
                    <a:pt x="4" y="12"/>
                    <a:pt x="3" y="12"/>
                  </a:cubicBezTo>
                  <a:cubicBezTo>
                    <a:pt x="3" y="11"/>
                    <a:pt x="2" y="11"/>
                    <a:pt x="1" y="10"/>
                  </a:cubicBezTo>
                  <a:cubicBezTo>
                    <a:pt x="1" y="10"/>
                    <a:pt x="1" y="9"/>
                    <a:pt x="0" y="9"/>
                  </a:cubicBezTo>
                  <a:cubicBezTo>
                    <a:pt x="0" y="8"/>
                    <a:pt x="0" y="7"/>
                    <a:pt x="0" y="6"/>
                  </a:cubicBezTo>
                  <a:cubicBezTo>
                    <a:pt x="0" y="6"/>
                    <a:pt x="0" y="5"/>
                    <a:pt x="0" y="4"/>
                  </a:cubicBezTo>
                  <a:cubicBezTo>
                    <a:pt x="1" y="3"/>
                    <a:pt x="1" y="3"/>
                    <a:pt x="1" y="2"/>
                  </a:cubicBezTo>
                  <a:cubicBezTo>
                    <a:pt x="2" y="2"/>
                    <a:pt x="3" y="1"/>
                    <a:pt x="3" y="1"/>
                  </a:cubicBezTo>
                  <a:cubicBezTo>
                    <a:pt x="4" y="1"/>
                    <a:pt x="5" y="0"/>
                    <a:pt x="6" y="0"/>
                  </a:cubicBezTo>
                  <a:cubicBezTo>
                    <a:pt x="6" y="0"/>
                    <a:pt x="7" y="1"/>
                    <a:pt x="8" y="1"/>
                  </a:cubicBezTo>
                  <a:cubicBezTo>
                    <a:pt x="9" y="1"/>
                    <a:pt x="9" y="2"/>
                    <a:pt x="10" y="2"/>
                  </a:cubicBezTo>
                  <a:cubicBezTo>
                    <a:pt x="10" y="3"/>
                    <a:pt x="11" y="3"/>
                    <a:pt x="11" y="4"/>
                  </a:cubicBezTo>
                  <a:cubicBezTo>
                    <a:pt x="11" y="5"/>
                    <a:pt x="11" y="6"/>
                    <a:pt x="11"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grpSp>
      <p:sp>
        <p:nvSpPr>
          <p:cNvPr id="18" name="Title 1"/>
          <p:cNvSpPr>
            <a:spLocks noGrp="1"/>
          </p:cNvSpPr>
          <p:nvPr userDrawn="1">
            <p:ph type="ctrTitle"/>
          </p:nvPr>
        </p:nvSpPr>
        <p:spPr>
          <a:xfrm>
            <a:off x="944880" y="2158329"/>
            <a:ext cx="4783882" cy="860400"/>
          </a:xfrm>
          <a:prstGeom prst="rect">
            <a:avLst/>
          </a:prstGeom>
        </p:spPr>
        <p:txBody>
          <a:bodyPr/>
          <a:lstStyle>
            <a:lvl1pPr>
              <a:defRPr sz="3000" b="0">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19" name="Subtitle 2"/>
          <p:cNvSpPr>
            <a:spLocks noGrp="1"/>
          </p:cNvSpPr>
          <p:nvPr userDrawn="1">
            <p:ph type="subTitle" idx="1"/>
          </p:nvPr>
        </p:nvSpPr>
        <p:spPr>
          <a:xfrm>
            <a:off x="945072" y="3200329"/>
            <a:ext cx="4808028" cy="645742"/>
          </a:xfrm>
          <a:prstGeom prst="rect">
            <a:avLst/>
          </a:prstGeom>
        </p:spPr>
        <p:txBody>
          <a:bodyPr/>
          <a:lstStyle>
            <a:lvl1pPr marL="0" indent="0" algn="l">
              <a:buNone/>
              <a:defRPr sz="2000">
                <a:solidFill>
                  <a:schemeClr val="bg1"/>
                </a:solidFill>
                <a:latin typeface="EYInterstate Light" panose="02000506000000020004" pitchFamily="2" charset="0"/>
                <a:cs typeface="Arial" pitchFamily="34" charset="0"/>
              </a:defRPr>
            </a:lvl1pPr>
            <a:lvl2pPr marL="0" indent="0" algn="l">
              <a:buNone/>
              <a:defRPr sz="1600">
                <a:solidFill>
                  <a:schemeClr val="tx1">
                    <a:lumMod val="75000"/>
                    <a:lumOff val="2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dirty="0"/>
              <a:t>Click to edit Master subtitle style</a:t>
            </a:r>
            <a:endParaRPr lang="en-GB" dirty="0"/>
          </a:p>
        </p:txBody>
      </p:sp>
      <p:sp>
        <p:nvSpPr>
          <p:cNvPr id="3" name="Freeform: Shape 2">
            <a:extLst>
              <a:ext uri="{FF2B5EF4-FFF2-40B4-BE49-F238E27FC236}">
                <a16:creationId xmlns:a16="http://schemas.microsoft.com/office/drawing/2014/main" id="{44A731D0-020D-4D8E-955D-2354AF0FE452}"/>
              </a:ext>
            </a:extLst>
          </p:cNvPr>
          <p:cNvSpPr/>
          <p:nvPr userDrawn="1"/>
        </p:nvSpPr>
        <p:spPr>
          <a:xfrm>
            <a:off x="489366" y="723658"/>
            <a:ext cx="5680945" cy="3452894"/>
          </a:xfrm>
          <a:custGeom>
            <a:avLst/>
            <a:gdLst>
              <a:gd name="connsiteX0" fmla="*/ 8749 w 5680945"/>
              <a:gd name="connsiteY0" fmla="*/ 1021520 h 3452894"/>
              <a:gd name="connsiteX1" fmla="*/ 8749 w 5680945"/>
              <a:gd name="connsiteY1" fmla="*/ 3164181 h 3452894"/>
              <a:gd name="connsiteX2" fmla="*/ 151414 w 5680945"/>
              <a:gd name="connsiteY2" fmla="*/ 3164181 h 3452894"/>
              <a:gd name="connsiteX3" fmla="*/ 151414 w 5680945"/>
              <a:gd name="connsiteY3" fmla="*/ 1140155 h 3452894"/>
              <a:gd name="connsiteX4" fmla="*/ 5534897 w 5680945"/>
              <a:gd name="connsiteY4" fmla="*/ 179294 h 3452894"/>
              <a:gd name="connsiteX5" fmla="*/ 5534897 w 5680945"/>
              <a:gd name="connsiteY5" fmla="*/ 3306846 h 3452894"/>
              <a:gd name="connsiteX6" fmla="*/ 864624 w 5680945"/>
              <a:gd name="connsiteY6" fmla="*/ 3306846 h 3452894"/>
              <a:gd name="connsiteX7" fmla="*/ 864624 w 5680945"/>
              <a:gd name="connsiteY7" fmla="*/ 3449395 h 3452894"/>
              <a:gd name="connsiteX8" fmla="*/ 5677562 w 5680945"/>
              <a:gd name="connsiteY8" fmla="*/ 3449395 h 3452894"/>
              <a:gd name="connsiteX9" fmla="*/ 5677562 w 5680945"/>
              <a:gd name="connsiteY9" fmla="*/ 8749 h 3452894"/>
              <a:gd name="connsiteX10" fmla="*/ 8749 w 5680945"/>
              <a:gd name="connsiteY10" fmla="*/ 1021520 h 345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80945" h="3452894">
                <a:moveTo>
                  <a:pt x="8749" y="1021520"/>
                </a:moveTo>
                <a:lnTo>
                  <a:pt x="8749" y="3164181"/>
                </a:lnTo>
                <a:lnTo>
                  <a:pt x="151414" y="3164181"/>
                </a:lnTo>
                <a:lnTo>
                  <a:pt x="151414" y="1140155"/>
                </a:lnTo>
                <a:lnTo>
                  <a:pt x="5534897" y="179294"/>
                </a:lnTo>
                <a:lnTo>
                  <a:pt x="5534897" y="3306846"/>
                </a:lnTo>
                <a:lnTo>
                  <a:pt x="864624" y="3306846"/>
                </a:lnTo>
                <a:lnTo>
                  <a:pt x="864624" y="3449395"/>
                </a:lnTo>
                <a:lnTo>
                  <a:pt x="5677562" y="3449395"/>
                </a:lnTo>
                <a:lnTo>
                  <a:pt x="5677562" y="8749"/>
                </a:lnTo>
                <a:lnTo>
                  <a:pt x="8749" y="1021520"/>
                </a:lnTo>
                <a:close/>
              </a:path>
            </a:pathLst>
          </a:custGeom>
          <a:solidFill>
            <a:schemeClr val="tx2"/>
          </a:solidFill>
          <a:ln w="9525" cap="flat">
            <a:noFill/>
            <a:prstDash val="solid"/>
            <a:miter/>
          </a:ln>
        </p:spPr>
        <p:txBody>
          <a:bodyPr rtlCol="0" anchor="ctr"/>
          <a:lstStyle/>
          <a:p>
            <a:endParaRPr lang="en-IN"/>
          </a:p>
        </p:txBody>
      </p:sp>
      <p:sp>
        <p:nvSpPr>
          <p:cNvPr id="4" name="Freeform: Shape 3">
            <a:extLst>
              <a:ext uri="{FF2B5EF4-FFF2-40B4-BE49-F238E27FC236}">
                <a16:creationId xmlns:a16="http://schemas.microsoft.com/office/drawing/2014/main" id="{15324C54-B75E-4AC0-90C2-FA558C7716F7}"/>
              </a:ext>
            </a:extLst>
          </p:cNvPr>
          <p:cNvSpPr/>
          <p:nvPr/>
        </p:nvSpPr>
        <p:spPr>
          <a:xfrm>
            <a:off x="489366" y="4021755"/>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a:p>
        </p:txBody>
      </p:sp>
      <p:sp>
        <p:nvSpPr>
          <p:cNvPr id="5" name="Freeform: Shape 4">
            <a:extLst>
              <a:ext uri="{FF2B5EF4-FFF2-40B4-BE49-F238E27FC236}">
                <a16:creationId xmlns:a16="http://schemas.microsoft.com/office/drawing/2014/main" id="{CAA95478-C099-485F-AD95-A617656C6C7C}"/>
              </a:ext>
            </a:extLst>
          </p:cNvPr>
          <p:cNvSpPr/>
          <p:nvPr/>
        </p:nvSpPr>
        <p:spPr>
          <a:xfrm>
            <a:off x="774697" y="4021755"/>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a:p>
        </p:txBody>
      </p:sp>
      <p:sp>
        <p:nvSpPr>
          <p:cNvPr id="6" name="Freeform: Shape 5">
            <a:extLst>
              <a:ext uri="{FF2B5EF4-FFF2-40B4-BE49-F238E27FC236}">
                <a16:creationId xmlns:a16="http://schemas.microsoft.com/office/drawing/2014/main" id="{D65680A1-86D1-44C2-AA38-0DF5735F1F26}"/>
              </a:ext>
            </a:extLst>
          </p:cNvPr>
          <p:cNvSpPr/>
          <p:nvPr/>
        </p:nvSpPr>
        <p:spPr>
          <a:xfrm>
            <a:off x="1059910" y="4021755"/>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a:p>
        </p:txBody>
      </p:sp>
      <p:grpSp>
        <p:nvGrpSpPr>
          <p:cNvPr id="104" name="Group 4">
            <a:extLst>
              <a:ext uri="{FF2B5EF4-FFF2-40B4-BE49-F238E27FC236}">
                <a16:creationId xmlns:a16="http://schemas.microsoft.com/office/drawing/2014/main" id="{89402076-F24D-44C5-B8A7-1127F9C4B9B7}"/>
              </a:ext>
            </a:extLst>
          </p:cNvPr>
          <p:cNvGrpSpPr>
            <a:grpSpLocks noChangeAspect="1"/>
          </p:cNvGrpSpPr>
          <p:nvPr userDrawn="1"/>
        </p:nvGrpSpPr>
        <p:grpSpPr bwMode="auto">
          <a:xfrm>
            <a:off x="10364788" y="4960938"/>
            <a:ext cx="1225550" cy="1435100"/>
            <a:chOff x="6529" y="3125"/>
            <a:chExt cx="772" cy="904"/>
          </a:xfrm>
        </p:grpSpPr>
        <p:sp>
          <p:nvSpPr>
            <p:cNvPr id="105" name="Freeform 5">
              <a:extLst>
                <a:ext uri="{FF2B5EF4-FFF2-40B4-BE49-F238E27FC236}">
                  <a16:creationId xmlns:a16="http://schemas.microsoft.com/office/drawing/2014/main" id="{A239DDBF-0740-4B20-9CF3-A05C2A0BF592}"/>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6" name="Freeform 6">
              <a:extLst>
                <a:ext uri="{FF2B5EF4-FFF2-40B4-BE49-F238E27FC236}">
                  <a16:creationId xmlns:a16="http://schemas.microsoft.com/office/drawing/2014/main" id="{380EECCA-3396-425E-AB04-F11ABB1B5092}"/>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3062192309"/>
      </p:ext>
    </p:extLst>
  </p:cSld>
  <p:clrMapOvr>
    <a:masterClrMapping/>
  </p:clrMapOvr>
  <p:extLst>
    <p:ext uri="{DCECCB84-F9BA-43D5-87BE-67443E8EF086}">
      <p15:sldGuideLst xmlns:p15="http://schemas.microsoft.com/office/powerpoint/2012/main"/>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userDrawn="1">
  <p:cSld name="2_Cover alternate">
    <p:spTree>
      <p:nvGrpSpPr>
        <p:cNvPr id="1" name=""/>
        <p:cNvGrpSpPr/>
        <p:nvPr/>
      </p:nvGrpSpPr>
      <p:grpSpPr>
        <a:xfrm>
          <a:off x="0" y="0"/>
          <a:ext cx="0" cy="0"/>
          <a:chOff x="0" y="0"/>
          <a:chExt cx="0" cy="0"/>
        </a:xfrm>
      </p:grpSpPr>
      <p:sp>
        <p:nvSpPr>
          <p:cNvPr id="16" name="Freeform 56">
            <a:extLst>
              <a:ext uri="{FF2B5EF4-FFF2-40B4-BE49-F238E27FC236}">
                <a16:creationId xmlns:a16="http://schemas.microsoft.com/office/drawing/2014/main" id="{13A7AC18-CF42-4EC5-8D40-441EAE30A06C}"/>
              </a:ext>
            </a:extLst>
          </p:cNvPr>
          <p:cNvSpPr/>
          <p:nvPr userDrawn="1"/>
        </p:nvSpPr>
        <p:spPr>
          <a:xfrm>
            <a:off x="498115" y="795662"/>
            <a:ext cx="4930412" cy="3581484"/>
          </a:xfrm>
          <a:custGeom>
            <a:avLst/>
            <a:gdLst>
              <a:gd name="connsiteX0" fmla="*/ 4238387 w 4257675"/>
              <a:gd name="connsiteY0" fmla="*/ 0 h 3092804"/>
              <a:gd name="connsiteX1" fmla="*/ 4257675 w 4257675"/>
              <a:gd name="connsiteY1" fmla="*/ 0 h 3092804"/>
              <a:gd name="connsiteX2" fmla="*/ 4257675 w 4257675"/>
              <a:gd name="connsiteY2" fmla="*/ 3092804 h 3092804"/>
              <a:gd name="connsiteX3" fmla="*/ 0 w 4257675"/>
              <a:gd name="connsiteY3" fmla="*/ 3092804 h 3092804"/>
              <a:gd name="connsiteX4" fmla="*/ 0 w 4257675"/>
              <a:gd name="connsiteY4" fmla="*/ 747342 h 309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7675" h="3092804">
                <a:moveTo>
                  <a:pt x="4238387" y="0"/>
                </a:moveTo>
                <a:lnTo>
                  <a:pt x="4257675" y="0"/>
                </a:lnTo>
                <a:lnTo>
                  <a:pt x="4257675" y="3092804"/>
                </a:lnTo>
                <a:lnTo>
                  <a:pt x="0" y="3092804"/>
                </a:lnTo>
                <a:lnTo>
                  <a:pt x="0" y="747342"/>
                </a:lnTo>
                <a:close/>
              </a:path>
            </a:pathLst>
          </a:custGeom>
          <a:solidFill>
            <a:srgbClr val="FFE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p:cNvSpPr>
            <a:spLocks noGrp="1"/>
          </p:cNvSpPr>
          <p:nvPr>
            <p:ph type="ctrTitle"/>
          </p:nvPr>
        </p:nvSpPr>
        <p:spPr>
          <a:xfrm>
            <a:off x="775504" y="1954221"/>
            <a:ext cx="4328932" cy="979702"/>
          </a:xfrm>
        </p:spPr>
        <p:txBody>
          <a:bodyPr/>
          <a:lstStyle>
            <a:lvl1pPr>
              <a:defRPr sz="3000" b="0">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12" name="Subtitle 2"/>
          <p:cNvSpPr>
            <a:spLocks noGrp="1"/>
          </p:cNvSpPr>
          <p:nvPr>
            <p:ph type="subTitle" idx="1"/>
          </p:nvPr>
        </p:nvSpPr>
        <p:spPr>
          <a:xfrm>
            <a:off x="775504" y="3046158"/>
            <a:ext cx="4328932" cy="1046323"/>
          </a:xfrm>
        </p:spPr>
        <p:txBody>
          <a:bodyPr/>
          <a:lstStyle>
            <a:lvl1pPr marL="0" indent="0" algn="l">
              <a:spcAft>
                <a:spcPts val="1200"/>
              </a:spcAft>
              <a:buNone/>
              <a:defRPr sz="2000">
                <a:solidFill>
                  <a:schemeClr val="bg1"/>
                </a:solidFill>
                <a:latin typeface="EYInterstate" panose="02000503020000020004" pitchFamily="2" charset="0"/>
                <a:cs typeface="Arial" pitchFamily="34" charset="0"/>
              </a:defRPr>
            </a:lvl1pPr>
            <a:lvl2pPr marL="0" indent="0" algn="l">
              <a:buNone/>
              <a:defRPr sz="1600" b="1">
                <a:solidFill>
                  <a:srgbClr val="404040"/>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dirty="0"/>
              <a:t>Click to edit Master subtitle style</a:t>
            </a:r>
            <a:endParaRPr lang="en-GB" dirty="0"/>
          </a:p>
        </p:txBody>
      </p:sp>
      <p:grpSp>
        <p:nvGrpSpPr>
          <p:cNvPr id="14" name="Group 4">
            <a:extLst>
              <a:ext uri="{FF2B5EF4-FFF2-40B4-BE49-F238E27FC236}">
                <a16:creationId xmlns:a16="http://schemas.microsoft.com/office/drawing/2014/main" id="{C8422AE9-8257-41A9-AB41-1F10585C886F}"/>
              </a:ext>
            </a:extLst>
          </p:cNvPr>
          <p:cNvGrpSpPr>
            <a:grpSpLocks noChangeAspect="1"/>
          </p:cNvGrpSpPr>
          <p:nvPr userDrawn="1"/>
        </p:nvGrpSpPr>
        <p:grpSpPr bwMode="auto">
          <a:xfrm>
            <a:off x="10364788" y="4960938"/>
            <a:ext cx="1225550" cy="1435100"/>
            <a:chOff x="6529" y="3125"/>
            <a:chExt cx="772" cy="904"/>
          </a:xfrm>
        </p:grpSpPr>
        <p:sp>
          <p:nvSpPr>
            <p:cNvPr id="15" name="Freeform 5">
              <a:extLst>
                <a:ext uri="{FF2B5EF4-FFF2-40B4-BE49-F238E27FC236}">
                  <a16:creationId xmlns:a16="http://schemas.microsoft.com/office/drawing/2014/main" id="{D19659BD-653C-4300-9060-420AFAE39587}"/>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7" name="Freeform 6">
              <a:extLst>
                <a:ext uri="{FF2B5EF4-FFF2-40B4-BE49-F238E27FC236}">
                  <a16:creationId xmlns:a16="http://schemas.microsoft.com/office/drawing/2014/main" id="{A4669336-72A1-4233-827A-C41AB4C1CC04}"/>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1035356923"/>
      </p:ext>
    </p:extLst>
  </p:cSld>
  <p:clrMapOvr>
    <a:masterClrMapping/>
  </p:clrMapOvr>
  <p:extLst>
    <p:ext uri="{DCECCB84-F9BA-43D5-87BE-67443E8EF086}">
      <p15:sldGuideLst xmlns:p15="http://schemas.microsoft.com/office/powerpoint/2012/main">
        <p15:guide id="1" orient="horz" pos="2160">
          <p15:clr>
            <a:srgbClr val="FBAE40"/>
          </p15:clr>
        </p15:guide>
        <p15:guide id="2" pos="3842">
          <p15:clr>
            <a:srgbClr val="FBAE40"/>
          </p15:clr>
        </p15:guide>
      </p15:sldGuideLst>
    </p:ext>
  </p:extLst>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Key statem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04213771"/>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userDrawn="1">
  <p:cSld name="Focused data">
    <p:spTree>
      <p:nvGrpSpPr>
        <p:cNvPr id="1" name=""/>
        <p:cNvGrpSpPr/>
        <p:nvPr/>
      </p:nvGrpSpPr>
      <p:grpSpPr>
        <a:xfrm>
          <a:off x="0" y="0"/>
          <a:ext cx="0" cy="0"/>
          <a:chOff x="0" y="0"/>
          <a:chExt cx="0" cy="0"/>
        </a:xfrm>
      </p:grpSpPr>
    </p:spTree>
    <p:extLst>
      <p:ext uri="{BB962C8B-B14F-4D97-AF65-F5344CB8AC3E}">
        <p14:creationId xmlns:p14="http://schemas.microsoft.com/office/powerpoint/2010/main" val="2469296341"/>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Divider 1">
    <p:spTree>
      <p:nvGrpSpPr>
        <p:cNvPr id="1" name=""/>
        <p:cNvGrpSpPr/>
        <p:nvPr/>
      </p:nvGrpSpPr>
      <p:grpSpPr>
        <a:xfrm>
          <a:off x="0" y="0"/>
          <a:ext cx="0" cy="0"/>
          <a:chOff x="0" y="0"/>
          <a:chExt cx="0" cy="0"/>
        </a:xfrm>
      </p:grpSpPr>
    </p:spTree>
    <p:extLst>
      <p:ext uri="{BB962C8B-B14F-4D97-AF65-F5344CB8AC3E}">
        <p14:creationId xmlns:p14="http://schemas.microsoft.com/office/powerpoint/2010/main" val="4119890484"/>
      </p:ext>
    </p:extLst>
  </p:cSld>
  <p:clrMapOvr>
    <a:masterClrMapping/>
  </p:clrMapOvr>
  <p:extLst>
    <p:ext uri="{DCECCB84-F9BA-43D5-87BE-67443E8EF086}">
      <p15:sldGuideLst xmlns:p15="http://schemas.microsoft.com/office/powerpoint/2012/main"/>
    </p:ext>
  </p:extLst>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userDrawn="1">
  <p:cSld name="Divider 3">
    <p:spTree>
      <p:nvGrpSpPr>
        <p:cNvPr id="1" name=""/>
        <p:cNvGrpSpPr/>
        <p:nvPr/>
      </p:nvGrpSpPr>
      <p:grpSpPr>
        <a:xfrm>
          <a:off x="0" y="0"/>
          <a:ext cx="0" cy="0"/>
          <a:chOff x="0" y="0"/>
          <a:chExt cx="0" cy="0"/>
        </a:xfrm>
      </p:grpSpPr>
    </p:spTree>
    <p:extLst>
      <p:ext uri="{BB962C8B-B14F-4D97-AF65-F5344CB8AC3E}">
        <p14:creationId xmlns:p14="http://schemas.microsoft.com/office/powerpoint/2010/main" val="677333022"/>
      </p:ext>
    </p:extLst>
  </p:cSld>
  <p:clrMapOvr>
    <a:masterClrMapping/>
  </p:clrMapOvr>
  <p:extLst>
    <p:ext uri="{DCECCB84-F9BA-43D5-87BE-67443E8EF086}">
      <p15:sldGuideLst xmlns:p15="http://schemas.microsoft.com/office/powerpoint/2012/main"/>
    </p:ext>
  </p:extLst>
</p:sldLayout>
</file>

<file path=ppt/slideLayouts/slideLayout304.xml><?xml version="1.0" encoding="utf-8"?>
<p:sldLayout xmlns:a="http://schemas.openxmlformats.org/drawingml/2006/main" xmlns:r="http://schemas.openxmlformats.org/officeDocument/2006/relationships" xmlns:p="http://schemas.openxmlformats.org/presentationml/2006/main" showMasterSp="0" preserve="1" userDrawn="1">
  <p:cSld name="Empty">
    <p:spTree>
      <p:nvGrpSpPr>
        <p:cNvPr id="1" name=""/>
        <p:cNvGrpSpPr/>
        <p:nvPr/>
      </p:nvGrpSpPr>
      <p:grpSpPr>
        <a:xfrm>
          <a:off x="0" y="0"/>
          <a:ext cx="0" cy="0"/>
          <a:chOff x="0" y="0"/>
          <a:chExt cx="0" cy="0"/>
        </a:xfrm>
      </p:grpSpPr>
    </p:spTree>
    <p:extLst>
      <p:ext uri="{BB962C8B-B14F-4D97-AF65-F5344CB8AC3E}">
        <p14:creationId xmlns:p14="http://schemas.microsoft.com/office/powerpoint/2010/main" val="2081236054"/>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userDrawn="1">
  <p:cSld name="1_Empty">
    <p:spTree>
      <p:nvGrpSpPr>
        <p:cNvPr id="1" name=""/>
        <p:cNvGrpSpPr/>
        <p:nvPr/>
      </p:nvGrpSpPr>
      <p:grpSpPr>
        <a:xfrm>
          <a:off x="0" y="0"/>
          <a:ext cx="0" cy="0"/>
          <a:chOff x="0" y="0"/>
          <a:chExt cx="0" cy="0"/>
        </a:xfrm>
      </p:grpSpPr>
      <p:sp>
        <p:nvSpPr>
          <p:cNvPr id="3" name="Media Placeholder 2">
            <a:extLst>
              <a:ext uri="{FF2B5EF4-FFF2-40B4-BE49-F238E27FC236}">
                <a16:creationId xmlns:a16="http://schemas.microsoft.com/office/drawing/2014/main" id="{0052CFA6-7CF5-41BD-9D94-2D0DAE108428}"/>
              </a:ext>
            </a:extLst>
          </p:cNvPr>
          <p:cNvSpPr>
            <a:spLocks noGrp="1"/>
          </p:cNvSpPr>
          <p:nvPr>
            <p:ph type="media" sz="quarter" idx="10" hasCustomPrompt="1"/>
          </p:nvPr>
        </p:nvSpPr>
        <p:spPr>
          <a:xfrm>
            <a:off x="0" y="0"/>
            <a:ext cx="12198350" cy="6858000"/>
          </a:xfrm>
        </p:spPr>
        <p:txBody>
          <a:bodyPr anchor="ctr"/>
          <a:lstStyle>
            <a:lvl1pPr marL="0" indent="0" algn="ctr">
              <a:buNone/>
              <a:defRPr/>
            </a:lvl1pPr>
          </a:lstStyle>
          <a:p>
            <a:r>
              <a:rPr lang="en-IN" dirty="0"/>
              <a:t>Video</a:t>
            </a:r>
          </a:p>
        </p:txBody>
      </p:sp>
    </p:spTree>
    <p:extLst>
      <p:ext uri="{BB962C8B-B14F-4D97-AF65-F5344CB8AC3E}">
        <p14:creationId xmlns:p14="http://schemas.microsoft.com/office/powerpoint/2010/main" val="1208730359"/>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showMasterSp="0" preserve="1" userDrawn="1">
  <p:cSld name="Final legal text">
    <p:spTree>
      <p:nvGrpSpPr>
        <p:cNvPr id="1" name=""/>
        <p:cNvGrpSpPr/>
        <p:nvPr/>
      </p:nvGrpSpPr>
      <p:grpSpPr>
        <a:xfrm>
          <a:off x="0" y="0"/>
          <a:ext cx="0" cy="0"/>
          <a:chOff x="0" y="0"/>
          <a:chExt cx="0" cy="0"/>
        </a:xfrm>
      </p:grpSpPr>
      <p:sp>
        <p:nvSpPr>
          <p:cNvPr id="8" name="Content Placeholder 2"/>
          <p:cNvSpPr>
            <a:spLocks noGrp="1"/>
          </p:cNvSpPr>
          <p:nvPr>
            <p:ph idx="1"/>
          </p:nvPr>
        </p:nvSpPr>
        <p:spPr>
          <a:xfrm>
            <a:off x="607799" y="719139"/>
            <a:ext cx="4677635" cy="5210062"/>
          </a:xfrm>
        </p:spPr>
        <p:txBody>
          <a:bodyPr/>
          <a:lstStyle>
            <a:lvl1pPr marL="0" indent="0" algn="l" defTabSz="995363" rtl="0" fontAlgn="base">
              <a:lnSpc>
                <a:spcPct val="100000"/>
              </a:lnSpc>
              <a:spcBef>
                <a:spcPct val="70000"/>
              </a:spcBef>
              <a:spcAft>
                <a:spcPct val="0"/>
              </a:spcAft>
              <a:buSzPct val="100000"/>
              <a:buNone/>
              <a:defRPr lang="en-US" sz="1200" kern="1200" noProof="0" dirty="0" smtClean="0">
                <a:solidFill>
                  <a:schemeClr val="bg1"/>
                </a:solidFill>
                <a:latin typeface="EYInterstate Light" panose="02000506000000020004" pitchFamily="2" charset="0"/>
                <a:ea typeface="+mn-ea"/>
                <a:cs typeface="Arial" pitchFamily="34" charset="0"/>
              </a:defRPr>
            </a:lvl1pPr>
            <a:lvl2pPr marL="0" indent="0" algn="l" defTabSz="995363" rtl="0" fontAlgn="base">
              <a:lnSpc>
                <a:spcPct val="100000"/>
              </a:lnSpc>
              <a:spcBef>
                <a:spcPct val="0"/>
              </a:spcBef>
              <a:spcAft>
                <a:spcPct val="0"/>
              </a:spcAft>
              <a:buSzPct val="100000"/>
              <a:buNone/>
              <a:defRPr lang="en-US" sz="900" b="1" kern="1200" noProof="0" dirty="0" smtClean="0">
                <a:solidFill>
                  <a:schemeClr val="bg1"/>
                </a:solidFill>
                <a:latin typeface="EYInterstate Light" panose="02000506000000020004" pitchFamily="2" charset="0"/>
                <a:ea typeface="+mn-ea"/>
                <a:cs typeface="Arial" pitchFamily="34" charset="0"/>
              </a:defRPr>
            </a:lvl2pPr>
            <a:lvl3pPr marL="176213" indent="-176213" algn="l" defTabSz="995363" rtl="0" fontAlgn="base">
              <a:lnSpc>
                <a:spcPct val="100000"/>
              </a:lnSpc>
              <a:spcBef>
                <a:spcPct val="0"/>
              </a:spcBef>
              <a:spcAft>
                <a:spcPct val="0"/>
              </a:spcAft>
              <a:buClr>
                <a:schemeClr val="tx2"/>
              </a:buClr>
              <a:buSzPct val="70000"/>
              <a:buFont typeface="Arial" pitchFamily="34" charset="0"/>
              <a:buChar char="►"/>
              <a:defRPr lang="en-US" sz="900" b="1" kern="1200" noProof="0" dirty="0" smtClean="0">
                <a:solidFill>
                  <a:schemeClr val="bg1"/>
                </a:solidFill>
                <a:latin typeface="EYInterstate Light" panose="02000506000000020004" pitchFamily="2" charset="0"/>
                <a:ea typeface="+mn-ea"/>
                <a:cs typeface="Arial" pitchFamily="34" charset="0"/>
              </a:defRPr>
            </a:lvl3pPr>
            <a:lvl4pPr marL="0" indent="0" algn="l" defTabSz="995363" rtl="0" fontAlgn="base">
              <a:lnSpc>
                <a:spcPct val="100000"/>
              </a:lnSpc>
              <a:spcBef>
                <a:spcPct val="0"/>
              </a:spcBef>
              <a:spcAft>
                <a:spcPct val="0"/>
              </a:spcAft>
              <a:buSzPct val="100000"/>
              <a:buNone/>
              <a:defRPr lang="en-US" sz="800" kern="1200" noProof="0" dirty="0" smtClean="0">
                <a:solidFill>
                  <a:schemeClr val="bg1"/>
                </a:solidFill>
                <a:latin typeface="EYInterstate Light" panose="02000506000000020004" pitchFamily="2" charset="0"/>
                <a:ea typeface="+mn-ea"/>
                <a:cs typeface="Arial" pitchFamily="34" charset="0"/>
              </a:defRPr>
            </a:lvl4pPr>
            <a:lvl5pPr marL="188913" indent="-188913" algn="l" defTabSz="995363" rtl="0" fontAlgn="base">
              <a:lnSpc>
                <a:spcPct val="100000"/>
              </a:lnSpc>
              <a:spcBef>
                <a:spcPct val="0"/>
              </a:spcBef>
              <a:spcAft>
                <a:spcPct val="0"/>
              </a:spcAft>
              <a:buClr>
                <a:schemeClr val="tx2"/>
              </a:buClr>
              <a:buSzPct val="70000"/>
              <a:buFont typeface="Arial" pitchFamily="34" charset="0"/>
              <a:buChar char="►"/>
              <a:defRPr lang="en-US" sz="800" kern="1200" noProof="0" dirty="0">
                <a:solidFill>
                  <a:schemeClr val="bg1"/>
                </a:solidFill>
                <a:latin typeface="EYInterstate Light" panose="02000506000000020004" pitchFamily="2" charset="0"/>
                <a:ea typeface="+mn-ea"/>
                <a:cs typeface="Arial" pitchFamily="34" charset="0"/>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Tree>
    <p:extLst>
      <p:ext uri="{BB962C8B-B14F-4D97-AF65-F5344CB8AC3E}">
        <p14:creationId xmlns:p14="http://schemas.microsoft.com/office/powerpoint/2010/main" val="1685018183"/>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grpSp>
        <p:nvGrpSpPr>
          <p:cNvPr id="2" name="Group 4">
            <a:extLst>
              <a:ext uri="{FF2B5EF4-FFF2-40B4-BE49-F238E27FC236}">
                <a16:creationId xmlns:a16="http://schemas.microsoft.com/office/drawing/2014/main" id="{ED5B1D28-EC8C-43EB-8A1C-0A4DB4BC371B}"/>
              </a:ext>
            </a:extLst>
          </p:cNvPr>
          <p:cNvGrpSpPr>
            <a:grpSpLocks noChangeAspect="1"/>
          </p:cNvGrpSpPr>
          <p:nvPr userDrawn="1"/>
        </p:nvGrpSpPr>
        <p:grpSpPr bwMode="auto">
          <a:xfrm>
            <a:off x="11287125" y="6356350"/>
            <a:ext cx="303213" cy="311150"/>
            <a:chOff x="7110" y="4004"/>
            <a:chExt cx="191" cy="196"/>
          </a:xfrm>
        </p:grpSpPr>
        <p:sp>
          <p:nvSpPr>
            <p:cNvPr id="3" name="Freeform 5">
              <a:extLst>
                <a:ext uri="{FF2B5EF4-FFF2-40B4-BE49-F238E27FC236}">
                  <a16:creationId xmlns:a16="http://schemas.microsoft.com/office/drawing/2014/main" id="{E9572223-9054-4D47-8B80-81799093B1B6}"/>
                </a:ext>
              </a:extLst>
            </p:cNvPr>
            <p:cNvSpPr>
              <a:spLocks/>
            </p:cNvSpPr>
            <p:nvPr userDrawn="1"/>
          </p:nvSpPr>
          <p:spPr bwMode="auto">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 name="Freeform 6">
              <a:extLst>
                <a:ext uri="{FF2B5EF4-FFF2-40B4-BE49-F238E27FC236}">
                  <a16:creationId xmlns:a16="http://schemas.microsoft.com/office/drawing/2014/main" id="{5EA71AA4-9346-4656-BC8E-07F24D50BA71}"/>
                </a:ext>
              </a:extLst>
            </p:cNvPr>
            <p:cNvSpPr>
              <a:spLocks/>
            </p:cNvSpPr>
            <p:nvPr userDrawn="1"/>
          </p:nvSpPr>
          <p:spPr bwMode="auto">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rgbClr val="2E2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 name="Freeform 7">
              <a:extLst>
                <a:ext uri="{FF2B5EF4-FFF2-40B4-BE49-F238E27FC236}">
                  <a16:creationId xmlns:a16="http://schemas.microsoft.com/office/drawing/2014/main" id="{1DAE3B64-C664-4D81-B26D-F3A89D233A3B}"/>
                </a:ext>
              </a:extLst>
            </p:cNvPr>
            <p:cNvSpPr>
              <a:spLocks/>
            </p:cNvSpPr>
            <p:nvPr userDrawn="1"/>
          </p:nvSpPr>
          <p:spPr bwMode="auto">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rgbClr val="2E2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3916552363"/>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showMasterSp="0" preserve="1" userDrawn="1">
  <p:cSld name="Cover">
    <p:spTree>
      <p:nvGrpSpPr>
        <p:cNvPr id="1" name=""/>
        <p:cNvGrpSpPr/>
        <p:nvPr/>
      </p:nvGrpSpPr>
      <p:grpSpPr>
        <a:xfrm>
          <a:off x="0" y="0"/>
          <a:ext cx="0" cy="0"/>
          <a:chOff x="0" y="0"/>
          <a:chExt cx="0" cy="0"/>
        </a:xfrm>
      </p:grpSpPr>
      <p:pic>
        <p:nvPicPr>
          <p:cNvPr id="2" name="Picture 1"/>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25413" y="0"/>
            <a:ext cx="12223763" cy="6858000"/>
          </a:xfrm>
          <a:prstGeom prst="rect">
            <a:avLst/>
          </a:prstGeom>
        </p:spPr>
      </p:pic>
      <p:sp>
        <p:nvSpPr>
          <p:cNvPr id="10" name="Rectangle 1"/>
          <p:cNvSpPr>
            <a:spLocks noChangeAspect="1"/>
          </p:cNvSpPr>
          <p:nvPr userDrawn="1"/>
        </p:nvSpPr>
        <p:spPr>
          <a:xfrm>
            <a:off x="2578384" y="777241"/>
            <a:ext cx="9012167" cy="3400425"/>
          </a:xfrm>
          <a:custGeom>
            <a:avLst/>
            <a:gdLst>
              <a:gd name="connsiteX0" fmla="*/ 0 w 6753225"/>
              <a:gd name="connsiteY0" fmla="*/ 0 h 3400425"/>
              <a:gd name="connsiteX1" fmla="*/ 6753225 w 6753225"/>
              <a:gd name="connsiteY1" fmla="*/ 0 h 3400425"/>
              <a:gd name="connsiteX2" fmla="*/ 6753225 w 6753225"/>
              <a:gd name="connsiteY2" fmla="*/ 3400425 h 3400425"/>
              <a:gd name="connsiteX3" fmla="*/ 0 w 6753225"/>
              <a:gd name="connsiteY3" fmla="*/ 3400425 h 3400425"/>
              <a:gd name="connsiteX4" fmla="*/ 0 w 6753225"/>
              <a:gd name="connsiteY4" fmla="*/ 0 h 3400425"/>
              <a:gd name="connsiteX0" fmla="*/ 0 w 6755607"/>
              <a:gd name="connsiteY0" fmla="*/ 1197768 h 3400425"/>
              <a:gd name="connsiteX1" fmla="*/ 6755607 w 6755607"/>
              <a:gd name="connsiteY1" fmla="*/ 0 h 3400425"/>
              <a:gd name="connsiteX2" fmla="*/ 6755607 w 6755607"/>
              <a:gd name="connsiteY2" fmla="*/ 3400425 h 3400425"/>
              <a:gd name="connsiteX3" fmla="*/ 2382 w 6755607"/>
              <a:gd name="connsiteY3" fmla="*/ 3400425 h 3400425"/>
              <a:gd name="connsiteX4" fmla="*/ 0 w 6755607"/>
              <a:gd name="connsiteY4" fmla="*/ 1197768 h 3400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5607" h="3400425">
                <a:moveTo>
                  <a:pt x="0" y="1197768"/>
                </a:moveTo>
                <a:lnTo>
                  <a:pt x="6755607" y="0"/>
                </a:lnTo>
                <a:lnTo>
                  <a:pt x="6755607" y="3400425"/>
                </a:lnTo>
                <a:lnTo>
                  <a:pt x="2382" y="3400425"/>
                </a:lnTo>
                <a:lnTo>
                  <a:pt x="0" y="1197768"/>
                </a:lnTo>
                <a:close/>
              </a:path>
            </a:pathLst>
          </a:custGeom>
          <a:solidFill>
            <a:srgbClr val="FFE6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dirty="0">
              <a:solidFill>
                <a:schemeClr val="tx1"/>
              </a:solidFill>
            </a:endParaRPr>
          </a:p>
        </p:txBody>
      </p:sp>
      <p:sp>
        <p:nvSpPr>
          <p:cNvPr id="12" name="Title 1"/>
          <p:cNvSpPr>
            <a:spLocks noGrp="1"/>
          </p:cNvSpPr>
          <p:nvPr>
            <p:ph type="ctrTitle"/>
          </p:nvPr>
        </p:nvSpPr>
        <p:spPr>
          <a:xfrm>
            <a:off x="2951999" y="2240280"/>
            <a:ext cx="8294878" cy="860400"/>
          </a:xfrm>
        </p:spPr>
        <p:txBody>
          <a:bodyPr/>
          <a:lstStyle>
            <a:lvl1pPr>
              <a:defRPr>
                <a:solidFill>
                  <a:srgbClr val="404040"/>
                </a:solidFill>
                <a:latin typeface="+mn-lt"/>
                <a:cs typeface="Arial" pitchFamily="34" charset="0"/>
              </a:defRPr>
            </a:lvl1pPr>
          </a:lstStyle>
          <a:p>
            <a:r>
              <a:rPr lang="en-US"/>
              <a:t>Click to edit Master title style</a:t>
            </a:r>
            <a:endParaRPr lang="en-GB" dirty="0"/>
          </a:p>
        </p:txBody>
      </p:sp>
      <p:sp>
        <p:nvSpPr>
          <p:cNvPr id="15" name="Subtitle 2"/>
          <p:cNvSpPr>
            <a:spLocks noGrp="1"/>
          </p:cNvSpPr>
          <p:nvPr>
            <p:ph type="subTitle" idx="1"/>
          </p:nvPr>
        </p:nvSpPr>
        <p:spPr>
          <a:xfrm>
            <a:off x="2952001" y="3220754"/>
            <a:ext cx="8294878" cy="645742"/>
          </a:xfrm>
        </p:spPr>
        <p:txBody>
          <a:bodyPr/>
          <a:lstStyle>
            <a:lvl1pPr marL="0" indent="0" algn="l">
              <a:buNone/>
              <a:defRPr sz="2000">
                <a:solidFill>
                  <a:srgbClr val="404040"/>
                </a:solidFill>
                <a:latin typeface="+mn-lt"/>
                <a:cs typeface="Arial" pitchFamily="34" charset="0"/>
              </a:defRPr>
            </a:lvl1pPr>
            <a:lvl2pPr marL="0" indent="0" algn="l">
              <a:buNone/>
              <a:defRPr sz="1600">
                <a:solidFill>
                  <a:srgbClr val="404040"/>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a:t>Click to edit Master subtitle style</a:t>
            </a:r>
            <a:endParaRPr lang="en-GB" dirty="0"/>
          </a:p>
        </p:txBody>
      </p:sp>
      <p:pic>
        <p:nvPicPr>
          <p:cNvPr id="7" name="Picture 6"/>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285836" y="5340096"/>
            <a:ext cx="1317422" cy="1156968"/>
          </a:xfrm>
          <a:prstGeom prst="rect">
            <a:avLst/>
          </a:prstGeom>
        </p:spPr>
      </p:pic>
    </p:spTree>
    <p:extLst>
      <p:ext uri="{BB962C8B-B14F-4D97-AF65-F5344CB8AC3E}">
        <p14:creationId xmlns:p14="http://schemas.microsoft.com/office/powerpoint/2010/main" val="3333866306"/>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obj" preserve="1">
  <p:cSld name="Standard slide">
    <p:spTree>
      <p:nvGrpSpPr>
        <p:cNvPr id="1" name=""/>
        <p:cNvGrpSpPr/>
        <p:nvPr/>
      </p:nvGrpSpPr>
      <p:grpSpPr>
        <a:xfrm>
          <a:off x="0" y="0"/>
          <a:ext cx="0" cy="0"/>
          <a:chOff x="0" y="0"/>
          <a:chExt cx="0" cy="0"/>
        </a:xfrm>
      </p:grpSpPr>
      <p:sp>
        <p:nvSpPr>
          <p:cNvPr id="2" name="Title 1"/>
          <p:cNvSpPr>
            <a:spLocks noGrp="1"/>
          </p:cNvSpPr>
          <p:nvPr>
            <p:ph type="title"/>
          </p:nvPr>
        </p:nvSpPr>
        <p:spPr>
          <a:xfrm>
            <a:off x="609918" y="201600"/>
            <a:ext cx="10982751" cy="860400"/>
          </a:xfrm>
          <a:prstGeom prst="rect">
            <a:avLst/>
          </a:prstGeom>
        </p:spPr>
        <p:txBody>
          <a:bodyPr/>
          <a:lstStyle>
            <a:lvl1pPr>
              <a:defRPr>
                <a:solidFill>
                  <a:schemeClr val="bg1"/>
                </a:solidFill>
                <a:latin typeface="+mn-lt"/>
                <a:cs typeface="Arial" pitchFamily="34" charset="0"/>
              </a:defRPr>
            </a:lvl1pPr>
          </a:lstStyle>
          <a:p>
            <a:r>
              <a:rPr lang="en-US"/>
              <a:t>Click to edit Master title style</a:t>
            </a:r>
            <a:endParaRPr lang="en-GB" dirty="0"/>
          </a:p>
        </p:txBody>
      </p:sp>
      <p:sp>
        <p:nvSpPr>
          <p:cNvPr id="3" name="Content Placeholder 2"/>
          <p:cNvSpPr>
            <a:spLocks noGrp="1"/>
          </p:cNvSpPr>
          <p:nvPr>
            <p:ph idx="1"/>
          </p:nvPr>
        </p:nvSpPr>
        <p:spPr>
          <a:xfrm>
            <a:off x="609918" y="1425599"/>
            <a:ext cx="10978515" cy="4698977"/>
          </a:xfrm>
          <a:prstGeom prst="rect">
            <a:avLst/>
          </a:prstGeom>
        </p:spPr>
        <p:txBody>
          <a:bodyPr/>
          <a:lstStyle>
            <a:lvl1pPr>
              <a:defRPr>
                <a:solidFill>
                  <a:schemeClr val="bg1"/>
                </a:solidFill>
                <a:latin typeface="+mn-lt"/>
                <a:cs typeface="Arial" pitchFamily="34" charset="0"/>
              </a:defRPr>
            </a:lvl1pPr>
            <a:lvl2pPr>
              <a:defRPr>
                <a:solidFill>
                  <a:schemeClr val="bg1"/>
                </a:solidFill>
                <a:latin typeface="+mn-lt"/>
                <a:cs typeface="Arial" pitchFamily="34" charset="0"/>
              </a:defRPr>
            </a:lvl2pPr>
            <a:lvl3pPr>
              <a:defRPr>
                <a:solidFill>
                  <a:schemeClr val="bg1"/>
                </a:solidFill>
                <a:latin typeface="+mn-lt"/>
                <a:cs typeface="Arial" pitchFamily="34" charset="0"/>
              </a:defRPr>
            </a:lvl3pPr>
            <a:lvl4pPr>
              <a:defRPr>
                <a:solidFill>
                  <a:schemeClr val="bg1"/>
                </a:solidFill>
                <a:latin typeface="+mn-lt"/>
                <a:cs typeface="Arial" pitchFamily="34" charset="0"/>
              </a:defRPr>
            </a:lvl4pPr>
            <a:lvl5pPr>
              <a:defRPr>
                <a:solidFill>
                  <a:schemeClr val="bg1"/>
                </a:solidFill>
                <a:latin typeface="+mn-lt"/>
                <a:cs typeface="Arial"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7"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dirty="0">
              <a:solidFill>
                <a:schemeClr val="bg1"/>
              </a:solidFill>
              <a:latin typeface="+mn-lt"/>
              <a:cs typeface="Arial" pitchFamily="34" charset="0"/>
            </a:endParaRPr>
          </a:p>
        </p:txBody>
      </p:sp>
      <p:sp>
        <p:nvSpPr>
          <p:cNvPr id="8" name="Line 11"/>
          <p:cNvSpPr>
            <a:spLocks noChangeShapeType="1"/>
          </p:cNvSpPr>
          <p:nvPr userDrawn="1"/>
        </p:nvSpPr>
        <p:spPr bwMode="auto">
          <a:xfrm>
            <a:off x="609918" y="6242400"/>
            <a:ext cx="10978515" cy="0"/>
          </a:xfrm>
          <a:prstGeom prst="line">
            <a:avLst/>
          </a:prstGeom>
          <a:noFill/>
          <a:ln w="3175">
            <a:solidFill>
              <a:schemeClr val="bg1"/>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dirty="0">
              <a:solidFill>
                <a:schemeClr val="bg1"/>
              </a:solidFill>
              <a:latin typeface="+mn-lt"/>
              <a:cs typeface="Arial" pitchFamily="34" charset="0"/>
            </a:endParaRPr>
          </a:p>
        </p:txBody>
      </p:sp>
      <p:sp>
        <p:nvSpPr>
          <p:cNvPr id="4" name="Date Placeholder 3"/>
          <p:cNvSpPr>
            <a:spLocks noGrp="1"/>
          </p:cNvSpPr>
          <p:nvPr>
            <p:ph type="dt" sz="half" idx="10"/>
          </p:nvPr>
        </p:nvSpPr>
        <p:spPr/>
        <p:txBody>
          <a:bodyPr/>
          <a:lstStyle/>
          <a:p>
            <a:r>
              <a:rPr lang="en-US"/>
              <a:t>1 January 2014</a:t>
            </a:r>
            <a:endParaRPr lang="en-US" dirty="0"/>
          </a:p>
        </p:txBody>
      </p:sp>
      <p:sp>
        <p:nvSpPr>
          <p:cNvPr id="5" name="Footer Placeholder 4"/>
          <p:cNvSpPr>
            <a:spLocks noGrp="1"/>
          </p:cNvSpPr>
          <p:nvPr>
            <p:ph type="ftr" sz="quarter" idx="11"/>
          </p:nvPr>
        </p:nvSpPr>
        <p:spPr/>
        <p:txBody>
          <a:bodyPr/>
          <a:lstStyle/>
          <a:p>
            <a:r>
              <a:rPr lang="en-GB"/>
              <a:t>Presentation title</a:t>
            </a:r>
            <a:endParaRPr lang="en-GB" dirty="0"/>
          </a:p>
        </p:txBody>
      </p:sp>
    </p:spTree>
    <p:extLst>
      <p:ext uri="{BB962C8B-B14F-4D97-AF65-F5344CB8AC3E}">
        <p14:creationId xmlns:p14="http://schemas.microsoft.com/office/powerpoint/2010/main" val="3722775392"/>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userDrawn="1">
  <p:cSld name="2_Cover">
    <p:spTree>
      <p:nvGrpSpPr>
        <p:cNvPr id="1" name=""/>
        <p:cNvGrpSpPr/>
        <p:nvPr/>
      </p:nvGrpSpPr>
      <p:grpSpPr>
        <a:xfrm>
          <a:off x="0" y="0"/>
          <a:ext cx="0" cy="0"/>
          <a:chOff x="0" y="0"/>
          <a:chExt cx="0" cy="0"/>
        </a:xfrm>
      </p:grpSpPr>
      <p:sp>
        <p:nvSpPr>
          <p:cNvPr id="16" name="Freeform 56">
            <a:extLst>
              <a:ext uri="{FF2B5EF4-FFF2-40B4-BE49-F238E27FC236}">
                <a16:creationId xmlns:a16="http://schemas.microsoft.com/office/drawing/2014/main" id="{13A7AC18-CF42-4EC5-8D40-441EAE30A06C}"/>
              </a:ext>
            </a:extLst>
          </p:cNvPr>
          <p:cNvSpPr/>
          <p:nvPr userDrawn="1"/>
        </p:nvSpPr>
        <p:spPr>
          <a:xfrm>
            <a:off x="498115" y="795662"/>
            <a:ext cx="4930412" cy="3581484"/>
          </a:xfrm>
          <a:custGeom>
            <a:avLst/>
            <a:gdLst>
              <a:gd name="connsiteX0" fmla="*/ 4238387 w 4257675"/>
              <a:gd name="connsiteY0" fmla="*/ 0 h 3092804"/>
              <a:gd name="connsiteX1" fmla="*/ 4257675 w 4257675"/>
              <a:gd name="connsiteY1" fmla="*/ 0 h 3092804"/>
              <a:gd name="connsiteX2" fmla="*/ 4257675 w 4257675"/>
              <a:gd name="connsiteY2" fmla="*/ 3092804 h 3092804"/>
              <a:gd name="connsiteX3" fmla="*/ 0 w 4257675"/>
              <a:gd name="connsiteY3" fmla="*/ 3092804 h 3092804"/>
              <a:gd name="connsiteX4" fmla="*/ 0 w 4257675"/>
              <a:gd name="connsiteY4" fmla="*/ 747342 h 309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7675" h="3092804">
                <a:moveTo>
                  <a:pt x="4238387" y="0"/>
                </a:moveTo>
                <a:lnTo>
                  <a:pt x="4257675" y="0"/>
                </a:lnTo>
                <a:lnTo>
                  <a:pt x="4257675" y="3092804"/>
                </a:lnTo>
                <a:lnTo>
                  <a:pt x="0" y="3092804"/>
                </a:lnTo>
                <a:lnTo>
                  <a:pt x="0" y="747342"/>
                </a:lnTo>
                <a:close/>
              </a:path>
            </a:pathLst>
          </a:custGeom>
          <a:solidFill>
            <a:srgbClr val="FFE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p:cNvSpPr>
            <a:spLocks noGrp="1"/>
          </p:cNvSpPr>
          <p:nvPr>
            <p:ph type="ctrTitle"/>
          </p:nvPr>
        </p:nvSpPr>
        <p:spPr>
          <a:xfrm>
            <a:off x="775504" y="1954221"/>
            <a:ext cx="4328932" cy="979702"/>
          </a:xfrm>
        </p:spPr>
        <p:txBody>
          <a:bodyPr/>
          <a:lstStyle>
            <a:lvl1pPr>
              <a:defRPr sz="3000" b="0">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12" name="Subtitle 2"/>
          <p:cNvSpPr>
            <a:spLocks noGrp="1"/>
          </p:cNvSpPr>
          <p:nvPr>
            <p:ph type="subTitle" idx="1"/>
          </p:nvPr>
        </p:nvSpPr>
        <p:spPr>
          <a:xfrm>
            <a:off x="775504" y="3046158"/>
            <a:ext cx="4328932" cy="1046323"/>
          </a:xfrm>
        </p:spPr>
        <p:txBody>
          <a:bodyPr/>
          <a:lstStyle>
            <a:lvl1pPr marL="0" indent="0" algn="l">
              <a:spcAft>
                <a:spcPts val="1200"/>
              </a:spcAft>
              <a:buNone/>
              <a:defRPr sz="2000">
                <a:solidFill>
                  <a:schemeClr val="bg1"/>
                </a:solidFill>
                <a:latin typeface="EYInterstate" panose="02000503020000020004" pitchFamily="2" charset="0"/>
                <a:cs typeface="Arial" pitchFamily="34" charset="0"/>
              </a:defRPr>
            </a:lvl1pPr>
            <a:lvl2pPr marL="0" indent="0" algn="l">
              <a:buNone/>
              <a:defRPr sz="1600" b="1">
                <a:solidFill>
                  <a:srgbClr val="404040"/>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dirty="0"/>
              <a:t>Click to edit Master subtitle style</a:t>
            </a:r>
            <a:endParaRPr lang="en-GB" dirty="0"/>
          </a:p>
        </p:txBody>
      </p:sp>
      <p:cxnSp>
        <p:nvCxnSpPr>
          <p:cNvPr id="7" name="Straight Connector 6">
            <a:extLst>
              <a:ext uri="{FF2B5EF4-FFF2-40B4-BE49-F238E27FC236}">
                <a16:creationId xmlns:a16="http://schemas.microsoft.com/office/drawing/2014/main" id="{F93BD223-2224-476C-AB5C-300C248C1618}"/>
              </a:ext>
            </a:extLst>
          </p:cNvPr>
          <p:cNvCxnSpPr>
            <a:cxnSpLocks/>
          </p:cNvCxnSpPr>
          <p:nvPr userDrawn="1"/>
        </p:nvCxnSpPr>
        <p:spPr>
          <a:xfrm>
            <a:off x="1333184" y="5709060"/>
            <a:ext cx="8122101" cy="0"/>
          </a:xfrm>
          <a:prstGeom prst="line">
            <a:avLst/>
          </a:prstGeom>
          <a:ln>
            <a:solidFill>
              <a:srgbClr val="828290"/>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651B4C43-E5F8-400E-A971-58A3766B1BF0}"/>
              </a:ext>
            </a:extLst>
          </p:cNvPr>
          <p:cNvSpPr txBox="1"/>
          <p:nvPr userDrawn="1"/>
        </p:nvSpPr>
        <p:spPr>
          <a:xfrm>
            <a:off x="461984" y="5605200"/>
            <a:ext cx="1045073" cy="197581"/>
          </a:xfrm>
          <a:prstGeom prst="rect">
            <a:avLst/>
          </a:prstGeom>
          <a:noFill/>
        </p:spPr>
        <p:txBody>
          <a:bodyPr wrap="square" lIns="0" tIns="0" rIns="0" bIns="0" rtlCol="0" anchor="ctr" anchorCtr="0">
            <a:noAutofit/>
          </a:bodyPr>
          <a:lstStyle/>
          <a:p>
            <a:r>
              <a:rPr lang="en-GB" sz="1200" dirty="0">
                <a:solidFill>
                  <a:srgbClr val="828290"/>
                </a:solidFill>
                <a:latin typeface="EYInterstate Light" panose="02000506000000020004" pitchFamily="2" charset="0"/>
              </a:rPr>
              <a:t>Written by</a:t>
            </a:r>
          </a:p>
        </p:txBody>
      </p:sp>
      <p:sp>
        <p:nvSpPr>
          <p:cNvPr id="10" name="Text Placeholder 16">
            <a:extLst>
              <a:ext uri="{FF2B5EF4-FFF2-40B4-BE49-F238E27FC236}">
                <a16:creationId xmlns:a16="http://schemas.microsoft.com/office/drawing/2014/main" id="{A9465B6B-DFD4-4E0C-9ACE-E88CA2220464}"/>
              </a:ext>
            </a:extLst>
          </p:cNvPr>
          <p:cNvSpPr>
            <a:spLocks noGrp="1"/>
          </p:cNvSpPr>
          <p:nvPr>
            <p:ph type="body" sz="quarter" idx="14" hasCustomPrompt="1"/>
          </p:nvPr>
        </p:nvSpPr>
        <p:spPr>
          <a:xfrm>
            <a:off x="1333184" y="6019189"/>
            <a:ext cx="3089275" cy="180000"/>
          </a:xfrm>
        </p:spPr>
        <p:txBody>
          <a:bodyPr/>
          <a:lstStyle>
            <a:lvl1pPr marL="0" indent="0">
              <a:buNone/>
              <a:defRPr sz="1200">
                <a:solidFill>
                  <a:schemeClr val="bg1"/>
                </a:solidFill>
              </a:defRPr>
            </a:lvl1pPr>
          </a:lstStyle>
          <a:p>
            <a:pPr lvl="0"/>
            <a:r>
              <a:rPr lang="en-US" dirty="0"/>
              <a:t>Name Surname</a:t>
            </a:r>
            <a:endParaRPr lang="en-GB" dirty="0"/>
          </a:p>
        </p:txBody>
      </p:sp>
      <p:sp>
        <p:nvSpPr>
          <p:cNvPr id="13" name="Text Placeholder 16">
            <a:extLst>
              <a:ext uri="{FF2B5EF4-FFF2-40B4-BE49-F238E27FC236}">
                <a16:creationId xmlns:a16="http://schemas.microsoft.com/office/drawing/2014/main" id="{A1F2ED22-5637-4AB8-ABD8-3693A6EA55FD}"/>
              </a:ext>
            </a:extLst>
          </p:cNvPr>
          <p:cNvSpPr>
            <a:spLocks noGrp="1"/>
          </p:cNvSpPr>
          <p:nvPr>
            <p:ph type="body" sz="quarter" idx="15" hasCustomPrompt="1"/>
          </p:nvPr>
        </p:nvSpPr>
        <p:spPr>
          <a:xfrm>
            <a:off x="1333184" y="6216807"/>
            <a:ext cx="3089275" cy="180000"/>
          </a:xfrm>
        </p:spPr>
        <p:txBody>
          <a:bodyPr/>
          <a:lstStyle>
            <a:lvl1pPr marL="0" indent="0">
              <a:buNone/>
              <a:defRPr sz="1200">
                <a:solidFill>
                  <a:schemeClr val="bg1"/>
                </a:solidFill>
              </a:defRPr>
            </a:lvl1pPr>
          </a:lstStyle>
          <a:p>
            <a:pPr lvl="0"/>
            <a:r>
              <a:rPr lang="en-US" dirty="0"/>
              <a:t>Job Title</a:t>
            </a:r>
            <a:endParaRPr lang="en-GB" dirty="0"/>
          </a:p>
        </p:txBody>
      </p:sp>
      <p:sp>
        <p:nvSpPr>
          <p:cNvPr id="14" name="Picture Placeholder 19">
            <a:extLst>
              <a:ext uri="{FF2B5EF4-FFF2-40B4-BE49-F238E27FC236}">
                <a16:creationId xmlns:a16="http://schemas.microsoft.com/office/drawing/2014/main" id="{29A5E1BC-8F6B-43EF-9FF6-8242E7708BDA}"/>
              </a:ext>
            </a:extLst>
          </p:cNvPr>
          <p:cNvSpPr>
            <a:spLocks noGrp="1"/>
          </p:cNvSpPr>
          <p:nvPr>
            <p:ph type="pic" sz="quarter" idx="16"/>
          </p:nvPr>
        </p:nvSpPr>
        <p:spPr>
          <a:xfrm>
            <a:off x="461983" y="5914642"/>
            <a:ext cx="576000" cy="576000"/>
          </a:xfrm>
          <a:prstGeom prst="ellipse">
            <a:avLst/>
          </a:prstGeom>
        </p:spPr>
        <p:txBody>
          <a:bodyPr anchor="ctr"/>
          <a:lstStyle>
            <a:lvl1pPr marL="0" indent="0" algn="ctr">
              <a:buNone/>
              <a:defRPr sz="900">
                <a:solidFill>
                  <a:schemeClr val="bg1"/>
                </a:solidFill>
              </a:defRPr>
            </a:lvl1pPr>
          </a:lstStyle>
          <a:p>
            <a:endParaRPr lang="en-GB" dirty="0"/>
          </a:p>
        </p:txBody>
      </p:sp>
      <p:grpSp>
        <p:nvGrpSpPr>
          <p:cNvPr id="2" name="Group 4">
            <a:extLst>
              <a:ext uri="{FF2B5EF4-FFF2-40B4-BE49-F238E27FC236}">
                <a16:creationId xmlns:a16="http://schemas.microsoft.com/office/drawing/2014/main" id="{63F02F42-4916-4588-807F-4BB7367EB0EC}"/>
              </a:ext>
            </a:extLst>
          </p:cNvPr>
          <p:cNvGrpSpPr>
            <a:grpSpLocks noChangeAspect="1"/>
          </p:cNvGrpSpPr>
          <p:nvPr userDrawn="1"/>
        </p:nvGrpSpPr>
        <p:grpSpPr bwMode="auto">
          <a:xfrm>
            <a:off x="10364788" y="4960938"/>
            <a:ext cx="1225550" cy="1435100"/>
            <a:chOff x="6529" y="3125"/>
            <a:chExt cx="772" cy="904"/>
          </a:xfrm>
        </p:grpSpPr>
        <p:sp>
          <p:nvSpPr>
            <p:cNvPr id="4" name="Freeform 5">
              <a:extLst>
                <a:ext uri="{FF2B5EF4-FFF2-40B4-BE49-F238E27FC236}">
                  <a16:creationId xmlns:a16="http://schemas.microsoft.com/office/drawing/2014/main" id="{0BD928C5-1C7D-4599-A7E9-8AB1B188C6AA}"/>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 name="Freeform 6">
              <a:extLst>
                <a:ext uri="{FF2B5EF4-FFF2-40B4-BE49-F238E27FC236}">
                  <a16:creationId xmlns:a16="http://schemas.microsoft.com/office/drawing/2014/main" id="{37C281E8-2924-471F-A849-26C37A059B4E}"/>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572513004"/>
      </p:ext>
    </p:extLst>
  </p:cSld>
  <p:clrMapOvr>
    <a:masterClrMapping/>
  </p:clrMapOvr>
  <p:extLst>
    <p:ext uri="{DCECCB84-F9BA-43D5-87BE-67443E8EF086}">
      <p15:sldGuideLst xmlns:p15="http://schemas.microsoft.com/office/powerpoint/2012/main">
        <p15:guide id="1" orient="horz" pos="2160">
          <p15:clr>
            <a:srgbClr val="FBAE40"/>
          </p15:clr>
        </p15:guide>
        <p15:guide id="2" pos="3842">
          <p15:clr>
            <a:srgbClr val="FBAE40"/>
          </p15:clr>
        </p15:guide>
      </p15:sldGuideLst>
    </p:ext>
  </p:extLst>
</p:sldLayout>
</file>

<file path=ppt/slideLayouts/slideLayout310.xml><?xml version="1.0" encoding="utf-8"?>
<p:sldLayout xmlns:a="http://schemas.openxmlformats.org/drawingml/2006/main" xmlns:r="http://schemas.openxmlformats.org/officeDocument/2006/relationships" xmlns:p="http://schemas.openxmlformats.org/presentationml/2006/main" type="obj" preserve="1">
  <p:cSld name="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8" y="201600"/>
            <a:ext cx="10982751" cy="860400"/>
          </a:xfrm>
          <a:prstGeom prst="rect">
            <a:avLst/>
          </a:prstGeom>
        </p:spPr>
        <p:txBody>
          <a:bodyPr/>
          <a:lstStyle>
            <a:lvl1pPr>
              <a:defRPr>
                <a:solidFill>
                  <a:schemeClr val="bg1"/>
                </a:solidFill>
                <a:latin typeface="+mn-lt"/>
                <a:cs typeface="Arial" pitchFamily="34" charset="0"/>
              </a:defRPr>
            </a:lvl1pPr>
          </a:lstStyle>
          <a:p>
            <a:r>
              <a:rPr lang="en-US"/>
              <a:t>Click to edit Master title style</a:t>
            </a:r>
            <a:endParaRPr lang="en-GB" dirty="0"/>
          </a:p>
        </p:txBody>
      </p:sp>
      <p:sp>
        <p:nvSpPr>
          <p:cNvPr id="3" name="Content Placeholder 2"/>
          <p:cNvSpPr>
            <a:spLocks noGrp="1"/>
          </p:cNvSpPr>
          <p:nvPr>
            <p:ph idx="1"/>
          </p:nvPr>
        </p:nvSpPr>
        <p:spPr>
          <a:xfrm>
            <a:off x="609918" y="1425599"/>
            <a:ext cx="10978515" cy="4698977"/>
          </a:xfrm>
          <a:prstGeom prst="rect">
            <a:avLst/>
          </a:prstGeom>
        </p:spPr>
        <p:txBody>
          <a:bodyPr/>
          <a:lstStyle>
            <a:lvl1pPr marL="0" indent="0">
              <a:buNone/>
              <a:defRPr>
                <a:solidFill>
                  <a:schemeClr val="bg1"/>
                </a:solidFill>
                <a:latin typeface="+mn-lt"/>
                <a:cs typeface="Arial" pitchFamily="34" charset="0"/>
              </a:defRPr>
            </a:lvl1pPr>
            <a:lvl2pPr marL="0" indent="0">
              <a:buNone/>
              <a:defRPr>
                <a:solidFill>
                  <a:schemeClr val="bg1"/>
                </a:solidFill>
                <a:latin typeface="+mn-lt"/>
                <a:cs typeface="Arial" pitchFamily="34" charset="0"/>
              </a:defRPr>
            </a:lvl2pPr>
            <a:lvl3pPr marL="0" indent="0">
              <a:buNone/>
              <a:defRPr>
                <a:solidFill>
                  <a:schemeClr val="bg1"/>
                </a:solidFill>
                <a:latin typeface="+mn-lt"/>
                <a:cs typeface="Arial" pitchFamily="34" charset="0"/>
              </a:defRPr>
            </a:lvl3pPr>
            <a:lvl4pPr marL="0" indent="0">
              <a:buNone/>
              <a:defRPr>
                <a:solidFill>
                  <a:schemeClr val="bg1"/>
                </a:solidFill>
                <a:latin typeface="+mn-lt"/>
                <a:cs typeface="Arial" pitchFamily="34" charset="0"/>
              </a:defRPr>
            </a:lvl4pPr>
            <a:lvl5pPr marL="0" indent="0">
              <a:buNone/>
              <a:defRPr>
                <a:solidFill>
                  <a:schemeClr val="bg1"/>
                </a:solidFill>
                <a:latin typeface="+mn-lt"/>
                <a:cs typeface="Arial"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7"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dirty="0">
              <a:solidFill>
                <a:schemeClr val="bg1"/>
              </a:solidFill>
              <a:latin typeface="+mn-lt"/>
              <a:cs typeface="Arial" pitchFamily="34" charset="0"/>
            </a:endParaRPr>
          </a:p>
        </p:txBody>
      </p:sp>
      <p:sp>
        <p:nvSpPr>
          <p:cNvPr id="8" name="Line 11"/>
          <p:cNvSpPr>
            <a:spLocks noChangeShapeType="1"/>
          </p:cNvSpPr>
          <p:nvPr userDrawn="1"/>
        </p:nvSpPr>
        <p:spPr bwMode="auto">
          <a:xfrm>
            <a:off x="609918" y="6242400"/>
            <a:ext cx="10978515" cy="0"/>
          </a:xfrm>
          <a:prstGeom prst="line">
            <a:avLst/>
          </a:prstGeom>
          <a:noFill/>
          <a:ln w="3175">
            <a:solidFill>
              <a:schemeClr val="bg1"/>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dirty="0">
              <a:solidFill>
                <a:schemeClr val="bg1"/>
              </a:solidFill>
              <a:latin typeface="+mn-lt"/>
              <a:cs typeface="Arial" pitchFamily="34" charset="0"/>
            </a:endParaRPr>
          </a:p>
        </p:txBody>
      </p:sp>
      <p:sp>
        <p:nvSpPr>
          <p:cNvPr id="4" name="Date Placeholder 3"/>
          <p:cNvSpPr>
            <a:spLocks noGrp="1"/>
          </p:cNvSpPr>
          <p:nvPr>
            <p:ph type="dt" sz="half" idx="10"/>
          </p:nvPr>
        </p:nvSpPr>
        <p:spPr/>
        <p:txBody>
          <a:bodyPr/>
          <a:lstStyle/>
          <a:p>
            <a:r>
              <a:rPr lang="en-US"/>
              <a:t>1 January 2014</a:t>
            </a:r>
            <a:endParaRPr lang="en-US" dirty="0"/>
          </a:p>
        </p:txBody>
      </p:sp>
      <p:sp>
        <p:nvSpPr>
          <p:cNvPr id="5" name="Footer Placeholder 4"/>
          <p:cNvSpPr>
            <a:spLocks noGrp="1"/>
          </p:cNvSpPr>
          <p:nvPr>
            <p:ph type="ftr" sz="quarter" idx="11"/>
          </p:nvPr>
        </p:nvSpPr>
        <p:spPr/>
        <p:txBody>
          <a:bodyPr/>
          <a:lstStyle/>
          <a:p>
            <a:r>
              <a:rPr lang="en-GB"/>
              <a:t>Presentation title</a:t>
            </a:r>
            <a:endParaRPr lang="en-GB" dirty="0"/>
          </a:p>
        </p:txBody>
      </p:sp>
    </p:spTree>
    <p:extLst>
      <p:ext uri="{BB962C8B-B14F-4D97-AF65-F5344CB8AC3E}">
        <p14:creationId xmlns:p14="http://schemas.microsoft.com/office/powerpoint/2010/main" val="2290430122"/>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obj" preserve="1">
  <p:cSld name="Standard slide_no_first_level_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8" y="201600"/>
            <a:ext cx="10982751" cy="860400"/>
          </a:xfrm>
          <a:prstGeom prst="rect">
            <a:avLst/>
          </a:prstGeom>
        </p:spPr>
        <p:txBody>
          <a:bodyPr/>
          <a:lstStyle>
            <a:lvl1pPr>
              <a:defRPr>
                <a:solidFill>
                  <a:schemeClr val="bg1"/>
                </a:solidFill>
                <a:latin typeface="+mn-lt"/>
                <a:cs typeface="Arial" pitchFamily="34" charset="0"/>
              </a:defRPr>
            </a:lvl1pPr>
          </a:lstStyle>
          <a:p>
            <a:r>
              <a:rPr lang="en-US"/>
              <a:t>Click to edit Master title style</a:t>
            </a:r>
            <a:endParaRPr lang="en-GB" dirty="0"/>
          </a:p>
        </p:txBody>
      </p:sp>
      <p:sp>
        <p:nvSpPr>
          <p:cNvPr id="3" name="Content Placeholder 2"/>
          <p:cNvSpPr>
            <a:spLocks noGrp="1"/>
          </p:cNvSpPr>
          <p:nvPr>
            <p:ph idx="1"/>
          </p:nvPr>
        </p:nvSpPr>
        <p:spPr>
          <a:xfrm>
            <a:off x="609918" y="1425599"/>
            <a:ext cx="10978515" cy="4698977"/>
          </a:xfrm>
          <a:prstGeom prst="rect">
            <a:avLst/>
          </a:prstGeom>
        </p:spPr>
        <p:txBody>
          <a:bodyPr/>
          <a:lstStyle>
            <a:lvl1pPr marL="0" indent="0">
              <a:buNone/>
              <a:defRPr>
                <a:solidFill>
                  <a:schemeClr val="bg1"/>
                </a:solidFill>
                <a:latin typeface="+mn-lt"/>
                <a:cs typeface="Arial" pitchFamily="34" charset="0"/>
              </a:defRPr>
            </a:lvl1pPr>
            <a:lvl2pPr marL="356616">
              <a:defRPr>
                <a:solidFill>
                  <a:schemeClr val="bg1"/>
                </a:solidFill>
                <a:latin typeface="+mn-lt"/>
                <a:cs typeface="Arial" pitchFamily="34" charset="0"/>
              </a:defRPr>
            </a:lvl2pPr>
            <a:lvl3pPr marL="713232">
              <a:defRPr>
                <a:solidFill>
                  <a:schemeClr val="bg1"/>
                </a:solidFill>
                <a:latin typeface="+mn-lt"/>
                <a:cs typeface="Arial" pitchFamily="34" charset="0"/>
              </a:defRPr>
            </a:lvl3pPr>
            <a:lvl4pPr marL="1069848">
              <a:defRPr>
                <a:solidFill>
                  <a:schemeClr val="bg1"/>
                </a:solidFill>
                <a:latin typeface="+mn-lt"/>
                <a:cs typeface="Arial" pitchFamily="34" charset="0"/>
              </a:defRPr>
            </a:lvl4pPr>
            <a:lvl5pPr marL="1426464">
              <a:defRPr>
                <a:solidFill>
                  <a:schemeClr val="bg1"/>
                </a:solidFill>
                <a:latin typeface="+mn-lt"/>
                <a:cs typeface="Arial"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7"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dirty="0">
              <a:solidFill>
                <a:schemeClr val="bg1"/>
              </a:solidFill>
              <a:latin typeface="+mn-lt"/>
              <a:cs typeface="Arial" pitchFamily="34" charset="0"/>
            </a:endParaRPr>
          </a:p>
        </p:txBody>
      </p:sp>
      <p:sp>
        <p:nvSpPr>
          <p:cNvPr id="8" name="Line 11"/>
          <p:cNvSpPr>
            <a:spLocks noChangeShapeType="1"/>
          </p:cNvSpPr>
          <p:nvPr userDrawn="1"/>
        </p:nvSpPr>
        <p:spPr bwMode="auto">
          <a:xfrm>
            <a:off x="609918" y="6242400"/>
            <a:ext cx="10978515" cy="0"/>
          </a:xfrm>
          <a:prstGeom prst="line">
            <a:avLst/>
          </a:prstGeom>
          <a:noFill/>
          <a:ln w="3175">
            <a:solidFill>
              <a:schemeClr val="bg1"/>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dirty="0">
              <a:solidFill>
                <a:schemeClr val="bg1"/>
              </a:solidFill>
              <a:latin typeface="+mn-lt"/>
              <a:cs typeface="Arial" pitchFamily="34" charset="0"/>
            </a:endParaRPr>
          </a:p>
        </p:txBody>
      </p:sp>
      <p:sp>
        <p:nvSpPr>
          <p:cNvPr id="4" name="Date Placeholder 3"/>
          <p:cNvSpPr>
            <a:spLocks noGrp="1"/>
          </p:cNvSpPr>
          <p:nvPr>
            <p:ph type="dt" sz="half" idx="10"/>
          </p:nvPr>
        </p:nvSpPr>
        <p:spPr/>
        <p:txBody>
          <a:bodyPr/>
          <a:lstStyle/>
          <a:p>
            <a:r>
              <a:rPr lang="en-US"/>
              <a:t>1 January 2014</a:t>
            </a:r>
            <a:endParaRPr lang="en-US" dirty="0"/>
          </a:p>
        </p:txBody>
      </p:sp>
      <p:sp>
        <p:nvSpPr>
          <p:cNvPr id="5" name="Footer Placeholder 4"/>
          <p:cNvSpPr>
            <a:spLocks noGrp="1"/>
          </p:cNvSpPr>
          <p:nvPr>
            <p:ph type="ftr" sz="quarter" idx="11"/>
          </p:nvPr>
        </p:nvSpPr>
        <p:spPr/>
        <p:txBody>
          <a:bodyPr/>
          <a:lstStyle/>
          <a:p>
            <a:r>
              <a:rPr lang="en-GB"/>
              <a:t>Presentation title</a:t>
            </a:r>
            <a:endParaRPr lang="en-GB" dirty="0"/>
          </a:p>
        </p:txBody>
      </p:sp>
    </p:spTree>
    <p:extLst>
      <p:ext uri="{BB962C8B-B14F-4D97-AF65-F5344CB8AC3E}">
        <p14:creationId xmlns:p14="http://schemas.microsoft.com/office/powerpoint/2010/main" val="2387193087"/>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7"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dirty="0">
              <a:solidFill>
                <a:schemeClr val="bg1"/>
              </a:solidFill>
              <a:latin typeface="+mn-lt"/>
              <a:cs typeface="Arial" pitchFamily="34" charset="0"/>
            </a:endParaRPr>
          </a:p>
        </p:txBody>
      </p:sp>
      <p:sp>
        <p:nvSpPr>
          <p:cNvPr id="8" name="Line 11"/>
          <p:cNvSpPr>
            <a:spLocks noChangeShapeType="1"/>
          </p:cNvSpPr>
          <p:nvPr userDrawn="1"/>
        </p:nvSpPr>
        <p:spPr bwMode="auto">
          <a:xfrm>
            <a:off x="609918" y="6242400"/>
            <a:ext cx="10978515" cy="0"/>
          </a:xfrm>
          <a:prstGeom prst="line">
            <a:avLst/>
          </a:prstGeom>
          <a:noFill/>
          <a:ln w="3175">
            <a:solidFill>
              <a:schemeClr val="bg1"/>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dirty="0">
              <a:solidFill>
                <a:schemeClr val="bg1"/>
              </a:solidFill>
              <a:latin typeface="+mn-lt"/>
              <a:cs typeface="Arial" pitchFamily="34" charset="0"/>
            </a:endParaRPr>
          </a:p>
        </p:txBody>
      </p:sp>
      <p:sp>
        <p:nvSpPr>
          <p:cNvPr id="6" name="Title 5"/>
          <p:cNvSpPr>
            <a:spLocks noGrp="1"/>
          </p:cNvSpPr>
          <p:nvPr>
            <p:ph type="title"/>
          </p:nvPr>
        </p:nvSpPr>
        <p:spPr>
          <a:xfrm>
            <a:off x="609918" y="201600"/>
            <a:ext cx="10982751" cy="860400"/>
          </a:xfrm>
          <a:prstGeom prst="rect">
            <a:avLst/>
          </a:prstGeom>
        </p:spPr>
        <p:txBody>
          <a:bodyPr/>
          <a:lstStyle/>
          <a:p>
            <a:r>
              <a:rPr lang="en-US"/>
              <a:t>Click to edit Master title style</a:t>
            </a:r>
            <a:endParaRPr lang="en-US" dirty="0"/>
          </a:p>
        </p:txBody>
      </p:sp>
      <p:sp>
        <p:nvSpPr>
          <p:cNvPr id="2" name="Date Placeholder 1"/>
          <p:cNvSpPr>
            <a:spLocks noGrp="1"/>
          </p:cNvSpPr>
          <p:nvPr>
            <p:ph type="dt" sz="half" idx="10"/>
          </p:nvPr>
        </p:nvSpPr>
        <p:spPr/>
        <p:txBody>
          <a:bodyPr/>
          <a:lstStyle/>
          <a:p>
            <a:r>
              <a:rPr lang="en-US"/>
              <a:t>1 January 2014</a:t>
            </a:r>
            <a:endParaRPr lang="en-US" dirty="0"/>
          </a:p>
        </p:txBody>
      </p:sp>
      <p:sp>
        <p:nvSpPr>
          <p:cNvPr id="3" name="Footer Placeholder 2"/>
          <p:cNvSpPr>
            <a:spLocks noGrp="1"/>
          </p:cNvSpPr>
          <p:nvPr>
            <p:ph type="ftr" sz="quarter" idx="11"/>
          </p:nvPr>
        </p:nvSpPr>
        <p:spPr/>
        <p:txBody>
          <a:bodyPr/>
          <a:lstStyle/>
          <a:p>
            <a:r>
              <a:rPr lang="en-GB"/>
              <a:t>Presentation title</a:t>
            </a:r>
            <a:endParaRPr lang="en-GB" dirty="0"/>
          </a:p>
        </p:txBody>
      </p:sp>
    </p:spTree>
    <p:extLst>
      <p:ext uri="{BB962C8B-B14F-4D97-AF65-F5344CB8AC3E}">
        <p14:creationId xmlns:p14="http://schemas.microsoft.com/office/powerpoint/2010/main" val="2461808837"/>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userDrawn="1">
  <p:cSld name="Title only, no line">
    <p:spTree>
      <p:nvGrpSpPr>
        <p:cNvPr id="1" name=""/>
        <p:cNvGrpSpPr/>
        <p:nvPr/>
      </p:nvGrpSpPr>
      <p:grpSpPr>
        <a:xfrm>
          <a:off x="0" y="0"/>
          <a:ext cx="0" cy="0"/>
          <a:chOff x="0" y="0"/>
          <a:chExt cx="0" cy="0"/>
        </a:xfrm>
      </p:grpSpPr>
      <p:sp>
        <p:nvSpPr>
          <p:cNvPr id="8" name="Line 11"/>
          <p:cNvSpPr>
            <a:spLocks noChangeShapeType="1"/>
          </p:cNvSpPr>
          <p:nvPr userDrawn="1"/>
        </p:nvSpPr>
        <p:spPr bwMode="auto">
          <a:xfrm>
            <a:off x="609918" y="6242400"/>
            <a:ext cx="10978515" cy="0"/>
          </a:xfrm>
          <a:prstGeom prst="line">
            <a:avLst/>
          </a:prstGeom>
          <a:noFill/>
          <a:ln w="3175">
            <a:solidFill>
              <a:schemeClr val="bg1"/>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dirty="0">
              <a:solidFill>
                <a:schemeClr val="bg1"/>
              </a:solidFill>
              <a:latin typeface="+mn-lt"/>
              <a:cs typeface="Arial" pitchFamily="34" charset="0"/>
            </a:endParaRPr>
          </a:p>
        </p:txBody>
      </p:sp>
      <p:sp>
        <p:nvSpPr>
          <p:cNvPr id="6" name="Title 5"/>
          <p:cNvSpPr>
            <a:spLocks noGrp="1"/>
          </p:cNvSpPr>
          <p:nvPr>
            <p:ph type="title"/>
          </p:nvPr>
        </p:nvSpPr>
        <p:spPr>
          <a:xfrm>
            <a:off x="609918" y="201600"/>
            <a:ext cx="10982751" cy="860400"/>
          </a:xfrm>
          <a:prstGeom prst="rect">
            <a:avLst/>
          </a:prstGeom>
        </p:spPr>
        <p:txBody>
          <a:bodyPr/>
          <a:lstStyle/>
          <a:p>
            <a:r>
              <a:rPr lang="en-US"/>
              <a:t>Click to edit Master title style</a:t>
            </a:r>
            <a:endParaRPr lang="en-US" dirty="0"/>
          </a:p>
        </p:txBody>
      </p:sp>
      <p:sp>
        <p:nvSpPr>
          <p:cNvPr id="2" name="Date Placeholder 1"/>
          <p:cNvSpPr>
            <a:spLocks noGrp="1"/>
          </p:cNvSpPr>
          <p:nvPr>
            <p:ph type="dt" sz="half" idx="10"/>
          </p:nvPr>
        </p:nvSpPr>
        <p:spPr/>
        <p:txBody>
          <a:bodyPr/>
          <a:lstStyle/>
          <a:p>
            <a:r>
              <a:rPr lang="en-US"/>
              <a:t>1 January 2014</a:t>
            </a:r>
            <a:endParaRPr lang="en-US" dirty="0"/>
          </a:p>
        </p:txBody>
      </p:sp>
      <p:sp>
        <p:nvSpPr>
          <p:cNvPr id="3" name="Footer Placeholder 2"/>
          <p:cNvSpPr>
            <a:spLocks noGrp="1"/>
          </p:cNvSpPr>
          <p:nvPr>
            <p:ph type="ftr" sz="quarter" idx="11"/>
          </p:nvPr>
        </p:nvSpPr>
        <p:spPr/>
        <p:txBody>
          <a:bodyPr/>
          <a:lstStyle/>
          <a:p>
            <a:r>
              <a:rPr lang="en-GB"/>
              <a:t>Presentation title</a:t>
            </a:r>
            <a:endParaRPr lang="en-GB" dirty="0"/>
          </a:p>
        </p:txBody>
      </p:sp>
    </p:spTree>
    <p:extLst>
      <p:ext uri="{BB962C8B-B14F-4D97-AF65-F5344CB8AC3E}">
        <p14:creationId xmlns:p14="http://schemas.microsoft.com/office/powerpoint/2010/main" val="894192804"/>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twoObj" preserve="1">
  <p:cSld name="Two columns, no headings">
    <p:spTree>
      <p:nvGrpSpPr>
        <p:cNvPr id="1" name=""/>
        <p:cNvGrpSpPr/>
        <p:nvPr/>
      </p:nvGrpSpPr>
      <p:grpSpPr>
        <a:xfrm>
          <a:off x="0" y="0"/>
          <a:ext cx="0" cy="0"/>
          <a:chOff x="0" y="0"/>
          <a:chExt cx="0" cy="0"/>
        </a:xfrm>
      </p:grpSpPr>
      <p:sp>
        <p:nvSpPr>
          <p:cNvPr id="2" name="Title 1"/>
          <p:cNvSpPr>
            <a:spLocks noGrp="1"/>
          </p:cNvSpPr>
          <p:nvPr>
            <p:ph type="title"/>
          </p:nvPr>
        </p:nvSpPr>
        <p:spPr>
          <a:xfrm>
            <a:off x="609918" y="201600"/>
            <a:ext cx="10982751" cy="860400"/>
          </a:xfrm>
          <a:prstGeom prst="rect">
            <a:avLst/>
          </a:prstGeom>
        </p:spPr>
        <p:txBody>
          <a:bodyPr/>
          <a:lstStyle>
            <a:lvl1pPr>
              <a:defRPr>
                <a:solidFill>
                  <a:schemeClr val="bg1"/>
                </a:solidFill>
                <a:latin typeface="+mn-lt"/>
                <a:cs typeface="Arial" pitchFamily="34" charset="0"/>
              </a:defRPr>
            </a:lvl1pPr>
          </a:lstStyle>
          <a:p>
            <a:r>
              <a:rPr lang="en-US"/>
              <a:t>Click to edit Master title style</a:t>
            </a:r>
            <a:endParaRPr lang="en-GB" dirty="0"/>
          </a:p>
        </p:txBody>
      </p:sp>
      <p:sp>
        <p:nvSpPr>
          <p:cNvPr id="3" name="Content Placeholder 2"/>
          <p:cNvSpPr>
            <a:spLocks noGrp="1"/>
          </p:cNvSpPr>
          <p:nvPr>
            <p:ph sz="half" idx="1"/>
          </p:nvPr>
        </p:nvSpPr>
        <p:spPr>
          <a:xfrm>
            <a:off x="609917" y="1426465"/>
            <a:ext cx="5387605" cy="4698111"/>
          </a:xfrm>
          <a:prstGeom prst="rect">
            <a:avLst/>
          </a:prstGeom>
        </p:spPr>
        <p:txBody>
          <a:bodyPr/>
          <a:lstStyle>
            <a:lvl1pPr>
              <a:defRPr sz="2400">
                <a:solidFill>
                  <a:schemeClr val="bg1"/>
                </a:solidFill>
                <a:latin typeface="+mn-lt"/>
                <a:cs typeface="Arial" pitchFamily="34" charset="0"/>
              </a:defRPr>
            </a:lvl1pPr>
            <a:lvl2pPr>
              <a:defRPr sz="2400">
                <a:solidFill>
                  <a:schemeClr val="bg1"/>
                </a:solidFill>
                <a:latin typeface="+mn-lt"/>
                <a:cs typeface="Arial" pitchFamily="34" charset="0"/>
              </a:defRPr>
            </a:lvl2pPr>
            <a:lvl3pPr>
              <a:defRPr sz="2000">
                <a:solidFill>
                  <a:schemeClr val="bg1"/>
                </a:solidFill>
                <a:latin typeface="+mn-lt"/>
                <a:cs typeface="Arial" pitchFamily="34" charset="0"/>
              </a:defRPr>
            </a:lvl3pPr>
            <a:lvl4pPr>
              <a:defRPr sz="1800">
                <a:solidFill>
                  <a:schemeClr val="bg1"/>
                </a:solidFill>
                <a:latin typeface="+mn-lt"/>
                <a:cs typeface="Arial" pitchFamily="34" charset="0"/>
              </a:defRPr>
            </a:lvl4pPr>
            <a:lvl5pPr>
              <a:defRPr sz="1800">
                <a:solidFill>
                  <a:schemeClr val="bg1"/>
                </a:solidFill>
                <a:latin typeface="+mn-lt"/>
                <a:cs typeface="Arial"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4" name="Content Placeholder 3"/>
          <p:cNvSpPr>
            <a:spLocks noGrp="1"/>
          </p:cNvSpPr>
          <p:nvPr>
            <p:ph sz="half" idx="2"/>
          </p:nvPr>
        </p:nvSpPr>
        <p:spPr>
          <a:xfrm>
            <a:off x="6200828" y="1426465"/>
            <a:ext cx="5387605" cy="4698111"/>
          </a:xfrm>
          <a:prstGeom prst="rect">
            <a:avLst/>
          </a:prstGeom>
        </p:spPr>
        <p:txBody>
          <a:bodyPr/>
          <a:lstStyle>
            <a:lvl1pPr>
              <a:defRPr sz="2400">
                <a:solidFill>
                  <a:schemeClr val="bg1"/>
                </a:solidFill>
                <a:latin typeface="+mn-lt"/>
                <a:cs typeface="Arial" pitchFamily="34" charset="0"/>
              </a:defRPr>
            </a:lvl1pPr>
            <a:lvl2pPr>
              <a:defRPr sz="2400">
                <a:solidFill>
                  <a:schemeClr val="bg1"/>
                </a:solidFill>
                <a:latin typeface="+mn-lt"/>
                <a:cs typeface="Arial" pitchFamily="34" charset="0"/>
              </a:defRPr>
            </a:lvl2pPr>
            <a:lvl3pPr>
              <a:defRPr sz="2000">
                <a:solidFill>
                  <a:schemeClr val="bg1"/>
                </a:solidFill>
                <a:latin typeface="+mn-lt"/>
                <a:cs typeface="Arial" pitchFamily="34" charset="0"/>
              </a:defRPr>
            </a:lvl3pPr>
            <a:lvl4pPr>
              <a:defRPr sz="1800">
                <a:solidFill>
                  <a:schemeClr val="bg1"/>
                </a:solidFill>
                <a:latin typeface="+mn-lt"/>
                <a:cs typeface="Arial" pitchFamily="34" charset="0"/>
              </a:defRPr>
            </a:lvl4pPr>
            <a:lvl5pPr>
              <a:defRPr sz="1800">
                <a:solidFill>
                  <a:schemeClr val="bg1"/>
                </a:solidFill>
                <a:latin typeface="+mn-lt"/>
                <a:cs typeface="Arial"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8"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dirty="0">
              <a:solidFill>
                <a:schemeClr val="bg1"/>
              </a:solidFill>
              <a:latin typeface="+mn-lt"/>
              <a:cs typeface="Arial" pitchFamily="34" charset="0"/>
            </a:endParaRPr>
          </a:p>
        </p:txBody>
      </p:sp>
      <p:sp>
        <p:nvSpPr>
          <p:cNvPr id="12" name="Line 11"/>
          <p:cNvSpPr>
            <a:spLocks noChangeShapeType="1"/>
          </p:cNvSpPr>
          <p:nvPr userDrawn="1"/>
        </p:nvSpPr>
        <p:spPr bwMode="auto">
          <a:xfrm>
            <a:off x="609918" y="6242400"/>
            <a:ext cx="10978515" cy="0"/>
          </a:xfrm>
          <a:prstGeom prst="line">
            <a:avLst/>
          </a:prstGeom>
          <a:noFill/>
          <a:ln w="3175">
            <a:solidFill>
              <a:schemeClr val="bg1"/>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dirty="0">
              <a:solidFill>
                <a:schemeClr val="bg1"/>
              </a:solidFill>
              <a:latin typeface="+mn-lt"/>
              <a:cs typeface="Arial" pitchFamily="34" charset="0"/>
            </a:endParaRPr>
          </a:p>
        </p:txBody>
      </p:sp>
      <p:sp>
        <p:nvSpPr>
          <p:cNvPr id="7" name="Date Placeholder 6"/>
          <p:cNvSpPr>
            <a:spLocks noGrp="1"/>
          </p:cNvSpPr>
          <p:nvPr>
            <p:ph type="dt" sz="half" idx="10"/>
          </p:nvPr>
        </p:nvSpPr>
        <p:spPr/>
        <p:txBody>
          <a:bodyPr/>
          <a:lstStyle/>
          <a:p>
            <a:r>
              <a:rPr lang="en-US"/>
              <a:t>1 January 2014</a:t>
            </a:r>
            <a:endParaRPr lang="en-US" dirty="0"/>
          </a:p>
        </p:txBody>
      </p:sp>
      <p:sp>
        <p:nvSpPr>
          <p:cNvPr id="9" name="Footer Placeholder 8"/>
          <p:cNvSpPr>
            <a:spLocks noGrp="1"/>
          </p:cNvSpPr>
          <p:nvPr>
            <p:ph type="ftr" sz="quarter" idx="11"/>
          </p:nvPr>
        </p:nvSpPr>
        <p:spPr/>
        <p:txBody>
          <a:bodyPr/>
          <a:lstStyle/>
          <a:p>
            <a:r>
              <a:rPr lang="en-GB"/>
              <a:t>Presentation title</a:t>
            </a:r>
            <a:endParaRPr lang="en-GB" dirty="0"/>
          </a:p>
        </p:txBody>
      </p:sp>
    </p:spTree>
    <p:extLst>
      <p:ext uri="{BB962C8B-B14F-4D97-AF65-F5344CB8AC3E}">
        <p14:creationId xmlns:p14="http://schemas.microsoft.com/office/powerpoint/2010/main" val="2529752532"/>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preserve="1" userDrawn="1">
  <p:cSld name="Two columns with headings">
    <p:spTree>
      <p:nvGrpSpPr>
        <p:cNvPr id="1" name=""/>
        <p:cNvGrpSpPr/>
        <p:nvPr/>
      </p:nvGrpSpPr>
      <p:grpSpPr>
        <a:xfrm>
          <a:off x="0" y="0"/>
          <a:ext cx="0" cy="0"/>
          <a:chOff x="0" y="0"/>
          <a:chExt cx="0" cy="0"/>
        </a:xfrm>
      </p:grpSpPr>
      <p:sp>
        <p:nvSpPr>
          <p:cNvPr id="2" name="Title 1"/>
          <p:cNvSpPr>
            <a:spLocks noGrp="1"/>
          </p:cNvSpPr>
          <p:nvPr>
            <p:ph type="title"/>
          </p:nvPr>
        </p:nvSpPr>
        <p:spPr>
          <a:xfrm>
            <a:off x="609918" y="201600"/>
            <a:ext cx="10982751" cy="860400"/>
          </a:xfrm>
          <a:prstGeom prst="rect">
            <a:avLst/>
          </a:prstGeom>
        </p:spPr>
        <p:txBody>
          <a:bodyPr/>
          <a:lstStyle>
            <a:lvl1pPr>
              <a:defRPr>
                <a:solidFill>
                  <a:schemeClr val="bg1"/>
                </a:solidFill>
                <a:latin typeface="+mn-lt"/>
                <a:cs typeface="Arial" pitchFamily="34" charset="0"/>
              </a:defRPr>
            </a:lvl1pPr>
          </a:lstStyle>
          <a:p>
            <a:r>
              <a:rPr lang="en-US"/>
              <a:t>Click to edit Master title style</a:t>
            </a:r>
            <a:endParaRPr lang="en-GB" dirty="0"/>
          </a:p>
        </p:txBody>
      </p:sp>
      <p:sp>
        <p:nvSpPr>
          <p:cNvPr id="8"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dirty="0">
              <a:solidFill>
                <a:schemeClr val="bg1"/>
              </a:solidFill>
              <a:latin typeface="+mn-lt"/>
              <a:cs typeface="Arial" pitchFamily="34" charset="0"/>
            </a:endParaRPr>
          </a:p>
        </p:txBody>
      </p:sp>
      <p:sp>
        <p:nvSpPr>
          <p:cNvPr id="9" name="Line 11"/>
          <p:cNvSpPr>
            <a:spLocks noChangeShapeType="1"/>
          </p:cNvSpPr>
          <p:nvPr userDrawn="1"/>
        </p:nvSpPr>
        <p:spPr bwMode="auto">
          <a:xfrm>
            <a:off x="609918" y="6242400"/>
            <a:ext cx="10978515" cy="0"/>
          </a:xfrm>
          <a:prstGeom prst="line">
            <a:avLst/>
          </a:prstGeom>
          <a:noFill/>
          <a:ln w="3175">
            <a:solidFill>
              <a:schemeClr val="bg1"/>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dirty="0">
              <a:solidFill>
                <a:schemeClr val="bg1"/>
              </a:solidFill>
              <a:latin typeface="+mn-lt"/>
              <a:cs typeface="Arial" pitchFamily="34" charset="0"/>
            </a:endParaRPr>
          </a:p>
        </p:txBody>
      </p:sp>
      <p:sp>
        <p:nvSpPr>
          <p:cNvPr id="7" name="Date Placeholder 6"/>
          <p:cNvSpPr>
            <a:spLocks noGrp="1"/>
          </p:cNvSpPr>
          <p:nvPr>
            <p:ph type="dt" sz="half" idx="14"/>
          </p:nvPr>
        </p:nvSpPr>
        <p:spPr/>
        <p:txBody>
          <a:bodyPr/>
          <a:lstStyle/>
          <a:p>
            <a:r>
              <a:rPr lang="en-US"/>
              <a:t>1 January 2014</a:t>
            </a:r>
            <a:endParaRPr lang="en-US" dirty="0"/>
          </a:p>
        </p:txBody>
      </p:sp>
      <p:sp>
        <p:nvSpPr>
          <p:cNvPr id="12" name="Footer Placeholder 11"/>
          <p:cNvSpPr>
            <a:spLocks noGrp="1"/>
          </p:cNvSpPr>
          <p:nvPr>
            <p:ph type="ftr" sz="quarter" idx="15"/>
          </p:nvPr>
        </p:nvSpPr>
        <p:spPr/>
        <p:txBody>
          <a:bodyPr/>
          <a:lstStyle/>
          <a:p>
            <a:r>
              <a:rPr lang="en-GB"/>
              <a:t>Presentation title</a:t>
            </a:r>
            <a:endParaRPr lang="en-GB" dirty="0"/>
          </a:p>
        </p:txBody>
      </p:sp>
      <p:sp>
        <p:nvSpPr>
          <p:cNvPr id="13" name="Content Placeholder 2"/>
          <p:cNvSpPr>
            <a:spLocks noGrp="1"/>
          </p:cNvSpPr>
          <p:nvPr>
            <p:ph sz="half" idx="1"/>
          </p:nvPr>
        </p:nvSpPr>
        <p:spPr>
          <a:xfrm>
            <a:off x="609917" y="2121114"/>
            <a:ext cx="5393208" cy="3994963"/>
          </a:xfrm>
          <a:prstGeom prst="rect">
            <a:avLst/>
          </a:prstGeom>
        </p:spPr>
        <p:txBody>
          <a:bodyPr/>
          <a:lstStyle>
            <a:lvl1pPr>
              <a:defRPr sz="2400">
                <a:solidFill>
                  <a:schemeClr val="bg1"/>
                </a:solidFill>
              </a:defRPr>
            </a:lvl1pPr>
            <a:lvl2pPr>
              <a:defRPr sz="2400">
                <a:solidFill>
                  <a:schemeClr val="bg1"/>
                </a:solidFill>
              </a:defRPr>
            </a:lvl2pPr>
            <a:lvl3pPr>
              <a:defRPr sz="2000">
                <a:solidFill>
                  <a:schemeClr val="bg1"/>
                </a:solidFill>
              </a:defRPr>
            </a:lvl3pPr>
            <a:lvl4pPr>
              <a:defRPr sz="1800">
                <a:solidFill>
                  <a:schemeClr val="bg1"/>
                </a:solidFill>
              </a:defRPr>
            </a:lvl4pPr>
            <a:lvl5pPr>
              <a:defRPr sz="1800">
                <a:solidFill>
                  <a:schemeClr val="bg1"/>
                </a:solidFill>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4" name="Content Placeholder 3"/>
          <p:cNvSpPr>
            <a:spLocks noGrp="1"/>
          </p:cNvSpPr>
          <p:nvPr>
            <p:ph sz="half" idx="2"/>
          </p:nvPr>
        </p:nvSpPr>
        <p:spPr>
          <a:xfrm>
            <a:off x="6204830" y="2121114"/>
            <a:ext cx="5393208" cy="3994963"/>
          </a:xfrm>
          <a:prstGeom prst="rect">
            <a:avLst/>
          </a:prstGeom>
        </p:spPr>
        <p:txBody>
          <a:bodyPr/>
          <a:lstStyle>
            <a:lvl1pPr>
              <a:defRPr sz="2400">
                <a:solidFill>
                  <a:schemeClr val="bg1"/>
                </a:solidFill>
              </a:defRPr>
            </a:lvl1pPr>
            <a:lvl2pPr>
              <a:defRPr sz="2400">
                <a:solidFill>
                  <a:schemeClr val="bg1"/>
                </a:solidFill>
              </a:defRPr>
            </a:lvl2pPr>
            <a:lvl3pPr>
              <a:defRPr sz="2000">
                <a:solidFill>
                  <a:schemeClr val="bg1"/>
                </a:solidFill>
              </a:defRPr>
            </a:lvl3pPr>
            <a:lvl4pPr>
              <a:defRPr sz="1800">
                <a:solidFill>
                  <a:schemeClr val="bg1"/>
                </a:solidFill>
              </a:defRPr>
            </a:lvl4pPr>
            <a:lvl5pPr>
              <a:defRPr sz="1800">
                <a:solidFill>
                  <a:schemeClr val="bg1"/>
                </a:solidFill>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5" name="Text Placeholder 9"/>
          <p:cNvSpPr>
            <a:spLocks noGrp="1"/>
          </p:cNvSpPr>
          <p:nvPr>
            <p:ph type="body" sz="quarter" idx="12"/>
          </p:nvPr>
        </p:nvSpPr>
        <p:spPr>
          <a:xfrm>
            <a:off x="609917" y="1426464"/>
            <a:ext cx="5393208" cy="640800"/>
          </a:xfrm>
          <a:prstGeom prst="rect">
            <a:avLst/>
          </a:prstGeom>
        </p:spPr>
        <p:txBody>
          <a:bodyPr anchor="t" anchorCtr="0"/>
          <a:lstStyle>
            <a:lvl1pPr>
              <a:buNone/>
              <a:defRPr b="1">
                <a:solidFill>
                  <a:schemeClr val="bg1"/>
                </a:solidFill>
              </a:defRPr>
            </a:lvl1pPr>
          </a:lstStyle>
          <a:p>
            <a:pPr lvl="0"/>
            <a:endParaRPr lang="en-GB" dirty="0"/>
          </a:p>
        </p:txBody>
      </p:sp>
      <p:sp>
        <p:nvSpPr>
          <p:cNvPr id="16" name="Text Placeholder 9"/>
          <p:cNvSpPr>
            <a:spLocks noGrp="1"/>
          </p:cNvSpPr>
          <p:nvPr>
            <p:ph type="body" sz="quarter" idx="13"/>
          </p:nvPr>
        </p:nvSpPr>
        <p:spPr>
          <a:xfrm>
            <a:off x="6204830" y="1426464"/>
            <a:ext cx="5393208" cy="640800"/>
          </a:xfrm>
          <a:prstGeom prst="rect">
            <a:avLst/>
          </a:prstGeom>
        </p:spPr>
        <p:txBody>
          <a:bodyPr anchor="t" anchorCtr="0"/>
          <a:lstStyle>
            <a:lvl1pPr>
              <a:buNone/>
              <a:defRPr b="1">
                <a:solidFill>
                  <a:schemeClr val="bg1"/>
                </a:solidFill>
              </a:defRPr>
            </a:lvl1pPr>
          </a:lstStyle>
          <a:p>
            <a:pPr lvl="0"/>
            <a:endParaRPr lang="en-GB" dirty="0"/>
          </a:p>
        </p:txBody>
      </p:sp>
    </p:spTree>
    <p:extLst>
      <p:ext uri="{BB962C8B-B14F-4D97-AF65-F5344CB8AC3E}">
        <p14:creationId xmlns:p14="http://schemas.microsoft.com/office/powerpoint/2010/main" val="3891455968"/>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preserve="1" userDrawn="1">
  <p:cSld name="Key statement">
    <p:spTree>
      <p:nvGrpSpPr>
        <p:cNvPr id="1" name=""/>
        <p:cNvGrpSpPr/>
        <p:nvPr/>
      </p:nvGrpSpPr>
      <p:grpSpPr>
        <a:xfrm>
          <a:off x="0" y="0"/>
          <a:ext cx="0" cy="0"/>
          <a:chOff x="0" y="0"/>
          <a:chExt cx="0" cy="0"/>
        </a:xfrm>
      </p:grpSpPr>
      <p:sp>
        <p:nvSpPr>
          <p:cNvPr id="3" name="Text Placeholder 2"/>
          <p:cNvSpPr>
            <a:spLocks noGrp="1"/>
          </p:cNvSpPr>
          <p:nvPr>
            <p:ph type="body" sz="quarter" idx="11"/>
          </p:nvPr>
        </p:nvSpPr>
        <p:spPr>
          <a:xfrm>
            <a:off x="607802" y="1024129"/>
            <a:ext cx="10978515" cy="1643063"/>
          </a:xfrm>
          <a:prstGeom prst="rect">
            <a:avLst/>
          </a:prstGeom>
        </p:spPr>
        <p:txBody>
          <a:bodyPr/>
          <a:lstStyle>
            <a:lvl1pPr marL="0" indent="0" algn="l">
              <a:lnSpc>
                <a:spcPct val="85000"/>
              </a:lnSpc>
              <a:spcBef>
                <a:spcPts val="0"/>
              </a:spcBef>
              <a:buNone/>
              <a:defRPr sz="5000" b="1">
                <a:solidFill>
                  <a:schemeClr val="bg2"/>
                </a:solidFill>
                <a:latin typeface="+mn-lt"/>
                <a:cs typeface="Arial" pitchFamily="34" charset="0"/>
              </a:defRPr>
            </a:lvl1pPr>
            <a:lvl2pPr marL="0" indent="0">
              <a:buNone/>
              <a:defRPr/>
            </a:lvl2pPr>
            <a:lvl3pPr marL="0" indent="0">
              <a:buNone/>
              <a:defRPr/>
            </a:lvl3pPr>
            <a:lvl4pPr marL="0" indent="0">
              <a:buNone/>
              <a:defRPr/>
            </a:lvl4pPr>
            <a:lvl5pPr marL="0" indent="0">
              <a:buNone/>
              <a:defRPr/>
            </a:lvl5pPr>
          </a:lstStyle>
          <a:p>
            <a:pPr lvl="0"/>
            <a:r>
              <a:rPr lang="en-US"/>
              <a:t>Click to edit Master text styles</a:t>
            </a:r>
          </a:p>
        </p:txBody>
      </p:sp>
      <p:sp>
        <p:nvSpPr>
          <p:cNvPr id="5" name="Line 11"/>
          <p:cNvSpPr>
            <a:spLocks noChangeShapeType="1"/>
          </p:cNvSpPr>
          <p:nvPr userDrawn="1"/>
        </p:nvSpPr>
        <p:spPr bwMode="auto">
          <a:xfrm>
            <a:off x="609918" y="6242400"/>
            <a:ext cx="10978515" cy="0"/>
          </a:xfrm>
          <a:prstGeom prst="line">
            <a:avLst/>
          </a:prstGeom>
          <a:noFill/>
          <a:ln w="3175">
            <a:solidFill>
              <a:schemeClr val="bg1"/>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dirty="0">
              <a:solidFill>
                <a:schemeClr val="bg1"/>
              </a:solidFill>
              <a:latin typeface="+mn-lt"/>
              <a:cs typeface="Arial" pitchFamily="34" charset="0"/>
            </a:endParaRPr>
          </a:p>
        </p:txBody>
      </p:sp>
      <p:sp>
        <p:nvSpPr>
          <p:cNvPr id="6" name="Date Placeholder 5"/>
          <p:cNvSpPr>
            <a:spLocks noGrp="1"/>
          </p:cNvSpPr>
          <p:nvPr>
            <p:ph type="dt" sz="half" idx="12"/>
          </p:nvPr>
        </p:nvSpPr>
        <p:spPr/>
        <p:txBody>
          <a:bodyPr/>
          <a:lstStyle/>
          <a:p>
            <a:r>
              <a:rPr lang="en-US"/>
              <a:t>1 January 2014</a:t>
            </a:r>
            <a:endParaRPr lang="en-US" dirty="0"/>
          </a:p>
        </p:txBody>
      </p:sp>
      <p:sp>
        <p:nvSpPr>
          <p:cNvPr id="7" name="Footer Placeholder 6"/>
          <p:cNvSpPr>
            <a:spLocks noGrp="1"/>
          </p:cNvSpPr>
          <p:nvPr>
            <p:ph type="ftr" sz="quarter" idx="13"/>
          </p:nvPr>
        </p:nvSpPr>
        <p:spPr/>
        <p:txBody>
          <a:bodyPr/>
          <a:lstStyle/>
          <a:p>
            <a:r>
              <a:rPr lang="en-GB"/>
              <a:t>Presentation title</a:t>
            </a:r>
            <a:endParaRPr lang="en-GB" dirty="0"/>
          </a:p>
        </p:txBody>
      </p:sp>
    </p:spTree>
    <p:extLst>
      <p:ext uri="{BB962C8B-B14F-4D97-AF65-F5344CB8AC3E}">
        <p14:creationId xmlns:p14="http://schemas.microsoft.com/office/powerpoint/2010/main" val="1582377649"/>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userDrawn="1">
  <p:cSld name="Divider 1">
    <p:spTree>
      <p:nvGrpSpPr>
        <p:cNvPr id="1" name=""/>
        <p:cNvGrpSpPr/>
        <p:nvPr/>
      </p:nvGrpSpPr>
      <p:grpSpPr>
        <a:xfrm>
          <a:off x="0" y="0"/>
          <a:ext cx="0" cy="0"/>
          <a:chOff x="0" y="0"/>
          <a:chExt cx="0" cy="0"/>
        </a:xfrm>
      </p:grpSpPr>
      <p:sp>
        <p:nvSpPr>
          <p:cNvPr id="4" name="Title Placeholder 1"/>
          <p:cNvSpPr>
            <a:spLocks noGrp="1"/>
          </p:cNvSpPr>
          <p:nvPr>
            <p:ph type="title"/>
          </p:nvPr>
        </p:nvSpPr>
        <p:spPr>
          <a:xfrm>
            <a:off x="609918" y="201168"/>
            <a:ext cx="10978515" cy="804672"/>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algn="l">
              <a:defRPr>
                <a:solidFill>
                  <a:schemeClr val="bg1"/>
                </a:solidFill>
                <a:latin typeface="+mn-lt"/>
                <a:cs typeface="Arial" pitchFamily="34" charset="0"/>
              </a:defRPr>
            </a:lvl1pPr>
          </a:lstStyle>
          <a:p>
            <a:pPr lvl="0" algn="l" fontAlgn="base">
              <a:lnSpc>
                <a:spcPct val="85000"/>
              </a:lnSpc>
              <a:spcAft>
                <a:spcPct val="0"/>
              </a:spcAft>
            </a:pPr>
            <a:r>
              <a:rPr lang="en-US"/>
              <a:t>Click to edit Master title style</a:t>
            </a:r>
            <a:endParaRPr lang="en-US" dirty="0"/>
          </a:p>
        </p:txBody>
      </p:sp>
      <p:sp>
        <p:nvSpPr>
          <p:cNvPr id="3077" name="Freeform 5"/>
          <p:cNvSpPr>
            <a:spLocks/>
          </p:cNvSpPr>
          <p:nvPr userDrawn="1"/>
        </p:nvSpPr>
        <p:spPr bwMode="gray">
          <a:xfrm>
            <a:off x="609918" y="1042417"/>
            <a:ext cx="10978515" cy="5184775"/>
          </a:xfrm>
          <a:custGeom>
            <a:avLst/>
            <a:gdLst/>
            <a:ahLst/>
            <a:cxnLst>
              <a:cxn ang="0">
                <a:pos x="0" y="0"/>
              </a:cxn>
              <a:cxn ang="0">
                <a:pos x="0" y="3266"/>
              </a:cxn>
              <a:cxn ang="0">
                <a:pos x="5184" y="2352"/>
              </a:cxn>
              <a:cxn ang="0">
                <a:pos x="5184" y="0"/>
              </a:cxn>
              <a:cxn ang="0">
                <a:pos x="0" y="0"/>
              </a:cxn>
            </a:cxnLst>
            <a:rect l="0" t="0" r="r" b="b"/>
            <a:pathLst>
              <a:path w="5184" h="3266">
                <a:moveTo>
                  <a:pt x="0" y="0"/>
                </a:moveTo>
                <a:lnTo>
                  <a:pt x="0" y="3266"/>
                </a:lnTo>
                <a:lnTo>
                  <a:pt x="5184" y="2352"/>
                </a:lnTo>
                <a:lnTo>
                  <a:pt x="5184" y="0"/>
                </a:lnTo>
                <a:lnTo>
                  <a:pt x="0" y="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GB" sz="1800">
              <a:solidFill>
                <a:schemeClr val="bg1"/>
              </a:solidFill>
              <a:latin typeface="+mn-lt"/>
              <a:cs typeface="Arial" pitchFamily="34" charset="0"/>
            </a:endParaRPr>
          </a:p>
        </p:txBody>
      </p:sp>
      <p:sp>
        <p:nvSpPr>
          <p:cNvPr id="5" name="Date Placeholder 4"/>
          <p:cNvSpPr>
            <a:spLocks noGrp="1"/>
          </p:cNvSpPr>
          <p:nvPr>
            <p:ph type="dt" sz="half" idx="10"/>
          </p:nvPr>
        </p:nvSpPr>
        <p:spPr/>
        <p:txBody>
          <a:bodyPr/>
          <a:lstStyle/>
          <a:p>
            <a:r>
              <a:rPr lang="en-US"/>
              <a:t>1 January 2014</a:t>
            </a:r>
            <a:endParaRPr lang="en-US" dirty="0"/>
          </a:p>
        </p:txBody>
      </p:sp>
      <p:sp>
        <p:nvSpPr>
          <p:cNvPr id="6" name="Footer Placeholder 5"/>
          <p:cNvSpPr>
            <a:spLocks noGrp="1"/>
          </p:cNvSpPr>
          <p:nvPr>
            <p:ph type="ftr" sz="quarter" idx="11"/>
          </p:nvPr>
        </p:nvSpPr>
        <p:spPr/>
        <p:txBody>
          <a:bodyPr/>
          <a:lstStyle/>
          <a:p>
            <a:r>
              <a:rPr lang="en-GB"/>
              <a:t>Presentation title</a:t>
            </a:r>
            <a:endParaRPr lang="en-GB" dirty="0"/>
          </a:p>
        </p:txBody>
      </p:sp>
    </p:spTree>
    <p:extLst>
      <p:ext uri="{BB962C8B-B14F-4D97-AF65-F5344CB8AC3E}">
        <p14:creationId xmlns:p14="http://schemas.microsoft.com/office/powerpoint/2010/main" val="828018629"/>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userDrawn="1">
  <p:cSld name="Divider 2">
    <p:spTree>
      <p:nvGrpSpPr>
        <p:cNvPr id="1" name=""/>
        <p:cNvGrpSpPr/>
        <p:nvPr/>
      </p:nvGrpSpPr>
      <p:grpSpPr>
        <a:xfrm>
          <a:off x="0" y="0"/>
          <a:ext cx="0" cy="0"/>
          <a:chOff x="0" y="0"/>
          <a:chExt cx="0" cy="0"/>
        </a:xfrm>
      </p:grpSpPr>
      <p:sp>
        <p:nvSpPr>
          <p:cNvPr id="4" name="Title Placeholder 1"/>
          <p:cNvSpPr>
            <a:spLocks noGrp="1"/>
          </p:cNvSpPr>
          <p:nvPr>
            <p:ph type="title"/>
          </p:nvPr>
        </p:nvSpPr>
        <p:spPr>
          <a:xfrm>
            <a:off x="609918" y="201168"/>
            <a:ext cx="10978515" cy="804672"/>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algn="l">
              <a:defRPr>
                <a:solidFill>
                  <a:schemeClr val="bg1"/>
                </a:solidFill>
                <a:latin typeface="+mn-lt"/>
                <a:cs typeface="Arial" pitchFamily="34" charset="0"/>
              </a:defRPr>
            </a:lvl1pPr>
          </a:lstStyle>
          <a:p>
            <a:pPr lvl="0" algn="l" fontAlgn="base">
              <a:lnSpc>
                <a:spcPct val="85000"/>
              </a:lnSpc>
              <a:spcAft>
                <a:spcPct val="0"/>
              </a:spcAft>
            </a:pPr>
            <a:r>
              <a:rPr lang="en-US"/>
              <a:t>Click to edit Master title style</a:t>
            </a:r>
            <a:endParaRPr lang="en-US" dirty="0"/>
          </a:p>
        </p:txBody>
      </p:sp>
      <p:sp>
        <p:nvSpPr>
          <p:cNvPr id="4101" name="Freeform 5"/>
          <p:cNvSpPr>
            <a:spLocks/>
          </p:cNvSpPr>
          <p:nvPr userDrawn="1"/>
        </p:nvSpPr>
        <p:spPr bwMode="gray">
          <a:xfrm>
            <a:off x="609918" y="1042417"/>
            <a:ext cx="10978515" cy="5184775"/>
          </a:xfrm>
          <a:custGeom>
            <a:avLst/>
            <a:gdLst/>
            <a:ahLst/>
            <a:cxnLst>
              <a:cxn ang="0">
                <a:pos x="0" y="0"/>
              </a:cxn>
              <a:cxn ang="0">
                <a:pos x="0" y="3266"/>
              </a:cxn>
              <a:cxn ang="0">
                <a:pos x="5184" y="2352"/>
              </a:cxn>
              <a:cxn ang="0">
                <a:pos x="5184" y="0"/>
              </a:cxn>
              <a:cxn ang="0">
                <a:pos x="0" y="0"/>
              </a:cxn>
            </a:cxnLst>
            <a:rect l="0" t="0" r="r" b="b"/>
            <a:pathLst>
              <a:path w="5184" h="3266">
                <a:moveTo>
                  <a:pt x="0" y="0"/>
                </a:moveTo>
                <a:lnTo>
                  <a:pt x="0" y="3266"/>
                </a:lnTo>
                <a:lnTo>
                  <a:pt x="5184" y="2352"/>
                </a:lnTo>
                <a:lnTo>
                  <a:pt x="5184" y="0"/>
                </a:lnTo>
                <a:lnTo>
                  <a:pt x="0"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GB" sz="1800">
              <a:solidFill>
                <a:schemeClr val="bg1"/>
              </a:solidFill>
              <a:latin typeface="+mn-lt"/>
              <a:cs typeface="Arial" pitchFamily="34" charset="0"/>
            </a:endParaRPr>
          </a:p>
        </p:txBody>
      </p:sp>
      <p:sp>
        <p:nvSpPr>
          <p:cNvPr id="5" name="Date Placeholder 4"/>
          <p:cNvSpPr>
            <a:spLocks noGrp="1"/>
          </p:cNvSpPr>
          <p:nvPr>
            <p:ph type="dt" sz="half" idx="10"/>
          </p:nvPr>
        </p:nvSpPr>
        <p:spPr/>
        <p:txBody>
          <a:bodyPr/>
          <a:lstStyle/>
          <a:p>
            <a:r>
              <a:rPr lang="en-US"/>
              <a:t>1 January 2014</a:t>
            </a:r>
            <a:endParaRPr lang="en-US" dirty="0"/>
          </a:p>
        </p:txBody>
      </p:sp>
      <p:sp>
        <p:nvSpPr>
          <p:cNvPr id="6" name="Footer Placeholder 5"/>
          <p:cNvSpPr>
            <a:spLocks noGrp="1"/>
          </p:cNvSpPr>
          <p:nvPr>
            <p:ph type="ftr" sz="quarter" idx="11"/>
          </p:nvPr>
        </p:nvSpPr>
        <p:spPr/>
        <p:txBody>
          <a:bodyPr/>
          <a:lstStyle/>
          <a:p>
            <a:r>
              <a:rPr lang="en-GB"/>
              <a:t>Presentation title</a:t>
            </a:r>
            <a:endParaRPr lang="en-GB" dirty="0"/>
          </a:p>
        </p:txBody>
      </p:sp>
    </p:spTree>
    <p:extLst>
      <p:ext uri="{BB962C8B-B14F-4D97-AF65-F5344CB8AC3E}">
        <p14:creationId xmlns:p14="http://schemas.microsoft.com/office/powerpoint/2010/main" val="1754306589"/>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preserve="1" userDrawn="1">
  <p:cSld name="Divider 3">
    <p:spTree>
      <p:nvGrpSpPr>
        <p:cNvPr id="1" name=""/>
        <p:cNvGrpSpPr/>
        <p:nvPr/>
      </p:nvGrpSpPr>
      <p:grpSpPr>
        <a:xfrm>
          <a:off x="0" y="0"/>
          <a:ext cx="0" cy="0"/>
          <a:chOff x="0" y="0"/>
          <a:chExt cx="0" cy="0"/>
        </a:xfrm>
      </p:grpSpPr>
      <p:sp>
        <p:nvSpPr>
          <p:cNvPr id="4" name="Title Placeholder 1"/>
          <p:cNvSpPr>
            <a:spLocks noGrp="1"/>
          </p:cNvSpPr>
          <p:nvPr>
            <p:ph type="title"/>
          </p:nvPr>
        </p:nvSpPr>
        <p:spPr>
          <a:xfrm>
            <a:off x="609918" y="201168"/>
            <a:ext cx="10978515" cy="804672"/>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algn="l">
              <a:defRPr>
                <a:solidFill>
                  <a:schemeClr val="bg1"/>
                </a:solidFill>
                <a:latin typeface="+mn-lt"/>
                <a:cs typeface="Arial" pitchFamily="34" charset="0"/>
              </a:defRPr>
            </a:lvl1pPr>
          </a:lstStyle>
          <a:p>
            <a:pPr lvl="0" algn="l" fontAlgn="base">
              <a:lnSpc>
                <a:spcPct val="85000"/>
              </a:lnSpc>
              <a:spcAft>
                <a:spcPct val="0"/>
              </a:spcAft>
            </a:pPr>
            <a:r>
              <a:rPr lang="en-US"/>
              <a:t>Click to edit Master title style</a:t>
            </a:r>
            <a:endParaRPr lang="en-US" dirty="0"/>
          </a:p>
        </p:txBody>
      </p:sp>
      <p:sp>
        <p:nvSpPr>
          <p:cNvPr id="4101" name="Freeform 5"/>
          <p:cNvSpPr>
            <a:spLocks/>
          </p:cNvSpPr>
          <p:nvPr userDrawn="1"/>
        </p:nvSpPr>
        <p:spPr bwMode="gray">
          <a:xfrm>
            <a:off x="609918" y="1040400"/>
            <a:ext cx="10978515" cy="5184775"/>
          </a:xfrm>
          <a:custGeom>
            <a:avLst/>
            <a:gdLst/>
            <a:ahLst/>
            <a:cxnLst>
              <a:cxn ang="0">
                <a:pos x="0" y="0"/>
              </a:cxn>
              <a:cxn ang="0">
                <a:pos x="0" y="3266"/>
              </a:cxn>
              <a:cxn ang="0">
                <a:pos x="5184" y="2352"/>
              </a:cxn>
              <a:cxn ang="0">
                <a:pos x="5184" y="0"/>
              </a:cxn>
              <a:cxn ang="0">
                <a:pos x="0" y="0"/>
              </a:cxn>
            </a:cxnLst>
            <a:rect l="0" t="0" r="r" b="b"/>
            <a:pathLst>
              <a:path w="5184" h="3266">
                <a:moveTo>
                  <a:pt x="0" y="0"/>
                </a:moveTo>
                <a:lnTo>
                  <a:pt x="0" y="3266"/>
                </a:lnTo>
                <a:lnTo>
                  <a:pt x="5184" y="2352"/>
                </a:lnTo>
                <a:lnTo>
                  <a:pt x="5184" y="0"/>
                </a:lnTo>
                <a:lnTo>
                  <a:pt x="0" y="0"/>
                </a:lnTo>
                <a:close/>
              </a:path>
            </a:pathLst>
          </a:custGeom>
          <a:blipFill dpi="0" rotWithShape="1">
            <a:blip r:embed="rId2" cstate="email">
              <a:extLst>
                <a:ext uri="{28A0092B-C50C-407E-A947-70E740481C1C}">
                  <a14:useLocalDpi xmlns:a14="http://schemas.microsoft.com/office/drawing/2010/main"/>
                </a:ext>
              </a:extLst>
            </a:blip>
            <a:srcRect/>
            <a:stretch>
              <a:fillRect/>
            </a:stretch>
          </a:blipFill>
          <a:ln w="9525">
            <a:noFill/>
            <a:round/>
            <a:headEnd/>
            <a:tailEnd/>
          </a:ln>
        </p:spPr>
        <p:txBody>
          <a:bodyPr vert="horz" wrap="square" lIns="91440" tIns="45720" rIns="91440" bIns="45720" numCol="1" anchor="t" anchorCtr="0" compatLnSpc="1">
            <a:prstTxWarp prst="textNoShape">
              <a:avLst/>
            </a:prstTxWarp>
          </a:bodyPr>
          <a:lstStyle/>
          <a:p>
            <a:endParaRPr lang="en-GB" sz="1800">
              <a:solidFill>
                <a:schemeClr val="bg1"/>
              </a:solidFill>
              <a:latin typeface="+mn-lt"/>
              <a:cs typeface="Arial" pitchFamily="34" charset="0"/>
            </a:endParaRPr>
          </a:p>
        </p:txBody>
      </p:sp>
      <p:sp>
        <p:nvSpPr>
          <p:cNvPr id="5" name="Date Placeholder 4"/>
          <p:cNvSpPr>
            <a:spLocks noGrp="1"/>
          </p:cNvSpPr>
          <p:nvPr>
            <p:ph type="dt" sz="half" idx="10"/>
          </p:nvPr>
        </p:nvSpPr>
        <p:spPr/>
        <p:txBody>
          <a:bodyPr/>
          <a:lstStyle/>
          <a:p>
            <a:r>
              <a:rPr lang="en-US"/>
              <a:t>1 January 2014</a:t>
            </a:r>
            <a:endParaRPr lang="en-US" dirty="0"/>
          </a:p>
        </p:txBody>
      </p:sp>
      <p:sp>
        <p:nvSpPr>
          <p:cNvPr id="6" name="Footer Placeholder 5"/>
          <p:cNvSpPr>
            <a:spLocks noGrp="1"/>
          </p:cNvSpPr>
          <p:nvPr>
            <p:ph type="ftr" sz="quarter" idx="11"/>
          </p:nvPr>
        </p:nvSpPr>
        <p:spPr/>
        <p:txBody>
          <a:bodyPr/>
          <a:lstStyle/>
          <a:p>
            <a:r>
              <a:rPr lang="en-GB"/>
              <a:t>Presentation title</a:t>
            </a:r>
            <a:endParaRPr lang="en-GB" dirty="0"/>
          </a:p>
        </p:txBody>
      </p:sp>
    </p:spTree>
    <p:extLst>
      <p:ext uri="{BB962C8B-B14F-4D97-AF65-F5344CB8AC3E}">
        <p14:creationId xmlns:p14="http://schemas.microsoft.com/office/powerpoint/2010/main" val="122577961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userDrawn="1">
  <p:cSld name="1_Approved question tall">
    <p:spTree>
      <p:nvGrpSpPr>
        <p:cNvPr id="1" name=""/>
        <p:cNvGrpSpPr/>
        <p:nvPr/>
      </p:nvGrpSpPr>
      <p:grpSpPr>
        <a:xfrm>
          <a:off x="0" y="0"/>
          <a:ext cx="0" cy="0"/>
          <a:chOff x="0" y="0"/>
          <a:chExt cx="0" cy="0"/>
        </a:xfrm>
      </p:grpSpPr>
      <p:grpSp>
        <p:nvGrpSpPr>
          <p:cNvPr id="186" name="Group 185">
            <a:extLst>
              <a:ext uri="{FF2B5EF4-FFF2-40B4-BE49-F238E27FC236}">
                <a16:creationId xmlns:a16="http://schemas.microsoft.com/office/drawing/2014/main" id="{9CDE954B-B280-441B-9B2D-3DC58AAE3926}"/>
              </a:ext>
            </a:extLst>
          </p:cNvPr>
          <p:cNvGrpSpPr/>
          <p:nvPr userDrawn="1"/>
        </p:nvGrpSpPr>
        <p:grpSpPr>
          <a:xfrm>
            <a:off x="498115" y="5826612"/>
            <a:ext cx="3878023" cy="570195"/>
            <a:chOff x="498115" y="5951018"/>
            <a:chExt cx="3878023" cy="570195"/>
          </a:xfrm>
        </p:grpSpPr>
        <p:sp>
          <p:nvSpPr>
            <p:cNvPr id="187" name="Rectangle 186">
              <a:extLst>
                <a:ext uri="{FF2B5EF4-FFF2-40B4-BE49-F238E27FC236}">
                  <a16:creationId xmlns:a16="http://schemas.microsoft.com/office/drawing/2014/main" id="{93D8FAC8-9530-49D4-8284-D35D1B1509D3}"/>
                </a:ext>
              </a:extLst>
            </p:cNvPr>
            <p:cNvSpPr>
              <a:spLocks noChangeArrowheads="1"/>
            </p:cNvSpPr>
            <p:nvPr userDrawn="1"/>
          </p:nvSpPr>
          <p:spPr bwMode="auto">
            <a:xfrm>
              <a:off x="498115"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88" name="Rectangle 6">
              <a:extLst>
                <a:ext uri="{FF2B5EF4-FFF2-40B4-BE49-F238E27FC236}">
                  <a16:creationId xmlns:a16="http://schemas.microsoft.com/office/drawing/2014/main" id="{FD924F44-93C1-4254-B594-53DB14FD995E}"/>
                </a:ext>
              </a:extLst>
            </p:cNvPr>
            <p:cNvSpPr>
              <a:spLocks noChangeArrowheads="1"/>
            </p:cNvSpPr>
            <p:nvPr userDrawn="1"/>
          </p:nvSpPr>
          <p:spPr bwMode="auto">
            <a:xfrm>
              <a:off x="69341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89" name="Rectangle 7">
              <a:extLst>
                <a:ext uri="{FF2B5EF4-FFF2-40B4-BE49-F238E27FC236}">
                  <a16:creationId xmlns:a16="http://schemas.microsoft.com/office/drawing/2014/main" id="{2A2DA425-7935-45A1-B63F-2D14CF8D5F9C}"/>
                </a:ext>
              </a:extLst>
            </p:cNvPr>
            <p:cNvSpPr>
              <a:spLocks noChangeArrowheads="1"/>
            </p:cNvSpPr>
            <p:nvPr userDrawn="1"/>
          </p:nvSpPr>
          <p:spPr bwMode="auto">
            <a:xfrm>
              <a:off x="89045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90" name="Freeform 8">
              <a:extLst>
                <a:ext uri="{FF2B5EF4-FFF2-40B4-BE49-F238E27FC236}">
                  <a16:creationId xmlns:a16="http://schemas.microsoft.com/office/drawing/2014/main" id="{91EFF75E-13E7-4E35-B108-D9FD5E9C802C}"/>
                </a:ext>
              </a:extLst>
            </p:cNvPr>
            <p:cNvSpPr>
              <a:spLocks/>
            </p:cNvSpPr>
            <p:nvPr userDrawn="1"/>
          </p:nvSpPr>
          <p:spPr bwMode="auto">
            <a:xfrm>
              <a:off x="498115" y="6181188"/>
              <a:ext cx="94161" cy="130778"/>
            </a:xfrm>
            <a:custGeom>
              <a:avLst/>
              <a:gdLst>
                <a:gd name="T0" fmla="*/ 32 w 54"/>
                <a:gd name="T1" fmla="*/ 11 h 75"/>
                <a:gd name="T2" fmla="*/ 32 w 54"/>
                <a:gd name="T3" fmla="*/ 75 h 75"/>
                <a:gd name="T4" fmla="*/ 22 w 54"/>
                <a:gd name="T5" fmla="*/ 75 h 75"/>
                <a:gd name="T6" fmla="*/ 22 w 54"/>
                <a:gd name="T7" fmla="*/ 11 h 75"/>
                <a:gd name="T8" fmla="*/ 0 w 54"/>
                <a:gd name="T9" fmla="*/ 11 h 75"/>
                <a:gd name="T10" fmla="*/ 0 w 54"/>
                <a:gd name="T11" fmla="*/ 0 h 75"/>
                <a:gd name="T12" fmla="*/ 54 w 54"/>
                <a:gd name="T13" fmla="*/ 0 h 75"/>
                <a:gd name="T14" fmla="*/ 54 w 54"/>
                <a:gd name="T15" fmla="*/ 11 h 75"/>
                <a:gd name="T16" fmla="*/ 32 w 54"/>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1"/>
                  </a:moveTo>
                  <a:lnTo>
                    <a:pt x="32" y="75"/>
                  </a:lnTo>
                  <a:lnTo>
                    <a:pt x="22" y="75"/>
                  </a:lnTo>
                  <a:lnTo>
                    <a:pt x="22" y="11"/>
                  </a:lnTo>
                  <a:lnTo>
                    <a:pt x="0" y="11"/>
                  </a:lnTo>
                  <a:lnTo>
                    <a:pt x="0" y="0"/>
                  </a:lnTo>
                  <a:lnTo>
                    <a:pt x="54" y="0"/>
                  </a:lnTo>
                  <a:lnTo>
                    <a:pt x="54" y="11"/>
                  </a:lnTo>
                  <a:lnTo>
                    <a:pt x="32"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1" name="Freeform 9">
              <a:extLst>
                <a:ext uri="{FF2B5EF4-FFF2-40B4-BE49-F238E27FC236}">
                  <a16:creationId xmlns:a16="http://schemas.microsoft.com/office/drawing/2014/main" id="{4411951F-E009-4FE7-B2EC-47771CA8E178}"/>
                </a:ext>
              </a:extLst>
            </p:cNvPr>
            <p:cNvSpPr>
              <a:spLocks/>
            </p:cNvSpPr>
            <p:nvPr userDrawn="1"/>
          </p:nvSpPr>
          <p:spPr bwMode="auto">
            <a:xfrm>
              <a:off x="609713" y="6174213"/>
              <a:ext cx="78468"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2" name="Freeform 10">
              <a:extLst>
                <a:ext uri="{FF2B5EF4-FFF2-40B4-BE49-F238E27FC236}">
                  <a16:creationId xmlns:a16="http://schemas.microsoft.com/office/drawing/2014/main" id="{B28EE49C-5F5A-49C6-AEB8-6D12DDF344ED}"/>
                </a:ext>
              </a:extLst>
            </p:cNvPr>
            <p:cNvSpPr>
              <a:spLocks noEditPoints="1"/>
            </p:cNvSpPr>
            <p:nvPr userDrawn="1"/>
          </p:nvSpPr>
          <p:spPr bwMode="auto">
            <a:xfrm>
              <a:off x="705618" y="6212575"/>
              <a:ext cx="85443"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3" name="Freeform 11">
              <a:extLst>
                <a:ext uri="{FF2B5EF4-FFF2-40B4-BE49-F238E27FC236}">
                  <a16:creationId xmlns:a16="http://schemas.microsoft.com/office/drawing/2014/main" id="{6E2B7D76-D660-491F-8B04-169C6F138B0A}"/>
                </a:ext>
              </a:extLst>
            </p:cNvPr>
            <p:cNvSpPr>
              <a:spLocks noEditPoints="1"/>
            </p:cNvSpPr>
            <p:nvPr userDrawn="1"/>
          </p:nvSpPr>
          <p:spPr bwMode="auto">
            <a:xfrm>
              <a:off x="857320" y="6174213"/>
              <a:ext cx="83698" cy="139497"/>
            </a:xfrm>
            <a:custGeom>
              <a:avLst/>
              <a:gdLst>
                <a:gd name="T0" fmla="*/ 33 w 33"/>
                <a:gd name="T1" fmla="*/ 35 h 55"/>
                <a:gd name="T2" fmla="*/ 31 w 33"/>
                <a:gd name="T3" fmla="*/ 44 h 55"/>
                <a:gd name="T4" fmla="*/ 28 w 33"/>
                <a:gd name="T5" fmla="*/ 50 h 55"/>
                <a:gd name="T6" fmla="*/ 23 w 33"/>
                <a:gd name="T7" fmla="*/ 53 h 55"/>
                <a:gd name="T8" fmla="*/ 17 w 33"/>
                <a:gd name="T9" fmla="*/ 55 h 55"/>
                <a:gd name="T10" fmla="*/ 12 w 33"/>
                <a:gd name="T11" fmla="*/ 53 h 55"/>
                <a:gd name="T12" fmla="*/ 8 w 33"/>
                <a:gd name="T13" fmla="*/ 50 h 55"/>
                <a:gd name="T14" fmla="*/ 8 w 33"/>
                <a:gd name="T15" fmla="*/ 54 h 55"/>
                <a:gd name="T16" fmla="*/ 0 w 33"/>
                <a:gd name="T17" fmla="*/ 54 h 55"/>
                <a:gd name="T18" fmla="*/ 0 w 33"/>
                <a:gd name="T19" fmla="*/ 4 h 55"/>
                <a:gd name="T20" fmla="*/ 8 w 33"/>
                <a:gd name="T21" fmla="*/ 0 h 55"/>
                <a:gd name="T22" fmla="*/ 8 w 33"/>
                <a:gd name="T23" fmla="*/ 19 h 55"/>
                <a:gd name="T24" fmla="*/ 10 w 33"/>
                <a:gd name="T25" fmla="*/ 17 h 55"/>
                <a:gd name="T26" fmla="*/ 12 w 33"/>
                <a:gd name="T27" fmla="*/ 16 h 55"/>
                <a:gd name="T28" fmla="*/ 14 w 33"/>
                <a:gd name="T29" fmla="*/ 15 h 55"/>
                <a:gd name="T30" fmla="*/ 18 w 33"/>
                <a:gd name="T31" fmla="*/ 15 h 55"/>
                <a:gd name="T32" fmla="*/ 24 w 33"/>
                <a:gd name="T33" fmla="*/ 16 h 55"/>
                <a:gd name="T34" fmla="*/ 28 w 33"/>
                <a:gd name="T35" fmla="*/ 19 h 55"/>
                <a:gd name="T36" fmla="*/ 31 w 33"/>
                <a:gd name="T37" fmla="*/ 26 h 55"/>
                <a:gd name="T38" fmla="*/ 33 w 33"/>
                <a:gd name="T39" fmla="*/ 35 h 55"/>
                <a:gd name="T40" fmla="*/ 25 w 33"/>
                <a:gd name="T41" fmla="*/ 35 h 55"/>
                <a:gd name="T42" fmla="*/ 23 w 33"/>
                <a:gd name="T43" fmla="*/ 25 h 55"/>
                <a:gd name="T44" fmla="*/ 16 w 33"/>
                <a:gd name="T45" fmla="*/ 22 h 55"/>
                <a:gd name="T46" fmla="*/ 14 w 33"/>
                <a:gd name="T47" fmla="*/ 22 h 55"/>
                <a:gd name="T48" fmla="*/ 11 w 33"/>
                <a:gd name="T49" fmla="*/ 23 h 55"/>
                <a:gd name="T50" fmla="*/ 9 w 33"/>
                <a:gd name="T51" fmla="*/ 25 h 55"/>
                <a:gd name="T52" fmla="*/ 8 w 33"/>
                <a:gd name="T53" fmla="*/ 26 h 55"/>
                <a:gd name="T54" fmla="*/ 8 w 33"/>
                <a:gd name="T55" fmla="*/ 43 h 55"/>
                <a:gd name="T56" fmla="*/ 9 w 33"/>
                <a:gd name="T57" fmla="*/ 44 h 55"/>
                <a:gd name="T58" fmla="*/ 11 w 33"/>
                <a:gd name="T59" fmla="*/ 46 h 55"/>
                <a:gd name="T60" fmla="*/ 14 w 33"/>
                <a:gd name="T61" fmla="*/ 47 h 55"/>
                <a:gd name="T62" fmla="*/ 17 w 33"/>
                <a:gd name="T63" fmla="*/ 48 h 55"/>
                <a:gd name="T64" fmla="*/ 23 w 33"/>
                <a:gd name="T65" fmla="*/ 45 h 55"/>
                <a:gd name="T66" fmla="*/ 25 w 33"/>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5">
                  <a:moveTo>
                    <a:pt x="33" y="35"/>
                  </a:moveTo>
                  <a:cubicBezTo>
                    <a:pt x="33" y="38"/>
                    <a:pt x="32" y="41"/>
                    <a:pt x="31" y="44"/>
                  </a:cubicBezTo>
                  <a:cubicBezTo>
                    <a:pt x="30" y="46"/>
                    <a:pt x="29" y="48"/>
                    <a:pt x="28" y="50"/>
                  </a:cubicBezTo>
                  <a:cubicBezTo>
                    <a:pt x="27" y="51"/>
                    <a:pt x="25" y="53"/>
                    <a:pt x="23" y="53"/>
                  </a:cubicBezTo>
                  <a:cubicBezTo>
                    <a:pt x="21" y="54"/>
                    <a:pt x="19" y="55"/>
                    <a:pt x="17" y="55"/>
                  </a:cubicBezTo>
                  <a:cubicBezTo>
                    <a:pt x="16" y="55"/>
                    <a:pt x="14" y="54"/>
                    <a:pt x="12" y="53"/>
                  </a:cubicBezTo>
                  <a:cubicBezTo>
                    <a:pt x="10" y="52"/>
                    <a:pt x="9" y="51"/>
                    <a:pt x="8" y="50"/>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9" y="18"/>
                    <a:pt x="9" y="18"/>
                    <a:pt x="10" y="17"/>
                  </a:cubicBezTo>
                  <a:cubicBezTo>
                    <a:pt x="11" y="17"/>
                    <a:pt x="11" y="16"/>
                    <a:pt x="12" y="16"/>
                  </a:cubicBezTo>
                  <a:cubicBezTo>
                    <a:pt x="13" y="16"/>
                    <a:pt x="13" y="15"/>
                    <a:pt x="14" y="15"/>
                  </a:cubicBezTo>
                  <a:cubicBezTo>
                    <a:pt x="15" y="15"/>
                    <a:pt x="16" y="15"/>
                    <a:pt x="18" y="15"/>
                  </a:cubicBezTo>
                  <a:cubicBezTo>
                    <a:pt x="20" y="15"/>
                    <a:pt x="22" y="15"/>
                    <a:pt x="24" y="16"/>
                  </a:cubicBezTo>
                  <a:cubicBezTo>
                    <a:pt x="25" y="16"/>
                    <a:pt x="27" y="18"/>
                    <a:pt x="28" y="19"/>
                  </a:cubicBezTo>
                  <a:cubicBezTo>
                    <a:pt x="30" y="21"/>
                    <a:pt x="31" y="23"/>
                    <a:pt x="31" y="26"/>
                  </a:cubicBezTo>
                  <a:cubicBezTo>
                    <a:pt x="32" y="28"/>
                    <a:pt x="33" y="32"/>
                    <a:pt x="33" y="35"/>
                  </a:cubicBezTo>
                  <a:close/>
                  <a:moveTo>
                    <a:pt x="25" y="35"/>
                  </a:moveTo>
                  <a:cubicBezTo>
                    <a:pt x="25" y="31"/>
                    <a:pt x="24" y="27"/>
                    <a:pt x="23" y="25"/>
                  </a:cubicBezTo>
                  <a:cubicBezTo>
                    <a:pt x="21" y="23"/>
                    <a:pt x="19" y="22"/>
                    <a:pt x="16" y="22"/>
                  </a:cubicBezTo>
                  <a:cubicBezTo>
                    <a:pt x="15" y="22"/>
                    <a:pt x="15" y="22"/>
                    <a:pt x="14" y="22"/>
                  </a:cubicBezTo>
                  <a:cubicBezTo>
                    <a:pt x="13" y="22"/>
                    <a:pt x="12" y="23"/>
                    <a:pt x="11" y="23"/>
                  </a:cubicBezTo>
                  <a:cubicBezTo>
                    <a:pt x="11" y="23"/>
                    <a:pt x="10" y="24"/>
                    <a:pt x="9" y="25"/>
                  </a:cubicBezTo>
                  <a:cubicBezTo>
                    <a:pt x="9" y="25"/>
                    <a:pt x="8" y="26"/>
                    <a:pt x="8" y="26"/>
                  </a:cubicBezTo>
                  <a:cubicBezTo>
                    <a:pt x="8" y="43"/>
                    <a:pt x="8" y="43"/>
                    <a:pt x="8" y="43"/>
                  </a:cubicBezTo>
                  <a:cubicBezTo>
                    <a:pt x="8" y="43"/>
                    <a:pt x="9" y="44"/>
                    <a:pt x="9" y="44"/>
                  </a:cubicBezTo>
                  <a:cubicBezTo>
                    <a:pt x="10" y="45"/>
                    <a:pt x="11" y="45"/>
                    <a:pt x="11" y="46"/>
                  </a:cubicBezTo>
                  <a:cubicBezTo>
                    <a:pt x="12" y="46"/>
                    <a:pt x="13" y="47"/>
                    <a:pt x="14" y="47"/>
                  </a:cubicBezTo>
                  <a:cubicBezTo>
                    <a:pt x="15" y="47"/>
                    <a:pt x="16" y="48"/>
                    <a:pt x="17"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4" name="Freeform 12">
              <a:extLst>
                <a:ext uri="{FF2B5EF4-FFF2-40B4-BE49-F238E27FC236}">
                  <a16:creationId xmlns:a16="http://schemas.microsoft.com/office/drawing/2014/main" id="{41BE51DE-402B-48B5-99C8-D8BB9A32DF35}"/>
                </a:ext>
              </a:extLst>
            </p:cNvPr>
            <p:cNvSpPr>
              <a:spLocks noEditPoints="1"/>
            </p:cNvSpPr>
            <p:nvPr userDrawn="1"/>
          </p:nvSpPr>
          <p:spPr bwMode="auto">
            <a:xfrm>
              <a:off x="956713"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1" y="32"/>
                    <a:pt x="21" y="32"/>
                  </a:cubicBezTo>
                  <a:cubicBezTo>
                    <a:pt x="22" y="32"/>
                    <a:pt x="22"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8"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5" name="Freeform 13">
              <a:extLst>
                <a:ext uri="{FF2B5EF4-FFF2-40B4-BE49-F238E27FC236}">
                  <a16:creationId xmlns:a16="http://schemas.microsoft.com/office/drawing/2014/main" id="{8D5E878B-8859-44FA-A69D-DCE630AAB0DC}"/>
                </a:ext>
              </a:extLst>
            </p:cNvPr>
            <p:cNvSpPr>
              <a:spLocks/>
            </p:cNvSpPr>
            <p:nvPr userDrawn="1"/>
          </p:nvSpPr>
          <p:spPr bwMode="auto">
            <a:xfrm>
              <a:off x="1050873" y="6174213"/>
              <a:ext cx="55799" cy="139497"/>
            </a:xfrm>
            <a:custGeom>
              <a:avLst/>
              <a:gdLst>
                <a:gd name="T0" fmla="*/ 21 w 22"/>
                <a:gd name="T1" fmla="*/ 53 h 55"/>
                <a:gd name="T2" fmla="*/ 18 w 22"/>
                <a:gd name="T3" fmla="*/ 54 h 55"/>
                <a:gd name="T4" fmla="*/ 14 w 22"/>
                <a:gd name="T5" fmla="*/ 55 h 55"/>
                <a:gd name="T6" fmla="*/ 11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2" y="54"/>
                    <a:pt x="11" y="54"/>
                  </a:cubicBezTo>
                  <a:cubicBezTo>
                    <a:pt x="10" y="54"/>
                    <a:pt x="9" y="53"/>
                    <a:pt x="8" y="52"/>
                  </a:cubicBezTo>
                  <a:cubicBezTo>
                    <a:pt x="7" y="51"/>
                    <a:pt x="6" y="50"/>
                    <a:pt x="6" y="49"/>
                  </a:cubicBezTo>
                  <a:cubicBezTo>
                    <a:pt x="6"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2"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6" name="Freeform 14">
              <a:extLst>
                <a:ext uri="{FF2B5EF4-FFF2-40B4-BE49-F238E27FC236}">
                  <a16:creationId xmlns:a16="http://schemas.microsoft.com/office/drawing/2014/main" id="{08D55808-ECDC-4E9B-84ED-7301E9E716C2}"/>
                </a:ext>
              </a:extLst>
            </p:cNvPr>
            <p:cNvSpPr>
              <a:spLocks/>
            </p:cNvSpPr>
            <p:nvPr userDrawn="1"/>
          </p:nvSpPr>
          <p:spPr bwMode="auto">
            <a:xfrm>
              <a:off x="111887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7" name="Freeform 15">
              <a:extLst>
                <a:ext uri="{FF2B5EF4-FFF2-40B4-BE49-F238E27FC236}">
                  <a16:creationId xmlns:a16="http://schemas.microsoft.com/office/drawing/2014/main" id="{3436B310-313E-4A53-A70D-CA0D0D97FE7A}"/>
                </a:ext>
              </a:extLst>
            </p:cNvPr>
            <p:cNvSpPr>
              <a:spLocks noEditPoints="1"/>
            </p:cNvSpPr>
            <p:nvPr userDrawn="1"/>
          </p:nvSpPr>
          <p:spPr bwMode="auto">
            <a:xfrm>
              <a:off x="1190370"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29 w 33"/>
                <a:gd name="T25" fmla="*/ 35 h 40"/>
                <a:gd name="T26" fmla="*/ 27 w 33"/>
                <a:gd name="T27" fmla="*/ 37 h 40"/>
                <a:gd name="T28" fmla="*/ 24 w 33"/>
                <a:gd name="T29" fmla="*/ 38 h 40"/>
                <a:gd name="T30" fmla="*/ 20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2"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0" y="32"/>
                    <a:pt x="21" y="32"/>
                  </a:cubicBezTo>
                  <a:cubicBezTo>
                    <a:pt x="22" y="32"/>
                    <a:pt x="22" y="31"/>
                    <a:pt x="23" y="31"/>
                  </a:cubicBezTo>
                  <a:cubicBezTo>
                    <a:pt x="23" y="31"/>
                    <a:pt x="24" y="30"/>
                    <a:pt x="25" y="30"/>
                  </a:cubicBezTo>
                  <a:cubicBezTo>
                    <a:pt x="29" y="35"/>
                    <a:pt x="29" y="35"/>
                    <a:pt x="29" y="35"/>
                  </a:cubicBezTo>
                  <a:cubicBezTo>
                    <a:pt x="29" y="35"/>
                    <a:pt x="28" y="36"/>
                    <a:pt x="27" y="37"/>
                  </a:cubicBezTo>
                  <a:cubicBezTo>
                    <a:pt x="26" y="37"/>
                    <a:pt x="25" y="38"/>
                    <a:pt x="24" y="38"/>
                  </a:cubicBezTo>
                  <a:cubicBezTo>
                    <a:pt x="23" y="39"/>
                    <a:pt x="22" y="39"/>
                    <a:pt x="20"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7"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8" name="Freeform 16">
              <a:extLst>
                <a:ext uri="{FF2B5EF4-FFF2-40B4-BE49-F238E27FC236}">
                  <a16:creationId xmlns:a16="http://schemas.microsoft.com/office/drawing/2014/main" id="{F3CE55A9-AE55-4169-A58D-8171D9916EC9}"/>
                </a:ext>
              </a:extLst>
            </p:cNvPr>
            <p:cNvSpPr>
              <a:spLocks/>
            </p:cNvSpPr>
            <p:nvPr userDrawn="1"/>
          </p:nvSpPr>
          <p:spPr bwMode="auto">
            <a:xfrm>
              <a:off x="1294993" y="6212575"/>
              <a:ext cx="55799" cy="99391"/>
            </a:xfrm>
            <a:custGeom>
              <a:avLst/>
              <a:gdLst>
                <a:gd name="T0" fmla="*/ 20 w 22"/>
                <a:gd name="T1" fmla="*/ 8 h 39"/>
                <a:gd name="T2" fmla="*/ 18 w 22"/>
                <a:gd name="T3" fmla="*/ 7 h 39"/>
                <a:gd name="T4" fmla="*/ 15 w 22"/>
                <a:gd name="T5" fmla="*/ 7 h 39"/>
                <a:gd name="T6" fmla="*/ 9 w 22"/>
                <a:gd name="T7" fmla="*/ 9 h 39"/>
                <a:gd name="T8" fmla="*/ 7 w 22"/>
                <a:gd name="T9" fmla="*/ 17 h 39"/>
                <a:gd name="T10" fmla="*/ 7 w 22"/>
                <a:gd name="T11" fmla="*/ 39 h 39"/>
                <a:gd name="T12" fmla="*/ 0 w 22"/>
                <a:gd name="T13" fmla="*/ 39 h 39"/>
                <a:gd name="T14" fmla="*/ 0 w 22"/>
                <a:gd name="T15" fmla="*/ 0 h 39"/>
                <a:gd name="T16" fmla="*/ 7 w 22"/>
                <a:gd name="T17" fmla="*/ 0 h 39"/>
                <a:gd name="T18" fmla="*/ 7 w 22"/>
                <a:gd name="T19" fmla="*/ 4 h 39"/>
                <a:gd name="T20" fmla="*/ 9 w 22"/>
                <a:gd name="T21" fmla="*/ 2 h 39"/>
                <a:gd name="T22" fmla="*/ 11 w 22"/>
                <a:gd name="T23" fmla="*/ 1 h 39"/>
                <a:gd name="T24" fmla="*/ 13 w 22"/>
                <a:gd name="T25" fmla="*/ 0 h 39"/>
                <a:gd name="T26" fmla="*/ 16 w 22"/>
                <a:gd name="T27" fmla="*/ 0 h 39"/>
                <a:gd name="T28" fmla="*/ 20 w 22"/>
                <a:gd name="T29" fmla="*/ 0 h 39"/>
                <a:gd name="T30" fmla="*/ 22 w 22"/>
                <a:gd name="T31" fmla="*/ 1 h 39"/>
                <a:gd name="T32" fmla="*/ 20 w 22"/>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8"/>
                  </a:moveTo>
                  <a:cubicBezTo>
                    <a:pt x="20" y="8"/>
                    <a:pt x="19" y="8"/>
                    <a:pt x="18" y="7"/>
                  </a:cubicBezTo>
                  <a:cubicBezTo>
                    <a:pt x="17" y="7"/>
                    <a:pt x="16" y="7"/>
                    <a:pt x="15" y="7"/>
                  </a:cubicBezTo>
                  <a:cubicBezTo>
                    <a:pt x="12" y="7"/>
                    <a:pt x="10" y="8"/>
                    <a:pt x="9" y="9"/>
                  </a:cubicBezTo>
                  <a:cubicBezTo>
                    <a:pt x="8" y="11"/>
                    <a:pt x="7" y="14"/>
                    <a:pt x="7" y="17"/>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9" y="2"/>
                    <a:pt x="10" y="1"/>
                    <a:pt x="11" y="1"/>
                  </a:cubicBezTo>
                  <a:cubicBezTo>
                    <a:pt x="11" y="0"/>
                    <a:pt x="12" y="0"/>
                    <a:pt x="13" y="0"/>
                  </a:cubicBezTo>
                  <a:cubicBezTo>
                    <a:pt x="14" y="0"/>
                    <a:pt x="15" y="0"/>
                    <a:pt x="16" y="0"/>
                  </a:cubicBezTo>
                  <a:cubicBezTo>
                    <a:pt x="17" y="0"/>
                    <a:pt x="19" y="0"/>
                    <a:pt x="20" y="0"/>
                  </a:cubicBezTo>
                  <a:cubicBezTo>
                    <a:pt x="21" y="0"/>
                    <a:pt x="22" y="1"/>
                    <a:pt x="22" y="1"/>
                  </a:cubicBezTo>
                  <a:lnTo>
                    <a:pt x="20"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9" name="Freeform 17">
              <a:extLst>
                <a:ext uri="{FF2B5EF4-FFF2-40B4-BE49-F238E27FC236}">
                  <a16:creationId xmlns:a16="http://schemas.microsoft.com/office/drawing/2014/main" id="{FA01BC48-4605-46FC-A7AC-192C7DBCA046}"/>
                </a:ext>
              </a:extLst>
            </p:cNvPr>
            <p:cNvSpPr>
              <a:spLocks/>
            </p:cNvSpPr>
            <p:nvPr userDrawn="1"/>
          </p:nvSpPr>
          <p:spPr bwMode="auto">
            <a:xfrm>
              <a:off x="140659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0" name="Freeform 18">
              <a:extLst>
                <a:ext uri="{FF2B5EF4-FFF2-40B4-BE49-F238E27FC236}">
                  <a16:creationId xmlns:a16="http://schemas.microsoft.com/office/drawing/2014/main" id="{870190F3-472B-4296-B88D-D6904B9F3085}"/>
                </a:ext>
              </a:extLst>
            </p:cNvPr>
            <p:cNvSpPr>
              <a:spLocks/>
            </p:cNvSpPr>
            <p:nvPr userDrawn="1"/>
          </p:nvSpPr>
          <p:spPr bwMode="auto">
            <a:xfrm>
              <a:off x="1485058"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10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2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3" y="26"/>
                    <a:pt x="21" y="24"/>
                  </a:cubicBezTo>
                  <a:cubicBezTo>
                    <a:pt x="20" y="22"/>
                    <a:pt x="18" y="22"/>
                    <a:pt x="15" y="22"/>
                  </a:cubicBezTo>
                  <a:cubicBezTo>
                    <a:pt x="14" y="22"/>
                    <a:pt x="13" y="22"/>
                    <a:pt x="12" y="22"/>
                  </a:cubicBezTo>
                  <a:cubicBezTo>
                    <a:pt x="11" y="22"/>
                    <a:pt x="10" y="23"/>
                    <a:pt x="10" y="24"/>
                  </a:cubicBezTo>
                  <a:cubicBezTo>
                    <a:pt x="9" y="25"/>
                    <a:pt x="8" y="26"/>
                    <a:pt x="8" y="27"/>
                  </a:cubicBezTo>
                  <a:cubicBezTo>
                    <a:pt x="8"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9" y="17"/>
                  </a:cubicBezTo>
                  <a:cubicBezTo>
                    <a:pt x="10" y="17"/>
                    <a:pt x="11" y="16"/>
                    <a:pt x="12" y="16"/>
                  </a:cubicBezTo>
                  <a:cubicBezTo>
                    <a:pt x="12" y="15"/>
                    <a:pt x="13" y="15"/>
                    <a:pt x="14" y="15"/>
                  </a:cubicBezTo>
                  <a:cubicBezTo>
                    <a:pt x="15" y="15"/>
                    <a:pt x="16" y="15"/>
                    <a:pt x="17" y="15"/>
                  </a:cubicBezTo>
                  <a:cubicBezTo>
                    <a:pt x="19" y="15"/>
                    <a:pt x="21" y="15"/>
                    <a:pt x="23" y="16"/>
                  </a:cubicBezTo>
                  <a:cubicBezTo>
                    <a:pt x="25" y="16"/>
                    <a:pt x="26" y="17"/>
                    <a:pt x="27" y="19"/>
                  </a:cubicBezTo>
                  <a:cubicBezTo>
                    <a:pt x="29" y="20"/>
                    <a:pt x="29" y="22"/>
                    <a:pt x="30" y="24"/>
                  </a:cubicBezTo>
                  <a:cubicBezTo>
                    <a:pt x="31"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1" name="Freeform 19">
              <a:extLst>
                <a:ext uri="{FF2B5EF4-FFF2-40B4-BE49-F238E27FC236}">
                  <a16:creationId xmlns:a16="http://schemas.microsoft.com/office/drawing/2014/main" id="{6CEA0F2B-4AAB-4A16-B7F1-CFCB0C0DCEEE}"/>
                </a:ext>
              </a:extLst>
            </p:cNvPr>
            <p:cNvSpPr>
              <a:spLocks noEditPoints="1"/>
            </p:cNvSpPr>
            <p:nvPr userDrawn="1"/>
          </p:nvSpPr>
          <p:spPr bwMode="auto">
            <a:xfrm>
              <a:off x="158270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8" y="40"/>
                    <a:pt x="17" y="40"/>
                  </a:cubicBezTo>
                  <a:cubicBezTo>
                    <a:pt x="15" y="40"/>
                    <a:pt x="14" y="39"/>
                    <a:pt x="12" y="39"/>
                  </a:cubicBezTo>
                  <a:cubicBezTo>
                    <a:pt x="11" y="38"/>
                    <a:pt x="10" y="38"/>
                    <a:pt x="8" y="37"/>
                  </a:cubicBezTo>
                  <a:cubicBezTo>
                    <a:pt x="7" y="36"/>
                    <a:pt x="6" y="35"/>
                    <a:pt x="5" y="34"/>
                  </a:cubicBezTo>
                  <a:cubicBezTo>
                    <a:pt x="4"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2" name="Freeform 20">
              <a:extLst>
                <a:ext uri="{FF2B5EF4-FFF2-40B4-BE49-F238E27FC236}">
                  <a16:creationId xmlns:a16="http://schemas.microsoft.com/office/drawing/2014/main" id="{CD64F657-7EE7-4AF2-ADE4-160C87E64D6B}"/>
                </a:ext>
              </a:extLst>
            </p:cNvPr>
            <p:cNvSpPr>
              <a:spLocks noEditPoints="1"/>
            </p:cNvSpPr>
            <p:nvPr userDrawn="1"/>
          </p:nvSpPr>
          <p:spPr bwMode="auto">
            <a:xfrm>
              <a:off x="1730922" y="6212575"/>
              <a:ext cx="80211" cy="134265"/>
            </a:xfrm>
            <a:custGeom>
              <a:avLst/>
              <a:gdLst>
                <a:gd name="T0" fmla="*/ 25 w 32"/>
                <a:gd name="T1" fmla="*/ 53 h 53"/>
                <a:gd name="T2" fmla="*/ 25 w 32"/>
                <a:gd name="T3" fmla="*/ 35 h 53"/>
                <a:gd name="T4" fmla="*/ 20 w 32"/>
                <a:gd name="T5" fmla="*/ 38 h 53"/>
                <a:gd name="T6" fmla="*/ 15 w 32"/>
                <a:gd name="T7" fmla="*/ 40 h 53"/>
                <a:gd name="T8" fmla="*/ 9 w 32"/>
                <a:gd name="T9" fmla="*/ 38 h 53"/>
                <a:gd name="T10" fmla="*/ 4 w 32"/>
                <a:gd name="T11" fmla="*/ 35 h 53"/>
                <a:gd name="T12" fmla="*/ 1 w 32"/>
                <a:gd name="T13" fmla="*/ 28 h 53"/>
                <a:gd name="T14" fmla="*/ 0 w 32"/>
                <a:gd name="T15" fmla="*/ 19 h 53"/>
                <a:gd name="T16" fmla="*/ 1 w 32"/>
                <a:gd name="T17" fmla="*/ 10 h 53"/>
                <a:gd name="T18" fmla="*/ 4 w 32"/>
                <a:gd name="T19" fmla="*/ 4 h 53"/>
                <a:gd name="T20" fmla="*/ 9 w 32"/>
                <a:gd name="T21" fmla="*/ 1 h 53"/>
                <a:gd name="T22" fmla="*/ 15 w 32"/>
                <a:gd name="T23" fmla="*/ 0 h 53"/>
                <a:gd name="T24" fmla="*/ 18 w 32"/>
                <a:gd name="T25" fmla="*/ 0 h 53"/>
                <a:gd name="T26" fmla="*/ 20 w 32"/>
                <a:gd name="T27" fmla="*/ 1 h 53"/>
                <a:gd name="T28" fmla="*/ 23 w 32"/>
                <a:gd name="T29" fmla="*/ 2 h 53"/>
                <a:gd name="T30" fmla="*/ 25 w 32"/>
                <a:gd name="T31" fmla="*/ 4 h 53"/>
                <a:gd name="T32" fmla="*/ 25 w 32"/>
                <a:gd name="T33" fmla="*/ 0 h 53"/>
                <a:gd name="T34" fmla="*/ 32 w 32"/>
                <a:gd name="T35" fmla="*/ 0 h 53"/>
                <a:gd name="T36" fmla="*/ 32 w 32"/>
                <a:gd name="T37" fmla="*/ 49 h 53"/>
                <a:gd name="T38" fmla="*/ 25 w 32"/>
                <a:gd name="T39" fmla="*/ 53 h 53"/>
                <a:gd name="T40" fmla="*/ 25 w 32"/>
                <a:gd name="T41" fmla="*/ 12 h 53"/>
                <a:gd name="T42" fmla="*/ 23 w 32"/>
                <a:gd name="T43" fmla="*/ 10 h 53"/>
                <a:gd name="T44" fmla="*/ 21 w 32"/>
                <a:gd name="T45" fmla="*/ 8 h 53"/>
                <a:gd name="T46" fmla="*/ 18 w 32"/>
                <a:gd name="T47" fmla="*/ 7 h 53"/>
                <a:gd name="T48" fmla="*/ 16 w 32"/>
                <a:gd name="T49" fmla="*/ 7 h 53"/>
                <a:gd name="T50" fmla="*/ 9 w 32"/>
                <a:gd name="T51" fmla="*/ 10 h 53"/>
                <a:gd name="T52" fmla="*/ 7 w 32"/>
                <a:gd name="T53" fmla="*/ 19 h 53"/>
                <a:gd name="T54" fmla="*/ 10 w 32"/>
                <a:gd name="T55" fmla="*/ 29 h 53"/>
                <a:gd name="T56" fmla="*/ 16 w 32"/>
                <a:gd name="T57" fmla="*/ 33 h 53"/>
                <a:gd name="T58" fmla="*/ 21 w 32"/>
                <a:gd name="T59" fmla="*/ 31 h 53"/>
                <a:gd name="T60" fmla="*/ 25 w 32"/>
                <a:gd name="T61" fmla="*/ 28 h 53"/>
                <a:gd name="T62" fmla="*/ 25 w 32"/>
                <a:gd name="T6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3">
                  <a:moveTo>
                    <a:pt x="25" y="53"/>
                  </a:moveTo>
                  <a:cubicBezTo>
                    <a:pt x="25" y="35"/>
                    <a:pt x="25" y="35"/>
                    <a:pt x="25" y="35"/>
                  </a:cubicBezTo>
                  <a:cubicBezTo>
                    <a:pt x="23" y="36"/>
                    <a:pt x="22" y="37"/>
                    <a:pt x="20" y="38"/>
                  </a:cubicBezTo>
                  <a:cubicBezTo>
                    <a:pt x="18" y="39"/>
                    <a:pt x="17" y="40"/>
                    <a:pt x="15" y="40"/>
                  </a:cubicBezTo>
                  <a:cubicBezTo>
                    <a:pt x="13" y="40"/>
                    <a:pt x="11" y="39"/>
                    <a:pt x="9" y="38"/>
                  </a:cubicBezTo>
                  <a:cubicBezTo>
                    <a:pt x="7" y="38"/>
                    <a:pt x="5" y="36"/>
                    <a:pt x="4" y="35"/>
                  </a:cubicBezTo>
                  <a:cubicBezTo>
                    <a:pt x="3" y="33"/>
                    <a:pt x="2" y="31"/>
                    <a:pt x="1" y="28"/>
                  </a:cubicBezTo>
                  <a:cubicBezTo>
                    <a:pt x="0" y="26"/>
                    <a:pt x="0" y="23"/>
                    <a:pt x="0" y="19"/>
                  </a:cubicBezTo>
                  <a:cubicBezTo>
                    <a:pt x="0" y="16"/>
                    <a:pt x="0" y="13"/>
                    <a:pt x="1" y="10"/>
                  </a:cubicBezTo>
                  <a:cubicBezTo>
                    <a:pt x="2" y="8"/>
                    <a:pt x="3" y="6"/>
                    <a:pt x="4" y="4"/>
                  </a:cubicBezTo>
                  <a:cubicBezTo>
                    <a:pt x="6" y="3"/>
                    <a:pt x="7" y="2"/>
                    <a:pt x="9" y="1"/>
                  </a:cubicBezTo>
                  <a:cubicBezTo>
                    <a:pt x="11" y="0"/>
                    <a:pt x="13" y="0"/>
                    <a:pt x="15" y="0"/>
                  </a:cubicBezTo>
                  <a:cubicBezTo>
                    <a:pt x="16" y="0"/>
                    <a:pt x="17" y="0"/>
                    <a:pt x="18" y="0"/>
                  </a:cubicBezTo>
                  <a:cubicBezTo>
                    <a:pt x="19" y="0"/>
                    <a:pt x="20" y="0"/>
                    <a:pt x="20" y="1"/>
                  </a:cubicBezTo>
                  <a:cubicBezTo>
                    <a:pt x="21" y="1"/>
                    <a:pt x="22" y="2"/>
                    <a:pt x="23" y="2"/>
                  </a:cubicBezTo>
                  <a:cubicBezTo>
                    <a:pt x="23" y="3"/>
                    <a:pt x="24" y="3"/>
                    <a:pt x="25" y="4"/>
                  </a:cubicBezTo>
                  <a:cubicBezTo>
                    <a:pt x="25" y="0"/>
                    <a:pt x="25" y="0"/>
                    <a:pt x="25" y="0"/>
                  </a:cubicBezTo>
                  <a:cubicBezTo>
                    <a:pt x="32" y="0"/>
                    <a:pt x="32" y="0"/>
                    <a:pt x="32" y="0"/>
                  </a:cubicBezTo>
                  <a:cubicBezTo>
                    <a:pt x="32" y="49"/>
                    <a:pt x="32" y="49"/>
                    <a:pt x="32" y="49"/>
                  </a:cubicBezTo>
                  <a:lnTo>
                    <a:pt x="25" y="53"/>
                  </a:lnTo>
                  <a:close/>
                  <a:moveTo>
                    <a:pt x="25" y="12"/>
                  </a:moveTo>
                  <a:cubicBezTo>
                    <a:pt x="24" y="11"/>
                    <a:pt x="24" y="10"/>
                    <a:pt x="23" y="10"/>
                  </a:cubicBezTo>
                  <a:cubicBezTo>
                    <a:pt x="23" y="9"/>
                    <a:pt x="22" y="9"/>
                    <a:pt x="21" y="8"/>
                  </a:cubicBezTo>
                  <a:cubicBezTo>
                    <a:pt x="20" y="8"/>
                    <a:pt x="19" y="7"/>
                    <a:pt x="18" y="7"/>
                  </a:cubicBezTo>
                  <a:cubicBezTo>
                    <a:pt x="18" y="7"/>
                    <a:pt x="17" y="7"/>
                    <a:pt x="16" y="7"/>
                  </a:cubicBezTo>
                  <a:cubicBezTo>
                    <a:pt x="13" y="7"/>
                    <a:pt x="11" y="8"/>
                    <a:pt x="9" y="10"/>
                  </a:cubicBezTo>
                  <a:cubicBezTo>
                    <a:pt x="8" y="12"/>
                    <a:pt x="7" y="15"/>
                    <a:pt x="7" y="19"/>
                  </a:cubicBezTo>
                  <a:cubicBezTo>
                    <a:pt x="7" y="23"/>
                    <a:pt x="8" y="27"/>
                    <a:pt x="10" y="29"/>
                  </a:cubicBezTo>
                  <a:cubicBezTo>
                    <a:pt x="11" y="31"/>
                    <a:pt x="13" y="33"/>
                    <a:pt x="16" y="33"/>
                  </a:cubicBezTo>
                  <a:cubicBezTo>
                    <a:pt x="18" y="33"/>
                    <a:pt x="19" y="32"/>
                    <a:pt x="21" y="31"/>
                  </a:cubicBezTo>
                  <a:cubicBezTo>
                    <a:pt x="22" y="30"/>
                    <a:pt x="24" y="29"/>
                    <a:pt x="25" y="28"/>
                  </a:cubicBezTo>
                  <a:lnTo>
                    <a:pt x="25"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3" name="Freeform 21">
              <a:extLst>
                <a:ext uri="{FF2B5EF4-FFF2-40B4-BE49-F238E27FC236}">
                  <a16:creationId xmlns:a16="http://schemas.microsoft.com/office/drawing/2014/main" id="{FA80A690-9084-4519-8D88-A01963C02369}"/>
                </a:ext>
              </a:extLst>
            </p:cNvPr>
            <p:cNvSpPr>
              <a:spLocks/>
            </p:cNvSpPr>
            <p:nvPr userDrawn="1"/>
          </p:nvSpPr>
          <p:spPr bwMode="auto">
            <a:xfrm>
              <a:off x="1835545" y="6212575"/>
              <a:ext cx="78468" cy="101135"/>
            </a:xfrm>
            <a:custGeom>
              <a:avLst/>
              <a:gdLst>
                <a:gd name="T0" fmla="*/ 24 w 31"/>
                <a:gd name="T1" fmla="*/ 39 h 40"/>
                <a:gd name="T2" fmla="*/ 24 w 31"/>
                <a:gd name="T3" fmla="*/ 35 h 40"/>
                <a:gd name="T4" fmla="*/ 20 w 31"/>
                <a:gd name="T5" fmla="*/ 38 h 40"/>
                <a:gd name="T6" fmla="*/ 14 w 31"/>
                <a:gd name="T7" fmla="*/ 40 h 40"/>
                <a:gd name="T8" fmla="*/ 4 w 31"/>
                <a:gd name="T9" fmla="*/ 35 h 40"/>
                <a:gd name="T10" fmla="*/ 0 w 31"/>
                <a:gd name="T11" fmla="*/ 22 h 40"/>
                <a:gd name="T12" fmla="*/ 0 w 31"/>
                <a:gd name="T13" fmla="*/ 0 h 40"/>
                <a:gd name="T14" fmla="*/ 8 w 31"/>
                <a:gd name="T15" fmla="*/ 0 h 40"/>
                <a:gd name="T16" fmla="*/ 8 w 31"/>
                <a:gd name="T17" fmla="*/ 22 h 40"/>
                <a:gd name="T18" fmla="*/ 10 w 31"/>
                <a:gd name="T19" fmla="*/ 30 h 40"/>
                <a:gd name="T20" fmla="*/ 16 w 31"/>
                <a:gd name="T21" fmla="*/ 33 h 40"/>
                <a:gd name="T22" fmla="*/ 22 w 31"/>
                <a:gd name="T23" fmla="*/ 30 h 40"/>
                <a:gd name="T24" fmla="*/ 24 w 31"/>
                <a:gd name="T25" fmla="*/ 23 h 40"/>
                <a:gd name="T26" fmla="*/ 24 w 31"/>
                <a:gd name="T27" fmla="*/ 0 h 40"/>
                <a:gd name="T28" fmla="*/ 31 w 31"/>
                <a:gd name="T29" fmla="*/ 0 h 40"/>
                <a:gd name="T30" fmla="*/ 31 w 31"/>
                <a:gd name="T31" fmla="*/ 39 h 40"/>
                <a:gd name="T32" fmla="*/ 24 w 31"/>
                <a:gd name="T3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0">
                  <a:moveTo>
                    <a:pt x="24" y="39"/>
                  </a:moveTo>
                  <a:cubicBezTo>
                    <a:pt x="24" y="35"/>
                    <a:pt x="24" y="35"/>
                    <a:pt x="24" y="35"/>
                  </a:cubicBezTo>
                  <a:cubicBezTo>
                    <a:pt x="23" y="36"/>
                    <a:pt x="22" y="38"/>
                    <a:pt x="20" y="38"/>
                  </a:cubicBezTo>
                  <a:cubicBezTo>
                    <a:pt x="18" y="39"/>
                    <a:pt x="16" y="40"/>
                    <a:pt x="14" y="40"/>
                  </a:cubicBezTo>
                  <a:cubicBezTo>
                    <a:pt x="10" y="40"/>
                    <a:pt x="6" y="38"/>
                    <a:pt x="4" y="35"/>
                  </a:cubicBezTo>
                  <a:cubicBezTo>
                    <a:pt x="2" y="32"/>
                    <a:pt x="0" y="28"/>
                    <a:pt x="0" y="22"/>
                  </a:cubicBezTo>
                  <a:cubicBezTo>
                    <a:pt x="0" y="0"/>
                    <a:pt x="0" y="0"/>
                    <a:pt x="0" y="0"/>
                  </a:cubicBezTo>
                  <a:cubicBezTo>
                    <a:pt x="8" y="0"/>
                    <a:pt x="8" y="0"/>
                    <a:pt x="8" y="0"/>
                  </a:cubicBezTo>
                  <a:cubicBezTo>
                    <a:pt x="8" y="22"/>
                    <a:pt x="8" y="22"/>
                    <a:pt x="8" y="22"/>
                  </a:cubicBezTo>
                  <a:cubicBezTo>
                    <a:pt x="8" y="26"/>
                    <a:pt x="9" y="28"/>
                    <a:pt x="10" y="30"/>
                  </a:cubicBezTo>
                  <a:cubicBezTo>
                    <a:pt x="11" y="32"/>
                    <a:pt x="13" y="33"/>
                    <a:pt x="16" y="33"/>
                  </a:cubicBezTo>
                  <a:cubicBezTo>
                    <a:pt x="18" y="33"/>
                    <a:pt x="20" y="32"/>
                    <a:pt x="22" y="30"/>
                  </a:cubicBezTo>
                  <a:cubicBezTo>
                    <a:pt x="23" y="28"/>
                    <a:pt x="24" y="26"/>
                    <a:pt x="24" y="23"/>
                  </a:cubicBezTo>
                  <a:cubicBezTo>
                    <a:pt x="24" y="0"/>
                    <a:pt x="24" y="0"/>
                    <a:pt x="24" y="0"/>
                  </a:cubicBezTo>
                  <a:cubicBezTo>
                    <a:pt x="31" y="0"/>
                    <a:pt x="31" y="0"/>
                    <a:pt x="31" y="0"/>
                  </a:cubicBezTo>
                  <a:cubicBezTo>
                    <a:pt x="31" y="39"/>
                    <a:pt x="31" y="39"/>
                    <a:pt x="31" y="39"/>
                  </a:cubicBezTo>
                  <a:lnTo>
                    <a:pt x="24"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4" name="Freeform 22">
              <a:extLst>
                <a:ext uri="{FF2B5EF4-FFF2-40B4-BE49-F238E27FC236}">
                  <a16:creationId xmlns:a16="http://schemas.microsoft.com/office/drawing/2014/main" id="{E847401D-2482-482A-AC12-D2E83C13546D}"/>
                </a:ext>
              </a:extLst>
            </p:cNvPr>
            <p:cNvSpPr>
              <a:spLocks noEditPoints="1"/>
            </p:cNvSpPr>
            <p:nvPr userDrawn="1"/>
          </p:nvSpPr>
          <p:spPr bwMode="auto">
            <a:xfrm>
              <a:off x="193493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6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6"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4"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1"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6" y="16"/>
                  </a:moveTo>
                  <a:cubicBezTo>
                    <a:pt x="25" y="15"/>
                    <a:pt x="25" y="13"/>
                    <a:pt x="25" y="12"/>
                  </a:cubicBezTo>
                  <a:cubicBezTo>
                    <a:pt x="24" y="11"/>
                    <a:pt x="24" y="10"/>
                    <a:pt x="23" y="9"/>
                  </a:cubicBezTo>
                  <a:cubicBezTo>
                    <a:pt x="22" y="8"/>
                    <a:pt x="22"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5" name="Freeform 23">
              <a:extLst>
                <a:ext uri="{FF2B5EF4-FFF2-40B4-BE49-F238E27FC236}">
                  <a16:creationId xmlns:a16="http://schemas.microsoft.com/office/drawing/2014/main" id="{86054F72-4509-4465-B9A8-8DAE3EFD35B0}"/>
                </a:ext>
              </a:extLst>
            </p:cNvPr>
            <p:cNvSpPr>
              <a:spLocks/>
            </p:cNvSpPr>
            <p:nvPr userDrawn="1"/>
          </p:nvSpPr>
          <p:spPr bwMode="auto">
            <a:xfrm>
              <a:off x="2030841"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1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4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7 w 29"/>
                <a:gd name="T55" fmla="*/ 24 h 40"/>
                <a:gd name="T56" fmla="*/ 13 w 29"/>
                <a:gd name="T57" fmla="*/ 22 h 40"/>
                <a:gd name="T58" fmla="*/ 8 w 29"/>
                <a:gd name="T59" fmla="*/ 20 h 40"/>
                <a:gd name="T60" fmla="*/ 4 w 29"/>
                <a:gd name="T61" fmla="*/ 17 h 40"/>
                <a:gd name="T62" fmla="*/ 2 w 29"/>
                <a:gd name="T63" fmla="*/ 14 h 40"/>
                <a:gd name="T64" fmla="*/ 2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3" y="6"/>
                    <a:pt x="11" y="7"/>
                    <a:pt x="10" y="7"/>
                  </a:cubicBezTo>
                  <a:cubicBezTo>
                    <a:pt x="10" y="8"/>
                    <a:pt x="9" y="9"/>
                    <a:pt x="9" y="10"/>
                  </a:cubicBezTo>
                  <a:cubicBezTo>
                    <a:pt x="9" y="10"/>
                    <a:pt x="9" y="11"/>
                    <a:pt x="9" y="11"/>
                  </a:cubicBezTo>
                  <a:cubicBezTo>
                    <a:pt x="10" y="12"/>
                    <a:pt x="10" y="12"/>
                    <a:pt x="11"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4" y="29"/>
                    <a:pt x="4" y="29"/>
                    <a:pt x="4"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2" y="27"/>
                    <a:pt x="21" y="27"/>
                  </a:cubicBezTo>
                  <a:cubicBezTo>
                    <a:pt x="21" y="26"/>
                    <a:pt x="20" y="25"/>
                    <a:pt x="19" y="25"/>
                  </a:cubicBezTo>
                  <a:cubicBezTo>
                    <a:pt x="19" y="25"/>
                    <a:pt x="18" y="24"/>
                    <a:pt x="17" y="24"/>
                  </a:cubicBezTo>
                  <a:cubicBezTo>
                    <a:pt x="15" y="23"/>
                    <a:pt x="14" y="23"/>
                    <a:pt x="13" y="22"/>
                  </a:cubicBezTo>
                  <a:cubicBezTo>
                    <a:pt x="11" y="21"/>
                    <a:pt x="9" y="20"/>
                    <a:pt x="8" y="20"/>
                  </a:cubicBezTo>
                  <a:cubicBezTo>
                    <a:pt x="6" y="19"/>
                    <a:pt x="5" y="18"/>
                    <a:pt x="4" y="17"/>
                  </a:cubicBezTo>
                  <a:cubicBezTo>
                    <a:pt x="3" y="16"/>
                    <a:pt x="3" y="15"/>
                    <a:pt x="2" y="14"/>
                  </a:cubicBezTo>
                  <a:cubicBezTo>
                    <a:pt x="2" y="13"/>
                    <a:pt x="2" y="12"/>
                    <a:pt x="2" y="10"/>
                  </a:cubicBezTo>
                  <a:cubicBezTo>
                    <a:pt x="2"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6" name="Freeform 24">
              <a:extLst>
                <a:ext uri="{FF2B5EF4-FFF2-40B4-BE49-F238E27FC236}">
                  <a16:creationId xmlns:a16="http://schemas.microsoft.com/office/drawing/2014/main" id="{813850E4-4B62-4FDA-ABD6-F5A5AA5E7C28}"/>
                </a:ext>
              </a:extLst>
            </p:cNvPr>
            <p:cNvSpPr>
              <a:spLocks/>
            </p:cNvSpPr>
            <p:nvPr userDrawn="1"/>
          </p:nvSpPr>
          <p:spPr bwMode="auto">
            <a:xfrm>
              <a:off x="211802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7" name="Freeform 25">
              <a:extLst>
                <a:ext uri="{FF2B5EF4-FFF2-40B4-BE49-F238E27FC236}">
                  <a16:creationId xmlns:a16="http://schemas.microsoft.com/office/drawing/2014/main" id="{1B4F0124-2FAE-4D54-9ECC-E88A8031BBDE}"/>
                </a:ext>
              </a:extLst>
            </p:cNvPr>
            <p:cNvSpPr>
              <a:spLocks noEditPoints="1"/>
            </p:cNvSpPr>
            <p:nvPr userDrawn="1"/>
          </p:nvSpPr>
          <p:spPr bwMode="auto">
            <a:xfrm>
              <a:off x="2194750" y="6175958"/>
              <a:ext cx="24412" cy="136010"/>
            </a:xfrm>
            <a:custGeom>
              <a:avLst/>
              <a:gdLst>
                <a:gd name="T0" fmla="*/ 10 w 10"/>
                <a:gd name="T1" fmla="*/ 5 h 53"/>
                <a:gd name="T2" fmla="*/ 9 w 10"/>
                <a:gd name="T3" fmla="*/ 6 h 53"/>
                <a:gd name="T4" fmla="*/ 8 w 10"/>
                <a:gd name="T5" fmla="*/ 8 h 53"/>
                <a:gd name="T6" fmla="*/ 7 w 10"/>
                <a:gd name="T7" fmla="*/ 9 h 53"/>
                <a:gd name="T8" fmla="*/ 5 w 10"/>
                <a:gd name="T9" fmla="*/ 9 h 53"/>
                <a:gd name="T10" fmla="*/ 3 w 10"/>
                <a:gd name="T11" fmla="*/ 9 h 53"/>
                <a:gd name="T12" fmla="*/ 1 w 10"/>
                <a:gd name="T13" fmla="*/ 8 h 53"/>
                <a:gd name="T14" fmla="*/ 0 w 10"/>
                <a:gd name="T15" fmla="*/ 6 h 53"/>
                <a:gd name="T16" fmla="*/ 0 w 10"/>
                <a:gd name="T17" fmla="*/ 5 h 53"/>
                <a:gd name="T18" fmla="*/ 0 w 10"/>
                <a:gd name="T19" fmla="*/ 3 h 53"/>
                <a:gd name="T20" fmla="*/ 1 w 10"/>
                <a:gd name="T21" fmla="*/ 1 h 53"/>
                <a:gd name="T22" fmla="*/ 3 w 10"/>
                <a:gd name="T23" fmla="*/ 0 h 53"/>
                <a:gd name="T24" fmla="*/ 5 w 10"/>
                <a:gd name="T25" fmla="*/ 0 h 53"/>
                <a:gd name="T26" fmla="*/ 7 w 10"/>
                <a:gd name="T27" fmla="*/ 0 h 53"/>
                <a:gd name="T28" fmla="*/ 8 w 10"/>
                <a:gd name="T29" fmla="*/ 1 h 53"/>
                <a:gd name="T30" fmla="*/ 9 w 10"/>
                <a:gd name="T31" fmla="*/ 3 h 53"/>
                <a:gd name="T32" fmla="*/ 10 w 10"/>
                <a:gd name="T33" fmla="*/ 5 h 53"/>
                <a:gd name="T34" fmla="*/ 1 w 10"/>
                <a:gd name="T35" fmla="*/ 53 h 53"/>
                <a:gd name="T36" fmla="*/ 1 w 10"/>
                <a:gd name="T37" fmla="*/ 14 h 53"/>
                <a:gd name="T38" fmla="*/ 9 w 10"/>
                <a:gd name="T39" fmla="*/ 14 h 53"/>
                <a:gd name="T40" fmla="*/ 9 w 10"/>
                <a:gd name="T41" fmla="*/ 53 h 53"/>
                <a:gd name="T42" fmla="*/ 1 w 10"/>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3">
                  <a:moveTo>
                    <a:pt x="10" y="5"/>
                  </a:moveTo>
                  <a:cubicBezTo>
                    <a:pt x="10" y="5"/>
                    <a:pt x="10" y="6"/>
                    <a:pt x="9" y="6"/>
                  </a:cubicBezTo>
                  <a:cubicBezTo>
                    <a:pt x="9" y="7"/>
                    <a:pt x="9" y="8"/>
                    <a:pt x="8" y="8"/>
                  </a:cubicBezTo>
                  <a:cubicBezTo>
                    <a:pt x="8" y="8"/>
                    <a:pt x="7" y="9"/>
                    <a:pt x="7" y="9"/>
                  </a:cubicBezTo>
                  <a:cubicBezTo>
                    <a:pt x="6" y="9"/>
                    <a:pt x="6" y="9"/>
                    <a:pt x="5" y="9"/>
                  </a:cubicBezTo>
                  <a:cubicBezTo>
                    <a:pt x="4" y="9"/>
                    <a:pt x="4" y="9"/>
                    <a:pt x="3" y="9"/>
                  </a:cubicBezTo>
                  <a:cubicBezTo>
                    <a:pt x="2" y="9"/>
                    <a:pt x="2" y="8"/>
                    <a:pt x="1" y="8"/>
                  </a:cubicBezTo>
                  <a:cubicBezTo>
                    <a:pt x="1" y="8"/>
                    <a:pt x="1" y="7"/>
                    <a:pt x="0" y="6"/>
                  </a:cubicBezTo>
                  <a:cubicBezTo>
                    <a:pt x="0" y="6"/>
                    <a:pt x="0" y="5"/>
                    <a:pt x="0" y="5"/>
                  </a:cubicBezTo>
                  <a:cubicBezTo>
                    <a:pt x="0" y="4"/>
                    <a:pt x="0" y="3"/>
                    <a:pt x="0" y="3"/>
                  </a:cubicBezTo>
                  <a:cubicBezTo>
                    <a:pt x="1" y="2"/>
                    <a:pt x="1" y="2"/>
                    <a:pt x="1" y="1"/>
                  </a:cubicBezTo>
                  <a:cubicBezTo>
                    <a:pt x="2" y="1"/>
                    <a:pt x="2" y="0"/>
                    <a:pt x="3" y="0"/>
                  </a:cubicBezTo>
                  <a:cubicBezTo>
                    <a:pt x="4" y="0"/>
                    <a:pt x="4" y="0"/>
                    <a:pt x="5" y="0"/>
                  </a:cubicBezTo>
                  <a:cubicBezTo>
                    <a:pt x="6" y="0"/>
                    <a:pt x="6" y="0"/>
                    <a:pt x="7" y="0"/>
                  </a:cubicBezTo>
                  <a:cubicBezTo>
                    <a:pt x="7" y="0"/>
                    <a:pt x="8" y="1"/>
                    <a:pt x="8" y="1"/>
                  </a:cubicBezTo>
                  <a:cubicBezTo>
                    <a:pt x="9" y="2"/>
                    <a:pt x="9" y="2"/>
                    <a:pt x="9" y="3"/>
                  </a:cubicBezTo>
                  <a:cubicBezTo>
                    <a:pt x="10" y="3"/>
                    <a:pt x="10" y="4"/>
                    <a:pt x="10" y="5"/>
                  </a:cubicBezTo>
                  <a:close/>
                  <a:moveTo>
                    <a:pt x="1" y="53"/>
                  </a:moveTo>
                  <a:cubicBezTo>
                    <a:pt x="1" y="14"/>
                    <a:pt x="1" y="14"/>
                    <a:pt x="1" y="14"/>
                  </a:cubicBezTo>
                  <a:cubicBezTo>
                    <a:pt x="9" y="14"/>
                    <a:pt x="9" y="14"/>
                    <a:pt x="9" y="14"/>
                  </a:cubicBezTo>
                  <a:cubicBezTo>
                    <a:pt x="9" y="53"/>
                    <a:pt x="9" y="53"/>
                    <a:pt x="9" y="53"/>
                  </a:cubicBezTo>
                  <a:lnTo>
                    <a:pt x="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8" name="Freeform 26">
              <a:extLst>
                <a:ext uri="{FF2B5EF4-FFF2-40B4-BE49-F238E27FC236}">
                  <a16:creationId xmlns:a16="http://schemas.microsoft.com/office/drawing/2014/main" id="{2A730E5F-DF9C-488E-B4E0-EE9F501529EE}"/>
                </a:ext>
              </a:extLst>
            </p:cNvPr>
            <p:cNvSpPr>
              <a:spLocks noEditPoints="1"/>
            </p:cNvSpPr>
            <p:nvPr userDrawn="1"/>
          </p:nvSpPr>
          <p:spPr bwMode="auto">
            <a:xfrm>
              <a:off x="2236599" y="6212575"/>
              <a:ext cx="87186" cy="101135"/>
            </a:xfrm>
            <a:custGeom>
              <a:avLst/>
              <a:gdLst>
                <a:gd name="T0" fmla="*/ 34 w 34"/>
                <a:gd name="T1" fmla="*/ 19 h 40"/>
                <a:gd name="T2" fmla="*/ 33 w 34"/>
                <a:gd name="T3" fmla="*/ 28 h 40"/>
                <a:gd name="T4" fmla="*/ 29 w 34"/>
                <a:gd name="T5" fmla="*/ 34 h 40"/>
                <a:gd name="T6" fmla="*/ 24 w 34"/>
                <a:gd name="T7" fmla="*/ 38 h 40"/>
                <a:gd name="T8" fmla="*/ 17 w 34"/>
                <a:gd name="T9" fmla="*/ 40 h 40"/>
                <a:gd name="T10" fmla="*/ 10 w 34"/>
                <a:gd name="T11" fmla="*/ 38 h 40"/>
                <a:gd name="T12" fmla="*/ 5 w 34"/>
                <a:gd name="T13" fmla="*/ 34 h 40"/>
                <a:gd name="T14" fmla="*/ 1 w 34"/>
                <a:gd name="T15" fmla="*/ 28 h 40"/>
                <a:gd name="T16" fmla="*/ 0 w 34"/>
                <a:gd name="T17" fmla="*/ 20 h 40"/>
                <a:gd name="T18" fmla="*/ 1 w 34"/>
                <a:gd name="T19" fmla="*/ 11 h 40"/>
                <a:gd name="T20" fmla="*/ 5 w 34"/>
                <a:gd name="T21" fmla="*/ 5 h 40"/>
                <a:gd name="T22" fmla="*/ 10 w 34"/>
                <a:gd name="T23" fmla="*/ 1 h 40"/>
                <a:gd name="T24" fmla="*/ 17 w 34"/>
                <a:gd name="T25" fmla="*/ 0 h 40"/>
                <a:gd name="T26" fmla="*/ 24 w 34"/>
                <a:gd name="T27" fmla="*/ 1 h 40"/>
                <a:gd name="T28" fmla="*/ 29 w 34"/>
                <a:gd name="T29" fmla="*/ 5 h 40"/>
                <a:gd name="T30" fmla="*/ 33 w 34"/>
                <a:gd name="T31" fmla="*/ 11 h 40"/>
                <a:gd name="T32" fmla="*/ 34 w 34"/>
                <a:gd name="T33" fmla="*/ 19 h 40"/>
                <a:gd name="T34" fmla="*/ 26 w 34"/>
                <a:gd name="T35" fmla="*/ 20 h 40"/>
                <a:gd name="T36" fmla="*/ 26 w 34"/>
                <a:gd name="T37" fmla="*/ 14 h 40"/>
                <a:gd name="T38" fmla="*/ 24 w 34"/>
                <a:gd name="T39" fmla="*/ 10 h 40"/>
                <a:gd name="T40" fmla="*/ 21 w 34"/>
                <a:gd name="T41" fmla="*/ 8 h 40"/>
                <a:gd name="T42" fmla="*/ 17 w 34"/>
                <a:gd name="T43" fmla="*/ 7 h 40"/>
                <a:gd name="T44" fmla="*/ 13 w 34"/>
                <a:gd name="T45" fmla="*/ 8 h 40"/>
                <a:gd name="T46" fmla="*/ 10 w 34"/>
                <a:gd name="T47" fmla="*/ 10 h 40"/>
                <a:gd name="T48" fmla="*/ 8 w 34"/>
                <a:gd name="T49" fmla="*/ 14 h 40"/>
                <a:gd name="T50" fmla="*/ 7 w 34"/>
                <a:gd name="T51" fmla="*/ 19 h 40"/>
                <a:gd name="T52" fmla="*/ 8 w 34"/>
                <a:gd name="T53" fmla="*/ 25 h 40"/>
                <a:gd name="T54" fmla="*/ 10 w 34"/>
                <a:gd name="T55" fmla="*/ 29 h 40"/>
                <a:gd name="T56" fmla="*/ 13 w 34"/>
                <a:gd name="T57" fmla="*/ 32 h 40"/>
                <a:gd name="T58" fmla="*/ 17 w 34"/>
                <a:gd name="T59" fmla="*/ 32 h 40"/>
                <a:gd name="T60" fmla="*/ 21 w 34"/>
                <a:gd name="T61" fmla="*/ 31 h 40"/>
                <a:gd name="T62" fmla="*/ 24 w 34"/>
                <a:gd name="T63" fmla="*/ 29 h 40"/>
                <a:gd name="T64" fmla="*/ 26 w 34"/>
                <a:gd name="T65" fmla="*/ 25 h 40"/>
                <a:gd name="T66" fmla="*/ 26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19"/>
                  </a:moveTo>
                  <a:cubicBezTo>
                    <a:pt x="34" y="23"/>
                    <a:pt x="34" y="25"/>
                    <a:pt x="33" y="28"/>
                  </a:cubicBezTo>
                  <a:cubicBezTo>
                    <a:pt x="32" y="30"/>
                    <a:pt x="31" y="33"/>
                    <a:pt x="29" y="34"/>
                  </a:cubicBezTo>
                  <a:cubicBezTo>
                    <a:pt x="28" y="36"/>
                    <a:pt x="26" y="37"/>
                    <a:pt x="24" y="38"/>
                  </a:cubicBezTo>
                  <a:cubicBezTo>
                    <a:pt x="21" y="39"/>
                    <a:pt x="19" y="40"/>
                    <a:pt x="17" y="40"/>
                  </a:cubicBezTo>
                  <a:cubicBezTo>
                    <a:pt x="14" y="40"/>
                    <a:pt x="12" y="39"/>
                    <a:pt x="10" y="38"/>
                  </a:cubicBezTo>
                  <a:cubicBezTo>
                    <a:pt x="8" y="37"/>
                    <a:pt x="6" y="36"/>
                    <a:pt x="5" y="34"/>
                  </a:cubicBezTo>
                  <a:cubicBezTo>
                    <a:pt x="3" y="32"/>
                    <a:pt x="2" y="30"/>
                    <a:pt x="1" y="28"/>
                  </a:cubicBezTo>
                  <a:cubicBezTo>
                    <a:pt x="0" y="25"/>
                    <a:pt x="0" y="23"/>
                    <a:pt x="0" y="20"/>
                  </a:cubicBezTo>
                  <a:cubicBezTo>
                    <a:pt x="0" y="16"/>
                    <a:pt x="0" y="14"/>
                    <a:pt x="1" y="11"/>
                  </a:cubicBezTo>
                  <a:cubicBezTo>
                    <a:pt x="2" y="9"/>
                    <a:pt x="3" y="7"/>
                    <a:pt x="5" y="5"/>
                  </a:cubicBezTo>
                  <a:cubicBezTo>
                    <a:pt x="6" y="3"/>
                    <a:pt x="8" y="2"/>
                    <a:pt x="10" y="1"/>
                  </a:cubicBezTo>
                  <a:cubicBezTo>
                    <a:pt x="12" y="0"/>
                    <a:pt x="14" y="0"/>
                    <a:pt x="17" y="0"/>
                  </a:cubicBezTo>
                  <a:cubicBezTo>
                    <a:pt x="19" y="0"/>
                    <a:pt x="22" y="0"/>
                    <a:pt x="24" y="1"/>
                  </a:cubicBezTo>
                  <a:cubicBezTo>
                    <a:pt x="26" y="2"/>
                    <a:pt x="28" y="3"/>
                    <a:pt x="29" y="5"/>
                  </a:cubicBezTo>
                  <a:cubicBezTo>
                    <a:pt x="31" y="7"/>
                    <a:pt x="32" y="9"/>
                    <a:pt x="33" y="11"/>
                  </a:cubicBezTo>
                  <a:cubicBezTo>
                    <a:pt x="34" y="14"/>
                    <a:pt x="34" y="16"/>
                    <a:pt x="34" y="19"/>
                  </a:cubicBezTo>
                  <a:close/>
                  <a:moveTo>
                    <a:pt x="26" y="20"/>
                  </a:moveTo>
                  <a:cubicBezTo>
                    <a:pt x="26" y="18"/>
                    <a:pt x="26" y="16"/>
                    <a:pt x="26" y="14"/>
                  </a:cubicBezTo>
                  <a:cubicBezTo>
                    <a:pt x="25" y="13"/>
                    <a:pt x="25" y="11"/>
                    <a:pt x="24" y="10"/>
                  </a:cubicBezTo>
                  <a:cubicBezTo>
                    <a:pt x="23" y="9"/>
                    <a:pt x="22" y="8"/>
                    <a:pt x="21" y="8"/>
                  </a:cubicBezTo>
                  <a:cubicBezTo>
                    <a:pt x="19" y="7"/>
                    <a:pt x="18" y="7"/>
                    <a:pt x="17" y="7"/>
                  </a:cubicBezTo>
                  <a:cubicBezTo>
                    <a:pt x="15" y="7"/>
                    <a:pt x="14" y="7"/>
                    <a:pt x="13" y="8"/>
                  </a:cubicBezTo>
                  <a:cubicBezTo>
                    <a:pt x="12" y="8"/>
                    <a:pt x="11" y="9"/>
                    <a:pt x="10" y="10"/>
                  </a:cubicBezTo>
                  <a:cubicBezTo>
                    <a:pt x="9" y="11"/>
                    <a:pt x="8" y="13"/>
                    <a:pt x="8" y="14"/>
                  </a:cubicBezTo>
                  <a:cubicBezTo>
                    <a:pt x="8" y="16"/>
                    <a:pt x="7" y="17"/>
                    <a:pt x="7" y="19"/>
                  </a:cubicBezTo>
                  <a:cubicBezTo>
                    <a:pt x="7" y="21"/>
                    <a:pt x="8" y="23"/>
                    <a:pt x="8" y="25"/>
                  </a:cubicBezTo>
                  <a:cubicBezTo>
                    <a:pt x="9" y="27"/>
                    <a:pt x="9" y="28"/>
                    <a:pt x="10" y="29"/>
                  </a:cubicBezTo>
                  <a:cubicBezTo>
                    <a:pt x="11" y="30"/>
                    <a:pt x="12" y="31"/>
                    <a:pt x="13" y="32"/>
                  </a:cubicBezTo>
                  <a:cubicBezTo>
                    <a:pt x="14" y="32"/>
                    <a:pt x="16" y="32"/>
                    <a:pt x="17" y="32"/>
                  </a:cubicBezTo>
                  <a:cubicBezTo>
                    <a:pt x="18" y="32"/>
                    <a:pt x="20" y="32"/>
                    <a:pt x="21" y="31"/>
                  </a:cubicBezTo>
                  <a:cubicBezTo>
                    <a:pt x="22" y="31"/>
                    <a:pt x="23" y="30"/>
                    <a:pt x="24" y="29"/>
                  </a:cubicBezTo>
                  <a:cubicBezTo>
                    <a:pt x="25" y="27"/>
                    <a:pt x="25" y="26"/>
                    <a:pt x="26" y="25"/>
                  </a:cubicBezTo>
                  <a:cubicBezTo>
                    <a:pt x="26" y="23"/>
                    <a:pt x="26" y="21"/>
                    <a:pt x="2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9" name="Freeform 27">
              <a:extLst>
                <a:ext uri="{FF2B5EF4-FFF2-40B4-BE49-F238E27FC236}">
                  <a16:creationId xmlns:a16="http://schemas.microsoft.com/office/drawing/2014/main" id="{39861D7E-D8DA-436F-9E2F-5C08A8BFB4D5}"/>
                </a:ext>
              </a:extLst>
            </p:cNvPr>
            <p:cNvSpPr>
              <a:spLocks/>
            </p:cNvSpPr>
            <p:nvPr userDrawn="1"/>
          </p:nvSpPr>
          <p:spPr bwMode="auto">
            <a:xfrm>
              <a:off x="2344710" y="6212575"/>
              <a:ext cx="78468" cy="99391"/>
            </a:xfrm>
            <a:custGeom>
              <a:avLst/>
              <a:gdLst>
                <a:gd name="T0" fmla="*/ 23 w 31"/>
                <a:gd name="T1" fmla="*/ 39 h 39"/>
                <a:gd name="T2" fmla="*/ 23 w 31"/>
                <a:gd name="T3" fmla="*/ 17 h 39"/>
                <a:gd name="T4" fmla="*/ 21 w 31"/>
                <a:gd name="T5" fmla="*/ 9 h 39"/>
                <a:gd name="T6" fmla="*/ 15 w 31"/>
                <a:gd name="T7" fmla="*/ 7 h 39"/>
                <a:gd name="T8" fmla="*/ 12 w 31"/>
                <a:gd name="T9" fmla="*/ 7 h 39"/>
                <a:gd name="T10" fmla="*/ 9 w 31"/>
                <a:gd name="T11" fmla="*/ 9 h 39"/>
                <a:gd name="T12" fmla="*/ 8 w 31"/>
                <a:gd name="T13" fmla="*/ 12 h 39"/>
                <a:gd name="T14" fmla="*/ 7 w 31"/>
                <a:gd name="T15" fmla="*/ 16 h 39"/>
                <a:gd name="T16" fmla="*/ 7 w 31"/>
                <a:gd name="T17" fmla="*/ 39 h 39"/>
                <a:gd name="T18" fmla="*/ 0 w 31"/>
                <a:gd name="T19" fmla="*/ 39 h 39"/>
                <a:gd name="T20" fmla="*/ 0 w 31"/>
                <a:gd name="T21" fmla="*/ 0 h 39"/>
                <a:gd name="T22" fmla="*/ 7 w 31"/>
                <a:gd name="T23" fmla="*/ 0 h 39"/>
                <a:gd name="T24" fmla="*/ 7 w 31"/>
                <a:gd name="T25" fmla="*/ 4 h 39"/>
                <a:gd name="T26" fmla="*/ 9 w 31"/>
                <a:gd name="T27" fmla="*/ 2 h 39"/>
                <a:gd name="T28" fmla="*/ 11 w 31"/>
                <a:gd name="T29" fmla="*/ 1 h 39"/>
                <a:gd name="T30" fmla="*/ 14 w 31"/>
                <a:gd name="T31" fmla="*/ 0 h 39"/>
                <a:gd name="T32" fmla="*/ 17 w 31"/>
                <a:gd name="T33" fmla="*/ 0 h 39"/>
                <a:gd name="T34" fmla="*/ 23 w 31"/>
                <a:gd name="T35" fmla="*/ 1 h 39"/>
                <a:gd name="T36" fmla="*/ 27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1" y="9"/>
                  </a:cubicBezTo>
                  <a:cubicBezTo>
                    <a:pt x="20" y="7"/>
                    <a:pt x="18" y="7"/>
                    <a:pt x="15" y="7"/>
                  </a:cubicBezTo>
                  <a:cubicBezTo>
                    <a:pt x="14" y="7"/>
                    <a:pt x="13" y="7"/>
                    <a:pt x="12" y="7"/>
                  </a:cubicBezTo>
                  <a:cubicBezTo>
                    <a:pt x="11" y="8"/>
                    <a:pt x="10" y="8"/>
                    <a:pt x="9" y="9"/>
                  </a:cubicBezTo>
                  <a:cubicBezTo>
                    <a:pt x="9" y="10"/>
                    <a:pt x="8" y="11"/>
                    <a:pt x="8" y="12"/>
                  </a:cubicBezTo>
                  <a:cubicBezTo>
                    <a:pt x="8" y="14"/>
                    <a:pt x="7" y="15"/>
                    <a:pt x="7" y="16"/>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10" y="2"/>
                    <a:pt x="11" y="1"/>
                    <a:pt x="11" y="1"/>
                  </a:cubicBezTo>
                  <a:cubicBezTo>
                    <a:pt x="12" y="0"/>
                    <a:pt x="13" y="0"/>
                    <a:pt x="14" y="0"/>
                  </a:cubicBezTo>
                  <a:cubicBezTo>
                    <a:pt x="15" y="0"/>
                    <a:pt x="16" y="0"/>
                    <a:pt x="17" y="0"/>
                  </a:cubicBezTo>
                  <a:cubicBezTo>
                    <a:pt x="19" y="0"/>
                    <a:pt x="21" y="0"/>
                    <a:pt x="23" y="1"/>
                  </a:cubicBezTo>
                  <a:cubicBezTo>
                    <a:pt x="25" y="1"/>
                    <a:pt x="26" y="2"/>
                    <a:pt x="27" y="4"/>
                  </a:cubicBezTo>
                  <a:cubicBezTo>
                    <a:pt x="28" y="5"/>
                    <a:pt x="29" y="7"/>
                    <a:pt x="30" y="9"/>
                  </a:cubicBezTo>
                  <a:cubicBezTo>
                    <a:pt x="30"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0" name="Freeform 28">
              <a:extLst>
                <a:ext uri="{FF2B5EF4-FFF2-40B4-BE49-F238E27FC236}">
                  <a16:creationId xmlns:a16="http://schemas.microsoft.com/office/drawing/2014/main" id="{8B038F9F-6A9C-4E57-A659-0090AF470598}"/>
                </a:ext>
              </a:extLst>
            </p:cNvPr>
            <p:cNvSpPr>
              <a:spLocks/>
            </p:cNvSpPr>
            <p:nvPr userDrawn="1"/>
          </p:nvSpPr>
          <p:spPr bwMode="auto">
            <a:xfrm>
              <a:off x="2445845" y="6284068"/>
              <a:ext cx="31387"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4 w 12"/>
                <a:gd name="T11" fmla="*/ 11 h 12"/>
                <a:gd name="T12" fmla="*/ 2 w 12"/>
                <a:gd name="T13" fmla="*/ 10 h 12"/>
                <a:gd name="T14" fmla="*/ 1 w 12"/>
                <a:gd name="T15" fmla="*/ 8 h 12"/>
                <a:gd name="T16" fmla="*/ 0 w 12"/>
                <a:gd name="T17" fmla="*/ 6 h 12"/>
                <a:gd name="T18" fmla="*/ 1 w 12"/>
                <a:gd name="T19" fmla="*/ 4 h 12"/>
                <a:gd name="T20" fmla="*/ 2 w 12"/>
                <a:gd name="T21" fmla="*/ 2 h 12"/>
                <a:gd name="T22" fmla="*/ 4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4" y="11"/>
                  </a:cubicBezTo>
                  <a:cubicBezTo>
                    <a:pt x="3" y="11"/>
                    <a:pt x="2" y="10"/>
                    <a:pt x="2" y="10"/>
                  </a:cubicBezTo>
                  <a:cubicBezTo>
                    <a:pt x="1" y="9"/>
                    <a:pt x="1" y="9"/>
                    <a:pt x="1" y="8"/>
                  </a:cubicBezTo>
                  <a:cubicBezTo>
                    <a:pt x="0" y="7"/>
                    <a:pt x="0" y="7"/>
                    <a:pt x="0" y="6"/>
                  </a:cubicBezTo>
                  <a:cubicBezTo>
                    <a:pt x="0" y="5"/>
                    <a:pt x="0" y="4"/>
                    <a:pt x="1" y="4"/>
                  </a:cubicBezTo>
                  <a:cubicBezTo>
                    <a:pt x="1" y="3"/>
                    <a:pt x="1" y="2"/>
                    <a:pt x="2" y="2"/>
                  </a:cubicBezTo>
                  <a:cubicBezTo>
                    <a:pt x="2" y="1"/>
                    <a:pt x="3" y="1"/>
                    <a:pt x="4"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1" name="Freeform 29">
              <a:extLst>
                <a:ext uri="{FF2B5EF4-FFF2-40B4-BE49-F238E27FC236}">
                  <a16:creationId xmlns:a16="http://schemas.microsoft.com/office/drawing/2014/main" id="{15E4EB7D-754D-4053-9A23-596C7CFDA987}"/>
                </a:ext>
              </a:extLst>
            </p:cNvPr>
            <p:cNvSpPr>
              <a:spLocks/>
            </p:cNvSpPr>
            <p:nvPr userDrawn="1"/>
          </p:nvSpPr>
          <p:spPr bwMode="auto">
            <a:xfrm>
              <a:off x="2540006" y="6181188"/>
              <a:ext cx="97648" cy="130778"/>
            </a:xfrm>
            <a:custGeom>
              <a:avLst/>
              <a:gdLst>
                <a:gd name="T0" fmla="*/ 34 w 56"/>
                <a:gd name="T1" fmla="*/ 11 h 75"/>
                <a:gd name="T2" fmla="*/ 34 w 56"/>
                <a:gd name="T3" fmla="*/ 75 h 75"/>
                <a:gd name="T4" fmla="*/ 22 w 56"/>
                <a:gd name="T5" fmla="*/ 75 h 75"/>
                <a:gd name="T6" fmla="*/ 22 w 56"/>
                <a:gd name="T7" fmla="*/ 11 h 75"/>
                <a:gd name="T8" fmla="*/ 0 w 56"/>
                <a:gd name="T9" fmla="*/ 11 h 75"/>
                <a:gd name="T10" fmla="*/ 0 w 56"/>
                <a:gd name="T11" fmla="*/ 0 h 75"/>
                <a:gd name="T12" fmla="*/ 56 w 56"/>
                <a:gd name="T13" fmla="*/ 0 h 75"/>
                <a:gd name="T14" fmla="*/ 56 w 56"/>
                <a:gd name="T15" fmla="*/ 11 h 75"/>
                <a:gd name="T16" fmla="*/ 34 w 56"/>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34" y="11"/>
                  </a:moveTo>
                  <a:lnTo>
                    <a:pt x="34" y="75"/>
                  </a:lnTo>
                  <a:lnTo>
                    <a:pt x="22" y="75"/>
                  </a:lnTo>
                  <a:lnTo>
                    <a:pt x="22" y="11"/>
                  </a:lnTo>
                  <a:lnTo>
                    <a:pt x="0" y="11"/>
                  </a:lnTo>
                  <a:lnTo>
                    <a:pt x="0" y="0"/>
                  </a:lnTo>
                  <a:lnTo>
                    <a:pt x="56" y="0"/>
                  </a:lnTo>
                  <a:lnTo>
                    <a:pt x="56" y="11"/>
                  </a:lnTo>
                  <a:lnTo>
                    <a:pt x="34"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2" name="Freeform 30">
              <a:extLst>
                <a:ext uri="{FF2B5EF4-FFF2-40B4-BE49-F238E27FC236}">
                  <a16:creationId xmlns:a16="http://schemas.microsoft.com/office/drawing/2014/main" id="{28E147CB-2B8F-497B-B00B-C25E679DC5EB}"/>
                </a:ext>
              </a:extLst>
            </p:cNvPr>
            <p:cNvSpPr>
              <a:spLocks/>
            </p:cNvSpPr>
            <p:nvPr userDrawn="1"/>
          </p:nvSpPr>
          <p:spPr bwMode="auto">
            <a:xfrm>
              <a:off x="2651603" y="6174213"/>
              <a:ext cx="80211" cy="137753"/>
            </a:xfrm>
            <a:custGeom>
              <a:avLst/>
              <a:gdLst>
                <a:gd name="T0" fmla="*/ 24 w 31"/>
                <a:gd name="T1" fmla="*/ 54 h 54"/>
                <a:gd name="T2" fmla="*/ 24 w 31"/>
                <a:gd name="T3" fmla="*/ 32 h 54"/>
                <a:gd name="T4" fmla="*/ 22 w 31"/>
                <a:gd name="T5" fmla="*/ 24 h 54"/>
                <a:gd name="T6" fmla="*/ 16 w 31"/>
                <a:gd name="T7" fmla="*/ 22 h 54"/>
                <a:gd name="T8" fmla="*/ 13 w 31"/>
                <a:gd name="T9" fmla="*/ 22 h 54"/>
                <a:gd name="T10" fmla="*/ 10 w 31"/>
                <a:gd name="T11" fmla="*/ 24 h 54"/>
                <a:gd name="T12" fmla="*/ 8 w 31"/>
                <a:gd name="T13" fmla="*/ 27 h 54"/>
                <a:gd name="T14" fmla="*/ 8 w 31"/>
                <a:gd name="T15" fmla="*/ 31 h 54"/>
                <a:gd name="T16" fmla="*/ 8 w 31"/>
                <a:gd name="T17" fmla="*/ 54 h 54"/>
                <a:gd name="T18" fmla="*/ 0 w 31"/>
                <a:gd name="T19" fmla="*/ 54 h 54"/>
                <a:gd name="T20" fmla="*/ 0 w 31"/>
                <a:gd name="T21" fmla="*/ 4 h 54"/>
                <a:gd name="T22" fmla="*/ 8 w 31"/>
                <a:gd name="T23" fmla="*/ 0 h 54"/>
                <a:gd name="T24" fmla="*/ 8 w 31"/>
                <a:gd name="T25" fmla="*/ 19 h 54"/>
                <a:gd name="T26" fmla="*/ 10 w 31"/>
                <a:gd name="T27" fmla="*/ 17 h 54"/>
                <a:gd name="T28" fmla="*/ 12 w 31"/>
                <a:gd name="T29" fmla="*/ 16 h 54"/>
                <a:gd name="T30" fmla="*/ 15 w 31"/>
                <a:gd name="T31" fmla="*/ 15 h 54"/>
                <a:gd name="T32" fmla="*/ 18 w 31"/>
                <a:gd name="T33" fmla="*/ 15 h 54"/>
                <a:gd name="T34" fmla="*/ 24 w 31"/>
                <a:gd name="T35" fmla="*/ 16 h 54"/>
                <a:gd name="T36" fmla="*/ 28 w 31"/>
                <a:gd name="T37" fmla="*/ 19 h 54"/>
                <a:gd name="T38" fmla="*/ 30 w 31"/>
                <a:gd name="T39" fmla="*/ 24 h 54"/>
                <a:gd name="T40" fmla="*/ 31 w 31"/>
                <a:gd name="T41" fmla="*/ 32 h 54"/>
                <a:gd name="T42" fmla="*/ 31 w 31"/>
                <a:gd name="T43" fmla="*/ 54 h 54"/>
                <a:gd name="T44" fmla="*/ 24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4" y="54"/>
                  </a:moveTo>
                  <a:cubicBezTo>
                    <a:pt x="24" y="32"/>
                    <a:pt x="24" y="32"/>
                    <a:pt x="24" y="32"/>
                  </a:cubicBezTo>
                  <a:cubicBezTo>
                    <a:pt x="24" y="28"/>
                    <a:pt x="23" y="26"/>
                    <a:pt x="22" y="24"/>
                  </a:cubicBezTo>
                  <a:cubicBezTo>
                    <a:pt x="21" y="22"/>
                    <a:pt x="19" y="22"/>
                    <a:pt x="16" y="22"/>
                  </a:cubicBezTo>
                  <a:cubicBezTo>
                    <a:pt x="15" y="22"/>
                    <a:pt x="14" y="22"/>
                    <a:pt x="13" y="22"/>
                  </a:cubicBezTo>
                  <a:cubicBezTo>
                    <a:pt x="12" y="22"/>
                    <a:pt x="11" y="23"/>
                    <a:pt x="10" y="24"/>
                  </a:cubicBezTo>
                  <a:cubicBezTo>
                    <a:pt x="9" y="25"/>
                    <a:pt x="9" y="26"/>
                    <a:pt x="8" y="27"/>
                  </a:cubicBezTo>
                  <a:cubicBezTo>
                    <a:pt x="8" y="28"/>
                    <a:pt x="8" y="30"/>
                    <a:pt x="8" y="31"/>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8" y="18"/>
                    <a:pt x="9" y="18"/>
                    <a:pt x="10" y="17"/>
                  </a:cubicBezTo>
                  <a:cubicBezTo>
                    <a:pt x="10" y="17"/>
                    <a:pt x="11" y="16"/>
                    <a:pt x="12" y="16"/>
                  </a:cubicBezTo>
                  <a:cubicBezTo>
                    <a:pt x="13" y="15"/>
                    <a:pt x="14" y="15"/>
                    <a:pt x="15" y="15"/>
                  </a:cubicBezTo>
                  <a:cubicBezTo>
                    <a:pt x="16" y="15"/>
                    <a:pt x="17" y="15"/>
                    <a:pt x="18" y="15"/>
                  </a:cubicBezTo>
                  <a:cubicBezTo>
                    <a:pt x="20" y="15"/>
                    <a:pt x="22" y="15"/>
                    <a:pt x="24" y="16"/>
                  </a:cubicBezTo>
                  <a:cubicBezTo>
                    <a:pt x="25" y="16"/>
                    <a:pt x="27" y="17"/>
                    <a:pt x="28" y="19"/>
                  </a:cubicBezTo>
                  <a:cubicBezTo>
                    <a:pt x="29" y="20"/>
                    <a:pt x="30" y="22"/>
                    <a:pt x="30" y="24"/>
                  </a:cubicBezTo>
                  <a:cubicBezTo>
                    <a:pt x="31" y="27"/>
                    <a:pt x="31" y="29"/>
                    <a:pt x="31" y="32"/>
                  </a:cubicBezTo>
                  <a:cubicBezTo>
                    <a:pt x="31" y="54"/>
                    <a:pt x="31" y="54"/>
                    <a:pt x="31" y="54"/>
                  </a:cubicBezTo>
                  <a:lnTo>
                    <a:pt x="24"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3" name="Freeform 31">
              <a:extLst>
                <a:ext uri="{FF2B5EF4-FFF2-40B4-BE49-F238E27FC236}">
                  <a16:creationId xmlns:a16="http://schemas.microsoft.com/office/drawing/2014/main" id="{E68BC676-C787-429D-B59B-1A5CE062F78A}"/>
                </a:ext>
              </a:extLst>
            </p:cNvPr>
            <p:cNvSpPr>
              <a:spLocks noEditPoints="1"/>
            </p:cNvSpPr>
            <p:nvPr userDrawn="1"/>
          </p:nvSpPr>
          <p:spPr bwMode="auto">
            <a:xfrm>
              <a:off x="2750996" y="6212575"/>
              <a:ext cx="85443" cy="101135"/>
            </a:xfrm>
            <a:custGeom>
              <a:avLst/>
              <a:gdLst>
                <a:gd name="T0" fmla="*/ 33 w 33"/>
                <a:gd name="T1" fmla="*/ 19 h 40"/>
                <a:gd name="T2" fmla="*/ 33 w 33"/>
                <a:gd name="T3" fmla="*/ 21 h 40"/>
                <a:gd name="T4" fmla="*/ 33 w 33"/>
                <a:gd name="T5" fmla="*/ 22 h 40"/>
                <a:gd name="T6" fmla="*/ 7 w 33"/>
                <a:gd name="T7" fmla="*/ 22 h 40"/>
                <a:gd name="T8" fmla="*/ 8 w 33"/>
                <a:gd name="T9" fmla="*/ 27 h 40"/>
                <a:gd name="T10" fmla="*/ 11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7" y="24"/>
                    <a:pt x="8" y="26"/>
                    <a:pt x="8" y="27"/>
                  </a:cubicBezTo>
                  <a:cubicBezTo>
                    <a:pt x="9" y="28"/>
                    <a:pt x="10" y="29"/>
                    <a:pt x="11" y="30"/>
                  </a:cubicBezTo>
                  <a:cubicBezTo>
                    <a:pt x="11" y="31"/>
                    <a:pt x="12" y="32"/>
                    <a:pt x="13" y="32"/>
                  </a:cubicBezTo>
                  <a:cubicBezTo>
                    <a:pt x="15" y="33"/>
                    <a:pt x="16" y="33"/>
                    <a:pt x="17" y="33"/>
                  </a:cubicBezTo>
                  <a:cubicBezTo>
                    <a:pt x="18" y="33"/>
                    <a:pt x="18" y="33"/>
                    <a:pt x="19" y="33"/>
                  </a:cubicBezTo>
                  <a:cubicBezTo>
                    <a:pt x="20" y="32"/>
                    <a:pt x="21" y="32"/>
                    <a:pt x="21" y="32"/>
                  </a:cubicBezTo>
                  <a:cubicBezTo>
                    <a:pt x="22" y="32"/>
                    <a:pt x="23"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7"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4" name="Freeform 32">
              <a:extLst>
                <a:ext uri="{FF2B5EF4-FFF2-40B4-BE49-F238E27FC236}">
                  <a16:creationId xmlns:a16="http://schemas.microsoft.com/office/drawing/2014/main" id="{71266960-73CB-44B9-9A97-810858989148}"/>
                </a:ext>
              </a:extLst>
            </p:cNvPr>
            <p:cNvSpPr>
              <a:spLocks noEditPoints="1"/>
            </p:cNvSpPr>
            <p:nvPr userDrawn="1"/>
          </p:nvSpPr>
          <p:spPr bwMode="auto">
            <a:xfrm>
              <a:off x="2902698" y="6174213"/>
              <a:ext cx="80211" cy="139497"/>
            </a:xfrm>
            <a:custGeom>
              <a:avLst/>
              <a:gdLst>
                <a:gd name="T0" fmla="*/ 32 w 32"/>
                <a:gd name="T1" fmla="*/ 35 h 55"/>
                <a:gd name="T2" fmla="*/ 31 w 32"/>
                <a:gd name="T3" fmla="*/ 44 h 55"/>
                <a:gd name="T4" fmla="*/ 28 w 32"/>
                <a:gd name="T5" fmla="*/ 50 h 55"/>
                <a:gd name="T6" fmla="*/ 23 w 32"/>
                <a:gd name="T7" fmla="*/ 53 h 55"/>
                <a:gd name="T8" fmla="*/ 17 w 32"/>
                <a:gd name="T9" fmla="*/ 55 h 55"/>
                <a:gd name="T10" fmla="*/ 12 w 32"/>
                <a:gd name="T11" fmla="*/ 53 h 55"/>
                <a:gd name="T12" fmla="*/ 7 w 32"/>
                <a:gd name="T13" fmla="*/ 50 h 55"/>
                <a:gd name="T14" fmla="*/ 7 w 32"/>
                <a:gd name="T15" fmla="*/ 54 h 55"/>
                <a:gd name="T16" fmla="*/ 0 w 32"/>
                <a:gd name="T17" fmla="*/ 54 h 55"/>
                <a:gd name="T18" fmla="*/ 0 w 32"/>
                <a:gd name="T19" fmla="*/ 4 h 55"/>
                <a:gd name="T20" fmla="*/ 7 w 32"/>
                <a:gd name="T21" fmla="*/ 0 h 55"/>
                <a:gd name="T22" fmla="*/ 7 w 32"/>
                <a:gd name="T23" fmla="*/ 19 h 55"/>
                <a:gd name="T24" fmla="*/ 10 w 32"/>
                <a:gd name="T25" fmla="*/ 17 h 55"/>
                <a:gd name="T26" fmla="*/ 12 w 32"/>
                <a:gd name="T27" fmla="*/ 16 h 55"/>
                <a:gd name="T28" fmla="*/ 14 w 32"/>
                <a:gd name="T29" fmla="*/ 15 h 55"/>
                <a:gd name="T30" fmla="*/ 17 w 32"/>
                <a:gd name="T31" fmla="*/ 15 h 55"/>
                <a:gd name="T32" fmla="*/ 23 w 32"/>
                <a:gd name="T33" fmla="*/ 16 h 55"/>
                <a:gd name="T34" fmla="*/ 28 w 32"/>
                <a:gd name="T35" fmla="*/ 19 h 55"/>
                <a:gd name="T36" fmla="*/ 31 w 32"/>
                <a:gd name="T37" fmla="*/ 26 h 55"/>
                <a:gd name="T38" fmla="*/ 32 w 32"/>
                <a:gd name="T39" fmla="*/ 35 h 55"/>
                <a:gd name="T40" fmla="*/ 25 w 32"/>
                <a:gd name="T41" fmla="*/ 35 h 55"/>
                <a:gd name="T42" fmla="*/ 23 w 32"/>
                <a:gd name="T43" fmla="*/ 25 h 55"/>
                <a:gd name="T44" fmla="*/ 16 w 32"/>
                <a:gd name="T45" fmla="*/ 22 h 55"/>
                <a:gd name="T46" fmla="*/ 14 w 32"/>
                <a:gd name="T47" fmla="*/ 22 h 55"/>
                <a:gd name="T48" fmla="*/ 11 w 32"/>
                <a:gd name="T49" fmla="*/ 23 h 55"/>
                <a:gd name="T50" fmla="*/ 9 w 32"/>
                <a:gd name="T51" fmla="*/ 25 h 55"/>
                <a:gd name="T52" fmla="*/ 7 w 32"/>
                <a:gd name="T53" fmla="*/ 26 h 55"/>
                <a:gd name="T54" fmla="*/ 7 w 32"/>
                <a:gd name="T55" fmla="*/ 43 h 55"/>
                <a:gd name="T56" fmla="*/ 9 w 32"/>
                <a:gd name="T57" fmla="*/ 44 h 55"/>
                <a:gd name="T58" fmla="*/ 11 w 32"/>
                <a:gd name="T59" fmla="*/ 46 h 55"/>
                <a:gd name="T60" fmla="*/ 14 w 32"/>
                <a:gd name="T61" fmla="*/ 47 h 55"/>
                <a:gd name="T62" fmla="*/ 16 w 32"/>
                <a:gd name="T63" fmla="*/ 48 h 55"/>
                <a:gd name="T64" fmla="*/ 23 w 32"/>
                <a:gd name="T65" fmla="*/ 45 h 55"/>
                <a:gd name="T66" fmla="*/ 25 w 32"/>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5">
                  <a:moveTo>
                    <a:pt x="32" y="35"/>
                  </a:moveTo>
                  <a:cubicBezTo>
                    <a:pt x="32" y="38"/>
                    <a:pt x="32" y="41"/>
                    <a:pt x="31" y="44"/>
                  </a:cubicBezTo>
                  <a:cubicBezTo>
                    <a:pt x="30" y="46"/>
                    <a:pt x="29" y="48"/>
                    <a:pt x="28" y="50"/>
                  </a:cubicBezTo>
                  <a:cubicBezTo>
                    <a:pt x="26" y="51"/>
                    <a:pt x="25" y="53"/>
                    <a:pt x="23" y="53"/>
                  </a:cubicBezTo>
                  <a:cubicBezTo>
                    <a:pt x="21" y="54"/>
                    <a:pt x="19" y="55"/>
                    <a:pt x="17" y="55"/>
                  </a:cubicBezTo>
                  <a:cubicBezTo>
                    <a:pt x="15" y="55"/>
                    <a:pt x="13" y="54"/>
                    <a:pt x="12" y="53"/>
                  </a:cubicBezTo>
                  <a:cubicBezTo>
                    <a:pt x="10" y="52"/>
                    <a:pt x="9" y="51"/>
                    <a:pt x="7" y="50"/>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10" y="17"/>
                  </a:cubicBezTo>
                  <a:cubicBezTo>
                    <a:pt x="10" y="17"/>
                    <a:pt x="11" y="16"/>
                    <a:pt x="12" y="16"/>
                  </a:cubicBezTo>
                  <a:cubicBezTo>
                    <a:pt x="12" y="16"/>
                    <a:pt x="13" y="15"/>
                    <a:pt x="14" y="15"/>
                  </a:cubicBezTo>
                  <a:cubicBezTo>
                    <a:pt x="15" y="15"/>
                    <a:pt x="16" y="15"/>
                    <a:pt x="17" y="15"/>
                  </a:cubicBezTo>
                  <a:cubicBezTo>
                    <a:pt x="20" y="15"/>
                    <a:pt x="21" y="15"/>
                    <a:pt x="23" y="16"/>
                  </a:cubicBezTo>
                  <a:cubicBezTo>
                    <a:pt x="25" y="16"/>
                    <a:pt x="27" y="18"/>
                    <a:pt x="28" y="19"/>
                  </a:cubicBezTo>
                  <a:cubicBezTo>
                    <a:pt x="29" y="21"/>
                    <a:pt x="30" y="23"/>
                    <a:pt x="31" y="26"/>
                  </a:cubicBezTo>
                  <a:cubicBezTo>
                    <a:pt x="32" y="28"/>
                    <a:pt x="32" y="32"/>
                    <a:pt x="32" y="35"/>
                  </a:cubicBezTo>
                  <a:close/>
                  <a:moveTo>
                    <a:pt x="25" y="35"/>
                  </a:moveTo>
                  <a:cubicBezTo>
                    <a:pt x="25" y="31"/>
                    <a:pt x="24" y="27"/>
                    <a:pt x="23" y="25"/>
                  </a:cubicBezTo>
                  <a:cubicBezTo>
                    <a:pt x="21" y="23"/>
                    <a:pt x="19" y="22"/>
                    <a:pt x="16" y="22"/>
                  </a:cubicBezTo>
                  <a:cubicBezTo>
                    <a:pt x="15" y="22"/>
                    <a:pt x="14" y="22"/>
                    <a:pt x="14" y="22"/>
                  </a:cubicBezTo>
                  <a:cubicBezTo>
                    <a:pt x="13" y="22"/>
                    <a:pt x="12" y="23"/>
                    <a:pt x="11" y="23"/>
                  </a:cubicBezTo>
                  <a:cubicBezTo>
                    <a:pt x="10" y="23"/>
                    <a:pt x="10" y="24"/>
                    <a:pt x="9" y="25"/>
                  </a:cubicBezTo>
                  <a:cubicBezTo>
                    <a:pt x="8" y="25"/>
                    <a:pt x="8" y="26"/>
                    <a:pt x="7" y="26"/>
                  </a:cubicBezTo>
                  <a:cubicBezTo>
                    <a:pt x="7" y="43"/>
                    <a:pt x="7" y="43"/>
                    <a:pt x="7" y="43"/>
                  </a:cubicBezTo>
                  <a:cubicBezTo>
                    <a:pt x="8" y="43"/>
                    <a:pt x="8" y="44"/>
                    <a:pt x="9" y="44"/>
                  </a:cubicBezTo>
                  <a:cubicBezTo>
                    <a:pt x="10" y="45"/>
                    <a:pt x="10" y="45"/>
                    <a:pt x="11" y="46"/>
                  </a:cubicBezTo>
                  <a:cubicBezTo>
                    <a:pt x="12" y="46"/>
                    <a:pt x="13" y="47"/>
                    <a:pt x="14" y="47"/>
                  </a:cubicBezTo>
                  <a:cubicBezTo>
                    <a:pt x="15" y="47"/>
                    <a:pt x="15" y="48"/>
                    <a:pt x="16"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5" name="Freeform 33">
              <a:extLst>
                <a:ext uri="{FF2B5EF4-FFF2-40B4-BE49-F238E27FC236}">
                  <a16:creationId xmlns:a16="http://schemas.microsoft.com/office/drawing/2014/main" id="{3FF3AC5A-B742-4B29-8E04-03A71D82B9A6}"/>
                </a:ext>
              </a:extLst>
            </p:cNvPr>
            <p:cNvSpPr>
              <a:spLocks noEditPoints="1"/>
            </p:cNvSpPr>
            <p:nvPr userDrawn="1"/>
          </p:nvSpPr>
          <p:spPr bwMode="auto">
            <a:xfrm>
              <a:off x="2998603"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8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8" y="37"/>
                  </a:cubicBezTo>
                  <a:cubicBezTo>
                    <a:pt x="27" y="37"/>
                    <a:pt x="26" y="38"/>
                    <a:pt x="25" y="38"/>
                  </a:cubicBezTo>
                  <a:cubicBezTo>
                    <a:pt x="24" y="39"/>
                    <a:pt x="23"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7"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6" name="Freeform 34">
              <a:extLst>
                <a:ext uri="{FF2B5EF4-FFF2-40B4-BE49-F238E27FC236}">
                  <a16:creationId xmlns:a16="http://schemas.microsoft.com/office/drawing/2014/main" id="{0C912743-E24B-4E48-8196-5FBD1ECEE9AD}"/>
                </a:ext>
              </a:extLst>
            </p:cNvPr>
            <p:cNvSpPr>
              <a:spLocks/>
            </p:cNvSpPr>
            <p:nvPr userDrawn="1"/>
          </p:nvSpPr>
          <p:spPr bwMode="auto">
            <a:xfrm>
              <a:off x="309625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3"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7" name="Freeform 35">
              <a:extLst>
                <a:ext uri="{FF2B5EF4-FFF2-40B4-BE49-F238E27FC236}">
                  <a16:creationId xmlns:a16="http://schemas.microsoft.com/office/drawing/2014/main" id="{6E2F01F4-1410-4FE1-B043-EA97A1541F32}"/>
                </a:ext>
              </a:extLst>
            </p:cNvPr>
            <p:cNvSpPr>
              <a:spLocks/>
            </p:cNvSpPr>
            <p:nvPr userDrawn="1"/>
          </p:nvSpPr>
          <p:spPr bwMode="auto">
            <a:xfrm>
              <a:off x="3164256" y="6174213"/>
              <a:ext cx="55799" cy="139497"/>
            </a:xfrm>
            <a:custGeom>
              <a:avLst/>
              <a:gdLst>
                <a:gd name="T0" fmla="*/ 21 w 22"/>
                <a:gd name="T1" fmla="*/ 53 h 55"/>
                <a:gd name="T2" fmla="*/ 18 w 22"/>
                <a:gd name="T3" fmla="*/ 54 h 55"/>
                <a:gd name="T4" fmla="*/ 14 w 22"/>
                <a:gd name="T5" fmla="*/ 55 h 55"/>
                <a:gd name="T6" fmla="*/ 10 w 22"/>
                <a:gd name="T7" fmla="*/ 54 h 55"/>
                <a:gd name="T8" fmla="*/ 7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6" y="54"/>
                    <a:pt x="15" y="55"/>
                    <a:pt x="14" y="55"/>
                  </a:cubicBezTo>
                  <a:cubicBezTo>
                    <a:pt x="12" y="55"/>
                    <a:pt x="11" y="54"/>
                    <a:pt x="10" y="54"/>
                  </a:cubicBezTo>
                  <a:cubicBezTo>
                    <a:pt x="9" y="54"/>
                    <a:pt x="8" y="53"/>
                    <a:pt x="7"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8" name="Freeform 36">
              <a:extLst>
                <a:ext uri="{FF2B5EF4-FFF2-40B4-BE49-F238E27FC236}">
                  <a16:creationId xmlns:a16="http://schemas.microsoft.com/office/drawing/2014/main" id="{58ACFF1C-49F0-414E-B9E3-DE4E9FFAA38A}"/>
                </a:ext>
              </a:extLst>
            </p:cNvPr>
            <p:cNvSpPr>
              <a:spLocks noEditPoints="1"/>
            </p:cNvSpPr>
            <p:nvPr userDrawn="1"/>
          </p:nvSpPr>
          <p:spPr bwMode="auto">
            <a:xfrm>
              <a:off x="3234004"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9" name="Freeform 37">
              <a:extLst>
                <a:ext uri="{FF2B5EF4-FFF2-40B4-BE49-F238E27FC236}">
                  <a16:creationId xmlns:a16="http://schemas.microsoft.com/office/drawing/2014/main" id="{DACBD04B-22FF-4A4F-8B29-A2F31A05423A}"/>
                </a:ext>
              </a:extLst>
            </p:cNvPr>
            <p:cNvSpPr>
              <a:spLocks/>
            </p:cNvSpPr>
            <p:nvPr userDrawn="1"/>
          </p:nvSpPr>
          <p:spPr bwMode="auto">
            <a:xfrm>
              <a:off x="3336884" y="6212575"/>
              <a:ext cx="59286" cy="99391"/>
            </a:xfrm>
            <a:custGeom>
              <a:avLst/>
              <a:gdLst>
                <a:gd name="T0" fmla="*/ 21 w 23"/>
                <a:gd name="T1" fmla="*/ 8 h 39"/>
                <a:gd name="T2" fmla="*/ 19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7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9" y="7"/>
                  </a:cubicBezTo>
                  <a:cubicBezTo>
                    <a:pt x="18" y="7"/>
                    <a:pt x="17"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1" y="1"/>
                  </a:cubicBezTo>
                  <a:cubicBezTo>
                    <a:pt x="12" y="0"/>
                    <a:pt x="13" y="0"/>
                    <a:pt x="14" y="0"/>
                  </a:cubicBezTo>
                  <a:cubicBezTo>
                    <a:pt x="15" y="0"/>
                    <a:pt x="16" y="0"/>
                    <a:pt x="17"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0" name="Freeform 38">
              <a:extLst>
                <a:ext uri="{FF2B5EF4-FFF2-40B4-BE49-F238E27FC236}">
                  <a16:creationId xmlns:a16="http://schemas.microsoft.com/office/drawing/2014/main" id="{A13F6E37-C22B-4FD3-ADFE-9C53ECB44692}"/>
                </a:ext>
              </a:extLst>
            </p:cNvPr>
            <p:cNvSpPr>
              <a:spLocks/>
            </p:cNvSpPr>
            <p:nvPr userDrawn="1"/>
          </p:nvSpPr>
          <p:spPr bwMode="auto">
            <a:xfrm>
              <a:off x="3451969"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1" name="Freeform 39">
              <a:extLst>
                <a:ext uri="{FF2B5EF4-FFF2-40B4-BE49-F238E27FC236}">
                  <a16:creationId xmlns:a16="http://schemas.microsoft.com/office/drawing/2014/main" id="{76256F1D-405A-49F9-8592-A899623F2DB0}"/>
                </a:ext>
              </a:extLst>
            </p:cNvPr>
            <p:cNvSpPr>
              <a:spLocks/>
            </p:cNvSpPr>
            <p:nvPr userDrawn="1"/>
          </p:nvSpPr>
          <p:spPr bwMode="auto">
            <a:xfrm>
              <a:off x="3530436"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2" name="Freeform 40">
              <a:extLst>
                <a:ext uri="{FF2B5EF4-FFF2-40B4-BE49-F238E27FC236}">
                  <a16:creationId xmlns:a16="http://schemas.microsoft.com/office/drawing/2014/main" id="{2F9CAE14-DB05-4B70-867F-3F6164BDB74F}"/>
                </a:ext>
              </a:extLst>
            </p:cNvPr>
            <p:cNvSpPr>
              <a:spLocks noEditPoints="1"/>
            </p:cNvSpPr>
            <p:nvPr userDrawn="1"/>
          </p:nvSpPr>
          <p:spPr bwMode="auto">
            <a:xfrm>
              <a:off x="362808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3" name="Freeform 41">
              <a:extLst>
                <a:ext uri="{FF2B5EF4-FFF2-40B4-BE49-F238E27FC236}">
                  <a16:creationId xmlns:a16="http://schemas.microsoft.com/office/drawing/2014/main" id="{30C7B10F-7027-41F9-BEE2-F1575CB690D6}"/>
                </a:ext>
              </a:extLst>
            </p:cNvPr>
            <p:cNvSpPr>
              <a:spLocks noEditPoints="1"/>
            </p:cNvSpPr>
            <p:nvPr userDrawn="1"/>
          </p:nvSpPr>
          <p:spPr bwMode="auto">
            <a:xfrm>
              <a:off x="3772813" y="6212575"/>
              <a:ext cx="81955" cy="101135"/>
            </a:xfrm>
            <a:custGeom>
              <a:avLst/>
              <a:gdLst>
                <a:gd name="T0" fmla="*/ 24 w 32"/>
                <a:gd name="T1" fmla="*/ 39 h 40"/>
                <a:gd name="T2" fmla="*/ 24 w 32"/>
                <a:gd name="T3" fmla="*/ 35 h 40"/>
                <a:gd name="T4" fmla="*/ 22 w 32"/>
                <a:gd name="T5" fmla="*/ 37 h 40"/>
                <a:gd name="T6" fmla="*/ 20 w 32"/>
                <a:gd name="T7" fmla="*/ 38 h 40"/>
                <a:gd name="T8" fmla="*/ 17 w 32"/>
                <a:gd name="T9" fmla="*/ 39 h 40"/>
                <a:gd name="T10" fmla="*/ 14 w 32"/>
                <a:gd name="T11" fmla="*/ 40 h 40"/>
                <a:gd name="T12" fmla="*/ 9 w 32"/>
                <a:gd name="T13" fmla="*/ 39 h 40"/>
                <a:gd name="T14" fmla="*/ 5 w 32"/>
                <a:gd name="T15" fmla="*/ 37 h 40"/>
                <a:gd name="T16" fmla="*/ 2 w 32"/>
                <a:gd name="T17" fmla="*/ 33 h 40"/>
                <a:gd name="T18" fmla="*/ 0 w 32"/>
                <a:gd name="T19" fmla="*/ 27 h 40"/>
                <a:gd name="T20" fmla="*/ 2 w 32"/>
                <a:gd name="T21" fmla="*/ 21 h 40"/>
                <a:gd name="T22" fmla="*/ 5 w 32"/>
                <a:gd name="T23" fmla="*/ 17 h 40"/>
                <a:gd name="T24" fmla="*/ 10 w 32"/>
                <a:gd name="T25" fmla="*/ 15 h 40"/>
                <a:gd name="T26" fmla="*/ 16 w 32"/>
                <a:gd name="T27" fmla="*/ 14 h 40"/>
                <a:gd name="T28" fmla="*/ 21 w 32"/>
                <a:gd name="T29" fmla="*/ 15 h 40"/>
                <a:gd name="T30" fmla="*/ 24 w 32"/>
                <a:gd name="T31" fmla="*/ 16 h 40"/>
                <a:gd name="T32" fmla="*/ 24 w 32"/>
                <a:gd name="T33" fmla="*/ 13 h 40"/>
                <a:gd name="T34" fmla="*/ 22 w 32"/>
                <a:gd name="T35" fmla="*/ 8 h 40"/>
                <a:gd name="T36" fmla="*/ 17 w 32"/>
                <a:gd name="T37" fmla="*/ 6 h 40"/>
                <a:gd name="T38" fmla="*/ 12 w 32"/>
                <a:gd name="T39" fmla="*/ 7 h 40"/>
                <a:gd name="T40" fmla="*/ 7 w 32"/>
                <a:gd name="T41" fmla="*/ 9 h 40"/>
                <a:gd name="T42" fmla="*/ 4 w 32"/>
                <a:gd name="T43" fmla="*/ 3 h 40"/>
                <a:gd name="T44" fmla="*/ 10 w 32"/>
                <a:gd name="T45" fmla="*/ 0 h 40"/>
                <a:gd name="T46" fmla="*/ 17 w 32"/>
                <a:gd name="T47" fmla="*/ 0 h 40"/>
                <a:gd name="T48" fmla="*/ 23 w 32"/>
                <a:gd name="T49" fmla="*/ 0 h 40"/>
                <a:gd name="T50" fmla="*/ 28 w 32"/>
                <a:gd name="T51" fmla="*/ 3 h 40"/>
                <a:gd name="T52" fmla="*/ 31 w 32"/>
                <a:gd name="T53" fmla="*/ 7 h 40"/>
                <a:gd name="T54" fmla="*/ 32 w 32"/>
                <a:gd name="T55" fmla="*/ 12 h 40"/>
                <a:gd name="T56" fmla="*/ 32 w 32"/>
                <a:gd name="T57" fmla="*/ 39 h 40"/>
                <a:gd name="T58" fmla="*/ 24 w 32"/>
                <a:gd name="T59" fmla="*/ 39 h 40"/>
                <a:gd name="T60" fmla="*/ 24 w 32"/>
                <a:gd name="T61" fmla="*/ 22 h 40"/>
                <a:gd name="T62" fmla="*/ 22 w 32"/>
                <a:gd name="T63" fmla="*/ 22 h 40"/>
                <a:gd name="T64" fmla="*/ 21 w 32"/>
                <a:gd name="T65" fmla="*/ 21 h 40"/>
                <a:gd name="T66" fmla="*/ 18 w 32"/>
                <a:gd name="T67" fmla="*/ 21 h 40"/>
                <a:gd name="T68" fmla="*/ 16 w 32"/>
                <a:gd name="T69" fmla="*/ 21 h 40"/>
                <a:gd name="T70" fmla="*/ 10 w 32"/>
                <a:gd name="T71" fmla="*/ 22 h 40"/>
                <a:gd name="T72" fmla="*/ 8 w 32"/>
                <a:gd name="T73" fmla="*/ 26 h 40"/>
                <a:gd name="T74" fmla="*/ 8 w 32"/>
                <a:gd name="T75" fmla="*/ 29 h 40"/>
                <a:gd name="T76" fmla="*/ 10 w 32"/>
                <a:gd name="T77" fmla="*/ 31 h 40"/>
                <a:gd name="T78" fmla="*/ 12 w 32"/>
                <a:gd name="T79" fmla="*/ 32 h 40"/>
                <a:gd name="T80" fmla="*/ 15 w 32"/>
                <a:gd name="T81" fmla="*/ 33 h 40"/>
                <a:gd name="T82" fmla="*/ 18 w 32"/>
                <a:gd name="T83" fmla="*/ 32 h 40"/>
                <a:gd name="T84" fmla="*/ 21 w 32"/>
                <a:gd name="T85" fmla="*/ 31 h 40"/>
                <a:gd name="T86" fmla="*/ 23 w 32"/>
                <a:gd name="T87" fmla="*/ 30 h 40"/>
                <a:gd name="T88" fmla="*/ 24 w 32"/>
                <a:gd name="T89" fmla="*/ 28 h 40"/>
                <a:gd name="T90" fmla="*/ 24 w 32"/>
                <a:gd name="T9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0">
                  <a:moveTo>
                    <a:pt x="24" y="39"/>
                  </a:moveTo>
                  <a:cubicBezTo>
                    <a:pt x="24" y="35"/>
                    <a:pt x="24" y="35"/>
                    <a:pt x="24" y="35"/>
                  </a:cubicBezTo>
                  <a:cubicBezTo>
                    <a:pt x="23" y="36"/>
                    <a:pt x="23" y="37"/>
                    <a:pt x="22" y="37"/>
                  </a:cubicBezTo>
                  <a:cubicBezTo>
                    <a:pt x="21" y="37"/>
                    <a:pt x="21" y="38"/>
                    <a:pt x="20" y="38"/>
                  </a:cubicBezTo>
                  <a:cubicBezTo>
                    <a:pt x="19" y="39"/>
                    <a:pt x="18" y="39"/>
                    <a:pt x="17" y="39"/>
                  </a:cubicBezTo>
                  <a:cubicBezTo>
                    <a:pt x="16" y="39"/>
                    <a:pt x="15" y="40"/>
                    <a:pt x="14" y="40"/>
                  </a:cubicBezTo>
                  <a:cubicBezTo>
                    <a:pt x="12" y="40"/>
                    <a:pt x="11" y="39"/>
                    <a:pt x="9" y="39"/>
                  </a:cubicBezTo>
                  <a:cubicBezTo>
                    <a:pt x="7" y="38"/>
                    <a:pt x="6" y="38"/>
                    <a:pt x="5" y="37"/>
                  </a:cubicBezTo>
                  <a:cubicBezTo>
                    <a:pt x="3" y="36"/>
                    <a:pt x="2" y="34"/>
                    <a:pt x="2" y="33"/>
                  </a:cubicBezTo>
                  <a:cubicBezTo>
                    <a:pt x="1" y="31"/>
                    <a:pt x="0" y="29"/>
                    <a:pt x="0" y="27"/>
                  </a:cubicBezTo>
                  <a:cubicBezTo>
                    <a:pt x="0" y="24"/>
                    <a:pt x="1" y="23"/>
                    <a:pt x="2" y="21"/>
                  </a:cubicBezTo>
                  <a:cubicBezTo>
                    <a:pt x="2" y="20"/>
                    <a:pt x="3" y="18"/>
                    <a:pt x="5" y="17"/>
                  </a:cubicBezTo>
                  <a:cubicBezTo>
                    <a:pt x="6" y="16"/>
                    <a:pt x="8" y="15"/>
                    <a:pt x="10" y="15"/>
                  </a:cubicBezTo>
                  <a:cubicBezTo>
                    <a:pt x="12" y="14"/>
                    <a:pt x="14" y="14"/>
                    <a:pt x="16" y="14"/>
                  </a:cubicBezTo>
                  <a:cubicBezTo>
                    <a:pt x="18" y="14"/>
                    <a:pt x="19" y="14"/>
                    <a:pt x="21" y="15"/>
                  </a:cubicBezTo>
                  <a:cubicBezTo>
                    <a:pt x="22" y="15"/>
                    <a:pt x="23" y="15"/>
                    <a:pt x="24" y="16"/>
                  </a:cubicBezTo>
                  <a:cubicBezTo>
                    <a:pt x="24" y="13"/>
                    <a:pt x="24" y="13"/>
                    <a:pt x="24" y="13"/>
                  </a:cubicBezTo>
                  <a:cubicBezTo>
                    <a:pt x="24" y="11"/>
                    <a:pt x="24" y="9"/>
                    <a:pt x="22" y="8"/>
                  </a:cubicBezTo>
                  <a:cubicBezTo>
                    <a:pt x="21" y="7"/>
                    <a:pt x="19" y="6"/>
                    <a:pt x="17" y="6"/>
                  </a:cubicBezTo>
                  <a:cubicBezTo>
                    <a:pt x="15" y="6"/>
                    <a:pt x="13" y="6"/>
                    <a:pt x="12" y="7"/>
                  </a:cubicBezTo>
                  <a:cubicBezTo>
                    <a:pt x="10" y="7"/>
                    <a:pt x="9" y="8"/>
                    <a:pt x="7" y="9"/>
                  </a:cubicBezTo>
                  <a:cubicBezTo>
                    <a:pt x="4" y="3"/>
                    <a:pt x="4" y="3"/>
                    <a:pt x="4" y="3"/>
                  </a:cubicBezTo>
                  <a:cubicBezTo>
                    <a:pt x="6" y="2"/>
                    <a:pt x="8" y="1"/>
                    <a:pt x="10" y="0"/>
                  </a:cubicBezTo>
                  <a:cubicBezTo>
                    <a:pt x="12" y="0"/>
                    <a:pt x="15" y="0"/>
                    <a:pt x="17" y="0"/>
                  </a:cubicBezTo>
                  <a:cubicBezTo>
                    <a:pt x="19" y="0"/>
                    <a:pt x="21" y="0"/>
                    <a:pt x="23" y="0"/>
                  </a:cubicBezTo>
                  <a:cubicBezTo>
                    <a:pt x="25" y="1"/>
                    <a:pt x="26" y="2"/>
                    <a:pt x="28" y="3"/>
                  </a:cubicBezTo>
                  <a:cubicBezTo>
                    <a:pt x="29" y="4"/>
                    <a:pt x="30" y="5"/>
                    <a:pt x="31" y="7"/>
                  </a:cubicBezTo>
                  <a:cubicBezTo>
                    <a:pt x="31" y="8"/>
                    <a:pt x="32" y="10"/>
                    <a:pt x="32" y="12"/>
                  </a:cubicBezTo>
                  <a:cubicBezTo>
                    <a:pt x="32" y="39"/>
                    <a:pt x="32" y="39"/>
                    <a:pt x="32" y="39"/>
                  </a:cubicBezTo>
                  <a:lnTo>
                    <a:pt x="24" y="39"/>
                  </a:lnTo>
                  <a:close/>
                  <a:moveTo>
                    <a:pt x="24" y="22"/>
                  </a:moveTo>
                  <a:cubicBezTo>
                    <a:pt x="24" y="22"/>
                    <a:pt x="23" y="22"/>
                    <a:pt x="22" y="22"/>
                  </a:cubicBezTo>
                  <a:cubicBezTo>
                    <a:pt x="22" y="21"/>
                    <a:pt x="21" y="21"/>
                    <a:pt x="21" y="21"/>
                  </a:cubicBezTo>
                  <a:cubicBezTo>
                    <a:pt x="20" y="21"/>
                    <a:pt x="19" y="21"/>
                    <a:pt x="18" y="21"/>
                  </a:cubicBezTo>
                  <a:cubicBezTo>
                    <a:pt x="17" y="21"/>
                    <a:pt x="17" y="21"/>
                    <a:pt x="16" y="21"/>
                  </a:cubicBezTo>
                  <a:cubicBezTo>
                    <a:pt x="13" y="21"/>
                    <a:pt x="11" y="21"/>
                    <a:pt x="10" y="22"/>
                  </a:cubicBezTo>
                  <a:cubicBezTo>
                    <a:pt x="8" y="23"/>
                    <a:pt x="8" y="25"/>
                    <a:pt x="8" y="26"/>
                  </a:cubicBezTo>
                  <a:cubicBezTo>
                    <a:pt x="8" y="28"/>
                    <a:pt x="8" y="29"/>
                    <a:pt x="8" y="29"/>
                  </a:cubicBezTo>
                  <a:cubicBezTo>
                    <a:pt x="9" y="30"/>
                    <a:pt x="9" y="31"/>
                    <a:pt x="10" y="31"/>
                  </a:cubicBezTo>
                  <a:cubicBezTo>
                    <a:pt x="10" y="32"/>
                    <a:pt x="11" y="32"/>
                    <a:pt x="12" y="32"/>
                  </a:cubicBezTo>
                  <a:cubicBezTo>
                    <a:pt x="13" y="33"/>
                    <a:pt x="14" y="33"/>
                    <a:pt x="15" y="33"/>
                  </a:cubicBezTo>
                  <a:cubicBezTo>
                    <a:pt x="16" y="33"/>
                    <a:pt x="17" y="33"/>
                    <a:pt x="18" y="32"/>
                  </a:cubicBezTo>
                  <a:cubicBezTo>
                    <a:pt x="19" y="32"/>
                    <a:pt x="20" y="32"/>
                    <a:pt x="21" y="31"/>
                  </a:cubicBezTo>
                  <a:cubicBezTo>
                    <a:pt x="21" y="31"/>
                    <a:pt x="22" y="30"/>
                    <a:pt x="23" y="30"/>
                  </a:cubicBezTo>
                  <a:cubicBezTo>
                    <a:pt x="23" y="29"/>
                    <a:pt x="24" y="28"/>
                    <a:pt x="24" y="28"/>
                  </a:cubicBezTo>
                  <a:lnTo>
                    <a:pt x="2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4" name="Freeform 42">
              <a:extLst>
                <a:ext uri="{FF2B5EF4-FFF2-40B4-BE49-F238E27FC236}">
                  <a16:creationId xmlns:a16="http://schemas.microsoft.com/office/drawing/2014/main" id="{16B384B2-A2D9-4CB4-AF87-AF1004852B5B}"/>
                </a:ext>
              </a:extLst>
            </p:cNvPr>
            <p:cNvSpPr>
              <a:spLocks/>
            </p:cNvSpPr>
            <p:nvPr userDrawn="1"/>
          </p:nvSpPr>
          <p:spPr bwMode="auto">
            <a:xfrm>
              <a:off x="3877436" y="6212575"/>
              <a:ext cx="78468" cy="99391"/>
            </a:xfrm>
            <a:custGeom>
              <a:avLst/>
              <a:gdLst>
                <a:gd name="T0" fmla="*/ 23 w 31"/>
                <a:gd name="T1" fmla="*/ 39 h 39"/>
                <a:gd name="T2" fmla="*/ 23 w 31"/>
                <a:gd name="T3" fmla="*/ 17 h 39"/>
                <a:gd name="T4" fmla="*/ 22 w 31"/>
                <a:gd name="T5" fmla="*/ 9 h 39"/>
                <a:gd name="T6" fmla="*/ 15 w 31"/>
                <a:gd name="T7" fmla="*/ 7 h 39"/>
                <a:gd name="T8" fmla="*/ 12 w 31"/>
                <a:gd name="T9" fmla="*/ 7 h 39"/>
                <a:gd name="T10" fmla="*/ 10 w 31"/>
                <a:gd name="T11" fmla="*/ 9 h 39"/>
                <a:gd name="T12" fmla="*/ 8 w 31"/>
                <a:gd name="T13" fmla="*/ 12 h 39"/>
                <a:gd name="T14" fmla="*/ 8 w 31"/>
                <a:gd name="T15" fmla="*/ 16 h 39"/>
                <a:gd name="T16" fmla="*/ 8 w 31"/>
                <a:gd name="T17" fmla="*/ 39 h 39"/>
                <a:gd name="T18" fmla="*/ 0 w 31"/>
                <a:gd name="T19" fmla="*/ 39 h 39"/>
                <a:gd name="T20" fmla="*/ 0 w 31"/>
                <a:gd name="T21" fmla="*/ 0 h 39"/>
                <a:gd name="T22" fmla="*/ 8 w 31"/>
                <a:gd name="T23" fmla="*/ 0 h 39"/>
                <a:gd name="T24" fmla="*/ 8 w 31"/>
                <a:gd name="T25" fmla="*/ 4 h 39"/>
                <a:gd name="T26" fmla="*/ 9 w 31"/>
                <a:gd name="T27" fmla="*/ 2 h 39"/>
                <a:gd name="T28" fmla="*/ 12 w 31"/>
                <a:gd name="T29" fmla="*/ 1 h 39"/>
                <a:gd name="T30" fmla="*/ 14 w 31"/>
                <a:gd name="T31" fmla="*/ 0 h 39"/>
                <a:gd name="T32" fmla="*/ 17 w 31"/>
                <a:gd name="T33" fmla="*/ 0 h 39"/>
                <a:gd name="T34" fmla="*/ 23 w 31"/>
                <a:gd name="T35" fmla="*/ 1 h 39"/>
                <a:gd name="T36" fmla="*/ 28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2" y="9"/>
                  </a:cubicBezTo>
                  <a:cubicBezTo>
                    <a:pt x="20" y="7"/>
                    <a:pt x="18" y="7"/>
                    <a:pt x="15" y="7"/>
                  </a:cubicBezTo>
                  <a:cubicBezTo>
                    <a:pt x="14" y="7"/>
                    <a:pt x="13" y="7"/>
                    <a:pt x="12" y="7"/>
                  </a:cubicBezTo>
                  <a:cubicBezTo>
                    <a:pt x="11" y="8"/>
                    <a:pt x="10" y="8"/>
                    <a:pt x="10" y="9"/>
                  </a:cubicBezTo>
                  <a:cubicBezTo>
                    <a:pt x="9" y="10"/>
                    <a:pt x="8" y="11"/>
                    <a:pt x="8" y="12"/>
                  </a:cubicBezTo>
                  <a:cubicBezTo>
                    <a:pt x="8" y="14"/>
                    <a:pt x="8" y="15"/>
                    <a:pt x="8" y="16"/>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2" y="1"/>
                  </a:cubicBezTo>
                  <a:cubicBezTo>
                    <a:pt x="12" y="0"/>
                    <a:pt x="13" y="0"/>
                    <a:pt x="14" y="0"/>
                  </a:cubicBezTo>
                  <a:cubicBezTo>
                    <a:pt x="15" y="0"/>
                    <a:pt x="16" y="0"/>
                    <a:pt x="17" y="0"/>
                  </a:cubicBezTo>
                  <a:cubicBezTo>
                    <a:pt x="20" y="0"/>
                    <a:pt x="22" y="0"/>
                    <a:pt x="23" y="1"/>
                  </a:cubicBezTo>
                  <a:cubicBezTo>
                    <a:pt x="25" y="1"/>
                    <a:pt x="26" y="2"/>
                    <a:pt x="28" y="4"/>
                  </a:cubicBezTo>
                  <a:cubicBezTo>
                    <a:pt x="29" y="5"/>
                    <a:pt x="29" y="7"/>
                    <a:pt x="30" y="9"/>
                  </a:cubicBezTo>
                  <a:cubicBezTo>
                    <a:pt x="31"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5" name="Freeform 43">
              <a:extLst>
                <a:ext uri="{FF2B5EF4-FFF2-40B4-BE49-F238E27FC236}">
                  <a16:creationId xmlns:a16="http://schemas.microsoft.com/office/drawing/2014/main" id="{DC309D60-84B9-4652-BEF1-F71EFAD3A402}"/>
                </a:ext>
              </a:extLst>
            </p:cNvPr>
            <p:cNvSpPr>
              <a:spLocks/>
            </p:cNvSpPr>
            <p:nvPr userDrawn="1"/>
          </p:nvSpPr>
          <p:spPr bwMode="auto">
            <a:xfrm>
              <a:off x="3975084"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0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3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6 w 29"/>
                <a:gd name="T55" fmla="*/ 24 h 40"/>
                <a:gd name="T56" fmla="*/ 13 w 29"/>
                <a:gd name="T57" fmla="*/ 22 h 40"/>
                <a:gd name="T58" fmla="*/ 7 w 29"/>
                <a:gd name="T59" fmla="*/ 20 h 40"/>
                <a:gd name="T60" fmla="*/ 4 w 29"/>
                <a:gd name="T61" fmla="*/ 17 h 40"/>
                <a:gd name="T62" fmla="*/ 2 w 29"/>
                <a:gd name="T63" fmla="*/ 14 h 40"/>
                <a:gd name="T64" fmla="*/ 1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2" y="6"/>
                    <a:pt x="11" y="7"/>
                    <a:pt x="10" y="7"/>
                  </a:cubicBezTo>
                  <a:cubicBezTo>
                    <a:pt x="9" y="8"/>
                    <a:pt x="9" y="9"/>
                    <a:pt x="9" y="10"/>
                  </a:cubicBezTo>
                  <a:cubicBezTo>
                    <a:pt x="9" y="10"/>
                    <a:pt x="9" y="11"/>
                    <a:pt x="9" y="11"/>
                  </a:cubicBezTo>
                  <a:cubicBezTo>
                    <a:pt x="10" y="12"/>
                    <a:pt x="10" y="12"/>
                    <a:pt x="10"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3" y="29"/>
                    <a:pt x="3" y="29"/>
                    <a:pt x="3"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1" y="27"/>
                    <a:pt x="21" y="27"/>
                  </a:cubicBezTo>
                  <a:cubicBezTo>
                    <a:pt x="21" y="26"/>
                    <a:pt x="20" y="25"/>
                    <a:pt x="19" y="25"/>
                  </a:cubicBezTo>
                  <a:cubicBezTo>
                    <a:pt x="18" y="25"/>
                    <a:pt x="18" y="24"/>
                    <a:pt x="16" y="24"/>
                  </a:cubicBezTo>
                  <a:cubicBezTo>
                    <a:pt x="15" y="23"/>
                    <a:pt x="14" y="23"/>
                    <a:pt x="13" y="22"/>
                  </a:cubicBezTo>
                  <a:cubicBezTo>
                    <a:pt x="11" y="21"/>
                    <a:pt x="9" y="20"/>
                    <a:pt x="7" y="20"/>
                  </a:cubicBezTo>
                  <a:cubicBezTo>
                    <a:pt x="6" y="19"/>
                    <a:pt x="5" y="18"/>
                    <a:pt x="4" y="17"/>
                  </a:cubicBezTo>
                  <a:cubicBezTo>
                    <a:pt x="3" y="16"/>
                    <a:pt x="2" y="15"/>
                    <a:pt x="2" y="14"/>
                  </a:cubicBezTo>
                  <a:cubicBezTo>
                    <a:pt x="2" y="13"/>
                    <a:pt x="1" y="12"/>
                    <a:pt x="1" y="10"/>
                  </a:cubicBezTo>
                  <a:cubicBezTo>
                    <a:pt x="1"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6" name="Freeform 44">
              <a:extLst>
                <a:ext uri="{FF2B5EF4-FFF2-40B4-BE49-F238E27FC236}">
                  <a16:creationId xmlns:a16="http://schemas.microsoft.com/office/drawing/2014/main" id="{A4440044-5486-483F-B652-7EE3849461B3}"/>
                </a:ext>
              </a:extLst>
            </p:cNvPr>
            <p:cNvSpPr>
              <a:spLocks/>
            </p:cNvSpPr>
            <p:nvPr userDrawn="1"/>
          </p:nvSpPr>
          <p:spPr bwMode="auto">
            <a:xfrm>
              <a:off x="4058782" y="6212575"/>
              <a:ext cx="122060" cy="99391"/>
            </a:xfrm>
            <a:custGeom>
              <a:avLst/>
              <a:gdLst>
                <a:gd name="T0" fmla="*/ 55 w 70"/>
                <a:gd name="T1" fmla="*/ 57 h 57"/>
                <a:gd name="T2" fmla="*/ 45 w 70"/>
                <a:gd name="T3" fmla="*/ 57 h 57"/>
                <a:gd name="T4" fmla="*/ 35 w 70"/>
                <a:gd name="T5" fmla="*/ 17 h 57"/>
                <a:gd name="T6" fmla="*/ 25 w 70"/>
                <a:gd name="T7" fmla="*/ 57 h 57"/>
                <a:gd name="T8" fmla="*/ 14 w 70"/>
                <a:gd name="T9" fmla="*/ 57 h 57"/>
                <a:gd name="T10" fmla="*/ 0 w 70"/>
                <a:gd name="T11" fmla="*/ 0 h 57"/>
                <a:gd name="T12" fmla="*/ 10 w 70"/>
                <a:gd name="T13" fmla="*/ 0 h 57"/>
                <a:gd name="T14" fmla="*/ 20 w 70"/>
                <a:gd name="T15" fmla="*/ 39 h 57"/>
                <a:gd name="T16" fmla="*/ 30 w 70"/>
                <a:gd name="T17" fmla="*/ 0 h 57"/>
                <a:gd name="T18" fmla="*/ 39 w 70"/>
                <a:gd name="T19" fmla="*/ 0 h 57"/>
                <a:gd name="T20" fmla="*/ 49 w 70"/>
                <a:gd name="T21" fmla="*/ 39 h 57"/>
                <a:gd name="T22" fmla="*/ 60 w 70"/>
                <a:gd name="T23" fmla="*/ 0 h 57"/>
                <a:gd name="T24" fmla="*/ 70 w 70"/>
                <a:gd name="T25" fmla="*/ 0 h 57"/>
                <a:gd name="T26" fmla="*/ 55 w 7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55" y="57"/>
                  </a:moveTo>
                  <a:lnTo>
                    <a:pt x="45" y="57"/>
                  </a:lnTo>
                  <a:lnTo>
                    <a:pt x="35" y="17"/>
                  </a:lnTo>
                  <a:lnTo>
                    <a:pt x="25" y="57"/>
                  </a:lnTo>
                  <a:lnTo>
                    <a:pt x="14" y="57"/>
                  </a:lnTo>
                  <a:lnTo>
                    <a:pt x="0" y="0"/>
                  </a:lnTo>
                  <a:lnTo>
                    <a:pt x="10" y="0"/>
                  </a:lnTo>
                  <a:lnTo>
                    <a:pt x="20" y="39"/>
                  </a:lnTo>
                  <a:lnTo>
                    <a:pt x="30" y="0"/>
                  </a:lnTo>
                  <a:lnTo>
                    <a:pt x="39" y="0"/>
                  </a:lnTo>
                  <a:lnTo>
                    <a:pt x="49" y="39"/>
                  </a:lnTo>
                  <a:lnTo>
                    <a:pt x="60" y="0"/>
                  </a:lnTo>
                  <a:lnTo>
                    <a:pt x="70" y="0"/>
                  </a:lnTo>
                  <a:lnTo>
                    <a:pt x="55" y="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7" name="Freeform 45">
              <a:extLst>
                <a:ext uri="{FF2B5EF4-FFF2-40B4-BE49-F238E27FC236}">
                  <a16:creationId xmlns:a16="http://schemas.microsoft.com/office/drawing/2014/main" id="{446771E9-EA09-4256-8955-FE392C07AFC4}"/>
                </a:ext>
              </a:extLst>
            </p:cNvPr>
            <p:cNvSpPr>
              <a:spLocks noEditPoints="1"/>
            </p:cNvSpPr>
            <p:nvPr userDrawn="1"/>
          </p:nvSpPr>
          <p:spPr bwMode="auto">
            <a:xfrm>
              <a:off x="419130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8" name="Freeform 46">
              <a:extLst>
                <a:ext uri="{FF2B5EF4-FFF2-40B4-BE49-F238E27FC236}">
                  <a16:creationId xmlns:a16="http://schemas.microsoft.com/office/drawing/2014/main" id="{FE985025-CAA5-44F2-9174-87CD1D8BA182}"/>
                </a:ext>
              </a:extLst>
            </p:cNvPr>
            <p:cNvSpPr>
              <a:spLocks/>
            </p:cNvSpPr>
            <p:nvPr userDrawn="1"/>
          </p:nvSpPr>
          <p:spPr bwMode="auto">
            <a:xfrm>
              <a:off x="4295927" y="6212575"/>
              <a:ext cx="57543" cy="99391"/>
            </a:xfrm>
            <a:custGeom>
              <a:avLst/>
              <a:gdLst>
                <a:gd name="T0" fmla="*/ 21 w 23"/>
                <a:gd name="T1" fmla="*/ 8 h 39"/>
                <a:gd name="T2" fmla="*/ 18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6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8" y="7"/>
                  </a:cubicBezTo>
                  <a:cubicBezTo>
                    <a:pt x="17" y="7"/>
                    <a:pt x="16"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0" y="1"/>
                    <a:pt x="11" y="1"/>
                  </a:cubicBezTo>
                  <a:cubicBezTo>
                    <a:pt x="12" y="0"/>
                    <a:pt x="13" y="0"/>
                    <a:pt x="14" y="0"/>
                  </a:cubicBezTo>
                  <a:cubicBezTo>
                    <a:pt x="14" y="0"/>
                    <a:pt x="15" y="0"/>
                    <a:pt x="16"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9" name="Freeform 47">
              <a:extLst>
                <a:ext uri="{FF2B5EF4-FFF2-40B4-BE49-F238E27FC236}">
                  <a16:creationId xmlns:a16="http://schemas.microsoft.com/office/drawing/2014/main" id="{1105FBBE-AD06-4F22-94D8-E2E98185FAA9}"/>
                </a:ext>
              </a:extLst>
            </p:cNvPr>
            <p:cNvSpPr>
              <a:spLocks/>
            </p:cNvSpPr>
            <p:nvPr userDrawn="1"/>
          </p:nvSpPr>
          <p:spPr bwMode="auto">
            <a:xfrm>
              <a:off x="4346494" y="6284068"/>
              <a:ext cx="29644"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3 w 12"/>
                <a:gd name="T11" fmla="*/ 11 h 12"/>
                <a:gd name="T12" fmla="*/ 2 w 12"/>
                <a:gd name="T13" fmla="*/ 10 h 12"/>
                <a:gd name="T14" fmla="*/ 0 w 12"/>
                <a:gd name="T15" fmla="*/ 8 h 12"/>
                <a:gd name="T16" fmla="*/ 0 w 12"/>
                <a:gd name="T17" fmla="*/ 6 h 12"/>
                <a:gd name="T18" fmla="*/ 0 w 12"/>
                <a:gd name="T19" fmla="*/ 4 h 12"/>
                <a:gd name="T20" fmla="*/ 2 w 12"/>
                <a:gd name="T21" fmla="*/ 2 h 12"/>
                <a:gd name="T22" fmla="*/ 3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3" y="11"/>
                  </a:cubicBezTo>
                  <a:cubicBezTo>
                    <a:pt x="3" y="11"/>
                    <a:pt x="2" y="10"/>
                    <a:pt x="2" y="10"/>
                  </a:cubicBezTo>
                  <a:cubicBezTo>
                    <a:pt x="1" y="9"/>
                    <a:pt x="1" y="9"/>
                    <a:pt x="0" y="8"/>
                  </a:cubicBezTo>
                  <a:cubicBezTo>
                    <a:pt x="0" y="7"/>
                    <a:pt x="0" y="7"/>
                    <a:pt x="0" y="6"/>
                  </a:cubicBezTo>
                  <a:cubicBezTo>
                    <a:pt x="0" y="5"/>
                    <a:pt x="0" y="4"/>
                    <a:pt x="0" y="4"/>
                  </a:cubicBezTo>
                  <a:cubicBezTo>
                    <a:pt x="1" y="3"/>
                    <a:pt x="1" y="2"/>
                    <a:pt x="2" y="2"/>
                  </a:cubicBezTo>
                  <a:cubicBezTo>
                    <a:pt x="2" y="1"/>
                    <a:pt x="3" y="1"/>
                    <a:pt x="3"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0" name="Freeform 48">
              <a:extLst>
                <a:ext uri="{FF2B5EF4-FFF2-40B4-BE49-F238E27FC236}">
                  <a16:creationId xmlns:a16="http://schemas.microsoft.com/office/drawing/2014/main" id="{8141824A-6AD4-4B53-B837-71461DD538CC}"/>
                </a:ext>
              </a:extLst>
            </p:cNvPr>
            <p:cNvSpPr>
              <a:spLocks/>
            </p:cNvSpPr>
            <p:nvPr userDrawn="1"/>
          </p:nvSpPr>
          <p:spPr bwMode="auto">
            <a:xfrm>
              <a:off x="498115" y="6388691"/>
              <a:ext cx="94161" cy="130778"/>
            </a:xfrm>
            <a:custGeom>
              <a:avLst/>
              <a:gdLst>
                <a:gd name="T0" fmla="*/ 32 w 54"/>
                <a:gd name="T1" fmla="*/ 12 h 75"/>
                <a:gd name="T2" fmla="*/ 32 w 54"/>
                <a:gd name="T3" fmla="*/ 75 h 75"/>
                <a:gd name="T4" fmla="*/ 22 w 54"/>
                <a:gd name="T5" fmla="*/ 75 h 75"/>
                <a:gd name="T6" fmla="*/ 22 w 54"/>
                <a:gd name="T7" fmla="*/ 12 h 75"/>
                <a:gd name="T8" fmla="*/ 0 w 54"/>
                <a:gd name="T9" fmla="*/ 12 h 75"/>
                <a:gd name="T10" fmla="*/ 0 w 54"/>
                <a:gd name="T11" fmla="*/ 0 h 75"/>
                <a:gd name="T12" fmla="*/ 54 w 54"/>
                <a:gd name="T13" fmla="*/ 0 h 75"/>
                <a:gd name="T14" fmla="*/ 54 w 54"/>
                <a:gd name="T15" fmla="*/ 12 h 75"/>
                <a:gd name="T16" fmla="*/ 32 w 54"/>
                <a:gd name="T17"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2"/>
                  </a:moveTo>
                  <a:lnTo>
                    <a:pt x="32" y="75"/>
                  </a:lnTo>
                  <a:lnTo>
                    <a:pt x="22" y="75"/>
                  </a:lnTo>
                  <a:lnTo>
                    <a:pt x="22" y="12"/>
                  </a:lnTo>
                  <a:lnTo>
                    <a:pt x="0" y="12"/>
                  </a:lnTo>
                  <a:lnTo>
                    <a:pt x="0" y="0"/>
                  </a:lnTo>
                  <a:lnTo>
                    <a:pt x="54" y="0"/>
                  </a:lnTo>
                  <a:lnTo>
                    <a:pt x="54" y="12"/>
                  </a:lnTo>
                  <a:lnTo>
                    <a:pt x="32"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1" name="Freeform 49">
              <a:extLst>
                <a:ext uri="{FF2B5EF4-FFF2-40B4-BE49-F238E27FC236}">
                  <a16:creationId xmlns:a16="http://schemas.microsoft.com/office/drawing/2014/main" id="{1CEF1D95-CD6C-417A-9539-CB4DBAA5E07D}"/>
                </a:ext>
              </a:extLst>
            </p:cNvPr>
            <p:cNvSpPr>
              <a:spLocks/>
            </p:cNvSpPr>
            <p:nvPr userDrawn="1"/>
          </p:nvSpPr>
          <p:spPr bwMode="auto">
            <a:xfrm>
              <a:off x="609713" y="6383459"/>
              <a:ext cx="78468"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9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1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2" y="25"/>
                    <a:pt x="21" y="24"/>
                  </a:cubicBezTo>
                  <a:cubicBezTo>
                    <a:pt x="20" y="22"/>
                    <a:pt x="18" y="21"/>
                    <a:pt x="15" y="21"/>
                  </a:cubicBezTo>
                  <a:cubicBezTo>
                    <a:pt x="14" y="21"/>
                    <a:pt x="13" y="21"/>
                    <a:pt x="12" y="22"/>
                  </a:cubicBezTo>
                  <a:cubicBezTo>
                    <a:pt x="11" y="22"/>
                    <a:pt x="10" y="23"/>
                    <a:pt x="9" y="24"/>
                  </a:cubicBezTo>
                  <a:cubicBezTo>
                    <a:pt x="9" y="24"/>
                    <a:pt x="8" y="25"/>
                    <a:pt x="8" y="27"/>
                  </a:cubicBezTo>
                  <a:cubicBezTo>
                    <a:pt x="7"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8" y="17"/>
                    <a:pt x="9" y="17"/>
                  </a:cubicBezTo>
                  <a:cubicBezTo>
                    <a:pt x="10" y="16"/>
                    <a:pt x="10" y="16"/>
                    <a:pt x="11" y="15"/>
                  </a:cubicBezTo>
                  <a:cubicBezTo>
                    <a:pt x="12" y="15"/>
                    <a:pt x="13" y="15"/>
                    <a:pt x="14" y="14"/>
                  </a:cubicBezTo>
                  <a:cubicBezTo>
                    <a:pt x="15" y="14"/>
                    <a:pt x="16" y="14"/>
                    <a:pt x="17" y="14"/>
                  </a:cubicBezTo>
                  <a:cubicBezTo>
                    <a:pt x="19" y="14"/>
                    <a:pt x="21" y="14"/>
                    <a:pt x="23" y="15"/>
                  </a:cubicBezTo>
                  <a:cubicBezTo>
                    <a:pt x="25" y="16"/>
                    <a:pt x="26" y="17"/>
                    <a:pt x="27" y="18"/>
                  </a:cubicBezTo>
                  <a:cubicBezTo>
                    <a:pt x="28" y="20"/>
                    <a:pt x="29" y="22"/>
                    <a:pt x="30" y="24"/>
                  </a:cubicBezTo>
                  <a:cubicBezTo>
                    <a:pt x="30"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2" name="Freeform 50">
              <a:extLst>
                <a:ext uri="{FF2B5EF4-FFF2-40B4-BE49-F238E27FC236}">
                  <a16:creationId xmlns:a16="http://schemas.microsoft.com/office/drawing/2014/main" id="{BF6CB5D3-9648-4D73-AB7C-5374814E5BA2}"/>
                </a:ext>
              </a:extLst>
            </p:cNvPr>
            <p:cNvSpPr>
              <a:spLocks noEditPoints="1"/>
            </p:cNvSpPr>
            <p:nvPr userDrawn="1"/>
          </p:nvSpPr>
          <p:spPr bwMode="auto">
            <a:xfrm>
              <a:off x="705618" y="6418333"/>
              <a:ext cx="85443" cy="102879"/>
            </a:xfrm>
            <a:custGeom>
              <a:avLst/>
              <a:gdLst>
                <a:gd name="T0" fmla="*/ 33 w 33"/>
                <a:gd name="T1" fmla="*/ 19 h 40"/>
                <a:gd name="T2" fmla="*/ 33 w 33"/>
                <a:gd name="T3" fmla="*/ 21 h 40"/>
                <a:gd name="T4" fmla="*/ 33 w 33"/>
                <a:gd name="T5" fmla="*/ 23 h 40"/>
                <a:gd name="T6" fmla="*/ 7 w 33"/>
                <a:gd name="T7" fmla="*/ 23 h 40"/>
                <a:gd name="T8" fmla="*/ 9 w 33"/>
                <a:gd name="T9" fmla="*/ 28 h 40"/>
                <a:gd name="T10" fmla="*/ 11 w 33"/>
                <a:gd name="T11" fmla="*/ 31 h 40"/>
                <a:gd name="T12" fmla="*/ 14 w 33"/>
                <a:gd name="T13" fmla="*/ 33 h 40"/>
                <a:gd name="T14" fmla="*/ 17 w 33"/>
                <a:gd name="T15" fmla="*/ 33 h 40"/>
                <a:gd name="T16" fmla="*/ 19 w 33"/>
                <a:gd name="T17" fmla="*/ 33 h 40"/>
                <a:gd name="T18" fmla="*/ 22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1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5 w 33"/>
                <a:gd name="T65" fmla="*/ 13 h 40"/>
                <a:gd name="T66" fmla="*/ 23 w 33"/>
                <a:gd name="T67" fmla="*/ 10 h 40"/>
                <a:gd name="T68" fmla="*/ 20 w 33"/>
                <a:gd name="T69" fmla="*/ 8 h 40"/>
                <a:gd name="T70" fmla="*/ 16 w 33"/>
                <a:gd name="T71" fmla="*/ 7 h 40"/>
                <a:gd name="T72" fmla="*/ 13 w 33"/>
                <a:gd name="T73" fmla="*/ 8 h 40"/>
                <a:gd name="T74" fmla="*/ 10 w 33"/>
                <a:gd name="T75" fmla="*/ 9 h 40"/>
                <a:gd name="T76" fmla="*/ 9 w 33"/>
                <a:gd name="T77" fmla="*/ 12 h 40"/>
                <a:gd name="T78" fmla="*/ 8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7" y="23"/>
                    <a:pt x="7" y="23"/>
                    <a:pt x="7" y="23"/>
                  </a:cubicBezTo>
                  <a:cubicBezTo>
                    <a:pt x="8" y="25"/>
                    <a:pt x="8" y="26"/>
                    <a:pt x="9" y="28"/>
                  </a:cubicBezTo>
                  <a:cubicBezTo>
                    <a:pt x="9" y="29"/>
                    <a:pt x="10" y="30"/>
                    <a:pt x="11" y="31"/>
                  </a:cubicBezTo>
                  <a:cubicBezTo>
                    <a:pt x="12" y="32"/>
                    <a:pt x="13" y="32"/>
                    <a:pt x="14" y="33"/>
                  </a:cubicBezTo>
                  <a:cubicBezTo>
                    <a:pt x="15" y="33"/>
                    <a:pt x="16" y="33"/>
                    <a:pt x="17" y="33"/>
                  </a:cubicBezTo>
                  <a:cubicBezTo>
                    <a:pt x="18" y="33"/>
                    <a:pt x="19" y="33"/>
                    <a:pt x="19" y="33"/>
                  </a:cubicBezTo>
                  <a:cubicBezTo>
                    <a:pt x="20" y="33"/>
                    <a:pt x="21" y="33"/>
                    <a:pt x="22" y="32"/>
                  </a:cubicBezTo>
                  <a:cubicBezTo>
                    <a:pt x="22" y="32"/>
                    <a:pt x="23" y="32"/>
                    <a:pt x="23" y="32"/>
                  </a:cubicBezTo>
                  <a:cubicBezTo>
                    <a:pt x="24" y="31"/>
                    <a:pt x="25"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20" y="40"/>
                    <a:pt x="18" y="40"/>
                    <a:pt x="17" y="40"/>
                  </a:cubicBezTo>
                  <a:cubicBezTo>
                    <a:pt x="15" y="40"/>
                    <a:pt x="13" y="40"/>
                    <a:pt x="12" y="39"/>
                  </a:cubicBezTo>
                  <a:cubicBezTo>
                    <a:pt x="11" y="39"/>
                    <a:pt x="9" y="38"/>
                    <a:pt x="8" y="38"/>
                  </a:cubicBezTo>
                  <a:cubicBezTo>
                    <a:pt x="7" y="37"/>
                    <a:pt x="6" y="36"/>
                    <a:pt x="5" y="35"/>
                  </a:cubicBezTo>
                  <a:cubicBezTo>
                    <a:pt x="4" y="34"/>
                    <a:pt x="3" y="33"/>
                    <a:pt x="3" y="31"/>
                  </a:cubicBezTo>
                  <a:cubicBezTo>
                    <a:pt x="2" y="30"/>
                    <a:pt x="1" y="28"/>
                    <a:pt x="1" y="26"/>
                  </a:cubicBezTo>
                  <a:cubicBezTo>
                    <a:pt x="0" y="24"/>
                    <a:pt x="0" y="22"/>
                    <a:pt x="0" y="20"/>
                  </a:cubicBezTo>
                  <a:cubicBezTo>
                    <a:pt x="0" y="17"/>
                    <a:pt x="0" y="14"/>
                    <a:pt x="1" y="12"/>
                  </a:cubicBezTo>
                  <a:cubicBezTo>
                    <a:pt x="2" y="9"/>
                    <a:pt x="3" y="7"/>
                    <a:pt x="5" y="5"/>
                  </a:cubicBezTo>
                  <a:cubicBezTo>
                    <a:pt x="6" y="4"/>
                    <a:pt x="8" y="2"/>
                    <a:pt x="10" y="1"/>
                  </a:cubicBezTo>
                  <a:cubicBezTo>
                    <a:pt x="12" y="1"/>
                    <a:pt x="14" y="0"/>
                    <a:pt x="17" y="0"/>
                  </a:cubicBezTo>
                  <a:cubicBezTo>
                    <a:pt x="20" y="0"/>
                    <a:pt x="22" y="1"/>
                    <a:pt x="24" y="2"/>
                  </a:cubicBezTo>
                  <a:cubicBezTo>
                    <a:pt x="26" y="3"/>
                    <a:pt x="28" y="4"/>
                    <a:pt x="29" y="6"/>
                  </a:cubicBezTo>
                  <a:cubicBezTo>
                    <a:pt x="30" y="8"/>
                    <a:pt x="31" y="10"/>
                    <a:pt x="32" y="12"/>
                  </a:cubicBezTo>
                  <a:cubicBezTo>
                    <a:pt x="33" y="14"/>
                    <a:pt x="33" y="17"/>
                    <a:pt x="33" y="19"/>
                  </a:cubicBezTo>
                  <a:close/>
                  <a:moveTo>
                    <a:pt x="25" y="17"/>
                  </a:moveTo>
                  <a:cubicBezTo>
                    <a:pt x="25" y="15"/>
                    <a:pt x="25" y="14"/>
                    <a:pt x="25" y="13"/>
                  </a:cubicBezTo>
                  <a:cubicBezTo>
                    <a:pt x="24" y="12"/>
                    <a:pt x="24" y="11"/>
                    <a:pt x="23" y="10"/>
                  </a:cubicBezTo>
                  <a:cubicBezTo>
                    <a:pt x="22" y="9"/>
                    <a:pt x="21" y="8"/>
                    <a:pt x="20" y="8"/>
                  </a:cubicBezTo>
                  <a:cubicBezTo>
                    <a:pt x="19" y="7"/>
                    <a:pt x="18" y="7"/>
                    <a:pt x="16" y="7"/>
                  </a:cubicBezTo>
                  <a:cubicBezTo>
                    <a:pt x="15" y="7"/>
                    <a:pt x="14" y="7"/>
                    <a:pt x="13" y="8"/>
                  </a:cubicBezTo>
                  <a:cubicBezTo>
                    <a:pt x="12" y="8"/>
                    <a:pt x="11" y="9"/>
                    <a:pt x="10" y="9"/>
                  </a:cubicBezTo>
                  <a:cubicBezTo>
                    <a:pt x="10" y="10"/>
                    <a:pt x="9" y="11"/>
                    <a:pt x="9" y="12"/>
                  </a:cubicBezTo>
                  <a:cubicBezTo>
                    <a:pt x="8" y="14"/>
                    <a:pt x="8" y="15"/>
                    <a:pt x="8"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3" name="Freeform 51">
              <a:extLst>
                <a:ext uri="{FF2B5EF4-FFF2-40B4-BE49-F238E27FC236}">
                  <a16:creationId xmlns:a16="http://schemas.microsoft.com/office/drawing/2014/main" id="{55F0E322-3AEE-482E-8E59-9FB04FACA931}"/>
                </a:ext>
              </a:extLst>
            </p:cNvPr>
            <p:cNvSpPr>
              <a:spLocks noEditPoints="1"/>
            </p:cNvSpPr>
            <p:nvPr userDrawn="1"/>
          </p:nvSpPr>
          <p:spPr bwMode="auto">
            <a:xfrm>
              <a:off x="857320" y="6383459"/>
              <a:ext cx="83698" cy="137753"/>
            </a:xfrm>
            <a:custGeom>
              <a:avLst/>
              <a:gdLst>
                <a:gd name="T0" fmla="*/ 33 w 33"/>
                <a:gd name="T1" fmla="*/ 35 h 54"/>
                <a:gd name="T2" fmla="*/ 31 w 33"/>
                <a:gd name="T3" fmla="*/ 43 h 54"/>
                <a:gd name="T4" fmla="*/ 28 w 33"/>
                <a:gd name="T5" fmla="*/ 49 h 54"/>
                <a:gd name="T6" fmla="*/ 23 w 33"/>
                <a:gd name="T7" fmla="*/ 53 h 54"/>
                <a:gd name="T8" fmla="*/ 17 w 33"/>
                <a:gd name="T9" fmla="*/ 54 h 54"/>
                <a:gd name="T10" fmla="*/ 12 w 33"/>
                <a:gd name="T11" fmla="*/ 53 h 54"/>
                <a:gd name="T12" fmla="*/ 8 w 33"/>
                <a:gd name="T13" fmla="*/ 50 h 54"/>
                <a:gd name="T14" fmla="*/ 8 w 33"/>
                <a:gd name="T15" fmla="*/ 53 h 54"/>
                <a:gd name="T16" fmla="*/ 0 w 33"/>
                <a:gd name="T17" fmla="*/ 53 h 54"/>
                <a:gd name="T18" fmla="*/ 0 w 33"/>
                <a:gd name="T19" fmla="*/ 4 h 54"/>
                <a:gd name="T20" fmla="*/ 8 w 33"/>
                <a:gd name="T21" fmla="*/ 0 h 54"/>
                <a:gd name="T22" fmla="*/ 8 w 33"/>
                <a:gd name="T23" fmla="*/ 19 h 54"/>
                <a:gd name="T24" fmla="*/ 10 w 33"/>
                <a:gd name="T25" fmla="*/ 17 h 54"/>
                <a:gd name="T26" fmla="*/ 12 w 33"/>
                <a:gd name="T27" fmla="*/ 16 h 54"/>
                <a:gd name="T28" fmla="*/ 14 w 33"/>
                <a:gd name="T29" fmla="*/ 14 h 54"/>
                <a:gd name="T30" fmla="*/ 18 w 33"/>
                <a:gd name="T31" fmla="*/ 14 h 54"/>
                <a:gd name="T32" fmla="*/ 24 w 33"/>
                <a:gd name="T33" fmla="*/ 15 h 54"/>
                <a:gd name="T34" fmla="*/ 28 w 33"/>
                <a:gd name="T35" fmla="*/ 19 h 54"/>
                <a:gd name="T36" fmla="*/ 31 w 33"/>
                <a:gd name="T37" fmla="*/ 25 h 54"/>
                <a:gd name="T38" fmla="*/ 33 w 33"/>
                <a:gd name="T39" fmla="*/ 35 h 54"/>
                <a:gd name="T40" fmla="*/ 25 w 33"/>
                <a:gd name="T41" fmla="*/ 35 h 54"/>
                <a:gd name="T42" fmla="*/ 23 w 33"/>
                <a:gd name="T43" fmla="*/ 24 h 54"/>
                <a:gd name="T44" fmla="*/ 16 w 33"/>
                <a:gd name="T45" fmla="*/ 21 h 54"/>
                <a:gd name="T46" fmla="*/ 14 w 33"/>
                <a:gd name="T47" fmla="*/ 21 h 54"/>
                <a:gd name="T48" fmla="*/ 11 w 33"/>
                <a:gd name="T49" fmla="*/ 23 h 54"/>
                <a:gd name="T50" fmla="*/ 9 w 33"/>
                <a:gd name="T51" fmla="*/ 24 h 54"/>
                <a:gd name="T52" fmla="*/ 8 w 33"/>
                <a:gd name="T53" fmla="*/ 26 h 54"/>
                <a:gd name="T54" fmla="*/ 8 w 33"/>
                <a:gd name="T55" fmla="*/ 42 h 54"/>
                <a:gd name="T56" fmla="*/ 9 w 33"/>
                <a:gd name="T57" fmla="*/ 44 h 54"/>
                <a:gd name="T58" fmla="*/ 11 w 33"/>
                <a:gd name="T59" fmla="*/ 45 h 54"/>
                <a:gd name="T60" fmla="*/ 14 w 33"/>
                <a:gd name="T61" fmla="*/ 47 h 54"/>
                <a:gd name="T62" fmla="*/ 17 w 33"/>
                <a:gd name="T63" fmla="*/ 47 h 54"/>
                <a:gd name="T64" fmla="*/ 23 w 33"/>
                <a:gd name="T65" fmla="*/ 44 h 54"/>
                <a:gd name="T66" fmla="*/ 25 w 33"/>
                <a:gd name="T6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4">
                  <a:moveTo>
                    <a:pt x="33" y="35"/>
                  </a:moveTo>
                  <a:cubicBezTo>
                    <a:pt x="33" y="38"/>
                    <a:pt x="32" y="41"/>
                    <a:pt x="31" y="43"/>
                  </a:cubicBezTo>
                  <a:cubicBezTo>
                    <a:pt x="30" y="46"/>
                    <a:pt x="29" y="48"/>
                    <a:pt x="28" y="49"/>
                  </a:cubicBezTo>
                  <a:cubicBezTo>
                    <a:pt x="27" y="51"/>
                    <a:pt x="25" y="52"/>
                    <a:pt x="23" y="53"/>
                  </a:cubicBezTo>
                  <a:cubicBezTo>
                    <a:pt x="21" y="54"/>
                    <a:pt x="19" y="54"/>
                    <a:pt x="17" y="54"/>
                  </a:cubicBezTo>
                  <a:cubicBezTo>
                    <a:pt x="16" y="54"/>
                    <a:pt x="14" y="54"/>
                    <a:pt x="12" y="53"/>
                  </a:cubicBezTo>
                  <a:cubicBezTo>
                    <a:pt x="10" y="52"/>
                    <a:pt x="9" y="51"/>
                    <a:pt x="8" y="50"/>
                  </a:cubicBezTo>
                  <a:cubicBezTo>
                    <a:pt x="8" y="53"/>
                    <a:pt x="8" y="53"/>
                    <a:pt x="8" y="53"/>
                  </a:cubicBezTo>
                  <a:cubicBezTo>
                    <a:pt x="0" y="53"/>
                    <a:pt x="0" y="53"/>
                    <a:pt x="0" y="53"/>
                  </a:cubicBezTo>
                  <a:cubicBezTo>
                    <a:pt x="0" y="4"/>
                    <a:pt x="0" y="4"/>
                    <a:pt x="0" y="4"/>
                  </a:cubicBezTo>
                  <a:cubicBezTo>
                    <a:pt x="8" y="0"/>
                    <a:pt x="8" y="0"/>
                    <a:pt x="8" y="0"/>
                  </a:cubicBezTo>
                  <a:cubicBezTo>
                    <a:pt x="8" y="19"/>
                    <a:pt x="8" y="19"/>
                    <a:pt x="8" y="19"/>
                  </a:cubicBezTo>
                  <a:cubicBezTo>
                    <a:pt x="9" y="18"/>
                    <a:pt x="9" y="17"/>
                    <a:pt x="10" y="17"/>
                  </a:cubicBezTo>
                  <a:cubicBezTo>
                    <a:pt x="11" y="16"/>
                    <a:pt x="11" y="16"/>
                    <a:pt x="12" y="16"/>
                  </a:cubicBezTo>
                  <a:cubicBezTo>
                    <a:pt x="13" y="15"/>
                    <a:pt x="13" y="15"/>
                    <a:pt x="14" y="14"/>
                  </a:cubicBezTo>
                  <a:cubicBezTo>
                    <a:pt x="15" y="14"/>
                    <a:pt x="16" y="14"/>
                    <a:pt x="18" y="14"/>
                  </a:cubicBezTo>
                  <a:cubicBezTo>
                    <a:pt x="20" y="14"/>
                    <a:pt x="22" y="14"/>
                    <a:pt x="24" y="15"/>
                  </a:cubicBezTo>
                  <a:cubicBezTo>
                    <a:pt x="25" y="16"/>
                    <a:pt x="27" y="17"/>
                    <a:pt x="28" y="19"/>
                  </a:cubicBezTo>
                  <a:cubicBezTo>
                    <a:pt x="30" y="21"/>
                    <a:pt x="31" y="23"/>
                    <a:pt x="31" y="25"/>
                  </a:cubicBezTo>
                  <a:cubicBezTo>
                    <a:pt x="32" y="28"/>
                    <a:pt x="33" y="31"/>
                    <a:pt x="33" y="35"/>
                  </a:cubicBezTo>
                  <a:close/>
                  <a:moveTo>
                    <a:pt x="25" y="35"/>
                  </a:moveTo>
                  <a:cubicBezTo>
                    <a:pt x="25" y="30"/>
                    <a:pt x="24" y="27"/>
                    <a:pt x="23" y="24"/>
                  </a:cubicBezTo>
                  <a:cubicBezTo>
                    <a:pt x="21" y="22"/>
                    <a:pt x="19" y="21"/>
                    <a:pt x="16" y="21"/>
                  </a:cubicBezTo>
                  <a:cubicBezTo>
                    <a:pt x="15" y="21"/>
                    <a:pt x="15" y="21"/>
                    <a:pt x="14" y="21"/>
                  </a:cubicBezTo>
                  <a:cubicBezTo>
                    <a:pt x="13" y="22"/>
                    <a:pt x="12" y="22"/>
                    <a:pt x="11" y="23"/>
                  </a:cubicBezTo>
                  <a:cubicBezTo>
                    <a:pt x="11" y="23"/>
                    <a:pt x="10" y="24"/>
                    <a:pt x="9" y="24"/>
                  </a:cubicBezTo>
                  <a:cubicBezTo>
                    <a:pt x="9" y="25"/>
                    <a:pt x="8" y="25"/>
                    <a:pt x="8" y="26"/>
                  </a:cubicBezTo>
                  <a:cubicBezTo>
                    <a:pt x="8" y="42"/>
                    <a:pt x="8" y="42"/>
                    <a:pt x="8" y="42"/>
                  </a:cubicBezTo>
                  <a:cubicBezTo>
                    <a:pt x="8" y="43"/>
                    <a:pt x="9" y="43"/>
                    <a:pt x="9" y="44"/>
                  </a:cubicBezTo>
                  <a:cubicBezTo>
                    <a:pt x="10" y="44"/>
                    <a:pt x="11" y="45"/>
                    <a:pt x="11" y="45"/>
                  </a:cubicBezTo>
                  <a:cubicBezTo>
                    <a:pt x="12" y="46"/>
                    <a:pt x="13" y="46"/>
                    <a:pt x="14" y="47"/>
                  </a:cubicBezTo>
                  <a:cubicBezTo>
                    <a:pt x="15" y="47"/>
                    <a:pt x="16" y="47"/>
                    <a:pt x="17" y="47"/>
                  </a:cubicBezTo>
                  <a:cubicBezTo>
                    <a:pt x="19" y="47"/>
                    <a:pt x="21" y="46"/>
                    <a:pt x="23" y="44"/>
                  </a:cubicBezTo>
                  <a:cubicBezTo>
                    <a:pt x="24" y="42"/>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4" name="Freeform 52">
              <a:extLst>
                <a:ext uri="{FF2B5EF4-FFF2-40B4-BE49-F238E27FC236}">
                  <a16:creationId xmlns:a16="http://schemas.microsoft.com/office/drawing/2014/main" id="{0D3C59AD-7CCF-4166-9D21-3C3484889312}"/>
                </a:ext>
              </a:extLst>
            </p:cNvPr>
            <p:cNvSpPr>
              <a:spLocks noEditPoints="1"/>
            </p:cNvSpPr>
            <p:nvPr userDrawn="1"/>
          </p:nvSpPr>
          <p:spPr bwMode="auto">
            <a:xfrm>
              <a:off x="956713"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1" y="33"/>
                    <a:pt x="21" y="32"/>
                  </a:cubicBezTo>
                  <a:cubicBezTo>
                    <a:pt x="22" y="32"/>
                    <a:pt x="22" y="32"/>
                    <a:pt x="23" y="32"/>
                  </a:cubicBezTo>
                  <a:cubicBezTo>
                    <a:pt x="24" y="31"/>
                    <a:pt x="24"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8"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5" name="Freeform 53">
              <a:extLst>
                <a:ext uri="{FF2B5EF4-FFF2-40B4-BE49-F238E27FC236}">
                  <a16:creationId xmlns:a16="http://schemas.microsoft.com/office/drawing/2014/main" id="{9C9DA4CE-7B4D-42AE-9264-92B7D7757DD8}"/>
                </a:ext>
              </a:extLst>
            </p:cNvPr>
            <p:cNvSpPr>
              <a:spLocks/>
            </p:cNvSpPr>
            <p:nvPr userDrawn="1"/>
          </p:nvSpPr>
          <p:spPr bwMode="auto">
            <a:xfrm>
              <a:off x="1050873" y="6383459"/>
              <a:ext cx="55799" cy="137753"/>
            </a:xfrm>
            <a:custGeom>
              <a:avLst/>
              <a:gdLst>
                <a:gd name="T0" fmla="*/ 21 w 22"/>
                <a:gd name="T1" fmla="*/ 52 h 54"/>
                <a:gd name="T2" fmla="*/ 18 w 22"/>
                <a:gd name="T3" fmla="*/ 54 h 54"/>
                <a:gd name="T4" fmla="*/ 14 w 22"/>
                <a:gd name="T5" fmla="*/ 54 h 54"/>
                <a:gd name="T6" fmla="*/ 11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2" y="54"/>
                    <a:pt x="11" y="54"/>
                  </a:cubicBezTo>
                  <a:cubicBezTo>
                    <a:pt x="10" y="53"/>
                    <a:pt x="9" y="53"/>
                    <a:pt x="8" y="52"/>
                  </a:cubicBezTo>
                  <a:cubicBezTo>
                    <a:pt x="7" y="51"/>
                    <a:pt x="6" y="50"/>
                    <a:pt x="6" y="49"/>
                  </a:cubicBezTo>
                  <a:cubicBezTo>
                    <a:pt x="6"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2"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6" name="Freeform 54">
              <a:extLst>
                <a:ext uri="{FF2B5EF4-FFF2-40B4-BE49-F238E27FC236}">
                  <a16:creationId xmlns:a16="http://schemas.microsoft.com/office/drawing/2014/main" id="{DBCBD0D2-5C9C-4B12-8CF8-9CA320825ED7}"/>
                </a:ext>
              </a:extLst>
            </p:cNvPr>
            <p:cNvSpPr>
              <a:spLocks/>
            </p:cNvSpPr>
            <p:nvPr userDrawn="1"/>
          </p:nvSpPr>
          <p:spPr bwMode="auto">
            <a:xfrm>
              <a:off x="1118877"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7" name="Freeform 55">
              <a:extLst>
                <a:ext uri="{FF2B5EF4-FFF2-40B4-BE49-F238E27FC236}">
                  <a16:creationId xmlns:a16="http://schemas.microsoft.com/office/drawing/2014/main" id="{CDCFBD31-7961-4587-876E-1FAFC4E74AB8}"/>
                </a:ext>
              </a:extLst>
            </p:cNvPr>
            <p:cNvSpPr>
              <a:spLocks noEditPoints="1"/>
            </p:cNvSpPr>
            <p:nvPr userDrawn="1"/>
          </p:nvSpPr>
          <p:spPr bwMode="auto">
            <a:xfrm>
              <a:off x="1190370"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29 w 33"/>
                <a:gd name="T25" fmla="*/ 35 h 40"/>
                <a:gd name="T26" fmla="*/ 27 w 33"/>
                <a:gd name="T27" fmla="*/ 37 h 40"/>
                <a:gd name="T28" fmla="*/ 24 w 33"/>
                <a:gd name="T29" fmla="*/ 39 h 40"/>
                <a:gd name="T30" fmla="*/ 20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2"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0" y="33"/>
                    <a:pt x="21" y="32"/>
                  </a:cubicBezTo>
                  <a:cubicBezTo>
                    <a:pt x="22" y="32"/>
                    <a:pt x="22" y="32"/>
                    <a:pt x="23" y="32"/>
                  </a:cubicBezTo>
                  <a:cubicBezTo>
                    <a:pt x="23" y="31"/>
                    <a:pt x="24" y="31"/>
                    <a:pt x="25" y="30"/>
                  </a:cubicBezTo>
                  <a:cubicBezTo>
                    <a:pt x="29" y="35"/>
                    <a:pt x="29" y="35"/>
                    <a:pt x="29" y="35"/>
                  </a:cubicBezTo>
                  <a:cubicBezTo>
                    <a:pt x="29" y="36"/>
                    <a:pt x="28" y="37"/>
                    <a:pt x="27" y="37"/>
                  </a:cubicBezTo>
                  <a:cubicBezTo>
                    <a:pt x="26" y="38"/>
                    <a:pt x="25" y="38"/>
                    <a:pt x="24" y="39"/>
                  </a:cubicBezTo>
                  <a:cubicBezTo>
                    <a:pt x="23" y="39"/>
                    <a:pt x="22" y="40"/>
                    <a:pt x="20"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7"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8" name="Freeform 56">
              <a:extLst>
                <a:ext uri="{FF2B5EF4-FFF2-40B4-BE49-F238E27FC236}">
                  <a16:creationId xmlns:a16="http://schemas.microsoft.com/office/drawing/2014/main" id="{52482C08-723A-4738-9787-3516B3C17145}"/>
                </a:ext>
              </a:extLst>
            </p:cNvPr>
            <p:cNvSpPr>
              <a:spLocks/>
            </p:cNvSpPr>
            <p:nvPr userDrawn="1"/>
          </p:nvSpPr>
          <p:spPr bwMode="auto">
            <a:xfrm>
              <a:off x="1294993" y="6418333"/>
              <a:ext cx="55799" cy="101135"/>
            </a:xfrm>
            <a:custGeom>
              <a:avLst/>
              <a:gdLst>
                <a:gd name="T0" fmla="*/ 20 w 22"/>
                <a:gd name="T1" fmla="*/ 9 h 39"/>
                <a:gd name="T2" fmla="*/ 18 w 22"/>
                <a:gd name="T3" fmla="*/ 8 h 39"/>
                <a:gd name="T4" fmla="*/ 15 w 22"/>
                <a:gd name="T5" fmla="*/ 7 h 39"/>
                <a:gd name="T6" fmla="*/ 9 w 22"/>
                <a:gd name="T7" fmla="*/ 10 h 39"/>
                <a:gd name="T8" fmla="*/ 7 w 22"/>
                <a:gd name="T9" fmla="*/ 17 h 39"/>
                <a:gd name="T10" fmla="*/ 7 w 22"/>
                <a:gd name="T11" fmla="*/ 39 h 39"/>
                <a:gd name="T12" fmla="*/ 0 w 22"/>
                <a:gd name="T13" fmla="*/ 39 h 39"/>
                <a:gd name="T14" fmla="*/ 0 w 22"/>
                <a:gd name="T15" fmla="*/ 1 h 39"/>
                <a:gd name="T16" fmla="*/ 7 w 22"/>
                <a:gd name="T17" fmla="*/ 1 h 39"/>
                <a:gd name="T18" fmla="*/ 7 w 22"/>
                <a:gd name="T19" fmla="*/ 5 h 39"/>
                <a:gd name="T20" fmla="*/ 9 w 22"/>
                <a:gd name="T21" fmla="*/ 3 h 39"/>
                <a:gd name="T22" fmla="*/ 11 w 22"/>
                <a:gd name="T23" fmla="*/ 1 h 39"/>
                <a:gd name="T24" fmla="*/ 13 w 22"/>
                <a:gd name="T25" fmla="*/ 0 h 39"/>
                <a:gd name="T26" fmla="*/ 16 w 22"/>
                <a:gd name="T27" fmla="*/ 0 h 39"/>
                <a:gd name="T28" fmla="*/ 20 w 22"/>
                <a:gd name="T29" fmla="*/ 1 h 39"/>
                <a:gd name="T30" fmla="*/ 22 w 22"/>
                <a:gd name="T31" fmla="*/ 2 h 39"/>
                <a:gd name="T32" fmla="*/ 20 w 22"/>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9"/>
                  </a:moveTo>
                  <a:cubicBezTo>
                    <a:pt x="20" y="8"/>
                    <a:pt x="19" y="8"/>
                    <a:pt x="18" y="8"/>
                  </a:cubicBezTo>
                  <a:cubicBezTo>
                    <a:pt x="17" y="8"/>
                    <a:pt x="16" y="7"/>
                    <a:pt x="15" y="7"/>
                  </a:cubicBezTo>
                  <a:cubicBezTo>
                    <a:pt x="12" y="7"/>
                    <a:pt x="10" y="8"/>
                    <a:pt x="9" y="10"/>
                  </a:cubicBezTo>
                  <a:cubicBezTo>
                    <a:pt x="8" y="12"/>
                    <a:pt x="7" y="14"/>
                    <a:pt x="7" y="17"/>
                  </a:cubicBezTo>
                  <a:cubicBezTo>
                    <a:pt x="7" y="39"/>
                    <a:pt x="7" y="39"/>
                    <a:pt x="7" y="39"/>
                  </a:cubicBezTo>
                  <a:cubicBezTo>
                    <a:pt x="0" y="39"/>
                    <a:pt x="0" y="39"/>
                    <a:pt x="0" y="39"/>
                  </a:cubicBezTo>
                  <a:cubicBezTo>
                    <a:pt x="0" y="1"/>
                    <a:pt x="0" y="1"/>
                    <a:pt x="0" y="1"/>
                  </a:cubicBezTo>
                  <a:cubicBezTo>
                    <a:pt x="7" y="1"/>
                    <a:pt x="7" y="1"/>
                    <a:pt x="7" y="1"/>
                  </a:cubicBezTo>
                  <a:cubicBezTo>
                    <a:pt x="7" y="5"/>
                    <a:pt x="7" y="5"/>
                    <a:pt x="7" y="5"/>
                  </a:cubicBezTo>
                  <a:cubicBezTo>
                    <a:pt x="8" y="4"/>
                    <a:pt x="8" y="3"/>
                    <a:pt x="9" y="3"/>
                  </a:cubicBezTo>
                  <a:cubicBezTo>
                    <a:pt x="9" y="2"/>
                    <a:pt x="10" y="2"/>
                    <a:pt x="11" y="1"/>
                  </a:cubicBezTo>
                  <a:cubicBezTo>
                    <a:pt x="11" y="1"/>
                    <a:pt x="12" y="1"/>
                    <a:pt x="13" y="0"/>
                  </a:cubicBezTo>
                  <a:cubicBezTo>
                    <a:pt x="14" y="0"/>
                    <a:pt x="15" y="0"/>
                    <a:pt x="16" y="0"/>
                  </a:cubicBezTo>
                  <a:cubicBezTo>
                    <a:pt x="17" y="0"/>
                    <a:pt x="19" y="0"/>
                    <a:pt x="20" y="1"/>
                  </a:cubicBezTo>
                  <a:cubicBezTo>
                    <a:pt x="21" y="1"/>
                    <a:pt x="22" y="1"/>
                    <a:pt x="22" y="2"/>
                  </a:cubicBezTo>
                  <a:lnTo>
                    <a:pt x="20"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9" name="Freeform 57">
              <a:extLst>
                <a:ext uri="{FF2B5EF4-FFF2-40B4-BE49-F238E27FC236}">
                  <a16:creationId xmlns:a16="http://schemas.microsoft.com/office/drawing/2014/main" id="{5B72A8F0-33E3-42CD-88C2-C35BEC0E9833}"/>
                </a:ext>
              </a:extLst>
            </p:cNvPr>
            <p:cNvSpPr>
              <a:spLocks/>
            </p:cNvSpPr>
            <p:nvPr userDrawn="1"/>
          </p:nvSpPr>
          <p:spPr bwMode="auto">
            <a:xfrm>
              <a:off x="1406591"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0" name="Freeform 58">
              <a:extLst>
                <a:ext uri="{FF2B5EF4-FFF2-40B4-BE49-F238E27FC236}">
                  <a16:creationId xmlns:a16="http://schemas.microsoft.com/office/drawing/2014/main" id="{73FC54A2-6588-499B-968A-79F4CA9CF5F3}"/>
                </a:ext>
              </a:extLst>
            </p:cNvPr>
            <p:cNvSpPr>
              <a:spLocks/>
            </p:cNvSpPr>
            <p:nvPr userDrawn="1"/>
          </p:nvSpPr>
          <p:spPr bwMode="auto">
            <a:xfrm>
              <a:off x="1485058" y="6383459"/>
              <a:ext cx="80211"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10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2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3" y="25"/>
                    <a:pt x="21" y="24"/>
                  </a:cubicBezTo>
                  <a:cubicBezTo>
                    <a:pt x="20" y="22"/>
                    <a:pt x="18" y="21"/>
                    <a:pt x="15" y="21"/>
                  </a:cubicBezTo>
                  <a:cubicBezTo>
                    <a:pt x="14" y="21"/>
                    <a:pt x="13" y="21"/>
                    <a:pt x="12" y="22"/>
                  </a:cubicBezTo>
                  <a:cubicBezTo>
                    <a:pt x="11" y="22"/>
                    <a:pt x="10" y="23"/>
                    <a:pt x="10" y="24"/>
                  </a:cubicBezTo>
                  <a:cubicBezTo>
                    <a:pt x="9" y="24"/>
                    <a:pt x="8" y="25"/>
                    <a:pt x="8" y="27"/>
                  </a:cubicBezTo>
                  <a:cubicBezTo>
                    <a:pt x="8"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9" y="17"/>
                    <a:pt x="9" y="17"/>
                  </a:cubicBezTo>
                  <a:cubicBezTo>
                    <a:pt x="10" y="16"/>
                    <a:pt x="11" y="16"/>
                    <a:pt x="12" y="15"/>
                  </a:cubicBezTo>
                  <a:cubicBezTo>
                    <a:pt x="12" y="15"/>
                    <a:pt x="13" y="15"/>
                    <a:pt x="14" y="14"/>
                  </a:cubicBezTo>
                  <a:cubicBezTo>
                    <a:pt x="15" y="14"/>
                    <a:pt x="16" y="14"/>
                    <a:pt x="17" y="14"/>
                  </a:cubicBezTo>
                  <a:cubicBezTo>
                    <a:pt x="19" y="14"/>
                    <a:pt x="21" y="14"/>
                    <a:pt x="23" y="15"/>
                  </a:cubicBezTo>
                  <a:cubicBezTo>
                    <a:pt x="25" y="16"/>
                    <a:pt x="26" y="17"/>
                    <a:pt x="27" y="18"/>
                  </a:cubicBezTo>
                  <a:cubicBezTo>
                    <a:pt x="29" y="20"/>
                    <a:pt x="29" y="22"/>
                    <a:pt x="30" y="24"/>
                  </a:cubicBezTo>
                  <a:cubicBezTo>
                    <a:pt x="31"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1" name="Freeform 59">
              <a:extLst>
                <a:ext uri="{FF2B5EF4-FFF2-40B4-BE49-F238E27FC236}">
                  <a16:creationId xmlns:a16="http://schemas.microsoft.com/office/drawing/2014/main" id="{1E6AB002-C130-4648-A18E-BA496FF1756C}"/>
                </a:ext>
              </a:extLst>
            </p:cNvPr>
            <p:cNvSpPr>
              <a:spLocks noEditPoints="1"/>
            </p:cNvSpPr>
            <p:nvPr userDrawn="1"/>
          </p:nvSpPr>
          <p:spPr bwMode="auto">
            <a:xfrm>
              <a:off x="1582706" y="6418333"/>
              <a:ext cx="83698" cy="102879"/>
            </a:xfrm>
            <a:custGeom>
              <a:avLst/>
              <a:gdLst>
                <a:gd name="T0" fmla="*/ 33 w 33"/>
                <a:gd name="T1" fmla="*/ 19 h 40"/>
                <a:gd name="T2" fmla="*/ 33 w 33"/>
                <a:gd name="T3" fmla="*/ 21 h 40"/>
                <a:gd name="T4" fmla="*/ 33 w 33"/>
                <a:gd name="T5" fmla="*/ 23 h 40"/>
                <a:gd name="T6" fmla="*/ 8 w 33"/>
                <a:gd name="T7" fmla="*/ 23 h 40"/>
                <a:gd name="T8" fmla="*/ 9 w 33"/>
                <a:gd name="T9" fmla="*/ 28 h 40"/>
                <a:gd name="T10" fmla="*/ 11 w 33"/>
                <a:gd name="T11" fmla="*/ 31 h 40"/>
                <a:gd name="T12" fmla="*/ 14 w 33"/>
                <a:gd name="T13" fmla="*/ 33 h 40"/>
                <a:gd name="T14" fmla="*/ 17 w 33"/>
                <a:gd name="T15" fmla="*/ 33 h 40"/>
                <a:gd name="T16" fmla="*/ 20 w 33"/>
                <a:gd name="T17" fmla="*/ 33 h 40"/>
                <a:gd name="T18" fmla="*/ 22 w 33"/>
                <a:gd name="T19" fmla="*/ 32 h 40"/>
                <a:gd name="T20" fmla="*/ 24 w 33"/>
                <a:gd name="T21" fmla="*/ 32 h 40"/>
                <a:gd name="T22" fmla="*/ 26 w 33"/>
                <a:gd name="T23" fmla="*/ 30 h 40"/>
                <a:gd name="T24" fmla="*/ 30 w 33"/>
                <a:gd name="T25" fmla="*/ 35 h 40"/>
                <a:gd name="T26" fmla="*/ 27 w 33"/>
                <a:gd name="T27" fmla="*/ 37 h 40"/>
                <a:gd name="T28" fmla="*/ 25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2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6 w 33"/>
                <a:gd name="T63" fmla="*/ 17 h 40"/>
                <a:gd name="T64" fmla="*/ 25 w 33"/>
                <a:gd name="T65" fmla="*/ 13 h 40"/>
                <a:gd name="T66" fmla="*/ 23 w 33"/>
                <a:gd name="T67" fmla="*/ 10 h 40"/>
                <a:gd name="T68" fmla="*/ 21 w 33"/>
                <a:gd name="T69" fmla="*/ 8 h 40"/>
                <a:gd name="T70" fmla="*/ 17 w 33"/>
                <a:gd name="T71" fmla="*/ 7 h 40"/>
                <a:gd name="T72" fmla="*/ 13 w 33"/>
                <a:gd name="T73" fmla="*/ 8 h 40"/>
                <a:gd name="T74" fmla="*/ 11 w 33"/>
                <a:gd name="T75" fmla="*/ 9 h 40"/>
                <a:gd name="T76" fmla="*/ 9 w 33"/>
                <a:gd name="T77" fmla="*/ 12 h 40"/>
                <a:gd name="T78" fmla="*/ 8 w 33"/>
                <a:gd name="T79" fmla="*/ 17 h 40"/>
                <a:gd name="T80" fmla="*/ 26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8" y="23"/>
                    <a:pt x="8" y="23"/>
                    <a:pt x="8" y="23"/>
                  </a:cubicBezTo>
                  <a:cubicBezTo>
                    <a:pt x="8" y="25"/>
                    <a:pt x="8" y="26"/>
                    <a:pt x="9" y="28"/>
                  </a:cubicBezTo>
                  <a:cubicBezTo>
                    <a:pt x="10" y="29"/>
                    <a:pt x="10" y="30"/>
                    <a:pt x="11" y="31"/>
                  </a:cubicBezTo>
                  <a:cubicBezTo>
                    <a:pt x="12" y="32"/>
                    <a:pt x="13" y="32"/>
                    <a:pt x="14" y="33"/>
                  </a:cubicBezTo>
                  <a:cubicBezTo>
                    <a:pt x="15" y="33"/>
                    <a:pt x="16" y="33"/>
                    <a:pt x="17" y="33"/>
                  </a:cubicBezTo>
                  <a:cubicBezTo>
                    <a:pt x="18" y="33"/>
                    <a:pt x="19" y="33"/>
                    <a:pt x="20" y="33"/>
                  </a:cubicBezTo>
                  <a:cubicBezTo>
                    <a:pt x="20" y="33"/>
                    <a:pt x="21" y="33"/>
                    <a:pt x="22" y="32"/>
                  </a:cubicBezTo>
                  <a:cubicBezTo>
                    <a:pt x="23" y="32"/>
                    <a:pt x="23" y="32"/>
                    <a:pt x="24" y="32"/>
                  </a:cubicBezTo>
                  <a:cubicBezTo>
                    <a:pt x="24" y="31"/>
                    <a:pt x="25" y="31"/>
                    <a:pt x="26" y="30"/>
                  </a:cubicBezTo>
                  <a:cubicBezTo>
                    <a:pt x="30" y="35"/>
                    <a:pt x="30" y="35"/>
                    <a:pt x="30" y="35"/>
                  </a:cubicBezTo>
                  <a:cubicBezTo>
                    <a:pt x="29" y="36"/>
                    <a:pt x="28" y="37"/>
                    <a:pt x="27" y="37"/>
                  </a:cubicBezTo>
                  <a:cubicBezTo>
                    <a:pt x="27" y="38"/>
                    <a:pt x="26" y="38"/>
                    <a:pt x="25" y="39"/>
                  </a:cubicBezTo>
                  <a:cubicBezTo>
                    <a:pt x="24" y="39"/>
                    <a:pt x="22" y="40"/>
                    <a:pt x="21" y="40"/>
                  </a:cubicBezTo>
                  <a:cubicBezTo>
                    <a:pt x="20" y="40"/>
                    <a:pt x="18" y="40"/>
                    <a:pt x="17" y="40"/>
                  </a:cubicBezTo>
                  <a:cubicBezTo>
                    <a:pt x="15" y="40"/>
                    <a:pt x="14" y="40"/>
                    <a:pt x="12" y="39"/>
                  </a:cubicBezTo>
                  <a:cubicBezTo>
                    <a:pt x="11" y="39"/>
                    <a:pt x="10" y="38"/>
                    <a:pt x="8" y="38"/>
                  </a:cubicBezTo>
                  <a:cubicBezTo>
                    <a:pt x="7" y="37"/>
                    <a:pt x="6" y="36"/>
                    <a:pt x="5" y="35"/>
                  </a:cubicBezTo>
                  <a:cubicBezTo>
                    <a:pt x="4" y="34"/>
                    <a:pt x="4" y="33"/>
                    <a:pt x="3" y="31"/>
                  </a:cubicBezTo>
                  <a:cubicBezTo>
                    <a:pt x="2" y="30"/>
                    <a:pt x="1" y="28"/>
                    <a:pt x="1" y="26"/>
                  </a:cubicBezTo>
                  <a:cubicBezTo>
                    <a:pt x="1" y="24"/>
                    <a:pt x="0" y="22"/>
                    <a:pt x="0" y="20"/>
                  </a:cubicBezTo>
                  <a:cubicBezTo>
                    <a:pt x="0" y="17"/>
                    <a:pt x="1" y="14"/>
                    <a:pt x="2" y="12"/>
                  </a:cubicBezTo>
                  <a:cubicBezTo>
                    <a:pt x="2" y="9"/>
                    <a:pt x="4" y="7"/>
                    <a:pt x="5" y="5"/>
                  </a:cubicBezTo>
                  <a:cubicBezTo>
                    <a:pt x="6" y="4"/>
                    <a:pt x="8" y="2"/>
                    <a:pt x="10" y="1"/>
                  </a:cubicBezTo>
                  <a:cubicBezTo>
                    <a:pt x="12" y="1"/>
                    <a:pt x="15" y="0"/>
                    <a:pt x="17" y="0"/>
                  </a:cubicBezTo>
                  <a:cubicBezTo>
                    <a:pt x="20" y="0"/>
                    <a:pt x="22" y="1"/>
                    <a:pt x="24" y="2"/>
                  </a:cubicBezTo>
                  <a:cubicBezTo>
                    <a:pt x="26" y="3"/>
                    <a:pt x="28" y="4"/>
                    <a:pt x="29" y="6"/>
                  </a:cubicBezTo>
                  <a:cubicBezTo>
                    <a:pt x="31" y="8"/>
                    <a:pt x="32" y="10"/>
                    <a:pt x="32" y="12"/>
                  </a:cubicBezTo>
                  <a:cubicBezTo>
                    <a:pt x="33" y="14"/>
                    <a:pt x="33" y="17"/>
                    <a:pt x="33" y="19"/>
                  </a:cubicBezTo>
                  <a:close/>
                  <a:moveTo>
                    <a:pt x="26" y="17"/>
                  </a:moveTo>
                  <a:cubicBezTo>
                    <a:pt x="26" y="15"/>
                    <a:pt x="25" y="14"/>
                    <a:pt x="25" y="13"/>
                  </a:cubicBezTo>
                  <a:cubicBezTo>
                    <a:pt x="25" y="12"/>
                    <a:pt x="24" y="11"/>
                    <a:pt x="23" y="10"/>
                  </a:cubicBezTo>
                  <a:cubicBezTo>
                    <a:pt x="23" y="9"/>
                    <a:pt x="22" y="8"/>
                    <a:pt x="21" y="8"/>
                  </a:cubicBezTo>
                  <a:cubicBezTo>
                    <a:pt x="20" y="7"/>
                    <a:pt x="18" y="7"/>
                    <a:pt x="17" y="7"/>
                  </a:cubicBezTo>
                  <a:cubicBezTo>
                    <a:pt x="15" y="7"/>
                    <a:pt x="14" y="7"/>
                    <a:pt x="13" y="8"/>
                  </a:cubicBezTo>
                  <a:cubicBezTo>
                    <a:pt x="12" y="8"/>
                    <a:pt x="11" y="9"/>
                    <a:pt x="11" y="9"/>
                  </a:cubicBezTo>
                  <a:cubicBezTo>
                    <a:pt x="10" y="10"/>
                    <a:pt x="9" y="11"/>
                    <a:pt x="9" y="12"/>
                  </a:cubicBezTo>
                  <a:cubicBezTo>
                    <a:pt x="8" y="14"/>
                    <a:pt x="8" y="15"/>
                    <a:pt x="8" y="17"/>
                  </a:cubicBezTo>
                  <a:lnTo>
                    <a:pt x="26"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2" name="Freeform 60">
              <a:extLst>
                <a:ext uri="{FF2B5EF4-FFF2-40B4-BE49-F238E27FC236}">
                  <a16:creationId xmlns:a16="http://schemas.microsoft.com/office/drawing/2014/main" id="{B0044278-9F7F-4596-96D2-ACFBE0DEC0B1}"/>
                </a:ext>
              </a:extLst>
            </p:cNvPr>
            <p:cNvSpPr>
              <a:spLocks/>
            </p:cNvSpPr>
            <p:nvPr userDrawn="1"/>
          </p:nvSpPr>
          <p:spPr bwMode="auto">
            <a:xfrm>
              <a:off x="1727435" y="6421821"/>
              <a:ext cx="122060" cy="97648"/>
            </a:xfrm>
            <a:custGeom>
              <a:avLst/>
              <a:gdLst>
                <a:gd name="T0" fmla="*/ 56 w 70"/>
                <a:gd name="T1" fmla="*/ 56 h 56"/>
                <a:gd name="T2" fmla="*/ 46 w 70"/>
                <a:gd name="T3" fmla="*/ 56 h 56"/>
                <a:gd name="T4" fmla="*/ 35 w 70"/>
                <a:gd name="T5" fmla="*/ 16 h 56"/>
                <a:gd name="T6" fmla="*/ 25 w 70"/>
                <a:gd name="T7" fmla="*/ 56 h 56"/>
                <a:gd name="T8" fmla="*/ 15 w 70"/>
                <a:gd name="T9" fmla="*/ 56 h 56"/>
                <a:gd name="T10" fmla="*/ 0 w 70"/>
                <a:gd name="T11" fmla="*/ 0 h 56"/>
                <a:gd name="T12" fmla="*/ 10 w 70"/>
                <a:gd name="T13" fmla="*/ 0 h 56"/>
                <a:gd name="T14" fmla="*/ 21 w 70"/>
                <a:gd name="T15" fmla="*/ 38 h 56"/>
                <a:gd name="T16" fmla="*/ 31 w 70"/>
                <a:gd name="T17" fmla="*/ 0 h 56"/>
                <a:gd name="T18" fmla="*/ 40 w 70"/>
                <a:gd name="T19" fmla="*/ 0 h 56"/>
                <a:gd name="T20" fmla="*/ 50 w 70"/>
                <a:gd name="T21" fmla="*/ 38 h 56"/>
                <a:gd name="T22" fmla="*/ 60 w 70"/>
                <a:gd name="T23" fmla="*/ 0 h 56"/>
                <a:gd name="T24" fmla="*/ 70 w 70"/>
                <a:gd name="T25" fmla="*/ 0 h 56"/>
                <a:gd name="T26" fmla="*/ 56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6" y="56"/>
                  </a:moveTo>
                  <a:lnTo>
                    <a:pt x="46" y="56"/>
                  </a:lnTo>
                  <a:lnTo>
                    <a:pt x="35" y="16"/>
                  </a:lnTo>
                  <a:lnTo>
                    <a:pt x="25" y="56"/>
                  </a:lnTo>
                  <a:lnTo>
                    <a:pt x="15" y="56"/>
                  </a:lnTo>
                  <a:lnTo>
                    <a:pt x="0" y="0"/>
                  </a:lnTo>
                  <a:lnTo>
                    <a:pt x="10" y="0"/>
                  </a:lnTo>
                  <a:lnTo>
                    <a:pt x="21" y="38"/>
                  </a:lnTo>
                  <a:lnTo>
                    <a:pt x="31" y="0"/>
                  </a:lnTo>
                  <a:lnTo>
                    <a:pt x="40" y="0"/>
                  </a:lnTo>
                  <a:lnTo>
                    <a:pt x="50" y="38"/>
                  </a:lnTo>
                  <a:lnTo>
                    <a:pt x="60" y="0"/>
                  </a:lnTo>
                  <a:lnTo>
                    <a:pt x="70" y="0"/>
                  </a:lnTo>
                  <a:lnTo>
                    <a:pt x="56"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3" name="Freeform 61">
              <a:extLst>
                <a:ext uri="{FF2B5EF4-FFF2-40B4-BE49-F238E27FC236}">
                  <a16:creationId xmlns:a16="http://schemas.microsoft.com/office/drawing/2014/main" id="{79F75E0D-27A7-44C1-BF19-495F4768F995}"/>
                </a:ext>
              </a:extLst>
            </p:cNvPr>
            <p:cNvSpPr>
              <a:spLocks noEditPoints="1"/>
            </p:cNvSpPr>
            <p:nvPr userDrawn="1"/>
          </p:nvSpPr>
          <p:spPr bwMode="auto">
            <a:xfrm>
              <a:off x="1859957" y="6418333"/>
              <a:ext cx="87186" cy="102879"/>
            </a:xfrm>
            <a:custGeom>
              <a:avLst/>
              <a:gdLst>
                <a:gd name="T0" fmla="*/ 34 w 34"/>
                <a:gd name="T1" fmla="*/ 20 h 40"/>
                <a:gd name="T2" fmla="*/ 33 w 34"/>
                <a:gd name="T3" fmla="*/ 28 h 40"/>
                <a:gd name="T4" fmla="*/ 29 w 34"/>
                <a:gd name="T5" fmla="*/ 35 h 40"/>
                <a:gd name="T6" fmla="*/ 24 w 34"/>
                <a:gd name="T7" fmla="*/ 39 h 40"/>
                <a:gd name="T8" fmla="*/ 17 w 34"/>
                <a:gd name="T9" fmla="*/ 40 h 40"/>
                <a:gd name="T10" fmla="*/ 10 w 34"/>
                <a:gd name="T11" fmla="*/ 39 h 40"/>
                <a:gd name="T12" fmla="*/ 5 w 34"/>
                <a:gd name="T13" fmla="*/ 35 h 40"/>
                <a:gd name="T14" fmla="*/ 1 w 34"/>
                <a:gd name="T15" fmla="*/ 28 h 40"/>
                <a:gd name="T16" fmla="*/ 0 w 34"/>
                <a:gd name="T17" fmla="*/ 20 h 40"/>
                <a:gd name="T18" fmla="*/ 1 w 34"/>
                <a:gd name="T19" fmla="*/ 12 h 40"/>
                <a:gd name="T20" fmla="*/ 5 w 34"/>
                <a:gd name="T21" fmla="*/ 5 h 40"/>
                <a:gd name="T22" fmla="*/ 11 w 34"/>
                <a:gd name="T23" fmla="*/ 1 h 40"/>
                <a:gd name="T24" fmla="*/ 17 w 34"/>
                <a:gd name="T25" fmla="*/ 0 h 40"/>
                <a:gd name="T26" fmla="*/ 24 w 34"/>
                <a:gd name="T27" fmla="*/ 1 h 40"/>
                <a:gd name="T28" fmla="*/ 29 w 34"/>
                <a:gd name="T29" fmla="*/ 5 h 40"/>
                <a:gd name="T30" fmla="*/ 33 w 34"/>
                <a:gd name="T31" fmla="*/ 12 h 40"/>
                <a:gd name="T32" fmla="*/ 34 w 34"/>
                <a:gd name="T33" fmla="*/ 20 h 40"/>
                <a:gd name="T34" fmla="*/ 27 w 34"/>
                <a:gd name="T35" fmla="*/ 20 h 40"/>
                <a:gd name="T36" fmla="*/ 26 w 34"/>
                <a:gd name="T37" fmla="*/ 15 h 40"/>
                <a:gd name="T38" fmla="*/ 24 w 34"/>
                <a:gd name="T39" fmla="*/ 11 h 40"/>
                <a:gd name="T40" fmla="*/ 21 w 34"/>
                <a:gd name="T41" fmla="*/ 8 h 40"/>
                <a:gd name="T42" fmla="*/ 17 w 34"/>
                <a:gd name="T43" fmla="*/ 7 h 40"/>
                <a:gd name="T44" fmla="*/ 13 w 34"/>
                <a:gd name="T45" fmla="*/ 8 h 40"/>
                <a:gd name="T46" fmla="*/ 10 w 34"/>
                <a:gd name="T47" fmla="*/ 11 h 40"/>
                <a:gd name="T48" fmla="*/ 8 w 34"/>
                <a:gd name="T49" fmla="*/ 15 h 40"/>
                <a:gd name="T50" fmla="*/ 8 w 34"/>
                <a:gd name="T51" fmla="*/ 20 h 40"/>
                <a:gd name="T52" fmla="*/ 8 w 34"/>
                <a:gd name="T53" fmla="*/ 26 h 40"/>
                <a:gd name="T54" fmla="*/ 10 w 34"/>
                <a:gd name="T55" fmla="*/ 30 h 40"/>
                <a:gd name="T56" fmla="*/ 13 w 34"/>
                <a:gd name="T57" fmla="*/ 32 h 40"/>
                <a:gd name="T58" fmla="*/ 17 w 34"/>
                <a:gd name="T59" fmla="*/ 33 h 40"/>
                <a:gd name="T60" fmla="*/ 21 w 34"/>
                <a:gd name="T61" fmla="*/ 32 h 40"/>
                <a:gd name="T62" fmla="*/ 24 w 34"/>
                <a:gd name="T63" fmla="*/ 29 h 40"/>
                <a:gd name="T64" fmla="*/ 26 w 34"/>
                <a:gd name="T65" fmla="*/ 25 h 40"/>
                <a:gd name="T66" fmla="*/ 27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20"/>
                  </a:moveTo>
                  <a:cubicBezTo>
                    <a:pt x="34" y="23"/>
                    <a:pt x="34" y="26"/>
                    <a:pt x="33" y="28"/>
                  </a:cubicBezTo>
                  <a:cubicBezTo>
                    <a:pt x="32" y="31"/>
                    <a:pt x="31" y="33"/>
                    <a:pt x="29" y="35"/>
                  </a:cubicBezTo>
                  <a:cubicBezTo>
                    <a:pt x="28" y="37"/>
                    <a:pt x="26" y="38"/>
                    <a:pt x="24" y="39"/>
                  </a:cubicBezTo>
                  <a:cubicBezTo>
                    <a:pt x="22" y="40"/>
                    <a:pt x="20" y="40"/>
                    <a:pt x="17" y="40"/>
                  </a:cubicBezTo>
                  <a:cubicBezTo>
                    <a:pt x="15" y="40"/>
                    <a:pt x="12" y="40"/>
                    <a:pt x="10" y="39"/>
                  </a:cubicBezTo>
                  <a:cubicBezTo>
                    <a:pt x="8" y="38"/>
                    <a:pt x="6" y="36"/>
                    <a:pt x="5" y="35"/>
                  </a:cubicBezTo>
                  <a:cubicBezTo>
                    <a:pt x="3" y="33"/>
                    <a:pt x="2" y="31"/>
                    <a:pt x="1" y="28"/>
                  </a:cubicBezTo>
                  <a:cubicBezTo>
                    <a:pt x="1" y="26"/>
                    <a:pt x="0" y="23"/>
                    <a:pt x="0" y="20"/>
                  </a:cubicBezTo>
                  <a:cubicBezTo>
                    <a:pt x="0" y="17"/>
                    <a:pt x="1" y="14"/>
                    <a:pt x="1" y="12"/>
                  </a:cubicBezTo>
                  <a:cubicBezTo>
                    <a:pt x="2" y="9"/>
                    <a:pt x="4" y="7"/>
                    <a:pt x="5" y="5"/>
                  </a:cubicBezTo>
                  <a:cubicBezTo>
                    <a:pt x="7" y="4"/>
                    <a:pt x="8" y="2"/>
                    <a:pt x="11" y="1"/>
                  </a:cubicBezTo>
                  <a:cubicBezTo>
                    <a:pt x="13" y="1"/>
                    <a:pt x="15" y="0"/>
                    <a:pt x="17" y="0"/>
                  </a:cubicBezTo>
                  <a:cubicBezTo>
                    <a:pt x="20" y="0"/>
                    <a:pt x="22" y="1"/>
                    <a:pt x="24" y="1"/>
                  </a:cubicBezTo>
                  <a:cubicBezTo>
                    <a:pt x="26" y="2"/>
                    <a:pt x="28" y="4"/>
                    <a:pt x="29" y="5"/>
                  </a:cubicBezTo>
                  <a:cubicBezTo>
                    <a:pt x="31" y="7"/>
                    <a:pt x="32" y="9"/>
                    <a:pt x="33" y="12"/>
                  </a:cubicBezTo>
                  <a:cubicBezTo>
                    <a:pt x="34" y="14"/>
                    <a:pt x="34" y="17"/>
                    <a:pt x="34" y="20"/>
                  </a:cubicBezTo>
                  <a:close/>
                  <a:moveTo>
                    <a:pt x="27" y="20"/>
                  </a:moveTo>
                  <a:cubicBezTo>
                    <a:pt x="27" y="18"/>
                    <a:pt x="27" y="16"/>
                    <a:pt x="26" y="15"/>
                  </a:cubicBezTo>
                  <a:cubicBezTo>
                    <a:pt x="26" y="13"/>
                    <a:pt x="25" y="12"/>
                    <a:pt x="24" y="11"/>
                  </a:cubicBezTo>
                  <a:cubicBezTo>
                    <a:pt x="23" y="10"/>
                    <a:pt x="22" y="9"/>
                    <a:pt x="21" y="8"/>
                  </a:cubicBezTo>
                  <a:cubicBezTo>
                    <a:pt x="20" y="8"/>
                    <a:pt x="18" y="7"/>
                    <a:pt x="17" y="7"/>
                  </a:cubicBezTo>
                  <a:cubicBezTo>
                    <a:pt x="16" y="7"/>
                    <a:pt x="14" y="8"/>
                    <a:pt x="13" y="8"/>
                  </a:cubicBezTo>
                  <a:cubicBezTo>
                    <a:pt x="12" y="9"/>
                    <a:pt x="11" y="10"/>
                    <a:pt x="10" y="11"/>
                  </a:cubicBezTo>
                  <a:cubicBezTo>
                    <a:pt x="9" y="12"/>
                    <a:pt x="9" y="13"/>
                    <a:pt x="8" y="15"/>
                  </a:cubicBezTo>
                  <a:cubicBezTo>
                    <a:pt x="8" y="16"/>
                    <a:pt x="8" y="18"/>
                    <a:pt x="8" y="20"/>
                  </a:cubicBezTo>
                  <a:cubicBezTo>
                    <a:pt x="8" y="22"/>
                    <a:pt x="8" y="24"/>
                    <a:pt x="8" y="26"/>
                  </a:cubicBezTo>
                  <a:cubicBezTo>
                    <a:pt x="9" y="27"/>
                    <a:pt x="10" y="28"/>
                    <a:pt x="10" y="30"/>
                  </a:cubicBezTo>
                  <a:cubicBezTo>
                    <a:pt x="11" y="31"/>
                    <a:pt x="12" y="32"/>
                    <a:pt x="13" y="32"/>
                  </a:cubicBezTo>
                  <a:cubicBezTo>
                    <a:pt x="15" y="33"/>
                    <a:pt x="16" y="33"/>
                    <a:pt x="17" y="33"/>
                  </a:cubicBezTo>
                  <a:cubicBezTo>
                    <a:pt x="19" y="33"/>
                    <a:pt x="20" y="33"/>
                    <a:pt x="21" y="32"/>
                  </a:cubicBezTo>
                  <a:cubicBezTo>
                    <a:pt x="22" y="31"/>
                    <a:pt x="23"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4" name="Freeform 62">
              <a:extLst>
                <a:ext uri="{FF2B5EF4-FFF2-40B4-BE49-F238E27FC236}">
                  <a16:creationId xmlns:a16="http://schemas.microsoft.com/office/drawing/2014/main" id="{E5B9E395-C74C-4D98-8911-EE2C765D8BEB}"/>
                </a:ext>
              </a:extLst>
            </p:cNvPr>
            <p:cNvSpPr>
              <a:spLocks/>
            </p:cNvSpPr>
            <p:nvPr userDrawn="1"/>
          </p:nvSpPr>
          <p:spPr bwMode="auto">
            <a:xfrm>
              <a:off x="1968067" y="6418333"/>
              <a:ext cx="57543" cy="101135"/>
            </a:xfrm>
            <a:custGeom>
              <a:avLst/>
              <a:gdLst>
                <a:gd name="T0" fmla="*/ 21 w 23"/>
                <a:gd name="T1" fmla="*/ 9 h 39"/>
                <a:gd name="T2" fmla="*/ 18 w 23"/>
                <a:gd name="T3" fmla="*/ 8 h 39"/>
                <a:gd name="T4" fmla="*/ 15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9 w 23"/>
                <a:gd name="T21" fmla="*/ 3 h 39"/>
                <a:gd name="T22" fmla="*/ 11 w 23"/>
                <a:gd name="T23" fmla="*/ 1 h 39"/>
                <a:gd name="T24" fmla="*/ 14 w 23"/>
                <a:gd name="T25" fmla="*/ 0 h 39"/>
                <a:gd name="T26" fmla="*/ 17 w 23"/>
                <a:gd name="T27" fmla="*/ 0 h 39"/>
                <a:gd name="T28" fmla="*/ 20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19" y="8"/>
                    <a:pt x="18" y="8"/>
                  </a:cubicBezTo>
                  <a:cubicBezTo>
                    <a:pt x="18" y="8"/>
                    <a:pt x="17" y="7"/>
                    <a:pt x="15" y="7"/>
                  </a:cubicBezTo>
                  <a:cubicBezTo>
                    <a:pt x="13" y="7"/>
                    <a:pt x="11" y="8"/>
                    <a:pt x="10" y="10"/>
                  </a:cubicBezTo>
                  <a:cubicBezTo>
                    <a:pt x="8"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9" y="3"/>
                  </a:cubicBezTo>
                  <a:cubicBezTo>
                    <a:pt x="10" y="2"/>
                    <a:pt x="11" y="2"/>
                    <a:pt x="11" y="1"/>
                  </a:cubicBezTo>
                  <a:cubicBezTo>
                    <a:pt x="12" y="1"/>
                    <a:pt x="13" y="1"/>
                    <a:pt x="14" y="0"/>
                  </a:cubicBezTo>
                  <a:cubicBezTo>
                    <a:pt x="15" y="0"/>
                    <a:pt x="16" y="0"/>
                    <a:pt x="17" y="0"/>
                  </a:cubicBezTo>
                  <a:cubicBezTo>
                    <a:pt x="18" y="0"/>
                    <a:pt x="19" y="0"/>
                    <a:pt x="20" y="1"/>
                  </a:cubicBezTo>
                  <a:cubicBezTo>
                    <a:pt x="21" y="1"/>
                    <a:pt x="22"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5" name="Freeform 63">
              <a:extLst>
                <a:ext uri="{FF2B5EF4-FFF2-40B4-BE49-F238E27FC236}">
                  <a16:creationId xmlns:a16="http://schemas.microsoft.com/office/drawing/2014/main" id="{53BB8418-388C-4142-9A80-8BF00A87F7B0}"/>
                </a:ext>
              </a:extLst>
            </p:cNvPr>
            <p:cNvSpPr>
              <a:spLocks/>
            </p:cNvSpPr>
            <p:nvPr userDrawn="1"/>
          </p:nvSpPr>
          <p:spPr bwMode="auto">
            <a:xfrm>
              <a:off x="2043046" y="6383459"/>
              <a:ext cx="19181" cy="136010"/>
            </a:xfrm>
            <a:custGeom>
              <a:avLst/>
              <a:gdLst>
                <a:gd name="T0" fmla="*/ 0 w 11"/>
                <a:gd name="T1" fmla="*/ 78 h 78"/>
                <a:gd name="T2" fmla="*/ 0 w 11"/>
                <a:gd name="T3" fmla="*/ 6 h 78"/>
                <a:gd name="T4" fmla="*/ 11 w 11"/>
                <a:gd name="T5" fmla="*/ 0 h 78"/>
                <a:gd name="T6" fmla="*/ 11 w 11"/>
                <a:gd name="T7" fmla="*/ 78 h 78"/>
                <a:gd name="T8" fmla="*/ 0 w 11"/>
                <a:gd name="T9" fmla="*/ 78 h 78"/>
              </a:gdLst>
              <a:ahLst/>
              <a:cxnLst>
                <a:cxn ang="0">
                  <a:pos x="T0" y="T1"/>
                </a:cxn>
                <a:cxn ang="0">
                  <a:pos x="T2" y="T3"/>
                </a:cxn>
                <a:cxn ang="0">
                  <a:pos x="T4" y="T5"/>
                </a:cxn>
                <a:cxn ang="0">
                  <a:pos x="T6" y="T7"/>
                </a:cxn>
                <a:cxn ang="0">
                  <a:pos x="T8" y="T9"/>
                </a:cxn>
              </a:cxnLst>
              <a:rect l="0" t="0" r="r" b="b"/>
              <a:pathLst>
                <a:path w="11" h="78">
                  <a:moveTo>
                    <a:pt x="0" y="78"/>
                  </a:moveTo>
                  <a:lnTo>
                    <a:pt x="0" y="6"/>
                  </a:lnTo>
                  <a:lnTo>
                    <a:pt x="11" y="0"/>
                  </a:lnTo>
                  <a:lnTo>
                    <a:pt x="11" y="78"/>
                  </a:lnTo>
                  <a:lnTo>
                    <a:pt x="0"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6" name="Freeform 64">
              <a:extLst>
                <a:ext uri="{FF2B5EF4-FFF2-40B4-BE49-F238E27FC236}">
                  <a16:creationId xmlns:a16="http://schemas.microsoft.com/office/drawing/2014/main" id="{0256DB41-B3C1-4FEB-B394-9762C00E7F70}"/>
                </a:ext>
              </a:extLst>
            </p:cNvPr>
            <p:cNvSpPr>
              <a:spLocks noEditPoints="1"/>
            </p:cNvSpPr>
            <p:nvPr userDrawn="1"/>
          </p:nvSpPr>
          <p:spPr bwMode="auto">
            <a:xfrm>
              <a:off x="2084896" y="6383459"/>
              <a:ext cx="80211" cy="137753"/>
            </a:xfrm>
            <a:custGeom>
              <a:avLst/>
              <a:gdLst>
                <a:gd name="T0" fmla="*/ 24 w 32"/>
                <a:gd name="T1" fmla="*/ 53 h 54"/>
                <a:gd name="T2" fmla="*/ 24 w 32"/>
                <a:gd name="T3" fmla="*/ 50 h 54"/>
                <a:gd name="T4" fmla="*/ 22 w 32"/>
                <a:gd name="T5" fmla="*/ 51 h 54"/>
                <a:gd name="T6" fmla="*/ 20 w 32"/>
                <a:gd name="T7" fmla="*/ 53 h 54"/>
                <a:gd name="T8" fmla="*/ 17 w 32"/>
                <a:gd name="T9" fmla="*/ 54 h 54"/>
                <a:gd name="T10" fmla="*/ 14 w 32"/>
                <a:gd name="T11" fmla="*/ 54 h 54"/>
                <a:gd name="T12" fmla="*/ 9 w 32"/>
                <a:gd name="T13" fmla="*/ 53 h 54"/>
                <a:gd name="T14" fmla="*/ 4 w 32"/>
                <a:gd name="T15" fmla="*/ 49 h 54"/>
                <a:gd name="T16" fmla="*/ 1 w 32"/>
                <a:gd name="T17" fmla="*/ 43 h 54"/>
                <a:gd name="T18" fmla="*/ 0 w 32"/>
                <a:gd name="T19" fmla="*/ 33 h 54"/>
                <a:gd name="T20" fmla="*/ 1 w 32"/>
                <a:gd name="T21" fmla="*/ 25 h 54"/>
                <a:gd name="T22" fmla="*/ 4 w 32"/>
                <a:gd name="T23" fmla="*/ 19 h 54"/>
                <a:gd name="T24" fmla="*/ 9 w 32"/>
                <a:gd name="T25" fmla="*/ 15 h 54"/>
                <a:gd name="T26" fmla="*/ 15 w 32"/>
                <a:gd name="T27" fmla="*/ 14 h 54"/>
                <a:gd name="T28" fmla="*/ 18 w 32"/>
                <a:gd name="T29" fmla="*/ 14 h 54"/>
                <a:gd name="T30" fmla="*/ 20 w 32"/>
                <a:gd name="T31" fmla="*/ 15 h 54"/>
                <a:gd name="T32" fmla="*/ 22 w 32"/>
                <a:gd name="T33" fmla="*/ 17 h 54"/>
                <a:gd name="T34" fmla="*/ 24 w 32"/>
                <a:gd name="T35" fmla="*/ 18 h 54"/>
                <a:gd name="T36" fmla="*/ 24 w 32"/>
                <a:gd name="T37" fmla="*/ 4 h 54"/>
                <a:gd name="T38" fmla="*/ 32 w 32"/>
                <a:gd name="T39" fmla="*/ 0 h 54"/>
                <a:gd name="T40" fmla="*/ 32 w 32"/>
                <a:gd name="T41" fmla="*/ 53 h 54"/>
                <a:gd name="T42" fmla="*/ 24 w 32"/>
                <a:gd name="T43" fmla="*/ 53 h 54"/>
                <a:gd name="T44" fmla="*/ 24 w 32"/>
                <a:gd name="T45" fmla="*/ 26 h 54"/>
                <a:gd name="T46" fmla="*/ 23 w 32"/>
                <a:gd name="T47" fmla="*/ 24 h 54"/>
                <a:gd name="T48" fmla="*/ 21 w 32"/>
                <a:gd name="T49" fmla="*/ 23 h 54"/>
                <a:gd name="T50" fmla="*/ 18 w 32"/>
                <a:gd name="T51" fmla="*/ 22 h 54"/>
                <a:gd name="T52" fmla="*/ 15 w 32"/>
                <a:gd name="T53" fmla="*/ 21 h 54"/>
                <a:gd name="T54" fmla="*/ 9 w 32"/>
                <a:gd name="T55" fmla="*/ 24 h 54"/>
                <a:gd name="T56" fmla="*/ 7 w 32"/>
                <a:gd name="T57" fmla="*/ 33 h 54"/>
                <a:gd name="T58" fmla="*/ 8 w 32"/>
                <a:gd name="T59" fmla="*/ 39 h 54"/>
                <a:gd name="T60" fmla="*/ 9 w 32"/>
                <a:gd name="T61" fmla="*/ 44 h 54"/>
                <a:gd name="T62" fmla="*/ 12 w 32"/>
                <a:gd name="T63" fmla="*/ 46 h 54"/>
                <a:gd name="T64" fmla="*/ 16 w 32"/>
                <a:gd name="T65" fmla="*/ 47 h 54"/>
                <a:gd name="T66" fmla="*/ 18 w 32"/>
                <a:gd name="T67" fmla="*/ 47 h 54"/>
                <a:gd name="T68" fmla="*/ 21 w 32"/>
                <a:gd name="T69" fmla="*/ 46 h 54"/>
                <a:gd name="T70" fmla="*/ 23 w 32"/>
                <a:gd name="T71" fmla="*/ 44 h 54"/>
                <a:gd name="T72" fmla="*/ 24 w 32"/>
                <a:gd name="T73" fmla="*/ 42 h 54"/>
                <a:gd name="T74" fmla="*/ 24 w 32"/>
                <a:gd name="T7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54">
                  <a:moveTo>
                    <a:pt x="24" y="53"/>
                  </a:moveTo>
                  <a:cubicBezTo>
                    <a:pt x="24" y="50"/>
                    <a:pt x="24" y="50"/>
                    <a:pt x="24" y="50"/>
                  </a:cubicBezTo>
                  <a:cubicBezTo>
                    <a:pt x="24" y="50"/>
                    <a:pt x="23" y="51"/>
                    <a:pt x="22" y="51"/>
                  </a:cubicBezTo>
                  <a:cubicBezTo>
                    <a:pt x="21" y="52"/>
                    <a:pt x="21" y="52"/>
                    <a:pt x="20" y="53"/>
                  </a:cubicBezTo>
                  <a:cubicBezTo>
                    <a:pt x="19" y="53"/>
                    <a:pt x="18" y="54"/>
                    <a:pt x="17" y="54"/>
                  </a:cubicBezTo>
                  <a:cubicBezTo>
                    <a:pt x="16" y="54"/>
                    <a:pt x="15" y="54"/>
                    <a:pt x="14" y="54"/>
                  </a:cubicBezTo>
                  <a:cubicBezTo>
                    <a:pt x="12" y="54"/>
                    <a:pt x="10" y="54"/>
                    <a:pt x="9" y="53"/>
                  </a:cubicBezTo>
                  <a:cubicBezTo>
                    <a:pt x="7" y="52"/>
                    <a:pt x="5" y="51"/>
                    <a:pt x="4" y="49"/>
                  </a:cubicBezTo>
                  <a:cubicBezTo>
                    <a:pt x="3" y="48"/>
                    <a:pt x="1" y="45"/>
                    <a:pt x="1" y="43"/>
                  </a:cubicBezTo>
                  <a:cubicBezTo>
                    <a:pt x="0" y="40"/>
                    <a:pt x="0" y="37"/>
                    <a:pt x="0" y="33"/>
                  </a:cubicBezTo>
                  <a:cubicBezTo>
                    <a:pt x="0" y="30"/>
                    <a:pt x="0" y="27"/>
                    <a:pt x="1" y="25"/>
                  </a:cubicBezTo>
                  <a:cubicBezTo>
                    <a:pt x="2" y="22"/>
                    <a:pt x="3" y="20"/>
                    <a:pt x="4" y="19"/>
                  </a:cubicBezTo>
                  <a:cubicBezTo>
                    <a:pt x="6" y="17"/>
                    <a:pt x="7" y="16"/>
                    <a:pt x="9" y="15"/>
                  </a:cubicBezTo>
                  <a:cubicBezTo>
                    <a:pt x="11" y="14"/>
                    <a:pt x="13" y="14"/>
                    <a:pt x="15" y="14"/>
                  </a:cubicBezTo>
                  <a:cubicBezTo>
                    <a:pt x="16" y="14"/>
                    <a:pt x="17" y="14"/>
                    <a:pt x="18" y="14"/>
                  </a:cubicBezTo>
                  <a:cubicBezTo>
                    <a:pt x="18" y="15"/>
                    <a:pt x="19" y="15"/>
                    <a:pt x="20" y="15"/>
                  </a:cubicBezTo>
                  <a:cubicBezTo>
                    <a:pt x="21" y="16"/>
                    <a:pt x="22" y="16"/>
                    <a:pt x="22" y="17"/>
                  </a:cubicBezTo>
                  <a:cubicBezTo>
                    <a:pt x="23" y="17"/>
                    <a:pt x="24" y="18"/>
                    <a:pt x="24" y="18"/>
                  </a:cubicBezTo>
                  <a:cubicBezTo>
                    <a:pt x="24" y="4"/>
                    <a:pt x="24" y="4"/>
                    <a:pt x="24" y="4"/>
                  </a:cubicBezTo>
                  <a:cubicBezTo>
                    <a:pt x="32" y="0"/>
                    <a:pt x="32" y="0"/>
                    <a:pt x="32" y="0"/>
                  </a:cubicBezTo>
                  <a:cubicBezTo>
                    <a:pt x="32" y="53"/>
                    <a:pt x="32" y="53"/>
                    <a:pt x="32" y="53"/>
                  </a:cubicBezTo>
                  <a:lnTo>
                    <a:pt x="24" y="53"/>
                  </a:lnTo>
                  <a:close/>
                  <a:moveTo>
                    <a:pt x="24" y="26"/>
                  </a:moveTo>
                  <a:cubicBezTo>
                    <a:pt x="24" y="26"/>
                    <a:pt x="23" y="25"/>
                    <a:pt x="23" y="24"/>
                  </a:cubicBezTo>
                  <a:cubicBezTo>
                    <a:pt x="22" y="24"/>
                    <a:pt x="22" y="23"/>
                    <a:pt x="21" y="23"/>
                  </a:cubicBezTo>
                  <a:cubicBezTo>
                    <a:pt x="20" y="22"/>
                    <a:pt x="19" y="22"/>
                    <a:pt x="18" y="22"/>
                  </a:cubicBezTo>
                  <a:cubicBezTo>
                    <a:pt x="17" y="21"/>
                    <a:pt x="16" y="21"/>
                    <a:pt x="15" y="21"/>
                  </a:cubicBezTo>
                  <a:cubicBezTo>
                    <a:pt x="13" y="21"/>
                    <a:pt x="11" y="22"/>
                    <a:pt x="9" y="24"/>
                  </a:cubicBezTo>
                  <a:cubicBezTo>
                    <a:pt x="8" y="26"/>
                    <a:pt x="7" y="29"/>
                    <a:pt x="7" y="33"/>
                  </a:cubicBezTo>
                  <a:cubicBezTo>
                    <a:pt x="7" y="36"/>
                    <a:pt x="7" y="38"/>
                    <a:pt x="8" y="39"/>
                  </a:cubicBezTo>
                  <a:cubicBezTo>
                    <a:pt x="8" y="41"/>
                    <a:pt x="9" y="43"/>
                    <a:pt x="9" y="44"/>
                  </a:cubicBezTo>
                  <a:cubicBezTo>
                    <a:pt x="10" y="45"/>
                    <a:pt x="11" y="46"/>
                    <a:pt x="12" y="46"/>
                  </a:cubicBezTo>
                  <a:cubicBezTo>
                    <a:pt x="13" y="47"/>
                    <a:pt x="14" y="47"/>
                    <a:pt x="16" y="47"/>
                  </a:cubicBezTo>
                  <a:cubicBezTo>
                    <a:pt x="17" y="47"/>
                    <a:pt x="18" y="47"/>
                    <a:pt x="18" y="47"/>
                  </a:cubicBezTo>
                  <a:cubicBezTo>
                    <a:pt x="19" y="46"/>
                    <a:pt x="20" y="46"/>
                    <a:pt x="21" y="46"/>
                  </a:cubicBezTo>
                  <a:cubicBezTo>
                    <a:pt x="21" y="45"/>
                    <a:pt x="22" y="45"/>
                    <a:pt x="23" y="44"/>
                  </a:cubicBezTo>
                  <a:cubicBezTo>
                    <a:pt x="23" y="43"/>
                    <a:pt x="24" y="43"/>
                    <a:pt x="24" y="42"/>
                  </a:cubicBezTo>
                  <a:lnTo>
                    <a:pt x="24"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7" name="Freeform 65">
              <a:extLst>
                <a:ext uri="{FF2B5EF4-FFF2-40B4-BE49-F238E27FC236}">
                  <a16:creationId xmlns:a16="http://schemas.microsoft.com/office/drawing/2014/main" id="{F2BC9C1F-3F30-47A6-B503-20FB179B7F3A}"/>
                </a:ext>
              </a:extLst>
            </p:cNvPr>
            <p:cNvSpPr>
              <a:spLocks/>
            </p:cNvSpPr>
            <p:nvPr userDrawn="1"/>
          </p:nvSpPr>
          <p:spPr bwMode="auto">
            <a:xfrm>
              <a:off x="2229624" y="6421821"/>
              <a:ext cx="122060" cy="97648"/>
            </a:xfrm>
            <a:custGeom>
              <a:avLst/>
              <a:gdLst>
                <a:gd name="T0" fmla="*/ 55 w 70"/>
                <a:gd name="T1" fmla="*/ 56 h 56"/>
                <a:gd name="T2" fmla="*/ 45 w 70"/>
                <a:gd name="T3" fmla="*/ 56 h 56"/>
                <a:gd name="T4" fmla="*/ 35 w 70"/>
                <a:gd name="T5" fmla="*/ 16 h 56"/>
                <a:gd name="T6" fmla="*/ 25 w 70"/>
                <a:gd name="T7" fmla="*/ 56 h 56"/>
                <a:gd name="T8" fmla="*/ 16 w 70"/>
                <a:gd name="T9" fmla="*/ 56 h 56"/>
                <a:gd name="T10" fmla="*/ 0 w 70"/>
                <a:gd name="T11" fmla="*/ 0 h 56"/>
                <a:gd name="T12" fmla="*/ 12 w 70"/>
                <a:gd name="T13" fmla="*/ 0 h 56"/>
                <a:gd name="T14" fmla="*/ 20 w 70"/>
                <a:gd name="T15" fmla="*/ 38 h 56"/>
                <a:gd name="T16" fmla="*/ 31 w 70"/>
                <a:gd name="T17" fmla="*/ 0 h 56"/>
                <a:gd name="T18" fmla="*/ 39 w 70"/>
                <a:gd name="T19" fmla="*/ 0 h 56"/>
                <a:gd name="T20" fmla="*/ 51 w 70"/>
                <a:gd name="T21" fmla="*/ 38 h 56"/>
                <a:gd name="T22" fmla="*/ 60 w 70"/>
                <a:gd name="T23" fmla="*/ 0 h 56"/>
                <a:gd name="T24" fmla="*/ 70 w 70"/>
                <a:gd name="T25" fmla="*/ 0 h 56"/>
                <a:gd name="T26" fmla="*/ 55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5" y="56"/>
                  </a:moveTo>
                  <a:lnTo>
                    <a:pt x="45" y="56"/>
                  </a:lnTo>
                  <a:lnTo>
                    <a:pt x="35" y="16"/>
                  </a:lnTo>
                  <a:lnTo>
                    <a:pt x="25" y="56"/>
                  </a:lnTo>
                  <a:lnTo>
                    <a:pt x="16" y="56"/>
                  </a:lnTo>
                  <a:lnTo>
                    <a:pt x="0" y="0"/>
                  </a:lnTo>
                  <a:lnTo>
                    <a:pt x="12" y="0"/>
                  </a:lnTo>
                  <a:lnTo>
                    <a:pt x="20" y="38"/>
                  </a:lnTo>
                  <a:lnTo>
                    <a:pt x="31" y="0"/>
                  </a:lnTo>
                  <a:lnTo>
                    <a:pt x="39" y="0"/>
                  </a:lnTo>
                  <a:lnTo>
                    <a:pt x="51" y="38"/>
                  </a:lnTo>
                  <a:lnTo>
                    <a:pt x="60" y="0"/>
                  </a:lnTo>
                  <a:lnTo>
                    <a:pt x="70" y="0"/>
                  </a:lnTo>
                  <a:lnTo>
                    <a:pt x="55"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8" name="Freeform 66">
              <a:extLst>
                <a:ext uri="{FF2B5EF4-FFF2-40B4-BE49-F238E27FC236}">
                  <a16:creationId xmlns:a16="http://schemas.microsoft.com/office/drawing/2014/main" id="{F2E1921C-CA0E-4886-93CA-956A6497CF03}"/>
                </a:ext>
              </a:extLst>
            </p:cNvPr>
            <p:cNvSpPr>
              <a:spLocks noEditPoints="1"/>
            </p:cNvSpPr>
            <p:nvPr userDrawn="1"/>
          </p:nvSpPr>
          <p:spPr bwMode="auto">
            <a:xfrm>
              <a:off x="2362147" y="6418333"/>
              <a:ext cx="88930" cy="102879"/>
            </a:xfrm>
            <a:custGeom>
              <a:avLst/>
              <a:gdLst>
                <a:gd name="T0" fmla="*/ 35 w 35"/>
                <a:gd name="T1" fmla="*/ 20 h 40"/>
                <a:gd name="T2" fmla="*/ 33 w 35"/>
                <a:gd name="T3" fmla="*/ 28 h 40"/>
                <a:gd name="T4" fmla="*/ 30 w 35"/>
                <a:gd name="T5" fmla="*/ 35 h 40"/>
                <a:gd name="T6" fmla="*/ 24 w 35"/>
                <a:gd name="T7" fmla="*/ 39 h 40"/>
                <a:gd name="T8" fmla="*/ 17 w 35"/>
                <a:gd name="T9" fmla="*/ 40 h 40"/>
                <a:gd name="T10" fmla="*/ 11 w 35"/>
                <a:gd name="T11" fmla="*/ 39 h 40"/>
                <a:gd name="T12" fmla="*/ 5 w 35"/>
                <a:gd name="T13" fmla="*/ 35 h 40"/>
                <a:gd name="T14" fmla="*/ 2 w 35"/>
                <a:gd name="T15" fmla="*/ 28 h 40"/>
                <a:gd name="T16" fmla="*/ 0 w 35"/>
                <a:gd name="T17" fmla="*/ 20 h 40"/>
                <a:gd name="T18" fmla="*/ 2 w 35"/>
                <a:gd name="T19" fmla="*/ 12 h 40"/>
                <a:gd name="T20" fmla="*/ 5 w 35"/>
                <a:gd name="T21" fmla="*/ 5 h 40"/>
                <a:gd name="T22" fmla="*/ 11 w 35"/>
                <a:gd name="T23" fmla="*/ 1 h 40"/>
                <a:gd name="T24" fmla="*/ 18 w 35"/>
                <a:gd name="T25" fmla="*/ 0 h 40"/>
                <a:gd name="T26" fmla="*/ 24 w 35"/>
                <a:gd name="T27" fmla="*/ 1 h 40"/>
                <a:gd name="T28" fmla="*/ 30 w 35"/>
                <a:gd name="T29" fmla="*/ 5 h 40"/>
                <a:gd name="T30" fmla="*/ 33 w 35"/>
                <a:gd name="T31" fmla="*/ 12 h 40"/>
                <a:gd name="T32" fmla="*/ 35 w 35"/>
                <a:gd name="T33" fmla="*/ 20 h 40"/>
                <a:gd name="T34" fmla="*/ 27 w 35"/>
                <a:gd name="T35" fmla="*/ 20 h 40"/>
                <a:gd name="T36" fmla="*/ 26 w 35"/>
                <a:gd name="T37" fmla="*/ 15 h 40"/>
                <a:gd name="T38" fmla="*/ 24 w 35"/>
                <a:gd name="T39" fmla="*/ 11 h 40"/>
                <a:gd name="T40" fmla="*/ 21 w 35"/>
                <a:gd name="T41" fmla="*/ 8 h 40"/>
                <a:gd name="T42" fmla="*/ 17 w 35"/>
                <a:gd name="T43" fmla="*/ 7 h 40"/>
                <a:gd name="T44" fmla="*/ 13 w 35"/>
                <a:gd name="T45" fmla="*/ 8 h 40"/>
                <a:gd name="T46" fmla="*/ 10 w 35"/>
                <a:gd name="T47" fmla="*/ 11 h 40"/>
                <a:gd name="T48" fmla="*/ 9 w 35"/>
                <a:gd name="T49" fmla="*/ 15 h 40"/>
                <a:gd name="T50" fmla="*/ 8 w 35"/>
                <a:gd name="T51" fmla="*/ 20 h 40"/>
                <a:gd name="T52" fmla="*/ 9 w 35"/>
                <a:gd name="T53" fmla="*/ 26 h 40"/>
                <a:gd name="T54" fmla="*/ 11 w 35"/>
                <a:gd name="T55" fmla="*/ 30 h 40"/>
                <a:gd name="T56" fmla="*/ 14 w 35"/>
                <a:gd name="T57" fmla="*/ 32 h 40"/>
                <a:gd name="T58" fmla="*/ 18 w 35"/>
                <a:gd name="T59" fmla="*/ 33 h 40"/>
                <a:gd name="T60" fmla="*/ 21 w 35"/>
                <a:gd name="T61" fmla="*/ 32 h 40"/>
                <a:gd name="T62" fmla="*/ 24 w 35"/>
                <a:gd name="T63" fmla="*/ 29 h 40"/>
                <a:gd name="T64" fmla="*/ 26 w 35"/>
                <a:gd name="T65" fmla="*/ 25 h 40"/>
                <a:gd name="T66" fmla="*/ 27 w 35"/>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0">
                  <a:moveTo>
                    <a:pt x="35" y="20"/>
                  </a:moveTo>
                  <a:cubicBezTo>
                    <a:pt x="35" y="23"/>
                    <a:pt x="34" y="26"/>
                    <a:pt x="33" y="28"/>
                  </a:cubicBezTo>
                  <a:cubicBezTo>
                    <a:pt x="32" y="31"/>
                    <a:pt x="31" y="33"/>
                    <a:pt x="30" y="35"/>
                  </a:cubicBezTo>
                  <a:cubicBezTo>
                    <a:pt x="28" y="37"/>
                    <a:pt x="26" y="38"/>
                    <a:pt x="24" y="39"/>
                  </a:cubicBezTo>
                  <a:cubicBezTo>
                    <a:pt x="22" y="40"/>
                    <a:pt x="20" y="40"/>
                    <a:pt x="17" y="40"/>
                  </a:cubicBezTo>
                  <a:cubicBezTo>
                    <a:pt x="15" y="40"/>
                    <a:pt x="13" y="40"/>
                    <a:pt x="11" y="39"/>
                  </a:cubicBezTo>
                  <a:cubicBezTo>
                    <a:pt x="8" y="38"/>
                    <a:pt x="7" y="36"/>
                    <a:pt x="5" y="35"/>
                  </a:cubicBezTo>
                  <a:cubicBezTo>
                    <a:pt x="4" y="33"/>
                    <a:pt x="2" y="31"/>
                    <a:pt x="2" y="28"/>
                  </a:cubicBezTo>
                  <a:cubicBezTo>
                    <a:pt x="1" y="26"/>
                    <a:pt x="0" y="23"/>
                    <a:pt x="0" y="20"/>
                  </a:cubicBezTo>
                  <a:cubicBezTo>
                    <a:pt x="0" y="17"/>
                    <a:pt x="1" y="14"/>
                    <a:pt x="2" y="12"/>
                  </a:cubicBezTo>
                  <a:cubicBezTo>
                    <a:pt x="3" y="9"/>
                    <a:pt x="4" y="7"/>
                    <a:pt x="5" y="5"/>
                  </a:cubicBezTo>
                  <a:cubicBezTo>
                    <a:pt x="7" y="4"/>
                    <a:pt x="9" y="2"/>
                    <a:pt x="11" y="1"/>
                  </a:cubicBezTo>
                  <a:cubicBezTo>
                    <a:pt x="13" y="1"/>
                    <a:pt x="15" y="0"/>
                    <a:pt x="18" y="0"/>
                  </a:cubicBezTo>
                  <a:cubicBezTo>
                    <a:pt x="20" y="0"/>
                    <a:pt x="22" y="1"/>
                    <a:pt x="24" y="1"/>
                  </a:cubicBezTo>
                  <a:cubicBezTo>
                    <a:pt x="26" y="2"/>
                    <a:pt x="28" y="4"/>
                    <a:pt x="30" y="5"/>
                  </a:cubicBezTo>
                  <a:cubicBezTo>
                    <a:pt x="31" y="7"/>
                    <a:pt x="32" y="9"/>
                    <a:pt x="33" y="12"/>
                  </a:cubicBezTo>
                  <a:cubicBezTo>
                    <a:pt x="34" y="14"/>
                    <a:pt x="35" y="17"/>
                    <a:pt x="35" y="20"/>
                  </a:cubicBezTo>
                  <a:close/>
                  <a:moveTo>
                    <a:pt x="27" y="20"/>
                  </a:moveTo>
                  <a:cubicBezTo>
                    <a:pt x="27" y="18"/>
                    <a:pt x="27" y="16"/>
                    <a:pt x="26" y="15"/>
                  </a:cubicBezTo>
                  <a:cubicBezTo>
                    <a:pt x="26" y="13"/>
                    <a:pt x="25" y="12"/>
                    <a:pt x="24" y="11"/>
                  </a:cubicBezTo>
                  <a:cubicBezTo>
                    <a:pt x="24" y="10"/>
                    <a:pt x="23" y="9"/>
                    <a:pt x="21" y="8"/>
                  </a:cubicBezTo>
                  <a:cubicBezTo>
                    <a:pt x="20" y="8"/>
                    <a:pt x="19" y="7"/>
                    <a:pt x="17" y="7"/>
                  </a:cubicBezTo>
                  <a:cubicBezTo>
                    <a:pt x="16" y="7"/>
                    <a:pt x="14" y="8"/>
                    <a:pt x="13" y="8"/>
                  </a:cubicBezTo>
                  <a:cubicBezTo>
                    <a:pt x="12" y="9"/>
                    <a:pt x="11" y="10"/>
                    <a:pt x="10" y="11"/>
                  </a:cubicBezTo>
                  <a:cubicBezTo>
                    <a:pt x="10" y="12"/>
                    <a:pt x="9" y="13"/>
                    <a:pt x="9" y="15"/>
                  </a:cubicBezTo>
                  <a:cubicBezTo>
                    <a:pt x="8" y="16"/>
                    <a:pt x="8" y="18"/>
                    <a:pt x="8" y="20"/>
                  </a:cubicBezTo>
                  <a:cubicBezTo>
                    <a:pt x="8" y="22"/>
                    <a:pt x="8" y="24"/>
                    <a:pt x="9" y="26"/>
                  </a:cubicBezTo>
                  <a:cubicBezTo>
                    <a:pt x="9" y="27"/>
                    <a:pt x="10" y="28"/>
                    <a:pt x="11" y="30"/>
                  </a:cubicBezTo>
                  <a:cubicBezTo>
                    <a:pt x="11" y="31"/>
                    <a:pt x="12" y="32"/>
                    <a:pt x="14" y="32"/>
                  </a:cubicBezTo>
                  <a:cubicBezTo>
                    <a:pt x="15" y="33"/>
                    <a:pt x="16" y="33"/>
                    <a:pt x="18" y="33"/>
                  </a:cubicBezTo>
                  <a:cubicBezTo>
                    <a:pt x="19" y="33"/>
                    <a:pt x="20" y="33"/>
                    <a:pt x="21" y="32"/>
                  </a:cubicBezTo>
                  <a:cubicBezTo>
                    <a:pt x="23" y="31"/>
                    <a:pt x="24"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9" name="Freeform 67">
              <a:extLst>
                <a:ext uri="{FF2B5EF4-FFF2-40B4-BE49-F238E27FC236}">
                  <a16:creationId xmlns:a16="http://schemas.microsoft.com/office/drawing/2014/main" id="{33147323-CD74-4B45-8B3D-9FC2D6ABC4D5}"/>
                </a:ext>
              </a:extLst>
            </p:cNvPr>
            <p:cNvSpPr>
              <a:spLocks/>
            </p:cNvSpPr>
            <p:nvPr userDrawn="1"/>
          </p:nvSpPr>
          <p:spPr bwMode="auto">
            <a:xfrm>
              <a:off x="2468514" y="6418333"/>
              <a:ext cx="59286" cy="101135"/>
            </a:xfrm>
            <a:custGeom>
              <a:avLst/>
              <a:gdLst>
                <a:gd name="T0" fmla="*/ 21 w 23"/>
                <a:gd name="T1" fmla="*/ 9 h 39"/>
                <a:gd name="T2" fmla="*/ 19 w 23"/>
                <a:gd name="T3" fmla="*/ 8 h 39"/>
                <a:gd name="T4" fmla="*/ 16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10 w 23"/>
                <a:gd name="T21" fmla="*/ 3 h 39"/>
                <a:gd name="T22" fmla="*/ 12 w 23"/>
                <a:gd name="T23" fmla="*/ 1 h 39"/>
                <a:gd name="T24" fmla="*/ 14 w 23"/>
                <a:gd name="T25" fmla="*/ 0 h 39"/>
                <a:gd name="T26" fmla="*/ 17 w 23"/>
                <a:gd name="T27" fmla="*/ 0 h 39"/>
                <a:gd name="T28" fmla="*/ 21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20" y="8"/>
                    <a:pt x="19" y="8"/>
                  </a:cubicBezTo>
                  <a:cubicBezTo>
                    <a:pt x="18" y="8"/>
                    <a:pt x="17" y="7"/>
                    <a:pt x="16" y="7"/>
                  </a:cubicBezTo>
                  <a:cubicBezTo>
                    <a:pt x="13" y="7"/>
                    <a:pt x="11" y="8"/>
                    <a:pt x="10" y="10"/>
                  </a:cubicBezTo>
                  <a:cubicBezTo>
                    <a:pt x="9"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10" y="3"/>
                  </a:cubicBezTo>
                  <a:cubicBezTo>
                    <a:pt x="10" y="2"/>
                    <a:pt x="11" y="2"/>
                    <a:pt x="12" y="1"/>
                  </a:cubicBezTo>
                  <a:cubicBezTo>
                    <a:pt x="12" y="1"/>
                    <a:pt x="13" y="1"/>
                    <a:pt x="14" y="0"/>
                  </a:cubicBezTo>
                  <a:cubicBezTo>
                    <a:pt x="15" y="0"/>
                    <a:pt x="16" y="0"/>
                    <a:pt x="17" y="0"/>
                  </a:cubicBezTo>
                  <a:cubicBezTo>
                    <a:pt x="18" y="0"/>
                    <a:pt x="20" y="0"/>
                    <a:pt x="21" y="1"/>
                  </a:cubicBezTo>
                  <a:cubicBezTo>
                    <a:pt x="22" y="1"/>
                    <a:pt x="23"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50" name="Freeform 68">
              <a:extLst>
                <a:ext uri="{FF2B5EF4-FFF2-40B4-BE49-F238E27FC236}">
                  <a16:creationId xmlns:a16="http://schemas.microsoft.com/office/drawing/2014/main" id="{646502BE-8655-4E99-B8D3-19E6C1D2B9F4}"/>
                </a:ext>
              </a:extLst>
            </p:cNvPr>
            <p:cNvSpPr>
              <a:spLocks/>
            </p:cNvSpPr>
            <p:nvPr userDrawn="1"/>
          </p:nvSpPr>
          <p:spPr bwMode="auto">
            <a:xfrm>
              <a:off x="2545237" y="6383459"/>
              <a:ext cx="76723" cy="136010"/>
            </a:xfrm>
            <a:custGeom>
              <a:avLst/>
              <a:gdLst>
                <a:gd name="T0" fmla="*/ 31 w 44"/>
                <a:gd name="T1" fmla="*/ 78 h 78"/>
                <a:gd name="T2" fmla="*/ 19 w 44"/>
                <a:gd name="T3" fmla="*/ 50 h 78"/>
                <a:gd name="T4" fmla="*/ 10 w 44"/>
                <a:gd name="T5" fmla="*/ 61 h 78"/>
                <a:gd name="T6" fmla="*/ 10 w 44"/>
                <a:gd name="T7" fmla="*/ 78 h 78"/>
                <a:gd name="T8" fmla="*/ 0 w 44"/>
                <a:gd name="T9" fmla="*/ 78 h 78"/>
                <a:gd name="T10" fmla="*/ 0 w 44"/>
                <a:gd name="T11" fmla="*/ 6 h 78"/>
                <a:gd name="T12" fmla="*/ 10 w 44"/>
                <a:gd name="T13" fmla="*/ 0 h 78"/>
                <a:gd name="T14" fmla="*/ 10 w 44"/>
                <a:gd name="T15" fmla="*/ 47 h 78"/>
                <a:gd name="T16" fmla="*/ 28 w 44"/>
                <a:gd name="T17" fmla="*/ 22 h 78"/>
                <a:gd name="T18" fmla="*/ 41 w 44"/>
                <a:gd name="T19" fmla="*/ 22 h 78"/>
                <a:gd name="T20" fmla="*/ 26 w 44"/>
                <a:gd name="T21" fmla="*/ 41 h 78"/>
                <a:gd name="T22" fmla="*/ 44 w 44"/>
                <a:gd name="T23" fmla="*/ 78 h 78"/>
                <a:gd name="T24" fmla="*/ 31 w 4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78">
                  <a:moveTo>
                    <a:pt x="31" y="78"/>
                  </a:moveTo>
                  <a:lnTo>
                    <a:pt x="19" y="50"/>
                  </a:lnTo>
                  <a:lnTo>
                    <a:pt x="10" y="61"/>
                  </a:lnTo>
                  <a:lnTo>
                    <a:pt x="10" y="78"/>
                  </a:lnTo>
                  <a:lnTo>
                    <a:pt x="0" y="78"/>
                  </a:lnTo>
                  <a:lnTo>
                    <a:pt x="0" y="6"/>
                  </a:lnTo>
                  <a:lnTo>
                    <a:pt x="10" y="0"/>
                  </a:lnTo>
                  <a:lnTo>
                    <a:pt x="10" y="47"/>
                  </a:lnTo>
                  <a:lnTo>
                    <a:pt x="28" y="22"/>
                  </a:lnTo>
                  <a:lnTo>
                    <a:pt x="41" y="22"/>
                  </a:lnTo>
                  <a:lnTo>
                    <a:pt x="26" y="41"/>
                  </a:lnTo>
                  <a:lnTo>
                    <a:pt x="44" y="78"/>
                  </a:lnTo>
                  <a:lnTo>
                    <a:pt x="31"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51" name="Freeform 69">
              <a:extLst>
                <a:ext uri="{FF2B5EF4-FFF2-40B4-BE49-F238E27FC236}">
                  <a16:creationId xmlns:a16="http://schemas.microsoft.com/office/drawing/2014/main" id="{7B89F1B5-6B06-45D2-838B-039A44EFFD1B}"/>
                </a:ext>
              </a:extLst>
            </p:cNvPr>
            <p:cNvSpPr>
              <a:spLocks/>
            </p:cNvSpPr>
            <p:nvPr userDrawn="1"/>
          </p:nvSpPr>
          <p:spPr bwMode="auto">
            <a:xfrm>
              <a:off x="2628936" y="6418333"/>
              <a:ext cx="74980" cy="102879"/>
            </a:xfrm>
            <a:custGeom>
              <a:avLst/>
              <a:gdLst>
                <a:gd name="T0" fmla="*/ 28 w 29"/>
                <a:gd name="T1" fmla="*/ 4 h 40"/>
                <a:gd name="T2" fmla="*/ 25 w 29"/>
                <a:gd name="T3" fmla="*/ 10 h 40"/>
                <a:gd name="T4" fmla="*/ 20 w 29"/>
                <a:gd name="T5" fmla="*/ 8 h 40"/>
                <a:gd name="T6" fmla="*/ 15 w 29"/>
                <a:gd name="T7" fmla="*/ 7 h 40"/>
                <a:gd name="T8" fmla="*/ 11 w 29"/>
                <a:gd name="T9" fmla="*/ 8 h 40"/>
                <a:gd name="T10" fmla="*/ 9 w 29"/>
                <a:gd name="T11" fmla="*/ 10 h 40"/>
                <a:gd name="T12" fmla="*/ 10 w 29"/>
                <a:gd name="T13" fmla="*/ 12 h 40"/>
                <a:gd name="T14" fmla="*/ 11 w 29"/>
                <a:gd name="T15" fmla="*/ 13 h 40"/>
                <a:gd name="T16" fmla="*/ 13 w 29"/>
                <a:gd name="T17" fmla="*/ 14 h 40"/>
                <a:gd name="T18" fmla="*/ 17 w 29"/>
                <a:gd name="T19" fmla="*/ 16 h 40"/>
                <a:gd name="T20" fmla="*/ 22 w 29"/>
                <a:gd name="T21" fmla="*/ 18 h 40"/>
                <a:gd name="T22" fmla="*/ 26 w 29"/>
                <a:gd name="T23" fmla="*/ 21 h 40"/>
                <a:gd name="T24" fmla="*/ 29 w 29"/>
                <a:gd name="T25" fmla="*/ 24 h 40"/>
                <a:gd name="T26" fmla="*/ 29 w 29"/>
                <a:gd name="T27" fmla="*/ 29 h 40"/>
                <a:gd name="T28" fmla="*/ 28 w 29"/>
                <a:gd name="T29" fmla="*/ 34 h 40"/>
                <a:gd name="T30" fmla="*/ 25 w 29"/>
                <a:gd name="T31" fmla="*/ 38 h 40"/>
                <a:gd name="T32" fmla="*/ 21 w 29"/>
                <a:gd name="T33" fmla="*/ 40 h 40"/>
                <a:gd name="T34" fmla="*/ 15 w 29"/>
                <a:gd name="T35" fmla="*/ 40 h 40"/>
                <a:gd name="T36" fmla="*/ 7 w 29"/>
                <a:gd name="T37" fmla="*/ 39 h 40"/>
                <a:gd name="T38" fmla="*/ 0 w 29"/>
                <a:gd name="T39" fmla="*/ 35 h 40"/>
                <a:gd name="T40" fmla="*/ 4 w 29"/>
                <a:gd name="T41" fmla="*/ 30 h 40"/>
                <a:gd name="T42" fmla="*/ 9 w 29"/>
                <a:gd name="T43" fmla="*/ 32 h 40"/>
                <a:gd name="T44" fmla="*/ 15 w 29"/>
                <a:gd name="T45" fmla="*/ 33 h 40"/>
                <a:gd name="T46" fmla="*/ 20 w 29"/>
                <a:gd name="T47" fmla="*/ 32 h 40"/>
                <a:gd name="T48" fmla="*/ 22 w 29"/>
                <a:gd name="T49" fmla="*/ 29 h 40"/>
                <a:gd name="T50" fmla="*/ 21 w 29"/>
                <a:gd name="T51" fmla="*/ 27 h 40"/>
                <a:gd name="T52" fmla="*/ 20 w 29"/>
                <a:gd name="T53" fmla="*/ 26 h 40"/>
                <a:gd name="T54" fmla="*/ 17 w 29"/>
                <a:gd name="T55" fmla="*/ 24 h 40"/>
                <a:gd name="T56" fmla="*/ 13 w 29"/>
                <a:gd name="T57" fmla="*/ 23 h 40"/>
                <a:gd name="T58" fmla="*/ 8 w 29"/>
                <a:gd name="T59" fmla="*/ 20 h 40"/>
                <a:gd name="T60" fmla="*/ 4 w 29"/>
                <a:gd name="T61" fmla="*/ 18 h 40"/>
                <a:gd name="T62" fmla="*/ 2 w 29"/>
                <a:gd name="T63" fmla="*/ 15 h 40"/>
                <a:gd name="T64" fmla="*/ 2 w 29"/>
                <a:gd name="T65" fmla="*/ 11 h 40"/>
                <a:gd name="T66" fmla="*/ 3 w 29"/>
                <a:gd name="T67" fmla="*/ 6 h 40"/>
                <a:gd name="T68" fmla="*/ 6 w 29"/>
                <a:gd name="T69" fmla="*/ 3 h 40"/>
                <a:gd name="T70" fmla="*/ 10 w 29"/>
                <a:gd name="T71" fmla="*/ 1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5" y="10"/>
                    <a:pt x="25" y="10"/>
                    <a:pt x="25" y="10"/>
                  </a:cubicBezTo>
                  <a:cubicBezTo>
                    <a:pt x="23" y="9"/>
                    <a:pt x="22" y="8"/>
                    <a:pt x="20" y="8"/>
                  </a:cubicBezTo>
                  <a:cubicBezTo>
                    <a:pt x="18" y="7"/>
                    <a:pt x="17" y="7"/>
                    <a:pt x="15" y="7"/>
                  </a:cubicBezTo>
                  <a:cubicBezTo>
                    <a:pt x="13" y="7"/>
                    <a:pt x="12" y="7"/>
                    <a:pt x="11" y="8"/>
                  </a:cubicBezTo>
                  <a:cubicBezTo>
                    <a:pt x="10" y="8"/>
                    <a:pt x="9" y="9"/>
                    <a:pt x="9" y="10"/>
                  </a:cubicBezTo>
                  <a:cubicBezTo>
                    <a:pt x="9" y="11"/>
                    <a:pt x="10" y="11"/>
                    <a:pt x="10" y="12"/>
                  </a:cubicBezTo>
                  <a:cubicBezTo>
                    <a:pt x="10" y="12"/>
                    <a:pt x="10" y="13"/>
                    <a:pt x="11" y="13"/>
                  </a:cubicBezTo>
                  <a:cubicBezTo>
                    <a:pt x="11" y="13"/>
                    <a:pt x="12" y="14"/>
                    <a:pt x="13" y="14"/>
                  </a:cubicBezTo>
                  <a:cubicBezTo>
                    <a:pt x="14" y="15"/>
                    <a:pt x="15" y="15"/>
                    <a:pt x="17" y="16"/>
                  </a:cubicBezTo>
                  <a:cubicBezTo>
                    <a:pt x="19" y="17"/>
                    <a:pt x="21" y="18"/>
                    <a:pt x="22" y="18"/>
                  </a:cubicBezTo>
                  <a:cubicBezTo>
                    <a:pt x="24" y="19"/>
                    <a:pt x="25" y="20"/>
                    <a:pt x="26" y="21"/>
                  </a:cubicBezTo>
                  <a:cubicBezTo>
                    <a:pt x="27" y="22"/>
                    <a:pt x="28" y="23"/>
                    <a:pt x="29" y="24"/>
                  </a:cubicBezTo>
                  <a:cubicBezTo>
                    <a:pt x="29" y="25"/>
                    <a:pt x="29" y="27"/>
                    <a:pt x="29" y="29"/>
                  </a:cubicBezTo>
                  <a:cubicBezTo>
                    <a:pt x="29" y="31"/>
                    <a:pt x="29" y="33"/>
                    <a:pt x="28" y="34"/>
                  </a:cubicBezTo>
                  <a:cubicBezTo>
                    <a:pt x="28" y="36"/>
                    <a:pt x="26" y="37"/>
                    <a:pt x="25" y="38"/>
                  </a:cubicBezTo>
                  <a:cubicBezTo>
                    <a:pt x="24" y="39"/>
                    <a:pt x="22" y="39"/>
                    <a:pt x="21" y="40"/>
                  </a:cubicBezTo>
                  <a:cubicBezTo>
                    <a:pt x="19" y="40"/>
                    <a:pt x="17" y="40"/>
                    <a:pt x="15" y="40"/>
                  </a:cubicBezTo>
                  <a:cubicBezTo>
                    <a:pt x="13" y="40"/>
                    <a:pt x="10" y="40"/>
                    <a:pt x="7" y="39"/>
                  </a:cubicBezTo>
                  <a:cubicBezTo>
                    <a:pt x="5" y="38"/>
                    <a:pt x="2" y="37"/>
                    <a:pt x="0" y="35"/>
                  </a:cubicBezTo>
                  <a:cubicBezTo>
                    <a:pt x="4" y="30"/>
                    <a:pt x="4" y="30"/>
                    <a:pt x="4" y="30"/>
                  </a:cubicBezTo>
                  <a:cubicBezTo>
                    <a:pt x="6" y="31"/>
                    <a:pt x="7" y="32"/>
                    <a:pt x="9" y="32"/>
                  </a:cubicBezTo>
                  <a:cubicBezTo>
                    <a:pt x="11" y="33"/>
                    <a:pt x="13" y="33"/>
                    <a:pt x="15" y="33"/>
                  </a:cubicBezTo>
                  <a:cubicBezTo>
                    <a:pt x="17" y="33"/>
                    <a:pt x="19" y="33"/>
                    <a:pt x="20" y="32"/>
                  </a:cubicBezTo>
                  <a:cubicBezTo>
                    <a:pt x="21" y="31"/>
                    <a:pt x="22" y="30"/>
                    <a:pt x="22" y="29"/>
                  </a:cubicBezTo>
                  <a:cubicBezTo>
                    <a:pt x="22" y="28"/>
                    <a:pt x="22" y="28"/>
                    <a:pt x="21" y="27"/>
                  </a:cubicBezTo>
                  <a:cubicBezTo>
                    <a:pt x="21" y="27"/>
                    <a:pt x="20" y="26"/>
                    <a:pt x="20" y="26"/>
                  </a:cubicBezTo>
                  <a:cubicBezTo>
                    <a:pt x="19" y="25"/>
                    <a:pt x="18" y="25"/>
                    <a:pt x="17" y="24"/>
                  </a:cubicBezTo>
                  <a:cubicBezTo>
                    <a:pt x="16" y="24"/>
                    <a:pt x="15" y="23"/>
                    <a:pt x="13" y="23"/>
                  </a:cubicBezTo>
                  <a:cubicBezTo>
                    <a:pt x="11" y="22"/>
                    <a:pt x="9" y="21"/>
                    <a:pt x="8" y="20"/>
                  </a:cubicBezTo>
                  <a:cubicBezTo>
                    <a:pt x="6" y="19"/>
                    <a:pt x="5" y="19"/>
                    <a:pt x="4" y="18"/>
                  </a:cubicBezTo>
                  <a:cubicBezTo>
                    <a:pt x="3" y="17"/>
                    <a:pt x="3" y="16"/>
                    <a:pt x="2" y="15"/>
                  </a:cubicBezTo>
                  <a:cubicBezTo>
                    <a:pt x="2" y="13"/>
                    <a:pt x="2" y="12"/>
                    <a:pt x="2" y="11"/>
                  </a:cubicBezTo>
                  <a:cubicBezTo>
                    <a:pt x="2" y="9"/>
                    <a:pt x="2" y="7"/>
                    <a:pt x="3" y="6"/>
                  </a:cubicBezTo>
                  <a:cubicBezTo>
                    <a:pt x="3" y="5"/>
                    <a:pt x="4" y="4"/>
                    <a:pt x="6" y="3"/>
                  </a:cubicBezTo>
                  <a:cubicBezTo>
                    <a:pt x="7" y="2"/>
                    <a:pt x="8" y="1"/>
                    <a:pt x="10" y="1"/>
                  </a:cubicBezTo>
                  <a:cubicBezTo>
                    <a:pt x="11" y="0"/>
                    <a:pt x="13" y="0"/>
                    <a:pt x="15" y="0"/>
                  </a:cubicBezTo>
                  <a:cubicBezTo>
                    <a:pt x="17" y="0"/>
                    <a:pt x="20"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52" name="Freeform 70">
              <a:extLst>
                <a:ext uri="{FF2B5EF4-FFF2-40B4-BE49-F238E27FC236}">
                  <a16:creationId xmlns:a16="http://schemas.microsoft.com/office/drawing/2014/main" id="{07A005EC-C937-4146-8D02-C00C5931EBCD}"/>
                </a:ext>
              </a:extLst>
            </p:cNvPr>
            <p:cNvSpPr>
              <a:spLocks/>
            </p:cNvSpPr>
            <p:nvPr userDrawn="1"/>
          </p:nvSpPr>
          <p:spPr bwMode="auto">
            <a:xfrm>
              <a:off x="2723096" y="6489826"/>
              <a:ext cx="27899" cy="31387"/>
            </a:xfrm>
            <a:custGeom>
              <a:avLst/>
              <a:gdLst>
                <a:gd name="T0" fmla="*/ 11 w 11"/>
                <a:gd name="T1" fmla="*/ 6 h 12"/>
                <a:gd name="T2" fmla="*/ 11 w 11"/>
                <a:gd name="T3" fmla="*/ 9 h 12"/>
                <a:gd name="T4" fmla="*/ 10 w 11"/>
                <a:gd name="T5" fmla="*/ 10 h 12"/>
                <a:gd name="T6" fmla="*/ 8 w 11"/>
                <a:gd name="T7" fmla="*/ 12 h 12"/>
                <a:gd name="T8" fmla="*/ 6 w 11"/>
                <a:gd name="T9" fmla="*/ 12 h 12"/>
                <a:gd name="T10" fmla="*/ 3 w 11"/>
                <a:gd name="T11" fmla="*/ 12 h 12"/>
                <a:gd name="T12" fmla="*/ 1 w 11"/>
                <a:gd name="T13" fmla="*/ 10 h 12"/>
                <a:gd name="T14" fmla="*/ 0 w 11"/>
                <a:gd name="T15" fmla="*/ 9 h 12"/>
                <a:gd name="T16" fmla="*/ 0 w 11"/>
                <a:gd name="T17" fmla="*/ 6 h 12"/>
                <a:gd name="T18" fmla="*/ 0 w 11"/>
                <a:gd name="T19" fmla="*/ 4 h 12"/>
                <a:gd name="T20" fmla="*/ 1 w 11"/>
                <a:gd name="T21" fmla="*/ 2 h 12"/>
                <a:gd name="T22" fmla="*/ 3 w 11"/>
                <a:gd name="T23" fmla="*/ 1 h 12"/>
                <a:gd name="T24" fmla="*/ 6 w 11"/>
                <a:gd name="T25" fmla="*/ 0 h 12"/>
                <a:gd name="T26" fmla="*/ 8 w 11"/>
                <a:gd name="T27" fmla="*/ 1 h 12"/>
                <a:gd name="T28" fmla="*/ 10 w 11"/>
                <a:gd name="T29" fmla="*/ 2 h 12"/>
                <a:gd name="T30" fmla="*/ 11 w 11"/>
                <a:gd name="T31" fmla="*/ 4 h 12"/>
                <a:gd name="T32" fmla="*/ 11 w 11"/>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1" y="6"/>
                  </a:moveTo>
                  <a:cubicBezTo>
                    <a:pt x="11" y="7"/>
                    <a:pt x="11" y="8"/>
                    <a:pt x="11" y="9"/>
                  </a:cubicBezTo>
                  <a:cubicBezTo>
                    <a:pt x="11" y="9"/>
                    <a:pt x="10" y="10"/>
                    <a:pt x="10" y="10"/>
                  </a:cubicBezTo>
                  <a:cubicBezTo>
                    <a:pt x="9" y="11"/>
                    <a:pt x="9" y="11"/>
                    <a:pt x="8" y="12"/>
                  </a:cubicBezTo>
                  <a:cubicBezTo>
                    <a:pt x="7" y="12"/>
                    <a:pt x="6" y="12"/>
                    <a:pt x="6" y="12"/>
                  </a:cubicBezTo>
                  <a:cubicBezTo>
                    <a:pt x="5" y="12"/>
                    <a:pt x="4" y="12"/>
                    <a:pt x="3" y="12"/>
                  </a:cubicBezTo>
                  <a:cubicBezTo>
                    <a:pt x="3" y="11"/>
                    <a:pt x="2" y="11"/>
                    <a:pt x="1" y="10"/>
                  </a:cubicBezTo>
                  <a:cubicBezTo>
                    <a:pt x="1" y="10"/>
                    <a:pt x="1" y="9"/>
                    <a:pt x="0" y="9"/>
                  </a:cubicBezTo>
                  <a:cubicBezTo>
                    <a:pt x="0" y="8"/>
                    <a:pt x="0" y="7"/>
                    <a:pt x="0" y="6"/>
                  </a:cubicBezTo>
                  <a:cubicBezTo>
                    <a:pt x="0" y="6"/>
                    <a:pt x="0" y="5"/>
                    <a:pt x="0" y="4"/>
                  </a:cubicBezTo>
                  <a:cubicBezTo>
                    <a:pt x="1" y="3"/>
                    <a:pt x="1" y="3"/>
                    <a:pt x="1" y="2"/>
                  </a:cubicBezTo>
                  <a:cubicBezTo>
                    <a:pt x="2" y="2"/>
                    <a:pt x="3" y="1"/>
                    <a:pt x="3" y="1"/>
                  </a:cubicBezTo>
                  <a:cubicBezTo>
                    <a:pt x="4" y="1"/>
                    <a:pt x="5" y="0"/>
                    <a:pt x="6" y="0"/>
                  </a:cubicBezTo>
                  <a:cubicBezTo>
                    <a:pt x="6" y="0"/>
                    <a:pt x="7" y="1"/>
                    <a:pt x="8" y="1"/>
                  </a:cubicBezTo>
                  <a:cubicBezTo>
                    <a:pt x="9" y="1"/>
                    <a:pt x="9" y="2"/>
                    <a:pt x="10" y="2"/>
                  </a:cubicBezTo>
                  <a:cubicBezTo>
                    <a:pt x="10" y="3"/>
                    <a:pt x="11" y="3"/>
                    <a:pt x="11" y="4"/>
                  </a:cubicBezTo>
                  <a:cubicBezTo>
                    <a:pt x="11" y="5"/>
                    <a:pt x="11" y="6"/>
                    <a:pt x="11"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grpSp>
      <p:sp>
        <p:nvSpPr>
          <p:cNvPr id="263" name="Title 1">
            <a:extLst>
              <a:ext uri="{FF2B5EF4-FFF2-40B4-BE49-F238E27FC236}">
                <a16:creationId xmlns:a16="http://schemas.microsoft.com/office/drawing/2014/main" id="{3F36D6CC-3534-47CC-AECE-83EDA4639FB5}"/>
              </a:ext>
            </a:extLst>
          </p:cNvPr>
          <p:cNvSpPr>
            <a:spLocks noGrp="1"/>
          </p:cNvSpPr>
          <p:nvPr>
            <p:ph type="ctrTitle"/>
          </p:nvPr>
        </p:nvSpPr>
        <p:spPr>
          <a:xfrm>
            <a:off x="944880" y="2158329"/>
            <a:ext cx="4000436" cy="860400"/>
          </a:xfrm>
          <a:prstGeom prst="rect">
            <a:avLst/>
          </a:prstGeom>
        </p:spPr>
        <p:txBody>
          <a:bodyPr/>
          <a:lstStyle>
            <a:lvl1pPr>
              <a:defRPr sz="3000" b="0">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264" name="Subtitle 2">
            <a:extLst>
              <a:ext uri="{FF2B5EF4-FFF2-40B4-BE49-F238E27FC236}">
                <a16:creationId xmlns:a16="http://schemas.microsoft.com/office/drawing/2014/main" id="{C26FB38E-4E99-4AFB-8C8C-F03F7A963D9C}"/>
              </a:ext>
            </a:extLst>
          </p:cNvPr>
          <p:cNvSpPr>
            <a:spLocks noGrp="1"/>
          </p:cNvSpPr>
          <p:nvPr>
            <p:ph type="subTitle" idx="1"/>
          </p:nvPr>
        </p:nvSpPr>
        <p:spPr>
          <a:xfrm>
            <a:off x="945072" y="3200329"/>
            <a:ext cx="4020628" cy="645742"/>
          </a:xfrm>
          <a:prstGeom prst="rect">
            <a:avLst/>
          </a:prstGeom>
        </p:spPr>
        <p:txBody>
          <a:bodyPr/>
          <a:lstStyle>
            <a:lvl1pPr marL="0" indent="0" algn="l">
              <a:buNone/>
              <a:defRPr sz="2000">
                <a:solidFill>
                  <a:schemeClr val="bg1"/>
                </a:solidFill>
                <a:latin typeface="EYInterstate Light" panose="02000506000000020004" pitchFamily="2" charset="0"/>
                <a:cs typeface="Arial" pitchFamily="34" charset="0"/>
              </a:defRPr>
            </a:lvl1pPr>
            <a:lvl2pPr marL="0" indent="0" algn="l">
              <a:buNone/>
              <a:defRPr sz="1600">
                <a:solidFill>
                  <a:schemeClr val="tx1">
                    <a:lumMod val="75000"/>
                    <a:lumOff val="2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dirty="0"/>
              <a:t>Click to edit Master subtitle style</a:t>
            </a:r>
            <a:endParaRPr lang="en-GB" dirty="0"/>
          </a:p>
        </p:txBody>
      </p:sp>
      <p:grpSp>
        <p:nvGrpSpPr>
          <p:cNvPr id="77" name="Group 76">
            <a:extLst>
              <a:ext uri="{FF2B5EF4-FFF2-40B4-BE49-F238E27FC236}">
                <a16:creationId xmlns:a16="http://schemas.microsoft.com/office/drawing/2014/main" id="{AE95BC52-A56D-4358-A294-750179EBB698}"/>
              </a:ext>
            </a:extLst>
          </p:cNvPr>
          <p:cNvGrpSpPr/>
          <p:nvPr userDrawn="1"/>
        </p:nvGrpSpPr>
        <p:grpSpPr>
          <a:xfrm>
            <a:off x="489366" y="876058"/>
            <a:ext cx="4855295" cy="3374475"/>
            <a:chOff x="6855933" y="899048"/>
            <a:chExt cx="4855295" cy="3374475"/>
          </a:xfrm>
          <a:solidFill>
            <a:schemeClr val="tx2"/>
          </a:solidFill>
        </p:grpSpPr>
        <p:sp>
          <p:nvSpPr>
            <p:cNvPr id="78" name="Freeform: Shape 77">
              <a:extLst>
                <a:ext uri="{FF2B5EF4-FFF2-40B4-BE49-F238E27FC236}">
                  <a16:creationId xmlns:a16="http://schemas.microsoft.com/office/drawing/2014/main" id="{ECBD2AD5-9A79-4CFE-A808-769ADC8898F3}"/>
                </a:ext>
              </a:extLst>
            </p:cNvPr>
            <p:cNvSpPr/>
            <p:nvPr/>
          </p:nvSpPr>
          <p:spPr>
            <a:xfrm>
              <a:off x="6855933" y="899048"/>
              <a:ext cx="4855295" cy="3374475"/>
            </a:xfrm>
            <a:custGeom>
              <a:avLst/>
              <a:gdLst>
                <a:gd name="connsiteX0" fmla="*/ 6731 w 4855294"/>
                <a:gd name="connsiteY0" fmla="*/ 863542 h 3374474"/>
                <a:gd name="connsiteX1" fmla="*/ 6731 w 4855294"/>
                <a:gd name="connsiteY1" fmla="*/ 3095901 h 3374474"/>
                <a:gd name="connsiteX2" fmla="*/ 145659 w 4855294"/>
                <a:gd name="connsiteY2" fmla="*/ 3095901 h 3374474"/>
                <a:gd name="connsiteX3" fmla="*/ 145659 w 4855294"/>
                <a:gd name="connsiteY3" fmla="*/ 988380 h 3374474"/>
                <a:gd name="connsiteX4" fmla="*/ 4715918 w 4855294"/>
                <a:gd name="connsiteY4" fmla="*/ 179673 h 3374474"/>
                <a:gd name="connsiteX5" fmla="*/ 4715918 w 4855294"/>
                <a:gd name="connsiteY5" fmla="*/ 3234829 h 3374474"/>
                <a:gd name="connsiteX6" fmla="*/ 840208 w 4855294"/>
                <a:gd name="connsiteY6" fmla="*/ 3234829 h 3374474"/>
                <a:gd name="connsiteX7" fmla="*/ 840208 w 4855294"/>
                <a:gd name="connsiteY7" fmla="*/ 3373757 h 3374474"/>
                <a:gd name="connsiteX8" fmla="*/ 4854846 w 4855294"/>
                <a:gd name="connsiteY8" fmla="*/ 3373757 h 3374474"/>
                <a:gd name="connsiteX9" fmla="*/ 4854846 w 4855294"/>
                <a:gd name="connsiteY9" fmla="*/ 6731 h 3374474"/>
                <a:gd name="connsiteX10" fmla="*/ 6731 w 4855294"/>
                <a:gd name="connsiteY10" fmla="*/ 863542 h 337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5294" h="3374474">
                  <a:moveTo>
                    <a:pt x="6731" y="863542"/>
                  </a:moveTo>
                  <a:lnTo>
                    <a:pt x="6731" y="3095901"/>
                  </a:lnTo>
                  <a:lnTo>
                    <a:pt x="145659" y="3095901"/>
                  </a:lnTo>
                  <a:lnTo>
                    <a:pt x="145659" y="988380"/>
                  </a:lnTo>
                  <a:lnTo>
                    <a:pt x="4715918" y="179673"/>
                  </a:lnTo>
                  <a:lnTo>
                    <a:pt x="4715918" y="3234829"/>
                  </a:lnTo>
                  <a:lnTo>
                    <a:pt x="840208" y="3234829"/>
                  </a:lnTo>
                  <a:lnTo>
                    <a:pt x="840208" y="3373757"/>
                  </a:lnTo>
                  <a:lnTo>
                    <a:pt x="4854846" y="3373757"/>
                  </a:lnTo>
                  <a:lnTo>
                    <a:pt x="4854846" y="6731"/>
                  </a:lnTo>
                  <a:lnTo>
                    <a:pt x="6731" y="863542"/>
                  </a:lnTo>
                  <a:close/>
                </a:path>
              </a:pathLst>
            </a:custGeom>
            <a:grpFill/>
            <a:ln w="9525" cap="flat">
              <a:noFill/>
              <a:prstDash val="solid"/>
              <a:miter/>
            </a:ln>
          </p:spPr>
          <p:txBody>
            <a:bodyPr rtlCol="0" anchor="ctr"/>
            <a:lstStyle/>
            <a:p>
              <a:endParaRPr lang="en-IN"/>
            </a:p>
          </p:txBody>
        </p:sp>
        <p:sp>
          <p:nvSpPr>
            <p:cNvPr id="79" name="Freeform: Shape 78">
              <a:extLst>
                <a:ext uri="{FF2B5EF4-FFF2-40B4-BE49-F238E27FC236}">
                  <a16:creationId xmlns:a16="http://schemas.microsoft.com/office/drawing/2014/main" id="{9EE673CB-A779-4F64-B72D-93428DD2B26D}"/>
                </a:ext>
              </a:extLst>
            </p:cNvPr>
            <p:cNvSpPr/>
            <p:nvPr/>
          </p:nvSpPr>
          <p:spPr>
            <a:xfrm>
              <a:off x="6855933"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a:p>
          </p:txBody>
        </p:sp>
        <p:sp>
          <p:nvSpPr>
            <p:cNvPr id="80" name="Freeform: Shape 79">
              <a:extLst>
                <a:ext uri="{FF2B5EF4-FFF2-40B4-BE49-F238E27FC236}">
                  <a16:creationId xmlns:a16="http://schemas.microsoft.com/office/drawing/2014/main" id="{88144C98-507D-403B-8819-FBBF64A82FA3}"/>
                </a:ext>
              </a:extLst>
            </p:cNvPr>
            <p:cNvSpPr/>
            <p:nvPr/>
          </p:nvSpPr>
          <p:spPr>
            <a:xfrm>
              <a:off x="7133789"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a:p>
          </p:txBody>
        </p:sp>
        <p:sp>
          <p:nvSpPr>
            <p:cNvPr id="81" name="Freeform: Shape 80">
              <a:extLst>
                <a:ext uri="{FF2B5EF4-FFF2-40B4-BE49-F238E27FC236}">
                  <a16:creationId xmlns:a16="http://schemas.microsoft.com/office/drawing/2014/main" id="{21919CB3-2430-4DA6-BF41-59A1EF9C03CB}"/>
                </a:ext>
              </a:extLst>
            </p:cNvPr>
            <p:cNvSpPr/>
            <p:nvPr/>
          </p:nvSpPr>
          <p:spPr>
            <a:xfrm>
              <a:off x="7411555"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a:p>
          </p:txBody>
        </p:sp>
      </p:grpSp>
      <p:grpSp>
        <p:nvGrpSpPr>
          <p:cNvPr id="82" name="Group 4">
            <a:extLst>
              <a:ext uri="{FF2B5EF4-FFF2-40B4-BE49-F238E27FC236}">
                <a16:creationId xmlns:a16="http://schemas.microsoft.com/office/drawing/2014/main" id="{C5FADEE5-07C4-41A9-88D6-C6D2ED1362B8}"/>
              </a:ext>
            </a:extLst>
          </p:cNvPr>
          <p:cNvGrpSpPr>
            <a:grpSpLocks noChangeAspect="1"/>
          </p:cNvGrpSpPr>
          <p:nvPr userDrawn="1"/>
        </p:nvGrpSpPr>
        <p:grpSpPr bwMode="auto">
          <a:xfrm>
            <a:off x="10364788" y="4960938"/>
            <a:ext cx="1225550" cy="1435100"/>
            <a:chOff x="6529" y="3125"/>
            <a:chExt cx="772" cy="904"/>
          </a:xfrm>
        </p:grpSpPr>
        <p:sp>
          <p:nvSpPr>
            <p:cNvPr id="83" name="Freeform 5">
              <a:extLst>
                <a:ext uri="{FF2B5EF4-FFF2-40B4-BE49-F238E27FC236}">
                  <a16:creationId xmlns:a16="http://schemas.microsoft.com/office/drawing/2014/main" id="{5A2C465B-7D43-431D-A35E-50762E7696FC}"/>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4" name="Freeform 6">
              <a:extLst>
                <a:ext uri="{FF2B5EF4-FFF2-40B4-BE49-F238E27FC236}">
                  <a16:creationId xmlns:a16="http://schemas.microsoft.com/office/drawing/2014/main" id="{AC35E6C1-71A8-4C9D-A1A5-682B0BD0A03F}"/>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1217270853"/>
      </p:ext>
    </p:extLst>
  </p:cSld>
  <p:clrMapOvr>
    <a:masterClrMapping/>
  </p:clrMapOvr>
  <p:extLst>
    <p:ext uri="{DCECCB84-F9BA-43D5-87BE-67443E8EF086}">
      <p15:sldGuideLst xmlns:p15="http://schemas.microsoft.com/office/powerpoint/2012/main"/>
    </p:ext>
  </p:extLst>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userDrawn="1">
  <p:cSld name="Empty">
    <p:spTree>
      <p:nvGrpSpPr>
        <p:cNvPr id="1" name=""/>
        <p:cNvGrpSpPr/>
        <p:nvPr/>
      </p:nvGrpSpPr>
      <p:grpSpPr>
        <a:xfrm>
          <a:off x="0" y="0"/>
          <a:ext cx="0" cy="0"/>
          <a:chOff x="0" y="0"/>
          <a:chExt cx="0" cy="0"/>
        </a:xfrm>
      </p:grpSpPr>
      <p:sp>
        <p:nvSpPr>
          <p:cNvPr id="7" name="Line 11"/>
          <p:cNvSpPr>
            <a:spLocks noChangeShapeType="1"/>
          </p:cNvSpPr>
          <p:nvPr userDrawn="1"/>
        </p:nvSpPr>
        <p:spPr bwMode="auto">
          <a:xfrm>
            <a:off x="607800" y="6243638"/>
            <a:ext cx="10978515" cy="0"/>
          </a:xfrm>
          <a:prstGeom prst="line">
            <a:avLst/>
          </a:prstGeom>
          <a:noFill/>
          <a:ln w="3175">
            <a:solidFill>
              <a:schemeClr val="bg1"/>
            </a:solidFill>
            <a:round/>
            <a:headEnd/>
            <a:tailEnd/>
          </a:ln>
          <a:effectLst/>
        </p:spPr>
        <p:txBody>
          <a:bodyPr wrap="none" anchor="ctr"/>
          <a:lstStyle/>
          <a:p>
            <a:endParaRPr lang="en-US" sz="1800" noProof="0" dirty="0">
              <a:solidFill>
                <a:schemeClr val="bg1"/>
              </a:solidFill>
              <a:latin typeface="+mn-lt"/>
              <a:cs typeface="Arial" pitchFamily="34" charset="0"/>
            </a:endParaRPr>
          </a:p>
        </p:txBody>
      </p:sp>
      <p:sp>
        <p:nvSpPr>
          <p:cNvPr id="4" name="Date Placeholder 3"/>
          <p:cNvSpPr>
            <a:spLocks noGrp="1"/>
          </p:cNvSpPr>
          <p:nvPr>
            <p:ph type="dt" sz="half" idx="10"/>
          </p:nvPr>
        </p:nvSpPr>
        <p:spPr/>
        <p:txBody>
          <a:bodyPr/>
          <a:lstStyle/>
          <a:p>
            <a:r>
              <a:rPr lang="en-US"/>
              <a:t>1 January 2014</a:t>
            </a:r>
            <a:endParaRPr lang="en-US" dirty="0"/>
          </a:p>
        </p:txBody>
      </p:sp>
      <p:sp>
        <p:nvSpPr>
          <p:cNvPr id="5" name="Footer Placeholder 4"/>
          <p:cNvSpPr>
            <a:spLocks noGrp="1"/>
          </p:cNvSpPr>
          <p:nvPr>
            <p:ph type="ftr" sz="quarter" idx="11"/>
          </p:nvPr>
        </p:nvSpPr>
        <p:spPr/>
        <p:txBody>
          <a:bodyPr/>
          <a:lstStyle/>
          <a:p>
            <a:r>
              <a:rPr lang="en-GB"/>
              <a:t>Presentation title</a:t>
            </a:r>
            <a:endParaRPr lang="en-GB" dirty="0"/>
          </a:p>
        </p:txBody>
      </p:sp>
    </p:spTree>
    <p:extLst>
      <p:ext uri="{BB962C8B-B14F-4D97-AF65-F5344CB8AC3E}">
        <p14:creationId xmlns:p14="http://schemas.microsoft.com/office/powerpoint/2010/main" val="1091825562"/>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showMasterSp="0" preserve="1" userDrawn="1">
  <p:cSld name="Final legal text">
    <p:spTree>
      <p:nvGrpSpPr>
        <p:cNvPr id="1" name=""/>
        <p:cNvGrpSpPr/>
        <p:nvPr/>
      </p:nvGrpSpPr>
      <p:grpSpPr>
        <a:xfrm>
          <a:off x="0" y="0"/>
          <a:ext cx="0" cy="0"/>
          <a:chOff x="0" y="0"/>
          <a:chExt cx="0" cy="0"/>
        </a:xfrm>
      </p:grpSpPr>
      <p:sp>
        <p:nvSpPr>
          <p:cNvPr id="8" name="Content Placeholder 2"/>
          <p:cNvSpPr>
            <a:spLocks noGrp="1"/>
          </p:cNvSpPr>
          <p:nvPr>
            <p:ph idx="1"/>
          </p:nvPr>
        </p:nvSpPr>
        <p:spPr>
          <a:xfrm>
            <a:off x="607799" y="719139"/>
            <a:ext cx="4677635" cy="5210062"/>
          </a:xfrm>
          <a:prstGeom prst="rect">
            <a:avLst/>
          </a:prstGeom>
        </p:spPr>
        <p:txBody>
          <a:bodyPr/>
          <a:lstStyle>
            <a:lvl1pPr marL="0" indent="0" algn="l" defTabSz="995363" rtl="0" fontAlgn="base">
              <a:lnSpc>
                <a:spcPct val="100000"/>
              </a:lnSpc>
              <a:spcBef>
                <a:spcPct val="70000"/>
              </a:spcBef>
              <a:spcAft>
                <a:spcPct val="0"/>
              </a:spcAft>
              <a:buSzPct val="100000"/>
              <a:buNone/>
              <a:defRPr lang="en-US" sz="1200" kern="1200" noProof="0" dirty="0" smtClean="0">
                <a:solidFill>
                  <a:schemeClr val="bg1"/>
                </a:solidFill>
                <a:latin typeface="+mn-lt"/>
                <a:ea typeface="+mn-ea"/>
                <a:cs typeface="Arial" pitchFamily="34" charset="0"/>
              </a:defRPr>
            </a:lvl1pPr>
            <a:lvl2pPr marL="0" indent="0" algn="l" defTabSz="995363" rtl="0" fontAlgn="base">
              <a:lnSpc>
                <a:spcPct val="100000"/>
              </a:lnSpc>
              <a:spcBef>
                <a:spcPct val="0"/>
              </a:spcBef>
              <a:spcAft>
                <a:spcPct val="0"/>
              </a:spcAft>
              <a:buSzPct val="100000"/>
              <a:buNone/>
              <a:defRPr lang="en-US" sz="900" b="1" kern="1200" noProof="0" dirty="0" smtClean="0">
                <a:solidFill>
                  <a:schemeClr val="bg1"/>
                </a:solidFill>
                <a:latin typeface="+mn-lt"/>
                <a:ea typeface="+mn-ea"/>
                <a:cs typeface="Arial" pitchFamily="34" charset="0"/>
              </a:defRPr>
            </a:lvl2pPr>
            <a:lvl3pPr marL="176213" indent="-176213" algn="l" defTabSz="995363" rtl="0" fontAlgn="base">
              <a:lnSpc>
                <a:spcPct val="100000"/>
              </a:lnSpc>
              <a:spcBef>
                <a:spcPct val="0"/>
              </a:spcBef>
              <a:spcAft>
                <a:spcPct val="0"/>
              </a:spcAft>
              <a:buClr>
                <a:schemeClr val="accent2"/>
              </a:buClr>
              <a:buSzPct val="70000"/>
              <a:buFont typeface="Arial" pitchFamily="34" charset="0"/>
              <a:buChar char="►"/>
              <a:defRPr lang="en-US" sz="900" b="1" kern="1200" noProof="0" dirty="0" smtClean="0">
                <a:solidFill>
                  <a:schemeClr val="bg1"/>
                </a:solidFill>
                <a:latin typeface="+mn-lt"/>
                <a:ea typeface="+mn-ea"/>
                <a:cs typeface="Arial" pitchFamily="34" charset="0"/>
              </a:defRPr>
            </a:lvl3pPr>
            <a:lvl4pPr marL="0" indent="0" algn="l" defTabSz="995363" rtl="0" fontAlgn="base">
              <a:lnSpc>
                <a:spcPct val="100000"/>
              </a:lnSpc>
              <a:spcBef>
                <a:spcPct val="0"/>
              </a:spcBef>
              <a:spcAft>
                <a:spcPct val="0"/>
              </a:spcAft>
              <a:buSzPct val="100000"/>
              <a:buNone/>
              <a:defRPr lang="en-US" sz="800" kern="1200" noProof="0" dirty="0" smtClean="0">
                <a:solidFill>
                  <a:schemeClr val="bg1"/>
                </a:solidFill>
                <a:latin typeface="+mn-lt"/>
                <a:ea typeface="+mn-ea"/>
                <a:cs typeface="Arial" pitchFamily="34" charset="0"/>
              </a:defRPr>
            </a:lvl4pPr>
            <a:lvl5pPr marL="188913" indent="-188913" algn="l" defTabSz="995363" rtl="0" fontAlgn="base">
              <a:lnSpc>
                <a:spcPct val="100000"/>
              </a:lnSpc>
              <a:spcBef>
                <a:spcPct val="0"/>
              </a:spcBef>
              <a:spcAft>
                <a:spcPct val="0"/>
              </a:spcAft>
              <a:buClr>
                <a:schemeClr val="accent2"/>
              </a:buClr>
              <a:buSzPct val="70000"/>
              <a:buFont typeface="Arial" pitchFamily="34" charset="0"/>
              <a:buChar char="►"/>
              <a:defRPr lang="en-US" sz="800" kern="1200" noProof="0" dirty="0">
                <a:solidFill>
                  <a:schemeClr val="bg1"/>
                </a:solidFill>
                <a:latin typeface="+mn-lt"/>
                <a:ea typeface="+mn-ea"/>
                <a:cs typeface="Arial" pitchFamily="34" charset="0"/>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Tree>
    <p:extLst>
      <p:ext uri="{BB962C8B-B14F-4D97-AF65-F5344CB8AC3E}">
        <p14:creationId xmlns:p14="http://schemas.microsoft.com/office/powerpoint/2010/main" val="510535726"/>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160047866"/>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Tree>
    <p:extLst>
      <p:ext uri="{BB962C8B-B14F-4D97-AF65-F5344CB8AC3E}">
        <p14:creationId xmlns:p14="http://schemas.microsoft.com/office/powerpoint/2010/main" val="3825034598"/>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userDrawn="1">
  <p:cSld name="Back page">
    <p:spTree>
      <p:nvGrpSpPr>
        <p:cNvPr id="1" name=""/>
        <p:cNvGrpSpPr/>
        <p:nvPr/>
      </p:nvGrpSpPr>
      <p:grpSpPr>
        <a:xfrm>
          <a:off x="0" y="0"/>
          <a:ext cx="0" cy="0"/>
          <a:chOff x="0" y="0"/>
          <a:chExt cx="0" cy="0"/>
        </a:xfrm>
      </p:grpSpPr>
      <p:sp>
        <p:nvSpPr>
          <p:cNvPr id="2" name="Text Placeholder 14"/>
          <p:cNvSpPr>
            <a:spLocks noGrp="1"/>
          </p:cNvSpPr>
          <p:nvPr>
            <p:ph type="body" sz="quarter" idx="17"/>
          </p:nvPr>
        </p:nvSpPr>
        <p:spPr>
          <a:xfrm>
            <a:off x="462061" y="1815353"/>
            <a:ext cx="11274233" cy="3832412"/>
          </a:xfrm>
          <a:prstGeom prst="rect">
            <a:avLst/>
          </a:prstGeom>
        </p:spPr>
        <p:txBody>
          <a:bodyPr lIns="0" tIns="0" rIns="0" bIns="0" numCol="2" spcCol="410291"/>
          <a:lstStyle>
            <a:lvl1pPr marL="0" indent="0">
              <a:spcBef>
                <a:spcPts val="0"/>
              </a:spcBef>
              <a:spcAft>
                <a:spcPts val="509"/>
              </a:spcAft>
              <a:buNone/>
              <a:defRPr sz="851">
                <a:solidFill>
                  <a:srgbClr val="646464"/>
                </a:solidFill>
                <a:latin typeface="EYInterstate Light" pitchFamily="2" charset="0"/>
              </a:defRPr>
            </a:lvl1pPr>
            <a:lvl2pPr marL="0" indent="0">
              <a:spcBef>
                <a:spcPts val="0"/>
              </a:spcBef>
              <a:spcAft>
                <a:spcPts val="509"/>
              </a:spcAft>
              <a:buNone/>
              <a:defRPr sz="851">
                <a:latin typeface="EYInterstate Light" pitchFamily="2" charset="0"/>
              </a:defRPr>
            </a:lvl2pPr>
            <a:lvl3pPr marL="0" indent="0">
              <a:spcBef>
                <a:spcPts val="0"/>
              </a:spcBef>
              <a:spcAft>
                <a:spcPts val="509"/>
              </a:spcAft>
              <a:buNone/>
              <a:defRPr sz="851">
                <a:latin typeface="EYInterstate Light" pitchFamily="2" charset="0"/>
              </a:defRPr>
            </a:lvl3pPr>
            <a:lvl4pPr marL="0" indent="0">
              <a:spcBef>
                <a:spcPts val="0"/>
              </a:spcBef>
              <a:spcAft>
                <a:spcPts val="509"/>
              </a:spcAft>
              <a:buNone/>
              <a:defRPr sz="851">
                <a:latin typeface="EYInterstate Light" pitchFamily="2" charset="0"/>
              </a:defRPr>
            </a:lvl4pPr>
            <a:lvl5pPr marL="0" indent="0">
              <a:spcBef>
                <a:spcPts val="0"/>
              </a:spcBef>
              <a:spcAft>
                <a:spcPts val="509"/>
              </a:spcAft>
              <a:buNone/>
              <a:defRPr sz="851">
                <a:latin typeface="EYInterstate Light" pitchFamily="2" charset="0"/>
              </a:defRPr>
            </a:lvl5pPr>
          </a:lstStyle>
          <a:p>
            <a:pPr lvl="0"/>
            <a:endParaRPr lang="en-US" dirty="0"/>
          </a:p>
        </p:txBody>
      </p:sp>
      <p:sp>
        <p:nvSpPr>
          <p:cNvPr id="3" name="Text Placeholder 12"/>
          <p:cNvSpPr>
            <a:spLocks noGrp="1"/>
          </p:cNvSpPr>
          <p:nvPr>
            <p:ph type="body" sz="quarter" idx="16" hasCustomPrompt="1"/>
          </p:nvPr>
        </p:nvSpPr>
        <p:spPr>
          <a:xfrm>
            <a:off x="462059" y="268944"/>
            <a:ext cx="6930881" cy="1143000"/>
          </a:xfrm>
          <a:prstGeom prst="rect">
            <a:avLst/>
          </a:prstGeom>
        </p:spPr>
        <p:txBody>
          <a:bodyPr lIns="0" tIns="0" rIns="0" bIns="0" anchor="t"/>
          <a:lstStyle>
            <a:lvl1pPr marL="0" indent="0">
              <a:spcBef>
                <a:spcPts val="0"/>
              </a:spcBef>
              <a:buNone/>
              <a:defRPr sz="2175" b="1">
                <a:solidFill>
                  <a:srgbClr val="646464"/>
                </a:solidFill>
                <a:latin typeface="EYInterstate Light" pitchFamily="2" charset="0"/>
              </a:defRPr>
            </a:lvl1pPr>
            <a:lvl2pPr marL="0" indent="0">
              <a:spcBef>
                <a:spcPts val="0"/>
              </a:spcBef>
              <a:buNone/>
              <a:defRPr>
                <a:solidFill>
                  <a:srgbClr val="FF0000"/>
                </a:solidFill>
              </a:defRPr>
            </a:lvl2pPr>
            <a:lvl3pPr marL="0" indent="0">
              <a:spcBef>
                <a:spcPts val="0"/>
              </a:spcBef>
              <a:buNone/>
              <a:defRPr>
                <a:solidFill>
                  <a:srgbClr val="FF0000"/>
                </a:solidFill>
              </a:defRPr>
            </a:lvl3pPr>
            <a:lvl4pPr marL="0" indent="0">
              <a:spcBef>
                <a:spcPts val="0"/>
              </a:spcBef>
              <a:buNone/>
              <a:defRPr>
                <a:solidFill>
                  <a:srgbClr val="FF0000"/>
                </a:solidFill>
              </a:defRPr>
            </a:lvl4pPr>
            <a:lvl5pPr marL="0" indent="0">
              <a:spcBef>
                <a:spcPts val="0"/>
              </a:spcBef>
              <a:buNone/>
              <a:defRPr>
                <a:solidFill>
                  <a:srgbClr val="FF0000"/>
                </a:solidFill>
              </a:defRPr>
            </a:lvl5pPr>
          </a:lstStyle>
          <a:p>
            <a:pPr lvl="0"/>
            <a:r>
              <a:rPr lang="en-US" dirty="0" err="1"/>
              <a:t>xxxx</a:t>
            </a:r>
            <a:endParaRPr lang="en-US" dirty="0"/>
          </a:p>
        </p:txBody>
      </p:sp>
    </p:spTree>
    <p:extLst>
      <p:ext uri="{BB962C8B-B14F-4D97-AF65-F5344CB8AC3E}">
        <p14:creationId xmlns:p14="http://schemas.microsoft.com/office/powerpoint/2010/main" val="39342383"/>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showMasterSp="0" userDrawn="1">
  <p:cSld name="1_Cover">
    <p:spTree>
      <p:nvGrpSpPr>
        <p:cNvPr id="1" name=""/>
        <p:cNvGrpSpPr/>
        <p:nvPr/>
      </p:nvGrpSpPr>
      <p:grpSpPr>
        <a:xfrm>
          <a:off x="0" y="0"/>
          <a:ext cx="0" cy="0"/>
          <a:chOff x="0" y="0"/>
          <a:chExt cx="0" cy="0"/>
        </a:xfrm>
      </p:grpSpPr>
      <p:sp>
        <p:nvSpPr>
          <p:cNvPr id="16" name="Freeform 56">
            <a:extLst>
              <a:ext uri="{FF2B5EF4-FFF2-40B4-BE49-F238E27FC236}">
                <a16:creationId xmlns:a16="http://schemas.microsoft.com/office/drawing/2014/main" id="{13A7AC18-CF42-4EC5-8D40-441EAE30A06C}"/>
              </a:ext>
            </a:extLst>
          </p:cNvPr>
          <p:cNvSpPr/>
          <p:nvPr userDrawn="1"/>
        </p:nvSpPr>
        <p:spPr>
          <a:xfrm>
            <a:off x="498115" y="795662"/>
            <a:ext cx="4930412" cy="3581484"/>
          </a:xfrm>
          <a:custGeom>
            <a:avLst/>
            <a:gdLst>
              <a:gd name="connsiteX0" fmla="*/ 4238387 w 4257675"/>
              <a:gd name="connsiteY0" fmla="*/ 0 h 3092804"/>
              <a:gd name="connsiteX1" fmla="*/ 4257675 w 4257675"/>
              <a:gd name="connsiteY1" fmla="*/ 0 h 3092804"/>
              <a:gd name="connsiteX2" fmla="*/ 4257675 w 4257675"/>
              <a:gd name="connsiteY2" fmla="*/ 3092804 h 3092804"/>
              <a:gd name="connsiteX3" fmla="*/ 0 w 4257675"/>
              <a:gd name="connsiteY3" fmla="*/ 3092804 h 3092804"/>
              <a:gd name="connsiteX4" fmla="*/ 0 w 4257675"/>
              <a:gd name="connsiteY4" fmla="*/ 747342 h 309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7675" h="3092804">
                <a:moveTo>
                  <a:pt x="4238387" y="0"/>
                </a:moveTo>
                <a:lnTo>
                  <a:pt x="4257675" y="0"/>
                </a:lnTo>
                <a:lnTo>
                  <a:pt x="4257675" y="3092804"/>
                </a:lnTo>
                <a:lnTo>
                  <a:pt x="0" y="3092804"/>
                </a:lnTo>
                <a:lnTo>
                  <a:pt x="0" y="747342"/>
                </a:lnTo>
                <a:close/>
              </a:path>
            </a:pathLst>
          </a:custGeom>
          <a:solidFill>
            <a:srgbClr val="FFE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p:cNvSpPr>
            <a:spLocks noGrp="1"/>
          </p:cNvSpPr>
          <p:nvPr>
            <p:ph type="ctrTitle"/>
          </p:nvPr>
        </p:nvSpPr>
        <p:spPr>
          <a:xfrm>
            <a:off x="775504" y="1954221"/>
            <a:ext cx="4328932" cy="979702"/>
          </a:xfrm>
        </p:spPr>
        <p:txBody>
          <a:bodyPr/>
          <a:lstStyle>
            <a:lvl1pPr>
              <a:defRPr sz="3000" b="0">
                <a:solidFill>
                  <a:schemeClr val="tx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12" name="Subtitle 2"/>
          <p:cNvSpPr>
            <a:spLocks noGrp="1"/>
          </p:cNvSpPr>
          <p:nvPr>
            <p:ph type="subTitle" idx="1"/>
          </p:nvPr>
        </p:nvSpPr>
        <p:spPr>
          <a:xfrm>
            <a:off x="775504" y="3046158"/>
            <a:ext cx="4328932" cy="1046323"/>
          </a:xfrm>
        </p:spPr>
        <p:txBody>
          <a:bodyPr/>
          <a:lstStyle>
            <a:lvl1pPr marL="0" indent="0" algn="l">
              <a:spcAft>
                <a:spcPts val="1200"/>
              </a:spcAft>
              <a:buNone/>
              <a:defRPr sz="2000">
                <a:solidFill>
                  <a:schemeClr val="tx1"/>
                </a:solidFill>
                <a:latin typeface="EYInterstate" panose="02000503020000020004" pitchFamily="2" charset="0"/>
                <a:cs typeface="Arial" pitchFamily="34" charset="0"/>
              </a:defRPr>
            </a:lvl1pPr>
            <a:lvl2pPr marL="0" indent="0" algn="l">
              <a:buNone/>
              <a:defRPr sz="1600" b="1">
                <a:solidFill>
                  <a:srgbClr val="404040"/>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dirty="0"/>
              <a:t>Click to edit Master subtitle style</a:t>
            </a:r>
            <a:endParaRPr lang="en-GB" dirty="0"/>
          </a:p>
        </p:txBody>
      </p:sp>
      <p:cxnSp>
        <p:nvCxnSpPr>
          <p:cNvPr id="7" name="Straight Connector 6">
            <a:extLst>
              <a:ext uri="{FF2B5EF4-FFF2-40B4-BE49-F238E27FC236}">
                <a16:creationId xmlns:a16="http://schemas.microsoft.com/office/drawing/2014/main" id="{F93BD223-2224-476C-AB5C-300C248C1618}"/>
              </a:ext>
            </a:extLst>
          </p:cNvPr>
          <p:cNvCxnSpPr>
            <a:cxnSpLocks/>
          </p:cNvCxnSpPr>
          <p:nvPr userDrawn="1"/>
        </p:nvCxnSpPr>
        <p:spPr>
          <a:xfrm>
            <a:off x="1333184" y="5709060"/>
            <a:ext cx="8122101" cy="0"/>
          </a:xfrm>
          <a:prstGeom prst="line">
            <a:avLst/>
          </a:prstGeom>
          <a:ln>
            <a:solidFill>
              <a:srgbClr val="828290"/>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651B4C43-E5F8-400E-A971-58A3766B1BF0}"/>
              </a:ext>
            </a:extLst>
          </p:cNvPr>
          <p:cNvSpPr txBox="1"/>
          <p:nvPr userDrawn="1"/>
        </p:nvSpPr>
        <p:spPr>
          <a:xfrm>
            <a:off x="461984" y="5605200"/>
            <a:ext cx="1045073" cy="197581"/>
          </a:xfrm>
          <a:prstGeom prst="rect">
            <a:avLst/>
          </a:prstGeom>
          <a:noFill/>
        </p:spPr>
        <p:txBody>
          <a:bodyPr wrap="square" lIns="0" tIns="0" rIns="0" bIns="0" rtlCol="0" anchor="ctr" anchorCtr="0">
            <a:noAutofit/>
          </a:bodyPr>
          <a:lstStyle/>
          <a:p>
            <a:r>
              <a:rPr lang="en-GB" sz="1200" dirty="0">
                <a:solidFill>
                  <a:srgbClr val="828290"/>
                </a:solidFill>
                <a:latin typeface="EYInterstate Light" panose="02000506000000020004" pitchFamily="2" charset="0"/>
              </a:rPr>
              <a:t>Written by</a:t>
            </a:r>
          </a:p>
        </p:txBody>
      </p:sp>
      <p:sp>
        <p:nvSpPr>
          <p:cNvPr id="10" name="Text Placeholder 16">
            <a:extLst>
              <a:ext uri="{FF2B5EF4-FFF2-40B4-BE49-F238E27FC236}">
                <a16:creationId xmlns:a16="http://schemas.microsoft.com/office/drawing/2014/main" id="{A9465B6B-DFD4-4E0C-9ACE-E88CA2220464}"/>
              </a:ext>
            </a:extLst>
          </p:cNvPr>
          <p:cNvSpPr>
            <a:spLocks noGrp="1"/>
          </p:cNvSpPr>
          <p:nvPr>
            <p:ph type="body" sz="quarter" idx="14" hasCustomPrompt="1"/>
          </p:nvPr>
        </p:nvSpPr>
        <p:spPr>
          <a:xfrm>
            <a:off x="1333184" y="6019189"/>
            <a:ext cx="3089275" cy="180000"/>
          </a:xfrm>
        </p:spPr>
        <p:txBody>
          <a:bodyPr/>
          <a:lstStyle>
            <a:lvl1pPr marL="0" indent="0">
              <a:buNone/>
              <a:defRPr sz="1200">
                <a:solidFill>
                  <a:schemeClr val="tx2"/>
                </a:solidFill>
              </a:defRPr>
            </a:lvl1pPr>
          </a:lstStyle>
          <a:p>
            <a:pPr lvl="0"/>
            <a:r>
              <a:rPr lang="en-US" dirty="0"/>
              <a:t>Name Surname</a:t>
            </a:r>
            <a:endParaRPr lang="en-GB" dirty="0"/>
          </a:p>
        </p:txBody>
      </p:sp>
      <p:sp>
        <p:nvSpPr>
          <p:cNvPr id="13" name="Text Placeholder 16">
            <a:extLst>
              <a:ext uri="{FF2B5EF4-FFF2-40B4-BE49-F238E27FC236}">
                <a16:creationId xmlns:a16="http://schemas.microsoft.com/office/drawing/2014/main" id="{A1F2ED22-5637-4AB8-ABD8-3693A6EA55FD}"/>
              </a:ext>
            </a:extLst>
          </p:cNvPr>
          <p:cNvSpPr>
            <a:spLocks noGrp="1"/>
          </p:cNvSpPr>
          <p:nvPr>
            <p:ph type="body" sz="quarter" idx="15" hasCustomPrompt="1"/>
          </p:nvPr>
        </p:nvSpPr>
        <p:spPr>
          <a:xfrm>
            <a:off x="1333184" y="6216807"/>
            <a:ext cx="3089275" cy="180000"/>
          </a:xfrm>
        </p:spPr>
        <p:txBody>
          <a:bodyPr/>
          <a:lstStyle>
            <a:lvl1pPr marL="0" indent="0">
              <a:buNone/>
              <a:defRPr sz="1200">
                <a:solidFill>
                  <a:schemeClr val="bg1"/>
                </a:solidFill>
              </a:defRPr>
            </a:lvl1pPr>
          </a:lstStyle>
          <a:p>
            <a:pPr lvl="0"/>
            <a:r>
              <a:rPr lang="en-US" dirty="0"/>
              <a:t>Job Title</a:t>
            </a:r>
            <a:endParaRPr lang="en-GB" dirty="0"/>
          </a:p>
        </p:txBody>
      </p:sp>
      <p:sp>
        <p:nvSpPr>
          <p:cNvPr id="14" name="Picture Placeholder 19">
            <a:extLst>
              <a:ext uri="{FF2B5EF4-FFF2-40B4-BE49-F238E27FC236}">
                <a16:creationId xmlns:a16="http://schemas.microsoft.com/office/drawing/2014/main" id="{29A5E1BC-8F6B-43EF-9FF6-8242E7708BDA}"/>
              </a:ext>
            </a:extLst>
          </p:cNvPr>
          <p:cNvSpPr>
            <a:spLocks noGrp="1"/>
          </p:cNvSpPr>
          <p:nvPr>
            <p:ph type="pic" sz="quarter" idx="16"/>
          </p:nvPr>
        </p:nvSpPr>
        <p:spPr>
          <a:xfrm>
            <a:off x="461983" y="5914642"/>
            <a:ext cx="576000" cy="576000"/>
          </a:xfrm>
          <a:prstGeom prst="ellipse">
            <a:avLst/>
          </a:prstGeom>
        </p:spPr>
        <p:txBody>
          <a:bodyPr anchor="ctr"/>
          <a:lstStyle>
            <a:lvl1pPr marL="0" indent="0" algn="ctr">
              <a:buNone/>
              <a:defRPr sz="900">
                <a:solidFill>
                  <a:schemeClr val="bg1"/>
                </a:solidFill>
              </a:defRPr>
            </a:lvl1pPr>
          </a:lstStyle>
          <a:p>
            <a:endParaRPr lang="en-GB" dirty="0"/>
          </a:p>
        </p:txBody>
      </p:sp>
      <p:grpSp>
        <p:nvGrpSpPr>
          <p:cNvPr id="15" name="Group 4">
            <a:extLst>
              <a:ext uri="{FF2B5EF4-FFF2-40B4-BE49-F238E27FC236}">
                <a16:creationId xmlns:a16="http://schemas.microsoft.com/office/drawing/2014/main" id="{6B891F47-1BBE-4926-81DF-B17907D2F8E1}"/>
              </a:ext>
            </a:extLst>
          </p:cNvPr>
          <p:cNvGrpSpPr>
            <a:grpSpLocks noChangeAspect="1"/>
          </p:cNvGrpSpPr>
          <p:nvPr userDrawn="1"/>
        </p:nvGrpSpPr>
        <p:grpSpPr bwMode="auto">
          <a:xfrm>
            <a:off x="10364788" y="4960938"/>
            <a:ext cx="1225550" cy="1435100"/>
            <a:chOff x="6529" y="3125"/>
            <a:chExt cx="772" cy="904"/>
          </a:xfrm>
        </p:grpSpPr>
        <p:sp>
          <p:nvSpPr>
            <p:cNvPr id="17" name="Freeform 5">
              <a:extLst>
                <a:ext uri="{FF2B5EF4-FFF2-40B4-BE49-F238E27FC236}">
                  <a16:creationId xmlns:a16="http://schemas.microsoft.com/office/drawing/2014/main" id="{0A2A4AEF-C603-4360-9387-8879E71862A6}"/>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8" name="Freeform 6">
              <a:extLst>
                <a:ext uri="{FF2B5EF4-FFF2-40B4-BE49-F238E27FC236}">
                  <a16:creationId xmlns:a16="http://schemas.microsoft.com/office/drawing/2014/main" id="{54797EE6-BAEA-4DA7-95C2-6B09B77D317C}"/>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524474870"/>
      </p:ext>
    </p:extLst>
  </p:cSld>
  <p:clrMapOvr>
    <a:masterClrMapping/>
  </p:clrMapOvr>
  <p:extLst>
    <p:ext uri="{DCECCB84-F9BA-43D5-87BE-67443E8EF086}">
      <p15:sldGuideLst xmlns:p15="http://schemas.microsoft.com/office/powerpoint/2012/main">
        <p15:guide id="1" orient="horz" pos="2160">
          <p15:clr>
            <a:srgbClr val="FBAE40"/>
          </p15:clr>
        </p15:guide>
        <p15:guide id="2" pos="3842">
          <p15:clr>
            <a:srgbClr val="FBAE40"/>
          </p15:clr>
        </p15:guide>
      </p15:sldGuideLst>
    </p:ext>
  </p:extLst>
</p:sldLayout>
</file>

<file path=ppt/slideLayouts/slideLayout326.xml><?xml version="1.0" encoding="utf-8"?>
<p:sldLayout xmlns:a="http://schemas.openxmlformats.org/drawingml/2006/main" xmlns:r="http://schemas.openxmlformats.org/officeDocument/2006/relationships" xmlns:p="http://schemas.openxmlformats.org/presentationml/2006/main" showMasterSp="0" preserve="1" userDrawn="1">
  <p:cSld name="1_Cover alternate">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2F4B0007-DA02-48C7-9137-9386DFC24A99}"/>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8350" cy="6858000"/>
          </a:xfrm>
          <a:prstGeom prst="rect">
            <a:avLst/>
          </a:prstGeom>
        </p:spPr>
      </p:pic>
      <p:sp>
        <p:nvSpPr>
          <p:cNvPr id="16" name="Freeform 56">
            <a:extLst>
              <a:ext uri="{FF2B5EF4-FFF2-40B4-BE49-F238E27FC236}">
                <a16:creationId xmlns:a16="http://schemas.microsoft.com/office/drawing/2014/main" id="{13A7AC18-CF42-4EC5-8D40-441EAE30A06C}"/>
              </a:ext>
            </a:extLst>
          </p:cNvPr>
          <p:cNvSpPr/>
          <p:nvPr userDrawn="1"/>
        </p:nvSpPr>
        <p:spPr>
          <a:xfrm>
            <a:off x="498115" y="795662"/>
            <a:ext cx="4930412" cy="3581484"/>
          </a:xfrm>
          <a:custGeom>
            <a:avLst/>
            <a:gdLst>
              <a:gd name="connsiteX0" fmla="*/ 4238387 w 4257675"/>
              <a:gd name="connsiteY0" fmla="*/ 0 h 3092804"/>
              <a:gd name="connsiteX1" fmla="*/ 4257675 w 4257675"/>
              <a:gd name="connsiteY1" fmla="*/ 0 h 3092804"/>
              <a:gd name="connsiteX2" fmla="*/ 4257675 w 4257675"/>
              <a:gd name="connsiteY2" fmla="*/ 3092804 h 3092804"/>
              <a:gd name="connsiteX3" fmla="*/ 0 w 4257675"/>
              <a:gd name="connsiteY3" fmla="*/ 3092804 h 3092804"/>
              <a:gd name="connsiteX4" fmla="*/ 0 w 4257675"/>
              <a:gd name="connsiteY4" fmla="*/ 747342 h 309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7675" h="3092804">
                <a:moveTo>
                  <a:pt x="4238387" y="0"/>
                </a:moveTo>
                <a:lnTo>
                  <a:pt x="4257675" y="0"/>
                </a:lnTo>
                <a:lnTo>
                  <a:pt x="4257675" y="3092804"/>
                </a:lnTo>
                <a:lnTo>
                  <a:pt x="0" y="3092804"/>
                </a:lnTo>
                <a:lnTo>
                  <a:pt x="0" y="747342"/>
                </a:lnTo>
                <a:close/>
              </a:path>
            </a:pathLst>
          </a:custGeom>
          <a:solidFill>
            <a:srgbClr val="FFE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p:cNvSpPr>
            <a:spLocks noGrp="1"/>
          </p:cNvSpPr>
          <p:nvPr>
            <p:ph type="ctrTitle"/>
          </p:nvPr>
        </p:nvSpPr>
        <p:spPr>
          <a:xfrm>
            <a:off x="775504" y="1954221"/>
            <a:ext cx="4328932" cy="979702"/>
          </a:xfrm>
        </p:spPr>
        <p:txBody>
          <a:bodyPr/>
          <a:lstStyle>
            <a:lvl1pPr>
              <a:defRPr sz="3000" b="0">
                <a:solidFill>
                  <a:schemeClr val="tx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12" name="Subtitle 2"/>
          <p:cNvSpPr>
            <a:spLocks noGrp="1"/>
          </p:cNvSpPr>
          <p:nvPr>
            <p:ph type="subTitle" idx="1"/>
          </p:nvPr>
        </p:nvSpPr>
        <p:spPr>
          <a:xfrm>
            <a:off x="775504" y="3046158"/>
            <a:ext cx="4328932" cy="1046323"/>
          </a:xfrm>
        </p:spPr>
        <p:txBody>
          <a:bodyPr/>
          <a:lstStyle>
            <a:lvl1pPr marL="0" indent="0" algn="l">
              <a:spcAft>
                <a:spcPts val="1200"/>
              </a:spcAft>
              <a:buNone/>
              <a:defRPr sz="2000">
                <a:solidFill>
                  <a:schemeClr val="tx1"/>
                </a:solidFill>
                <a:latin typeface="EYInterstate" panose="02000503020000020004" pitchFamily="2" charset="0"/>
                <a:cs typeface="Arial" pitchFamily="34" charset="0"/>
              </a:defRPr>
            </a:lvl1pPr>
            <a:lvl2pPr marL="0" indent="0" algn="l">
              <a:buNone/>
              <a:defRPr sz="1600" b="1">
                <a:solidFill>
                  <a:srgbClr val="404040"/>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dirty="0"/>
              <a:t>Click to edit Master subtitle style</a:t>
            </a:r>
            <a:endParaRPr lang="en-GB" dirty="0"/>
          </a:p>
        </p:txBody>
      </p:sp>
      <p:grpSp>
        <p:nvGrpSpPr>
          <p:cNvPr id="14" name="Group 4">
            <a:extLst>
              <a:ext uri="{FF2B5EF4-FFF2-40B4-BE49-F238E27FC236}">
                <a16:creationId xmlns:a16="http://schemas.microsoft.com/office/drawing/2014/main" id="{C8422AE9-8257-41A9-AB41-1F10585C886F}"/>
              </a:ext>
            </a:extLst>
          </p:cNvPr>
          <p:cNvGrpSpPr>
            <a:grpSpLocks noChangeAspect="1"/>
          </p:cNvGrpSpPr>
          <p:nvPr userDrawn="1"/>
        </p:nvGrpSpPr>
        <p:grpSpPr bwMode="auto">
          <a:xfrm>
            <a:off x="10364788" y="4960938"/>
            <a:ext cx="1225550" cy="1435100"/>
            <a:chOff x="6529" y="3125"/>
            <a:chExt cx="772" cy="904"/>
          </a:xfrm>
        </p:grpSpPr>
        <p:sp>
          <p:nvSpPr>
            <p:cNvPr id="15" name="Freeform 5">
              <a:extLst>
                <a:ext uri="{FF2B5EF4-FFF2-40B4-BE49-F238E27FC236}">
                  <a16:creationId xmlns:a16="http://schemas.microsoft.com/office/drawing/2014/main" id="{D19659BD-653C-4300-9060-420AFAE39587}"/>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7" name="Freeform 6">
              <a:extLst>
                <a:ext uri="{FF2B5EF4-FFF2-40B4-BE49-F238E27FC236}">
                  <a16:creationId xmlns:a16="http://schemas.microsoft.com/office/drawing/2014/main" id="{A4669336-72A1-4233-827A-C41AB4C1CC04}"/>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522286133"/>
      </p:ext>
    </p:extLst>
  </p:cSld>
  <p:clrMapOvr>
    <a:masterClrMapping/>
  </p:clrMapOvr>
  <p:extLst>
    <p:ext uri="{DCECCB84-F9BA-43D5-87BE-67443E8EF086}">
      <p15:sldGuideLst xmlns:p15="http://schemas.microsoft.com/office/powerpoint/2012/main">
        <p15:guide id="1" orient="horz" pos="2160">
          <p15:clr>
            <a:srgbClr val="FBAE40"/>
          </p15:clr>
        </p15:guide>
        <p15:guide id="2" pos="3842">
          <p15:clr>
            <a:srgbClr val="FBAE40"/>
          </p15:clr>
        </p15:guide>
      </p15:sldGuideLst>
    </p:ext>
  </p:extLst>
</p:sldLayout>
</file>

<file path=ppt/slideLayouts/slideLayout327.xml><?xml version="1.0" encoding="utf-8"?>
<p:sldLayout xmlns:a="http://schemas.openxmlformats.org/drawingml/2006/main" xmlns:r="http://schemas.openxmlformats.org/officeDocument/2006/relationships" xmlns:p="http://schemas.openxmlformats.org/presentationml/2006/main" showMasterSp="0" preserve="1" userDrawn="1">
  <p:cSld name="Approved question wide">
    <p:spTree>
      <p:nvGrpSpPr>
        <p:cNvPr id="1" name=""/>
        <p:cNvGrpSpPr/>
        <p:nvPr/>
      </p:nvGrpSpPr>
      <p:grpSpPr>
        <a:xfrm>
          <a:off x="0" y="0"/>
          <a:ext cx="0" cy="0"/>
          <a:chOff x="0" y="0"/>
          <a:chExt cx="0" cy="0"/>
        </a:xfrm>
      </p:grpSpPr>
      <p:grpSp>
        <p:nvGrpSpPr>
          <p:cNvPr id="235" name="Group 234">
            <a:extLst>
              <a:ext uri="{FF2B5EF4-FFF2-40B4-BE49-F238E27FC236}">
                <a16:creationId xmlns:a16="http://schemas.microsoft.com/office/drawing/2014/main" id="{5342E118-6F1D-4C46-956E-4CCCBCAA7952}"/>
              </a:ext>
            </a:extLst>
          </p:cNvPr>
          <p:cNvGrpSpPr/>
          <p:nvPr userDrawn="1"/>
        </p:nvGrpSpPr>
        <p:grpSpPr>
          <a:xfrm>
            <a:off x="498115" y="5826612"/>
            <a:ext cx="3878023" cy="570195"/>
            <a:chOff x="498115" y="5951018"/>
            <a:chExt cx="3878023" cy="570195"/>
          </a:xfrm>
        </p:grpSpPr>
        <p:sp>
          <p:nvSpPr>
            <p:cNvPr id="168" name="Rectangle 167">
              <a:extLst>
                <a:ext uri="{FF2B5EF4-FFF2-40B4-BE49-F238E27FC236}">
                  <a16:creationId xmlns:a16="http://schemas.microsoft.com/office/drawing/2014/main" id="{A22049CA-64AE-409F-988D-A7317F8AD136}"/>
                </a:ext>
              </a:extLst>
            </p:cNvPr>
            <p:cNvSpPr>
              <a:spLocks noChangeArrowheads="1"/>
            </p:cNvSpPr>
            <p:nvPr userDrawn="1"/>
          </p:nvSpPr>
          <p:spPr bwMode="auto">
            <a:xfrm>
              <a:off x="498115"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9" name="Rectangle 6">
              <a:extLst>
                <a:ext uri="{FF2B5EF4-FFF2-40B4-BE49-F238E27FC236}">
                  <a16:creationId xmlns:a16="http://schemas.microsoft.com/office/drawing/2014/main" id="{E37A0A05-0A78-44A7-8873-0A1A20C87175}"/>
                </a:ext>
              </a:extLst>
            </p:cNvPr>
            <p:cNvSpPr>
              <a:spLocks noChangeArrowheads="1"/>
            </p:cNvSpPr>
            <p:nvPr userDrawn="1"/>
          </p:nvSpPr>
          <p:spPr bwMode="auto">
            <a:xfrm>
              <a:off x="69341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70" name="Rectangle 7">
              <a:extLst>
                <a:ext uri="{FF2B5EF4-FFF2-40B4-BE49-F238E27FC236}">
                  <a16:creationId xmlns:a16="http://schemas.microsoft.com/office/drawing/2014/main" id="{0DEA0CBE-8527-4287-BF98-DA48947875F5}"/>
                </a:ext>
              </a:extLst>
            </p:cNvPr>
            <p:cNvSpPr>
              <a:spLocks noChangeArrowheads="1"/>
            </p:cNvSpPr>
            <p:nvPr userDrawn="1"/>
          </p:nvSpPr>
          <p:spPr bwMode="auto">
            <a:xfrm>
              <a:off x="89045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71" name="Freeform 8">
              <a:extLst>
                <a:ext uri="{FF2B5EF4-FFF2-40B4-BE49-F238E27FC236}">
                  <a16:creationId xmlns:a16="http://schemas.microsoft.com/office/drawing/2014/main" id="{444058C6-612A-446E-8F68-0E5CC4CFF366}"/>
                </a:ext>
              </a:extLst>
            </p:cNvPr>
            <p:cNvSpPr>
              <a:spLocks/>
            </p:cNvSpPr>
            <p:nvPr userDrawn="1"/>
          </p:nvSpPr>
          <p:spPr bwMode="auto">
            <a:xfrm>
              <a:off x="498115" y="6181188"/>
              <a:ext cx="94161" cy="130778"/>
            </a:xfrm>
            <a:custGeom>
              <a:avLst/>
              <a:gdLst>
                <a:gd name="T0" fmla="*/ 32 w 54"/>
                <a:gd name="T1" fmla="*/ 11 h 75"/>
                <a:gd name="T2" fmla="*/ 32 w 54"/>
                <a:gd name="T3" fmla="*/ 75 h 75"/>
                <a:gd name="T4" fmla="*/ 22 w 54"/>
                <a:gd name="T5" fmla="*/ 75 h 75"/>
                <a:gd name="T6" fmla="*/ 22 w 54"/>
                <a:gd name="T7" fmla="*/ 11 h 75"/>
                <a:gd name="T8" fmla="*/ 0 w 54"/>
                <a:gd name="T9" fmla="*/ 11 h 75"/>
                <a:gd name="T10" fmla="*/ 0 w 54"/>
                <a:gd name="T11" fmla="*/ 0 h 75"/>
                <a:gd name="T12" fmla="*/ 54 w 54"/>
                <a:gd name="T13" fmla="*/ 0 h 75"/>
                <a:gd name="T14" fmla="*/ 54 w 54"/>
                <a:gd name="T15" fmla="*/ 11 h 75"/>
                <a:gd name="T16" fmla="*/ 32 w 54"/>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1"/>
                  </a:moveTo>
                  <a:lnTo>
                    <a:pt x="32" y="75"/>
                  </a:lnTo>
                  <a:lnTo>
                    <a:pt x="22" y="75"/>
                  </a:lnTo>
                  <a:lnTo>
                    <a:pt x="22" y="11"/>
                  </a:lnTo>
                  <a:lnTo>
                    <a:pt x="0" y="11"/>
                  </a:lnTo>
                  <a:lnTo>
                    <a:pt x="0" y="0"/>
                  </a:lnTo>
                  <a:lnTo>
                    <a:pt x="54" y="0"/>
                  </a:lnTo>
                  <a:lnTo>
                    <a:pt x="54" y="11"/>
                  </a:lnTo>
                  <a:lnTo>
                    <a:pt x="32"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2" name="Freeform 9">
              <a:extLst>
                <a:ext uri="{FF2B5EF4-FFF2-40B4-BE49-F238E27FC236}">
                  <a16:creationId xmlns:a16="http://schemas.microsoft.com/office/drawing/2014/main" id="{1011EC31-E0C3-404F-93B3-EFD3DADC11CB}"/>
                </a:ext>
              </a:extLst>
            </p:cNvPr>
            <p:cNvSpPr>
              <a:spLocks/>
            </p:cNvSpPr>
            <p:nvPr userDrawn="1"/>
          </p:nvSpPr>
          <p:spPr bwMode="auto">
            <a:xfrm>
              <a:off x="609713" y="6174213"/>
              <a:ext cx="78468"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3" name="Freeform 10">
              <a:extLst>
                <a:ext uri="{FF2B5EF4-FFF2-40B4-BE49-F238E27FC236}">
                  <a16:creationId xmlns:a16="http://schemas.microsoft.com/office/drawing/2014/main" id="{3C9D076B-D88C-4089-8D58-9A31CFCDB02A}"/>
                </a:ext>
              </a:extLst>
            </p:cNvPr>
            <p:cNvSpPr>
              <a:spLocks noEditPoints="1"/>
            </p:cNvSpPr>
            <p:nvPr userDrawn="1"/>
          </p:nvSpPr>
          <p:spPr bwMode="auto">
            <a:xfrm>
              <a:off x="705618" y="6212575"/>
              <a:ext cx="85443"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4" name="Freeform 11">
              <a:extLst>
                <a:ext uri="{FF2B5EF4-FFF2-40B4-BE49-F238E27FC236}">
                  <a16:creationId xmlns:a16="http://schemas.microsoft.com/office/drawing/2014/main" id="{29DB43AC-B765-4ECB-B483-562473BD4A38}"/>
                </a:ext>
              </a:extLst>
            </p:cNvPr>
            <p:cNvSpPr>
              <a:spLocks noEditPoints="1"/>
            </p:cNvSpPr>
            <p:nvPr userDrawn="1"/>
          </p:nvSpPr>
          <p:spPr bwMode="auto">
            <a:xfrm>
              <a:off x="857320" y="6174213"/>
              <a:ext cx="83698" cy="139497"/>
            </a:xfrm>
            <a:custGeom>
              <a:avLst/>
              <a:gdLst>
                <a:gd name="T0" fmla="*/ 33 w 33"/>
                <a:gd name="T1" fmla="*/ 35 h 55"/>
                <a:gd name="T2" fmla="*/ 31 w 33"/>
                <a:gd name="T3" fmla="*/ 44 h 55"/>
                <a:gd name="T4" fmla="*/ 28 w 33"/>
                <a:gd name="T5" fmla="*/ 50 h 55"/>
                <a:gd name="T6" fmla="*/ 23 w 33"/>
                <a:gd name="T7" fmla="*/ 53 h 55"/>
                <a:gd name="T8" fmla="*/ 17 w 33"/>
                <a:gd name="T9" fmla="*/ 55 h 55"/>
                <a:gd name="T10" fmla="*/ 12 w 33"/>
                <a:gd name="T11" fmla="*/ 53 h 55"/>
                <a:gd name="T12" fmla="*/ 8 w 33"/>
                <a:gd name="T13" fmla="*/ 50 h 55"/>
                <a:gd name="T14" fmla="*/ 8 w 33"/>
                <a:gd name="T15" fmla="*/ 54 h 55"/>
                <a:gd name="T16" fmla="*/ 0 w 33"/>
                <a:gd name="T17" fmla="*/ 54 h 55"/>
                <a:gd name="T18" fmla="*/ 0 w 33"/>
                <a:gd name="T19" fmla="*/ 4 h 55"/>
                <a:gd name="T20" fmla="*/ 8 w 33"/>
                <a:gd name="T21" fmla="*/ 0 h 55"/>
                <a:gd name="T22" fmla="*/ 8 w 33"/>
                <a:gd name="T23" fmla="*/ 19 h 55"/>
                <a:gd name="T24" fmla="*/ 10 w 33"/>
                <a:gd name="T25" fmla="*/ 17 h 55"/>
                <a:gd name="T26" fmla="*/ 12 w 33"/>
                <a:gd name="T27" fmla="*/ 16 h 55"/>
                <a:gd name="T28" fmla="*/ 14 w 33"/>
                <a:gd name="T29" fmla="*/ 15 h 55"/>
                <a:gd name="T30" fmla="*/ 18 w 33"/>
                <a:gd name="T31" fmla="*/ 15 h 55"/>
                <a:gd name="T32" fmla="*/ 24 w 33"/>
                <a:gd name="T33" fmla="*/ 16 h 55"/>
                <a:gd name="T34" fmla="*/ 28 w 33"/>
                <a:gd name="T35" fmla="*/ 19 h 55"/>
                <a:gd name="T36" fmla="*/ 31 w 33"/>
                <a:gd name="T37" fmla="*/ 26 h 55"/>
                <a:gd name="T38" fmla="*/ 33 w 33"/>
                <a:gd name="T39" fmla="*/ 35 h 55"/>
                <a:gd name="T40" fmla="*/ 25 w 33"/>
                <a:gd name="T41" fmla="*/ 35 h 55"/>
                <a:gd name="T42" fmla="*/ 23 w 33"/>
                <a:gd name="T43" fmla="*/ 25 h 55"/>
                <a:gd name="T44" fmla="*/ 16 w 33"/>
                <a:gd name="T45" fmla="*/ 22 h 55"/>
                <a:gd name="T46" fmla="*/ 14 w 33"/>
                <a:gd name="T47" fmla="*/ 22 h 55"/>
                <a:gd name="T48" fmla="*/ 11 w 33"/>
                <a:gd name="T49" fmla="*/ 23 h 55"/>
                <a:gd name="T50" fmla="*/ 9 w 33"/>
                <a:gd name="T51" fmla="*/ 25 h 55"/>
                <a:gd name="T52" fmla="*/ 8 w 33"/>
                <a:gd name="T53" fmla="*/ 26 h 55"/>
                <a:gd name="T54" fmla="*/ 8 w 33"/>
                <a:gd name="T55" fmla="*/ 43 h 55"/>
                <a:gd name="T56" fmla="*/ 9 w 33"/>
                <a:gd name="T57" fmla="*/ 44 h 55"/>
                <a:gd name="T58" fmla="*/ 11 w 33"/>
                <a:gd name="T59" fmla="*/ 46 h 55"/>
                <a:gd name="T60" fmla="*/ 14 w 33"/>
                <a:gd name="T61" fmla="*/ 47 h 55"/>
                <a:gd name="T62" fmla="*/ 17 w 33"/>
                <a:gd name="T63" fmla="*/ 48 h 55"/>
                <a:gd name="T64" fmla="*/ 23 w 33"/>
                <a:gd name="T65" fmla="*/ 45 h 55"/>
                <a:gd name="T66" fmla="*/ 25 w 33"/>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5">
                  <a:moveTo>
                    <a:pt x="33" y="35"/>
                  </a:moveTo>
                  <a:cubicBezTo>
                    <a:pt x="33" y="38"/>
                    <a:pt x="32" y="41"/>
                    <a:pt x="31" y="44"/>
                  </a:cubicBezTo>
                  <a:cubicBezTo>
                    <a:pt x="30" y="46"/>
                    <a:pt x="29" y="48"/>
                    <a:pt x="28" y="50"/>
                  </a:cubicBezTo>
                  <a:cubicBezTo>
                    <a:pt x="27" y="51"/>
                    <a:pt x="25" y="53"/>
                    <a:pt x="23" y="53"/>
                  </a:cubicBezTo>
                  <a:cubicBezTo>
                    <a:pt x="21" y="54"/>
                    <a:pt x="19" y="55"/>
                    <a:pt x="17" y="55"/>
                  </a:cubicBezTo>
                  <a:cubicBezTo>
                    <a:pt x="16" y="55"/>
                    <a:pt x="14" y="54"/>
                    <a:pt x="12" y="53"/>
                  </a:cubicBezTo>
                  <a:cubicBezTo>
                    <a:pt x="10" y="52"/>
                    <a:pt x="9" y="51"/>
                    <a:pt x="8" y="50"/>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9" y="18"/>
                    <a:pt x="9" y="18"/>
                    <a:pt x="10" y="17"/>
                  </a:cubicBezTo>
                  <a:cubicBezTo>
                    <a:pt x="11" y="17"/>
                    <a:pt x="11" y="16"/>
                    <a:pt x="12" y="16"/>
                  </a:cubicBezTo>
                  <a:cubicBezTo>
                    <a:pt x="13" y="16"/>
                    <a:pt x="13" y="15"/>
                    <a:pt x="14" y="15"/>
                  </a:cubicBezTo>
                  <a:cubicBezTo>
                    <a:pt x="15" y="15"/>
                    <a:pt x="16" y="15"/>
                    <a:pt x="18" y="15"/>
                  </a:cubicBezTo>
                  <a:cubicBezTo>
                    <a:pt x="20" y="15"/>
                    <a:pt x="22" y="15"/>
                    <a:pt x="24" y="16"/>
                  </a:cubicBezTo>
                  <a:cubicBezTo>
                    <a:pt x="25" y="16"/>
                    <a:pt x="27" y="18"/>
                    <a:pt x="28" y="19"/>
                  </a:cubicBezTo>
                  <a:cubicBezTo>
                    <a:pt x="30" y="21"/>
                    <a:pt x="31" y="23"/>
                    <a:pt x="31" y="26"/>
                  </a:cubicBezTo>
                  <a:cubicBezTo>
                    <a:pt x="32" y="28"/>
                    <a:pt x="33" y="32"/>
                    <a:pt x="33" y="35"/>
                  </a:cubicBezTo>
                  <a:close/>
                  <a:moveTo>
                    <a:pt x="25" y="35"/>
                  </a:moveTo>
                  <a:cubicBezTo>
                    <a:pt x="25" y="31"/>
                    <a:pt x="24" y="27"/>
                    <a:pt x="23" y="25"/>
                  </a:cubicBezTo>
                  <a:cubicBezTo>
                    <a:pt x="21" y="23"/>
                    <a:pt x="19" y="22"/>
                    <a:pt x="16" y="22"/>
                  </a:cubicBezTo>
                  <a:cubicBezTo>
                    <a:pt x="15" y="22"/>
                    <a:pt x="15" y="22"/>
                    <a:pt x="14" y="22"/>
                  </a:cubicBezTo>
                  <a:cubicBezTo>
                    <a:pt x="13" y="22"/>
                    <a:pt x="12" y="23"/>
                    <a:pt x="11" y="23"/>
                  </a:cubicBezTo>
                  <a:cubicBezTo>
                    <a:pt x="11" y="23"/>
                    <a:pt x="10" y="24"/>
                    <a:pt x="9" y="25"/>
                  </a:cubicBezTo>
                  <a:cubicBezTo>
                    <a:pt x="9" y="25"/>
                    <a:pt x="8" y="26"/>
                    <a:pt x="8" y="26"/>
                  </a:cubicBezTo>
                  <a:cubicBezTo>
                    <a:pt x="8" y="43"/>
                    <a:pt x="8" y="43"/>
                    <a:pt x="8" y="43"/>
                  </a:cubicBezTo>
                  <a:cubicBezTo>
                    <a:pt x="8" y="43"/>
                    <a:pt x="9" y="44"/>
                    <a:pt x="9" y="44"/>
                  </a:cubicBezTo>
                  <a:cubicBezTo>
                    <a:pt x="10" y="45"/>
                    <a:pt x="11" y="45"/>
                    <a:pt x="11" y="46"/>
                  </a:cubicBezTo>
                  <a:cubicBezTo>
                    <a:pt x="12" y="46"/>
                    <a:pt x="13" y="47"/>
                    <a:pt x="14" y="47"/>
                  </a:cubicBezTo>
                  <a:cubicBezTo>
                    <a:pt x="15" y="47"/>
                    <a:pt x="16" y="48"/>
                    <a:pt x="17"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5" name="Freeform 12">
              <a:extLst>
                <a:ext uri="{FF2B5EF4-FFF2-40B4-BE49-F238E27FC236}">
                  <a16:creationId xmlns:a16="http://schemas.microsoft.com/office/drawing/2014/main" id="{AF1DE1B8-EA4B-4A98-A97D-BA5EEA42B197}"/>
                </a:ext>
              </a:extLst>
            </p:cNvPr>
            <p:cNvSpPr>
              <a:spLocks noEditPoints="1"/>
            </p:cNvSpPr>
            <p:nvPr userDrawn="1"/>
          </p:nvSpPr>
          <p:spPr bwMode="auto">
            <a:xfrm>
              <a:off x="956713"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1" y="32"/>
                    <a:pt x="21" y="32"/>
                  </a:cubicBezTo>
                  <a:cubicBezTo>
                    <a:pt x="22" y="32"/>
                    <a:pt x="22"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8"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6" name="Freeform 13">
              <a:extLst>
                <a:ext uri="{FF2B5EF4-FFF2-40B4-BE49-F238E27FC236}">
                  <a16:creationId xmlns:a16="http://schemas.microsoft.com/office/drawing/2014/main" id="{F8F60B79-7AF5-4C5E-A5EF-126F117D591C}"/>
                </a:ext>
              </a:extLst>
            </p:cNvPr>
            <p:cNvSpPr>
              <a:spLocks/>
            </p:cNvSpPr>
            <p:nvPr userDrawn="1"/>
          </p:nvSpPr>
          <p:spPr bwMode="auto">
            <a:xfrm>
              <a:off x="1050873" y="6174213"/>
              <a:ext cx="55799" cy="139497"/>
            </a:xfrm>
            <a:custGeom>
              <a:avLst/>
              <a:gdLst>
                <a:gd name="T0" fmla="*/ 21 w 22"/>
                <a:gd name="T1" fmla="*/ 53 h 55"/>
                <a:gd name="T2" fmla="*/ 18 w 22"/>
                <a:gd name="T3" fmla="*/ 54 h 55"/>
                <a:gd name="T4" fmla="*/ 14 w 22"/>
                <a:gd name="T5" fmla="*/ 55 h 55"/>
                <a:gd name="T6" fmla="*/ 11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2" y="54"/>
                    <a:pt x="11" y="54"/>
                  </a:cubicBezTo>
                  <a:cubicBezTo>
                    <a:pt x="10" y="54"/>
                    <a:pt x="9" y="53"/>
                    <a:pt x="8" y="52"/>
                  </a:cubicBezTo>
                  <a:cubicBezTo>
                    <a:pt x="7" y="51"/>
                    <a:pt x="6" y="50"/>
                    <a:pt x="6" y="49"/>
                  </a:cubicBezTo>
                  <a:cubicBezTo>
                    <a:pt x="6"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2"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7" name="Freeform 14">
              <a:extLst>
                <a:ext uri="{FF2B5EF4-FFF2-40B4-BE49-F238E27FC236}">
                  <a16:creationId xmlns:a16="http://schemas.microsoft.com/office/drawing/2014/main" id="{0A0438AD-9937-4C25-AB9E-7F8C8CCA23F7}"/>
                </a:ext>
              </a:extLst>
            </p:cNvPr>
            <p:cNvSpPr>
              <a:spLocks/>
            </p:cNvSpPr>
            <p:nvPr userDrawn="1"/>
          </p:nvSpPr>
          <p:spPr bwMode="auto">
            <a:xfrm>
              <a:off x="111887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8" name="Freeform 15">
              <a:extLst>
                <a:ext uri="{FF2B5EF4-FFF2-40B4-BE49-F238E27FC236}">
                  <a16:creationId xmlns:a16="http://schemas.microsoft.com/office/drawing/2014/main" id="{6FDE2726-7032-4BE4-A420-0ECF49A32A8B}"/>
                </a:ext>
              </a:extLst>
            </p:cNvPr>
            <p:cNvSpPr>
              <a:spLocks noEditPoints="1"/>
            </p:cNvSpPr>
            <p:nvPr userDrawn="1"/>
          </p:nvSpPr>
          <p:spPr bwMode="auto">
            <a:xfrm>
              <a:off x="1190370"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29 w 33"/>
                <a:gd name="T25" fmla="*/ 35 h 40"/>
                <a:gd name="T26" fmla="*/ 27 w 33"/>
                <a:gd name="T27" fmla="*/ 37 h 40"/>
                <a:gd name="T28" fmla="*/ 24 w 33"/>
                <a:gd name="T29" fmla="*/ 38 h 40"/>
                <a:gd name="T30" fmla="*/ 20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2"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0" y="32"/>
                    <a:pt x="21" y="32"/>
                  </a:cubicBezTo>
                  <a:cubicBezTo>
                    <a:pt x="22" y="32"/>
                    <a:pt x="22" y="31"/>
                    <a:pt x="23" y="31"/>
                  </a:cubicBezTo>
                  <a:cubicBezTo>
                    <a:pt x="23" y="31"/>
                    <a:pt x="24" y="30"/>
                    <a:pt x="25" y="30"/>
                  </a:cubicBezTo>
                  <a:cubicBezTo>
                    <a:pt x="29" y="35"/>
                    <a:pt x="29" y="35"/>
                    <a:pt x="29" y="35"/>
                  </a:cubicBezTo>
                  <a:cubicBezTo>
                    <a:pt x="29" y="35"/>
                    <a:pt x="28" y="36"/>
                    <a:pt x="27" y="37"/>
                  </a:cubicBezTo>
                  <a:cubicBezTo>
                    <a:pt x="26" y="37"/>
                    <a:pt x="25" y="38"/>
                    <a:pt x="24" y="38"/>
                  </a:cubicBezTo>
                  <a:cubicBezTo>
                    <a:pt x="23" y="39"/>
                    <a:pt x="22" y="39"/>
                    <a:pt x="20"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7"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9" name="Freeform 16">
              <a:extLst>
                <a:ext uri="{FF2B5EF4-FFF2-40B4-BE49-F238E27FC236}">
                  <a16:creationId xmlns:a16="http://schemas.microsoft.com/office/drawing/2014/main" id="{50C22C21-F8DB-486D-9042-765D68AE3A7C}"/>
                </a:ext>
              </a:extLst>
            </p:cNvPr>
            <p:cNvSpPr>
              <a:spLocks/>
            </p:cNvSpPr>
            <p:nvPr userDrawn="1"/>
          </p:nvSpPr>
          <p:spPr bwMode="auto">
            <a:xfrm>
              <a:off x="1294993" y="6212575"/>
              <a:ext cx="55799" cy="99391"/>
            </a:xfrm>
            <a:custGeom>
              <a:avLst/>
              <a:gdLst>
                <a:gd name="T0" fmla="*/ 20 w 22"/>
                <a:gd name="T1" fmla="*/ 8 h 39"/>
                <a:gd name="T2" fmla="*/ 18 w 22"/>
                <a:gd name="T3" fmla="*/ 7 h 39"/>
                <a:gd name="T4" fmla="*/ 15 w 22"/>
                <a:gd name="T5" fmla="*/ 7 h 39"/>
                <a:gd name="T6" fmla="*/ 9 w 22"/>
                <a:gd name="T7" fmla="*/ 9 h 39"/>
                <a:gd name="T8" fmla="*/ 7 w 22"/>
                <a:gd name="T9" fmla="*/ 17 h 39"/>
                <a:gd name="T10" fmla="*/ 7 w 22"/>
                <a:gd name="T11" fmla="*/ 39 h 39"/>
                <a:gd name="T12" fmla="*/ 0 w 22"/>
                <a:gd name="T13" fmla="*/ 39 h 39"/>
                <a:gd name="T14" fmla="*/ 0 w 22"/>
                <a:gd name="T15" fmla="*/ 0 h 39"/>
                <a:gd name="T16" fmla="*/ 7 w 22"/>
                <a:gd name="T17" fmla="*/ 0 h 39"/>
                <a:gd name="T18" fmla="*/ 7 w 22"/>
                <a:gd name="T19" fmla="*/ 4 h 39"/>
                <a:gd name="T20" fmla="*/ 9 w 22"/>
                <a:gd name="T21" fmla="*/ 2 h 39"/>
                <a:gd name="T22" fmla="*/ 11 w 22"/>
                <a:gd name="T23" fmla="*/ 1 h 39"/>
                <a:gd name="T24" fmla="*/ 13 w 22"/>
                <a:gd name="T25" fmla="*/ 0 h 39"/>
                <a:gd name="T26" fmla="*/ 16 w 22"/>
                <a:gd name="T27" fmla="*/ 0 h 39"/>
                <a:gd name="T28" fmla="*/ 20 w 22"/>
                <a:gd name="T29" fmla="*/ 0 h 39"/>
                <a:gd name="T30" fmla="*/ 22 w 22"/>
                <a:gd name="T31" fmla="*/ 1 h 39"/>
                <a:gd name="T32" fmla="*/ 20 w 22"/>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8"/>
                  </a:moveTo>
                  <a:cubicBezTo>
                    <a:pt x="20" y="8"/>
                    <a:pt x="19" y="8"/>
                    <a:pt x="18" y="7"/>
                  </a:cubicBezTo>
                  <a:cubicBezTo>
                    <a:pt x="17" y="7"/>
                    <a:pt x="16" y="7"/>
                    <a:pt x="15" y="7"/>
                  </a:cubicBezTo>
                  <a:cubicBezTo>
                    <a:pt x="12" y="7"/>
                    <a:pt x="10" y="8"/>
                    <a:pt x="9" y="9"/>
                  </a:cubicBezTo>
                  <a:cubicBezTo>
                    <a:pt x="8" y="11"/>
                    <a:pt x="7" y="14"/>
                    <a:pt x="7" y="17"/>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9" y="2"/>
                    <a:pt x="10" y="1"/>
                    <a:pt x="11" y="1"/>
                  </a:cubicBezTo>
                  <a:cubicBezTo>
                    <a:pt x="11" y="0"/>
                    <a:pt x="12" y="0"/>
                    <a:pt x="13" y="0"/>
                  </a:cubicBezTo>
                  <a:cubicBezTo>
                    <a:pt x="14" y="0"/>
                    <a:pt x="15" y="0"/>
                    <a:pt x="16" y="0"/>
                  </a:cubicBezTo>
                  <a:cubicBezTo>
                    <a:pt x="17" y="0"/>
                    <a:pt x="19" y="0"/>
                    <a:pt x="20" y="0"/>
                  </a:cubicBezTo>
                  <a:cubicBezTo>
                    <a:pt x="21" y="0"/>
                    <a:pt x="22" y="1"/>
                    <a:pt x="22" y="1"/>
                  </a:cubicBezTo>
                  <a:lnTo>
                    <a:pt x="20"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0" name="Freeform 17">
              <a:extLst>
                <a:ext uri="{FF2B5EF4-FFF2-40B4-BE49-F238E27FC236}">
                  <a16:creationId xmlns:a16="http://schemas.microsoft.com/office/drawing/2014/main" id="{7F763F72-BB8F-482C-9FDA-40EDD6EE5FF8}"/>
                </a:ext>
              </a:extLst>
            </p:cNvPr>
            <p:cNvSpPr>
              <a:spLocks/>
            </p:cNvSpPr>
            <p:nvPr userDrawn="1"/>
          </p:nvSpPr>
          <p:spPr bwMode="auto">
            <a:xfrm>
              <a:off x="140659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1" name="Freeform 18">
              <a:extLst>
                <a:ext uri="{FF2B5EF4-FFF2-40B4-BE49-F238E27FC236}">
                  <a16:creationId xmlns:a16="http://schemas.microsoft.com/office/drawing/2014/main" id="{710F466C-6BEC-4970-9707-40D8002740B0}"/>
                </a:ext>
              </a:extLst>
            </p:cNvPr>
            <p:cNvSpPr>
              <a:spLocks/>
            </p:cNvSpPr>
            <p:nvPr userDrawn="1"/>
          </p:nvSpPr>
          <p:spPr bwMode="auto">
            <a:xfrm>
              <a:off x="1485058"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10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2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3" y="26"/>
                    <a:pt x="21" y="24"/>
                  </a:cubicBezTo>
                  <a:cubicBezTo>
                    <a:pt x="20" y="22"/>
                    <a:pt x="18" y="22"/>
                    <a:pt x="15" y="22"/>
                  </a:cubicBezTo>
                  <a:cubicBezTo>
                    <a:pt x="14" y="22"/>
                    <a:pt x="13" y="22"/>
                    <a:pt x="12" y="22"/>
                  </a:cubicBezTo>
                  <a:cubicBezTo>
                    <a:pt x="11" y="22"/>
                    <a:pt x="10" y="23"/>
                    <a:pt x="10" y="24"/>
                  </a:cubicBezTo>
                  <a:cubicBezTo>
                    <a:pt x="9" y="25"/>
                    <a:pt x="8" y="26"/>
                    <a:pt x="8" y="27"/>
                  </a:cubicBezTo>
                  <a:cubicBezTo>
                    <a:pt x="8"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9" y="17"/>
                  </a:cubicBezTo>
                  <a:cubicBezTo>
                    <a:pt x="10" y="17"/>
                    <a:pt x="11" y="16"/>
                    <a:pt x="12" y="16"/>
                  </a:cubicBezTo>
                  <a:cubicBezTo>
                    <a:pt x="12" y="15"/>
                    <a:pt x="13" y="15"/>
                    <a:pt x="14" y="15"/>
                  </a:cubicBezTo>
                  <a:cubicBezTo>
                    <a:pt x="15" y="15"/>
                    <a:pt x="16" y="15"/>
                    <a:pt x="17" y="15"/>
                  </a:cubicBezTo>
                  <a:cubicBezTo>
                    <a:pt x="19" y="15"/>
                    <a:pt x="21" y="15"/>
                    <a:pt x="23" y="16"/>
                  </a:cubicBezTo>
                  <a:cubicBezTo>
                    <a:pt x="25" y="16"/>
                    <a:pt x="26" y="17"/>
                    <a:pt x="27" y="19"/>
                  </a:cubicBezTo>
                  <a:cubicBezTo>
                    <a:pt x="29" y="20"/>
                    <a:pt x="29" y="22"/>
                    <a:pt x="30" y="24"/>
                  </a:cubicBezTo>
                  <a:cubicBezTo>
                    <a:pt x="31"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2" name="Freeform 19">
              <a:extLst>
                <a:ext uri="{FF2B5EF4-FFF2-40B4-BE49-F238E27FC236}">
                  <a16:creationId xmlns:a16="http://schemas.microsoft.com/office/drawing/2014/main" id="{3332407D-F423-41B2-985F-8A4482C61D9E}"/>
                </a:ext>
              </a:extLst>
            </p:cNvPr>
            <p:cNvSpPr>
              <a:spLocks noEditPoints="1"/>
            </p:cNvSpPr>
            <p:nvPr userDrawn="1"/>
          </p:nvSpPr>
          <p:spPr bwMode="auto">
            <a:xfrm>
              <a:off x="158270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8" y="40"/>
                    <a:pt x="17" y="40"/>
                  </a:cubicBezTo>
                  <a:cubicBezTo>
                    <a:pt x="15" y="40"/>
                    <a:pt x="14" y="39"/>
                    <a:pt x="12" y="39"/>
                  </a:cubicBezTo>
                  <a:cubicBezTo>
                    <a:pt x="11" y="38"/>
                    <a:pt x="10" y="38"/>
                    <a:pt x="8" y="37"/>
                  </a:cubicBezTo>
                  <a:cubicBezTo>
                    <a:pt x="7" y="36"/>
                    <a:pt x="6" y="35"/>
                    <a:pt x="5" y="34"/>
                  </a:cubicBezTo>
                  <a:cubicBezTo>
                    <a:pt x="4"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3" name="Freeform 20">
              <a:extLst>
                <a:ext uri="{FF2B5EF4-FFF2-40B4-BE49-F238E27FC236}">
                  <a16:creationId xmlns:a16="http://schemas.microsoft.com/office/drawing/2014/main" id="{44E3286F-1188-47B1-8B46-3498795DF2DC}"/>
                </a:ext>
              </a:extLst>
            </p:cNvPr>
            <p:cNvSpPr>
              <a:spLocks noEditPoints="1"/>
            </p:cNvSpPr>
            <p:nvPr userDrawn="1"/>
          </p:nvSpPr>
          <p:spPr bwMode="auto">
            <a:xfrm>
              <a:off x="1730922" y="6212575"/>
              <a:ext cx="80211" cy="134265"/>
            </a:xfrm>
            <a:custGeom>
              <a:avLst/>
              <a:gdLst>
                <a:gd name="T0" fmla="*/ 25 w 32"/>
                <a:gd name="T1" fmla="*/ 53 h 53"/>
                <a:gd name="T2" fmla="*/ 25 w 32"/>
                <a:gd name="T3" fmla="*/ 35 h 53"/>
                <a:gd name="T4" fmla="*/ 20 w 32"/>
                <a:gd name="T5" fmla="*/ 38 h 53"/>
                <a:gd name="T6" fmla="*/ 15 w 32"/>
                <a:gd name="T7" fmla="*/ 40 h 53"/>
                <a:gd name="T8" fmla="*/ 9 w 32"/>
                <a:gd name="T9" fmla="*/ 38 h 53"/>
                <a:gd name="T10" fmla="*/ 4 w 32"/>
                <a:gd name="T11" fmla="*/ 35 h 53"/>
                <a:gd name="T12" fmla="*/ 1 w 32"/>
                <a:gd name="T13" fmla="*/ 28 h 53"/>
                <a:gd name="T14" fmla="*/ 0 w 32"/>
                <a:gd name="T15" fmla="*/ 19 h 53"/>
                <a:gd name="T16" fmla="*/ 1 w 32"/>
                <a:gd name="T17" fmla="*/ 10 h 53"/>
                <a:gd name="T18" fmla="*/ 4 w 32"/>
                <a:gd name="T19" fmla="*/ 4 h 53"/>
                <a:gd name="T20" fmla="*/ 9 w 32"/>
                <a:gd name="T21" fmla="*/ 1 h 53"/>
                <a:gd name="T22" fmla="*/ 15 w 32"/>
                <a:gd name="T23" fmla="*/ 0 h 53"/>
                <a:gd name="T24" fmla="*/ 18 w 32"/>
                <a:gd name="T25" fmla="*/ 0 h 53"/>
                <a:gd name="T26" fmla="*/ 20 w 32"/>
                <a:gd name="T27" fmla="*/ 1 h 53"/>
                <a:gd name="T28" fmla="*/ 23 w 32"/>
                <a:gd name="T29" fmla="*/ 2 h 53"/>
                <a:gd name="T30" fmla="*/ 25 w 32"/>
                <a:gd name="T31" fmla="*/ 4 h 53"/>
                <a:gd name="T32" fmla="*/ 25 w 32"/>
                <a:gd name="T33" fmla="*/ 0 h 53"/>
                <a:gd name="T34" fmla="*/ 32 w 32"/>
                <a:gd name="T35" fmla="*/ 0 h 53"/>
                <a:gd name="T36" fmla="*/ 32 w 32"/>
                <a:gd name="T37" fmla="*/ 49 h 53"/>
                <a:gd name="T38" fmla="*/ 25 w 32"/>
                <a:gd name="T39" fmla="*/ 53 h 53"/>
                <a:gd name="T40" fmla="*/ 25 w 32"/>
                <a:gd name="T41" fmla="*/ 12 h 53"/>
                <a:gd name="T42" fmla="*/ 23 w 32"/>
                <a:gd name="T43" fmla="*/ 10 h 53"/>
                <a:gd name="T44" fmla="*/ 21 w 32"/>
                <a:gd name="T45" fmla="*/ 8 h 53"/>
                <a:gd name="T46" fmla="*/ 18 w 32"/>
                <a:gd name="T47" fmla="*/ 7 h 53"/>
                <a:gd name="T48" fmla="*/ 16 w 32"/>
                <a:gd name="T49" fmla="*/ 7 h 53"/>
                <a:gd name="T50" fmla="*/ 9 w 32"/>
                <a:gd name="T51" fmla="*/ 10 h 53"/>
                <a:gd name="T52" fmla="*/ 7 w 32"/>
                <a:gd name="T53" fmla="*/ 19 h 53"/>
                <a:gd name="T54" fmla="*/ 10 w 32"/>
                <a:gd name="T55" fmla="*/ 29 h 53"/>
                <a:gd name="T56" fmla="*/ 16 w 32"/>
                <a:gd name="T57" fmla="*/ 33 h 53"/>
                <a:gd name="T58" fmla="*/ 21 w 32"/>
                <a:gd name="T59" fmla="*/ 31 h 53"/>
                <a:gd name="T60" fmla="*/ 25 w 32"/>
                <a:gd name="T61" fmla="*/ 28 h 53"/>
                <a:gd name="T62" fmla="*/ 25 w 32"/>
                <a:gd name="T6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3">
                  <a:moveTo>
                    <a:pt x="25" y="53"/>
                  </a:moveTo>
                  <a:cubicBezTo>
                    <a:pt x="25" y="35"/>
                    <a:pt x="25" y="35"/>
                    <a:pt x="25" y="35"/>
                  </a:cubicBezTo>
                  <a:cubicBezTo>
                    <a:pt x="23" y="36"/>
                    <a:pt x="22" y="37"/>
                    <a:pt x="20" y="38"/>
                  </a:cubicBezTo>
                  <a:cubicBezTo>
                    <a:pt x="18" y="39"/>
                    <a:pt x="17" y="40"/>
                    <a:pt x="15" y="40"/>
                  </a:cubicBezTo>
                  <a:cubicBezTo>
                    <a:pt x="13" y="40"/>
                    <a:pt x="11" y="39"/>
                    <a:pt x="9" y="38"/>
                  </a:cubicBezTo>
                  <a:cubicBezTo>
                    <a:pt x="7" y="38"/>
                    <a:pt x="5" y="36"/>
                    <a:pt x="4" y="35"/>
                  </a:cubicBezTo>
                  <a:cubicBezTo>
                    <a:pt x="3" y="33"/>
                    <a:pt x="2" y="31"/>
                    <a:pt x="1" y="28"/>
                  </a:cubicBezTo>
                  <a:cubicBezTo>
                    <a:pt x="0" y="26"/>
                    <a:pt x="0" y="23"/>
                    <a:pt x="0" y="19"/>
                  </a:cubicBezTo>
                  <a:cubicBezTo>
                    <a:pt x="0" y="16"/>
                    <a:pt x="0" y="13"/>
                    <a:pt x="1" y="10"/>
                  </a:cubicBezTo>
                  <a:cubicBezTo>
                    <a:pt x="2" y="8"/>
                    <a:pt x="3" y="6"/>
                    <a:pt x="4" y="4"/>
                  </a:cubicBezTo>
                  <a:cubicBezTo>
                    <a:pt x="6" y="3"/>
                    <a:pt x="7" y="2"/>
                    <a:pt x="9" y="1"/>
                  </a:cubicBezTo>
                  <a:cubicBezTo>
                    <a:pt x="11" y="0"/>
                    <a:pt x="13" y="0"/>
                    <a:pt x="15" y="0"/>
                  </a:cubicBezTo>
                  <a:cubicBezTo>
                    <a:pt x="16" y="0"/>
                    <a:pt x="17" y="0"/>
                    <a:pt x="18" y="0"/>
                  </a:cubicBezTo>
                  <a:cubicBezTo>
                    <a:pt x="19" y="0"/>
                    <a:pt x="20" y="0"/>
                    <a:pt x="20" y="1"/>
                  </a:cubicBezTo>
                  <a:cubicBezTo>
                    <a:pt x="21" y="1"/>
                    <a:pt x="22" y="2"/>
                    <a:pt x="23" y="2"/>
                  </a:cubicBezTo>
                  <a:cubicBezTo>
                    <a:pt x="23" y="3"/>
                    <a:pt x="24" y="3"/>
                    <a:pt x="25" y="4"/>
                  </a:cubicBezTo>
                  <a:cubicBezTo>
                    <a:pt x="25" y="0"/>
                    <a:pt x="25" y="0"/>
                    <a:pt x="25" y="0"/>
                  </a:cubicBezTo>
                  <a:cubicBezTo>
                    <a:pt x="32" y="0"/>
                    <a:pt x="32" y="0"/>
                    <a:pt x="32" y="0"/>
                  </a:cubicBezTo>
                  <a:cubicBezTo>
                    <a:pt x="32" y="49"/>
                    <a:pt x="32" y="49"/>
                    <a:pt x="32" y="49"/>
                  </a:cubicBezTo>
                  <a:lnTo>
                    <a:pt x="25" y="53"/>
                  </a:lnTo>
                  <a:close/>
                  <a:moveTo>
                    <a:pt x="25" y="12"/>
                  </a:moveTo>
                  <a:cubicBezTo>
                    <a:pt x="24" y="11"/>
                    <a:pt x="24" y="10"/>
                    <a:pt x="23" y="10"/>
                  </a:cubicBezTo>
                  <a:cubicBezTo>
                    <a:pt x="23" y="9"/>
                    <a:pt x="22" y="9"/>
                    <a:pt x="21" y="8"/>
                  </a:cubicBezTo>
                  <a:cubicBezTo>
                    <a:pt x="20" y="8"/>
                    <a:pt x="19" y="7"/>
                    <a:pt x="18" y="7"/>
                  </a:cubicBezTo>
                  <a:cubicBezTo>
                    <a:pt x="18" y="7"/>
                    <a:pt x="17" y="7"/>
                    <a:pt x="16" y="7"/>
                  </a:cubicBezTo>
                  <a:cubicBezTo>
                    <a:pt x="13" y="7"/>
                    <a:pt x="11" y="8"/>
                    <a:pt x="9" y="10"/>
                  </a:cubicBezTo>
                  <a:cubicBezTo>
                    <a:pt x="8" y="12"/>
                    <a:pt x="7" y="15"/>
                    <a:pt x="7" y="19"/>
                  </a:cubicBezTo>
                  <a:cubicBezTo>
                    <a:pt x="7" y="23"/>
                    <a:pt x="8" y="27"/>
                    <a:pt x="10" y="29"/>
                  </a:cubicBezTo>
                  <a:cubicBezTo>
                    <a:pt x="11" y="31"/>
                    <a:pt x="13" y="33"/>
                    <a:pt x="16" y="33"/>
                  </a:cubicBezTo>
                  <a:cubicBezTo>
                    <a:pt x="18" y="33"/>
                    <a:pt x="19" y="32"/>
                    <a:pt x="21" y="31"/>
                  </a:cubicBezTo>
                  <a:cubicBezTo>
                    <a:pt x="22" y="30"/>
                    <a:pt x="24" y="29"/>
                    <a:pt x="25" y="28"/>
                  </a:cubicBezTo>
                  <a:lnTo>
                    <a:pt x="25"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4" name="Freeform 21">
              <a:extLst>
                <a:ext uri="{FF2B5EF4-FFF2-40B4-BE49-F238E27FC236}">
                  <a16:creationId xmlns:a16="http://schemas.microsoft.com/office/drawing/2014/main" id="{E7BD9E0B-920A-4409-95E7-40A47107B346}"/>
                </a:ext>
              </a:extLst>
            </p:cNvPr>
            <p:cNvSpPr>
              <a:spLocks/>
            </p:cNvSpPr>
            <p:nvPr userDrawn="1"/>
          </p:nvSpPr>
          <p:spPr bwMode="auto">
            <a:xfrm>
              <a:off x="1835545" y="6212575"/>
              <a:ext cx="78468" cy="101135"/>
            </a:xfrm>
            <a:custGeom>
              <a:avLst/>
              <a:gdLst>
                <a:gd name="T0" fmla="*/ 24 w 31"/>
                <a:gd name="T1" fmla="*/ 39 h 40"/>
                <a:gd name="T2" fmla="*/ 24 w 31"/>
                <a:gd name="T3" fmla="*/ 35 h 40"/>
                <a:gd name="T4" fmla="*/ 20 w 31"/>
                <a:gd name="T5" fmla="*/ 38 h 40"/>
                <a:gd name="T6" fmla="*/ 14 w 31"/>
                <a:gd name="T7" fmla="*/ 40 h 40"/>
                <a:gd name="T8" fmla="*/ 4 w 31"/>
                <a:gd name="T9" fmla="*/ 35 h 40"/>
                <a:gd name="T10" fmla="*/ 0 w 31"/>
                <a:gd name="T11" fmla="*/ 22 h 40"/>
                <a:gd name="T12" fmla="*/ 0 w 31"/>
                <a:gd name="T13" fmla="*/ 0 h 40"/>
                <a:gd name="T14" fmla="*/ 8 w 31"/>
                <a:gd name="T15" fmla="*/ 0 h 40"/>
                <a:gd name="T16" fmla="*/ 8 w 31"/>
                <a:gd name="T17" fmla="*/ 22 h 40"/>
                <a:gd name="T18" fmla="*/ 10 w 31"/>
                <a:gd name="T19" fmla="*/ 30 h 40"/>
                <a:gd name="T20" fmla="*/ 16 w 31"/>
                <a:gd name="T21" fmla="*/ 33 h 40"/>
                <a:gd name="T22" fmla="*/ 22 w 31"/>
                <a:gd name="T23" fmla="*/ 30 h 40"/>
                <a:gd name="T24" fmla="*/ 24 w 31"/>
                <a:gd name="T25" fmla="*/ 23 h 40"/>
                <a:gd name="T26" fmla="*/ 24 w 31"/>
                <a:gd name="T27" fmla="*/ 0 h 40"/>
                <a:gd name="T28" fmla="*/ 31 w 31"/>
                <a:gd name="T29" fmla="*/ 0 h 40"/>
                <a:gd name="T30" fmla="*/ 31 w 31"/>
                <a:gd name="T31" fmla="*/ 39 h 40"/>
                <a:gd name="T32" fmla="*/ 24 w 31"/>
                <a:gd name="T3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0">
                  <a:moveTo>
                    <a:pt x="24" y="39"/>
                  </a:moveTo>
                  <a:cubicBezTo>
                    <a:pt x="24" y="35"/>
                    <a:pt x="24" y="35"/>
                    <a:pt x="24" y="35"/>
                  </a:cubicBezTo>
                  <a:cubicBezTo>
                    <a:pt x="23" y="36"/>
                    <a:pt x="22" y="38"/>
                    <a:pt x="20" y="38"/>
                  </a:cubicBezTo>
                  <a:cubicBezTo>
                    <a:pt x="18" y="39"/>
                    <a:pt x="16" y="40"/>
                    <a:pt x="14" y="40"/>
                  </a:cubicBezTo>
                  <a:cubicBezTo>
                    <a:pt x="10" y="40"/>
                    <a:pt x="6" y="38"/>
                    <a:pt x="4" y="35"/>
                  </a:cubicBezTo>
                  <a:cubicBezTo>
                    <a:pt x="2" y="32"/>
                    <a:pt x="0" y="28"/>
                    <a:pt x="0" y="22"/>
                  </a:cubicBezTo>
                  <a:cubicBezTo>
                    <a:pt x="0" y="0"/>
                    <a:pt x="0" y="0"/>
                    <a:pt x="0" y="0"/>
                  </a:cubicBezTo>
                  <a:cubicBezTo>
                    <a:pt x="8" y="0"/>
                    <a:pt x="8" y="0"/>
                    <a:pt x="8" y="0"/>
                  </a:cubicBezTo>
                  <a:cubicBezTo>
                    <a:pt x="8" y="22"/>
                    <a:pt x="8" y="22"/>
                    <a:pt x="8" y="22"/>
                  </a:cubicBezTo>
                  <a:cubicBezTo>
                    <a:pt x="8" y="26"/>
                    <a:pt x="9" y="28"/>
                    <a:pt x="10" y="30"/>
                  </a:cubicBezTo>
                  <a:cubicBezTo>
                    <a:pt x="11" y="32"/>
                    <a:pt x="13" y="33"/>
                    <a:pt x="16" y="33"/>
                  </a:cubicBezTo>
                  <a:cubicBezTo>
                    <a:pt x="18" y="33"/>
                    <a:pt x="20" y="32"/>
                    <a:pt x="22" y="30"/>
                  </a:cubicBezTo>
                  <a:cubicBezTo>
                    <a:pt x="23" y="28"/>
                    <a:pt x="24" y="26"/>
                    <a:pt x="24" y="23"/>
                  </a:cubicBezTo>
                  <a:cubicBezTo>
                    <a:pt x="24" y="0"/>
                    <a:pt x="24" y="0"/>
                    <a:pt x="24" y="0"/>
                  </a:cubicBezTo>
                  <a:cubicBezTo>
                    <a:pt x="31" y="0"/>
                    <a:pt x="31" y="0"/>
                    <a:pt x="31" y="0"/>
                  </a:cubicBezTo>
                  <a:cubicBezTo>
                    <a:pt x="31" y="39"/>
                    <a:pt x="31" y="39"/>
                    <a:pt x="31" y="39"/>
                  </a:cubicBezTo>
                  <a:lnTo>
                    <a:pt x="24"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5" name="Freeform 22">
              <a:extLst>
                <a:ext uri="{FF2B5EF4-FFF2-40B4-BE49-F238E27FC236}">
                  <a16:creationId xmlns:a16="http://schemas.microsoft.com/office/drawing/2014/main" id="{9D2625B8-0A5B-46EF-8302-77353AB0D3A9}"/>
                </a:ext>
              </a:extLst>
            </p:cNvPr>
            <p:cNvSpPr>
              <a:spLocks noEditPoints="1"/>
            </p:cNvSpPr>
            <p:nvPr userDrawn="1"/>
          </p:nvSpPr>
          <p:spPr bwMode="auto">
            <a:xfrm>
              <a:off x="193493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6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6"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4"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1"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6" y="16"/>
                  </a:moveTo>
                  <a:cubicBezTo>
                    <a:pt x="25" y="15"/>
                    <a:pt x="25" y="13"/>
                    <a:pt x="25" y="12"/>
                  </a:cubicBezTo>
                  <a:cubicBezTo>
                    <a:pt x="24" y="11"/>
                    <a:pt x="24" y="10"/>
                    <a:pt x="23" y="9"/>
                  </a:cubicBezTo>
                  <a:cubicBezTo>
                    <a:pt x="22" y="8"/>
                    <a:pt x="22"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6" name="Freeform 23">
              <a:extLst>
                <a:ext uri="{FF2B5EF4-FFF2-40B4-BE49-F238E27FC236}">
                  <a16:creationId xmlns:a16="http://schemas.microsoft.com/office/drawing/2014/main" id="{DE6C9E0E-C49B-4FBE-97F3-BB6DFAC57421}"/>
                </a:ext>
              </a:extLst>
            </p:cNvPr>
            <p:cNvSpPr>
              <a:spLocks/>
            </p:cNvSpPr>
            <p:nvPr userDrawn="1"/>
          </p:nvSpPr>
          <p:spPr bwMode="auto">
            <a:xfrm>
              <a:off x="2030841"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1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4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7 w 29"/>
                <a:gd name="T55" fmla="*/ 24 h 40"/>
                <a:gd name="T56" fmla="*/ 13 w 29"/>
                <a:gd name="T57" fmla="*/ 22 h 40"/>
                <a:gd name="T58" fmla="*/ 8 w 29"/>
                <a:gd name="T59" fmla="*/ 20 h 40"/>
                <a:gd name="T60" fmla="*/ 4 w 29"/>
                <a:gd name="T61" fmla="*/ 17 h 40"/>
                <a:gd name="T62" fmla="*/ 2 w 29"/>
                <a:gd name="T63" fmla="*/ 14 h 40"/>
                <a:gd name="T64" fmla="*/ 2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3" y="6"/>
                    <a:pt x="11" y="7"/>
                    <a:pt x="10" y="7"/>
                  </a:cubicBezTo>
                  <a:cubicBezTo>
                    <a:pt x="10" y="8"/>
                    <a:pt x="9" y="9"/>
                    <a:pt x="9" y="10"/>
                  </a:cubicBezTo>
                  <a:cubicBezTo>
                    <a:pt x="9" y="10"/>
                    <a:pt x="9" y="11"/>
                    <a:pt x="9" y="11"/>
                  </a:cubicBezTo>
                  <a:cubicBezTo>
                    <a:pt x="10" y="12"/>
                    <a:pt x="10" y="12"/>
                    <a:pt x="11"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4" y="29"/>
                    <a:pt x="4" y="29"/>
                    <a:pt x="4"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2" y="27"/>
                    <a:pt x="21" y="27"/>
                  </a:cubicBezTo>
                  <a:cubicBezTo>
                    <a:pt x="21" y="26"/>
                    <a:pt x="20" y="25"/>
                    <a:pt x="19" y="25"/>
                  </a:cubicBezTo>
                  <a:cubicBezTo>
                    <a:pt x="19" y="25"/>
                    <a:pt x="18" y="24"/>
                    <a:pt x="17" y="24"/>
                  </a:cubicBezTo>
                  <a:cubicBezTo>
                    <a:pt x="15" y="23"/>
                    <a:pt x="14" y="23"/>
                    <a:pt x="13" y="22"/>
                  </a:cubicBezTo>
                  <a:cubicBezTo>
                    <a:pt x="11" y="21"/>
                    <a:pt x="9" y="20"/>
                    <a:pt x="8" y="20"/>
                  </a:cubicBezTo>
                  <a:cubicBezTo>
                    <a:pt x="6" y="19"/>
                    <a:pt x="5" y="18"/>
                    <a:pt x="4" y="17"/>
                  </a:cubicBezTo>
                  <a:cubicBezTo>
                    <a:pt x="3" y="16"/>
                    <a:pt x="3" y="15"/>
                    <a:pt x="2" y="14"/>
                  </a:cubicBezTo>
                  <a:cubicBezTo>
                    <a:pt x="2" y="13"/>
                    <a:pt x="2" y="12"/>
                    <a:pt x="2" y="10"/>
                  </a:cubicBezTo>
                  <a:cubicBezTo>
                    <a:pt x="2"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7" name="Freeform 24">
              <a:extLst>
                <a:ext uri="{FF2B5EF4-FFF2-40B4-BE49-F238E27FC236}">
                  <a16:creationId xmlns:a16="http://schemas.microsoft.com/office/drawing/2014/main" id="{580801ED-9260-41DB-A0B7-5AF24B32272B}"/>
                </a:ext>
              </a:extLst>
            </p:cNvPr>
            <p:cNvSpPr>
              <a:spLocks/>
            </p:cNvSpPr>
            <p:nvPr userDrawn="1"/>
          </p:nvSpPr>
          <p:spPr bwMode="auto">
            <a:xfrm>
              <a:off x="211802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8" name="Freeform 25">
              <a:extLst>
                <a:ext uri="{FF2B5EF4-FFF2-40B4-BE49-F238E27FC236}">
                  <a16:creationId xmlns:a16="http://schemas.microsoft.com/office/drawing/2014/main" id="{3A9842FB-6E95-4D11-B5B9-58C4CB82C2FE}"/>
                </a:ext>
              </a:extLst>
            </p:cNvPr>
            <p:cNvSpPr>
              <a:spLocks noEditPoints="1"/>
            </p:cNvSpPr>
            <p:nvPr userDrawn="1"/>
          </p:nvSpPr>
          <p:spPr bwMode="auto">
            <a:xfrm>
              <a:off x="2194750" y="6175958"/>
              <a:ext cx="24412" cy="136010"/>
            </a:xfrm>
            <a:custGeom>
              <a:avLst/>
              <a:gdLst>
                <a:gd name="T0" fmla="*/ 10 w 10"/>
                <a:gd name="T1" fmla="*/ 5 h 53"/>
                <a:gd name="T2" fmla="*/ 9 w 10"/>
                <a:gd name="T3" fmla="*/ 6 h 53"/>
                <a:gd name="T4" fmla="*/ 8 w 10"/>
                <a:gd name="T5" fmla="*/ 8 h 53"/>
                <a:gd name="T6" fmla="*/ 7 w 10"/>
                <a:gd name="T7" fmla="*/ 9 h 53"/>
                <a:gd name="T8" fmla="*/ 5 w 10"/>
                <a:gd name="T9" fmla="*/ 9 h 53"/>
                <a:gd name="T10" fmla="*/ 3 w 10"/>
                <a:gd name="T11" fmla="*/ 9 h 53"/>
                <a:gd name="T12" fmla="*/ 1 w 10"/>
                <a:gd name="T13" fmla="*/ 8 h 53"/>
                <a:gd name="T14" fmla="*/ 0 w 10"/>
                <a:gd name="T15" fmla="*/ 6 h 53"/>
                <a:gd name="T16" fmla="*/ 0 w 10"/>
                <a:gd name="T17" fmla="*/ 5 h 53"/>
                <a:gd name="T18" fmla="*/ 0 w 10"/>
                <a:gd name="T19" fmla="*/ 3 h 53"/>
                <a:gd name="T20" fmla="*/ 1 w 10"/>
                <a:gd name="T21" fmla="*/ 1 h 53"/>
                <a:gd name="T22" fmla="*/ 3 w 10"/>
                <a:gd name="T23" fmla="*/ 0 h 53"/>
                <a:gd name="T24" fmla="*/ 5 w 10"/>
                <a:gd name="T25" fmla="*/ 0 h 53"/>
                <a:gd name="T26" fmla="*/ 7 w 10"/>
                <a:gd name="T27" fmla="*/ 0 h 53"/>
                <a:gd name="T28" fmla="*/ 8 w 10"/>
                <a:gd name="T29" fmla="*/ 1 h 53"/>
                <a:gd name="T30" fmla="*/ 9 w 10"/>
                <a:gd name="T31" fmla="*/ 3 h 53"/>
                <a:gd name="T32" fmla="*/ 10 w 10"/>
                <a:gd name="T33" fmla="*/ 5 h 53"/>
                <a:gd name="T34" fmla="*/ 1 w 10"/>
                <a:gd name="T35" fmla="*/ 53 h 53"/>
                <a:gd name="T36" fmla="*/ 1 w 10"/>
                <a:gd name="T37" fmla="*/ 14 h 53"/>
                <a:gd name="T38" fmla="*/ 9 w 10"/>
                <a:gd name="T39" fmla="*/ 14 h 53"/>
                <a:gd name="T40" fmla="*/ 9 w 10"/>
                <a:gd name="T41" fmla="*/ 53 h 53"/>
                <a:gd name="T42" fmla="*/ 1 w 10"/>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3">
                  <a:moveTo>
                    <a:pt x="10" y="5"/>
                  </a:moveTo>
                  <a:cubicBezTo>
                    <a:pt x="10" y="5"/>
                    <a:pt x="10" y="6"/>
                    <a:pt x="9" y="6"/>
                  </a:cubicBezTo>
                  <a:cubicBezTo>
                    <a:pt x="9" y="7"/>
                    <a:pt x="9" y="8"/>
                    <a:pt x="8" y="8"/>
                  </a:cubicBezTo>
                  <a:cubicBezTo>
                    <a:pt x="8" y="8"/>
                    <a:pt x="7" y="9"/>
                    <a:pt x="7" y="9"/>
                  </a:cubicBezTo>
                  <a:cubicBezTo>
                    <a:pt x="6" y="9"/>
                    <a:pt x="6" y="9"/>
                    <a:pt x="5" y="9"/>
                  </a:cubicBezTo>
                  <a:cubicBezTo>
                    <a:pt x="4" y="9"/>
                    <a:pt x="4" y="9"/>
                    <a:pt x="3" y="9"/>
                  </a:cubicBezTo>
                  <a:cubicBezTo>
                    <a:pt x="2" y="9"/>
                    <a:pt x="2" y="8"/>
                    <a:pt x="1" y="8"/>
                  </a:cubicBezTo>
                  <a:cubicBezTo>
                    <a:pt x="1" y="8"/>
                    <a:pt x="1" y="7"/>
                    <a:pt x="0" y="6"/>
                  </a:cubicBezTo>
                  <a:cubicBezTo>
                    <a:pt x="0" y="6"/>
                    <a:pt x="0" y="5"/>
                    <a:pt x="0" y="5"/>
                  </a:cubicBezTo>
                  <a:cubicBezTo>
                    <a:pt x="0" y="4"/>
                    <a:pt x="0" y="3"/>
                    <a:pt x="0" y="3"/>
                  </a:cubicBezTo>
                  <a:cubicBezTo>
                    <a:pt x="1" y="2"/>
                    <a:pt x="1" y="2"/>
                    <a:pt x="1" y="1"/>
                  </a:cubicBezTo>
                  <a:cubicBezTo>
                    <a:pt x="2" y="1"/>
                    <a:pt x="2" y="0"/>
                    <a:pt x="3" y="0"/>
                  </a:cubicBezTo>
                  <a:cubicBezTo>
                    <a:pt x="4" y="0"/>
                    <a:pt x="4" y="0"/>
                    <a:pt x="5" y="0"/>
                  </a:cubicBezTo>
                  <a:cubicBezTo>
                    <a:pt x="6" y="0"/>
                    <a:pt x="6" y="0"/>
                    <a:pt x="7" y="0"/>
                  </a:cubicBezTo>
                  <a:cubicBezTo>
                    <a:pt x="7" y="0"/>
                    <a:pt x="8" y="1"/>
                    <a:pt x="8" y="1"/>
                  </a:cubicBezTo>
                  <a:cubicBezTo>
                    <a:pt x="9" y="2"/>
                    <a:pt x="9" y="2"/>
                    <a:pt x="9" y="3"/>
                  </a:cubicBezTo>
                  <a:cubicBezTo>
                    <a:pt x="10" y="3"/>
                    <a:pt x="10" y="4"/>
                    <a:pt x="10" y="5"/>
                  </a:cubicBezTo>
                  <a:close/>
                  <a:moveTo>
                    <a:pt x="1" y="53"/>
                  </a:moveTo>
                  <a:cubicBezTo>
                    <a:pt x="1" y="14"/>
                    <a:pt x="1" y="14"/>
                    <a:pt x="1" y="14"/>
                  </a:cubicBezTo>
                  <a:cubicBezTo>
                    <a:pt x="9" y="14"/>
                    <a:pt x="9" y="14"/>
                    <a:pt x="9" y="14"/>
                  </a:cubicBezTo>
                  <a:cubicBezTo>
                    <a:pt x="9" y="53"/>
                    <a:pt x="9" y="53"/>
                    <a:pt x="9" y="53"/>
                  </a:cubicBezTo>
                  <a:lnTo>
                    <a:pt x="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9" name="Freeform 26">
              <a:extLst>
                <a:ext uri="{FF2B5EF4-FFF2-40B4-BE49-F238E27FC236}">
                  <a16:creationId xmlns:a16="http://schemas.microsoft.com/office/drawing/2014/main" id="{076538BB-C266-42BE-916B-458AF9EFB224}"/>
                </a:ext>
              </a:extLst>
            </p:cNvPr>
            <p:cNvSpPr>
              <a:spLocks noEditPoints="1"/>
            </p:cNvSpPr>
            <p:nvPr userDrawn="1"/>
          </p:nvSpPr>
          <p:spPr bwMode="auto">
            <a:xfrm>
              <a:off x="2236599" y="6212575"/>
              <a:ext cx="87186" cy="101135"/>
            </a:xfrm>
            <a:custGeom>
              <a:avLst/>
              <a:gdLst>
                <a:gd name="T0" fmla="*/ 34 w 34"/>
                <a:gd name="T1" fmla="*/ 19 h 40"/>
                <a:gd name="T2" fmla="*/ 33 w 34"/>
                <a:gd name="T3" fmla="*/ 28 h 40"/>
                <a:gd name="T4" fmla="*/ 29 w 34"/>
                <a:gd name="T5" fmla="*/ 34 h 40"/>
                <a:gd name="T6" fmla="*/ 24 w 34"/>
                <a:gd name="T7" fmla="*/ 38 h 40"/>
                <a:gd name="T8" fmla="*/ 17 w 34"/>
                <a:gd name="T9" fmla="*/ 40 h 40"/>
                <a:gd name="T10" fmla="*/ 10 w 34"/>
                <a:gd name="T11" fmla="*/ 38 h 40"/>
                <a:gd name="T12" fmla="*/ 5 w 34"/>
                <a:gd name="T13" fmla="*/ 34 h 40"/>
                <a:gd name="T14" fmla="*/ 1 w 34"/>
                <a:gd name="T15" fmla="*/ 28 h 40"/>
                <a:gd name="T16" fmla="*/ 0 w 34"/>
                <a:gd name="T17" fmla="*/ 20 h 40"/>
                <a:gd name="T18" fmla="*/ 1 w 34"/>
                <a:gd name="T19" fmla="*/ 11 h 40"/>
                <a:gd name="T20" fmla="*/ 5 w 34"/>
                <a:gd name="T21" fmla="*/ 5 h 40"/>
                <a:gd name="T22" fmla="*/ 10 w 34"/>
                <a:gd name="T23" fmla="*/ 1 h 40"/>
                <a:gd name="T24" fmla="*/ 17 w 34"/>
                <a:gd name="T25" fmla="*/ 0 h 40"/>
                <a:gd name="T26" fmla="*/ 24 w 34"/>
                <a:gd name="T27" fmla="*/ 1 h 40"/>
                <a:gd name="T28" fmla="*/ 29 w 34"/>
                <a:gd name="T29" fmla="*/ 5 h 40"/>
                <a:gd name="T30" fmla="*/ 33 w 34"/>
                <a:gd name="T31" fmla="*/ 11 h 40"/>
                <a:gd name="T32" fmla="*/ 34 w 34"/>
                <a:gd name="T33" fmla="*/ 19 h 40"/>
                <a:gd name="T34" fmla="*/ 26 w 34"/>
                <a:gd name="T35" fmla="*/ 20 h 40"/>
                <a:gd name="T36" fmla="*/ 26 w 34"/>
                <a:gd name="T37" fmla="*/ 14 h 40"/>
                <a:gd name="T38" fmla="*/ 24 w 34"/>
                <a:gd name="T39" fmla="*/ 10 h 40"/>
                <a:gd name="T40" fmla="*/ 21 w 34"/>
                <a:gd name="T41" fmla="*/ 8 h 40"/>
                <a:gd name="T42" fmla="*/ 17 w 34"/>
                <a:gd name="T43" fmla="*/ 7 h 40"/>
                <a:gd name="T44" fmla="*/ 13 w 34"/>
                <a:gd name="T45" fmla="*/ 8 h 40"/>
                <a:gd name="T46" fmla="*/ 10 w 34"/>
                <a:gd name="T47" fmla="*/ 10 h 40"/>
                <a:gd name="T48" fmla="*/ 8 w 34"/>
                <a:gd name="T49" fmla="*/ 14 h 40"/>
                <a:gd name="T50" fmla="*/ 7 w 34"/>
                <a:gd name="T51" fmla="*/ 19 h 40"/>
                <a:gd name="T52" fmla="*/ 8 w 34"/>
                <a:gd name="T53" fmla="*/ 25 h 40"/>
                <a:gd name="T54" fmla="*/ 10 w 34"/>
                <a:gd name="T55" fmla="*/ 29 h 40"/>
                <a:gd name="T56" fmla="*/ 13 w 34"/>
                <a:gd name="T57" fmla="*/ 32 h 40"/>
                <a:gd name="T58" fmla="*/ 17 w 34"/>
                <a:gd name="T59" fmla="*/ 32 h 40"/>
                <a:gd name="T60" fmla="*/ 21 w 34"/>
                <a:gd name="T61" fmla="*/ 31 h 40"/>
                <a:gd name="T62" fmla="*/ 24 w 34"/>
                <a:gd name="T63" fmla="*/ 29 h 40"/>
                <a:gd name="T64" fmla="*/ 26 w 34"/>
                <a:gd name="T65" fmla="*/ 25 h 40"/>
                <a:gd name="T66" fmla="*/ 26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19"/>
                  </a:moveTo>
                  <a:cubicBezTo>
                    <a:pt x="34" y="23"/>
                    <a:pt x="34" y="25"/>
                    <a:pt x="33" y="28"/>
                  </a:cubicBezTo>
                  <a:cubicBezTo>
                    <a:pt x="32" y="30"/>
                    <a:pt x="31" y="33"/>
                    <a:pt x="29" y="34"/>
                  </a:cubicBezTo>
                  <a:cubicBezTo>
                    <a:pt x="28" y="36"/>
                    <a:pt x="26" y="37"/>
                    <a:pt x="24" y="38"/>
                  </a:cubicBezTo>
                  <a:cubicBezTo>
                    <a:pt x="21" y="39"/>
                    <a:pt x="19" y="40"/>
                    <a:pt x="17" y="40"/>
                  </a:cubicBezTo>
                  <a:cubicBezTo>
                    <a:pt x="14" y="40"/>
                    <a:pt x="12" y="39"/>
                    <a:pt x="10" y="38"/>
                  </a:cubicBezTo>
                  <a:cubicBezTo>
                    <a:pt x="8" y="37"/>
                    <a:pt x="6" y="36"/>
                    <a:pt x="5" y="34"/>
                  </a:cubicBezTo>
                  <a:cubicBezTo>
                    <a:pt x="3" y="32"/>
                    <a:pt x="2" y="30"/>
                    <a:pt x="1" y="28"/>
                  </a:cubicBezTo>
                  <a:cubicBezTo>
                    <a:pt x="0" y="25"/>
                    <a:pt x="0" y="23"/>
                    <a:pt x="0" y="20"/>
                  </a:cubicBezTo>
                  <a:cubicBezTo>
                    <a:pt x="0" y="16"/>
                    <a:pt x="0" y="14"/>
                    <a:pt x="1" y="11"/>
                  </a:cubicBezTo>
                  <a:cubicBezTo>
                    <a:pt x="2" y="9"/>
                    <a:pt x="3" y="7"/>
                    <a:pt x="5" y="5"/>
                  </a:cubicBezTo>
                  <a:cubicBezTo>
                    <a:pt x="6" y="3"/>
                    <a:pt x="8" y="2"/>
                    <a:pt x="10" y="1"/>
                  </a:cubicBezTo>
                  <a:cubicBezTo>
                    <a:pt x="12" y="0"/>
                    <a:pt x="14" y="0"/>
                    <a:pt x="17" y="0"/>
                  </a:cubicBezTo>
                  <a:cubicBezTo>
                    <a:pt x="19" y="0"/>
                    <a:pt x="22" y="0"/>
                    <a:pt x="24" y="1"/>
                  </a:cubicBezTo>
                  <a:cubicBezTo>
                    <a:pt x="26" y="2"/>
                    <a:pt x="28" y="3"/>
                    <a:pt x="29" y="5"/>
                  </a:cubicBezTo>
                  <a:cubicBezTo>
                    <a:pt x="31" y="7"/>
                    <a:pt x="32" y="9"/>
                    <a:pt x="33" y="11"/>
                  </a:cubicBezTo>
                  <a:cubicBezTo>
                    <a:pt x="34" y="14"/>
                    <a:pt x="34" y="16"/>
                    <a:pt x="34" y="19"/>
                  </a:cubicBezTo>
                  <a:close/>
                  <a:moveTo>
                    <a:pt x="26" y="20"/>
                  </a:moveTo>
                  <a:cubicBezTo>
                    <a:pt x="26" y="18"/>
                    <a:pt x="26" y="16"/>
                    <a:pt x="26" y="14"/>
                  </a:cubicBezTo>
                  <a:cubicBezTo>
                    <a:pt x="25" y="13"/>
                    <a:pt x="25" y="11"/>
                    <a:pt x="24" y="10"/>
                  </a:cubicBezTo>
                  <a:cubicBezTo>
                    <a:pt x="23" y="9"/>
                    <a:pt x="22" y="8"/>
                    <a:pt x="21" y="8"/>
                  </a:cubicBezTo>
                  <a:cubicBezTo>
                    <a:pt x="19" y="7"/>
                    <a:pt x="18" y="7"/>
                    <a:pt x="17" y="7"/>
                  </a:cubicBezTo>
                  <a:cubicBezTo>
                    <a:pt x="15" y="7"/>
                    <a:pt x="14" y="7"/>
                    <a:pt x="13" y="8"/>
                  </a:cubicBezTo>
                  <a:cubicBezTo>
                    <a:pt x="12" y="8"/>
                    <a:pt x="11" y="9"/>
                    <a:pt x="10" y="10"/>
                  </a:cubicBezTo>
                  <a:cubicBezTo>
                    <a:pt x="9" y="11"/>
                    <a:pt x="8" y="13"/>
                    <a:pt x="8" y="14"/>
                  </a:cubicBezTo>
                  <a:cubicBezTo>
                    <a:pt x="8" y="16"/>
                    <a:pt x="7" y="17"/>
                    <a:pt x="7" y="19"/>
                  </a:cubicBezTo>
                  <a:cubicBezTo>
                    <a:pt x="7" y="21"/>
                    <a:pt x="8" y="23"/>
                    <a:pt x="8" y="25"/>
                  </a:cubicBezTo>
                  <a:cubicBezTo>
                    <a:pt x="9" y="27"/>
                    <a:pt x="9" y="28"/>
                    <a:pt x="10" y="29"/>
                  </a:cubicBezTo>
                  <a:cubicBezTo>
                    <a:pt x="11" y="30"/>
                    <a:pt x="12" y="31"/>
                    <a:pt x="13" y="32"/>
                  </a:cubicBezTo>
                  <a:cubicBezTo>
                    <a:pt x="14" y="32"/>
                    <a:pt x="16" y="32"/>
                    <a:pt x="17" y="32"/>
                  </a:cubicBezTo>
                  <a:cubicBezTo>
                    <a:pt x="18" y="32"/>
                    <a:pt x="20" y="32"/>
                    <a:pt x="21" y="31"/>
                  </a:cubicBezTo>
                  <a:cubicBezTo>
                    <a:pt x="22" y="31"/>
                    <a:pt x="23" y="30"/>
                    <a:pt x="24" y="29"/>
                  </a:cubicBezTo>
                  <a:cubicBezTo>
                    <a:pt x="25" y="27"/>
                    <a:pt x="25" y="26"/>
                    <a:pt x="26" y="25"/>
                  </a:cubicBezTo>
                  <a:cubicBezTo>
                    <a:pt x="26" y="23"/>
                    <a:pt x="26" y="21"/>
                    <a:pt x="2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0" name="Freeform 27">
              <a:extLst>
                <a:ext uri="{FF2B5EF4-FFF2-40B4-BE49-F238E27FC236}">
                  <a16:creationId xmlns:a16="http://schemas.microsoft.com/office/drawing/2014/main" id="{A7C95C0F-A1E9-46B5-B9DB-284F35C72801}"/>
                </a:ext>
              </a:extLst>
            </p:cNvPr>
            <p:cNvSpPr>
              <a:spLocks/>
            </p:cNvSpPr>
            <p:nvPr userDrawn="1"/>
          </p:nvSpPr>
          <p:spPr bwMode="auto">
            <a:xfrm>
              <a:off x="2344710" y="6212575"/>
              <a:ext cx="78468" cy="99391"/>
            </a:xfrm>
            <a:custGeom>
              <a:avLst/>
              <a:gdLst>
                <a:gd name="T0" fmla="*/ 23 w 31"/>
                <a:gd name="T1" fmla="*/ 39 h 39"/>
                <a:gd name="T2" fmla="*/ 23 w 31"/>
                <a:gd name="T3" fmla="*/ 17 h 39"/>
                <a:gd name="T4" fmla="*/ 21 w 31"/>
                <a:gd name="T5" fmla="*/ 9 h 39"/>
                <a:gd name="T6" fmla="*/ 15 w 31"/>
                <a:gd name="T7" fmla="*/ 7 h 39"/>
                <a:gd name="T8" fmla="*/ 12 w 31"/>
                <a:gd name="T9" fmla="*/ 7 h 39"/>
                <a:gd name="T10" fmla="*/ 9 w 31"/>
                <a:gd name="T11" fmla="*/ 9 h 39"/>
                <a:gd name="T12" fmla="*/ 8 w 31"/>
                <a:gd name="T13" fmla="*/ 12 h 39"/>
                <a:gd name="T14" fmla="*/ 7 w 31"/>
                <a:gd name="T15" fmla="*/ 16 h 39"/>
                <a:gd name="T16" fmla="*/ 7 w 31"/>
                <a:gd name="T17" fmla="*/ 39 h 39"/>
                <a:gd name="T18" fmla="*/ 0 w 31"/>
                <a:gd name="T19" fmla="*/ 39 h 39"/>
                <a:gd name="T20" fmla="*/ 0 w 31"/>
                <a:gd name="T21" fmla="*/ 0 h 39"/>
                <a:gd name="T22" fmla="*/ 7 w 31"/>
                <a:gd name="T23" fmla="*/ 0 h 39"/>
                <a:gd name="T24" fmla="*/ 7 w 31"/>
                <a:gd name="T25" fmla="*/ 4 h 39"/>
                <a:gd name="T26" fmla="*/ 9 w 31"/>
                <a:gd name="T27" fmla="*/ 2 h 39"/>
                <a:gd name="T28" fmla="*/ 11 w 31"/>
                <a:gd name="T29" fmla="*/ 1 h 39"/>
                <a:gd name="T30" fmla="*/ 14 w 31"/>
                <a:gd name="T31" fmla="*/ 0 h 39"/>
                <a:gd name="T32" fmla="*/ 17 w 31"/>
                <a:gd name="T33" fmla="*/ 0 h 39"/>
                <a:gd name="T34" fmla="*/ 23 w 31"/>
                <a:gd name="T35" fmla="*/ 1 h 39"/>
                <a:gd name="T36" fmla="*/ 27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1" y="9"/>
                  </a:cubicBezTo>
                  <a:cubicBezTo>
                    <a:pt x="20" y="7"/>
                    <a:pt x="18" y="7"/>
                    <a:pt x="15" y="7"/>
                  </a:cubicBezTo>
                  <a:cubicBezTo>
                    <a:pt x="14" y="7"/>
                    <a:pt x="13" y="7"/>
                    <a:pt x="12" y="7"/>
                  </a:cubicBezTo>
                  <a:cubicBezTo>
                    <a:pt x="11" y="8"/>
                    <a:pt x="10" y="8"/>
                    <a:pt x="9" y="9"/>
                  </a:cubicBezTo>
                  <a:cubicBezTo>
                    <a:pt x="9" y="10"/>
                    <a:pt x="8" y="11"/>
                    <a:pt x="8" y="12"/>
                  </a:cubicBezTo>
                  <a:cubicBezTo>
                    <a:pt x="8" y="14"/>
                    <a:pt x="7" y="15"/>
                    <a:pt x="7" y="16"/>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10" y="2"/>
                    <a:pt x="11" y="1"/>
                    <a:pt x="11" y="1"/>
                  </a:cubicBezTo>
                  <a:cubicBezTo>
                    <a:pt x="12" y="0"/>
                    <a:pt x="13" y="0"/>
                    <a:pt x="14" y="0"/>
                  </a:cubicBezTo>
                  <a:cubicBezTo>
                    <a:pt x="15" y="0"/>
                    <a:pt x="16" y="0"/>
                    <a:pt x="17" y="0"/>
                  </a:cubicBezTo>
                  <a:cubicBezTo>
                    <a:pt x="19" y="0"/>
                    <a:pt x="21" y="0"/>
                    <a:pt x="23" y="1"/>
                  </a:cubicBezTo>
                  <a:cubicBezTo>
                    <a:pt x="25" y="1"/>
                    <a:pt x="26" y="2"/>
                    <a:pt x="27" y="4"/>
                  </a:cubicBezTo>
                  <a:cubicBezTo>
                    <a:pt x="28" y="5"/>
                    <a:pt x="29" y="7"/>
                    <a:pt x="30" y="9"/>
                  </a:cubicBezTo>
                  <a:cubicBezTo>
                    <a:pt x="30"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1" name="Freeform 28">
              <a:extLst>
                <a:ext uri="{FF2B5EF4-FFF2-40B4-BE49-F238E27FC236}">
                  <a16:creationId xmlns:a16="http://schemas.microsoft.com/office/drawing/2014/main" id="{BEEA6186-B2B9-4E5E-9631-B6332C7FDBA3}"/>
                </a:ext>
              </a:extLst>
            </p:cNvPr>
            <p:cNvSpPr>
              <a:spLocks/>
            </p:cNvSpPr>
            <p:nvPr userDrawn="1"/>
          </p:nvSpPr>
          <p:spPr bwMode="auto">
            <a:xfrm>
              <a:off x="2445845" y="6284068"/>
              <a:ext cx="31387"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4 w 12"/>
                <a:gd name="T11" fmla="*/ 11 h 12"/>
                <a:gd name="T12" fmla="*/ 2 w 12"/>
                <a:gd name="T13" fmla="*/ 10 h 12"/>
                <a:gd name="T14" fmla="*/ 1 w 12"/>
                <a:gd name="T15" fmla="*/ 8 h 12"/>
                <a:gd name="T16" fmla="*/ 0 w 12"/>
                <a:gd name="T17" fmla="*/ 6 h 12"/>
                <a:gd name="T18" fmla="*/ 1 w 12"/>
                <a:gd name="T19" fmla="*/ 4 h 12"/>
                <a:gd name="T20" fmla="*/ 2 w 12"/>
                <a:gd name="T21" fmla="*/ 2 h 12"/>
                <a:gd name="T22" fmla="*/ 4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4" y="11"/>
                  </a:cubicBezTo>
                  <a:cubicBezTo>
                    <a:pt x="3" y="11"/>
                    <a:pt x="2" y="10"/>
                    <a:pt x="2" y="10"/>
                  </a:cubicBezTo>
                  <a:cubicBezTo>
                    <a:pt x="1" y="9"/>
                    <a:pt x="1" y="9"/>
                    <a:pt x="1" y="8"/>
                  </a:cubicBezTo>
                  <a:cubicBezTo>
                    <a:pt x="0" y="7"/>
                    <a:pt x="0" y="7"/>
                    <a:pt x="0" y="6"/>
                  </a:cubicBezTo>
                  <a:cubicBezTo>
                    <a:pt x="0" y="5"/>
                    <a:pt x="0" y="4"/>
                    <a:pt x="1" y="4"/>
                  </a:cubicBezTo>
                  <a:cubicBezTo>
                    <a:pt x="1" y="3"/>
                    <a:pt x="1" y="2"/>
                    <a:pt x="2" y="2"/>
                  </a:cubicBezTo>
                  <a:cubicBezTo>
                    <a:pt x="2" y="1"/>
                    <a:pt x="3" y="1"/>
                    <a:pt x="4"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2" name="Freeform 29">
              <a:extLst>
                <a:ext uri="{FF2B5EF4-FFF2-40B4-BE49-F238E27FC236}">
                  <a16:creationId xmlns:a16="http://schemas.microsoft.com/office/drawing/2014/main" id="{E9B00A5D-BE04-4D7D-B4A2-204E2D0E0485}"/>
                </a:ext>
              </a:extLst>
            </p:cNvPr>
            <p:cNvSpPr>
              <a:spLocks/>
            </p:cNvSpPr>
            <p:nvPr userDrawn="1"/>
          </p:nvSpPr>
          <p:spPr bwMode="auto">
            <a:xfrm>
              <a:off x="2540006" y="6181188"/>
              <a:ext cx="97648" cy="130778"/>
            </a:xfrm>
            <a:custGeom>
              <a:avLst/>
              <a:gdLst>
                <a:gd name="T0" fmla="*/ 34 w 56"/>
                <a:gd name="T1" fmla="*/ 11 h 75"/>
                <a:gd name="T2" fmla="*/ 34 w 56"/>
                <a:gd name="T3" fmla="*/ 75 h 75"/>
                <a:gd name="T4" fmla="*/ 22 w 56"/>
                <a:gd name="T5" fmla="*/ 75 h 75"/>
                <a:gd name="T6" fmla="*/ 22 w 56"/>
                <a:gd name="T7" fmla="*/ 11 h 75"/>
                <a:gd name="T8" fmla="*/ 0 w 56"/>
                <a:gd name="T9" fmla="*/ 11 h 75"/>
                <a:gd name="T10" fmla="*/ 0 w 56"/>
                <a:gd name="T11" fmla="*/ 0 h 75"/>
                <a:gd name="T12" fmla="*/ 56 w 56"/>
                <a:gd name="T13" fmla="*/ 0 h 75"/>
                <a:gd name="T14" fmla="*/ 56 w 56"/>
                <a:gd name="T15" fmla="*/ 11 h 75"/>
                <a:gd name="T16" fmla="*/ 34 w 56"/>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34" y="11"/>
                  </a:moveTo>
                  <a:lnTo>
                    <a:pt x="34" y="75"/>
                  </a:lnTo>
                  <a:lnTo>
                    <a:pt x="22" y="75"/>
                  </a:lnTo>
                  <a:lnTo>
                    <a:pt x="22" y="11"/>
                  </a:lnTo>
                  <a:lnTo>
                    <a:pt x="0" y="11"/>
                  </a:lnTo>
                  <a:lnTo>
                    <a:pt x="0" y="0"/>
                  </a:lnTo>
                  <a:lnTo>
                    <a:pt x="56" y="0"/>
                  </a:lnTo>
                  <a:lnTo>
                    <a:pt x="56" y="11"/>
                  </a:lnTo>
                  <a:lnTo>
                    <a:pt x="34"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3" name="Freeform 30">
              <a:extLst>
                <a:ext uri="{FF2B5EF4-FFF2-40B4-BE49-F238E27FC236}">
                  <a16:creationId xmlns:a16="http://schemas.microsoft.com/office/drawing/2014/main" id="{72C85502-C007-49A3-A8AB-2BCC8C53945F}"/>
                </a:ext>
              </a:extLst>
            </p:cNvPr>
            <p:cNvSpPr>
              <a:spLocks/>
            </p:cNvSpPr>
            <p:nvPr userDrawn="1"/>
          </p:nvSpPr>
          <p:spPr bwMode="auto">
            <a:xfrm>
              <a:off x="2651603" y="6174213"/>
              <a:ext cx="80211" cy="137753"/>
            </a:xfrm>
            <a:custGeom>
              <a:avLst/>
              <a:gdLst>
                <a:gd name="T0" fmla="*/ 24 w 31"/>
                <a:gd name="T1" fmla="*/ 54 h 54"/>
                <a:gd name="T2" fmla="*/ 24 w 31"/>
                <a:gd name="T3" fmla="*/ 32 h 54"/>
                <a:gd name="T4" fmla="*/ 22 w 31"/>
                <a:gd name="T5" fmla="*/ 24 h 54"/>
                <a:gd name="T6" fmla="*/ 16 w 31"/>
                <a:gd name="T7" fmla="*/ 22 h 54"/>
                <a:gd name="T8" fmla="*/ 13 w 31"/>
                <a:gd name="T9" fmla="*/ 22 h 54"/>
                <a:gd name="T10" fmla="*/ 10 w 31"/>
                <a:gd name="T11" fmla="*/ 24 h 54"/>
                <a:gd name="T12" fmla="*/ 8 w 31"/>
                <a:gd name="T13" fmla="*/ 27 h 54"/>
                <a:gd name="T14" fmla="*/ 8 w 31"/>
                <a:gd name="T15" fmla="*/ 31 h 54"/>
                <a:gd name="T16" fmla="*/ 8 w 31"/>
                <a:gd name="T17" fmla="*/ 54 h 54"/>
                <a:gd name="T18" fmla="*/ 0 w 31"/>
                <a:gd name="T19" fmla="*/ 54 h 54"/>
                <a:gd name="T20" fmla="*/ 0 w 31"/>
                <a:gd name="T21" fmla="*/ 4 h 54"/>
                <a:gd name="T22" fmla="*/ 8 w 31"/>
                <a:gd name="T23" fmla="*/ 0 h 54"/>
                <a:gd name="T24" fmla="*/ 8 w 31"/>
                <a:gd name="T25" fmla="*/ 19 h 54"/>
                <a:gd name="T26" fmla="*/ 10 w 31"/>
                <a:gd name="T27" fmla="*/ 17 h 54"/>
                <a:gd name="T28" fmla="*/ 12 w 31"/>
                <a:gd name="T29" fmla="*/ 16 h 54"/>
                <a:gd name="T30" fmla="*/ 15 w 31"/>
                <a:gd name="T31" fmla="*/ 15 h 54"/>
                <a:gd name="T32" fmla="*/ 18 w 31"/>
                <a:gd name="T33" fmla="*/ 15 h 54"/>
                <a:gd name="T34" fmla="*/ 24 w 31"/>
                <a:gd name="T35" fmla="*/ 16 h 54"/>
                <a:gd name="T36" fmla="*/ 28 w 31"/>
                <a:gd name="T37" fmla="*/ 19 h 54"/>
                <a:gd name="T38" fmla="*/ 30 w 31"/>
                <a:gd name="T39" fmla="*/ 24 h 54"/>
                <a:gd name="T40" fmla="*/ 31 w 31"/>
                <a:gd name="T41" fmla="*/ 32 h 54"/>
                <a:gd name="T42" fmla="*/ 31 w 31"/>
                <a:gd name="T43" fmla="*/ 54 h 54"/>
                <a:gd name="T44" fmla="*/ 24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4" y="54"/>
                  </a:moveTo>
                  <a:cubicBezTo>
                    <a:pt x="24" y="32"/>
                    <a:pt x="24" y="32"/>
                    <a:pt x="24" y="32"/>
                  </a:cubicBezTo>
                  <a:cubicBezTo>
                    <a:pt x="24" y="28"/>
                    <a:pt x="23" y="26"/>
                    <a:pt x="22" y="24"/>
                  </a:cubicBezTo>
                  <a:cubicBezTo>
                    <a:pt x="21" y="22"/>
                    <a:pt x="19" y="22"/>
                    <a:pt x="16" y="22"/>
                  </a:cubicBezTo>
                  <a:cubicBezTo>
                    <a:pt x="15" y="22"/>
                    <a:pt x="14" y="22"/>
                    <a:pt x="13" y="22"/>
                  </a:cubicBezTo>
                  <a:cubicBezTo>
                    <a:pt x="12" y="22"/>
                    <a:pt x="11" y="23"/>
                    <a:pt x="10" y="24"/>
                  </a:cubicBezTo>
                  <a:cubicBezTo>
                    <a:pt x="9" y="25"/>
                    <a:pt x="9" y="26"/>
                    <a:pt x="8" y="27"/>
                  </a:cubicBezTo>
                  <a:cubicBezTo>
                    <a:pt x="8" y="28"/>
                    <a:pt x="8" y="30"/>
                    <a:pt x="8" y="31"/>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8" y="18"/>
                    <a:pt x="9" y="18"/>
                    <a:pt x="10" y="17"/>
                  </a:cubicBezTo>
                  <a:cubicBezTo>
                    <a:pt x="10" y="17"/>
                    <a:pt x="11" y="16"/>
                    <a:pt x="12" y="16"/>
                  </a:cubicBezTo>
                  <a:cubicBezTo>
                    <a:pt x="13" y="15"/>
                    <a:pt x="14" y="15"/>
                    <a:pt x="15" y="15"/>
                  </a:cubicBezTo>
                  <a:cubicBezTo>
                    <a:pt x="16" y="15"/>
                    <a:pt x="17" y="15"/>
                    <a:pt x="18" y="15"/>
                  </a:cubicBezTo>
                  <a:cubicBezTo>
                    <a:pt x="20" y="15"/>
                    <a:pt x="22" y="15"/>
                    <a:pt x="24" y="16"/>
                  </a:cubicBezTo>
                  <a:cubicBezTo>
                    <a:pt x="25" y="16"/>
                    <a:pt x="27" y="17"/>
                    <a:pt x="28" y="19"/>
                  </a:cubicBezTo>
                  <a:cubicBezTo>
                    <a:pt x="29" y="20"/>
                    <a:pt x="30" y="22"/>
                    <a:pt x="30" y="24"/>
                  </a:cubicBezTo>
                  <a:cubicBezTo>
                    <a:pt x="31" y="27"/>
                    <a:pt x="31" y="29"/>
                    <a:pt x="31" y="32"/>
                  </a:cubicBezTo>
                  <a:cubicBezTo>
                    <a:pt x="31" y="54"/>
                    <a:pt x="31" y="54"/>
                    <a:pt x="31" y="54"/>
                  </a:cubicBezTo>
                  <a:lnTo>
                    <a:pt x="24"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4" name="Freeform 31">
              <a:extLst>
                <a:ext uri="{FF2B5EF4-FFF2-40B4-BE49-F238E27FC236}">
                  <a16:creationId xmlns:a16="http://schemas.microsoft.com/office/drawing/2014/main" id="{9A42586B-B388-4323-82EB-ED3423EDC5DE}"/>
                </a:ext>
              </a:extLst>
            </p:cNvPr>
            <p:cNvSpPr>
              <a:spLocks noEditPoints="1"/>
            </p:cNvSpPr>
            <p:nvPr userDrawn="1"/>
          </p:nvSpPr>
          <p:spPr bwMode="auto">
            <a:xfrm>
              <a:off x="2750996" y="6212575"/>
              <a:ext cx="85443" cy="101135"/>
            </a:xfrm>
            <a:custGeom>
              <a:avLst/>
              <a:gdLst>
                <a:gd name="T0" fmla="*/ 33 w 33"/>
                <a:gd name="T1" fmla="*/ 19 h 40"/>
                <a:gd name="T2" fmla="*/ 33 w 33"/>
                <a:gd name="T3" fmla="*/ 21 h 40"/>
                <a:gd name="T4" fmla="*/ 33 w 33"/>
                <a:gd name="T5" fmla="*/ 22 h 40"/>
                <a:gd name="T6" fmla="*/ 7 w 33"/>
                <a:gd name="T7" fmla="*/ 22 h 40"/>
                <a:gd name="T8" fmla="*/ 8 w 33"/>
                <a:gd name="T9" fmla="*/ 27 h 40"/>
                <a:gd name="T10" fmla="*/ 11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7" y="24"/>
                    <a:pt x="8" y="26"/>
                    <a:pt x="8" y="27"/>
                  </a:cubicBezTo>
                  <a:cubicBezTo>
                    <a:pt x="9" y="28"/>
                    <a:pt x="10" y="29"/>
                    <a:pt x="11" y="30"/>
                  </a:cubicBezTo>
                  <a:cubicBezTo>
                    <a:pt x="11" y="31"/>
                    <a:pt x="12" y="32"/>
                    <a:pt x="13" y="32"/>
                  </a:cubicBezTo>
                  <a:cubicBezTo>
                    <a:pt x="15" y="33"/>
                    <a:pt x="16" y="33"/>
                    <a:pt x="17" y="33"/>
                  </a:cubicBezTo>
                  <a:cubicBezTo>
                    <a:pt x="18" y="33"/>
                    <a:pt x="18" y="33"/>
                    <a:pt x="19" y="33"/>
                  </a:cubicBezTo>
                  <a:cubicBezTo>
                    <a:pt x="20" y="32"/>
                    <a:pt x="21" y="32"/>
                    <a:pt x="21" y="32"/>
                  </a:cubicBezTo>
                  <a:cubicBezTo>
                    <a:pt x="22" y="32"/>
                    <a:pt x="23"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7"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5" name="Freeform 32">
              <a:extLst>
                <a:ext uri="{FF2B5EF4-FFF2-40B4-BE49-F238E27FC236}">
                  <a16:creationId xmlns:a16="http://schemas.microsoft.com/office/drawing/2014/main" id="{558D2F0C-3796-492F-9EBD-4BB822191F30}"/>
                </a:ext>
              </a:extLst>
            </p:cNvPr>
            <p:cNvSpPr>
              <a:spLocks noEditPoints="1"/>
            </p:cNvSpPr>
            <p:nvPr userDrawn="1"/>
          </p:nvSpPr>
          <p:spPr bwMode="auto">
            <a:xfrm>
              <a:off x="2902698" y="6174213"/>
              <a:ext cx="80211" cy="139497"/>
            </a:xfrm>
            <a:custGeom>
              <a:avLst/>
              <a:gdLst>
                <a:gd name="T0" fmla="*/ 32 w 32"/>
                <a:gd name="T1" fmla="*/ 35 h 55"/>
                <a:gd name="T2" fmla="*/ 31 w 32"/>
                <a:gd name="T3" fmla="*/ 44 h 55"/>
                <a:gd name="T4" fmla="*/ 28 w 32"/>
                <a:gd name="T5" fmla="*/ 50 h 55"/>
                <a:gd name="T6" fmla="*/ 23 w 32"/>
                <a:gd name="T7" fmla="*/ 53 h 55"/>
                <a:gd name="T8" fmla="*/ 17 w 32"/>
                <a:gd name="T9" fmla="*/ 55 h 55"/>
                <a:gd name="T10" fmla="*/ 12 w 32"/>
                <a:gd name="T11" fmla="*/ 53 h 55"/>
                <a:gd name="T12" fmla="*/ 7 w 32"/>
                <a:gd name="T13" fmla="*/ 50 h 55"/>
                <a:gd name="T14" fmla="*/ 7 w 32"/>
                <a:gd name="T15" fmla="*/ 54 h 55"/>
                <a:gd name="T16" fmla="*/ 0 w 32"/>
                <a:gd name="T17" fmla="*/ 54 h 55"/>
                <a:gd name="T18" fmla="*/ 0 w 32"/>
                <a:gd name="T19" fmla="*/ 4 h 55"/>
                <a:gd name="T20" fmla="*/ 7 w 32"/>
                <a:gd name="T21" fmla="*/ 0 h 55"/>
                <a:gd name="T22" fmla="*/ 7 w 32"/>
                <a:gd name="T23" fmla="*/ 19 h 55"/>
                <a:gd name="T24" fmla="*/ 10 w 32"/>
                <a:gd name="T25" fmla="*/ 17 h 55"/>
                <a:gd name="T26" fmla="*/ 12 w 32"/>
                <a:gd name="T27" fmla="*/ 16 h 55"/>
                <a:gd name="T28" fmla="*/ 14 w 32"/>
                <a:gd name="T29" fmla="*/ 15 h 55"/>
                <a:gd name="T30" fmla="*/ 17 w 32"/>
                <a:gd name="T31" fmla="*/ 15 h 55"/>
                <a:gd name="T32" fmla="*/ 23 w 32"/>
                <a:gd name="T33" fmla="*/ 16 h 55"/>
                <a:gd name="T34" fmla="*/ 28 w 32"/>
                <a:gd name="T35" fmla="*/ 19 h 55"/>
                <a:gd name="T36" fmla="*/ 31 w 32"/>
                <a:gd name="T37" fmla="*/ 26 h 55"/>
                <a:gd name="T38" fmla="*/ 32 w 32"/>
                <a:gd name="T39" fmla="*/ 35 h 55"/>
                <a:gd name="T40" fmla="*/ 25 w 32"/>
                <a:gd name="T41" fmla="*/ 35 h 55"/>
                <a:gd name="T42" fmla="*/ 23 w 32"/>
                <a:gd name="T43" fmla="*/ 25 h 55"/>
                <a:gd name="T44" fmla="*/ 16 w 32"/>
                <a:gd name="T45" fmla="*/ 22 h 55"/>
                <a:gd name="T46" fmla="*/ 14 w 32"/>
                <a:gd name="T47" fmla="*/ 22 h 55"/>
                <a:gd name="T48" fmla="*/ 11 w 32"/>
                <a:gd name="T49" fmla="*/ 23 h 55"/>
                <a:gd name="T50" fmla="*/ 9 w 32"/>
                <a:gd name="T51" fmla="*/ 25 h 55"/>
                <a:gd name="T52" fmla="*/ 7 w 32"/>
                <a:gd name="T53" fmla="*/ 26 h 55"/>
                <a:gd name="T54" fmla="*/ 7 w 32"/>
                <a:gd name="T55" fmla="*/ 43 h 55"/>
                <a:gd name="T56" fmla="*/ 9 w 32"/>
                <a:gd name="T57" fmla="*/ 44 h 55"/>
                <a:gd name="T58" fmla="*/ 11 w 32"/>
                <a:gd name="T59" fmla="*/ 46 h 55"/>
                <a:gd name="T60" fmla="*/ 14 w 32"/>
                <a:gd name="T61" fmla="*/ 47 h 55"/>
                <a:gd name="T62" fmla="*/ 16 w 32"/>
                <a:gd name="T63" fmla="*/ 48 h 55"/>
                <a:gd name="T64" fmla="*/ 23 w 32"/>
                <a:gd name="T65" fmla="*/ 45 h 55"/>
                <a:gd name="T66" fmla="*/ 25 w 32"/>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5">
                  <a:moveTo>
                    <a:pt x="32" y="35"/>
                  </a:moveTo>
                  <a:cubicBezTo>
                    <a:pt x="32" y="38"/>
                    <a:pt x="32" y="41"/>
                    <a:pt x="31" y="44"/>
                  </a:cubicBezTo>
                  <a:cubicBezTo>
                    <a:pt x="30" y="46"/>
                    <a:pt x="29" y="48"/>
                    <a:pt x="28" y="50"/>
                  </a:cubicBezTo>
                  <a:cubicBezTo>
                    <a:pt x="26" y="51"/>
                    <a:pt x="25" y="53"/>
                    <a:pt x="23" y="53"/>
                  </a:cubicBezTo>
                  <a:cubicBezTo>
                    <a:pt x="21" y="54"/>
                    <a:pt x="19" y="55"/>
                    <a:pt x="17" y="55"/>
                  </a:cubicBezTo>
                  <a:cubicBezTo>
                    <a:pt x="15" y="55"/>
                    <a:pt x="13" y="54"/>
                    <a:pt x="12" y="53"/>
                  </a:cubicBezTo>
                  <a:cubicBezTo>
                    <a:pt x="10" y="52"/>
                    <a:pt x="9" y="51"/>
                    <a:pt x="7" y="50"/>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10" y="17"/>
                  </a:cubicBezTo>
                  <a:cubicBezTo>
                    <a:pt x="10" y="17"/>
                    <a:pt x="11" y="16"/>
                    <a:pt x="12" y="16"/>
                  </a:cubicBezTo>
                  <a:cubicBezTo>
                    <a:pt x="12" y="16"/>
                    <a:pt x="13" y="15"/>
                    <a:pt x="14" y="15"/>
                  </a:cubicBezTo>
                  <a:cubicBezTo>
                    <a:pt x="15" y="15"/>
                    <a:pt x="16" y="15"/>
                    <a:pt x="17" y="15"/>
                  </a:cubicBezTo>
                  <a:cubicBezTo>
                    <a:pt x="20" y="15"/>
                    <a:pt x="21" y="15"/>
                    <a:pt x="23" y="16"/>
                  </a:cubicBezTo>
                  <a:cubicBezTo>
                    <a:pt x="25" y="16"/>
                    <a:pt x="27" y="18"/>
                    <a:pt x="28" y="19"/>
                  </a:cubicBezTo>
                  <a:cubicBezTo>
                    <a:pt x="29" y="21"/>
                    <a:pt x="30" y="23"/>
                    <a:pt x="31" y="26"/>
                  </a:cubicBezTo>
                  <a:cubicBezTo>
                    <a:pt x="32" y="28"/>
                    <a:pt x="32" y="32"/>
                    <a:pt x="32" y="35"/>
                  </a:cubicBezTo>
                  <a:close/>
                  <a:moveTo>
                    <a:pt x="25" y="35"/>
                  </a:moveTo>
                  <a:cubicBezTo>
                    <a:pt x="25" y="31"/>
                    <a:pt x="24" y="27"/>
                    <a:pt x="23" y="25"/>
                  </a:cubicBezTo>
                  <a:cubicBezTo>
                    <a:pt x="21" y="23"/>
                    <a:pt x="19" y="22"/>
                    <a:pt x="16" y="22"/>
                  </a:cubicBezTo>
                  <a:cubicBezTo>
                    <a:pt x="15" y="22"/>
                    <a:pt x="14" y="22"/>
                    <a:pt x="14" y="22"/>
                  </a:cubicBezTo>
                  <a:cubicBezTo>
                    <a:pt x="13" y="22"/>
                    <a:pt x="12" y="23"/>
                    <a:pt x="11" y="23"/>
                  </a:cubicBezTo>
                  <a:cubicBezTo>
                    <a:pt x="10" y="23"/>
                    <a:pt x="10" y="24"/>
                    <a:pt x="9" y="25"/>
                  </a:cubicBezTo>
                  <a:cubicBezTo>
                    <a:pt x="8" y="25"/>
                    <a:pt x="8" y="26"/>
                    <a:pt x="7" y="26"/>
                  </a:cubicBezTo>
                  <a:cubicBezTo>
                    <a:pt x="7" y="43"/>
                    <a:pt x="7" y="43"/>
                    <a:pt x="7" y="43"/>
                  </a:cubicBezTo>
                  <a:cubicBezTo>
                    <a:pt x="8" y="43"/>
                    <a:pt x="8" y="44"/>
                    <a:pt x="9" y="44"/>
                  </a:cubicBezTo>
                  <a:cubicBezTo>
                    <a:pt x="10" y="45"/>
                    <a:pt x="10" y="45"/>
                    <a:pt x="11" y="46"/>
                  </a:cubicBezTo>
                  <a:cubicBezTo>
                    <a:pt x="12" y="46"/>
                    <a:pt x="13" y="47"/>
                    <a:pt x="14" y="47"/>
                  </a:cubicBezTo>
                  <a:cubicBezTo>
                    <a:pt x="15" y="47"/>
                    <a:pt x="15" y="48"/>
                    <a:pt x="16"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6" name="Freeform 33">
              <a:extLst>
                <a:ext uri="{FF2B5EF4-FFF2-40B4-BE49-F238E27FC236}">
                  <a16:creationId xmlns:a16="http://schemas.microsoft.com/office/drawing/2014/main" id="{DE4E3633-17EF-414F-A86D-0B6A9F2F098F}"/>
                </a:ext>
              </a:extLst>
            </p:cNvPr>
            <p:cNvSpPr>
              <a:spLocks noEditPoints="1"/>
            </p:cNvSpPr>
            <p:nvPr userDrawn="1"/>
          </p:nvSpPr>
          <p:spPr bwMode="auto">
            <a:xfrm>
              <a:off x="2998603"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8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8" y="37"/>
                  </a:cubicBezTo>
                  <a:cubicBezTo>
                    <a:pt x="27" y="37"/>
                    <a:pt x="26" y="38"/>
                    <a:pt x="25" y="38"/>
                  </a:cubicBezTo>
                  <a:cubicBezTo>
                    <a:pt x="24" y="39"/>
                    <a:pt x="23"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7"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7" name="Freeform 34">
              <a:extLst>
                <a:ext uri="{FF2B5EF4-FFF2-40B4-BE49-F238E27FC236}">
                  <a16:creationId xmlns:a16="http://schemas.microsoft.com/office/drawing/2014/main" id="{2572AE39-9386-47FC-B6AF-FBCF804BEBF8}"/>
                </a:ext>
              </a:extLst>
            </p:cNvPr>
            <p:cNvSpPr>
              <a:spLocks/>
            </p:cNvSpPr>
            <p:nvPr userDrawn="1"/>
          </p:nvSpPr>
          <p:spPr bwMode="auto">
            <a:xfrm>
              <a:off x="309625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3"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8" name="Freeform 35">
              <a:extLst>
                <a:ext uri="{FF2B5EF4-FFF2-40B4-BE49-F238E27FC236}">
                  <a16:creationId xmlns:a16="http://schemas.microsoft.com/office/drawing/2014/main" id="{7096AEC6-B8C0-4212-842F-89677AE7D800}"/>
                </a:ext>
              </a:extLst>
            </p:cNvPr>
            <p:cNvSpPr>
              <a:spLocks/>
            </p:cNvSpPr>
            <p:nvPr userDrawn="1"/>
          </p:nvSpPr>
          <p:spPr bwMode="auto">
            <a:xfrm>
              <a:off x="3164256" y="6174213"/>
              <a:ext cx="55799" cy="139497"/>
            </a:xfrm>
            <a:custGeom>
              <a:avLst/>
              <a:gdLst>
                <a:gd name="T0" fmla="*/ 21 w 22"/>
                <a:gd name="T1" fmla="*/ 53 h 55"/>
                <a:gd name="T2" fmla="*/ 18 w 22"/>
                <a:gd name="T3" fmla="*/ 54 h 55"/>
                <a:gd name="T4" fmla="*/ 14 w 22"/>
                <a:gd name="T5" fmla="*/ 55 h 55"/>
                <a:gd name="T6" fmla="*/ 10 w 22"/>
                <a:gd name="T7" fmla="*/ 54 h 55"/>
                <a:gd name="T8" fmla="*/ 7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6" y="54"/>
                    <a:pt x="15" y="55"/>
                    <a:pt x="14" y="55"/>
                  </a:cubicBezTo>
                  <a:cubicBezTo>
                    <a:pt x="12" y="55"/>
                    <a:pt x="11" y="54"/>
                    <a:pt x="10" y="54"/>
                  </a:cubicBezTo>
                  <a:cubicBezTo>
                    <a:pt x="9" y="54"/>
                    <a:pt x="8" y="53"/>
                    <a:pt x="7"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9" name="Freeform 36">
              <a:extLst>
                <a:ext uri="{FF2B5EF4-FFF2-40B4-BE49-F238E27FC236}">
                  <a16:creationId xmlns:a16="http://schemas.microsoft.com/office/drawing/2014/main" id="{406AD873-E434-40CF-BFBD-6D1D1CA7CB89}"/>
                </a:ext>
              </a:extLst>
            </p:cNvPr>
            <p:cNvSpPr>
              <a:spLocks noEditPoints="1"/>
            </p:cNvSpPr>
            <p:nvPr userDrawn="1"/>
          </p:nvSpPr>
          <p:spPr bwMode="auto">
            <a:xfrm>
              <a:off x="3234004"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0" name="Freeform 37">
              <a:extLst>
                <a:ext uri="{FF2B5EF4-FFF2-40B4-BE49-F238E27FC236}">
                  <a16:creationId xmlns:a16="http://schemas.microsoft.com/office/drawing/2014/main" id="{74857EE2-44CC-4E8F-B1BB-355509B3EFE5}"/>
                </a:ext>
              </a:extLst>
            </p:cNvPr>
            <p:cNvSpPr>
              <a:spLocks/>
            </p:cNvSpPr>
            <p:nvPr userDrawn="1"/>
          </p:nvSpPr>
          <p:spPr bwMode="auto">
            <a:xfrm>
              <a:off x="3336884" y="6212575"/>
              <a:ext cx="59286" cy="99391"/>
            </a:xfrm>
            <a:custGeom>
              <a:avLst/>
              <a:gdLst>
                <a:gd name="T0" fmla="*/ 21 w 23"/>
                <a:gd name="T1" fmla="*/ 8 h 39"/>
                <a:gd name="T2" fmla="*/ 19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7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9" y="7"/>
                  </a:cubicBezTo>
                  <a:cubicBezTo>
                    <a:pt x="18" y="7"/>
                    <a:pt x="17"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1" y="1"/>
                  </a:cubicBezTo>
                  <a:cubicBezTo>
                    <a:pt x="12" y="0"/>
                    <a:pt x="13" y="0"/>
                    <a:pt x="14" y="0"/>
                  </a:cubicBezTo>
                  <a:cubicBezTo>
                    <a:pt x="15" y="0"/>
                    <a:pt x="16" y="0"/>
                    <a:pt x="17"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1" name="Freeform 38">
              <a:extLst>
                <a:ext uri="{FF2B5EF4-FFF2-40B4-BE49-F238E27FC236}">
                  <a16:creationId xmlns:a16="http://schemas.microsoft.com/office/drawing/2014/main" id="{D39EC8B1-952E-4BF5-9735-6A38584161BC}"/>
                </a:ext>
              </a:extLst>
            </p:cNvPr>
            <p:cNvSpPr>
              <a:spLocks/>
            </p:cNvSpPr>
            <p:nvPr userDrawn="1"/>
          </p:nvSpPr>
          <p:spPr bwMode="auto">
            <a:xfrm>
              <a:off x="3451969"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2" name="Freeform 39">
              <a:extLst>
                <a:ext uri="{FF2B5EF4-FFF2-40B4-BE49-F238E27FC236}">
                  <a16:creationId xmlns:a16="http://schemas.microsoft.com/office/drawing/2014/main" id="{EA37D3DF-3401-44BD-97F4-F423BFC87A10}"/>
                </a:ext>
              </a:extLst>
            </p:cNvPr>
            <p:cNvSpPr>
              <a:spLocks/>
            </p:cNvSpPr>
            <p:nvPr userDrawn="1"/>
          </p:nvSpPr>
          <p:spPr bwMode="auto">
            <a:xfrm>
              <a:off x="3530436"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3" name="Freeform 40">
              <a:extLst>
                <a:ext uri="{FF2B5EF4-FFF2-40B4-BE49-F238E27FC236}">
                  <a16:creationId xmlns:a16="http://schemas.microsoft.com/office/drawing/2014/main" id="{7DFA4B46-95EA-4D4D-800F-4D2DB7BB66E0}"/>
                </a:ext>
              </a:extLst>
            </p:cNvPr>
            <p:cNvSpPr>
              <a:spLocks noEditPoints="1"/>
            </p:cNvSpPr>
            <p:nvPr userDrawn="1"/>
          </p:nvSpPr>
          <p:spPr bwMode="auto">
            <a:xfrm>
              <a:off x="362808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4" name="Freeform 41">
              <a:extLst>
                <a:ext uri="{FF2B5EF4-FFF2-40B4-BE49-F238E27FC236}">
                  <a16:creationId xmlns:a16="http://schemas.microsoft.com/office/drawing/2014/main" id="{EF5012BA-3255-4BEF-8F4F-9117A6BEF324}"/>
                </a:ext>
              </a:extLst>
            </p:cNvPr>
            <p:cNvSpPr>
              <a:spLocks noEditPoints="1"/>
            </p:cNvSpPr>
            <p:nvPr userDrawn="1"/>
          </p:nvSpPr>
          <p:spPr bwMode="auto">
            <a:xfrm>
              <a:off x="3772813" y="6212575"/>
              <a:ext cx="81955" cy="101135"/>
            </a:xfrm>
            <a:custGeom>
              <a:avLst/>
              <a:gdLst>
                <a:gd name="T0" fmla="*/ 24 w 32"/>
                <a:gd name="T1" fmla="*/ 39 h 40"/>
                <a:gd name="T2" fmla="*/ 24 w 32"/>
                <a:gd name="T3" fmla="*/ 35 h 40"/>
                <a:gd name="T4" fmla="*/ 22 w 32"/>
                <a:gd name="T5" fmla="*/ 37 h 40"/>
                <a:gd name="T6" fmla="*/ 20 w 32"/>
                <a:gd name="T7" fmla="*/ 38 h 40"/>
                <a:gd name="T8" fmla="*/ 17 w 32"/>
                <a:gd name="T9" fmla="*/ 39 h 40"/>
                <a:gd name="T10" fmla="*/ 14 w 32"/>
                <a:gd name="T11" fmla="*/ 40 h 40"/>
                <a:gd name="T12" fmla="*/ 9 w 32"/>
                <a:gd name="T13" fmla="*/ 39 h 40"/>
                <a:gd name="T14" fmla="*/ 5 w 32"/>
                <a:gd name="T15" fmla="*/ 37 h 40"/>
                <a:gd name="T16" fmla="*/ 2 w 32"/>
                <a:gd name="T17" fmla="*/ 33 h 40"/>
                <a:gd name="T18" fmla="*/ 0 w 32"/>
                <a:gd name="T19" fmla="*/ 27 h 40"/>
                <a:gd name="T20" fmla="*/ 2 w 32"/>
                <a:gd name="T21" fmla="*/ 21 h 40"/>
                <a:gd name="T22" fmla="*/ 5 w 32"/>
                <a:gd name="T23" fmla="*/ 17 h 40"/>
                <a:gd name="T24" fmla="*/ 10 w 32"/>
                <a:gd name="T25" fmla="*/ 15 h 40"/>
                <a:gd name="T26" fmla="*/ 16 w 32"/>
                <a:gd name="T27" fmla="*/ 14 h 40"/>
                <a:gd name="T28" fmla="*/ 21 w 32"/>
                <a:gd name="T29" fmla="*/ 15 h 40"/>
                <a:gd name="T30" fmla="*/ 24 w 32"/>
                <a:gd name="T31" fmla="*/ 16 h 40"/>
                <a:gd name="T32" fmla="*/ 24 w 32"/>
                <a:gd name="T33" fmla="*/ 13 h 40"/>
                <a:gd name="T34" fmla="*/ 22 w 32"/>
                <a:gd name="T35" fmla="*/ 8 h 40"/>
                <a:gd name="T36" fmla="*/ 17 w 32"/>
                <a:gd name="T37" fmla="*/ 6 h 40"/>
                <a:gd name="T38" fmla="*/ 12 w 32"/>
                <a:gd name="T39" fmla="*/ 7 h 40"/>
                <a:gd name="T40" fmla="*/ 7 w 32"/>
                <a:gd name="T41" fmla="*/ 9 h 40"/>
                <a:gd name="T42" fmla="*/ 4 w 32"/>
                <a:gd name="T43" fmla="*/ 3 h 40"/>
                <a:gd name="T44" fmla="*/ 10 w 32"/>
                <a:gd name="T45" fmla="*/ 0 h 40"/>
                <a:gd name="T46" fmla="*/ 17 w 32"/>
                <a:gd name="T47" fmla="*/ 0 h 40"/>
                <a:gd name="T48" fmla="*/ 23 w 32"/>
                <a:gd name="T49" fmla="*/ 0 h 40"/>
                <a:gd name="T50" fmla="*/ 28 w 32"/>
                <a:gd name="T51" fmla="*/ 3 h 40"/>
                <a:gd name="T52" fmla="*/ 31 w 32"/>
                <a:gd name="T53" fmla="*/ 7 h 40"/>
                <a:gd name="T54" fmla="*/ 32 w 32"/>
                <a:gd name="T55" fmla="*/ 12 h 40"/>
                <a:gd name="T56" fmla="*/ 32 w 32"/>
                <a:gd name="T57" fmla="*/ 39 h 40"/>
                <a:gd name="T58" fmla="*/ 24 w 32"/>
                <a:gd name="T59" fmla="*/ 39 h 40"/>
                <a:gd name="T60" fmla="*/ 24 w 32"/>
                <a:gd name="T61" fmla="*/ 22 h 40"/>
                <a:gd name="T62" fmla="*/ 22 w 32"/>
                <a:gd name="T63" fmla="*/ 22 h 40"/>
                <a:gd name="T64" fmla="*/ 21 w 32"/>
                <a:gd name="T65" fmla="*/ 21 h 40"/>
                <a:gd name="T66" fmla="*/ 18 w 32"/>
                <a:gd name="T67" fmla="*/ 21 h 40"/>
                <a:gd name="T68" fmla="*/ 16 w 32"/>
                <a:gd name="T69" fmla="*/ 21 h 40"/>
                <a:gd name="T70" fmla="*/ 10 w 32"/>
                <a:gd name="T71" fmla="*/ 22 h 40"/>
                <a:gd name="T72" fmla="*/ 8 w 32"/>
                <a:gd name="T73" fmla="*/ 26 h 40"/>
                <a:gd name="T74" fmla="*/ 8 w 32"/>
                <a:gd name="T75" fmla="*/ 29 h 40"/>
                <a:gd name="T76" fmla="*/ 10 w 32"/>
                <a:gd name="T77" fmla="*/ 31 h 40"/>
                <a:gd name="T78" fmla="*/ 12 w 32"/>
                <a:gd name="T79" fmla="*/ 32 h 40"/>
                <a:gd name="T80" fmla="*/ 15 w 32"/>
                <a:gd name="T81" fmla="*/ 33 h 40"/>
                <a:gd name="T82" fmla="*/ 18 w 32"/>
                <a:gd name="T83" fmla="*/ 32 h 40"/>
                <a:gd name="T84" fmla="*/ 21 w 32"/>
                <a:gd name="T85" fmla="*/ 31 h 40"/>
                <a:gd name="T86" fmla="*/ 23 w 32"/>
                <a:gd name="T87" fmla="*/ 30 h 40"/>
                <a:gd name="T88" fmla="*/ 24 w 32"/>
                <a:gd name="T89" fmla="*/ 28 h 40"/>
                <a:gd name="T90" fmla="*/ 24 w 32"/>
                <a:gd name="T9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0">
                  <a:moveTo>
                    <a:pt x="24" y="39"/>
                  </a:moveTo>
                  <a:cubicBezTo>
                    <a:pt x="24" y="35"/>
                    <a:pt x="24" y="35"/>
                    <a:pt x="24" y="35"/>
                  </a:cubicBezTo>
                  <a:cubicBezTo>
                    <a:pt x="23" y="36"/>
                    <a:pt x="23" y="37"/>
                    <a:pt x="22" y="37"/>
                  </a:cubicBezTo>
                  <a:cubicBezTo>
                    <a:pt x="21" y="37"/>
                    <a:pt x="21" y="38"/>
                    <a:pt x="20" y="38"/>
                  </a:cubicBezTo>
                  <a:cubicBezTo>
                    <a:pt x="19" y="39"/>
                    <a:pt x="18" y="39"/>
                    <a:pt x="17" y="39"/>
                  </a:cubicBezTo>
                  <a:cubicBezTo>
                    <a:pt x="16" y="39"/>
                    <a:pt x="15" y="40"/>
                    <a:pt x="14" y="40"/>
                  </a:cubicBezTo>
                  <a:cubicBezTo>
                    <a:pt x="12" y="40"/>
                    <a:pt x="11" y="39"/>
                    <a:pt x="9" y="39"/>
                  </a:cubicBezTo>
                  <a:cubicBezTo>
                    <a:pt x="7" y="38"/>
                    <a:pt x="6" y="38"/>
                    <a:pt x="5" y="37"/>
                  </a:cubicBezTo>
                  <a:cubicBezTo>
                    <a:pt x="3" y="36"/>
                    <a:pt x="2" y="34"/>
                    <a:pt x="2" y="33"/>
                  </a:cubicBezTo>
                  <a:cubicBezTo>
                    <a:pt x="1" y="31"/>
                    <a:pt x="0" y="29"/>
                    <a:pt x="0" y="27"/>
                  </a:cubicBezTo>
                  <a:cubicBezTo>
                    <a:pt x="0" y="24"/>
                    <a:pt x="1" y="23"/>
                    <a:pt x="2" y="21"/>
                  </a:cubicBezTo>
                  <a:cubicBezTo>
                    <a:pt x="2" y="20"/>
                    <a:pt x="3" y="18"/>
                    <a:pt x="5" y="17"/>
                  </a:cubicBezTo>
                  <a:cubicBezTo>
                    <a:pt x="6" y="16"/>
                    <a:pt x="8" y="15"/>
                    <a:pt x="10" y="15"/>
                  </a:cubicBezTo>
                  <a:cubicBezTo>
                    <a:pt x="12" y="14"/>
                    <a:pt x="14" y="14"/>
                    <a:pt x="16" y="14"/>
                  </a:cubicBezTo>
                  <a:cubicBezTo>
                    <a:pt x="18" y="14"/>
                    <a:pt x="19" y="14"/>
                    <a:pt x="21" y="15"/>
                  </a:cubicBezTo>
                  <a:cubicBezTo>
                    <a:pt x="22" y="15"/>
                    <a:pt x="23" y="15"/>
                    <a:pt x="24" y="16"/>
                  </a:cubicBezTo>
                  <a:cubicBezTo>
                    <a:pt x="24" y="13"/>
                    <a:pt x="24" y="13"/>
                    <a:pt x="24" y="13"/>
                  </a:cubicBezTo>
                  <a:cubicBezTo>
                    <a:pt x="24" y="11"/>
                    <a:pt x="24" y="9"/>
                    <a:pt x="22" y="8"/>
                  </a:cubicBezTo>
                  <a:cubicBezTo>
                    <a:pt x="21" y="7"/>
                    <a:pt x="19" y="6"/>
                    <a:pt x="17" y="6"/>
                  </a:cubicBezTo>
                  <a:cubicBezTo>
                    <a:pt x="15" y="6"/>
                    <a:pt x="13" y="6"/>
                    <a:pt x="12" y="7"/>
                  </a:cubicBezTo>
                  <a:cubicBezTo>
                    <a:pt x="10" y="7"/>
                    <a:pt x="9" y="8"/>
                    <a:pt x="7" y="9"/>
                  </a:cubicBezTo>
                  <a:cubicBezTo>
                    <a:pt x="4" y="3"/>
                    <a:pt x="4" y="3"/>
                    <a:pt x="4" y="3"/>
                  </a:cubicBezTo>
                  <a:cubicBezTo>
                    <a:pt x="6" y="2"/>
                    <a:pt x="8" y="1"/>
                    <a:pt x="10" y="0"/>
                  </a:cubicBezTo>
                  <a:cubicBezTo>
                    <a:pt x="12" y="0"/>
                    <a:pt x="15" y="0"/>
                    <a:pt x="17" y="0"/>
                  </a:cubicBezTo>
                  <a:cubicBezTo>
                    <a:pt x="19" y="0"/>
                    <a:pt x="21" y="0"/>
                    <a:pt x="23" y="0"/>
                  </a:cubicBezTo>
                  <a:cubicBezTo>
                    <a:pt x="25" y="1"/>
                    <a:pt x="26" y="2"/>
                    <a:pt x="28" y="3"/>
                  </a:cubicBezTo>
                  <a:cubicBezTo>
                    <a:pt x="29" y="4"/>
                    <a:pt x="30" y="5"/>
                    <a:pt x="31" y="7"/>
                  </a:cubicBezTo>
                  <a:cubicBezTo>
                    <a:pt x="31" y="8"/>
                    <a:pt x="32" y="10"/>
                    <a:pt x="32" y="12"/>
                  </a:cubicBezTo>
                  <a:cubicBezTo>
                    <a:pt x="32" y="39"/>
                    <a:pt x="32" y="39"/>
                    <a:pt x="32" y="39"/>
                  </a:cubicBezTo>
                  <a:lnTo>
                    <a:pt x="24" y="39"/>
                  </a:lnTo>
                  <a:close/>
                  <a:moveTo>
                    <a:pt x="24" y="22"/>
                  </a:moveTo>
                  <a:cubicBezTo>
                    <a:pt x="24" y="22"/>
                    <a:pt x="23" y="22"/>
                    <a:pt x="22" y="22"/>
                  </a:cubicBezTo>
                  <a:cubicBezTo>
                    <a:pt x="22" y="21"/>
                    <a:pt x="21" y="21"/>
                    <a:pt x="21" y="21"/>
                  </a:cubicBezTo>
                  <a:cubicBezTo>
                    <a:pt x="20" y="21"/>
                    <a:pt x="19" y="21"/>
                    <a:pt x="18" y="21"/>
                  </a:cubicBezTo>
                  <a:cubicBezTo>
                    <a:pt x="17" y="21"/>
                    <a:pt x="17" y="21"/>
                    <a:pt x="16" y="21"/>
                  </a:cubicBezTo>
                  <a:cubicBezTo>
                    <a:pt x="13" y="21"/>
                    <a:pt x="11" y="21"/>
                    <a:pt x="10" y="22"/>
                  </a:cubicBezTo>
                  <a:cubicBezTo>
                    <a:pt x="8" y="23"/>
                    <a:pt x="8" y="25"/>
                    <a:pt x="8" y="26"/>
                  </a:cubicBezTo>
                  <a:cubicBezTo>
                    <a:pt x="8" y="28"/>
                    <a:pt x="8" y="29"/>
                    <a:pt x="8" y="29"/>
                  </a:cubicBezTo>
                  <a:cubicBezTo>
                    <a:pt x="9" y="30"/>
                    <a:pt x="9" y="31"/>
                    <a:pt x="10" y="31"/>
                  </a:cubicBezTo>
                  <a:cubicBezTo>
                    <a:pt x="10" y="32"/>
                    <a:pt x="11" y="32"/>
                    <a:pt x="12" y="32"/>
                  </a:cubicBezTo>
                  <a:cubicBezTo>
                    <a:pt x="13" y="33"/>
                    <a:pt x="14" y="33"/>
                    <a:pt x="15" y="33"/>
                  </a:cubicBezTo>
                  <a:cubicBezTo>
                    <a:pt x="16" y="33"/>
                    <a:pt x="17" y="33"/>
                    <a:pt x="18" y="32"/>
                  </a:cubicBezTo>
                  <a:cubicBezTo>
                    <a:pt x="19" y="32"/>
                    <a:pt x="20" y="32"/>
                    <a:pt x="21" y="31"/>
                  </a:cubicBezTo>
                  <a:cubicBezTo>
                    <a:pt x="21" y="31"/>
                    <a:pt x="22" y="30"/>
                    <a:pt x="23" y="30"/>
                  </a:cubicBezTo>
                  <a:cubicBezTo>
                    <a:pt x="23" y="29"/>
                    <a:pt x="24" y="28"/>
                    <a:pt x="24" y="28"/>
                  </a:cubicBezTo>
                  <a:lnTo>
                    <a:pt x="2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5" name="Freeform 42">
              <a:extLst>
                <a:ext uri="{FF2B5EF4-FFF2-40B4-BE49-F238E27FC236}">
                  <a16:creationId xmlns:a16="http://schemas.microsoft.com/office/drawing/2014/main" id="{223989A0-E246-4806-AF7E-9D6C2B1DD489}"/>
                </a:ext>
              </a:extLst>
            </p:cNvPr>
            <p:cNvSpPr>
              <a:spLocks/>
            </p:cNvSpPr>
            <p:nvPr userDrawn="1"/>
          </p:nvSpPr>
          <p:spPr bwMode="auto">
            <a:xfrm>
              <a:off x="3877436" y="6212575"/>
              <a:ext cx="78468" cy="99391"/>
            </a:xfrm>
            <a:custGeom>
              <a:avLst/>
              <a:gdLst>
                <a:gd name="T0" fmla="*/ 23 w 31"/>
                <a:gd name="T1" fmla="*/ 39 h 39"/>
                <a:gd name="T2" fmla="*/ 23 w 31"/>
                <a:gd name="T3" fmla="*/ 17 h 39"/>
                <a:gd name="T4" fmla="*/ 22 w 31"/>
                <a:gd name="T5" fmla="*/ 9 h 39"/>
                <a:gd name="T6" fmla="*/ 15 w 31"/>
                <a:gd name="T7" fmla="*/ 7 h 39"/>
                <a:gd name="T8" fmla="*/ 12 w 31"/>
                <a:gd name="T9" fmla="*/ 7 h 39"/>
                <a:gd name="T10" fmla="*/ 10 w 31"/>
                <a:gd name="T11" fmla="*/ 9 h 39"/>
                <a:gd name="T12" fmla="*/ 8 w 31"/>
                <a:gd name="T13" fmla="*/ 12 h 39"/>
                <a:gd name="T14" fmla="*/ 8 w 31"/>
                <a:gd name="T15" fmla="*/ 16 h 39"/>
                <a:gd name="T16" fmla="*/ 8 w 31"/>
                <a:gd name="T17" fmla="*/ 39 h 39"/>
                <a:gd name="T18" fmla="*/ 0 w 31"/>
                <a:gd name="T19" fmla="*/ 39 h 39"/>
                <a:gd name="T20" fmla="*/ 0 w 31"/>
                <a:gd name="T21" fmla="*/ 0 h 39"/>
                <a:gd name="T22" fmla="*/ 8 w 31"/>
                <a:gd name="T23" fmla="*/ 0 h 39"/>
                <a:gd name="T24" fmla="*/ 8 w 31"/>
                <a:gd name="T25" fmla="*/ 4 h 39"/>
                <a:gd name="T26" fmla="*/ 9 w 31"/>
                <a:gd name="T27" fmla="*/ 2 h 39"/>
                <a:gd name="T28" fmla="*/ 12 w 31"/>
                <a:gd name="T29" fmla="*/ 1 h 39"/>
                <a:gd name="T30" fmla="*/ 14 w 31"/>
                <a:gd name="T31" fmla="*/ 0 h 39"/>
                <a:gd name="T32" fmla="*/ 17 w 31"/>
                <a:gd name="T33" fmla="*/ 0 h 39"/>
                <a:gd name="T34" fmla="*/ 23 w 31"/>
                <a:gd name="T35" fmla="*/ 1 h 39"/>
                <a:gd name="T36" fmla="*/ 28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2" y="9"/>
                  </a:cubicBezTo>
                  <a:cubicBezTo>
                    <a:pt x="20" y="7"/>
                    <a:pt x="18" y="7"/>
                    <a:pt x="15" y="7"/>
                  </a:cubicBezTo>
                  <a:cubicBezTo>
                    <a:pt x="14" y="7"/>
                    <a:pt x="13" y="7"/>
                    <a:pt x="12" y="7"/>
                  </a:cubicBezTo>
                  <a:cubicBezTo>
                    <a:pt x="11" y="8"/>
                    <a:pt x="10" y="8"/>
                    <a:pt x="10" y="9"/>
                  </a:cubicBezTo>
                  <a:cubicBezTo>
                    <a:pt x="9" y="10"/>
                    <a:pt x="8" y="11"/>
                    <a:pt x="8" y="12"/>
                  </a:cubicBezTo>
                  <a:cubicBezTo>
                    <a:pt x="8" y="14"/>
                    <a:pt x="8" y="15"/>
                    <a:pt x="8" y="16"/>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2" y="1"/>
                  </a:cubicBezTo>
                  <a:cubicBezTo>
                    <a:pt x="12" y="0"/>
                    <a:pt x="13" y="0"/>
                    <a:pt x="14" y="0"/>
                  </a:cubicBezTo>
                  <a:cubicBezTo>
                    <a:pt x="15" y="0"/>
                    <a:pt x="16" y="0"/>
                    <a:pt x="17" y="0"/>
                  </a:cubicBezTo>
                  <a:cubicBezTo>
                    <a:pt x="20" y="0"/>
                    <a:pt x="22" y="0"/>
                    <a:pt x="23" y="1"/>
                  </a:cubicBezTo>
                  <a:cubicBezTo>
                    <a:pt x="25" y="1"/>
                    <a:pt x="26" y="2"/>
                    <a:pt x="28" y="4"/>
                  </a:cubicBezTo>
                  <a:cubicBezTo>
                    <a:pt x="29" y="5"/>
                    <a:pt x="29" y="7"/>
                    <a:pt x="30" y="9"/>
                  </a:cubicBezTo>
                  <a:cubicBezTo>
                    <a:pt x="31"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6" name="Freeform 43">
              <a:extLst>
                <a:ext uri="{FF2B5EF4-FFF2-40B4-BE49-F238E27FC236}">
                  <a16:creationId xmlns:a16="http://schemas.microsoft.com/office/drawing/2014/main" id="{5FED967A-F1ED-4489-A689-A9A49A278085}"/>
                </a:ext>
              </a:extLst>
            </p:cNvPr>
            <p:cNvSpPr>
              <a:spLocks/>
            </p:cNvSpPr>
            <p:nvPr userDrawn="1"/>
          </p:nvSpPr>
          <p:spPr bwMode="auto">
            <a:xfrm>
              <a:off x="3975084"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0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3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6 w 29"/>
                <a:gd name="T55" fmla="*/ 24 h 40"/>
                <a:gd name="T56" fmla="*/ 13 w 29"/>
                <a:gd name="T57" fmla="*/ 22 h 40"/>
                <a:gd name="T58" fmla="*/ 7 w 29"/>
                <a:gd name="T59" fmla="*/ 20 h 40"/>
                <a:gd name="T60" fmla="*/ 4 w 29"/>
                <a:gd name="T61" fmla="*/ 17 h 40"/>
                <a:gd name="T62" fmla="*/ 2 w 29"/>
                <a:gd name="T63" fmla="*/ 14 h 40"/>
                <a:gd name="T64" fmla="*/ 1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2" y="6"/>
                    <a:pt x="11" y="7"/>
                    <a:pt x="10" y="7"/>
                  </a:cubicBezTo>
                  <a:cubicBezTo>
                    <a:pt x="9" y="8"/>
                    <a:pt x="9" y="9"/>
                    <a:pt x="9" y="10"/>
                  </a:cubicBezTo>
                  <a:cubicBezTo>
                    <a:pt x="9" y="10"/>
                    <a:pt x="9" y="11"/>
                    <a:pt x="9" y="11"/>
                  </a:cubicBezTo>
                  <a:cubicBezTo>
                    <a:pt x="10" y="12"/>
                    <a:pt x="10" y="12"/>
                    <a:pt x="10"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3" y="29"/>
                    <a:pt x="3" y="29"/>
                    <a:pt x="3"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1" y="27"/>
                    <a:pt x="21" y="27"/>
                  </a:cubicBezTo>
                  <a:cubicBezTo>
                    <a:pt x="21" y="26"/>
                    <a:pt x="20" y="25"/>
                    <a:pt x="19" y="25"/>
                  </a:cubicBezTo>
                  <a:cubicBezTo>
                    <a:pt x="18" y="25"/>
                    <a:pt x="18" y="24"/>
                    <a:pt x="16" y="24"/>
                  </a:cubicBezTo>
                  <a:cubicBezTo>
                    <a:pt x="15" y="23"/>
                    <a:pt x="14" y="23"/>
                    <a:pt x="13" y="22"/>
                  </a:cubicBezTo>
                  <a:cubicBezTo>
                    <a:pt x="11" y="21"/>
                    <a:pt x="9" y="20"/>
                    <a:pt x="7" y="20"/>
                  </a:cubicBezTo>
                  <a:cubicBezTo>
                    <a:pt x="6" y="19"/>
                    <a:pt x="5" y="18"/>
                    <a:pt x="4" y="17"/>
                  </a:cubicBezTo>
                  <a:cubicBezTo>
                    <a:pt x="3" y="16"/>
                    <a:pt x="2" y="15"/>
                    <a:pt x="2" y="14"/>
                  </a:cubicBezTo>
                  <a:cubicBezTo>
                    <a:pt x="2" y="13"/>
                    <a:pt x="1" y="12"/>
                    <a:pt x="1" y="10"/>
                  </a:cubicBezTo>
                  <a:cubicBezTo>
                    <a:pt x="1"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7" name="Freeform 44">
              <a:extLst>
                <a:ext uri="{FF2B5EF4-FFF2-40B4-BE49-F238E27FC236}">
                  <a16:creationId xmlns:a16="http://schemas.microsoft.com/office/drawing/2014/main" id="{DA362954-FE74-40B7-AB98-CC8AC60FFC8D}"/>
                </a:ext>
              </a:extLst>
            </p:cNvPr>
            <p:cNvSpPr>
              <a:spLocks/>
            </p:cNvSpPr>
            <p:nvPr userDrawn="1"/>
          </p:nvSpPr>
          <p:spPr bwMode="auto">
            <a:xfrm>
              <a:off x="4058782" y="6212575"/>
              <a:ext cx="122060" cy="99391"/>
            </a:xfrm>
            <a:custGeom>
              <a:avLst/>
              <a:gdLst>
                <a:gd name="T0" fmla="*/ 55 w 70"/>
                <a:gd name="T1" fmla="*/ 57 h 57"/>
                <a:gd name="T2" fmla="*/ 45 w 70"/>
                <a:gd name="T3" fmla="*/ 57 h 57"/>
                <a:gd name="T4" fmla="*/ 35 w 70"/>
                <a:gd name="T5" fmla="*/ 17 h 57"/>
                <a:gd name="T6" fmla="*/ 25 w 70"/>
                <a:gd name="T7" fmla="*/ 57 h 57"/>
                <a:gd name="T8" fmla="*/ 14 w 70"/>
                <a:gd name="T9" fmla="*/ 57 h 57"/>
                <a:gd name="T10" fmla="*/ 0 w 70"/>
                <a:gd name="T11" fmla="*/ 0 h 57"/>
                <a:gd name="T12" fmla="*/ 10 w 70"/>
                <a:gd name="T13" fmla="*/ 0 h 57"/>
                <a:gd name="T14" fmla="*/ 20 w 70"/>
                <a:gd name="T15" fmla="*/ 39 h 57"/>
                <a:gd name="T16" fmla="*/ 30 w 70"/>
                <a:gd name="T17" fmla="*/ 0 h 57"/>
                <a:gd name="T18" fmla="*/ 39 w 70"/>
                <a:gd name="T19" fmla="*/ 0 h 57"/>
                <a:gd name="T20" fmla="*/ 49 w 70"/>
                <a:gd name="T21" fmla="*/ 39 h 57"/>
                <a:gd name="T22" fmla="*/ 60 w 70"/>
                <a:gd name="T23" fmla="*/ 0 h 57"/>
                <a:gd name="T24" fmla="*/ 70 w 70"/>
                <a:gd name="T25" fmla="*/ 0 h 57"/>
                <a:gd name="T26" fmla="*/ 55 w 7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55" y="57"/>
                  </a:moveTo>
                  <a:lnTo>
                    <a:pt x="45" y="57"/>
                  </a:lnTo>
                  <a:lnTo>
                    <a:pt x="35" y="17"/>
                  </a:lnTo>
                  <a:lnTo>
                    <a:pt x="25" y="57"/>
                  </a:lnTo>
                  <a:lnTo>
                    <a:pt x="14" y="57"/>
                  </a:lnTo>
                  <a:lnTo>
                    <a:pt x="0" y="0"/>
                  </a:lnTo>
                  <a:lnTo>
                    <a:pt x="10" y="0"/>
                  </a:lnTo>
                  <a:lnTo>
                    <a:pt x="20" y="39"/>
                  </a:lnTo>
                  <a:lnTo>
                    <a:pt x="30" y="0"/>
                  </a:lnTo>
                  <a:lnTo>
                    <a:pt x="39" y="0"/>
                  </a:lnTo>
                  <a:lnTo>
                    <a:pt x="49" y="39"/>
                  </a:lnTo>
                  <a:lnTo>
                    <a:pt x="60" y="0"/>
                  </a:lnTo>
                  <a:lnTo>
                    <a:pt x="70" y="0"/>
                  </a:lnTo>
                  <a:lnTo>
                    <a:pt x="55" y="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8" name="Freeform 45">
              <a:extLst>
                <a:ext uri="{FF2B5EF4-FFF2-40B4-BE49-F238E27FC236}">
                  <a16:creationId xmlns:a16="http://schemas.microsoft.com/office/drawing/2014/main" id="{C1C7EF3F-CB28-4C69-901C-8F9F09C5B597}"/>
                </a:ext>
              </a:extLst>
            </p:cNvPr>
            <p:cNvSpPr>
              <a:spLocks noEditPoints="1"/>
            </p:cNvSpPr>
            <p:nvPr userDrawn="1"/>
          </p:nvSpPr>
          <p:spPr bwMode="auto">
            <a:xfrm>
              <a:off x="419130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9" name="Freeform 46">
              <a:extLst>
                <a:ext uri="{FF2B5EF4-FFF2-40B4-BE49-F238E27FC236}">
                  <a16:creationId xmlns:a16="http://schemas.microsoft.com/office/drawing/2014/main" id="{80D5AA14-D31C-42E8-B89F-2FCABF204007}"/>
                </a:ext>
              </a:extLst>
            </p:cNvPr>
            <p:cNvSpPr>
              <a:spLocks/>
            </p:cNvSpPr>
            <p:nvPr userDrawn="1"/>
          </p:nvSpPr>
          <p:spPr bwMode="auto">
            <a:xfrm>
              <a:off x="4295927" y="6212575"/>
              <a:ext cx="57543" cy="99391"/>
            </a:xfrm>
            <a:custGeom>
              <a:avLst/>
              <a:gdLst>
                <a:gd name="T0" fmla="*/ 21 w 23"/>
                <a:gd name="T1" fmla="*/ 8 h 39"/>
                <a:gd name="T2" fmla="*/ 18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6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8" y="7"/>
                  </a:cubicBezTo>
                  <a:cubicBezTo>
                    <a:pt x="17" y="7"/>
                    <a:pt x="16"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0" y="1"/>
                    <a:pt x="11" y="1"/>
                  </a:cubicBezTo>
                  <a:cubicBezTo>
                    <a:pt x="12" y="0"/>
                    <a:pt x="13" y="0"/>
                    <a:pt x="14" y="0"/>
                  </a:cubicBezTo>
                  <a:cubicBezTo>
                    <a:pt x="14" y="0"/>
                    <a:pt x="15" y="0"/>
                    <a:pt x="16"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0" name="Freeform 47">
              <a:extLst>
                <a:ext uri="{FF2B5EF4-FFF2-40B4-BE49-F238E27FC236}">
                  <a16:creationId xmlns:a16="http://schemas.microsoft.com/office/drawing/2014/main" id="{3894EB82-A456-47F8-BB06-FE894AF4B86B}"/>
                </a:ext>
              </a:extLst>
            </p:cNvPr>
            <p:cNvSpPr>
              <a:spLocks/>
            </p:cNvSpPr>
            <p:nvPr userDrawn="1"/>
          </p:nvSpPr>
          <p:spPr bwMode="auto">
            <a:xfrm>
              <a:off x="4346494" y="6284068"/>
              <a:ext cx="29644"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3 w 12"/>
                <a:gd name="T11" fmla="*/ 11 h 12"/>
                <a:gd name="T12" fmla="*/ 2 w 12"/>
                <a:gd name="T13" fmla="*/ 10 h 12"/>
                <a:gd name="T14" fmla="*/ 0 w 12"/>
                <a:gd name="T15" fmla="*/ 8 h 12"/>
                <a:gd name="T16" fmla="*/ 0 w 12"/>
                <a:gd name="T17" fmla="*/ 6 h 12"/>
                <a:gd name="T18" fmla="*/ 0 w 12"/>
                <a:gd name="T19" fmla="*/ 4 h 12"/>
                <a:gd name="T20" fmla="*/ 2 w 12"/>
                <a:gd name="T21" fmla="*/ 2 h 12"/>
                <a:gd name="T22" fmla="*/ 3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3" y="11"/>
                  </a:cubicBezTo>
                  <a:cubicBezTo>
                    <a:pt x="3" y="11"/>
                    <a:pt x="2" y="10"/>
                    <a:pt x="2" y="10"/>
                  </a:cubicBezTo>
                  <a:cubicBezTo>
                    <a:pt x="1" y="9"/>
                    <a:pt x="1" y="9"/>
                    <a:pt x="0" y="8"/>
                  </a:cubicBezTo>
                  <a:cubicBezTo>
                    <a:pt x="0" y="7"/>
                    <a:pt x="0" y="7"/>
                    <a:pt x="0" y="6"/>
                  </a:cubicBezTo>
                  <a:cubicBezTo>
                    <a:pt x="0" y="5"/>
                    <a:pt x="0" y="4"/>
                    <a:pt x="0" y="4"/>
                  </a:cubicBezTo>
                  <a:cubicBezTo>
                    <a:pt x="1" y="3"/>
                    <a:pt x="1" y="2"/>
                    <a:pt x="2" y="2"/>
                  </a:cubicBezTo>
                  <a:cubicBezTo>
                    <a:pt x="2" y="1"/>
                    <a:pt x="3" y="1"/>
                    <a:pt x="3"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1" name="Freeform 48">
              <a:extLst>
                <a:ext uri="{FF2B5EF4-FFF2-40B4-BE49-F238E27FC236}">
                  <a16:creationId xmlns:a16="http://schemas.microsoft.com/office/drawing/2014/main" id="{A88F5C3F-FAE1-4A50-86D3-E9A1CAA89A96}"/>
                </a:ext>
              </a:extLst>
            </p:cNvPr>
            <p:cNvSpPr>
              <a:spLocks/>
            </p:cNvSpPr>
            <p:nvPr userDrawn="1"/>
          </p:nvSpPr>
          <p:spPr bwMode="auto">
            <a:xfrm>
              <a:off x="498115" y="6388691"/>
              <a:ext cx="94161" cy="130778"/>
            </a:xfrm>
            <a:custGeom>
              <a:avLst/>
              <a:gdLst>
                <a:gd name="T0" fmla="*/ 32 w 54"/>
                <a:gd name="T1" fmla="*/ 12 h 75"/>
                <a:gd name="T2" fmla="*/ 32 w 54"/>
                <a:gd name="T3" fmla="*/ 75 h 75"/>
                <a:gd name="T4" fmla="*/ 22 w 54"/>
                <a:gd name="T5" fmla="*/ 75 h 75"/>
                <a:gd name="T6" fmla="*/ 22 w 54"/>
                <a:gd name="T7" fmla="*/ 12 h 75"/>
                <a:gd name="T8" fmla="*/ 0 w 54"/>
                <a:gd name="T9" fmla="*/ 12 h 75"/>
                <a:gd name="T10" fmla="*/ 0 w 54"/>
                <a:gd name="T11" fmla="*/ 0 h 75"/>
                <a:gd name="T12" fmla="*/ 54 w 54"/>
                <a:gd name="T13" fmla="*/ 0 h 75"/>
                <a:gd name="T14" fmla="*/ 54 w 54"/>
                <a:gd name="T15" fmla="*/ 12 h 75"/>
                <a:gd name="T16" fmla="*/ 32 w 54"/>
                <a:gd name="T17"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2"/>
                  </a:moveTo>
                  <a:lnTo>
                    <a:pt x="32" y="75"/>
                  </a:lnTo>
                  <a:lnTo>
                    <a:pt x="22" y="75"/>
                  </a:lnTo>
                  <a:lnTo>
                    <a:pt x="22" y="12"/>
                  </a:lnTo>
                  <a:lnTo>
                    <a:pt x="0" y="12"/>
                  </a:lnTo>
                  <a:lnTo>
                    <a:pt x="0" y="0"/>
                  </a:lnTo>
                  <a:lnTo>
                    <a:pt x="54" y="0"/>
                  </a:lnTo>
                  <a:lnTo>
                    <a:pt x="54" y="12"/>
                  </a:lnTo>
                  <a:lnTo>
                    <a:pt x="32"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2" name="Freeform 49">
              <a:extLst>
                <a:ext uri="{FF2B5EF4-FFF2-40B4-BE49-F238E27FC236}">
                  <a16:creationId xmlns:a16="http://schemas.microsoft.com/office/drawing/2014/main" id="{1EFCBDA7-FA42-4391-9872-95EB6DDEA684}"/>
                </a:ext>
              </a:extLst>
            </p:cNvPr>
            <p:cNvSpPr>
              <a:spLocks/>
            </p:cNvSpPr>
            <p:nvPr userDrawn="1"/>
          </p:nvSpPr>
          <p:spPr bwMode="auto">
            <a:xfrm>
              <a:off x="609713" y="6383459"/>
              <a:ext cx="78468"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9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1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2" y="25"/>
                    <a:pt x="21" y="24"/>
                  </a:cubicBezTo>
                  <a:cubicBezTo>
                    <a:pt x="20" y="22"/>
                    <a:pt x="18" y="21"/>
                    <a:pt x="15" y="21"/>
                  </a:cubicBezTo>
                  <a:cubicBezTo>
                    <a:pt x="14" y="21"/>
                    <a:pt x="13" y="21"/>
                    <a:pt x="12" y="22"/>
                  </a:cubicBezTo>
                  <a:cubicBezTo>
                    <a:pt x="11" y="22"/>
                    <a:pt x="10" y="23"/>
                    <a:pt x="9" y="24"/>
                  </a:cubicBezTo>
                  <a:cubicBezTo>
                    <a:pt x="9" y="24"/>
                    <a:pt x="8" y="25"/>
                    <a:pt x="8" y="27"/>
                  </a:cubicBezTo>
                  <a:cubicBezTo>
                    <a:pt x="7"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8" y="17"/>
                    <a:pt x="9" y="17"/>
                  </a:cubicBezTo>
                  <a:cubicBezTo>
                    <a:pt x="10" y="16"/>
                    <a:pt x="10" y="16"/>
                    <a:pt x="11" y="15"/>
                  </a:cubicBezTo>
                  <a:cubicBezTo>
                    <a:pt x="12" y="15"/>
                    <a:pt x="13" y="15"/>
                    <a:pt x="14" y="14"/>
                  </a:cubicBezTo>
                  <a:cubicBezTo>
                    <a:pt x="15" y="14"/>
                    <a:pt x="16" y="14"/>
                    <a:pt x="17" y="14"/>
                  </a:cubicBezTo>
                  <a:cubicBezTo>
                    <a:pt x="19" y="14"/>
                    <a:pt x="21" y="14"/>
                    <a:pt x="23" y="15"/>
                  </a:cubicBezTo>
                  <a:cubicBezTo>
                    <a:pt x="25" y="16"/>
                    <a:pt x="26" y="17"/>
                    <a:pt x="27" y="18"/>
                  </a:cubicBezTo>
                  <a:cubicBezTo>
                    <a:pt x="28" y="20"/>
                    <a:pt x="29" y="22"/>
                    <a:pt x="30" y="24"/>
                  </a:cubicBezTo>
                  <a:cubicBezTo>
                    <a:pt x="30"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3" name="Freeform 50">
              <a:extLst>
                <a:ext uri="{FF2B5EF4-FFF2-40B4-BE49-F238E27FC236}">
                  <a16:creationId xmlns:a16="http://schemas.microsoft.com/office/drawing/2014/main" id="{721D8C30-DB23-4A0B-8A74-BC467086477D}"/>
                </a:ext>
              </a:extLst>
            </p:cNvPr>
            <p:cNvSpPr>
              <a:spLocks noEditPoints="1"/>
            </p:cNvSpPr>
            <p:nvPr userDrawn="1"/>
          </p:nvSpPr>
          <p:spPr bwMode="auto">
            <a:xfrm>
              <a:off x="705618" y="6418333"/>
              <a:ext cx="85443" cy="102879"/>
            </a:xfrm>
            <a:custGeom>
              <a:avLst/>
              <a:gdLst>
                <a:gd name="T0" fmla="*/ 33 w 33"/>
                <a:gd name="T1" fmla="*/ 19 h 40"/>
                <a:gd name="T2" fmla="*/ 33 w 33"/>
                <a:gd name="T3" fmla="*/ 21 h 40"/>
                <a:gd name="T4" fmla="*/ 33 w 33"/>
                <a:gd name="T5" fmla="*/ 23 h 40"/>
                <a:gd name="T6" fmla="*/ 7 w 33"/>
                <a:gd name="T7" fmla="*/ 23 h 40"/>
                <a:gd name="T8" fmla="*/ 9 w 33"/>
                <a:gd name="T9" fmla="*/ 28 h 40"/>
                <a:gd name="T10" fmla="*/ 11 w 33"/>
                <a:gd name="T11" fmla="*/ 31 h 40"/>
                <a:gd name="T12" fmla="*/ 14 w 33"/>
                <a:gd name="T13" fmla="*/ 33 h 40"/>
                <a:gd name="T14" fmla="*/ 17 w 33"/>
                <a:gd name="T15" fmla="*/ 33 h 40"/>
                <a:gd name="T16" fmla="*/ 19 w 33"/>
                <a:gd name="T17" fmla="*/ 33 h 40"/>
                <a:gd name="T18" fmla="*/ 22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1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5 w 33"/>
                <a:gd name="T65" fmla="*/ 13 h 40"/>
                <a:gd name="T66" fmla="*/ 23 w 33"/>
                <a:gd name="T67" fmla="*/ 10 h 40"/>
                <a:gd name="T68" fmla="*/ 20 w 33"/>
                <a:gd name="T69" fmla="*/ 8 h 40"/>
                <a:gd name="T70" fmla="*/ 16 w 33"/>
                <a:gd name="T71" fmla="*/ 7 h 40"/>
                <a:gd name="T72" fmla="*/ 13 w 33"/>
                <a:gd name="T73" fmla="*/ 8 h 40"/>
                <a:gd name="T74" fmla="*/ 10 w 33"/>
                <a:gd name="T75" fmla="*/ 9 h 40"/>
                <a:gd name="T76" fmla="*/ 9 w 33"/>
                <a:gd name="T77" fmla="*/ 12 h 40"/>
                <a:gd name="T78" fmla="*/ 8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7" y="23"/>
                    <a:pt x="7" y="23"/>
                    <a:pt x="7" y="23"/>
                  </a:cubicBezTo>
                  <a:cubicBezTo>
                    <a:pt x="8" y="25"/>
                    <a:pt x="8" y="26"/>
                    <a:pt x="9" y="28"/>
                  </a:cubicBezTo>
                  <a:cubicBezTo>
                    <a:pt x="9" y="29"/>
                    <a:pt x="10" y="30"/>
                    <a:pt x="11" y="31"/>
                  </a:cubicBezTo>
                  <a:cubicBezTo>
                    <a:pt x="12" y="32"/>
                    <a:pt x="13" y="32"/>
                    <a:pt x="14" y="33"/>
                  </a:cubicBezTo>
                  <a:cubicBezTo>
                    <a:pt x="15" y="33"/>
                    <a:pt x="16" y="33"/>
                    <a:pt x="17" y="33"/>
                  </a:cubicBezTo>
                  <a:cubicBezTo>
                    <a:pt x="18" y="33"/>
                    <a:pt x="19" y="33"/>
                    <a:pt x="19" y="33"/>
                  </a:cubicBezTo>
                  <a:cubicBezTo>
                    <a:pt x="20" y="33"/>
                    <a:pt x="21" y="33"/>
                    <a:pt x="22" y="32"/>
                  </a:cubicBezTo>
                  <a:cubicBezTo>
                    <a:pt x="22" y="32"/>
                    <a:pt x="23" y="32"/>
                    <a:pt x="23" y="32"/>
                  </a:cubicBezTo>
                  <a:cubicBezTo>
                    <a:pt x="24" y="31"/>
                    <a:pt x="25"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20" y="40"/>
                    <a:pt x="18" y="40"/>
                    <a:pt x="17" y="40"/>
                  </a:cubicBezTo>
                  <a:cubicBezTo>
                    <a:pt x="15" y="40"/>
                    <a:pt x="13" y="40"/>
                    <a:pt x="12" y="39"/>
                  </a:cubicBezTo>
                  <a:cubicBezTo>
                    <a:pt x="11" y="39"/>
                    <a:pt x="9" y="38"/>
                    <a:pt x="8" y="38"/>
                  </a:cubicBezTo>
                  <a:cubicBezTo>
                    <a:pt x="7" y="37"/>
                    <a:pt x="6" y="36"/>
                    <a:pt x="5" y="35"/>
                  </a:cubicBezTo>
                  <a:cubicBezTo>
                    <a:pt x="4" y="34"/>
                    <a:pt x="3" y="33"/>
                    <a:pt x="3" y="31"/>
                  </a:cubicBezTo>
                  <a:cubicBezTo>
                    <a:pt x="2" y="30"/>
                    <a:pt x="1" y="28"/>
                    <a:pt x="1" y="26"/>
                  </a:cubicBezTo>
                  <a:cubicBezTo>
                    <a:pt x="0" y="24"/>
                    <a:pt x="0" y="22"/>
                    <a:pt x="0" y="20"/>
                  </a:cubicBezTo>
                  <a:cubicBezTo>
                    <a:pt x="0" y="17"/>
                    <a:pt x="0" y="14"/>
                    <a:pt x="1" y="12"/>
                  </a:cubicBezTo>
                  <a:cubicBezTo>
                    <a:pt x="2" y="9"/>
                    <a:pt x="3" y="7"/>
                    <a:pt x="5" y="5"/>
                  </a:cubicBezTo>
                  <a:cubicBezTo>
                    <a:pt x="6" y="4"/>
                    <a:pt x="8" y="2"/>
                    <a:pt x="10" y="1"/>
                  </a:cubicBezTo>
                  <a:cubicBezTo>
                    <a:pt x="12" y="1"/>
                    <a:pt x="14" y="0"/>
                    <a:pt x="17" y="0"/>
                  </a:cubicBezTo>
                  <a:cubicBezTo>
                    <a:pt x="20" y="0"/>
                    <a:pt x="22" y="1"/>
                    <a:pt x="24" y="2"/>
                  </a:cubicBezTo>
                  <a:cubicBezTo>
                    <a:pt x="26" y="3"/>
                    <a:pt x="28" y="4"/>
                    <a:pt x="29" y="6"/>
                  </a:cubicBezTo>
                  <a:cubicBezTo>
                    <a:pt x="30" y="8"/>
                    <a:pt x="31" y="10"/>
                    <a:pt x="32" y="12"/>
                  </a:cubicBezTo>
                  <a:cubicBezTo>
                    <a:pt x="33" y="14"/>
                    <a:pt x="33" y="17"/>
                    <a:pt x="33" y="19"/>
                  </a:cubicBezTo>
                  <a:close/>
                  <a:moveTo>
                    <a:pt x="25" y="17"/>
                  </a:moveTo>
                  <a:cubicBezTo>
                    <a:pt x="25" y="15"/>
                    <a:pt x="25" y="14"/>
                    <a:pt x="25" y="13"/>
                  </a:cubicBezTo>
                  <a:cubicBezTo>
                    <a:pt x="24" y="12"/>
                    <a:pt x="24" y="11"/>
                    <a:pt x="23" y="10"/>
                  </a:cubicBezTo>
                  <a:cubicBezTo>
                    <a:pt x="22" y="9"/>
                    <a:pt x="21" y="8"/>
                    <a:pt x="20" y="8"/>
                  </a:cubicBezTo>
                  <a:cubicBezTo>
                    <a:pt x="19" y="7"/>
                    <a:pt x="18" y="7"/>
                    <a:pt x="16" y="7"/>
                  </a:cubicBezTo>
                  <a:cubicBezTo>
                    <a:pt x="15" y="7"/>
                    <a:pt x="14" y="7"/>
                    <a:pt x="13" y="8"/>
                  </a:cubicBezTo>
                  <a:cubicBezTo>
                    <a:pt x="12" y="8"/>
                    <a:pt x="11" y="9"/>
                    <a:pt x="10" y="9"/>
                  </a:cubicBezTo>
                  <a:cubicBezTo>
                    <a:pt x="10" y="10"/>
                    <a:pt x="9" y="11"/>
                    <a:pt x="9" y="12"/>
                  </a:cubicBezTo>
                  <a:cubicBezTo>
                    <a:pt x="8" y="14"/>
                    <a:pt x="8" y="15"/>
                    <a:pt x="8"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4" name="Freeform 51">
              <a:extLst>
                <a:ext uri="{FF2B5EF4-FFF2-40B4-BE49-F238E27FC236}">
                  <a16:creationId xmlns:a16="http://schemas.microsoft.com/office/drawing/2014/main" id="{01AD00CA-8BC7-4B62-AC64-03851855A7AE}"/>
                </a:ext>
              </a:extLst>
            </p:cNvPr>
            <p:cNvSpPr>
              <a:spLocks noEditPoints="1"/>
            </p:cNvSpPr>
            <p:nvPr userDrawn="1"/>
          </p:nvSpPr>
          <p:spPr bwMode="auto">
            <a:xfrm>
              <a:off x="857320" y="6383459"/>
              <a:ext cx="83698" cy="137753"/>
            </a:xfrm>
            <a:custGeom>
              <a:avLst/>
              <a:gdLst>
                <a:gd name="T0" fmla="*/ 33 w 33"/>
                <a:gd name="T1" fmla="*/ 35 h 54"/>
                <a:gd name="T2" fmla="*/ 31 w 33"/>
                <a:gd name="T3" fmla="*/ 43 h 54"/>
                <a:gd name="T4" fmla="*/ 28 w 33"/>
                <a:gd name="T5" fmla="*/ 49 h 54"/>
                <a:gd name="T6" fmla="*/ 23 w 33"/>
                <a:gd name="T7" fmla="*/ 53 h 54"/>
                <a:gd name="T8" fmla="*/ 17 w 33"/>
                <a:gd name="T9" fmla="*/ 54 h 54"/>
                <a:gd name="T10" fmla="*/ 12 w 33"/>
                <a:gd name="T11" fmla="*/ 53 h 54"/>
                <a:gd name="T12" fmla="*/ 8 w 33"/>
                <a:gd name="T13" fmla="*/ 50 h 54"/>
                <a:gd name="T14" fmla="*/ 8 w 33"/>
                <a:gd name="T15" fmla="*/ 53 h 54"/>
                <a:gd name="T16" fmla="*/ 0 w 33"/>
                <a:gd name="T17" fmla="*/ 53 h 54"/>
                <a:gd name="T18" fmla="*/ 0 w 33"/>
                <a:gd name="T19" fmla="*/ 4 h 54"/>
                <a:gd name="T20" fmla="*/ 8 w 33"/>
                <a:gd name="T21" fmla="*/ 0 h 54"/>
                <a:gd name="T22" fmla="*/ 8 w 33"/>
                <a:gd name="T23" fmla="*/ 19 h 54"/>
                <a:gd name="T24" fmla="*/ 10 w 33"/>
                <a:gd name="T25" fmla="*/ 17 h 54"/>
                <a:gd name="T26" fmla="*/ 12 w 33"/>
                <a:gd name="T27" fmla="*/ 16 h 54"/>
                <a:gd name="T28" fmla="*/ 14 w 33"/>
                <a:gd name="T29" fmla="*/ 14 h 54"/>
                <a:gd name="T30" fmla="*/ 18 w 33"/>
                <a:gd name="T31" fmla="*/ 14 h 54"/>
                <a:gd name="T32" fmla="*/ 24 w 33"/>
                <a:gd name="T33" fmla="*/ 15 h 54"/>
                <a:gd name="T34" fmla="*/ 28 w 33"/>
                <a:gd name="T35" fmla="*/ 19 h 54"/>
                <a:gd name="T36" fmla="*/ 31 w 33"/>
                <a:gd name="T37" fmla="*/ 25 h 54"/>
                <a:gd name="T38" fmla="*/ 33 w 33"/>
                <a:gd name="T39" fmla="*/ 35 h 54"/>
                <a:gd name="T40" fmla="*/ 25 w 33"/>
                <a:gd name="T41" fmla="*/ 35 h 54"/>
                <a:gd name="T42" fmla="*/ 23 w 33"/>
                <a:gd name="T43" fmla="*/ 24 h 54"/>
                <a:gd name="T44" fmla="*/ 16 w 33"/>
                <a:gd name="T45" fmla="*/ 21 h 54"/>
                <a:gd name="T46" fmla="*/ 14 w 33"/>
                <a:gd name="T47" fmla="*/ 21 h 54"/>
                <a:gd name="T48" fmla="*/ 11 w 33"/>
                <a:gd name="T49" fmla="*/ 23 h 54"/>
                <a:gd name="T50" fmla="*/ 9 w 33"/>
                <a:gd name="T51" fmla="*/ 24 h 54"/>
                <a:gd name="T52" fmla="*/ 8 w 33"/>
                <a:gd name="T53" fmla="*/ 26 h 54"/>
                <a:gd name="T54" fmla="*/ 8 w 33"/>
                <a:gd name="T55" fmla="*/ 42 h 54"/>
                <a:gd name="T56" fmla="*/ 9 w 33"/>
                <a:gd name="T57" fmla="*/ 44 h 54"/>
                <a:gd name="T58" fmla="*/ 11 w 33"/>
                <a:gd name="T59" fmla="*/ 45 h 54"/>
                <a:gd name="T60" fmla="*/ 14 w 33"/>
                <a:gd name="T61" fmla="*/ 47 h 54"/>
                <a:gd name="T62" fmla="*/ 17 w 33"/>
                <a:gd name="T63" fmla="*/ 47 h 54"/>
                <a:gd name="T64" fmla="*/ 23 w 33"/>
                <a:gd name="T65" fmla="*/ 44 h 54"/>
                <a:gd name="T66" fmla="*/ 25 w 33"/>
                <a:gd name="T6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4">
                  <a:moveTo>
                    <a:pt x="33" y="35"/>
                  </a:moveTo>
                  <a:cubicBezTo>
                    <a:pt x="33" y="38"/>
                    <a:pt x="32" y="41"/>
                    <a:pt x="31" y="43"/>
                  </a:cubicBezTo>
                  <a:cubicBezTo>
                    <a:pt x="30" y="46"/>
                    <a:pt x="29" y="48"/>
                    <a:pt x="28" y="49"/>
                  </a:cubicBezTo>
                  <a:cubicBezTo>
                    <a:pt x="27" y="51"/>
                    <a:pt x="25" y="52"/>
                    <a:pt x="23" y="53"/>
                  </a:cubicBezTo>
                  <a:cubicBezTo>
                    <a:pt x="21" y="54"/>
                    <a:pt x="19" y="54"/>
                    <a:pt x="17" y="54"/>
                  </a:cubicBezTo>
                  <a:cubicBezTo>
                    <a:pt x="16" y="54"/>
                    <a:pt x="14" y="54"/>
                    <a:pt x="12" y="53"/>
                  </a:cubicBezTo>
                  <a:cubicBezTo>
                    <a:pt x="10" y="52"/>
                    <a:pt x="9" y="51"/>
                    <a:pt x="8" y="50"/>
                  </a:cubicBezTo>
                  <a:cubicBezTo>
                    <a:pt x="8" y="53"/>
                    <a:pt x="8" y="53"/>
                    <a:pt x="8" y="53"/>
                  </a:cubicBezTo>
                  <a:cubicBezTo>
                    <a:pt x="0" y="53"/>
                    <a:pt x="0" y="53"/>
                    <a:pt x="0" y="53"/>
                  </a:cubicBezTo>
                  <a:cubicBezTo>
                    <a:pt x="0" y="4"/>
                    <a:pt x="0" y="4"/>
                    <a:pt x="0" y="4"/>
                  </a:cubicBezTo>
                  <a:cubicBezTo>
                    <a:pt x="8" y="0"/>
                    <a:pt x="8" y="0"/>
                    <a:pt x="8" y="0"/>
                  </a:cubicBezTo>
                  <a:cubicBezTo>
                    <a:pt x="8" y="19"/>
                    <a:pt x="8" y="19"/>
                    <a:pt x="8" y="19"/>
                  </a:cubicBezTo>
                  <a:cubicBezTo>
                    <a:pt x="9" y="18"/>
                    <a:pt x="9" y="17"/>
                    <a:pt x="10" y="17"/>
                  </a:cubicBezTo>
                  <a:cubicBezTo>
                    <a:pt x="11" y="16"/>
                    <a:pt x="11" y="16"/>
                    <a:pt x="12" y="16"/>
                  </a:cubicBezTo>
                  <a:cubicBezTo>
                    <a:pt x="13" y="15"/>
                    <a:pt x="13" y="15"/>
                    <a:pt x="14" y="14"/>
                  </a:cubicBezTo>
                  <a:cubicBezTo>
                    <a:pt x="15" y="14"/>
                    <a:pt x="16" y="14"/>
                    <a:pt x="18" y="14"/>
                  </a:cubicBezTo>
                  <a:cubicBezTo>
                    <a:pt x="20" y="14"/>
                    <a:pt x="22" y="14"/>
                    <a:pt x="24" y="15"/>
                  </a:cubicBezTo>
                  <a:cubicBezTo>
                    <a:pt x="25" y="16"/>
                    <a:pt x="27" y="17"/>
                    <a:pt x="28" y="19"/>
                  </a:cubicBezTo>
                  <a:cubicBezTo>
                    <a:pt x="30" y="21"/>
                    <a:pt x="31" y="23"/>
                    <a:pt x="31" y="25"/>
                  </a:cubicBezTo>
                  <a:cubicBezTo>
                    <a:pt x="32" y="28"/>
                    <a:pt x="33" y="31"/>
                    <a:pt x="33" y="35"/>
                  </a:cubicBezTo>
                  <a:close/>
                  <a:moveTo>
                    <a:pt x="25" y="35"/>
                  </a:moveTo>
                  <a:cubicBezTo>
                    <a:pt x="25" y="30"/>
                    <a:pt x="24" y="27"/>
                    <a:pt x="23" y="24"/>
                  </a:cubicBezTo>
                  <a:cubicBezTo>
                    <a:pt x="21" y="22"/>
                    <a:pt x="19" y="21"/>
                    <a:pt x="16" y="21"/>
                  </a:cubicBezTo>
                  <a:cubicBezTo>
                    <a:pt x="15" y="21"/>
                    <a:pt x="15" y="21"/>
                    <a:pt x="14" y="21"/>
                  </a:cubicBezTo>
                  <a:cubicBezTo>
                    <a:pt x="13" y="22"/>
                    <a:pt x="12" y="22"/>
                    <a:pt x="11" y="23"/>
                  </a:cubicBezTo>
                  <a:cubicBezTo>
                    <a:pt x="11" y="23"/>
                    <a:pt x="10" y="24"/>
                    <a:pt x="9" y="24"/>
                  </a:cubicBezTo>
                  <a:cubicBezTo>
                    <a:pt x="9" y="25"/>
                    <a:pt x="8" y="25"/>
                    <a:pt x="8" y="26"/>
                  </a:cubicBezTo>
                  <a:cubicBezTo>
                    <a:pt x="8" y="42"/>
                    <a:pt x="8" y="42"/>
                    <a:pt x="8" y="42"/>
                  </a:cubicBezTo>
                  <a:cubicBezTo>
                    <a:pt x="8" y="43"/>
                    <a:pt x="9" y="43"/>
                    <a:pt x="9" y="44"/>
                  </a:cubicBezTo>
                  <a:cubicBezTo>
                    <a:pt x="10" y="44"/>
                    <a:pt x="11" y="45"/>
                    <a:pt x="11" y="45"/>
                  </a:cubicBezTo>
                  <a:cubicBezTo>
                    <a:pt x="12" y="46"/>
                    <a:pt x="13" y="46"/>
                    <a:pt x="14" y="47"/>
                  </a:cubicBezTo>
                  <a:cubicBezTo>
                    <a:pt x="15" y="47"/>
                    <a:pt x="16" y="47"/>
                    <a:pt x="17" y="47"/>
                  </a:cubicBezTo>
                  <a:cubicBezTo>
                    <a:pt x="19" y="47"/>
                    <a:pt x="21" y="46"/>
                    <a:pt x="23" y="44"/>
                  </a:cubicBezTo>
                  <a:cubicBezTo>
                    <a:pt x="24" y="42"/>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5" name="Freeform 52">
              <a:extLst>
                <a:ext uri="{FF2B5EF4-FFF2-40B4-BE49-F238E27FC236}">
                  <a16:creationId xmlns:a16="http://schemas.microsoft.com/office/drawing/2014/main" id="{BC957590-E3D7-48BF-A1DF-73DCD7673857}"/>
                </a:ext>
              </a:extLst>
            </p:cNvPr>
            <p:cNvSpPr>
              <a:spLocks noEditPoints="1"/>
            </p:cNvSpPr>
            <p:nvPr userDrawn="1"/>
          </p:nvSpPr>
          <p:spPr bwMode="auto">
            <a:xfrm>
              <a:off x="956713"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1" y="33"/>
                    <a:pt x="21" y="32"/>
                  </a:cubicBezTo>
                  <a:cubicBezTo>
                    <a:pt x="22" y="32"/>
                    <a:pt x="22" y="32"/>
                    <a:pt x="23" y="32"/>
                  </a:cubicBezTo>
                  <a:cubicBezTo>
                    <a:pt x="24" y="31"/>
                    <a:pt x="24"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8"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6" name="Freeform 53">
              <a:extLst>
                <a:ext uri="{FF2B5EF4-FFF2-40B4-BE49-F238E27FC236}">
                  <a16:creationId xmlns:a16="http://schemas.microsoft.com/office/drawing/2014/main" id="{9BC2125B-AF0E-4411-AFA7-3F79B873BFBA}"/>
                </a:ext>
              </a:extLst>
            </p:cNvPr>
            <p:cNvSpPr>
              <a:spLocks/>
            </p:cNvSpPr>
            <p:nvPr userDrawn="1"/>
          </p:nvSpPr>
          <p:spPr bwMode="auto">
            <a:xfrm>
              <a:off x="1050873" y="6383459"/>
              <a:ext cx="55799" cy="137753"/>
            </a:xfrm>
            <a:custGeom>
              <a:avLst/>
              <a:gdLst>
                <a:gd name="T0" fmla="*/ 21 w 22"/>
                <a:gd name="T1" fmla="*/ 52 h 54"/>
                <a:gd name="T2" fmla="*/ 18 w 22"/>
                <a:gd name="T3" fmla="*/ 54 h 54"/>
                <a:gd name="T4" fmla="*/ 14 w 22"/>
                <a:gd name="T5" fmla="*/ 54 h 54"/>
                <a:gd name="T6" fmla="*/ 11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2" y="54"/>
                    <a:pt x="11" y="54"/>
                  </a:cubicBezTo>
                  <a:cubicBezTo>
                    <a:pt x="10" y="53"/>
                    <a:pt x="9" y="53"/>
                    <a:pt x="8" y="52"/>
                  </a:cubicBezTo>
                  <a:cubicBezTo>
                    <a:pt x="7" y="51"/>
                    <a:pt x="6" y="50"/>
                    <a:pt x="6" y="49"/>
                  </a:cubicBezTo>
                  <a:cubicBezTo>
                    <a:pt x="6"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2"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7" name="Freeform 54">
              <a:extLst>
                <a:ext uri="{FF2B5EF4-FFF2-40B4-BE49-F238E27FC236}">
                  <a16:creationId xmlns:a16="http://schemas.microsoft.com/office/drawing/2014/main" id="{1E5BE33C-9675-423A-802C-0A789DB1851B}"/>
                </a:ext>
              </a:extLst>
            </p:cNvPr>
            <p:cNvSpPr>
              <a:spLocks/>
            </p:cNvSpPr>
            <p:nvPr userDrawn="1"/>
          </p:nvSpPr>
          <p:spPr bwMode="auto">
            <a:xfrm>
              <a:off x="1118877"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8" name="Freeform 55">
              <a:extLst>
                <a:ext uri="{FF2B5EF4-FFF2-40B4-BE49-F238E27FC236}">
                  <a16:creationId xmlns:a16="http://schemas.microsoft.com/office/drawing/2014/main" id="{FB04A8AC-9DA2-4FB3-985A-DD8E6439135C}"/>
                </a:ext>
              </a:extLst>
            </p:cNvPr>
            <p:cNvSpPr>
              <a:spLocks noEditPoints="1"/>
            </p:cNvSpPr>
            <p:nvPr userDrawn="1"/>
          </p:nvSpPr>
          <p:spPr bwMode="auto">
            <a:xfrm>
              <a:off x="1190370"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29 w 33"/>
                <a:gd name="T25" fmla="*/ 35 h 40"/>
                <a:gd name="T26" fmla="*/ 27 w 33"/>
                <a:gd name="T27" fmla="*/ 37 h 40"/>
                <a:gd name="T28" fmla="*/ 24 w 33"/>
                <a:gd name="T29" fmla="*/ 39 h 40"/>
                <a:gd name="T30" fmla="*/ 20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2"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0" y="33"/>
                    <a:pt x="21" y="32"/>
                  </a:cubicBezTo>
                  <a:cubicBezTo>
                    <a:pt x="22" y="32"/>
                    <a:pt x="22" y="32"/>
                    <a:pt x="23" y="32"/>
                  </a:cubicBezTo>
                  <a:cubicBezTo>
                    <a:pt x="23" y="31"/>
                    <a:pt x="24" y="31"/>
                    <a:pt x="25" y="30"/>
                  </a:cubicBezTo>
                  <a:cubicBezTo>
                    <a:pt x="29" y="35"/>
                    <a:pt x="29" y="35"/>
                    <a:pt x="29" y="35"/>
                  </a:cubicBezTo>
                  <a:cubicBezTo>
                    <a:pt x="29" y="36"/>
                    <a:pt x="28" y="37"/>
                    <a:pt x="27" y="37"/>
                  </a:cubicBezTo>
                  <a:cubicBezTo>
                    <a:pt x="26" y="38"/>
                    <a:pt x="25" y="38"/>
                    <a:pt x="24" y="39"/>
                  </a:cubicBezTo>
                  <a:cubicBezTo>
                    <a:pt x="23" y="39"/>
                    <a:pt x="22" y="40"/>
                    <a:pt x="20"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7"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9" name="Freeform 56">
              <a:extLst>
                <a:ext uri="{FF2B5EF4-FFF2-40B4-BE49-F238E27FC236}">
                  <a16:creationId xmlns:a16="http://schemas.microsoft.com/office/drawing/2014/main" id="{F365BB87-C861-4F40-A844-477BAA1EAA55}"/>
                </a:ext>
              </a:extLst>
            </p:cNvPr>
            <p:cNvSpPr>
              <a:spLocks/>
            </p:cNvSpPr>
            <p:nvPr userDrawn="1"/>
          </p:nvSpPr>
          <p:spPr bwMode="auto">
            <a:xfrm>
              <a:off x="1294993" y="6418333"/>
              <a:ext cx="55799" cy="101135"/>
            </a:xfrm>
            <a:custGeom>
              <a:avLst/>
              <a:gdLst>
                <a:gd name="T0" fmla="*/ 20 w 22"/>
                <a:gd name="T1" fmla="*/ 9 h 39"/>
                <a:gd name="T2" fmla="*/ 18 w 22"/>
                <a:gd name="T3" fmla="*/ 8 h 39"/>
                <a:gd name="T4" fmla="*/ 15 w 22"/>
                <a:gd name="T5" fmla="*/ 7 h 39"/>
                <a:gd name="T6" fmla="*/ 9 w 22"/>
                <a:gd name="T7" fmla="*/ 10 h 39"/>
                <a:gd name="T8" fmla="*/ 7 w 22"/>
                <a:gd name="T9" fmla="*/ 17 h 39"/>
                <a:gd name="T10" fmla="*/ 7 w 22"/>
                <a:gd name="T11" fmla="*/ 39 h 39"/>
                <a:gd name="T12" fmla="*/ 0 w 22"/>
                <a:gd name="T13" fmla="*/ 39 h 39"/>
                <a:gd name="T14" fmla="*/ 0 w 22"/>
                <a:gd name="T15" fmla="*/ 1 h 39"/>
                <a:gd name="T16" fmla="*/ 7 w 22"/>
                <a:gd name="T17" fmla="*/ 1 h 39"/>
                <a:gd name="T18" fmla="*/ 7 w 22"/>
                <a:gd name="T19" fmla="*/ 5 h 39"/>
                <a:gd name="T20" fmla="*/ 9 w 22"/>
                <a:gd name="T21" fmla="*/ 3 h 39"/>
                <a:gd name="T22" fmla="*/ 11 w 22"/>
                <a:gd name="T23" fmla="*/ 1 h 39"/>
                <a:gd name="T24" fmla="*/ 13 w 22"/>
                <a:gd name="T25" fmla="*/ 0 h 39"/>
                <a:gd name="T26" fmla="*/ 16 w 22"/>
                <a:gd name="T27" fmla="*/ 0 h 39"/>
                <a:gd name="T28" fmla="*/ 20 w 22"/>
                <a:gd name="T29" fmla="*/ 1 h 39"/>
                <a:gd name="T30" fmla="*/ 22 w 22"/>
                <a:gd name="T31" fmla="*/ 2 h 39"/>
                <a:gd name="T32" fmla="*/ 20 w 22"/>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9"/>
                  </a:moveTo>
                  <a:cubicBezTo>
                    <a:pt x="20" y="8"/>
                    <a:pt x="19" y="8"/>
                    <a:pt x="18" y="8"/>
                  </a:cubicBezTo>
                  <a:cubicBezTo>
                    <a:pt x="17" y="8"/>
                    <a:pt x="16" y="7"/>
                    <a:pt x="15" y="7"/>
                  </a:cubicBezTo>
                  <a:cubicBezTo>
                    <a:pt x="12" y="7"/>
                    <a:pt x="10" y="8"/>
                    <a:pt x="9" y="10"/>
                  </a:cubicBezTo>
                  <a:cubicBezTo>
                    <a:pt x="8" y="12"/>
                    <a:pt x="7" y="14"/>
                    <a:pt x="7" y="17"/>
                  </a:cubicBezTo>
                  <a:cubicBezTo>
                    <a:pt x="7" y="39"/>
                    <a:pt x="7" y="39"/>
                    <a:pt x="7" y="39"/>
                  </a:cubicBezTo>
                  <a:cubicBezTo>
                    <a:pt x="0" y="39"/>
                    <a:pt x="0" y="39"/>
                    <a:pt x="0" y="39"/>
                  </a:cubicBezTo>
                  <a:cubicBezTo>
                    <a:pt x="0" y="1"/>
                    <a:pt x="0" y="1"/>
                    <a:pt x="0" y="1"/>
                  </a:cubicBezTo>
                  <a:cubicBezTo>
                    <a:pt x="7" y="1"/>
                    <a:pt x="7" y="1"/>
                    <a:pt x="7" y="1"/>
                  </a:cubicBezTo>
                  <a:cubicBezTo>
                    <a:pt x="7" y="5"/>
                    <a:pt x="7" y="5"/>
                    <a:pt x="7" y="5"/>
                  </a:cubicBezTo>
                  <a:cubicBezTo>
                    <a:pt x="8" y="4"/>
                    <a:pt x="8" y="3"/>
                    <a:pt x="9" y="3"/>
                  </a:cubicBezTo>
                  <a:cubicBezTo>
                    <a:pt x="9" y="2"/>
                    <a:pt x="10" y="2"/>
                    <a:pt x="11" y="1"/>
                  </a:cubicBezTo>
                  <a:cubicBezTo>
                    <a:pt x="11" y="1"/>
                    <a:pt x="12" y="1"/>
                    <a:pt x="13" y="0"/>
                  </a:cubicBezTo>
                  <a:cubicBezTo>
                    <a:pt x="14" y="0"/>
                    <a:pt x="15" y="0"/>
                    <a:pt x="16" y="0"/>
                  </a:cubicBezTo>
                  <a:cubicBezTo>
                    <a:pt x="17" y="0"/>
                    <a:pt x="19" y="0"/>
                    <a:pt x="20" y="1"/>
                  </a:cubicBezTo>
                  <a:cubicBezTo>
                    <a:pt x="21" y="1"/>
                    <a:pt x="22" y="1"/>
                    <a:pt x="22" y="2"/>
                  </a:cubicBezTo>
                  <a:lnTo>
                    <a:pt x="20"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0" name="Freeform 57">
              <a:extLst>
                <a:ext uri="{FF2B5EF4-FFF2-40B4-BE49-F238E27FC236}">
                  <a16:creationId xmlns:a16="http://schemas.microsoft.com/office/drawing/2014/main" id="{8B7E2806-AAFA-45B5-B801-55C79A927799}"/>
                </a:ext>
              </a:extLst>
            </p:cNvPr>
            <p:cNvSpPr>
              <a:spLocks/>
            </p:cNvSpPr>
            <p:nvPr userDrawn="1"/>
          </p:nvSpPr>
          <p:spPr bwMode="auto">
            <a:xfrm>
              <a:off x="1406591"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1" name="Freeform 58">
              <a:extLst>
                <a:ext uri="{FF2B5EF4-FFF2-40B4-BE49-F238E27FC236}">
                  <a16:creationId xmlns:a16="http://schemas.microsoft.com/office/drawing/2014/main" id="{7A49B80F-B4C0-4F31-9238-8123D3E20D16}"/>
                </a:ext>
              </a:extLst>
            </p:cNvPr>
            <p:cNvSpPr>
              <a:spLocks/>
            </p:cNvSpPr>
            <p:nvPr userDrawn="1"/>
          </p:nvSpPr>
          <p:spPr bwMode="auto">
            <a:xfrm>
              <a:off x="1485058" y="6383459"/>
              <a:ext cx="80211"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10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2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3" y="25"/>
                    <a:pt x="21" y="24"/>
                  </a:cubicBezTo>
                  <a:cubicBezTo>
                    <a:pt x="20" y="22"/>
                    <a:pt x="18" y="21"/>
                    <a:pt x="15" y="21"/>
                  </a:cubicBezTo>
                  <a:cubicBezTo>
                    <a:pt x="14" y="21"/>
                    <a:pt x="13" y="21"/>
                    <a:pt x="12" y="22"/>
                  </a:cubicBezTo>
                  <a:cubicBezTo>
                    <a:pt x="11" y="22"/>
                    <a:pt x="10" y="23"/>
                    <a:pt x="10" y="24"/>
                  </a:cubicBezTo>
                  <a:cubicBezTo>
                    <a:pt x="9" y="24"/>
                    <a:pt x="8" y="25"/>
                    <a:pt x="8" y="27"/>
                  </a:cubicBezTo>
                  <a:cubicBezTo>
                    <a:pt x="8"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9" y="17"/>
                    <a:pt x="9" y="17"/>
                  </a:cubicBezTo>
                  <a:cubicBezTo>
                    <a:pt x="10" y="16"/>
                    <a:pt x="11" y="16"/>
                    <a:pt x="12" y="15"/>
                  </a:cubicBezTo>
                  <a:cubicBezTo>
                    <a:pt x="12" y="15"/>
                    <a:pt x="13" y="15"/>
                    <a:pt x="14" y="14"/>
                  </a:cubicBezTo>
                  <a:cubicBezTo>
                    <a:pt x="15" y="14"/>
                    <a:pt x="16" y="14"/>
                    <a:pt x="17" y="14"/>
                  </a:cubicBezTo>
                  <a:cubicBezTo>
                    <a:pt x="19" y="14"/>
                    <a:pt x="21" y="14"/>
                    <a:pt x="23" y="15"/>
                  </a:cubicBezTo>
                  <a:cubicBezTo>
                    <a:pt x="25" y="16"/>
                    <a:pt x="26" y="17"/>
                    <a:pt x="27" y="18"/>
                  </a:cubicBezTo>
                  <a:cubicBezTo>
                    <a:pt x="29" y="20"/>
                    <a:pt x="29" y="22"/>
                    <a:pt x="30" y="24"/>
                  </a:cubicBezTo>
                  <a:cubicBezTo>
                    <a:pt x="31"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2" name="Freeform 59">
              <a:extLst>
                <a:ext uri="{FF2B5EF4-FFF2-40B4-BE49-F238E27FC236}">
                  <a16:creationId xmlns:a16="http://schemas.microsoft.com/office/drawing/2014/main" id="{9C60C45F-865F-4118-A4B0-174C696B472F}"/>
                </a:ext>
              </a:extLst>
            </p:cNvPr>
            <p:cNvSpPr>
              <a:spLocks noEditPoints="1"/>
            </p:cNvSpPr>
            <p:nvPr userDrawn="1"/>
          </p:nvSpPr>
          <p:spPr bwMode="auto">
            <a:xfrm>
              <a:off x="1582706" y="6418333"/>
              <a:ext cx="83698" cy="102879"/>
            </a:xfrm>
            <a:custGeom>
              <a:avLst/>
              <a:gdLst>
                <a:gd name="T0" fmla="*/ 33 w 33"/>
                <a:gd name="T1" fmla="*/ 19 h 40"/>
                <a:gd name="T2" fmla="*/ 33 w 33"/>
                <a:gd name="T3" fmla="*/ 21 h 40"/>
                <a:gd name="T4" fmla="*/ 33 w 33"/>
                <a:gd name="T5" fmla="*/ 23 h 40"/>
                <a:gd name="T6" fmla="*/ 8 w 33"/>
                <a:gd name="T7" fmla="*/ 23 h 40"/>
                <a:gd name="T8" fmla="*/ 9 w 33"/>
                <a:gd name="T9" fmla="*/ 28 h 40"/>
                <a:gd name="T10" fmla="*/ 11 w 33"/>
                <a:gd name="T11" fmla="*/ 31 h 40"/>
                <a:gd name="T12" fmla="*/ 14 w 33"/>
                <a:gd name="T13" fmla="*/ 33 h 40"/>
                <a:gd name="T14" fmla="*/ 17 w 33"/>
                <a:gd name="T15" fmla="*/ 33 h 40"/>
                <a:gd name="T16" fmla="*/ 20 w 33"/>
                <a:gd name="T17" fmla="*/ 33 h 40"/>
                <a:gd name="T18" fmla="*/ 22 w 33"/>
                <a:gd name="T19" fmla="*/ 32 h 40"/>
                <a:gd name="T20" fmla="*/ 24 w 33"/>
                <a:gd name="T21" fmla="*/ 32 h 40"/>
                <a:gd name="T22" fmla="*/ 26 w 33"/>
                <a:gd name="T23" fmla="*/ 30 h 40"/>
                <a:gd name="T24" fmla="*/ 30 w 33"/>
                <a:gd name="T25" fmla="*/ 35 h 40"/>
                <a:gd name="T26" fmla="*/ 27 w 33"/>
                <a:gd name="T27" fmla="*/ 37 h 40"/>
                <a:gd name="T28" fmla="*/ 25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2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6 w 33"/>
                <a:gd name="T63" fmla="*/ 17 h 40"/>
                <a:gd name="T64" fmla="*/ 25 w 33"/>
                <a:gd name="T65" fmla="*/ 13 h 40"/>
                <a:gd name="T66" fmla="*/ 23 w 33"/>
                <a:gd name="T67" fmla="*/ 10 h 40"/>
                <a:gd name="T68" fmla="*/ 21 w 33"/>
                <a:gd name="T69" fmla="*/ 8 h 40"/>
                <a:gd name="T70" fmla="*/ 17 w 33"/>
                <a:gd name="T71" fmla="*/ 7 h 40"/>
                <a:gd name="T72" fmla="*/ 13 w 33"/>
                <a:gd name="T73" fmla="*/ 8 h 40"/>
                <a:gd name="T74" fmla="*/ 11 w 33"/>
                <a:gd name="T75" fmla="*/ 9 h 40"/>
                <a:gd name="T76" fmla="*/ 9 w 33"/>
                <a:gd name="T77" fmla="*/ 12 h 40"/>
                <a:gd name="T78" fmla="*/ 8 w 33"/>
                <a:gd name="T79" fmla="*/ 17 h 40"/>
                <a:gd name="T80" fmla="*/ 26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8" y="23"/>
                    <a:pt x="8" y="23"/>
                    <a:pt x="8" y="23"/>
                  </a:cubicBezTo>
                  <a:cubicBezTo>
                    <a:pt x="8" y="25"/>
                    <a:pt x="8" y="26"/>
                    <a:pt x="9" y="28"/>
                  </a:cubicBezTo>
                  <a:cubicBezTo>
                    <a:pt x="10" y="29"/>
                    <a:pt x="10" y="30"/>
                    <a:pt x="11" y="31"/>
                  </a:cubicBezTo>
                  <a:cubicBezTo>
                    <a:pt x="12" y="32"/>
                    <a:pt x="13" y="32"/>
                    <a:pt x="14" y="33"/>
                  </a:cubicBezTo>
                  <a:cubicBezTo>
                    <a:pt x="15" y="33"/>
                    <a:pt x="16" y="33"/>
                    <a:pt x="17" y="33"/>
                  </a:cubicBezTo>
                  <a:cubicBezTo>
                    <a:pt x="18" y="33"/>
                    <a:pt x="19" y="33"/>
                    <a:pt x="20" y="33"/>
                  </a:cubicBezTo>
                  <a:cubicBezTo>
                    <a:pt x="20" y="33"/>
                    <a:pt x="21" y="33"/>
                    <a:pt x="22" y="32"/>
                  </a:cubicBezTo>
                  <a:cubicBezTo>
                    <a:pt x="23" y="32"/>
                    <a:pt x="23" y="32"/>
                    <a:pt x="24" y="32"/>
                  </a:cubicBezTo>
                  <a:cubicBezTo>
                    <a:pt x="24" y="31"/>
                    <a:pt x="25" y="31"/>
                    <a:pt x="26" y="30"/>
                  </a:cubicBezTo>
                  <a:cubicBezTo>
                    <a:pt x="30" y="35"/>
                    <a:pt x="30" y="35"/>
                    <a:pt x="30" y="35"/>
                  </a:cubicBezTo>
                  <a:cubicBezTo>
                    <a:pt x="29" y="36"/>
                    <a:pt x="28" y="37"/>
                    <a:pt x="27" y="37"/>
                  </a:cubicBezTo>
                  <a:cubicBezTo>
                    <a:pt x="27" y="38"/>
                    <a:pt x="26" y="38"/>
                    <a:pt x="25" y="39"/>
                  </a:cubicBezTo>
                  <a:cubicBezTo>
                    <a:pt x="24" y="39"/>
                    <a:pt x="22" y="40"/>
                    <a:pt x="21" y="40"/>
                  </a:cubicBezTo>
                  <a:cubicBezTo>
                    <a:pt x="20" y="40"/>
                    <a:pt x="18" y="40"/>
                    <a:pt x="17" y="40"/>
                  </a:cubicBezTo>
                  <a:cubicBezTo>
                    <a:pt x="15" y="40"/>
                    <a:pt x="14" y="40"/>
                    <a:pt x="12" y="39"/>
                  </a:cubicBezTo>
                  <a:cubicBezTo>
                    <a:pt x="11" y="39"/>
                    <a:pt x="10" y="38"/>
                    <a:pt x="8" y="38"/>
                  </a:cubicBezTo>
                  <a:cubicBezTo>
                    <a:pt x="7" y="37"/>
                    <a:pt x="6" y="36"/>
                    <a:pt x="5" y="35"/>
                  </a:cubicBezTo>
                  <a:cubicBezTo>
                    <a:pt x="4" y="34"/>
                    <a:pt x="4" y="33"/>
                    <a:pt x="3" y="31"/>
                  </a:cubicBezTo>
                  <a:cubicBezTo>
                    <a:pt x="2" y="30"/>
                    <a:pt x="1" y="28"/>
                    <a:pt x="1" y="26"/>
                  </a:cubicBezTo>
                  <a:cubicBezTo>
                    <a:pt x="1" y="24"/>
                    <a:pt x="0" y="22"/>
                    <a:pt x="0" y="20"/>
                  </a:cubicBezTo>
                  <a:cubicBezTo>
                    <a:pt x="0" y="17"/>
                    <a:pt x="1" y="14"/>
                    <a:pt x="2" y="12"/>
                  </a:cubicBezTo>
                  <a:cubicBezTo>
                    <a:pt x="2" y="9"/>
                    <a:pt x="4" y="7"/>
                    <a:pt x="5" y="5"/>
                  </a:cubicBezTo>
                  <a:cubicBezTo>
                    <a:pt x="6" y="4"/>
                    <a:pt x="8" y="2"/>
                    <a:pt x="10" y="1"/>
                  </a:cubicBezTo>
                  <a:cubicBezTo>
                    <a:pt x="12" y="1"/>
                    <a:pt x="15" y="0"/>
                    <a:pt x="17" y="0"/>
                  </a:cubicBezTo>
                  <a:cubicBezTo>
                    <a:pt x="20" y="0"/>
                    <a:pt x="22" y="1"/>
                    <a:pt x="24" y="2"/>
                  </a:cubicBezTo>
                  <a:cubicBezTo>
                    <a:pt x="26" y="3"/>
                    <a:pt x="28" y="4"/>
                    <a:pt x="29" y="6"/>
                  </a:cubicBezTo>
                  <a:cubicBezTo>
                    <a:pt x="31" y="8"/>
                    <a:pt x="32" y="10"/>
                    <a:pt x="32" y="12"/>
                  </a:cubicBezTo>
                  <a:cubicBezTo>
                    <a:pt x="33" y="14"/>
                    <a:pt x="33" y="17"/>
                    <a:pt x="33" y="19"/>
                  </a:cubicBezTo>
                  <a:close/>
                  <a:moveTo>
                    <a:pt x="26" y="17"/>
                  </a:moveTo>
                  <a:cubicBezTo>
                    <a:pt x="26" y="15"/>
                    <a:pt x="25" y="14"/>
                    <a:pt x="25" y="13"/>
                  </a:cubicBezTo>
                  <a:cubicBezTo>
                    <a:pt x="25" y="12"/>
                    <a:pt x="24" y="11"/>
                    <a:pt x="23" y="10"/>
                  </a:cubicBezTo>
                  <a:cubicBezTo>
                    <a:pt x="23" y="9"/>
                    <a:pt x="22" y="8"/>
                    <a:pt x="21" y="8"/>
                  </a:cubicBezTo>
                  <a:cubicBezTo>
                    <a:pt x="20" y="7"/>
                    <a:pt x="18" y="7"/>
                    <a:pt x="17" y="7"/>
                  </a:cubicBezTo>
                  <a:cubicBezTo>
                    <a:pt x="15" y="7"/>
                    <a:pt x="14" y="7"/>
                    <a:pt x="13" y="8"/>
                  </a:cubicBezTo>
                  <a:cubicBezTo>
                    <a:pt x="12" y="8"/>
                    <a:pt x="11" y="9"/>
                    <a:pt x="11" y="9"/>
                  </a:cubicBezTo>
                  <a:cubicBezTo>
                    <a:pt x="10" y="10"/>
                    <a:pt x="9" y="11"/>
                    <a:pt x="9" y="12"/>
                  </a:cubicBezTo>
                  <a:cubicBezTo>
                    <a:pt x="8" y="14"/>
                    <a:pt x="8" y="15"/>
                    <a:pt x="8" y="17"/>
                  </a:cubicBezTo>
                  <a:lnTo>
                    <a:pt x="26"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3" name="Freeform 60">
              <a:extLst>
                <a:ext uri="{FF2B5EF4-FFF2-40B4-BE49-F238E27FC236}">
                  <a16:creationId xmlns:a16="http://schemas.microsoft.com/office/drawing/2014/main" id="{15FBF980-B96C-472B-A46B-A731CA164E92}"/>
                </a:ext>
              </a:extLst>
            </p:cNvPr>
            <p:cNvSpPr>
              <a:spLocks/>
            </p:cNvSpPr>
            <p:nvPr userDrawn="1"/>
          </p:nvSpPr>
          <p:spPr bwMode="auto">
            <a:xfrm>
              <a:off x="1727435" y="6421821"/>
              <a:ext cx="122060" cy="97648"/>
            </a:xfrm>
            <a:custGeom>
              <a:avLst/>
              <a:gdLst>
                <a:gd name="T0" fmla="*/ 56 w 70"/>
                <a:gd name="T1" fmla="*/ 56 h 56"/>
                <a:gd name="T2" fmla="*/ 46 w 70"/>
                <a:gd name="T3" fmla="*/ 56 h 56"/>
                <a:gd name="T4" fmla="*/ 35 w 70"/>
                <a:gd name="T5" fmla="*/ 16 h 56"/>
                <a:gd name="T6" fmla="*/ 25 w 70"/>
                <a:gd name="T7" fmla="*/ 56 h 56"/>
                <a:gd name="T8" fmla="*/ 15 w 70"/>
                <a:gd name="T9" fmla="*/ 56 h 56"/>
                <a:gd name="T10" fmla="*/ 0 w 70"/>
                <a:gd name="T11" fmla="*/ 0 h 56"/>
                <a:gd name="T12" fmla="*/ 10 w 70"/>
                <a:gd name="T13" fmla="*/ 0 h 56"/>
                <a:gd name="T14" fmla="*/ 21 w 70"/>
                <a:gd name="T15" fmla="*/ 38 h 56"/>
                <a:gd name="T16" fmla="*/ 31 w 70"/>
                <a:gd name="T17" fmla="*/ 0 h 56"/>
                <a:gd name="T18" fmla="*/ 40 w 70"/>
                <a:gd name="T19" fmla="*/ 0 h 56"/>
                <a:gd name="T20" fmla="*/ 50 w 70"/>
                <a:gd name="T21" fmla="*/ 38 h 56"/>
                <a:gd name="T22" fmla="*/ 60 w 70"/>
                <a:gd name="T23" fmla="*/ 0 h 56"/>
                <a:gd name="T24" fmla="*/ 70 w 70"/>
                <a:gd name="T25" fmla="*/ 0 h 56"/>
                <a:gd name="T26" fmla="*/ 56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6" y="56"/>
                  </a:moveTo>
                  <a:lnTo>
                    <a:pt x="46" y="56"/>
                  </a:lnTo>
                  <a:lnTo>
                    <a:pt x="35" y="16"/>
                  </a:lnTo>
                  <a:lnTo>
                    <a:pt x="25" y="56"/>
                  </a:lnTo>
                  <a:lnTo>
                    <a:pt x="15" y="56"/>
                  </a:lnTo>
                  <a:lnTo>
                    <a:pt x="0" y="0"/>
                  </a:lnTo>
                  <a:lnTo>
                    <a:pt x="10" y="0"/>
                  </a:lnTo>
                  <a:lnTo>
                    <a:pt x="21" y="38"/>
                  </a:lnTo>
                  <a:lnTo>
                    <a:pt x="31" y="0"/>
                  </a:lnTo>
                  <a:lnTo>
                    <a:pt x="40" y="0"/>
                  </a:lnTo>
                  <a:lnTo>
                    <a:pt x="50" y="38"/>
                  </a:lnTo>
                  <a:lnTo>
                    <a:pt x="60" y="0"/>
                  </a:lnTo>
                  <a:lnTo>
                    <a:pt x="70" y="0"/>
                  </a:lnTo>
                  <a:lnTo>
                    <a:pt x="56"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4" name="Freeform 61">
              <a:extLst>
                <a:ext uri="{FF2B5EF4-FFF2-40B4-BE49-F238E27FC236}">
                  <a16:creationId xmlns:a16="http://schemas.microsoft.com/office/drawing/2014/main" id="{64F1DD18-05EE-4F9F-9E6B-E03C4C500F21}"/>
                </a:ext>
              </a:extLst>
            </p:cNvPr>
            <p:cNvSpPr>
              <a:spLocks noEditPoints="1"/>
            </p:cNvSpPr>
            <p:nvPr userDrawn="1"/>
          </p:nvSpPr>
          <p:spPr bwMode="auto">
            <a:xfrm>
              <a:off x="1859957" y="6418333"/>
              <a:ext cx="87186" cy="102879"/>
            </a:xfrm>
            <a:custGeom>
              <a:avLst/>
              <a:gdLst>
                <a:gd name="T0" fmla="*/ 34 w 34"/>
                <a:gd name="T1" fmla="*/ 20 h 40"/>
                <a:gd name="T2" fmla="*/ 33 w 34"/>
                <a:gd name="T3" fmla="*/ 28 h 40"/>
                <a:gd name="T4" fmla="*/ 29 w 34"/>
                <a:gd name="T5" fmla="*/ 35 h 40"/>
                <a:gd name="T6" fmla="*/ 24 w 34"/>
                <a:gd name="T7" fmla="*/ 39 h 40"/>
                <a:gd name="T8" fmla="*/ 17 w 34"/>
                <a:gd name="T9" fmla="*/ 40 h 40"/>
                <a:gd name="T10" fmla="*/ 10 w 34"/>
                <a:gd name="T11" fmla="*/ 39 h 40"/>
                <a:gd name="T12" fmla="*/ 5 w 34"/>
                <a:gd name="T13" fmla="*/ 35 h 40"/>
                <a:gd name="T14" fmla="*/ 1 w 34"/>
                <a:gd name="T15" fmla="*/ 28 h 40"/>
                <a:gd name="T16" fmla="*/ 0 w 34"/>
                <a:gd name="T17" fmla="*/ 20 h 40"/>
                <a:gd name="T18" fmla="*/ 1 w 34"/>
                <a:gd name="T19" fmla="*/ 12 h 40"/>
                <a:gd name="T20" fmla="*/ 5 w 34"/>
                <a:gd name="T21" fmla="*/ 5 h 40"/>
                <a:gd name="T22" fmla="*/ 11 w 34"/>
                <a:gd name="T23" fmla="*/ 1 h 40"/>
                <a:gd name="T24" fmla="*/ 17 w 34"/>
                <a:gd name="T25" fmla="*/ 0 h 40"/>
                <a:gd name="T26" fmla="*/ 24 w 34"/>
                <a:gd name="T27" fmla="*/ 1 h 40"/>
                <a:gd name="T28" fmla="*/ 29 w 34"/>
                <a:gd name="T29" fmla="*/ 5 h 40"/>
                <a:gd name="T30" fmla="*/ 33 w 34"/>
                <a:gd name="T31" fmla="*/ 12 h 40"/>
                <a:gd name="T32" fmla="*/ 34 w 34"/>
                <a:gd name="T33" fmla="*/ 20 h 40"/>
                <a:gd name="T34" fmla="*/ 27 w 34"/>
                <a:gd name="T35" fmla="*/ 20 h 40"/>
                <a:gd name="T36" fmla="*/ 26 w 34"/>
                <a:gd name="T37" fmla="*/ 15 h 40"/>
                <a:gd name="T38" fmla="*/ 24 w 34"/>
                <a:gd name="T39" fmla="*/ 11 h 40"/>
                <a:gd name="T40" fmla="*/ 21 w 34"/>
                <a:gd name="T41" fmla="*/ 8 h 40"/>
                <a:gd name="T42" fmla="*/ 17 w 34"/>
                <a:gd name="T43" fmla="*/ 7 h 40"/>
                <a:gd name="T44" fmla="*/ 13 w 34"/>
                <a:gd name="T45" fmla="*/ 8 h 40"/>
                <a:gd name="T46" fmla="*/ 10 w 34"/>
                <a:gd name="T47" fmla="*/ 11 h 40"/>
                <a:gd name="T48" fmla="*/ 8 w 34"/>
                <a:gd name="T49" fmla="*/ 15 h 40"/>
                <a:gd name="T50" fmla="*/ 8 w 34"/>
                <a:gd name="T51" fmla="*/ 20 h 40"/>
                <a:gd name="T52" fmla="*/ 8 w 34"/>
                <a:gd name="T53" fmla="*/ 26 h 40"/>
                <a:gd name="T54" fmla="*/ 10 w 34"/>
                <a:gd name="T55" fmla="*/ 30 h 40"/>
                <a:gd name="T56" fmla="*/ 13 w 34"/>
                <a:gd name="T57" fmla="*/ 32 h 40"/>
                <a:gd name="T58" fmla="*/ 17 w 34"/>
                <a:gd name="T59" fmla="*/ 33 h 40"/>
                <a:gd name="T60" fmla="*/ 21 w 34"/>
                <a:gd name="T61" fmla="*/ 32 h 40"/>
                <a:gd name="T62" fmla="*/ 24 w 34"/>
                <a:gd name="T63" fmla="*/ 29 h 40"/>
                <a:gd name="T64" fmla="*/ 26 w 34"/>
                <a:gd name="T65" fmla="*/ 25 h 40"/>
                <a:gd name="T66" fmla="*/ 27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20"/>
                  </a:moveTo>
                  <a:cubicBezTo>
                    <a:pt x="34" y="23"/>
                    <a:pt x="34" y="26"/>
                    <a:pt x="33" y="28"/>
                  </a:cubicBezTo>
                  <a:cubicBezTo>
                    <a:pt x="32" y="31"/>
                    <a:pt x="31" y="33"/>
                    <a:pt x="29" y="35"/>
                  </a:cubicBezTo>
                  <a:cubicBezTo>
                    <a:pt x="28" y="37"/>
                    <a:pt x="26" y="38"/>
                    <a:pt x="24" y="39"/>
                  </a:cubicBezTo>
                  <a:cubicBezTo>
                    <a:pt x="22" y="40"/>
                    <a:pt x="20" y="40"/>
                    <a:pt x="17" y="40"/>
                  </a:cubicBezTo>
                  <a:cubicBezTo>
                    <a:pt x="15" y="40"/>
                    <a:pt x="12" y="40"/>
                    <a:pt x="10" y="39"/>
                  </a:cubicBezTo>
                  <a:cubicBezTo>
                    <a:pt x="8" y="38"/>
                    <a:pt x="6" y="36"/>
                    <a:pt x="5" y="35"/>
                  </a:cubicBezTo>
                  <a:cubicBezTo>
                    <a:pt x="3" y="33"/>
                    <a:pt x="2" y="31"/>
                    <a:pt x="1" y="28"/>
                  </a:cubicBezTo>
                  <a:cubicBezTo>
                    <a:pt x="1" y="26"/>
                    <a:pt x="0" y="23"/>
                    <a:pt x="0" y="20"/>
                  </a:cubicBezTo>
                  <a:cubicBezTo>
                    <a:pt x="0" y="17"/>
                    <a:pt x="1" y="14"/>
                    <a:pt x="1" y="12"/>
                  </a:cubicBezTo>
                  <a:cubicBezTo>
                    <a:pt x="2" y="9"/>
                    <a:pt x="4" y="7"/>
                    <a:pt x="5" y="5"/>
                  </a:cubicBezTo>
                  <a:cubicBezTo>
                    <a:pt x="7" y="4"/>
                    <a:pt x="8" y="2"/>
                    <a:pt x="11" y="1"/>
                  </a:cubicBezTo>
                  <a:cubicBezTo>
                    <a:pt x="13" y="1"/>
                    <a:pt x="15" y="0"/>
                    <a:pt x="17" y="0"/>
                  </a:cubicBezTo>
                  <a:cubicBezTo>
                    <a:pt x="20" y="0"/>
                    <a:pt x="22" y="1"/>
                    <a:pt x="24" y="1"/>
                  </a:cubicBezTo>
                  <a:cubicBezTo>
                    <a:pt x="26" y="2"/>
                    <a:pt x="28" y="4"/>
                    <a:pt x="29" y="5"/>
                  </a:cubicBezTo>
                  <a:cubicBezTo>
                    <a:pt x="31" y="7"/>
                    <a:pt x="32" y="9"/>
                    <a:pt x="33" y="12"/>
                  </a:cubicBezTo>
                  <a:cubicBezTo>
                    <a:pt x="34" y="14"/>
                    <a:pt x="34" y="17"/>
                    <a:pt x="34" y="20"/>
                  </a:cubicBezTo>
                  <a:close/>
                  <a:moveTo>
                    <a:pt x="27" y="20"/>
                  </a:moveTo>
                  <a:cubicBezTo>
                    <a:pt x="27" y="18"/>
                    <a:pt x="27" y="16"/>
                    <a:pt x="26" y="15"/>
                  </a:cubicBezTo>
                  <a:cubicBezTo>
                    <a:pt x="26" y="13"/>
                    <a:pt x="25" y="12"/>
                    <a:pt x="24" y="11"/>
                  </a:cubicBezTo>
                  <a:cubicBezTo>
                    <a:pt x="23" y="10"/>
                    <a:pt x="22" y="9"/>
                    <a:pt x="21" y="8"/>
                  </a:cubicBezTo>
                  <a:cubicBezTo>
                    <a:pt x="20" y="8"/>
                    <a:pt x="18" y="7"/>
                    <a:pt x="17" y="7"/>
                  </a:cubicBezTo>
                  <a:cubicBezTo>
                    <a:pt x="16" y="7"/>
                    <a:pt x="14" y="8"/>
                    <a:pt x="13" y="8"/>
                  </a:cubicBezTo>
                  <a:cubicBezTo>
                    <a:pt x="12" y="9"/>
                    <a:pt x="11" y="10"/>
                    <a:pt x="10" y="11"/>
                  </a:cubicBezTo>
                  <a:cubicBezTo>
                    <a:pt x="9" y="12"/>
                    <a:pt x="9" y="13"/>
                    <a:pt x="8" y="15"/>
                  </a:cubicBezTo>
                  <a:cubicBezTo>
                    <a:pt x="8" y="16"/>
                    <a:pt x="8" y="18"/>
                    <a:pt x="8" y="20"/>
                  </a:cubicBezTo>
                  <a:cubicBezTo>
                    <a:pt x="8" y="22"/>
                    <a:pt x="8" y="24"/>
                    <a:pt x="8" y="26"/>
                  </a:cubicBezTo>
                  <a:cubicBezTo>
                    <a:pt x="9" y="27"/>
                    <a:pt x="10" y="28"/>
                    <a:pt x="10" y="30"/>
                  </a:cubicBezTo>
                  <a:cubicBezTo>
                    <a:pt x="11" y="31"/>
                    <a:pt x="12" y="32"/>
                    <a:pt x="13" y="32"/>
                  </a:cubicBezTo>
                  <a:cubicBezTo>
                    <a:pt x="15" y="33"/>
                    <a:pt x="16" y="33"/>
                    <a:pt x="17" y="33"/>
                  </a:cubicBezTo>
                  <a:cubicBezTo>
                    <a:pt x="19" y="33"/>
                    <a:pt x="20" y="33"/>
                    <a:pt x="21" y="32"/>
                  </a:cubicBezTo>
                  <a:cubicBezTo>
                    <a:pt x="22" y="31"/>
                    <a:pt x="23"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5" name="Freeform 62">
              <a:extLst>
                <a:ext uri="{FF2B5EF4-FFF2-40B4-BE49-F238E27FC236}">
                  <a16:creationId xmlns:a16="http://schemas.microsoft.com/office/drawing/2014/main" id="{6051CC00-BFF2-4334-9855-62AD588546F7}"/>
                </a:ext>
              </a:extLst>
            </p:cNvPr>
            <p:cNvSpPr>
              <a:spLocks/>
            </p:cNvSpPr>
            <p:nvPr userDrawn="1"/>
          </p:nvSpPr>
          <p:spPr bwMode="auto">
            <a:xfrm>
              <a:off x="1968067" y="6418333"/>
              <a:ext cx="57543" cy="101135"/>
            </a:xfrm>
            <a:custGeom>
              <a:avLst/>
              <a:gdLst>
                <a:gd name="T0" fmla="*/ 21 w 23"/>
                <a:gd name="T1" fmla="*/ 9 h 39"/>
                <a:gd name="T2" fmla="*/ 18 w 23"/>
                <a:gd name="T3" fmla="*/ 8 h 39"/>
                <a:gd name="T4" fmla="*/ 15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9 w 23"/>
                <a:gd name="T21" fmla="*/ 3 h 39"/>
                <a:gd name="T22" fmla="*/ 11 w 23"/>
                <a:gd name="T23" fmla="*/ 1 h 39"/>
                <a:gd name="T24" fmla="*/ 14 w 23"/>
                <a:gd name="T25" fmla="*/ 0 h 39"/>
                <a:gd name="T26" fmla="*/ 17 w 23"/>
                <a:gd name="T27" fmla="*/ 0 h 39"/>
                <a:gd name="T28" fmla="*/ 20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19" y="8"/>
                    <a:pt x="18" y="8"/>
                  </a:cubicBezTo>
                  <a:cubicBezTo>
                    <a:pt x="18" y="8"/>
                    <a:pt x="17" y="7"/>
                    <a:pt x="15" y="7"/>
                  </a:cubicBezTo>
                  <a:cubicBezTo>
                    <a:pt x="13" y="7"/>
                    <a:pt x="11" y="8"/>
                    <a:pt x="10" y="10"/>
                  </a:cubicBezTo>
                  <a:cubicBezTo>
                    <a:pt x="8"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9" y="3"/>
                  </a:cubicBezTo>
                  <a:cubicBezTo>
                    <a:pt x="10" y="2"/>
                    <a:pt x="11" y="2"/>
                    <a:pt x="11" y="1"/>
                  </a:cubicBezTo>
                  <a:cubicBezTo>
                    <a:pt x="12" y="1"/>
                    <a:pt x="13" y="1"/>
                    <a:pt x="14" y="0"/>
                  </a:cubicBezTo>
                  <a:cubicBezTo>
                    <a:pt x="15" y="0"/>
                    <a:pt x="16" y="0"/>
                    <a:pt x="17" y="0"/>
                  </a:cubicBezTo>
                  <a:cubicBezTo>
                    <a:pt x="18" y="0"/>
                    <a:pt x="19" y="0"/>
                    <a:pt x="20" y="1"/>
                  </a:cubicBezTo>
                  <a:cubicBezTo>
                    <a:pt x="21" y="1"/>
                    <a:pt x="22"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6" name="Freeform 63">
              <a:extLst>
                <a:ext uri="{FF2B5EF4-FFF2-40B4-BE49-F238E27FC236}">
                  <a16:creationId xmlns:a16="http://schemas.microsoft.com/office/drawing/2014/main" id="{905DD261-B224-46ED-8CEE-E8D180BA4B72}"/>
                </a:ext>
              </a:extLst>
            </p:cNvPr>
            <p:cNvSpPr>
              <a:spLocks/>
            </p:cNvSpPr>
            <p:nvPr userDrawn="1"/>
          </p:nvSpPr>
          <p:spPr bwMode="auto">
            <a:xfrm>
              <a:off x="2043046" y="6383459"/>
              <a:ext cx="19181" cy="136010"/>
            </a:xfrm>
            <a:custGeom>
              <a:avLst/>
              <a:gdLst>
                <a:gd name="T0" fmla="*/ 0 w 11"/>
                <a:gd name="T1" fmla="*/ 78 h 78"/>
                <a:gd name="T2" fmla="*/ 0 w 11"/>
                <a:gd name="T3" fmla="*/ 6 h 78"/>
                <a:gd name="T4" fmla="*/ 11 w 11"/>
                <a:gd name="T5" fmla="*/ 0 h 78"/>
                <a:gd name="T6" fmla="*/ 11 w 11"/>
                <a:gd name="T7" fmla="*/ 78 h 78"/>
                <a:gd name="T8" fmla="*/ 0 w 11"/>
                <a:gd name="T9" fmla="*/ 78 h 78"/>
              </a:gdLst>
              <a:ahLst/>
              <a:cxnLst>
                <a:cxn ang="0">
                  <a:pos x="T0" y="T1"/>
                </a:cxn>
                <a:cxn ang="0">
                  <a:pos x="T2" y="T3"/>
                </a:cxn>
                <a:cxn ang="0">
                  <a:pos x="T4" y="T5"/>
                </a:cxn>
                <a:cxn ang="0">
                  <a:pos x="T6" y="T7"/>
                </a:cxn>
                <a:cxn ang="0">
                  <a:pos x="T8" y="T9"/>
                </a:cxn>
              </a:cxnLst>
              <a:rect l="0" t="0" r="r" b="b"/>
              <a:pathLst>
                <a:path w="11" h="78">
                  <a:moveTo>
                    <a:pt x="0" y="78"/>
                  </a:moveTo>
                  <a:lnTo>
                    <a:pt x="0" y="6"/>
                  </a:lnTo>
                  <a:lnTo>
                    <a:pt x="11" y="0"/>
                  </a:lnTo>
                  <a:lnTo>
                    <a:pt x="11" y="78"/>
                  </a:lnTo>
                  <a:lnTo>
                    <a:pt x="0"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7" name="Freeform 64">
              <a:extLst>
                <a:ext uri="{FF2B5EF4-FFF2-40B4-BE49-F238E27FC236}">
                  <a16:creationId xmlns:a16="http://schemas.microsoft.com/office/drawing/2014/main" id="{A23129DF-0296-4CA9-9723-124682F0A70E}"/>
                </a:ext>
              </a:extLst>
            </p:cNvPr>
            <p:cNvSpPr>
              <a:spLocks noEditPoints="1"/>
            </p:cNvSpPr>
            <p:nvPr userDrawn="1"/>
          </p:nvSpPr>
          <p:spPr bwMode="auto">
            <a:xfrm>
              <a:off x="2084896" y="6383459"/>
              <a:ext cx="80211" cy="137753"/>
            </a:xfrm>
            <a:custGeom>
              <a:avLst/>
              <a:gdLst>
                <a:gd name="T0" fmla="*/ 24 w 32"/>
                <a:gd name="T1" fmla="*/ 53 h 54"/>
                <a:gd name="T2" fmla="*/ 24 w 32"/>
                <a:gd name="T3" fmla="*/ 50 h 54"/>
                <a:gd name="T4" fmla="*/ 22 w 32"/>
                <a:gd name="T5" fmla="*/ 51 h 54"/>
                <a:gd name="T6" fmla="*/ 20 w 32"/>
                <a:gd name="T7" fmla="*/ 53 h 54"/>
                <a:gd name="T8" fmla="*/ 17 w 32"/>
                <a:gd name="T9" fmla="*/ 54 h 54"/>
                <a:gd name="T10" fmla="*/ 14 w 32"/>
                <a:gd name="T11" fmla="*/ 54 h 54"/>
                <a:gd name="T12" fmla="*/ 9 w 32"/>
                <a:gd name="T13" fmla="*/ 53 h 54"/>
                <a:gd name="T14" fmla="*/ 4 w 32"/>
                <a:gd name="T15" fmla="*/ 49 h 54"/>
                <a:gd name="T16" fmla="*/ 1 w 32"/>
                <a:gd name="T17" fmla="*/ 43 h 54"/>
                <a:gd name="T18" fmla="*/ 0 w 32"/>
                <a:gd name="T19" fmla="*/ 33 h 54"/>
                <a:gd name="T20" fmla="*/ 1 w 32"/>
                <a:gd name="T21" fmla="*/ 25 h 54"/>
                <a:gd name="T22" fmla="*/ 4 w 32"/>
                <a:gd name="T23" fmla="*/ 19 h 54"/>
                <a:gd name="T24" fmla="*/ 9 w 32"/>
                <a:gd name="T25" fmla="*/ 15 h 54"/>
                <a:gd name="T26" fmla="*/ 15 w 32"/>
                <a:gd name="T27" fmla="*/ 14 h 54"/>
                <a:gd name="T28" fmla="*/ 18 w 32"/>
                <a:gd name="T29" fmla="*/ 14 h 54"/>
                <a:gd name="T30" fmla="*/ 20 w 32"/>
                <a:gd name="T31" fmla="*/ 15 h 54"/>
                <a:gd name="T32" fmla="*/ 22 w 32"/>
                <a:gd name="T33" fmla="*/ 17 h 54"/>
                <a:gd name="T34" fmla="*/ 24 w 32"/>
                <a:gd name="T35" fmla="*/ 18 h 54"/>
                <a:gd name="T36" fmla="*/ 24 w 32"/>
                <a:gd name="T37" fmla="*/ 4 h 54"/>
                <a:gd name="T38" fmla="*/ 32 w 32"/>
                <a:gd name="T39" fmla="*/ 0 h 54"/>
                <a:gd name="T40" fmla="*/ 32 w 32"/>
                <a:gd name="T41" fmla="*/ 53 h 54"/>
                <a:gd name="T42" fmla="*/ 24 w 32"/>
                <a:gd name="T43" fmla="*/ 53 h 54"/>
                <a:gd name="T44" fmla="*/ 24 w 32"/>
                <a:gd name="T45" fmla="*/ 26 h 54"/>
                <a:gd name="T46" fmla="*/ 23 w 32"/>
                <a:gd name="T47" fmla="*/ 24 h 54"/>
                <a:gd name="T48" fmla="*/ 21 w 32"/>
                <a:gd name="T49" fmla="*/ 23 h 54"/>
                <a:gd name="T50" fmla="*/ 18 w 32"/>
                <a:gd name="T51" fmla="*/ 22 h 54"/>
                <a:gd name="T52" fmla="*/ 15 w 32"/>
                <a:gd name="T53" fmla="*/ 21 h 54"/>
                <a:gd name="T54" fmla="*/ 9 w 32"/>
                <a:gd name="T55" fmla="*/ 24 h 54"/>
                <a:gd name="T56" fmla="*/ 7 w 32"/>
                <a:gd name="T57" fmla="*/ 33 h 54"/>
                <a:gd name="T58" fmla="*/ 8 w 32"/>
                <a:gd name="T59" fmla="*/ 39 h 54"/>
                <a:gd name="T60" fmla="*/ 9 w 32"/>
                <a:gd name="T61" fmla="*/ 44 h 54"/>
                <a:gd name="T62" fmla="*/ 12 w 32"/>
                <a:gd name="T63" fmla="*/ 46 h 54"/>
                <a:gd name="T64" fmla="*/ 16 w 32"/>
                <a:gd name="T65" fmla="*/ 47 h 54"/>
                <a:gd name="T66" fmla="*/ 18 w 32"/>
                <a:gd name="T67" fmla="*/ 47 h 54"/>
                <a:gd name="T68" fmla="*/ 21 w 32"/>
                <a:gd name="T69" fmla="*/ 46 h 54"/>
                <a:gd name="T70" fmla="*/ 23 w 32"/>
                <a:gd name="T71" fmla="*/ 44 h 54"/>
                <a:gd name="T72" fmla="*/ 24 w 32"/>
                <a:gd name="T73" fmla="*/ 42 h 54"/>
                <a:gd name="T74" fmla="*/ 24 w 32"/>
                <a:gd name="T7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54">
                  <a:moveTo>
                    <a:pt x="24" y="53"/>
                  </a:moveTo>
                  <a:cubicBezTo>
                    <a:pt x="24" y="50"/>
                    <a:pt x="24" y="50"/>
                    <a:pt x="24" y="50"/>
                  </a:cubicBezTo>
                  <a:cubicBezTo>
                    <a:pt x="24" y="50"/>
                    <a:pt x="23" y="51"/>
                    <a:pt x="22" y="51"/>
                  </a:cubicBezTo>
                  <a:cubicBezTo>
                    <a:pt x="21" y="52"/>
                    <a:pt x="21" y="52"/>
                    <a:pt x="20" y="53"/>
                  </a:cubicBezTo>
                  <a:cubicBezTo>
                    <a:pt x="19" y="53"/>
                    <a:pt x="18" y="54"/>
                    <a:pt x="17" y="54"/>
                  </a:cubicBezTo>
                  <a:cubicBezTo>
                    <a:pt x="16" y="54"/>
                    <a:pt x="15" y="54"/>
                    <a:pt x="14" y="54"/>
                  </a:cubicBezTo>
                  <a:cubicBezTo>
                    <a:pt x="12" y="54"/>
                    <a:pt x="10" y="54"/>
                    <a:pt x="9" y="53"/>
                  </a:cubicBezTo>
                  <a:cubicBezTo>
                    <a:pt x="7" y="52"/>
                    <a:pt x="5" y="51"/>
                    <a:pt x="4" y="49"/>
                  </a:cubicBezTo>
                  <a:cubicBezTo>
                    <a:pt x="3" y="48"/>
                    <a:pt x="1" y="45"/>
                    <a:pt x="1" y="43"/>
                  </a:cubicBezTo>
                  <a:cubicBezTo>
                    <a:pt x="0" y="40"/>
                    <a:pt x="0" y="37"/>
                    <a:pt x="0" y="33"/>
                  </a:cubicBezTo>
                  <a:cubicBezTo>
                    <a:pt x="0" y="30"/>
                    <a:pt x="0" y="27"/>
                    <a:pt x="1" y="25"/>
                  </a:cubicBezTo>
                  <a:cubicBezTo>
                    <a:pt x="2" y="22"/>
                    <a:pt x="3" y="20"/>
                    <a:pt x="4" y="19"/>
                  </a:cubicBezTo>
                  <a:cubicBezTo>
                    <a:pt x="6" y="17"/>
                    <a:pt x="7" y="16"/>
                    <a:pt x="9" y="15"/>
                  </a:cubicBezTo>
                  <a:cubicBezTo>
                    <a:pt x="11" y="14"/>
                    <a:pt x="13" y="14"/>
                    <a:pt x="15" y="14"/>
                  </a:cubicBezTo>
                  <a:cubicBezTo>
                    <a:pt x="16" y="14"/>
                    <a:pt x="17" y="14"/>
                    <a:pt x="18" y="14"/>
                  </a:cubicBezTo>
                  <a:cubicBezTo>
                    <a:pt x="18" y="15"/>
                    <a:pt x="19" y="15"/>
                    <a:pt x="20" y="15"/>
                  </a:cubicBezTo>
                  <a:cubicBezTo>
                    <a:pt x="21" y="16"/>
                    <a:pt x="22" y="16"/>
                    <a:pt x="22" y="17"/>
                  </a:cubicBezTo>
                  <a:cubicBezTo>
                    <a:pt x="23" y="17"/>
                    <a:pt x="24" y="18"/>
                    <a:pt x="24" y="18"/>
                  </a:cubicBezTo>
                  <a:cubicBezTo>
                    <a:pt x="24" y="4"/>
                    <a:pt x="24" y="4"/>
                    <a:pt x="24" y="4"/>
                  </a:cubicBezTo>
                  <a:cubicBezTo>
                    <a:pt x="32" y="0"/>
                    <a:pt x="32" y="0"/>
                    <a:pt x="32" y="0"/>
                  </a:cubicBezTo>
                  <a:cubicBezTo>
                    <a:pt x="32" y="53"/>
                    <a:pt x="32" y="53"/>
                    <a:pt x="32" y="53"/>
                  </a:cubicBezTo>
                  <a:lnTo>
                    <a:pt x="24" y="53"/>
                  </a:lnTo>
                  <a:close/>
                  <a:moveTo>
                    <a:pt x="24" y="26"/>
                  </a:moveTo>
                  <a:cubicBezTo>
                    <a:pt x="24" y="26"/>
                    <a:pt x="23" y="25"/>
                    <a:pt x="23" y="24"/>
                  </a:cubicBezTo>
                  <a:cubicBezTo>
                    <a:pt x="22" y="24"/>
                    <a:pt x="22" y="23"/>
                    <a:pt x="21" y="23"/>
                  </a:cubicBezTo>
                  <a:cubicBezTo>
                    <a:pt x="20" y="22"/>
                    <a:pt x="19" y="22"/>
                    <a:pt x="18" y="22"/>
                  </a:cubicBezTo>
                  <a:cubicBezTo>
                    <a:pt x="17" y="21"/>
                    <a:pt x="16" y="21"/>
                    <a:pt x="15" y="21"/>
                  </a:cubicBezTo>
                  <a:cubicBezTo>
                    <a:pt x="13" y="21"/>
                    <a:pt x="11" y="22"/>
                    <a:pt x="9" y="24"/>
                  </a:cubicBezTo>
                  <a:cubicBezTo>
                    <a:pt x="8" y="26"/>
                    <a:pt x="7" y="29"/>
                    <a:pt x="7" y="33"/>
                  </a:cubicBezTo>
                  <a:cubicBezTo>
                    <a:pt x="7" y="36"/>
                    <a:pt x="7" y="38"/>
                    <a:pt x="8" y="39"/>
                  </a:cubicBezTo>
                  <a:cubicBezTo>
                    <a:pt x="8" y="41"/>
                    <a:pt x="9" y="43"/>
                    <a:pt x="9" y="44"/>
                  </a:cubicBezTo>
                  <a:cubicBezTo>
                    <a:pt x="10" y="45"/>
                    <a:pt x="11" y="46"/>
                    <a:pt x="12" y="46"/>
                  </a:cubicBezTo>
                  <a:cubicBezTo>
                    <a:pt x="13" y="47"/>
                    <a:pt x="14" y="47"/>
                    <a:pt x="16" y="47"/>
                  </a:cubicBezTo>
                  <a:cubicBezTo>
                    <a:pt x="17" y="47"/>
                    <a:pt x="18" y="47"/>
                    <a:pt x="18" y="47"/>
                  </a:cubicBezTo>
                  <a:cubicBezTo>
                    <a:pt x="19" y="46"/>
                    <a:pt x="20" y="46"/>
                    <a:pt x="21" y="46"/>
                  </a:cubicBezTo>
                  <a:cubicBezTo>
                    <a:pt x="21" y="45"/>
                    <a:pt x="22" y="45"/>
                    <a:pt x="23" y="44"/>
                  </a:cubicBezTo>
                  <a:cubicBezTo>
                    <a:pt x="23" y="43"/>
                    <a:pt x="24" y="43"/>
                    <a:pt x="24" y="42"/>
                  </a:cubicBezTo>
                  <a:lnTo>
                    <a:pt x="24"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8" name="Freeform 65">
              <a:extLst>
                <a:ext uri="{FF2B5EF4-FFF2-40B4-BE49-F238E27FC236}">
                  <a16:creationId xmlns:a16="http://schemas.microsoft.com/office/drawing/2014/main" id="{A2A2BF8E-DA3A-4AC0-B7EB-7CAABFC9E699}"/>
                </a:ext>
              </a:extLst>
            </p:cNvPr>
            <p:cNvSpPr>
              <a:spLocks/>
            </p:cNvSpPr>
            <p:nvPr userDrawn="1"/>
          </p:nvSpPr>
          <p:spPr bwMode="auto">
            <a:xfrm>
              <a:off x="2229624" y="6421821"/>
              <a:ext cx="122060" cy="97648"/>
            </a:xfrm>
            <a:custGeom>
              <a:avLst/>
              <a:gdLst>
                <a:gd name="T0" fmla="*/ 55 w 70"/>
                <a:gd name="T1" fmla="*/ 56 h 56"/>
                <a:gd name="T2" fmla="*/ 45 w 70"/>
                <a:gd name="T3" fmla="*/ 56 h 56"/>
                <a:gd name="T4" fmla="*/ 35 w 70"/>
                <a:gd name="T5" fmla="*/ 16 h 56"/>
                <a:gd name="T6" fmla="*/ 25 w 70"/>
                <a:gd name="T7" fmla="*/ 56 h 56"/>
                <a:gd name="T8" fmla="*/ 16 w 70"/>
                <a:gd name="T9" fmla="*/ 56 h 56"/>
                <a:gd name="T10" fmla="*/ 0 w 70"/>
                <a:gd name="T11" fmla="*/ 0 h 56"/>
                <a:gd name="T12" fmla="*/ 12 w 70"/>
                <a:gd name="T13" fmla="*/ 0 h 56"/>
                <a:gd name="T14" fmla="*/ 20 w 70"/>
                <a:gd name="T15" fmla="*/ 38 h 56"/>
                <a:gd name="T16" fmla="*/ 31 w 70"/>
                <a:gd name="T17" fmla="*/ 0 h 56"/>
                <a:gd name="T18" fmla="*/ 39 w 70"/>
                <a:gd name="T19" fmla="*/ 0 h 56"/>
                <a:gd name="T20" fmla="*/ 51 w 70"/>
                <a:gd name="T21" fmla="*/ 38 h 56"/>
                <a:gd name="T22" fmla="*/ 60 w 70"/>
                <a:gd name="T23" fmla="*/ 0 h 56"/>
                <a:gd name="T24" fmla="*/ 70 w 70"/>
                <a:gd name="T25" fmla="*/ 0 h 56"/>
                <a:gd name="T26" fmla="*/ 55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5" y="56"/>
                  </a:moveTo>
                  <a:lnTo>
                    <a:pt x="45" y="56"/>
                  </a:lnTo>
                  <a:lnTo>
                    <a:pt x="35" y="16"/>
                  </a:lnTo>
                  <a:lnTo>
                    <a:pt x="25" y="56"/>
                  </a:lnTo>
                  <a:lnTo>
                    <a:pt x="16" y="56"/>
                  </a:lnTo>
                  <a:lnTo>
                    <a:pt x="0" y="0"/>
                  </a:lnTo>
                  <a:lnTo>
                    <a:pt x="12" y="0"/>
                  </a:lnTo>
                  <a:lnTo>
                    <a:pt x="20" y="38"/>
                  </a:lnTo>
                  <a:lnTo>
                    <a:pt x="31" y="0"/>
                  </a:lnTo>
                  <a:lnTo>
                    <a:pt x="39" y="0"/>
                  </a:lnTo>
                  <a:lnTo>
                    <a:pt x="51" y="38"/>
                  </a:lnTo>
                  <a:lnTo>
                    <a:pt x="60" y="0"/>
                  </a:lnTo>
                  <a:lnTo>
                    <a:pt x="70" y="0"/>
                  </a:lnTo>
                  <a:lnTo>
                    <a:pt x="55"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9" name="Freeform 66">
              <a:extLst>
                <a:ext uri="{FF2B5EF4-FFF2-40B4-BE49-F238E27FC236}">
                  <a16:creationId xmlns:a16="http://schemas.microsoft.com/office/drawing/2014/main" id="{BEBFC1A4-92B9-418F-A0A9-2E210A37BCFF}"/>
                </a:ext>
              </a:extLst>
            </p:cNvPr>
            <p:cNvSpPr>
              <a:spLocks noEditPoints="1"/>
            </p:cNvSpPr>
            <p:nvPr userDrawn="1"/>
          </p:nvSpPr>
          <p:spPr bwMode="auto">
            <a:xfrm>
              <a:off x="2362147" y="6418333"/>
              <a:ext cx="88930" cy="102879"/>
            </a:xfrm>
            <a:custGeom>
              <a:avLst/>
              <a:gdLst>
                <a:gd name="T0" fmla="*/ 35 w 35"/>
                <a:gd name="T1" fmla="*/ 20 h 40"/>
                <a:gd name="T2" fmla="*/ 33 w 35"/>
                <a:gd name="T3" fmla="*/ 28 h 40"/>
                <a:gd name="T4" fmla="*/ 30 w 35"/>
                <a:gd name="T5" fmla="*/ 35 h 40"/>
                <a:gd name="T6" fmla="*/ 24 w 35"/>
                <a:gd name="T7" fmla="*/ 39 h 40"/>
                <a:gd name="T8" fmla="*/ 17 w 35"/>
                <a:gd name="T9" fmla="*/ 40 h 40"/>
                <a:gd name="T10" fmla="*/ 11 w 35"/>
                <a:gd name="T11" fmla="*/ 39 h 40"/>
                <a:gd name="T12" fmla="*/ 5 w 35"/>
                <a:gd name="T13" fmla="*/ 35 h 40"/>
                <a:gd name="T14" fmla="*/ 2 w 35"/>
                <a:gd name="T15" fmla="*/ 28 h 40"/>
                <a:gd name="T16" fmla="*/ 0 w 35"/>
                <a:gd name="T17" fmla="*/ 20 h 40"/>
                <a:gd name="T18" fmla="*/ 2 w 35"/>
                <a:gd name="T19" fmla="*/ 12 h 40"/>
                <a:gd name="T20" fmla="*/ 5 w 35"/>
                <a:gd name="T21" fmla="*/ 5 h 40"/>
                <a:gd name="T22" fmla="*/ 11 w 35"/>
                <a:gd name="T23" fmla="*/ 1 h 40"/>
                <a:gd name="T24" fmla="*/ 18 w 35"/>
                <a:gd name="T25" fmla="*/ 0 h 40"/>
                <a:gd name="T26" fmla="*/ 24 w 35"/>
                <a:gd name="T27" fmla="*/ 1 h 40"/>
                <a:gd name="T28" fmla="*/ 30 w 35"/>
                <a:gd name="T29" fmla="*/ 5 h 40"/>
                <a:gd name="T30" fmla="*/ 33 w 35"/>
                <a:gd name="T31" fmla="*/ 12 h 40"/>
                <a:gd name="T32" fmla="*/ 35 w 35"/>
                <a:gd name="T33" fmla="*/ 20 h 40"/>
                <a:gd name="T34" fmla="*/ 27 w 35"/>
                <a:gd name="T35" fmla="*/ 20 h 40"/>
                <a:gd name="T36" fmla="*/ 26 w 35"/>
                <a:gd name="T37" fmla="*/ 15 h 40"/>
                <a:gd name="T38" fmla="*/ 24 w 35"/>
                <a:gd name="T39" fmla="*/ 11 h 40"/>
                <a:gd name="T40" fmla="*/ 21 w 35"/>
                <a:gd name="T41" fmla="*/ 8 h 40"/>
                <a:gd name="T42" fmla="*/ 17 w 35"/>
                <a:gd name="T43" fmla="*/ 7 h 40"/>
                <a:gd name="T44" fmla="*/ 13 w 35"/>
                <a:gd name="T45" fmla="*/ 8 h 40"/>
                <a:gd name="T46" fmla="*/ 10 w 35"/>
                <a:gd name="T47" fmla="*/ 11 h 40"/>
                <a:gd name="T48" fmla="*/ 9 w 35"/>
                <a:gd name="T49" fmla="*/ 15 h 40"/>
                <a:gd name="T50" fmla="*/ 8 w 35"/>
                <a:gd name="T51" fmla="*/ 20 h 40"/>
                <a:gd name="T52" fmla="*/ 9 w 35"/>
                <a:gd name="T53" fmla="*/ 26 h 40"/>
                <a:gd name="T54" fmla="*/ 11 w 35"/>
                <a:gd name="T55" fmla="*/ 30 h 40"/>
                <a:gd name="T56" fmla="*/ 14 w 35"/>
                <a:gd name="T57" fmla="*/ 32 h 40"/>
                <a:gd name="T58" fmla="*/ 18 w 35"/>
                <a:gd name="T59" fmla="*/ 33 h 40"/>
                <a:gd name="T60" fmla="*/ 21 w 35"/>
                <a:gd name="T61" fmla="*/ 32 h 40"/>
                <a:gd name="T62" fmla="*/ 24 w 35"/>
                <a:gd name="T63" fmla="*/ 29 h 40"/>
                <a:gd name="T64" fmla="*/ 26 w 35"/>
                <a:gd name="T65" fmla="*/ 25 h 40"/>
                <a:gd name="T66" fmla="*/ 27 w 35"/>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0">
                  <a:moveTo>
                    <a:pt x="35" y="20"/>
                  </a:moveTo>
                  <a:cubicBezTo>
                    <a:pt x="35" y="23"/>
                    <a:pt x="34" y="26"/>
                    <a:pt x="33" y="28"/>
                  </a:cubicBezTo>
                  <a:cubicBezTo>
                    <a:pt x="32" y="31"/>
                    <a:pt x="31" y="33"/>
                    <a:pt x="30" y="35"/>
                  </a:cubicBezTo>
                  <a:cubicBezTo>
                    <a:pt x="28" y="37"/>
                    <a:pt x="26" y="38"/>
                    <a:pt x="24" y="39"/>
                  </a:cubicBezTo>
                  <a:cubicBezTo>
                    <a:pt x="22" y="40"/>
                    <a:pt x="20" y="40"/>
                    <a:pt x="17" y="40"/>
                  </a:cubicBezTo>
                  <a:cubicBezTo>
                    <a:pt x="15" y="40"/>
                    <a:pt x="13" y="40"/>
                    <a:pt x="11" y="39"/>
                  </a:cubicBezTo>
                  <a:cubicBezTo>
                    <a:pt x="8" y="38"/>
                    <a:pt x="7" y="36"/>
                    <a:pt x="5" y="35"/>
                  </a:cubicBezTo>
                  <a:cubicBezTo>
                    <a:pt x="4" y="33"/>
                    <a:pt x="2" y="31"/>
                    <a:pt x="2" y="28"/>
                  </a:cubicBezTo>
                  <a:cubicBezTo>
                    <a:pt x="1" y="26"/>
                    <a:pt x="0" y="23"/>
                    <a:pt x="0" y="20"/>
                  </a:cubicBezTo>
                  <a:cubicBezTo>
                    <a:pt x="0" y="17"/>
                    <a:pt x="1" y="14"/>
                    <a:pt x="2" y="12"/>
                  </a:cubicBezTo>
                  <a:cubicBezTo>
                    <a:pt x="3" y="9"/>
                    <a:pt x="4" y="7"/>
                    <a:pt x="5" y="5"/>
                  </a:cubicBezTo>
                  <a:cubicBezTo>
                    <a:pt x="7" y="4"/>
                    <a:pt x="9" y="2"/>
                    <a:pt x="11" y="1"/>
                  </a:cubicBezTo>
                  <a:cubicBezTo>
                    <a:pt x="13" y="1"/>
                    <a:pt x="15" y="0"/>
                    <a:pt x="18" y="0"/>
                  </a:cubicBezTo>
                  <a:cubicBezTo>
                    <a:pt x="20" y="0"/>
                    <a:pt x="22" y="1"/>
                    <a:pt x="24" y="1"/>
                  </a:cubicBezTo>
                  <a:cubicBezTo>
                    <a:pt x="26" y="2"/>
                    <a:pt x="28" y="4"/>
                    <a:pt x="30" y="5"/>
                  </a:cubicBezTo>
                  <a:cubicBezTo>
                    <a:pt x="31" y="7"/>
                    <a:pt x="32" y="9"/>
                    <a:pt x="33" y="12"/>
                  </a:cubicBezTo>
                  <a:cubicBezTo>
                    <a:pt x="34" y="14"/>
                    <a:pt x="35" y="17"/>
                    <a:pt x="35" y="20"/>
                  </a:cubicBezTo>
                  <a:close/>
                  <a:moveTo>
                    <a:pt x="27" y="20"/>
                  </a:moveTo>
                  <a:cubicBezTo>
                    <a:pt x="27" y="18"/>
                    <a:pt x="27" y="16"/>
                    <a:pt x="26" y="15"/>
                  </a:cubicBezTo>
                  <a:cubicBezTo>
                    <a:pt x="26" y="13"/>
                    <a:pt x="25" y="12"/>
                    <a:pt x="24" y="11"/>
                  </a:cubicBezTo>
                  <a:cubicBezTo>
                    <a:pt x="24" y="10"/>
                    <a:pt x="23" y="9"/>
                    <a:pt x="21" y="8"/>
                  </a:cubicBezTo>
                  <a:cubicBezTo>
                    <a:pt x="20" y="8"/>
                    <a:pt x="19" y="7"/>
                    <a:pt x="17" y="7"/>
                  </a:cubicBezTo>
                  <a:cubicBezTo>
                    <a:pt x="16" y="7"/>
                    <a:pt x="14" y="8"/>
                    <a:pt x="13" y="8"/>
                  </a:cubicBezTo>
                  <a:cubicBezTo>
                    <a:pt x="12" y="9"/>
                    <a:pt x="11" y="10"/>
                    <a:pt x="10" y="11"/>
                  </a:cubicBezTo>
                  <a:cubicBezTo>
                    <a:pt x="10" y="12"/>
                    <a:pt x="9" y="13"/>
                    <a:pt x="9" y="15"/>
                  </a:cubicBezTo>
                  <a:cubicBezTo>
                    <a:pt x="8" y="16"/>
                    <a:pt x="8" y="18"/>
                    <a:pt x="8" y="20"/>
                  </a:cubicBezTo>
                  <a:cubicBezTo>
                    <a:pt x="8" y="22"/>
                    <a:pt x="8" y="24"/>
                    <a:pt x="9" y="26"/>
                  </a:cubicBezTo>
                  <a:cubicBezTo>
                    <a:pt x="9" y="27"/>
                    <a:pt x="10" y="28"/>
                    <a:pt x="11" y="30"/>
                  </a:cubicBezTo>
                  <a:cubicBezTo>
                    <a:pt x="11" y="31"/>
                    <a:pt x="12" y="32"/>
                    <a:pt x="14" y="32"/>
                  </a:cubicBezTo>
                  <a:cubicBezTo>
                    <a:pt x="15" y="33"/>
                    <a:pt x="16" y="33"/>
                    <a:pt x="18" y="33"/>
                  </a:cubicBezTo>
                  <a:cubicBezTo>
                    <a:pt x="19" y="33"/>
                    <a:pt x="20" y="33"/>
                    <a:pt x="21" y="32"/>
                  </a:cubicBezTo>
                  <a:cubicBezTo>
                    <a:pt x="23" y="31"/>
                    <a:pt x="24"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0" name="Freeform 67">
              <a:extLst>
                <a:ext uri="{FF2B5EF4-FFF2-40B4-BE49-F238E27FC236}">
                  <a16:creationId xmlns:a16="http://schemas.microsoft.com/office/drawing/2014/main" id="{A28B9FD0-8354-4DD6-856A-157C5F8768EB}"/>
                </a:ext>
              </a:extLst>
            </p:cNvPr>
            <p:cNvSpPr>
              <a:spLocks/>
            </p:cNvSpPr>
            <p:nvPr userDrawn="1"/>
          </p:nvSpPr>
          <p:spPr bwMode="auto">
            <a:xfrm>
              <a:off x="2468514" y="6418333"/>
              <a:ext cx="59286" cy="101135"/>
            </a:xfrm>
            <a:custGeom>
              <a:avLst/>
              <a:gdLst>
                <a:gd name="T0" fmla="*/ 21 w 23"/>
                <a:gd name="T1" fmla="*/ 9 h 39"/>
                <a:gd name="T2" fmla="*/ 19 w 23"/>
                <a:gd name="T3" fmla="*/ 8 h 39"/>
                <a:gd name="T4" fmla="*/ 16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10 w 23"/>
                <a:gd name="T21" fmla="*/ 3 h 39"/>
                <a:gd name="T22" fmla="*/ 12 w 23"/>
                <a:gd name="T23" fmla="*/ 1 h 39"/>
                <a:gd name="T24" fmla="*/ 14 w 23"/>
                <a:gd name="T25" fmla="*/ 0 h 39"/>
                <a:gd name="T26" fmla="*/ 17 w 23"/>
                <a:gd name="T27" fmla="*/ 0 h 39"/>
                <a:gd name="T28" fmla="*/ 21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20" y="8"/>
                    <a:pt x="19" y="8"/>
                  </a:cubicBezTo>
                  <a:cubicBezTo>
                    <a:pt x="18" y="8"/>
                    <a:pt x="17" y="7"/>
                    <a:pt x="16" y="7"/>
                  </a:cubicBezTo>
                  <a:cubicBezTo>
                    <a:pt x="13" y="7"/>
                    <a:pt x="11" y="8"/>
                    <a:pt x="10" y="10"/>
                  </a:cubicBezTo>
                  <a:cubicBezTo>
                    <a:pt x="9"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10" y="3"/>
                  </a:cubicBezTo>
                  <a:cubicBezTo>
                    <a:pt x="10" y="2"/>
                    <a:pt x="11" y="2"/>
                    <a:pt x="12" y="1"/>
                  </a:cubicBezTo>
                  <a:cubicBezTo>
                    <a:pt x="12" y="1"/>
                    <a:pt x="13" y="1"/>
                    <a:pt x="14" y="0"/>
                  </a:cubicBezTo>
                  <a:cubicBezTo>
                    <a:pt x="15" y="0"/>
                    <a:pt x="16" y="0"/>
                    <a:pt x="17" y="0"/>
                  </a:cubicBezTo>
                  <a:cubicBezTo>
                    <a:pt x="18" y="0"/>
                    <a:pt x="20" y="0"/>
                    <a:pt x="21" y="1"/>
                  </a:cubicBezTo>
                  <a:cubicBezTo>
                    <a:pt x="22" y="1"/>
                    <a:pt x="23"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1" name="Freeform 68">
              <a:extLst>
                <a:ext uri="{FF2B5EF4-FFF2-40B4-BE49-F238E27FC236}">
                  <a16:creationId xmlns:a16="http://schemas.microsoft.com/office/drawing/2014/main" id="{83D3DEEE-A610-48BE-BADD-6BA188B5B86D}"/>
                </a:ext>
              </a:extLst>
            </p:cNvPr>
            <p:cNvSpPr>
              <a:spLocks/>
            </p:cNvSpPr>
            <p:nvPr userDrawn="1"/>
          </p:nvSpPr>
          <p:spPr bwMode="auto">
            <a:xfrm>
              <a:off x="2545237" y="6383459"/>
              <a:ext cx="76723" cy="136010"/>
            </a:xfrm>
            <a:custGeom>
              <a:avLst/>
              <a:gdLst>
                <a:gd name="T0" fmla="*/ 31 w 44"/>
                <a:gd name="T1" fmla="*/ 78 h 78"/>
                <a:gd name="T2" fmla="*/ 19 w 44"/>
                <a:gd name="T3" fmla="*/ 50 h 78"/>
                <a:gd name="T4" fmla="*/ 10 w 44"/>
                <a:gd name="T5" fmla="*/ 61 h 78"/>
                <a:gd name="T6" fmla="*/ 10 w 44"/>
                <a:gd name="T7" fmla="*/ 78 h 78"/>
                <a:gd name="T8" fmla="*/ 0 w 44"/>
                <a:gd name="T9" fmla="*/ 78 h 78"/>
                <a:gd name="T10" fmla="*/ 0 w 44"/>
                <a:gd name="T11" fmla="*/ 6 h 78"/>
                <a:gd name="T12" fmla="*/ 10 w 44"/>
                <a:gd name="T13" fmla="*/ 0 h 78"/>
                <a:gd name="T14" fmla="*/ 10 w 44"/>
                <a:gd name="T15" fmla="*/ 47 h 78"/>
                <a:gd name="T16" fmla="*/ 28 w 44"/>
                <a:gd name="T17" fmla="*/ 22 h 78"/>
                <a:gd name="T18" fmla="*/ 41 w 44"/>
                <a:gd name="T19" fmla="*/ 22 h 78"/>
                <a:gd name="T20" fmla="*/ 26 w 44"/>
                <a:gd name="T21" fmla="*/ 41 h 78"/>
                <a:gd name="T22" fmla="*/ 44 w 44"/>
                <a:gd name="T23" fmla="*/ 78 h 78"/>
                <a:gd name="T24" fmla="*/ 31 w 4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78">
                  <a:moveTo>
                    <a:pt x="31" y="78"/>
                  </a:moveTo>
                  <a:lnTo>
                    <a:pt x="19" y="50"/>
                  </a:lnTo>
                  <a:lnTo>
                    <a:pt x="10" y="61"/>
                  </a:lnTo>
                  <a:lnTo>
                    <a:pt x="10" y="78"/>
                  </a:lnTo>
                  <a:lnTo>
                    <a:pt x="0" y="78"/>
                  </a:lnTo>
                  <a:lnTo>
                    <a:pt x="0" y="6"/>
                  </a:lnTo>
                  <a:lnTo>
                    <a:pt x="10" y="0"/>
                  </a:lnTo>
                  <a:lnTo>
                    <a:pt x="10" y="47"/>
                  </a:lnTo>
                  <a:lnTo>
                    <a:pt x="28" y="22"/>
                  </a:lnTo>
                  <a:lnTo>
                    <a:pt x="41" y="22"/>
                  </a:lnTo>
                  <a:lnTo>
                    <a:pt x="26" y="41"/>
                  </a:lnTo>
                  <a:lnTo>
                    <a:pt x="44" y="78"/>
                  </a:lnTo>
                  <a:lnTo>
                    <a:pt x="31"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2" name="Freeform 69">
              <a:extLst>
                <a:ext uri="{FF2B5EF4-FFF2-40B4-BE49-F238E27FC236}">
                  <a16:creationId xmlns:a16="http://schemas.microsoft.com/office/drawing/2014/main" id="{463C7ADB-C654-4D24-9055-0B6003A770A3}"/>
                </a:ext>
              </a:extLst>
            </p:cNvPr>
            <p:cNvSpPr>
              <a:spLocks/>
            </p:cNvSpPr>
            <p:nvPr userDrawn="1"/>
          </p:nvSpPr>
          <p:spPr bwMode="auto">
            <a:xfrm>
              <a:off x="2628936" y="6418333"/>
              <a:ext cx="74980" cy="102879"/>
            </a:xfrm>
            <a:custGeom>
              <a:avLst/>
              <a:gdLst>
                <a:gd name="T0" fmla="*/ 28 w 29"/>
                <a:gd name="T1" fmla="*/ 4 h 40"/>
                <a:gd name="T2" fmla="*/ 25 w 29"/>
                <a:gd name="T3" fmla="*/ 10 h 40"/>
                <a:gd name="T4" fmla="*/ 20 w 29"/>
                <a:gd name="T5" fmla="*/ 8 h 40"/>
                <a:gd name="T6" fmla="*/ 15 w 29"/>
                <a:gd name="T7" fmla="*/ 7 h 40"/>
                <a:gd name="T8" fmla="*/ 11 w 29"/>
                <a:gd name="T9" fmla="*/ 8 h 40"/>
                <a:gd name="T10" fmla="*/ 9 w 29"/>
                <a:gd name="T11" fmla="*/ 10 h 40"/>
                <a:gd name="T12" fmla="*/ 10 w 29"/>
                <a:gd name="T13" fmla="*/ 12 h 40"/>
                <a:gd name="T14" fmla="*/ 11 w 29"/>
                <a:gd name="T15" fmla="*/ 13 h 40"/>
                <a:gd name="T16" fmla="*/ 13 w 29"/>
                <a:gd name="T17" fmla="*/ 14 h 40"/>
                <a:gd name="T18" fmla="*/ 17 w 29"/>
                <a:gd name="T19" fmla="*/ 16 h 40"/>
                <a:gd name="T20" fmla="*/ 22 w 29"/>
                <a:gd name="T21" fmla="*/ 18 h 40"/>
                <a:gd name="T22" fmla="*/ 26 w 29"/>
                <a:gd name="T23" fmla="*/ 21 h 40"/>
                <a:gd name="T24" fmla="*/ 29 w 29"/>
                <a:gd name="T25" fmla="*/ 24 h 40"/>
                <a:gd name="T26" fmla="*/ 29 w 29"/>
                <a:gd name="T27" fmla="*/ 29 h 40"/>
                <a:gd name="T28" fmla="*/ 28 w 29"/>
                <a:gd name="T29" fmla="*/ 34 h 40"/>
                <a:gd name="T30" fmla="*/ 25 w 29"/>
                <a:gd name="T31" fmla="*/ 38 h 40"/>
                <a:gd name="T32" fmla="*/ 21 w 29"/>
                <a:gd name="T33" fmla="*/ 40 h 40"/>
                <a:gd name="T34" fmla="*/ 15 w 29"/>
                <a:gd name="T35" fmla="*/ 40 h 40"/>
                <a:gd name="T36" fmla="*/ 7 w 29"/>
                <a:gd name="T37" fmla="*/ 39 h 40"/>
                <a:gd name="T38" fmla="*/ 0 w 29"/>
                <a:gd name="T39" fmla="*/ 35 h 40"/>
                <a:gd name="T40" fmla="*/ 4 w 29"/>
                <a:gd name="T41" fmla="*/ 30 h 40"/>
                <a:gd name="T42" fmla="*/ 9 w 29"/>
                <a:gd name="T43" fmla="*/ 32 h 40"/>
                <a:gd name="T44" fmla="*/ 15 w 29"/>
                <a:gd name="T45" fmla="*/ 33 h 40"/>
                <a:gd name="T46" fmla="*/ 20 w 29"/>
                <a:gd name="T47" fmla="*/ 32 h 40"/>
                <a:gd name="T48" fmla="*/ 22 w 29"/>
                <a:gd name="T49" fmla="*/ 29 h 40"/>
                <a:gd name="T50" fmla="*/ 21 w 29"/>
                <a:gd name="T51" fmla="*/ 27 h 40"/>
                <a:gd name="T52" fmla="*/ 20 w 29"/>
                <a:gd name="T53" fmla="*/ 26 h 40"/>
                <a:gd name="T54" fmla="*/ 17 w 29"/>
                <a:gd name="T55" fmla="*/ 24 h 40"/>
                <a:gd name="T56" fmla="*/ 13 w 29"/>
                <a:gd name="T57" fmla="*/ 23 h 40"/>
                <a:gd name="T58" fmla="*/ 8 w 29"/>
                <a:gd name="T59" fmla="*/ 20 h 40"/>
                <a:gd name="T60" fmla="*/ 4 w 29"/>
                <a:gd name="T61" fmla="*/ 18 h 40"/>
                <a:gd name="T62" fmla="*/ 2 w 29"/>
                <a:gd name="T63" fmla="*/ 15 h 40"/>
                <a:gd name="T64" fmla="*/ 2 w 29"/>
                <a:gd name="T65" fmla="*/ 11 h 40"/>
                <a:gd name="T66" fmla="*/ 3 w 29"/>
                <a:gd name="T67" fmla="*/ 6 h 40"/>
                <a:gd name="T68" fmla="*/ 6 w 29"/>
                <a:gd name="T69" fmla="*/ 3 h 40"/>
                <a:gd name="T70" fmla="*/ 10 w 29"/>
                <a:gd name="T71" fmla="*/ 1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5" y="10"/>
                    <a:pt x="25" y="10"/>
                    <a:pt x="25" y="10"/>
                  </a:cubicBezTo>
                  <a:cubicBezTo>
                    <a:pt x="23" y="9"/>
                    <a:pt x="22" y="8"/>
                    <a:pt x="20" y="8"/>
                  </a:cubicBezTo>
                  <a:cubicBezTo>
                    <a:pt x="18" y="7"/>
                    <a:pt x="17" y="7"/>
                    <a:pt x="15" y="7"/>
                  </a:cubicBezTo>
                  <a:cubicBezTo>
                    <a:pt x="13" y="7"/>
                    <a:pt x="12" y="7"/>
                    <a:pt x="11" y="8"/>
                  </a:cubicBezTo>
                  <a:cubicBezTo>
                    <a:pt x="10" y="8"/>
                    <a:pt x="9" y="9"/>
                    <a:pt x="9" y="10"/>
                  </a:cubicBezTo>
                  <a:cubicBezTo>
                    <a:pt x="9" y="11"/>
                    <a:pt x="10" y="11"/>
                    <a:pt x="10" y="12"/>
                  </a:cubicBezTo>
                  <a:cubicBezTo>
                    <a:pt x="10" y="12"/>
                    <a:pt x="10" y="13"/>
                    <a:pt x="11" y="13"/>
                  </a:cubicBezTo>
                  <a:cubicBezTo>
                    <a:pt x="11" y="13"/>
                    <a:pt x="12" y="14"/>
                    <a:pt x="13" y="14"/>
                  </a:cubicBezTo>
                  <a:cubicBezTo>
                    <a:pt x="14" y="15"/>
                    <a:pt x="15" y="15"/>
                    <a:pt x="17" y="16"/>
                  </a:cubicBezTo>
                  <a:cubicBezTo>
                    <a:pt x="19" y="17"/>
                    <a:pt x="21" y="18"/>
                    <a:pt x="22" y="18"/>
                  </a:cubicBezTo>
                  <a:cubicBezTo>
                    <a:pt x="24" y="19"/>
                    <a:pt x="25" y="20"/>
                    <a:pt x="26" y="21"/>
                  </a:cubicBezTo>
                  <a:cubicBezTo>
                    <a:pt x="27" y="22"/>
                    <a:pt x="28" y="23"/>
                    <a:pt x="29" y="24"/>
                  </a:cubicBezTo>
                  <a:cubicBezTo>
                    <a:pt x="29" y="25"/>
                    <a:pt x="29" y="27"/>
                    <a:pt x="29" y="29"/>
                  </a:cubicBezTo>
                  <a:cubicBezTo>
                    <a:pt x="29" y="31"/>
                    <a:pt x="29" y="33"/>
                    <a:pt x="28" y="34"/>
                  </a:cubicBezTo>
                  <a:cubicBezTo>
                    <a:pt x="28" y="36"/>
                    <a:pt x="26" y="37"/>
                    <a:pt x="25" y="38"/>
                  </a:cubicBezTo>
                  <a:cubicBezTo>
                    <a:pt x="24" y="39"/>
                    <a:pt x="22" y="39"/>
                    <a:pt x="21" y="40"/>
                  </a:cubicBezTo>
                  <a:cubicBezTo>
                    <a:pt x="19" y="40"/>
                    <a:pt x="17" y="40"/>
                    <a:pt x="15" y="40"/>
                  </a:cubicBezTo>
                  <a:cubicBezTo>
                    <a:pt x="13" y="40"/>
                    <a:pt x="10" y="40"/>
                    <a:pt x="7" y="39"/>
                  </a:cubicBezTo>
                  <a:cubicBezTo>
                    <a:pt x="5" y="38"/>
                    <a:pt x="2" y="37"/>
                    <a:pt x="0" y="35"/>
                  </a:cubicBezTo>
                  <a:cubicBezTo>
                    <a:pt x="4" y="30"/>
                    <a:pt x="4" y="30"/>
                    <a:pt x="4" y="30"/>
                  </a:cubicBezTo>
                  <a:cubicBezTo>
                    <a:pt x="6" y="31"/>
                    <a:pt x="7" y="32"/>
                    <a:pt x="9" y="32"/>
                  </a:cubicBezTo>
                  <a:cubicBezTo>
                    <a:pt x="11" y="33"/>
                    <a:pt x="13" y="33"/>
                    <a:pt x="15" y="33"/>
                  </a:cubicBezTo>
                  <a:cubicBezTo>
                    <a:pt x="17" y="33"/>
                    <a:pt x="19" y="33"/>
                    <a:pt x="20" y="32"/>
                  </a:cubicBezTo>
                  <a:cubicBezTo>
                    <a:pt x="21" y="31"/>
                    <a:pt x="22" y="30"/>
                    <a:pt x="22" y="29"/>
                  </a:cubicBezTo>
                  <a:cubicBezTo>
                    <a:pt x="22" y="28"/>
                    <a:pt x="22" y="28"/>
                    <a:pt x="21" y="27"/>
                  </a:cubicBezTo>
                  <a:cubicBezTo>
                    <a:pt x="21" y="27"/>
                    <a:pt x="20" y="26"/>
                    <a:pt x="20" y="26"/>
                  </a:cubicBezTo>
                  <a:cubicBezTo>
                    <a:pt x="19" y="25"/>
                    <a:pt x="18" y="25"/>
                    <a:pt x="17" y="24"/>
                  </a:cubicBezTo>
                  <a:cubicBezTo>
                    <a:pt x="16" y="24"/>
                    <a:pt x="15" y="23"/>
                    <a:pt x="13" y="23"/>
                  </a:cubicBezTo>
                  <a:cubicBezTo>
                    <a:pt x="11" y="22"/>
                    <a:pt x="9" y="21"/>
                    <a:pt x="8" y="20"/>
                  </a:cubicBezTo>
                  <a:cubicBezTo>
                    <a:pt x="6" y="19"/>
                    <a:pt x="5" y="19"/>
                    <a:pt x="4" y="18"/>
                  </a:cubicBezTo>
                  <a:cubicBezTo>
                    <a:pt x="3" y="17"/>
                    <a:pt x="3" y="16"/>
                    <a:pt x="2" y="15"/>
                  </a:cubicBezTo>
                  <a:cubicBezTo>
                    <a:pt x="2" y="13"/>
                    <a:pt x="2" y="12"/>
                    <a:pt x="2" y="11"/>
                  </a:cubicBezTo>
                  <a:cubicBezTo>
                    <a:pt x="2" y="9"/>
                    <a:pt x="2" y="7"/>
                    <a:pt x="3" y="6"/>
                  </a:cubicBezTo>
                  <a:cubicBezTo>
                    <a:pt x="3" y="5"/>
                    <a:pt x="4" y="4"/>
                    <a:pt x="6" y="3"/>
                  </a:cubicBezTo>
                  <a:cubicBezTo>
                    <a:pt x="7" y="2"/>
                    <a:pt x="8" y="1"/>
                    <a:pt x="10" y="1"/>
                  </a:cubicBezTo>
                  <a:cubicBezTo>
                    <a:pt x="11" y="0"/>
                    <a:pt x="13" y="0"/>
                    <a:pt x="15" y="0"/>
                  </a:cubicBezTo>
                  <a:cubicBezTo>
                    <a:pt x="17" y="0"/>
                    <a:pt x="20"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3" name="Freeform 70">
              <a:extLst>
                <a:ext uri="{FF2B5EF4-FFF2-40B4-BE49-F238E27FC236}">
                  <a16:creationId xmlns:a16="http://schemas.microsoft.com/office/drawing/2014/main" id="{40CF3793-E792-4DB3-8064-4B43F4706A3D}"/>
                </a:ext>
              </a:extLst>
            </p:cNvPr>
            <p:cNvSpPr>
              <a:spLocks/>
            </p:cNvSpPr>
            <p:nvPr userDrawn="1"/>
          </p:nvSpPr>
          <p:spPr bwMode="auto">
            <a:xfrm>
              <a:off x="2723096" y="6489826"/>
              <a:ext cx="27899" cy="31387"/>
            </a:xfrm>
            <a:custGeom>
              <a:avLst/>
              <a:gdLst>
                <a:gd name="T0" fmla="*/ 11 w 11"/>
                <a:gd name="T1" fmla="*/ 6 h 12"/>
                <a:gd name="T2" fmla="*/ 11 w 11"/>
                <a:gd name="T3" fmla="*/ 9 h 12"/>
                <a:gd name="T4" fmla="*/ 10 w 11"/>
                <a:gd name="T5" fmla="*/ 10 h 12"/>
                <a:gd name="T6" fmla="*/ 8 w 11"/>
                <a:gd name="T7" fmla="*/ 12 h 12"/>
                <a:gd name="T8" fmla="*/ 6 w 11"/>
                <a:gd name="T9" fmla="*/ 12 h 12"/>
                <a:gd name="T10" fmla="*/ 3 w 11"/>
                <a:gd name="T11" fmla="*/ 12 h 12"/>
                <a:gd name="T12" fmla="*/ 1 w 11"/>
                <a:gd name="T13" fmla="*/ 10 h 12"/>
                <a:gd name="T14" fmla="*/ 0 w 11"/>
                <a:gd name="T15" fmla="*/ 9 h 12"/>
                <a:gd name="T16" fmla="*/ 0 w 11"/>
                <a:gd name="T17" fmla="*/ 6 h 12"/>
                <a:gd name="T18" fmla="*/ 0 w 11"/>
                <a:gd name="T19" fmla="*/ 4 h 12"/>
                <a:gd name="T20" fmla="*/ 1 w 11"/>
                <a:gd name="T21" fmla="*/ 2 h 12"/>
                <a:gd name="T22" fmla="*/ 3 w 11"/>
                <a:gd name="T23" fmla="*/ 1 h 12"/>
                <a:gd name="T24" fmla="*/ 6 w 11"/>
                <a:gd name="T25" fmla="*/ 0 h 12"/>
                <a:gd name="T26" fmla="*/ 8 w 11"/>
                <a:gd name="T27" fmla="*/ 1 h 12"/>
                <a:gd name="T28" fmla="*/ 10 w 11"/>
                <a:gd name="T29" fmla="*/ 2 h 12"/>
                <a:gd name="T30" fmla="*/ 11 w 11"/>
                <a:gd name="T31" fmla="*/ 4 h 12"/>
                <a:gd name="T32" fmla="*/ 11 w 11"/>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1" y="6"/>
                  </a:moveTo>
                  <a:cubicBezTo>
                    <a:pt x="11" y="7"/>
                    <a:pt x="11" y="8"/>
                    <a:pt x="11" y="9"/>
                  </a:cubicBezTo>
                  <a:cubicBezTo>
                    <a:pt x="11" y="9"/>
                    <a:pt x="10" y="10"/>
                    <a:pt x="10" y="10"/>
                  </a:cubicBezTo>
                  <a:cubicBezTo>
                    <a:pt x="9" y="11"/>
                    <a:pt x="9" y="11"/>
                    <a:pt x="8" y="12"/>
                  </a:cubicBezTo>
                  <a:cubicBezTo>
                    <a:pt x="7" y="12"/>
                    <a:pt x="6" y="12"/>
                    <a:pt x="6" y="12"/>
                  </a:cubicBezTo>
                  <a:cubicBezTo>
                    <a:pt x="5" y="12"/>
                    <a:pt x="4" y="12"/>
                    <a:pt x="3" y="12"/>
                  </a:cubicBezTo>
                  <a:cubicBezTo>
                    <a:pt x="3" y="11"/>
                    <a:pt x="2" y="11"/>
                    <a:pt x="1" y="10"/>
                  </a:cubicBezTo>
                  <a:cubicBezTo>
                    <a:pt x="1" y="10"/>
                    <a:pt x="1" y="9"/>
                    <a:pt x="0" y="9"/>
                  </a:cubicBezTo>
                  <a:cubicBezTo>
                    <a:pt x="0" y="8"/>
                    <a:pt x="0" y="7"/>
                    <a:pt x="0" y="6"/>
                  </a:cubicBezTo>
                  <a:cubicBezTo>
                    <a:pt x="0" y="6"/>
                    <a:pt x="0" y="5"/>
                    <a:pt x="0" y="4"/>
                  </a:cubicBezTo>
                  <a:cubicBezTo>
                    <a:pt x="1" y="3"/>
                    <a:pt x="1" y="3"/>
                    <a:pt x="1" y="2"/>
                  </a:cubicBezTo>
                  <a:cubicBezTo>
                    <a:pt x="2" y="2"/>
                    <a:pt x="3" y="1"/>
                    <a:pt x="3" y="1"/>
                  </a:cubicBezTo>
                  <a:cubicBezTo>
                    <a:pt x="4" y="1"/>
                    <a:pt x="5" y="0"/>
                    <a:pt x="6" y="0"/>
                  </a:cubicBezTo>
                  <a:cubicBezTo>
                    <a:pt x="6" y="0"/>
                    <a:pt x="7" y="1"/>
                    <a:pt x="8" y="1"/>
                  </a:cubicBezTo>
                  <a:cubicBezTo>
                    <a:pt x="9" y="1"/>
                    <a:pt x="9" y="2"/>
                    <a:pt x="10" y="2"/>
                  </a:cubicBezTo>
                  <a:cubicBezTo>
                    <a:pt x="10" y="3"/>
                    <a:pt x="11" y="3"/>
                    <a:pt x="11" y="4"/>
                  </a:cubicBezTo>
                  <a:cubicBezTo>
                    <a:pt x="11" y="5"/>
                    <a:pt x="11" y="6"/>
                    <a:pt x="11"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grpSp>
      <p:sp>
        <p:nvSpPr>
          <p:cNvPr id="18" name="Title 1"/>
          <p:cNvSpPr>
            <a:spLocks noGrp="1"/>
          </p:cNvSpPr>
          <p:nvPr userDrawn="1">
            <p:ph type="ctrTitle"/>
          </p:nvPr>
        </p:nvSpPr>
        <p:spPr>
          <a:xfrm>
            <a:off x="944880" y="2158329"/>
            <a:ext cx="4783882" cy="860400"/>
          </a:xfrm>
          <a:prstGeom prst="rect">
            <a:avLst/>
          </a:prstGeom>
        </p:spPr>
        <p:txBody>
          <a:bodyPr/>
          <a:lstStyle>
            <a:lvl1pPr>
              <a:defRPr sz="3000" b="0">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19" name="Subtitle 2"/>
          <p:cNvSpPr>
            <a:spLocks noGrp="1"/>
          </p:cNvSpPr>
          <p:nvPr userDrawn="1">
            <p:ph type="subTitle" idx="1"/>
          </p:nvPr>
        </p:nvSpPr>
        <p:spPr>
          <a:xfrm>
            <a:off x="945072" y="3200329"/>
            <a:ext cx="4808028" cy="645742"/>
          </a:xfrm>
          <a:prstGeom prst="rect">
            <a:avLst/>
          </a:prstGeom>
        </p:spPr>
        <p:txBody>
          <a:bodyPr/>
          <a:lstStyle>
            <a:lvl1pPr marL="0" indent="0" algn="l">
              <a:buNone/>
              <a:defRPr sz="2000">
                <a:solidFill>
                  <a:schemeClr val="bg1"/>
                </a:solidFill>
                <a:latin typeface="EYInterstate Light" panose="02000506000000020004" pitchFamily="2" charset="0"/>
                <a:cs typeface="Arial" pitchFamily="34" charset="0"/>
              </a:defRPr>
            </a:lvl1pPr>
            <a:lvl2pPr marL="0" indent="0" algn="l">
              <a:buNone/>
              <a:defRPr sz="1600">
                <a:solidFill>
                  <a:schemeClr val="tx1">
                    <a:lumMod val="75000"/>
                    <a:lumOff val="2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dirty="0"/>
              <a:t>Click to edit Master subtitle style</a:t>
            </a:r>
            <a:endParaRPr lang="en-GB" dirty="0"/>
          </a:p>
        </p:txBody>
      </p:sp>
      <p:sp>
        <p:nvSpPr>
          <p:cNvPr id="3" name="Freeform: Shape 2">
            <a:extLst>
              <a:ext uri="{FF2B5EF4-FFF2-40B4-BE49-F238E27FC236}">
                <a16:creationId xmlns:a16="http://schemas.microsoft.com/office/drawing/2014/main" id="{44A731D0-020D-4D8E-955D-2354AF0FE452}"/>
              </a:ext>
            </a:extLst>
          </p:cNvPr>
          <p:cNvSpPr/>
          <p:nvPr userDrawn="1"/>
        </p:nvSpPr>
        <p:spPr>
          <a:xfrm>
            <a:off x="489366" y="723658"/>
            <a:ext cx="5680945" cy="3452894"/>
          </a:xfrm>
          <a:custGeom>
            <a:avLst/>
            <a:gdLst>
              <a:gd name="connsiteX0" fmla="*/ 8749 w 5680945"/>
              <a:gd name="connsiteY0" fmla="*/ 1021520 h 3452894"/>
              <a:gd name="connsiteX1" fmla="*/ 8749 w 5680945"/>
              <a:gd name="connsiteY1" fmla="*/ 3164181 h 3452894"/>
              <a:gd name="connsiteX2" fmla="*/ 151414 w 5680945"/>
              <a:gd name="connsiteY2" fmla="*/ 3164181 h 3452894"/>
              <a:gd name="connsiteX3" fmla="*/ 151414 w 5680945"/>
              <a:gd name="connsiteY3" fmla="*/ 1140155 h 3452894"/>
              <a:gd name="connsiteX4" fmla="*/ 5534897 w 5680945"/>
              <a:gd name="connsiteY4" fmla="*/ 179294 h 3452894"/>
              <a:gd name="connsiteX5" fmla="*/ 5534897 w 5680945"/>
              <a:gd name="connsiteY5" fmla="*/ 3306846 h 3452894"/>
              <a:gd name="connsiteX6" fmla="*/ 864624 w 5680945"/>
              <a:gd name="connsiteY6" fmla="*/ 3306846 h 3452894"/>
              <a:gd name="connsiteX7" fmla="*/ 864624 w 5680945"/>
              <a:gd name="connsiteY7" fmla="*/ 3449395 h 3452894"/>
              <a:gd name="connsiteX8" fmla="*/ 5677562 w 5680945"/>
              <a:gd name="connsiteY8" fmla="*/ 3449395 h 3452894"/>
              <a:gd name="connsiteX9" fmla="*/ 5677562 w 5680945"/>
              <a:gd name="connsiteY9" fmla="*/ 8749 h 3452894"/>
              <a:gd name="connsiteX10" fmla="*/ 8749 w 5680945"/>
              <a:gd name="connsiteY10" fmla="*/ 1021520 h 345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80945" h="3452894">
                <a:moveTo>
                  <a:pt x="8749" y="1021520"/>
                </a:moveTo>
                <a:lnTo>
                  <a:pt x="8749" y="3164181"/>
                </a:lnTo>
                <a:lnTo>
                  <a:pt x="151414" y="3164181"/>
                </a:lnTo>
                <a:lnTo>
                  <a:pt x="151414" y="1140155"/>
                </a:lnTo>
                <a:lnTo>
                  <a:pt x="5534897" y="179294"/>
                </a:lnTo>
                <a:lnTo>
                  <a:pt x="5534897" y="3306846"/>
                </a:lnTo>
                <a:lnTo>
                  <a:pt x="864624" y="3306846"/>
                </a:lnTo>
                <a:lnTo>
                  <a:pt x="864624" y="3449395"/>
                </a:lnTo>
                <a:lnTo>
                  <a:pt x="5677562" y="3449395"/>
                </a:lnTo>
                <a:lnTo>
                  <a:pt x="5677562" y="8749"/>
                </a:lnTo>
                <a:lnTo>
                  <a:pt x="8749" y="1021520"/>
                </a:lnTo>
                <a:close/>
              </a:path>
            </a:pathLst>
          </a:custGeom>
          <a:solidFill>
            <a:schemeClr val="tx2"/>
          </a:solidFill>
          <a:ln w="9525" cap="flat">
            <a:noFill/>
            <a:prstDash val="solid"/>
            <a:miter/>
          </a:ln>
        </p:spPr>
        <p:txBody>
          <a:bodyPr rtlCol="0" anchor="ctr"/>
          <a:lstStyle/>
          <a:p>
            <a:endParaRPr lang="en-IN"/>
          </a:p>
        </p:txBody>
      </p:sp>
      <p:sp>
        <p:nvSpPr>
          <p:cNvPr id="4" name="Freeform: Shape 3">
            <a:extLst>
              <a:ext uri="{FF2B5EF4-FFF2-40B4-BE49-F238E27FC236}">
                <a16:creationId xmlns:a16="http://schemas.microsoft.com/office/drawing/2014/main" id="{15324C54-B75E-4AC0-90C2-FA558C7716F7}"/>
              </a:ext>
            </a:extLst>
          </p:cNvPr>
          <p:cNvSpPr/>
          <p:nvPr/>
        </p:nvSpPr>
        <p:spPr>
          <a:xfrm>
            <a:off x="489366" y="4021755"/>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a:p>
        </p:txBody>
      </p:sp>
      <p:sp>
        <p:nvSpPr>
          <p:cNvPr id="5" name="Freeform: Shape 4">
            <a:extLst>
              <a:ext uri="{FF2B5EF4-FFF2-40B4-BE49-F238E27FC236}">
                <a16:creationId xmlns:a16="http://schemas.microsoft.com/office/drawing/2014/main" id="{CAA95478-C099-485F-AD95-A617656C6C7C}"/>
              </a:ext>
            </a:extLst>
          </p:cNvPr>
          <p:cNvSpPr/>
          <p:nvPr/>
        </p:nvSpPr>
        <p:spPr>
          <a:xfrm>
            <a:off x="774697" y="4021755"/>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a:p>
        </p:txBody>
      </p:sp>
      <p:sp>
        <p:nvSpPr>
          <p:cNvPr id="6" name="Freeform: Shape 5">
            <a:extLst>
              <a:ext uri="{FF2B5EF4-FFF2-40B4-BE49-F238E27FC236}">
                <a16:creationId xmlns:a16="http://schemas.microsoft.com/office/drawing/2014/main" id="{D65680A1-86D1-44C2-AA38-0DF5735F1F26}"/>
              </a:ext>
            </a:extLst>
          </p:cNvPr>
          <p:cNvSpPr/>
          <p:nvPr/>
        </p:nvSpPr>
        <p:spPr>
          <a:xfrm>
            <a:off x="1059910" y="4021755"/>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a:p>
        </p:txBody>
      </p:sp>
      <p:grpSp>
        <p:nvGrpSpPr>
          <p:cNvPr id="104" name="Group 4">
            <a:extLst>
              <a:ext uri="{FF2B5EF4-FFF2-40B4-BE49-F238E27FC236}">
                <a16:creationId xmlns:a16="http://schemas.microsoft.com/office/drawing/2014/main" id="{89402076-F24D-44C5-B8A7-1127F9C4B9B7}"/>
              </a:ext>
            </a:extLst>
          </p:cNvPr>
          <p:cNvGrpSpPr>
            <a:grpSpLocks noChangeAspect="1"/>
          </p:cNvGrpSpPr>
          <p:nvPr userDrawn="1"/>
        </p:nvGrpSpPr>
        <p:grpSpPr bwMode="auto">
          <a:xfrm>
            <a:off x="10364788" y="4960938"/>
            <a:ext cx="1225550" cy="1435100"/>
            <a:chOff x="6529" y="3125"/>
            <a:chExt cx="772" cy="904"/>
          </a:xfrm>
        </p:grpSpPr>
        <p:sp>
          <p:nvSpPr>
            <p:cNvPr id="105" name="Freeform 5">
              <a:extLst>
                <a:ext uri="{FF2B5EF4-FFF2-40B4-BE49-F238E27FC236}">
                  <a16:creationId xmlns:a16="http://schemas.microsoft.com/office/drawing/2014/main" id="{A239DDBF-0740-4B20-9CF3-A05C2A0BF592}"/>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6" name="Freeform 6">
              <a:extLst>
                <a:ext uri="{FF2B5EF4-FFF2-40B4-BE49-F238E27FC236}">
                  <a16:creationId xmlns:a16="http://schemas.microsoft.com/office/drawing/2014/main" id="{380EECCA-3396-425E-AB04-F11ABB1B5092}"/>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2800805241"/>
      </p:ext>
    </p:extLst>
  </p:cSld>
  <p:clrMapOvr>
    <a:masterClrMapping/>
  </p:clrMapOvr>
  <p:extLst>
    <p:ext uri="{DCECCB84-F9BA-43D5-87BE-67443E8EF086}">
      <p15:sldGuideLst xmlns:p15="http://schemas.microsoft.com/office/powerpoint/2012/main"/>
    </p:ext>
  </p:extLst>
</p:sldLayout>
</file>

<file path=ppt/slideLayouts/slideLayout328.xml><?xml version="1.0" encoding="utf-8"?>
<p:sldLayout xmlns:a="http://schemas.openxmlformats.org/drawingml/2006/main" xmlns:r="http://schemas.openxmlformats.org/officeDocument/2006/relationships" xmlns:p="http://schemas.openxmlformats.org/presentationml/2006/main" showMasterSp="0" preserve="1" userDrawn="1">
  <p:cSld name="Approved question tall">
    <p:spTree>
      <p:nvGrpSpPr>
        <p:cNvPr id="1" name=""/>
        <p:cNvGrpSpPr/>
        <p:nvPr/>
      </p:nvGrpSpPr>
      <p:grpSpPr>
        <a:xfrm>
          <a:off x="0" y="0"/>
          <a:ext cx="0" cy="0"/>
          <a:chOff x="0" y="0"/>
          <a:chExt cx="0" cy="0"/>
        </a:xfrm>
      </p:grpSpPr>
      <p:pic>
        <p:nvPicPr>
          <p:cNvPr id="75" name="Picture 74">
            <a:extLst>
              <a:ext uri="{FF2B5EF4-FFF2-40B4-BE49-F238E27FC236}">
                <a16:creationId xmlns:a16="http://schemas.microsoft.com/office/drawing/2014/main" id="{32889845-07EE-48FB-A972-F8ECF1EF871A}"/>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t="10644" b="5020"/>
          <a:stretch/>
        </p:blipFill>
        <p:spPr>
          <a:xfrm>
            <a:off x="0" y="0"/>
            <a:ext cx="12198350" cy="6858000"/>
          </a:xfrm>
          <a:prstGeom prst="rect">
            <a:avLst/>
          </a:prstGeom>
        </p:spPr>
      </p:pic>
      <p:pic>
        <p:nvPicPr>
          <p:cNvPr id="85" name="Graphic 84">
            <a:extLst>
              <a:ext uri="{FF2B5EF4-FFF2-40B4-BE49-F238E27FC236}">
                <a16:creationId xmlns:a16="http://schemas.microsoft.com/office/drawing/2014/main" id="{819BCB30-E1AA-4383-BEF0-0BE30C6425DE}"/>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489366" y="869576"/>
            <a:ext cx="4848024" cy="3933825"/>
          </a:xfrm>
          <a:prstGeom prst="rect">
            <a:avLst/>
          </a:prstGeom>
        </p:spPr>
      </p:pic>
      <p:grpSp>
        <p:nvGrpSpPr>
          <p:cNvPr id="186" name="Group 185">
            <a:extLst>
              <a:ext uri="{FF2B5EF4-FFF2-40B4-BE49-F238E27FC236}">
                <a16:creationId xmlns:a16="http://schemas.microsoft.com/office/drawing/2014/main" id="{9CDE954B-B280-441B-9B2D-3DC58AAE3926}"/>
              </a:ext>
            </a:extLst>
          </p:cNvPr>
          <p:cNvGrpSpPr/>
          <p:nvPr userDrawn="1"/>
        </p:nvGrpSpPr>
        <p:grpSpPr>
          <a:xfrm>
            <a:off x="498115" y="5826612"/>
            <a:ext cx="3878023" cy="570195"/>
            <a:chOff x="498115" y="5951018"/>
            <a:chExt cx="3878023" cy="570195"/>
          </a:xfrm>
        </p:grpSpPr>
        <p:sp>
          <p:nvSpPr>
            <p:cNvPr id="187" name="Rectangle 186">
              <a:extLst>
                <a:ext uri="{FF2B5EF4-FFF2-40B4-BE49-F238E27FC236}">
                  <a16:creationId xmlns:a16="http://schemas.microsoft.com/office/drawing/2014/main" id="{93D8FAC8-9530-49D4-8284-D35D1B1509D3}"/>
                </a:ext>
              </a:extLst>
            </p:cNvPr>
            <p:cNvSpPr>
              <a:spLocks noChangeArrowheads="1"/>
            </p:cNvSpPr>
            <p:nvPr userDrawn="1"/>
          </p:nvSpPr>
          <p:spPr bwMode="auto">
            <a:xfrm>
              <a:off x="498115"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88" name="Rectangle 6">
              <a:extLst>
                <a:ext uri="{FF2B5EF4-FFF2-40B4-BE49-F238E27FC236}">
                  <a16:creationId xmlns:a16="http://schemas.microsoft.com/office/drawing/2014/main" id="{FD924F44-93C1-4254-B594-53DB14FD995E}"/>
                </a:ext>
              </a:extLst>
            </p:cNvPr>
            <p:cNvSpPr>
              <a:spLocks noChangeArrowheads="1"/>
            </p:cNvSpPr>
            <p:nvPr userDrawn="1"/>
          </p:nvSpPr>
          <p:spPr bwMode="auto">
            <a:xfrm>
              <a:off x="69341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89" name="Rectangle 7">
              <a:extLst>
                <a:ext uri="{FF2B5EF4-FFF2-40B4-BE49-F238E27FC236}">
                  <a16:creationId xmlns:a16="http://schemas.microsoft.com/office/drawing/2014/main" id="{2A2DA425-7935-45A1-B63F-2D14CF8D5F9C}"/>
                </a:ext>
              </a:extLst>
            </p:cNvPr>
            <p:cNvSpPr>
              <a:spLocks noChangeArrowheads="1"/>
            </p:cNvSpPr>
            <p:nvPr userDrawn="1"/>
          </p:nvSpPr>
          <p:spPr bwMode="auto">
            <a:xfrm>
              <a:off x="89045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90" name="Freeform 8">
              <a:extLst>
                <a:ext uri="{FF2B5EF4-FFF2-40B4-BE49-F238E27FC236}">
                  <a16:creationId xmlns:a16="http://schemas.microsoft.com/office/drawing/2014/main" id="{91EFF75E-13E7-4E35-B108-D9FD5E9C802C}"/>
                </a:ext>
              </a:extLst>
            </p:cNvPr>
            <p:cNvSpPr>
              <a:spLocks/>
            </p:cNvSpPr>
            <p:nvPr userDrawn="1"/>
          </p:nvSpPr>
          <p:spPr bwMode="auto">
            <a:xfrm>
              <a:off x="498115" y="6181188"/>
              <a:ext cx="94161" cy="130778"/>
            </a:xfrm>
            <a:custGeom>
              <a:avLst/>
              <a:gdLst>
                <a:gd name="T0" fmla="*/ 32 w 54"/>
                <a:gd name="T1" fmla="*/ 11 h 75"/>
                <a:gd name="T2" fmla="*/ 32 w 54"/>
                <a:gd name="T3" fmla="*/ 75 h 75"/>
                <a:gd name="T4" fmla="*/ 22 w 54"/>
                <a:gd name="T5" fmla="*/ 75 h 75"/>
                <a:gd name="T6" fmla="*/ 22 w 54"/>
                <a:gd name="T7" fmla="*/ 11 h 75"/>
                <a:gd name="T8" fmla="*/ 0 w 54"/>
                <a:gd name="T9" fmla="*/ 11 h 75"/>
                <a:gd name="T10" fmla="*/ 0 w 54"/>
                <a:gd name="T11" fmla="*/ 0 h 75"/>
                <a:gd name="T12" fmla="*/ 54 w 54"/>
                <a:gd name="T13" fmla="*/ 0 h 75"/>
                <a:gd name="T14" fmla="*/ 54 w 54"/>
                <a:gd name="T15" fmla="*/ 11 h 75"/>
                <a:gd name="T16" fmla="*/ 32 w 54"/>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1"/>
                  </a:moveTo>
                  <a:lnTo>
                    <a:pt x="32" y="75"/>
                  </a:lnTo>
                  <a:lnTo>
                    <a:pt x="22" y="75"/>
                  </a:lnTo>
                  <a:lnTo>
                    <a:pt x="22" y="11"/>
                  </a:lnTo>
                  <a:lnTo>
                    <a:pt x="0" y="11"/>
                  </a:lnTo>
                  <a:lnTo>
                    <a:pt x="0" y="0"/>
                  </a:lnTo>
                  <a:lnTo>
                    <a:pt x="54" y="0"/>
                  </a:lnTo>
                  <a:lnTo>
                    <a:pt x="54" y="11"/>
                  </a:lnTo>
                  <a:lnTo>
                    <a:pt x="32"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1" name="Freeform 9">
              <a:extLst>
                <a:ext uri="{FF2B5EF4-FFF2-40B4-BE49-F238E27FC236}">
                  <a16:creationId xmlns:a16="http://schemas.microsoft.com/office/drawing/2014/main" id="{4411951F-E009-4FE7-B2EC-47771CA8E178}"/>
                </a:ext>
              </a:extLst>
            </p:cNvPr>
            <p:cNvSpPr>
              <a:spLocks/>
            </p:cNvSpPr>
            <p:nvPr userDrawn="1"/>
          </p:nvSpPr>
          <p:spPr bwMode="auto">
            <a:xfrm>
              <a:off x="609713" y="6174213"/>
              <a:ext cx="78468"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2" name="Freeform 10">
              <a:extLst>
                <a:ext uri="{FF2B5EF4-FFF2-40B4-BE49-F238E27FC236}">
                  <a16:creationId xmlns:a16="http://schemas.microsoft.com/office/drawing/2014/main" id="{B28EE49C-5F5A-49C6-AEB8-6D12DDF344ED}"/>
                </a:ext>
              </a:extLst>
            </p:cNvPr>
            <p:cNvSpPr>
              <a:spLocks noEditPoints="1"/>
            </p:cNvSpPr>
            <p:nvPr userDrawn="1"/>
          </p:nvSpPr>
          <p:spPr bwMode="auto">
            <a:xfrm>
              <a:off x="705618" y="6212575"/>
              <a:ext cx="85443"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3" name="Freeform 11">
              <a:extLst>
                <a:ext uri="{FF2B5EF4-FFF2-40B4-BE49-F238E27FC236}">
                  <a16:creationId xmlns:a16="http://schemas.microsoft.com/office/drawing/2014/main" id="{6E2B7D76-D660-491F-8B04-169C6F138B0A}"/>
                </a:ext>
              </a:extLst>
            </p:cNvPr>
            <p:cNvSpPr>
              <a:spLocks noEditPoints="1"/>
            </p:cNvSpPr>
            <p:nvPr userDrawn="1"/>
          </p:nvSpPr>
          <p:spPr bwMode="auto">
            <a:xfrm>
              <a:off x="857320" y="6174213"/>
              <a:ext cx="83698" cy="139497"/>
            </a:xfrm>
            <a:custGeom>
              <a:avLst/>
              <a:gdLst>
                <a:gd name="T0" fmla="*/ 33 w 33"/>
                <a:gd name="T1" fmla="*/ 35 h 55"/>
                <a:gd name="T2" fmla="*/ 31 w 33"/>
                <a:gd name="T3" fmla="*/ 44 h 55"/>
                <a:gd name="T4" fmla="*/ 28 w 33"/>
                <a:gd name="T5" fmla="*/ 50 h 55"/>
                <a:gd name="T6" fmla="*/ 23 w 33"/>
                <a:gd name="T7" fmla="*/ 53 h 55"/>
                <a:gd name="T8" fmla="*/ 17 w 33"/>
                <a:gd name="T9" fmla="*/ 55 h 55"/>
                <a:gd name="T10" fmla="*/ 12 w 33"/>
                <a:gd name="T11" fmla="*/ 53 h 55"/>
                <a:gd name="T12" fmla="*/ 8 w 33"/>
                <a:gd name="T13" fmla="*/ 50 h 55"/>
                <a:gd name="T14" fmla="*/ 8 w 33"/>
                <a:gd name="T15" fmla="*/ 54 h 55"/>
                <a:gd name="T16" fmla="*/ 0 w 33"/>
                <a:gd name="T17" fmla="*/ 54 h 55"/>
                <a:gd name="T18" fmla="*/ 0 w 33"/>
                <a:gd name="T19" fmla="*/ 4 h 55"/>
                <a:gd name="T20" fmla="*/ 8 w 33"/>
                <a:gd name="T21" fmla="*/ 0 h 55"/>
                <a:gd name="T22" fmla="*/ 8 w 33"/>
                <a:gd name="T23" fmla="*/ 19 h 55"/>
                <a:gd name="T24" fmla="*/ 10 w 33"/>
                <a:gd name="T25" fmla="*/ 17 h 55"/>
                <a:gd name="T26" fmla="*/ 12 w 33"/>
                <a:gd name="T27" fmla="*/ 16 h 55"/>
                <a:gd name="T28" fmla="*/ 14 w 33"/>
                <a:gd name="T29" fmla="*/ 15 h 55"/>
                <a:gd name="T30" fmla="*/ 18 w 33"/>
                <a:gd name="T31" fmla="*/ 15 h 55"/>
                <a:gd name="T32" fmla="*/ 24 w 33"/>
                <a:gd name="T33" fmla="*/ 16 h 55"/>
                <a:gd name="T34" fmla="*/ 28 w 33"/>
                <a:gd name="T35" fmla="*/ 19 h 55"/>
                <a:gd name="T36" fmla="*/ 31 w 33"/>
                <a:gd name="T37" fmla="*/ 26 h 55"/>
                <a:gd name="T38" fmla="*/ 33 w 33"/>
                <a:gd name="T39" fmla="*/ 35 h 55"/>
                <a:gd name="T40" fmla="*/ 25 w 33"/>
                <a:gd name="T41" fmla="*/ 35 h 55"/>
                <a:gd name="T42" fmla="*/ 23 w 33"/>
                <a:gd name="T43" fmla="*/ 25 h 55"/>
                <a:gd name="T44" fmla="*/ 16 w 33"/>
                <a:gd name="T45" fmla="*/ 22 h 55"/>
                <a:gd name="T46" fmla="*/ 14 w 33"/>
                <a:gd name="T47" fmla="*/ 22 h 55"/>
                <a:gd name="T48" fmla="*/ 11 w 33"/>
                <a:gd name="T49" fmla="*/ 23 h 55"/>
                <a:gd name="T50" fmla="*/ 9 w 33"/>
                <a:gd name="T51" fmla="*/ 25 h 55"/>
                <a:gd name="T52" fmla="*/ 8 w 33"/>
                <a:gd name="T53" fmla="*/ 26 h 55"/>
                <a:gd name="T54" fmla="*/ 8 w 33"/>
                <a:gd name="T55" fmla="*/ 43 h 55"/>
                <a:gd name="T56" fmla="*/ 9 w 33"/>
                <a:gd name="T57" fmla="*/ 44 h 55"/>
                <a:gd name="T58" fmla="*/ 11 w 33"/>
                <a:gd name="T59" fmla="*/ 46 h 55"/>
                <a:gd name="T60" fmla="*/ 14 w 33"/>
                <a:gd name="T61" fmla="*/ 47 h 55"/>
                <a:gd name="T62" fmla="*/ 17 w 33"/>
                <a:gd name="T63" fmla="*/ 48 h 55"/>
                <a:gd name="T64" fmla="*/ 23 w 33"/>
                <a:gd name="T65" fmla="*/ 45 h 55"/>
                <a:gd name="T66" fmla="*/ 25 w 33"/>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5">
                  <a:moveTo>
                    <a:pt x="33" y="35"/>
                  </a:moveTo>
                  <a:cubicBezTo>
                    <a:pt x="33" y="38"/>
                    <a:pt x="32" y="41"/>
                    <a:pt x="31" y="44"/>
                  </a:cubicBezTo>
                  <a:cubicBezTo>
                    <a:pt x="30" y="46"/>
                    <a:pt x="29" y="48"/>
                    <a:pt x="28" y="50"/>
                  </a:cubicBezTo>
                  <a:cubicBezTo>
                    <a:pt x="27" y="51"/>
                    <a:pt x="25" y="53"/>
                    <a:pt x="23" y="53"/>
                  </a:cubicBezTo>
                  <a:cubicBezTo>
                    <a:pt x="21" y="54"/>
                    <a:pt x="19" y="55"/>
                    <a:pt x="17" y="55"/>
                  </a:cubicBezTo>
                  <a:cubicBezTo>
                    <a:pt x="16" y="55"/>
                    <a:pt x="14" y="54"/>
                    <a:pt x="12" y="53"/>
                  </a:cubicBezTo>
                  <a:cubicBezTo>
                    <a:pt x="10" y="52"/>
                    <a:pt x="9" y="51"/>
                    <a:pt x="8" y="50"/>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9" y="18"/>
                    <a:pt x="9" y="18"/>
                    <a:pt x="10" y="17"/>
                  </a:cubicBezTo>
                  <a:cubicBezTo>
                    <a:pt x="11" y="17"/>
                    <a:pt x="11" y="16"/>
                    <a:pt x="12" y="16"/>
                  </a:cubicBezTo>
                  <a:cubicBezTo>
                    <a:pt x="13" y="16"/>
                    <a:pt x="13" y="15"/>
                    <a:pt x="14" y="15"/>
                  </a:cubicBezTo>
                  <a:cubicBezTo>
                    <a:pt x="15" y="15"/>
                    <a:pt x="16" y="15"/>
                    <a:pt x="18" y="15"/>
                  </a:cubicBezTo>
                  <a:cubicBezTo>
                    <a:pt x="20" y="15"/>
                    <a:pt x="22" y="15"/>
                    <a:pt x="24" y="16"/>
                  </a:cubicBezTo>
                  <a:cubicBezTo>
                    <a:pt x="25" y="16"/>
                    <a:pt x="27" y="18"/>
                    <a:pt x="28" y="19"/>
                  </a:cubicBezTo>
                  <a:cubicBezTo>
                    <a:pt x="30" y="21"/>
                    <a:pt x="31" y="23"/>
                    <a:pt x="31" y="26"/>
                  </a:cubicBezTo>
                  <a:cubicBezTo>
                    <a:pt x="32" y="28"/>
                    <a:pt x="33" y="32"/>
                    <a:pt x="33" y="35"/>
                  </a:cubicBezTo>
                  <a:close/>
                  <a:moveTo>
                    <a:pt x="25" y="35"/>
                  </a:moveTo>
                  <a:cubicBezTo>
                    <a:pt x="25" y="31"/>
                    <a:pt x="24" y="27"/>
                    <a:pt x="23" y="25"/>
                  </a:cubicBezTo>
                  <a:cubicBezTo>
                    <a:pt x="21" y="23"/>
                    <a:pt x="19" y="22"/>
                    <a:pt x="16" y="22"/>
                  </a:cubicBezTo>
                  <a:cubicBezTo>
                    <a:pt x="15" y="22"/>
                    <a:pt x="15" y="22"/>
                    <a:pt x="14" y="22"/>
                  </a:cubicBezTo>
                  <a:cubicBezTo>
                    <a:pt x="13" y="22"/>
                    <a:pt x="12" y="23"/>
                    <a:pt x="11" y="23"/>
                  </a:cubicBezTo>
                  <a:cubicBezTo>
                    <a:pt x="11" y="23"/>
                    <a:pt x="10" y="24"/>
                    <a:pt x="9" y="25"/>
                  </a:cubicBezTo>
                  <a:cubicBezTo>
                    <a:pt x="9" y="25"/>
                    <a:pt x="8" y="26"/>
                    <a:pt x="8" y="26"/>
                  </a:cubicBezTo>
                  <a:cubicBezTo>
                    <a:pt x="8" y="43"/>
                    <a:pt x="8" y="43"/>
                    <a:pt x="8" y="43"/>
                  </a:cubicBezTo>
                  <a:cubicBezTo>
                    <a:pt x="8" y="43"/>
                    <a:pt x="9" y="44"/>
                    <a:pt x="9" y="44"/>
                  </a:cubicBezTo>
                  <a:cubicBezTo>
                    <a:pt x="10" y="45"/>
                    <a:pt x="11" y="45"/>
                    <a:pt x="11" y="46"/>
                  </a:cubicBezTo>
                  <a:cubicBezTo>
                    <a:pt x="12" y="46"/>
                    <a:pt x="13" y="47"/>
                    <a:pt x="14" y="47"/>
                  </a:cubicBezTo>
                  <a:cubicBezTo>
                    <a:pt x="15" y="47"/>
                    <a:pt x="16" y="48"/>
                    <a:pt x="17"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4" name="Freeform 12">
              <a:extLst>
                <a:ext uri="{FF2B5EF4-FFF2-40B4-BE49-F238E27FC236}">
                  <a16:creationId xmlns:a16="http://schemas.microsoft.com/office/drawing/2014/main" id="{41BE51DE-402B-48B5-99C8-D8BB9A32DF35}"/>
                </a:ext>
              </a:extLst>
            </p:cNvPr>
            <p:cNvSpPr>
              <a:spLocks noEditPoints="1"/>
            </p:cNvSpPr>
            <p:nvPr userDrawn="1"/>
          </p:nvSpPr>
          <p:spPr bwMode="auto">
            <a:xfrm>
              <a:off x="956713"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1" y="32"/>
                    <a:pt x="21" y="32"/>
                  </a:cubicBezTo>
                  <a:cubicBezTo>
                    <a:pt x="22" y="32"/>
                    <a:pt x="22"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8"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5" name="Freeform 13">
              <a:extLst>
                <a:ext uri="{FF2B5EF4-FFF2-40B4-BE49-F238E27FC236}">
                  <a16:creationId xmlns:a16="http://schemas.microsoft.com/office/drawing/2014/main" id="{8D5E878B-8859-44FA-A69D-DCE630AAB0DC}"/>
                </a:ext>
              </a:extLst>
            </p:cNvPr>
            <p:cNvSpPr>
              <a:spLocks/>
            </p:cNvSpPr>
            <p:nvPr userDrawn="1"/>
          </p:nvSpPr>
          <p:spPr bwMode="auto">
            <a:xfrm>
              <a:off x="1050873" y="6174213"/>
              <a:ext cx="55799" cy="139497"/>
            </a:xfrm>
            <a:custGeom>
              <a:avLst/>
              <a:gdLst>
                <a:gd name="T0" fmla="*/ 21 w 22"/>
                <a:gd name="T1" fmla="*/ 53 h 55"/>
                <a:gd name="T2" fmla="*/ 18 w 22"/>
                <a:gd name="T3" fmla="*/ 54 h 55"/>
                <a:gd name="T4" fmla="*/ 14 w 22"/>
                <a:gd name="T5" fmla="*/ 55 h 55"/>
                <a:gd name="T6" fmla="*/ 11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2" y="54"/>
                    <a:pt x="11" y="54"/>
                  </a:cubicBezTo>
                  <a:cubicBezTo>
                    <a:pt x="10" y="54"/>
                    <a:pt x="9" y="53"/>
                    <a:pt x="8" y="52"/>
                  </a:cubicBezTo>
                  <a:cubicBezTo>
                    <a:pt x="7" y="51"/>
                    <a:pt x="6" y="50"/>
                    <a:pt x="6" y="49"/>
                  </a:cubicBezTo>
                  <a:cubicBezTo>
                    <a:pt x="6"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2"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6" name="Freeform 14">
              <a:extLst>
                <a:ext uri="{FF2B5EF4-FFF2-40B4-BE49-F238E27FC236}">
                  <a16:creationId xmlns:a16="http://schemas.microsoft.com/office/drawing/2014/main" id="{08D55808-ECDC-4E9B-84ED-7301E9E716C2}"/>
                </a:ext>
              </a:extLst>
            </p:cNvPr>
            <p:cNvSpPr>
              <a:spLocks/>
            </p:cNvSpPr>
            <p:nvPr userDrawn="1"/>
          </p:nvSpPr>
          <p:spPr bwMode="auto">
            <a:xfrm>
              <a:off x="111887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7" name="Freeform 15">
              <a:extLst>
                <a:ext uri="{FF2B5EF4-FFF2-40B4-BE49-F238E27FC236}">
                  <a16:creationId xmlns:a16="http://schemas.microsoft.com/office/drawing/2014/main" id="{3436B310-313E-4A53-A70D-CA0D0D97FE7A}"/>
                </a:ext>
              </a:extLst>
            </p:cNvPr>
            <p:cNvSpPr>
              <a:spLocks noEditPoints="1"/>
            </p:cNvSpPr>
            <p:nvPr userDrawn="1"/>
          </p:nvSpPr>
          <p:spPr bwMode="auto">
            <a:xfrm>
              <a:off x="1190370"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29 w 33"/>
                <a:gd name="T25" fmla="*/ 35 h 40"/>
                <a:gd name="T26" fmla="*/ 27 w 33"/>
                <a:gd name="T27" fmla="*/ 37 h 40"/>
                <a:gd name="T28" fmla="*/ 24 w 33"/>
                <a:gd name="T29" fmla="*/ 38 h 40"/>
                <a:gd name="T30" fmla="*/ 20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2"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0" y="32"/>
                    <a:pt x="21" y="32"/>
                  </a:cubicBezTo>
                  <a:cubicBezTo>
                    <a:pt x="22" y="32"/>
                    <a:pt x="22" y="31"/>
                    <a:pt x="23" y="31"/>
                  </a:cubicBezTo>
                  <a:cubicBezTo>
                    <a:pt x="23" y="31"/>
                    <a:pt x="24" y="30"/>
                    <a:pt x="25" y="30"/>
                  </a:cubicBezTo>
                  <a:cubicBezTo>
                    <a:pt x="29" y="35"/>
                    <a:pt x="29" y="35"/>
                    <a:pt x="29" y="35"/>
                  </a:cubicBezTo>
                  <a:cubicBezTo>
                    <a:pt x="29" y="35"/>
                    <a:pt x="28" y="36"/>
                    <a:pt x="27" y="37"/>
                  </a:cubicBezTo>
                  <a:cubicBezTo>
                    <a:pt x="26" y="37"/>
                    <a:pt x="25" y="38"/>
                    <a:pt x="24" y="38"/>
                  </a:cubicBezTo>
                  <a:cubicBezTo>
                    <a:pt x="23" y="39"/>
                    <a:pt x="22" y="39"/>
                    <a:pt x="20"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7"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8" name="Freeform 16">
              <a:extLst>
                <a:ext uri="{FF2B5EF4-FFF2-40B4-BE49-F238E27FC236}">
                  <a16:creationId xmlns:a16="http://schemas.microsoft.com/office/drawing/2014/main" id="{F3CE55A9-AE55-4169-A58D-8171D9916EC9}"/>
                </a:ext>
              </a:extLst>
            </p:cNvPr>
            <p:cNvSpPr>
              <a:spLocks/>
            </p:cNvSpPr>
            <p:nvPr userDrawn="1"/>
          </p:nvSpPr>
          <p:spPr bwMode="auto">
            <a:xfrm>
              <a:off x="1294993" y="6212575"/>
              <a:ext cx="55799" cy="99391"/>
            </a:xfrm>
            <a:custGeom>
              <a:avLst/>
              <a:gdLst>
                <a:gd name="T0" fmla="*/ 20 w 22"/>
                <a:gd name="T1" fmla="*/ 8 h 39"/>
                <a:gd name="T2" fmla="*/ 18 w 22"/>
                <a:gd name="T3" fmla="*/ 7 h 39"/>
                <a:gd name="T4" fmla="*/ 15 w 22"/>
                <a:gd name="T5" fmla="*/ 7 h 39"/>
                <a:gd name="T6" fmla="*/ 9 w 22"/>
                <a:gd name="T7" fmla="*/ 9 h 39"/>
                <a:gd name="T8" fmla="*/ 7 w 22"/>
                <a:gd name="T9" fmla="*/ 17 h 39"/>
                <a:gd name="T10" fmla="*/ 7 w 22"/>
                <a:gd name="T11" fmla="*/ 39 h 39"/>
                <a:gd name="T12" fmla="*/ 0 w 22"/>
                <a:gd name="T13" fmla="*/ 39 h 39"/>
                <a:gd name="T14" fmla="*/ 0 w 22"/>
                <a:gd name="T15" fmla="*/ 0 h 39"/>
                <a:gd name="T16" fmla="*/ 7 w 22"/>
                <a:gd name="T17" fmla="*/ 0 h 39"/>
                <a:gd name="T18" fmla="*/ 7 w 22"/>
                <a:gd name="T19" fmla="*/ 4 h 39"/>
                <a:gd name="T20" fmla="*/ 9 w 22"/>
                <a:gd name="T21" fmla="*/ 2 h 39"/>
                <a:gd name="T22" fmla="*/ 11 w 22"/>
                <a:gd name="T23" fmla="*/ 1 h 39"/>
                <a:gd name="T24" fmla="*/ 13 w 22"/>
                <a:gd name="T25" fmla="*/ 0 h 39"/>
                <a:gd name="T26" fmla="*/ 16 w 22"/>
                <a:gd name="T27" fmla="*/ 0 h 39"/>
                <a:gd name="T28" fmla="*/ 20 w 22"/>
                <a:gd name="T29" fmla="*/ 0 h 39"/>
                <a:gd name="T30" fmla="*/ 22 w 22"/>
                <a:gd name="T31" fmla="*/ 1 h 39"/>
                <a:gd name="T32" fmla="*/ 20 w 22"/>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8"/>
                  </a:moveTo>
                  <a:cubicBezTo>
                    <a:pt x="20" y="8"/>
                    <a:pt x="19" y="8"/>
                    <a:pt x="18" y="7"/>
                  </a:cubicBezTo>
                  <a:cubicBezTo>
                    <a:pt x="17" y="7"/>
                    <a:pt x="16" y="7"/>
                    <a:pt x="15" y="7"/>
                  </a:cubicBezTo>
                  <a:cubicBezTo>
                    <a:pt x="12" y="7"/>
                    <a:pt x="10" y="8"/>
                    <a:pt x="9" y="9"/>
                  </a:cubicBezTo>
                  <a:cubicBezTo>
                    <a:pt x="8" y="11"/>
                    <a:pt x="7" y="14"/>
                    <a:pt x="7" y="17"/>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9" y="2"/>
                    <a:pt x="10" y="1"/>
                    <a:pt x="11" y="1"/>
                  </a:cubicBezTo>
                  <a:cubicBezTo>
                    <a:pt x="11" y="0"/>
                    <a:pt x="12" y="0"/>
                    <a:pt x="13" y="0"/>
                  </a:cubicBezTo>
                  <a:cubicBezTo>
                    <a:pt x="14" y="0"/>
                    <a:pt x="15" y="0"/>
                    <a:pt x="16" y="0"/>
                  </a:cubicBezTo>
                  <a:cubicBezTo>
                    <a:pt x="17" y="0"/>
                    <a:pt x="19" y="0"/>
                    <a:pt x="20" y="0"/>
                  </a:cubicBezTo>
                  <a:cubicBezTo>
                    <a:pt x="21" y="0"/>
                    <a:pt x="22" y="1"/>
                    <a:pt x="22" y="1"/>
                  </a:cubicBezTo>
                  <a:lnTo>
                    <a:pt x="20"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9" name="Freeform 17">
              <a:extLst>
                <a:ext uri="{FF2B5EF4-FFF2-40B4-BE49-F238E27FC236}">
                  <a16:creationId xmlns:a16="http://schemas.microsoft.com/office/drawing/2014/main" id="{FA01BC48-4605-46FC-A7AC-192C7DBCA046}"/>
                </a:ext>
              </a:extLst>
            </p:cNvPr>
            <p:cNvSpPr>
              <a:spLocks/>
            </p:cNvSpPr>
            <p:nvPr userDrawn="1"/>
          </p:nvSpPr>
          <p:spPr bwMode="auto">
            <a:xfrm>
              <a:off x="140659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0" name="Freeform 18">
              <a:extLst>
                <a:ext uri="{FF2B5EF4-FFF2-40B4-BE49-F238E27FC236}">
                  <a16:creationId xmlns:a16="http://schemas.microsoft.com/office/drawing/2014/main" id="{870190F3-472B-4296-B88D-D6904B9F3085}"/>
                </a:ext>
              </a:extLst>
            </p:cNvPr>
            <p:cNvSpPr>
              <a:spLocks/>
            </p:cNvSpPr>
            <p:nvPr userDrawn="1"/>
          </p:nvSpPr>
          <p:spPr bwMode="auto">
            <a:xfrm>
              <a:off x="1485058"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10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2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3" y="26"/>
                    <a:pt x="21" y="24"/>
                  </a:cubicBezTo>
                  <a:cubicBezTo>
                    <a:pt x="20" y="22"/>
                    <a:pt x="18" y="22"/>
                    <a:pt x="15" y="22"/>
                  </a:cubicBezTo>
                  <a:cubicBezTo>
                    <a:pt x="14" y="22"/>
                    <a:pt x="13" y="22"/>
                    <a:pt x="12" y="22"/>
                  </a:cubicBezTo>
                  <a:cubicBezTo>
                    <a:pt x="11" y="22"/>
                    <a:pt x="10" y="23"/>
                    <a:pt x="10" y="24"/>
                  </a:cubicBezTo>
                  <a:cubicBezTo>
                    <a:pt x="9" y="25"/>
                    <a:pt x="8" y="26"/>
                    <a:pt x="8" y="27"/>
                  </a:cubicBezTo>
                  <a:cubicBezTo>
                    <a:pt x="8"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9" y="17"/>
                  </a:cubicBezTo>
                  <a:cubicBezTo>
                    <a:pt x="10" y="17"/>
                    <a:pt x="11" y="16"/>
                    <a:pt x="12" y="16"/>
                  </a:cubicBezTo>
                  <a:cubicBezTo>
                    <a:pt x="12" y="15"/>
                    <a:pt x="13" y="15"/>
                    <a:pt x="14" y="15"/>
                  </a:cubicBezTo>
                  <a:cubicBezTo>
                    <a:pt x="15" y="15"/>
                    <a:pt x="16" y="15"/>
                    <a:pt x="17" y="15"/>
                  </a:cubicBezTo>
                  <a:cubicBezTo>
                    <a:pt x="19" y="15"/>
                    <a:pt x="21" y="15"/>
                    <a:pt x="23" y="16"/>
                  </a:cubicBezTo>
                  <a:cubicBezTo>
                    <a:pt x="25" y="16"/>
                    <a:pt x="26" y="17"/>
                    <a:pt x="27" y="19"/>
                  </a:cubicBezTo>
                  <a:cubicBezTo>
                    <a:pt x="29" y="20"/>
                    <a:pt x="29" y="22"/>
                    <a:pt x="30" y="24"/>
                  </a:cubicBezTo>
                  <a:cubicBezTo>
                    <a:pt x="31"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1" name="Freeform 19">
              <a:extLst>
                <a:ext uri="{FF2B5EF4-FFF2-40B4-BE49-F238E27FC236}">
                  <a16:creationId xmlns:a16="http://schemas.microsoft.com/office/drawing/2014/main" id="{6CEA0F2B-4AAB-4A16-B7F1-CFCB0C0DCEEE}"/>
                </a:ext>
              </a:extLst>
            </p:cNvPr>
            <p:cNvSpPr>
              <a:spLocks noEditPoints="1"/>
            </p:cNvSpPr>
            <p:nvPr userDrawn="1"/>
          </p:nvSpPr>
          <p:spPr bwMode="auto">
            <a:xfrm>
              <a:off x="158270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8" y="40"/>
                    <a:pt x="17" y="40"/>
                  </a:cubicBezTo>
                  <a:cubicBezTo>
                    <a:pt x="15" y="40"/>
                    <a:pt x="14" y="39"/>
                    <a:pt x="12" y="39"/>
                  </a:cubicBezTo>
                  <a:cubicBezTo>
                    <a:pt x="11" y="38"/>
                    <a:pt x="10" y="38"/>
                    <a:pt x="8" y="37"/>
                  </a:cubicBezTo>
                  <a:cubicBezTo>
                    <a:pt x="7" y="36"/>
                    <a:pt x="6" y="35"/>
                    <a:pt x="5" y="34"/>
                  </a:cubicBezTo>
                  <a:cubicBezTo>
                    <a:pt x="4"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2" name="Freeform 20">
              <a:extLst>
                <a:ext uri="{FF2B5EF4-FFF2-40B4-BE49-F238E27FC236}">
                  <a16:creationId xmlns:a16="http://schemas.microsoft.com/office/drawing/2014/main" id="{CD64F657-7EE7-4AF2-ADE4-160C87E64D6B}"/>
                </a:ext>
              </a:extLst>
            </p:cNvPr>
            <p:cNvSpPr>
              <a:spLocks noEditPoints="1"/>
            </p:cNvSpPr>
            <p:nvPr userDrawn="1"/>
          </p:nvSpPr>
          <p:spPr bwMode="auto">
            <a:xfrm>
              <a:off x="1730922" y="6212575"/>
              <a:ext cx="80211" cy="134265"/>
            </a:xfrm>
            <a:custGeom>
              <a:avLst/>
              <a:gdLst>
                <a:gd name="T0" fmla="*/ 25 w 32"/>
                <a:gd name="T1" fmla="*/ 53 h 53"/>
                <a:gd name="T2" fmla="*/ 25 w 32"/>
                <a:gd name="T3" fmla="*/ 35 h 53"/>
                <a:gd name="T4" fmla="*/ 20 w 32"/>
                <a:gd name="T5" fmla="*/ 38 h 53"/>
                <a:gd name="T6" fmla="*/ 15 w 32"/>
                <a:gd name="T7" fmla="*/ 40 h 53"/>
                <a:gd name="T8" fmla="*/ 9 w 32"/>
                <a:gd name="T9" fmla="*/ 38 h 53"/>
                <a:gd name="T10" fmla="*/ 4 w 32"/>
                <a:gd name="T11" fmla="*/ 35 h 53"/>
                <a:gd name="T12" fmla="*/ 1 w 32"/>
                <a:gd name="T13" fmla="*/ 28 h 53"/>
                <a:gd name="T14" fmla="*/ 0 w 32"/>
                <a:gd name="T15" fmla="*/ 19 h 53"/>
                <a:gd name="T16" fmla="*/ 1 w 32"/>
                <a:gd name="T17" fmla="*/ 10 h 53"/>
                <a:gd name="T18" fmla="*/ 4 w 32"/>
                <a:gd name="T19" fmla="*/ 4 h 53"/>
                <a:gd name="T20" fmla="*/ 9 w 32"/>
                <a:gd name="T21" fmla="*/ 1 h 53"/>
                <a:gd name="T22" fmla="*/ 15 w 32"/>
                <a:gd name="T23" fmla="*/ 0 h 53"/>
                <a:gd name="T24" fmla="*/ 18 w 32"/>
                <a:gd name="T25" fmla="*/ 0 h 53"/>
                <a:gd name="T26" fmla="*/ 20 w 32"/>
                <a:gd name="T27" fmla="*/ 1 h 53"/>
                <a:gd name="T28" fmla="*/ 23 w 32"/>
                <a:gd name="T29" fmla="*/ 2 h 53"/>
                <a:gd name="T30" fmla="*/ 25 w 32"/>
                <a:gd name="T31" fmla="*/ 4 h 53"/>
                <a:gd name="T32" fmla="*/ 25 w 32"/>
                <a:gd name="T33" fmla="*/ 0 h 53"/>
                <a:gd name="T34" fmla="*/ 32 w 32"/>
                <a:gd name="T35" fmla="*/ 0 h 53"/>
                <a:gd name="T36" fmla="*/ 32 w 32"/>
                <a:gd name="T37" fmla="*/ 49 h 53"/>
                <a:gd name="T38" fmla="*/ 25 w 32"/>
                <a:gd name="T39" fmla="*/ 53 h 53"/>
                <a:gd name="T40" fmla="*/ 25 w 32"/>
                <a:gd name="T41" fmla="*/ 12 h 53"/>
                <a:gd name="T42" fmla="*/ 23 w 32"/>
                <a:gd name="T43" fmla="*/ 10 h 53"/>
                <a:gd name="T44" fmla="*/ 21 w 32"/>
                <a:gd name="T45" fmla="*/ 8 h 53"/>
                <a:gd name="T46" fmla="*/ 18 w 32"/>
                <a:gd name="T47" fmla="*/ 7 h 53"/>
                <a:gd name="T48" fmla="*/ 16 w 32"/>
                <a:gd name="T49" fmla="*/ 7 h 53"/>
                <a:gd name="T50" fmla="*/ 9 w 32"/>
                <a:gd name="T51" fmla="*/ 10 h 53"/>
                <a:gd name="T52" fmla="*/ 7 w 32"/>
                <a:gd name="T53" fmla="*/ 19 h 53"/>
                <a:gd name="T54" fmla="*/ 10 w 32"/>
                <a:gd name="T55" fmla="*/ 29 h 53"/>
                <a:gd name="T56" fmla="*/ 16 w 32"/>
                <a:gd name="T57" fmla="*/ 33 h 53"/>
                <a:gd name="T58" fmla="*/ 21 w 32"/>
                <a:gd name="T59" fmla="*/ 31 h 53"/>
                <a:gd name="T60" fmla="*/ 25 w 32"/>
                <a:gd name="T61" fmla="*/ 28 h 53"/>
                <a:gd name="T62" fmla="*/ 25 w 32"/>
                <a:gd name="T6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3">
                  <a:moveTo>
                    <a:pt x="25" y="53"/>
                  </a:moveTo>
                  <a:cubicBezTo>
                    <a:pt x="25" y="35"/>
                    <a:pt x="25" y="35"/>
                    <a:pt x="25" y="35"/>
                  </a:cubicBezTo>
                  <a:cubicBezTo>
                    <a:pt x="23" y="36"/>
                    <a:pt x="22" y="37"/>
                    <a:pt x="20" y="38"/>
                  </a:cubicBezTo>
                  <a:cubicBezTo>
                    <a:pt x="18" y="39"/>
                    <a:pt x="17" y="40"/>
                    <a:pt x="15" y="40"/>
                  </a:cubicBezTo>
                  <a:cubicBezTo>
                    <a:pt x="13" y="40"/>
                    <a:pt x="11" y="39"/>
                    <a:pt x="9" y="38"/>
                  </a:cubicBezTo>
                  <a:cubicBezTo>
                    <a:pt x="7" y="38"/>
                    <a:pt x="5" y="36"/>
                    <a:pt x="4" y="35"/>
                  </a:cubicBezTo>
                  <a:cubicBezTo>
                    <a:pt x="3" y="33"/>
                    <a:pt x="2" y="31"/>
                    <a:pt x="1" y="28"/>
                  </a:cubicBezTo>
                  <a:cubicBezTo>
                    <a:pt x="0" y="26"/>
                    <a:pt x="0" y="23"/>
                    <a:pt x="0" y="19"/>
                  </a:cubicBezTo>
                  <a:cubicBezTo>
                    <a:pt x="0" y="16"/>
                    <a:pt x="0" y="13"/>
                    <a:pt x="1" y="10"/>
                  </a:cubicBezTo>
                  <a:cubicBezTo>
                    <a:pt x="2" y="8"/>
                    <a:pt x="3" y="6"/>
                    <a:pt x="4" y="4"/>
                  </a:cubicBezTo>
                  <a:cubicBezTo>
                    <a:pt x="6" y="3"/>
                    <a:pt x="7" y="2"/>
                    <a:pt x="9" y="1"/>
                  </a:cubicBezTo>
                  <a:cubicBezTo>
                    <a:pt x="11" y="0"/>
                    <a:pt x="13" y="0"/>
                    <a:pt x="15" y="0"/>
                  </a:cubicBezTo>
                  <a:cubicBezTo>
                    <a:pt x="16" y="0"/>
                    <a:pt x="17" y="0"/>
                    <a:pt x="18" y="0"/>
                  </a:cubicBezTo>
                  <a:cubicBezTo>
                    <a:pt x="19" y="0"/>
                    <a:pt x="20" y="0"/>
                    <a:pt x="20" y="1"/>
                  </a:cubicBezTo>
                  <a:cubicBezTo>
                    <a:pt x="21" y="1"/>
                    <a:pt x="22" y="2"/>
                    <a:pt x="23" y="2"/>
                  </a:cubicBezTo>
                  <a:cubicBezTo>
                    <a:pt x="23" y="3"/>
                    <a:pt x="24" y="3"/>
                    <a:pt x="25" y="4"/>
                  </a:cubicBezTo>
                  <a:cubicBezTo>
                    <a:pt x="25" y="0"/>
                    <a:pt x="25" y="0"/>
                    <a:pt x="25" y="0"/>
                  </a:cubicBezTo>
                  <a:cubicBezTo>
                    <a:pt x="32" y="0"/>
                    <a:pt x="32" y="0"/>
                    <a:pt x="32" y="0"/>
                  </a:cubicBezTo>
                  <a:cubicBezTo>
                    <a:pt x="32" y="49"/>
                    <a:pt x="32" y="49"/>
                    <a:pt x="32" y="49"/>
                  </a:cubicBezTo>
                  <a:lnTo>
                    <a:pt x="25" y="53"/>
                  </a:lnTo>
                  <a:close/>
                  <a:moveTo>
                    <a:pt x="25" y="12"/>
                  </a:moveTo>
                  <a:cubicBezTo>
                    <a:pt x="24" y="11"/>
                    <a:pt x="24" y="10"/>
                    <a:pt x="23" y="10"/>
                  </a:cubicBezTo>
                  <a:cubicBezTo>
                    <a:pt x="23" y="9"/>
                    <a:pt x="22" y="9"/>
                    <a:pt x="21" y="8"/>
                  </a:cubicBezTo>
                  <a:cubicBezTo>
                    <a:pt x="20" y="8"/>
                    <a:pt x="19" y="7"/>
                    <a:pt x="18" y="7"/>
                  </a:cubicBezTo>
                  <a:cubicBezTo>
                    <a:pt x="18" y="7"/>
                    <a:pt x="17" y="7"/>
                    <a:pt x="16" y="7"/>
                  </a:cubicBezTo>
                  <a:cubicBezTo>
                    <a:pt x="13" y="7"/>
                    <a:pt x="11" y="8"/>
                    <a:pt x="9" y="10"/>
                  </a:cubicBezTo>
                  <a:cubicBezTo>
                    <a:pt x="8" y="12"/>
                    <a:pt x="7" y="15"/>
                    <a:pt x="7" y="19"/>
                  </a:cubicBezTo>
                  <a:cubicBezTo>
                    <a:pt x="7" y="23"/>
                    <a:pt x="8" y="27"/>
                    <a:pt x="10" y="29"/>
                  </a:cubicBezTo>
                  <a:cubicBezTo>
                    <a:pt x="11" y="31"/>
                    <a:pt x="13" y="33"/>
                    <a:pt x="16" y="33"/>
                  </a:cubicBezTo>
                  <a:cubicBezTo>
                    <a:pt x="18" y="33"/>
                    <a:pt x="19" y="32"/>
                    <a:pt x="21" y="31"/>
                  </a:cubicBezTo>
                  <a:cubicBezTo>
                    <a:pt x="22" y="30"/>
                    <a:pt x="24" y="29"/>
                    <a:pt x="25" y="28"/>
                  </a:cubicBezTo>
                  <a:lnTo>
                    <a:pt x="25"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3" name="Freeform 21">
              <a:extLst>
                <a:ext uri="{FF2B5EF4-FFF2-40B4-BE49-F238E27FC236}">
                  <a16:creationId xmlns:a16="http://schemas.microsoft.com/office/drawing/2014/main" id="{FA80A690-9084-4519-8D88-A01963C02369}"/>
                </a:ext>
              </a:extLst>
            </p:cNvPr>
            <p:cNvSpPr>
              <a:spLocks/>
            </p:cNvSpPr>
            <p:nvPr userDrawn="1"/>
          </p:nvSpPr>
          <p:spPr bwMode="auto">
            <a:xfrm>
              <a:off x="1835545" y="6212575"/>
              <a:ext cx="78468" cy="101135"/>
            </a:xfrm>
            <a:custGeom>
              <a:avLst/>
              <a:gdLst>
                <a:gd name="T0" fmla="*/ 24 w 31"/>
                <a:gd name="T1" fmla="*/ 39 h 40"/>
                <a:gd name="T2" fmla="*/ 24 w 31"/>
                <a:gd name="T3" fmla="*/ 35 h 40"/>
                <a:gd name="T4" fmla="*/ 20 w 31"/>
                <a:gd name="T5" fmla="*/ 38 h 40"/>
                <a:gd name="T6" fmla="*/ 14 w 31"/>
                <a:gd name="T7" fmla="*/ 40 h 40"/>
                <a:gd name="T8" fmla="*/ 4 w 31"/>
                <a:gd name="T9" fmla="*/ 35 h 40"/>
                <a:gd name="T10" fmla="*/ 0 w 31"/>
                <a:gd name="T11" fmla="*/ 22 h 40"/>
                <a:gd name="T12" fmla="*/ 0 w 31"/>
                <a:gd name="T13" fmla="*/ 0 h 40"/>
                <a:gd name="T14" fmla="*/ 8 w 31"/>
                <a:gd name="T15" fmla="*/ 0 h 40"/>
                <a:gd name="T16" fmla="*/ 8 w 31"/>
                <a:gd name="T17" fmla="*/ 22 h 40"/>
                <a:gd name="T18" fmla="*/ 10 w 31"/>
                <a:gd name="T19" fmla="*/ 30 h 40"/>
                <a:gd name="T20" fmla="*/ 16 w 31"/>
                <a:gd name="T21" fmla="*/ 33 h 40"/>
                <a:gd name="T22" fmla="*/ 22 w 31"/>
                <a:gd name="T23" fmla="*/ 30 h 40"/>
                <a:gd name="T24" fmla="*/ 24 w 31"/>
                <a:gd name="T25" fmla="*/ 23 h 40"/>
                <a:gd name="T26" fmla="*/ 24 w 31"/>
                <a:gd name="T27" fmla="*/ 0 h 40"/>
                <a:gd name="T28" fmla="*/ 31 w 31"/>
                <a:gd name="T29" fmla="*/ 0 h 40"/>
                <a:gd name="T30" fmla="*/ 31 w 31"/>
                <a:gd name="T31" fmla="*/ 39 h 40"/>
                <a:gd name="T32" fmla="*/ 24 w 31"/>
                <a:gd name="T3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0">
                  <a:moveTo>
                    <a:pt x="24" y="39"/>
                  </a:moveTo>
                  <a:cubicBezTo>
                    <a:pt x="24" y="35"/>
                    <a:pt x="24" y="35"/>
                    <a:pt x="24" y="35"/>
                  </a:cubicBezTo>
                  <a:cubicBezTo>
                    <a:pt x="23" y="36"/>
                    <a:pt x="22" y="38"/>
                    <a:pt x="20" y="38"/>
                  </a:cubicBezTo>
                  <a:cubicBezTo>
                    <a:pt x="18" y="39"/>
                    <a:pt x="16" y="40"/>
                    <a:pt x="14" y="40"/>
                  </a:cubicBezTo>
                  <a:cubicBezTo>
                    <a:pt x="10" y="40"/>
                    <a:pt x="6" y="38"/>
                    <a:pt x="4" y="35"/>
                  </a:cubicBezTo>
                  <a:cubicBezTo>
                    <a:pt x="2" y="32"/>
                    <a:pt x="0" y="28"/>
                    <a:pt x="0" y="22"/>
                  </a:cubicBezTo>
                  <a:cubicBezTo>
                    <a:pt x="0" y="0"/>
                    <a:pt x="0" y="0"/>
                    <a:pt x="0" y="0"/>
                  </a:cubicBezTo>
                  <a:cubicBezTo>
                    <a:pt x="8" y="0"/>
                    <a:pt x="8" y="0"/>
                    <a:pt x="8" y="0"/>
                  </a:cubicBezTo>
                  <a:cubicBezTo>
                    <a:pt x="8" y="22"/>
                    <a:pt x="8" y="22"/>
                    <a:pt x="8" y="22"/>
                  </a:cubicBezTo>
                  <a:cubicBezTo>
                    <a:pt x="8" y="26"/>
                    <a:pt x="9" y="28"/>
                    <a:pt x="10" y="30"/>
                  </a:cubicBezTo>
                  <a:cubicBezTo>
                    <a:pt x="11" y="32"/>
                    <a:pt x="13" y="33"/>
                    <a:pt x="16" y="33"/>
                  </a:cubicBezTo>
                  <a:cubicBezTo>
                    <a:pt x="18" y="33"/>
                    <a:pt x="20" y="32"/>
                    <a:pt x="22" y="30"/>
                  </a:cubicBezTo>
                  <a:cubicBezTo>
                    <a:pt x="23" y="28"/>
                    <a:pt x="24" y="26"/>
                    <a:pt x="24" y="23"/>
                  </a:cubicBezTo>
                  <a:cubicBezTo>
                    <a:pt x="24" y="0"/>
                    <a:pt x="24" y="0"/>
                    <a:pt x="24" y="0"/>
                  </a:cubicBezTo>
                  <a:cubicBezTo>
                    <a:pt x="31" y="0"/>
                    <a:pt x="31" y="0"/>
                    <a:pt x="31" y="0"/>
                  </a:cubicBezTo>
                  <a:cubicBezTo>
                    <a:pt x="31" y="39"/>
                    <a:pt x="31" y="39"/>
                    <a:pt x="31" y="39"/>
                  </a:cubicBezTo>
                  <a:lnTo>
                    <a:pt x="24"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4" name="Freeform 22">
              <a:extLst>
                <a:ext uri="{FF2B5EF4-FFF2-40B4-BE49-F238E27FC236}">
                  <a16:creationId xmlns:a16="http://schemas.microsoft.com/office/drawing/2014/main" id="{E847401D-2482-482A-AC12-D2E83C13546D}"/>
                </a:ext>
              </a:extLst>
            </p:cNvPr>
            <p:cNvSpPr>
              <a:spLocks noEditPoints="1"/>
            </p:cNvSpPr>
            <p:nvPr userDrawn="1"/>
          </p:nvSpPr>
          <p:spPr bwMode="auto">
            <a:xfrm>
              <a:off x="193493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6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6"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4"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1"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6" y="16"/>
                  </a:moveTo>
                  <a:cubicBezTo>
                    <a:pt x="25" y="15"/>
                    <a:pt x="25" y="13"/>
                    <a:pt x="25" y="12"/>
                  </a:cubicBezTo>
                  <a:cubicBezTo>
                    <a:pt x="24" y="11"/>
                    <a:pt x="24" y="10"/>
                    <a:pt x="23" y="9"/>
                  </a:cubicBezTo>
                  <a:cubicBezTo>
                    <a:pt x="22" y="8"/>
                    <a:pt x="22"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5" name="Freeform 23">
              <a:extLst>
                <a:ext uri="{FF2B5EF4-FFF2-40B4-BE49-F238E27FC236}">
                  <a16:creationId xmlns:a16="http://schemas.microsoft.com/office/drawing/2014/main" id="{86054F72-4509-4465-B9A8-8DAE3EFD35B0}"/>
                </a:ext>
              </a:extLst>
            </p:cNvPr>
            <p:cNvSpPr>
              <a:spLocks/>
            </p:cNvSpPr>
            <p:nvPr userDrawn="1"/>
          </p:nvSpPr>
          <p:spPr bwMode="auto">
            <a:xfrm>
              <a:off x="2030841"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1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4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7 w 29"/>
                <a:gd name="T55" fmla="*/ 24 h 40"/>
                <a:gd name="T56" fmla="*/ 13 w 29"/>
                <a:gd name="T57" fmla="*/ 22 h 40"/>
                <a:gd name="T58" fmla="*/ 8 w 29"/>
                <a:gd name="T59" fmla="*/ 20 h 40"/>
                <a:gd name="T60" fmla="*/ 4 w 29"/>
                <a:gd name="T61" fmla="*/ 17 h 40"/>
                <a:gd name="T62" fmla="*/ 2 w 29"/>
                <a:gd name="T63" fmla="*/ 14 h 40"/>
                <a:gd name="T64" fmla="*/ 2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3" y="6"/>
                    <a:pt x="11" y="7"/>
                    <a:pt x="10" y="7"/>
                  </a:cubicBezTo>
                  <a:cubicBezTo>
                    <a:pt x="10" y="8"/>
                    <a:pt x="9" y="9"/>
                    <a:pt x="9" y="10"/>
                  </a:cubicBezTo>
                  <a:cubicBezTo>
                    <a:pt x="9" y="10"/>
                    <a:pt x="9" y="11"/>
                    <a:pt x="9" y="11"/>
                  </a:cubicBezTo>
                  <a:cubicBezTo>
                    <a:pt x="10" y="12"/>
                    <a:pt x="10" y="12"/>
                    <a:pt x="11"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4" y="29"/>
                    <a:pt x="4" y="29"/>
                    <a:pt x="4"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2" y="27"/>
                    <a:pt x="21" y="27"/>
                  </a:cubicBezTo>
                  <a:cubicBezTo>
                    <a:pt x="21" y="26"/>
                    <a:pt x="20" y="25"/>
                    <a:pt x="19" y="25"/>
                  </a:cubicBezTo>
                  <a:cubicBezTo>
                    <a:pt x="19" y="25"/>
                    <a:pt x="18" y="24"/>
                    <a:pt x="17" y="24"/>
                  </a:cubicBezTo>
                  <a:cubicBezTo>
                    <a:pt x="15" y="23"/>
                    <a:pt x="14" y="23"/>
                    <a:pt x="13" y="22"/>
                  </a:cubicBezTo>
                  <a:cubicBezTo>
                    <a:pt x="11" y="21"/>
                    <a:pt x="9" y="20"/>
                    <a:pt x="8" y="20"/>
                  </a:cubicBezTo>
                  <a:cubicBezTo>
                    <a:pt x="6" y="19"/>
                    <a:pt x="5" y="18"/>
                    <a:pt x="4" y="17"/>
                  </a:cubicBezTo>
                  <a:cubicBezTo>
                    <a:pt x="3" y="16"/>
                    <a:pt x="3" y="15"/>
                    <a:pt x="2" y="14"/>
                  </a:cubicBezTo>
                  <a:cubicBezTo>
                    <a:pt x="2" y="13"/>
                    <a:pt x="2" y="12"/>
                    <a:pt x="2" y="10"/>
                  </a:cubicBezTo>
                  <a:cubicBezTo>
                    <a:pt x="2"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6" name="Freeform 24">
              <a:extLst>
                <a:ext uri="{FF2B5EF4-FFF2-40B4-BE49-F238E27FC236}">
                  <a16:creationId xmlns:a16="http://schemas.microsoft.com/office/drawing/2014/main" id="{813850E4-4B62-4FDA-ABD6-F5A5AA5E7C28}"/>
                </a:ext>
              </a:extLst>
            </p:cNvPr>
            <p:cNvSpPr>
              <a:spLocks/>
            </p:cNvSpPr>
            <p:nvPr userDrawn="1"/>
          </p:nvSpPr>
          <p:spPr bwMode="auto">
            <a:xfrm>
              <a:off x="211802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7" name="Freeform 25">
              <a:extLst>
                <a:ext uri="{FF2B5EF4-FFF2-40B4-BE49-F238E27FC236}">
                  <a16:creationId xmlns:a16="http://schemas.microsoft.com/office/drawing/2014/main" id="{1B4F0124-2FAE-4D54-9ECC-E88A8031BBDE}"/>
                </a:ext>
              </a:extLst>
            </p:cNvPr>
            <p:cNvSpPr>
              <a:spLocks noEditPoints="1"/>
            </p:cNvSpPr>
            <p:nvPr userDrawn="1"/>
          </p:nvSpPr>
          <p:spPr bwMode="auto">
            <a:xfrm>
              <a:off x="2194750" y="6175958"/>
              <a:ext cx="24412" cy="136010"/>
            </a:xfrm>
            <a:custGeom>
              <a:avLst/>
              <a:gdLst>
                <a:gd name="T0" fmla="*/ 10 w 10"/>
                <a:gd name="T1" fmla="*/ 5 h 53"/>
                <a:gd name="T2" fmla="*/ 9 w 10"/>
                <a:gd name="T3" fmla="*/ 6 h 53"/>
                <a:gd name="T4" fmla="*/ 8 w 10"/>
                <a:gd name="T5" fmla="*/ 8 h 53"/>
                <a:gd name="T6" fmla="*/ 7 w 10"/>
                <a:gd name="T7" fmla="*/ 9 h 53"/>
                <a:gd name="T8" fmla="*/ 5 w 10"/>
                <a:gd name="T9" fmla="*/ 9 h 53"/>
                <a:gd name="T10" fmla="*/ 3 w 10"/>
                <a:gd name="T11" fmla="*/ 9 h 53"/>
                <a:gd name="T12" fmla="*/ 1 w 10"/>
                <a:gd name="T13" fmla="*/ 8 h 53"/>
                <a:gd name="T14" fmla="*/ 0 w 10"/>
                <a:gd name="T15" fmla="*/ 6 h 53"/>
                <a:gd name="T16" fmla="*/ 0 w 10"/>
                <a:gd name="T17" fmla="*/ 5 h 53"/>
                <a:gd name="T18" fmla="*/ 0 w 10"/>
                <a:gd name="T19" fmla="*/ 3 h 53"/>
                <a:gd name="T20" fmla="*/ 1 w 10"/>
                <a:gd name="T21" fmla="*/ 1 h 53"/>
                <a:gd name="T22" fmla="*/ 3 w 10"/>
                <a:gd name="T23" fmla="*/ 0 h 53"/>
                <a:gd name="T24" fmla="*/ 5 w 10"/>
                <a:gd name="T25" fmla="*/ 0 h 53"/>
                <a:gd name="T26" fmla="*/ 7 w 10"/>
                <a:gd name="T27" fmla="*/ 0 h 53"/>
                <a:gd name="T28" fmla="*/ 8 w 10"/>
                <a:gd name="T29" fmla="*/ 1 h 53"/>
                <a:gd name="T30" fmla="*/ 9 w 10"/>
                <a:gd name="T31" fmla="*/ 3 h 53"/>
                <a:gd name="T32" fmla="*/ 10 w 10"/>
                <a:gd name="T33" fmla="*/ 5 h 53"/>
                <a:gd name="T34" fmla="*/ 1 w 10"/>
                <a:gd name="T35" fmla="*/ 53 h 53"/>
                <a:gd name="T36" fmla="*/ 1 w 10"/>
                <a:gd name="T37" fmla="*/ 14 h 53"/>
                <a:gd name="T38" fmla="*/ 9 w 10"/>
                <a:gd name="T39" fmla="*/ 14 h 53"/>
                <a:gd name="T40" fmla="*/ 9 w 10"/>
                <a:gd name="T41" fmla="*/ 53 h 53"/>
                <a:gd name="T42" fmla="*/ 1 w 10"/>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3">
                  <a:moveTo>
                    <a:pt x="10" y="5"/>
                  </a:moveTo>
                  <a:cubicBezTo>
                    <a:pt x="10" y="5"/>
                    <a:pt x="10" y="6"/>
                    <a:pt x="9" y="6"/>
                  </a:cubicBezTo>
                  <a:cubicBezTo>
                    <a:pt x="9" y="7"/>
                    <a:pt x="9" y="8"/>
                    <a:pt x="8" y="8"/>
                  </a:cubicBezTo>
                  <a:cubicBezTo>
                    <a:pt x="8" y="8"/>
                    <a:pt x="7" y="9"/>
                    <a:pt x="7" y="9"/>
                  </a:cubicBezTo>
                  <a:cubicBezTo>
                    <a:pt x="6" y="9"/>
                    <a:pt x="6" y="9"/>
                    <a:pt x="5" y="9"/>
                  </a:cubicBezTo>
                  <a:cubicBezTo>
                    <a:pt x="4" y="9"/>
                    <a:pt x="4" y="9"/>
                    <a:pt x="3" y="9"/>
                  </a:cubicBezTo>
                  <a:cubicBezTo>
                    <a:pt x="2" y="9"/>
                    <a:pt x="2" y="8"/>
                    <a:pt x="1" y="8"/>
                  </a:cubicBezTo>
                  <a:cubicBezTo>
                    <a:pt x="1" y="8"/>
                    <a:pt x="1" y="7"/>
                    <a:pt x="0" y="6"/>
                  </a:cubicBezTo>
                  <a:cubicBezTo>
                    <a:pt x="0" y="6"/>
                    <a:pt x="0" y="5"/>
                    <a:pt x="0" y="5"/>
                  </a:cubicBezTo>
                  <a:cubicBezTo>
                    <a:pt x="0" y="4"/>
                    <a:pt x="0" y="3"/>
                    <a:pt x="0" y="3"/>
                  </a:cubicBezTo>
                  <a:cubicBezTo>
                    <a:pt x="1" y="2"/>
                    <a:pt x="1" y="2"/>
                    <a:pt x="1" y="1"/>
                  </a:cubicBezTo>
                  <a:cubicBezTo>
                    <a:pt x="2" y="1"/>
                    <a:pt x="2" y="0"/>
                    <a:pt x="3" y="0"/>
                  </a:cubicBezTo>
                  <a:cubicBezTo>
                    <a:pt x="4" y="0"/>
                    <a:pt x="4" y="0"/>
                    <a:pt x="5" y="0"/>
                  </a:cubicBezTo>
                  <a:cubicBezTo>
                    <a:pt x="6" y="0"/>
                    <a:pt x="6" y="0"/>
                    <a:pt x="7" y="0"/>
                  </a:cubicBezTo>
                  <a:cubicBezTo>
                    <a:pt x="7" y="0"/>
                    <a:pt x="8" y="1"/>
                    <a:pt x="8" y="1"/>
                  </a:cubicBezTo>
                  <a:cubicBezTo>
                    <a:pt x="9" y="2"/>
                    <a:pt x="9" y="2"/>
                    <a:pt x="9" y="3"/>
                  </a:cubicBezTo>
                  <a:cubicBezTo>
                    <a:pt x="10" y="3"/>
                    <a:pt x="10" y="4"/>
                    <a:pt x="10" y="5"/>
                  </a:cubicBezTo>
                  <a:close/>
                  <a:moveTo>
                    <a:pt x="1" y="53"/>
                  </a:moveTo>
                  <a:cubicBezTo>
                    <a:pt x="1" y="14"/>
                    <a:pt x="1" y="14"/>
                    <a:pt x="1" y="14"/>
                  </a:cubicBezTo>
                  <a:cubicBezTo>
                    <a:pt x="9" y="14"/>
                    <a:pt x="9" y="14"/>
                    <a:pt x="9" y="14"/>
                  </a:cubicBezTo>
                  <a:cubicBezTo>
                    <a:pt x="9" y="53"/>
                    <a:pt x="9" y="53"/>
                    <a:pt x="9" y="53"/>
                  </a:cubicBezTo>
                  <a:lnTo>
                    <a:pt x="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8" name="Freeform 26">
              <a:extLst>
                <a:ext uri="{FF2B5EF4-FFF2-40B4-BE49-F238E27FC236}">
                  <a16:creationId xmlns:a16="http://schemas.microsoft.com/office/drawing/2014/main" id="{2A730E5F-DF9C-488E-B4E0-EE9F501529EE}"/>
                </a:ext>
              </a:extLst>
            </p:cNvPr>
            <p:cNvSpPr>
              <a:spLocks noEditPoints="1"/>
            </p:cNvSpPr>
            <p:nvPr userDrawn="1"/>
          </p:nvSpPr>
          <p:spPr bwMode="auto">
            <a:xfrm>
              <a:off x="2236599" y="6212575"/>
              <a:ext cx="87186" cy="101135"/>
            </a:xfrm>
            <a:custGeom>
              <a:avLst/>
              <a:gdLst>
                <a:gd name="T0" fmla="*/ 34 w 34"/>
                <a:gd name="T1" fmla="*/ 19 h 40"/>
                <a:gd name="T2" fmla="*/ 33 w 34"/>
                <a:gd name="T3" fmla="*/ 28 h 40"/>
                <a:gd name="T4" fmla="*/ 29 w 34"/>
                <a:gd name="T5" fmla="*/ 34 h 40"/>
                <a:gd name="T6" fmla="*/ 24 w 34"/>
                <a:gd name="T7" fmla="*/ 38 h 40"/>
                <a:gd name="T8" fmla="*/ 17 w 34"/>
                <a:gd name="T9" fmla="*/ 40 h 40"/>
                <a:gd name="T10" fmla="*/ 10 w 34"/>
                <a:gd name="T11" fmla="*/ 38 h 40"/>
                <a:gd name="T12" fmla="*/ 5 w 34"/>
                <a:gd name="T13" fmla="*/ 34 h 40"/>
                <a:gd name="T14" fmla="*/ 1 w 34"/>
                <a:gd name="T15" fmla="*/ 28 h 40"/>
                <a:gd name="T16" fmla="*/ 0 w 34"/>
                <a:gd name="T17" fmla="*/ 20 h 40"/>
                <a:gd name="T18" fmla="*/ 1 w 34"/>
                <a:gd name="T19" fmla="*/ 11 h 40"/>
                <a:gd name="T20" fmla="*/ 5 w 34"/>
                <a:gd name="T21" fmla="*/ 5 h 40"/>
                <a:gd name="T22" fmla="*/ 10 w 34"/>
                <a:gd name="T23" fmla="*/ 1 h 40"/>
                <a:gd name="T24" fmla="*/ 17 w 34"/>
                <a:gd name="T25" fmla="*/ 0 h 40"/>
                <a:gd name="T26" fmla="*/ 24 w 34"/>
                <a:gd name="T27" fmla="*/ 1 h 40"/>
                <a:gd name="T28" fmla="*/ 29 w 34"/>
                <a:gd name="T29" fmla="*/ 5 h 40"/>
                <a:gd name="T30" fmla="*/ 33 w 34"/>
                <a:gd name="T31" fmla="*/ 11 h 40"/>
                <a:gd name="T32" fmla="*/ 34 w 34"/>
                <a:gd name="T33" fmla="*/ 19 h 40"/>
                <a:gd name="T34" fmla="*/ 26 w 34"/>
                <a:gd name="T35" fmla="*/ 20 h 40"/>
                <a:gd name="T36" fmla="*/ 26 w 34"/>
                <a:gd name="T37" fmla="*/ 14 h 40"/>
                <a:gd name="T38" fmla="*/ 24 w 34"/>
                <a:gd name="T39" fmla="*/ 10 h 40"/>
                <a:gd name="T40" fmla="*/ 21 w 34"/>
                <a:gd name="T41" fmla="*/ 8 h 40"/>
                <a:gd name="T42" fmla="*/ 17 w 34"/>
                <a:gd name="T43" fmla="*/ 7 h 40"/>
                <a:gd name="T44" fmla="*/ 13 w 34"/>
                <a:gd name="T45" fmla="*/ 8 h 40"/>
                <a:gd name="T46" fmla="*/ 10 w 34"/>
                <a:gd name="T47" fmla="*/ 10 h 40"/>
                <a:gd name="T48" fmla="*/ 8 w 34"/>
                <a:gd name="T49" fmla="*/ 14 h 40"/>
                <a:gd name="T50" fmla="*/ 7 w 34"/>
                <a:gd name="T51" fmla="*/ 19 h 40"/>
                <a:gd name="T52" fmla="*/ 8 w 34"/>
                <a:gd name="T53" fmla="*/ 25 h 40"/>
                <a:gd name="T54" fmla="*/ 10 w 34"/>
                <a:gd name="T55" fmla="*/ 29 h 40"/>
                <a:gd name="T56" fmla="*/ 13 w 34"/>
                <a:gd name="T57" fmla="*/ 32 h 40"/>
                <a:gd name="T58" fmla="*/ 17 w 34"/>
                <a:gd name="T59" fmla="*/ 32 h 40"/>
                <a:gd name="T60" fmla="*/ 21 w 34"/>
                <a:gd name="T61" fmla="*/ 31 h 40"/>
                <a:gd name="T62" fmla="*/ 24 w 34"/>
                <a:gd name="T63" fmla="*/ 29 h 40"/>
                <a:gd name="T64" fmla="*/ 26 w 34"/>
                <a:gd name="T65" fmla="*/ 25 h 40"/>
                <a:gd name="T66" fmla="*/ 26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19"/>
                  </a:moveTo>
                  <a:cubicBezTo>
                    <a:pt x="34" y="23"/>
                    <a:pt x="34" y="25"/>
                    <a:pt x="33" y="28"/>
                  </a:cubicBezTo>
                  <a:cubicBezTo>
                    <a:pt x="32" y="30"/>
                    <a:pt x="31" y="33"/>
                    <a:pt x="29" y="34"/>
                  </a:cubicBezTo>
                  <a:cubicBezTo>
                    <a:pt x="28" y="36"/>
                    <a:pt x="26" y="37"/>
                    <a:pt x="24" y="38"/>
                  </a:cubicBezTo>
                  <a:cubicBezTo>
                    <a:pt x="21" y="39"/>
                    <a:pt x="19" y="40"/>
                    <a:pt x="17" y="40"/>
                  </a:cubicBezTo>
                  <a:cubicBezTo>
                    <a:pt x="14" y="40"/>
                    <a:pt x="12" y="39"/>
                    <a:pt x="10" y="38"/>
                  </a:cubicBezTo>
                  <a:cubicBezTo>
                    <a:pt x="8" y="37"/>
                    <a:pt x="6" y="36"/>
                    <a:pt x="5" y="34"/>
                  </a:cubicBezTo>
                  <a:cubicBezTo>
                    <a:pt x="3" y="32"/>
                    <a:pt x="2" y="30"/>
                    <a:pt x="1" y="28"/>
                  </a:cubicBezTo>
                  <a:cubicBezTo>
                    <a:pt x="0" y="25"/>
                    <a:pt x="0" y="23"/>
                    <a:pt x="0" y="20"/>
                  </a:cubicBezTo>
                  <a:cubicBezTo>
                    <a:pt x="0" y="16"/>
                    <a:pt x="0" y="14"/>
                    <a:pt x="1" y="11"/>
                  </a:cubicBezTo>
                  <a:cubicBezTo>
                    <a:pt x="2" y="9"/>
                    <a:pt x="3" y="7"/>
                    <a:pt x="5" y="5"/>
                  </a:cubicBezTo>
                  <a:cubicBezTo>
                    <a:pt x="6" y="3"/>
                    <a:pt x="8" y="2"/>
                    <a:pt x="10" y="1"/>
                  </a:cubicBezTo>
                  <a:cubicBezTo>
                    <a:pt x="12" y="0"/>
                    <a:pt x="14" y="0"/>
                    <a:pt x="17" y="0"/>
                  </a:cubicBezTo>
                  <a:cubicBezTo>
                    <a:pt x="19" y="0"/>
                    <a:pt x="22" y="0"/>
                    <a:pt x="24" y="1"/>
                  </a:cubicBezTo>
                  <a:cubicBezTo>
                    <a:pt x="26" y="2"/>
                    <a:pt x="28" y="3"/>
                    <a:pt x="29" y="5"/>
                  </a:cubicBezTo>
                  <a:cubicBezTo>
                    <a:pt x="31" y="7"/>
                    <a:pt x="32" y="9"/>
                    <a:pt x="33" y="11"/>
                  </a:cubicBezTo>
                  <a:cubicBezTo>
                    <a:pt x="34" y="14"/>
                    <a:pt x="34" y="16"/>
                    <a:pt x="34" y="19"/>
                  </a:cubicBezTo>
                  <a:close/>
                  <a:moveTo>
                    <a:pt x="26" y="20"/>
                  </a:moveTo>
                  <a:cubicBezTo>
                    <a:pt x="26" y="18"/>
                    <a:pt x="26" y="16"/>
                    <a:pt x="26" y="14"/>
                  </a:cubicBezTo>
                  <a:cubicBezTo>
                    <a:pt x="25" y="13"/>
                    <a:pt x="25" y="11"/>
                    <a:pt x="24" y="10"/>
                  </a:cubicBezTo>
                  <a:cubicBezTo>
                    <a:pt x="23" y="9"/>
                    <a:pt x="22" y="8"/>
                    <a:pt x="21" y="8"/>
                  </a:cubicBezTo>
                  <a:cubicBezTo>
                    <a:pt x="19" y="7"/>
                    <a:pt x="18" y="7"/>
                    <a:pt x="17" y="7"/>
                  </a:cubicBezTo>
                  <a:cubicBezTo>
                    <a:pt x="15" y="7"/>
                    <a:pt x="14" y="7"/>
                    <a:pt x="13" y="8"/>
                  </a:cubicBezTo>
                  <a:cubicBezTo>
                    <a:pt x="12" y="8"/>
                    <a:pt x="11" y="9"/>
                    <a:pt x="10" y="10"/>
                  </a:cubicBezTo>
                  <a:cubicBezTo>
                    <a:pt x="9" y="11"/>
                    <a:pt x="8" y="13"/>
                    <a:pt x="8" y="14"/>
                  </a:cubicBezTo>
                  <a:cubicBezTo>
                    <a:pt x="8" y="16"/>
                    <a:pt x="7" y="17"/>
                    <a:pt x="7" y="19"/>
                  </a:cubicBezTo>
                  <a:cubicBezTo>
                    <a:pt x="7" y="21"/>
                    <a:pt x="8" y="23"/>
                    <a:pt x="8" y="25"/>
                  </a:cubicBezTo>
                  <a:cubicBezTo>
                    <a:pt x="9" y="27"/>
                    <a:pt x="9" y="28"/>
                    <a:pt x="10" y="29"/>
                  </a:cubicBezTo>
                  <a:cubicBezTo>
                    <a:pt x="11" y="30"/>
                    <a:pt x="12" y="31"/>
                    <a:pt x="13" y="32"/>
                  </a:cubicBezTo>
                  <a:cubicBezTo>
                    <a:pt x="14" y="32"/>
                    <a:pt x="16" y="32"/>
                    <a:pt x="17" y="32"/>
                  </a:cubicBezTo>
                  <a:cubicBezTo>
                    <a:pt x="18" y="32"/>
                    <a:pt x="20" y="32"/>
                    <a:pt x="21" y="31"/>
                  </a:cubicBezTo>
                  <a:cubicBezTo>
                    <a:pt x="22" y="31"/>
                    <a:pt x="23" y="30"/>
                    <a:pt x="24" y="29"/>
                  </a:cubicBezTo>
                  <a:cubicBezTo>
                    <a:pt x="25" y="27"/>
                    <a:pt x="25" y="26"/>
                    <a:pt x="26" y="25"/>
                  </a:cubicBezTo>
                  <a:cubicBezTo>
                    <a:pt x="26" y="23"/>
                    <a:pt x="26" y="21"/>
                    <a:pt x="2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9" name="Freeform 27">
              <a:extLst>
                <a:ext uri="{FF2B5EF4-FFF2-40B4-BE49-F238E27FC236}">
                  <a16:creationId xmlns:a16="http://schemas.microsoft.com/office/drawing/2014/main" id="{39861D7E-D8DA-436F-9E2F-5C08A8BFB4D5}"/>
                </a:ext>
              </a:extLst>
            </p:cNvPr>
            <p:cNvSpPr>
              <a:spLocks/>
            </p:cNvSpPr>
            <p:nvPr userDrawn="1"/>
          </p:nvSpPr>
          <p:spPr bwMode="auto">
            <a:xfrm>
              <a:off x="2344710" y="6212575"/>
              <a:ext cx="78468" cy="99391"/>
            </a:xfrm>
            <a:custGeom>
              <a:avLst/>
              <a:gdLst>
                <a:gd name="T0" fmla="*/ 23 w 31"/>
                <a:gd name="T1" fmla="*/ 39 h 39"/>
                <a:gd name="T2" fmla="*/ 23 w 31"/>
                <a:gd name="T3" fmla="*/ 17 h 39"/>
                <a:gd name="T4" fmla="*/ 21 w 31"/>
                <a:gd name="T5" fmla="*/ 9 h 39"/>
                <a:gd name="T6" fmla="*/ 15 w 31"/>
                <a:gd name="T7" fmla="*/ 7 h 39"/>
                <a:gd name="T8" fmla="*/ 12 w 31"/>
                <a:gd name="T9" fmla="*/ 7 h 39"/>
                <a:gd name="T10" fmla="*/ 9 w 31"/>
                <a:gd name="T11" fmla="*/ 9 h 39"/>
                <a:gd name="T12" fmla="*/ 8 w 31"/>
                <a:gd name="T13" fmla="*/ 12 h 39"/>
                <a:gd name="T14" fmla="*/ 7 w 31"/>
                <a:gd name="T15" fmla="*/ 16 h 39"/>
                <a:gd name="T16" fmla="*/ 7 w 31"/>
                <a:gd name="T17" fmla="*/ 39 h 39"/>
                <a:gd name="T18" fmla="*/ 0 w 31"/>
                <a:gd name="T19" fmla="*/ 39 h 39"/>
                <a:gd name="T20" fmla="*/ 0 w 31"/>
                <a:gd name="T21" fmla="*/ 0 h 39"/>
                <a:gd name="T22" fmla="*/ 7 w 31"/>
                <a:gd name="T23" fmla="*/ 0 h 39"/>
                <a:gd name="T24" fmla="*/ 7 w 31"/>
                <a:gd name="T25" fmla="*/ 4 h 39"/>
                <a:gd name="T26" fmla="*/ 9 w 31"/>
                <a:gd name="T27" fmla="*/ 2 h 39"/>
                <a:gd name="T28" fmla="*/ 11 w 31"/>
                <a:gd name="T29" fmla="*/ 1 h 39"/>
                <a:gd name="T30" fmla="*/ 14 w 31"/>
                <a:gd name="T31" fmla="*/ 0 h 39"/>
                <a:gd name="T32" fmla="*/ 17 w 31"/>
                <a:gd name="T33" fmla="*/ 0 h 39"/>
                <a:gd name="T34" fmla="*/ 23 w 31"/>
                <a:gd name="T35" fmla="*/ 1 h 39"/>
                <a:gd name="T36" fmla="*/ 27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1" y="9"/>
                  </a:cubicBezTo>
                  <a:cubicBezTo>
                    <a:pt x="20" y="7"/>
                    <a:pt x="18" y="7"/>
                    <a:pt x="15" y="7"/>
                  </a:cubicBezTo>
                  <a:cubicBezTo>
                    <a:pt x="14" y="7"/>
                    <a:pt x="13" y="7"/>
                    <a:pt x="12" y="7"/>
                  </a:cubicBezTo>
                  <a:cubicBezTo>
                    <a:pt x="11" y="8"/>
                    <a:pt x="10" y="8"/>
                    <a:pt x="9" y="9"/>
                  </a:cubicBezTo>
                  <a:cubicBezTo>
                    <a:pt x="9" y="10"/>
                    <a:pt x="8" y="11"/>
                    <a:pt x="8" y="12"/>
                  </a:cubicBezTo>
                  <a:cubicBezTo>
                    <a:pt x="8" y="14"/>
                    <a:pt x="7" y="15"/>
                    <a:pt x="7" y="16"/>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10" y="2"/>
                    <a:pt x="11" y="1"/>
                    <a:pt x="11" y="1"/>
                  </a:cubicBezTo>
                  <a:cubicBezTo>
                    <a:pt x="12" y="0"/>
                    <a:pt x="13" y="0"/>
                    <a:pt x="14" y="0"/>
                  </a:cubicBezTo>
                  <a:cubicBezTo>
                    <a:pt x="15" y="0"/>
                    <a:pt x="16" y="0"/>
                    <a:pt x="17" y="0"/>
                  </a:cubicBezTo>
                  <a:cubicBezTo>
                    <a:pt x="19" y="0"/>
                    <a:pt x="21" y="0"/>
                    <a:pt x="23" y="1"/>
                  </a:cubicBezTo>
                  <a:cubicBezTo>
                    <a:pt x="25" y="1"/>
                    <a:pt x="26" y="2"/>
                    <a:pt x="27" y="4"/>
                  </a:cubicBezTo>
                  <a:cubicBezTo>
                    <a:pt x="28" y="5"/>
                    <a:pt x="29" y="7"/>
                    <a:pt x="30" y="9"/>
                  </a:cubicBezTo>
                  <a:cubicBezTo>
                    <a:pt x="30"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0" name="Freeform 28">
              <a:extLst>
                <a:ext uri="{FF2B5EF4-FFF2-40B4-BE49-F238E27FC236}">
                  <a16:creationId xmlns:a16="http://schemas.microsoft.com/office/drawing/2014/main" id="{8B038F9F-6A9C-4E57-A659-0090AF470598}"/>
                </a:ext>
              </a:extLst>
            </p:cNvPr>
            <p:cNvSpPr>
              <a:spLocks/>
            </p:cNvSpPr>
            <p:nvPr userDrawn="1"/>
          </p:nvSpPr>
          <p:spPr bwMode="auto">
            <a:xfrm>
              <a:off x="2445845" y="6284068"/>
              <a:ext cx="31387"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4 w 12"/>
                <a:gd name="T11" fmla="*/ 11 h 12"/>
                <a:gd name="T12" fmla="*/ 2 w 12"/>
                <a:gd name="T13" fmla="*/ 10 h 12"/>
                <a:gd name="T14" fmla="*/ 1 w 12"/>
                <a:gd name="T15" fmla="*/ 8 h 12"/>
                <a:gd name="T16" fmla="*/ 0 w 12"/>
                <a:gd name="T17" fmla="*/ 6 h 12"/>
                <a:gd name="T18" fmla="*/ 1 w 12"/>
                <a:gd name="T19" fmla="*/ 4 h 12"/>
                <a:gd name="T20" fmla="*/ 2 w 12"/>
                <a:gd name="T21" fmla="*/ 2 h 12"/>
                <a:gd name="T22" fmla="*/ 4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4" y="11"/>
                  </a:cubicBezTo>
                  <a:cubicBezTo>
                    <a:pt x="3" y="11"/>
                    <a:pt x="2" y="10"/>
                    <a:pt x="2" y="10"/>
                  </a:cubicBezTo>
                  <a:cubicBezTo>
                    <a:pt x="1" y="9"/>
                    <a:pt x="1" y="9"/>
                    <a:pt x="1" y="8"/>
                  </a:cubicBezTo>
                  <a:cubicBezTo>
                    <a:pt x="0" y="7"/>
                    <a:pt x="0" y="7"/>
                    <a:pt x="0" y="6"/>
                  </a:cubicBezTo>
                  <a:cubicBezTo>
                    <a:pt x="0" y="5"/>
                    <a:pt x="0" y="4"/>
                    <a:pt x="1" y="4"/>
                  </a:cubicBezTo>
                  <a:cubicBezTo>
                    <a:pt x="1" y="3"/>
                    <a:pt x="1" y="2"/>
                    <a:pt x="2" y="2"/>
                  </a:cubicBezTo>
                  <a:cubicBezTo>
                    <a:pt x="2" y="1"/>
                    <a:pt x="3" y="1"/>
                    <a:pt x="4"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1" name="Freeform 29">
              <a:extLst>
                <a:ext uri="{FF2B5EF4-FFF2-40B4-BE49-F238E27FC236}">
                  <a16:creationId xmlns:a16="http://schemas.microsoft.com/office/drawing/2014/main" id="{15E4EB7D-754D-4053-9A23-596C7CFDA987}"/>
                </a:ext>
              </a:extLst>
            </p:cNvPr>
            <p:cNvSpPr>
              <a:spLocks/>
            </p:cNvSpPr>
            <p:nvPr userDrawn="1"/>
          </p:nvSpPr>
          <p:spPr bwMode="auto">
            <a:xfrm>
              <a:off x="2540006" y="6181188"/>
              <a:ext cx="97648" cy="130778"/>
            </a:xfrm>
            <a:custGeom>
              <a:avLst/>
              <a:gdLst>
                <a:gd name="T0" fmla="*/ 34 w 56"/>
                <a:gd name="T1" fmla="*/ 11 h 75"/>
                <a:gd name="T2" fmla="*/ 34 w 56"/>
                <a:gd name="T3" fmla="*/ 75 h 75"/>
                <a:gd name="T4" fmla="*/ 22 w 56"/>
                <a:gd name="T5" fmla="*/ 75 h 75"/>
                <a:gd name="T6" fmla="*/ 22 w 56"/>
                <a:gd name="T7" fmla="*/ 11 h 75"/>
                <a:gd name="T8" fmla="*/ 0 w 56"/>
                <a:gd name="T9" fmla="*/ 11 h 75"/>
                <a:gd name="T10" fmla="*/ 0 w 56"/>
                <a:gd name="T11" fmla="*/ 0 h 75"/>
                <a:gd name="T12" fmla="*/ 56 w 56"/>
                <a:gd name="T13" fmla="*/ 0 h 75"/>
                <a:gd name="T14" fmla="*/ 56 w 56"/>
                <a:gd name="T15" fmla="*/ 11 h 75"/>
                <a:gd name="T16" fmla="*/ 34 w 56"/>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34" y="11"/>
                  </a:moveTo>
                  <a:lnTo>
                    <a:pt x="34" y="75"/>
                  </a:lnTo>
                  <a:lnTo>
                    <a:pt x="22" y="75"/>
                  </a:lnTo>
                  <a:lnTo>
                    <a:pt x="22" y="11"/>
                  </a:lnTo>
                  <a:lnTo>
                    <a:pt x="0" y="11"/>
                  </a:lnTo>
                  <a:lnTo>
                    <a:pt x="0" y="0"/>
                  </a:lnTo>
                  <a:lnTo>
                    <a:pt x="56" y="0"/>
                  </a:lnTo>
                  <a:lnTo>
                    <a:pt x="56" y="11"/>
                  </a:lnTo>
                  <a:lnTo>
                    <a:pt x="34"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2" name="Freeform 30">
              <a:extLst>
                <a:ext uri="{FF2B5EF4-FFF2-40B4-BE49-F238E27FC236}">
                  <a16:creationId xmlns:a16="http://schemas.microsoft.com/office/drawing/2014/main" id="{28E147CB-2B8F-497B-B00B-C25E679DC5EB}"/>
                </a:ext>
              </a:extLst>
            </p:cNvPr>
            <p:cNvSpPr>
              <a:spLocks/>
            </p:cNvSpPr>
            <p:nvPr userDrawn="1"/>
          </p:nvSpPr>
          <p:spPr bwMode="auto">
            <a:xfrm>
              <a:off x="2651603" y="6174213"/>
              <a:ext cx="80211" cy="137753"/>
            </a:xfrm>
            <a:custGeom>
              <a:avLst/>
              <a:gdLst>
                <a:gd name="T0" fmla="*/ 24 w 31"/>
                <a:gd name="T1" fmla="*/ 54 h 54"/>
                <a:gd name="T2" fmla="*/ 24 w 31"/>
                <a:gd name="T3" fmla="*/ 32 h 54"/>
                <a:gd name="T4" fmla="*/ 22 w 31"/>
                <a:gd name="T5" fmla="*/ 24 h 54"/>
                <a:gd name="T6" fmla="*/ 16 w 31"/>
                <a:gd name="T7" fmla="*/ 22 h 54"/>
                <a:gd name="T8" fmla="*/ 13 w 31"/>
                <a:gd name="T9" fmla="*/ 22 h 54"/>
                <a:gd name="T10" fmla="*/ 10 w 31"/>
                <a:gd name="T11" fmla="*/ 24 h 54"/>
                <a:gd name="T12" fmla="*/ 8 w 31"/>
                <a:gd name="T13" fmla="*/ 27 h 54"/>
                <a:gd name="T14" fmla="*/ 8 w 31"/>
                <a:gd name="T15" fmla="*/ 31 h 54"/>
                <a:gd name="T16" fmla="*/ 8 w 31"/>
                <a:gd name="T17" fmla="*/ 54 h 54"/>
                <a:gd name="T18" fmla="*/ 0 w 31"/>
                <a:gd name="T19" fmla="*/ 54 h 54"/>
                <a:gd name="T20" fmla="*/ 0 w 31"/>
                <a:gd name="T21" fmla="*/ 4 h 54"/>
                <a:gd name="T22" fmla="*/ 8 w 31"/>
                <a:gd name="T23" fmla="*/ 0 h 54"/>
                <a:gd name="T24" fmla="*/ 8 w 31"/>
                <a:gd name="T25" fmla="*/ 19 h 54"/>
                <a:gd name="T26" fmla="*/ 10 w 31"/>
                <a:gd name="T27" fmla="*/ 17 h 54"/>
                <a:gd name="T28" fmla="*/ 12 w 31"/>
                <a:gd name="T29" fmla="*/ 16 h 54"/>
                <a:gd name="T30" fmla="*/ 15 w 31"/>
                <a:gd name="T31" fmla="*/ 15 h 54"/>
                <a:gd name="T32" fmla="*/ 18 w 31"/>
                <a:gd name="T33" fmla="*/ 15 h 54"/>
                <a:gd name="T34" fmla="*/ 24 w 31"/>
                <a:gd name="T35" fmla="*/ 16 h 54"/>
                <a:gd name="T36" fmla="*/ 28 w 31"/>
                <a:gd name="T37" fmla="*/ 19 h 54"/>
                <a:gd name="T38" fmla="*/ 30 w 31"/>
                <a:gd name="T39" fmla="*/ 24 h 54"/>
                <a:gd name="T40" fmla="*/ 31 w 31"/>
                <a:gd name="T41" fmla="*/ 32 h 54"/>
                <a:gd name="T42" fmla="*/ 31 w 31"/>
                <a:gd name="T43" fmla="*/ 54 h 54"/>
                <a:gd name="T44" fmla="*/ 24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4" y="54"/>
                  </a:moveTo>
                  <a:cubicBezTo>
                    <a:pt x="24" y="32"/>
                    <a:pt x="24" y="32"/>
                    <a:pt x="24" y="32"/>
                  </a:cubicBezTo>
                  <a:cubicBezTo>
                    <a:pt x="24" y="28"/>
                    <a:pt x="23" y="26"/>
                    <a:pt x="22" y="24"/>
                  </a:cubicBezTo>
                  <a:cubicBezTo>
                    <a:pt x="21" y="22"/>
                    <a:pt x="19" y="22"/>
                    <a:pt x="16" y="22"/>
                  </a:cubicBezTo>
                  <a:cubicBezTo>
                    <a:pt x="15" y="22"/>
                    <a:pt x="14" y="22"/>
                    <a:pt x="13" y="22"/>
                  </a:cubicBezTo>
                  <a:cubicBezTo>
                    <a:pt x="12" y="22"/>
                    <a:pt x="11" y="23"/>
                    <a:pt x="10" y="24"/>
                  </a:cubicBezTo>
                  <a:cubicBezTo>
                    <a:pt x="9" y="25"/>
                    <a:pt x="9" y="26"/>
                    <a:pt x="8" y="27"/>
                  </a:cubicBezTo>
                  <a:cubicBezTo>
                    <a:pt x="8" y="28"/>
                    <a:pt x="8" y="30"/>
                    <a:pt x="8" y="31"/>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8" y="18"/>
                    <a:pt x="9" y="18"/>
                    <a:pt x="10" y="17"/>
                  </a:cubicBezTo>
                  <a:cubicBezTo>
                    <a:pt x="10" y="17"/>
                    <a:pt x="11" y="16"/>
                    <a:pt x="12" y="16"/>
                  </a:cubicBezTo>
                  <a:cubicBezTo>
                    <a:pt x="13" y="15"/>
                    <a:pt x="14" y="15"/>
                    <a:pt x="15" y="15"/>
                  </a:cubicBezTo>
                  <a:cubicBezTo>
                    <a:pt x="16" y="15"/>
                    <a:pt x="17" y="15"/>
                    <a:pt x="18" y="15"/>
                  </a:cubicBezTo>
                  <a:cubicBezTo>
                    <a:pt x="20" y="15"/>
                    <a:pt x="22" y="15"/>
                    <a:pt x="24" y="16"/>
                  </a:cubicBezTo>
                  <a:cubicBezTo>
                    <a:pt x="25" y="16"/>
                    <a:pt x="27" y="17"/>
                    <a:pt x="28" y="19"/>
                  </a:cubicBezTo>
                  <a:cubicBezTo>
                    <a:pt x="29" y="20"/>
                    <a:pt x="30" y="22"/>
                    <a:pt x="30" y="24"/>
                  </a:cubicBezTo>
                  <a:cubicBezTo>
                    <a:pt x="31" y="27"/>
                    <a:pt x="31" y="29"/>
                    <a:pt x="31" y="32"/>
                  </a:cubicBezTo>
                  <a:cubicBezTo>
                    <a:pt x="31" y="54"/>
                    <a:pt x="31" y="54"/>
                    <a:pt x="31" y="54"/>
                  </a:cubicBezTo>
                  <a:lnTo>
                    <a:pt x="24"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3" name="Freeform 31">
              <a:extLst>
                <a:ext uri="{FF2B5EF4-FFF2-40B4-BE49-F238E27FC236}">
                  <a16:creationId xmlns:a16="http://schemas.microsoft.com/office/drawing/2014/main" id="{E68BC676-C787-429D-B59B-1A5CE062F78A}"/>
                </a:ext>
              </a:extLst>
            </p:cNvPr>
            <p:cNvSpPr>
              <a:spLocks noEditPoints="1"/>
            </p:cNvSpPr>
            <p:nvPr userDrawn="1"/>
          </p:nvSpPr>
          <p:spPr bwMode="auto">
            <a:xfrm>
              <a:off x="2750996" y="6212575"/>
              <a:ext cx="85443" cy="101135"/>
            </a:xfrm>
            <a:custGeom>
              <a:avLst/>
              <a:gdLst>
                <a:gd name="T0" fmla="*/ 33 w 33"/>
                <a:gd name="T1" fmla="*/ 19 h 40"/>
                <a:gd name="T2" fmla="*/ 33 w 33"/>
                <a:gd name="T3" fmla="*/ 21 h 40"/>
                <a:gd name="T4" fmla="*/ 33 w 33"/>
                <a:gd name="T5" fmla="*/ 22 h 40"/>
                <a:gd name="T6" fmla="*/ 7 w 33"/>
                <a:gd name="T7" fmla="*/ 22 h 40"/>
                <a:gd name="T8" fmla="*/ 8 w 33"/>
                <a:gd name="T9" fmla="*/ 27 h 40"/>
                <a:gd name="T10" fmla="*/ 11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7" y="24"/>
                    <a:pt x="8" y="26"/>
                    <a:pt x="8" y="27"/>
                  </a:cubicBezTo>
                  <a:cubicBezTo>
                    <a:pt x="9" y="28"/>
                    <a:pt x="10" y="29"/>
                    <a:pt x="11" y="30"/>
                  </a:cubicBezTo>
                  <a:cubicBezTo>
                    <a:pt x="11" y="31"/>
                    <a:pt x="12" y="32"/>
                    <a:pt x="13" y="32"/>
                  </a:cubicBezTo>
                  <a:cubicBezTo>
                    <a:pt x="15" y="33"/>
                    <a:pt x="16" y="33"/>
                    <a:pt x="17" y="33"/>
                  </a:cubicBezTo>
                  <a:cubicBezTo>
                    <a:pt x="18" y="33"/>
                    <a:pt x="18" y="33"/>
                    <a:pt x="19" y="33"/>
                  </a:cubicBezTo>
                  <a:cubicBezTo>
                    <a:pt x="20" y="32"/>
                    <a:pt x="21" y="32"/>
                    <a:pt x="21" y="32"/>
                  </a:cubicBezTo>
                  <a:cubicBezTo>
                    <a:pt x="22" y="32"/>
                    <a:pt x="23"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7"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4" name="Freeform 32">
              <a:extLst>
                <a:ext uri="{FF2B5EF4-FFF2-40B4-BE49-F238E27FC236}">
                  <a16:creationId xmlns:a16="http://schemas.microsoft.com/office/drawing/2014/main" id="{71266960-73CB-44B9-9A97-810858989148}"/>
                </a:ext>
              </a:extLst>
            </p:cNvPr>
            <p:cNvSpPr>
              <a:spLocks noEditPoints="1"/>
            </p:cNvSpPr>
            <p:nvPr userDrawn="1"/>
          </p:nvSpPr>
          <p:spPr bwMode="auto">
            <a:xfrm>
              <a:off x="2902698" y="6174213"/>
              <a:ext cx="80211" cy="139497"/>
            </a:xfrm>
            <a:custGeom>
              <a:avLst/>
              <a:gdLst>
                <a:gd name="T0" fmla="*/ 32 w 32"/>
                <a:gd name="T1" fmla="*/ 35 h 55"/>
                <a:gd name="T2" fmla="*/ 31 w 32"/>
                <a:gd name="T3" fmla="*/ 44 h 55"/>
                <a:gd name="T4" fmla="*/ 28 w 32"/>
                <a:gd name="T5" fmla="*/ 50 h 55"/>
                <a:gd name="T6" fmla="*/ 23 w 32"/>
                <a:gd name="T7" fmla="*/ 53 h 55"/>
                <a:gd name="T8" fmla="*/ 17 w 32"/>
                <a:gd name="T9" fmla="*/ 55 h 55"/>
                <a:gd name="T10" fmla="*/ 12 w 32"/>
                <a:gd name="T11" fmla="*/ 53 h 55"/>
                <a:gd name="T12" fmla="*/ 7 w 32"/>
                <a:gd name="T13" fmla="*/ 50 h 55"/>
                <a:gd name="T14" fmla="*/ 7 w 32"/>
                <a:gd name="T15" fmla="*/ 54 h 55"/>
                <a:gd name="T16" fmla="*/ 0 w 32"/>
                <a:gd name="T17" fmla="*/ 54 h 55"/>
                <a:gd name="T18" fmla="*/ 0 w 32"/>
                <a:gd name="T19" fmla="*/ 4 h 55"/>
                <a:gd name="T20" fmla="*/ 7 w 32"/>
                <a:gd name="T21" fmla="*/ 0 h 55"/>
                <a:gd name="T22" fmla="*/ 7 w 32"/>
                <a:gd name="T23" fmla="*/ 19 h 55"/>
                <a:gd name="T24" fmla="*/ 10 w 32"/>
                <a:gd name="T25" fmla="*/ 17 h 55"/>
                <a:gd name="T26" fmla="*/ 12 w 32"/>
                <a:gd name="T27" fmla="*/ 16 h 55"/>
                <a:gd name="T28" fmla="*/ 14 w 32"/>
                <a:gd name="T29" fmla="*/ 15 h 55"/>
                <a:gd name="T30" fmla="*/ 17 w 32"/>
                <a:gd name="T31" fmla="*/ 15 h 55"/>
                <a:gd name="T32" fmla="*/ 23 w 32"/>
                <a:gd name="T33" fmla="*/ 16 h 55"/>
                <a:gd name="T34" fmla="*/ 28 w 32"/>
                <a:gd name="T35" fmla="*/ 19 h 55"/>
                <a:gd name="T36" fmla="*/ 31 w 32"/>
                <a:gd name="T37" fmla="*/ 26 h 55"/>
                <a:gd name="T38" fmla="*/ 32 w 32"/>
                <a:gd name="T39" fmla="*/ 35 h 55"/>
                <a:gd name="T40" fmla="*/ 25 w 32"/>
                <a:gd name="T41" fmla="*/ 35 h 55"/>
                <a:gd name="T42" fmla="*/ 23 w 32"/>
                <a:gd name="T43" fmla="*/ 25 h 55"/>
                <a:gd name="T44" fmla="*/ 16 w 32"/>
                <a:gd name="T45" fmla="*/ 22 h 55"/>
                <a:gd name="T46" fmla="*/ 14 w 32"/>
                <a:gd name="T47" fmla="*/ 22 h 55"/>
                <a:gd name="T48" fmla="*/ 11 w 32"/>
                <a:gd name="T49" fmla="*/ 23 h 55"/>
                <a:gd name="T50" fmla="*/ 9 w 32"/>
                <a:gd name="T51" fmla="*/ 25 h 55"/>
                <a:gd name="T52" fmla="*/ 7 w 32"/>
                <a:gd name="T53" fmla="*/ 26 h 55"/>
                <a:gd name="T54" fmla="*/ 7 w 32"/>
                <a:gd name="T55" fmla="*/ 43 h 55"/>
                <a:gd name="T56" fmla="*/ 9 w 32"/>
                <a:gd name="T57" fmla="*/ 44 h 55"/>
                <a:gd name="T58" fmla="*/ 11 w 32"/>
                <a:gd name="T59" fmla="*/ 46 h 55"/>
                <a:gd name="T60" fmla="*/ 14 w 32"/>
                <a:gd name="T61" fmla="*/ 47 h 55"/>
                <a:gd name="T62" fmla="*/ 16 w 32"/>
                <a:gd name="T63" fmla="*/ 48 h 55"/>
                <a:gd name="T64" fmla="*/ 23 w 32"/>
                <a:gd name="T65" fmla="*/ 45 h 55"/>
                <a:gd name="T66" fmla="*/ 25 w 32"/>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5">
                  <a:moveTo>
                    <a:pt x="32" y="35"/>
                  </a:moveTo>
                  <a:cubicBezTo>
                    <a:pt x="32" y="38"/>
                    <a:pt x="32" y="41"/>
                    <a:pt x="31" y="44"/>
                  </a:cubicBezTo>
                  <a:cubicBezTo>
                    <a:pt x="30" y="46"/>
                    <a:pt x="29" y="48"/>
                    <a:pt x="28" y="50"/>
                  </a:cubicBezTo>
                  <a:cubicBezTo>
                    <a:pt x="26" y="51"/>
                    <a:pt x="25" y="53"/>
                    <a:pt x="23" y="53"/>
                  </a:cubicBezTo>
                  <a:cubicBezTo>
                    <a:pt x="21" y="54"/>
                    <a:pt x="19" y="55"/>
                    <a:pt x="17" y="55"/>
                  </a:cubicBezTo>
                  <a:cubicBezTo>
                    <a:pt x="15" y="55"/>
                    <a:pt x="13" y="54"/>
                    <a:pt x="12" y="53"/>
                  </a:cubicBezTo>
                  <a:cubicBezTo>
                    <a:pt x="10" y="52"/>
                    <a:pt x="9" y="51"/>
                    <a:pt x="7" y="50"/>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10" y="17"/>
                  </a:cubicBezTo>
                  <a:cubicBezTo>
                    <a:pt x="10" y="17"/>
                    <a:pt x="11" y="16"/>
                    <a:pt x="12" y="16"/>
                  </a:cubicBezTo>
                  <a:cubicBezTo>
                    <a:pt x="12" y="16"/>
                    <a:pt x="13" y="15"/>
                    <a:pt x="14" y="15"/>
                  </a:cubicBezTo>
                  <a:cubicBezTo>
                    <a:pt x="15" y="15"/>
                    <a:pt x="16" y="15"/>
                    <a:pt x="17" y="15"/>
                  </a:cubicBezTo>
                  <a:cubicBezTo>
                    <a:pt x="20" y="15"/>
                    <a:pt x="21" y="15"/>
                    <a:pt x="23" y="16"/>
                  </a:cubicBezTo>
                  <a:cubicBezTo>
                    <a:pt x="25" y="16"/>
                    <a:pt x="27" y="18"/>
                    <a:pt x="28" y="19"/>
                  </a:cubicBezTo>
                  <a:cubicBezTo>
                    <a:pt x="29" y="21"/>
                    <a:pt x="30" y="23"/>
                    <a:pt x="31" y="26"/>
                  </a:cubicBezTo>
                  <a:cubicBezTo>
                    <a:pt x="32" y="28"/>
                    <a:pt x="32" y="32"/>
                    <a:pt x="32" y="35"/>
                  </a:cubicBezTo>
                  <a:close/>
                  <a:moveTo>
                    <a:pt x="25" y="35"/>
                  </a:moveTo>
                  <a:cubicBezTo>
                    <a:pt x="25" y="31"/>
                    <a:pt x="24" y="27"/>
                    <a:pt x="23" y="25"/>
                  </a:cubicBezTo>
                  <a:cubicBezTo>
                    <a:pt x="21" y="23"/>
                    <a:pt x="19" y="22"/>
                    <a:pt x="16" y="22"/>
                  </a:cubicBezTo>
                  <a:cubicBezTo>
                    <a:pt x="15" y="22"/>
                    <a:pt x="14" y="22"/>
                    <a:pt x="14" y="22"/>
                  </a:cubicBezTo>
                  <a:cubicBezTo>
                    <a:pt x="13" y="22"/>
                    <a:pt x="12" y="23"/>
                    <a:pt x="11" y="23"/>
                  </a:cubicBezTo>
                  <a:cubicBezTo>
                    <a:pt x="10" y="23"/>
                    <a:pt x="10" y="24"/>
                    <a:pt x="9" y="25"/>
                  </a:cubicBezTo>
                  <a:cubicBezTo>
                    <a:pt x="8" y="25"/>
                    <a:pt x="8" y="26"/>
                    <a:pt x="7" y="26"/>
                  </a:cubicBezTo>
                  <a:cubicBezTo>
                    <a:pt x="7" y="43"/>
                    <a:pt x="7" y="43"/>
                    <a:pt x="7" y="43"/>
                  </a:cubicBezTo>
                  <a:cubicBezTo>
                    <a:pt x="8" y="43"/>
                    <a:pt x="8" y="44"/>
                    <a:pt x="9" y="44"/>
                  </a:cubicBezTo>
                  <a:cubicBezTo>
                    <a:pt x="10" y="45"/>
                    <a:pt x="10" y="45"/>
                    <a:pt x="11" y="46"/>
                  </a:cubicBezTo>
                  <a:cubicBezTo>
                    <a:pt x="12" y="46"/>
                    <a:pt x="13" y="47"/>
                    <a:pt x="14" y="47"/>
                  </a:cubicBezTo>
                  <a:cubicBezTo>
                    <a:pt x="15" y="47"/>
                    <a:pt x="15" y="48"/>
                    <a:pt x="16"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5" name="Freeform 33">
              <a:extLst>
                <a:ext uri="{FF2B5EF4-FFF2-40B4-BE49-F238E27FC236}">
                  <a16:creationId xmlns:a16="http://schemas.microsoft.com/office/drawing/2014/main" id="{3FF3AC5A-B742-4B29-8E04-03A71D82B9A6}"/>
                </a:ext>
              </a:extLst>
            </p:cNvPr>
            <p:cNvSpPr>
              <a:spLocks noEditPoints="1"/>
            </p:cNvSpPr>
            <p:nvPr userDrawn="1"/>
          </p:nvSpPr>
          <p:spPr bwMode="auto">
            <a:xfrm>
              <a:off x="2998603"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8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8" y="37"/>
                  </a:cubicBezTo>
                  <a:cubicBezTo>
                    <a:pt x="27" y="37"/>
                    <a:pt x="26" y="38"/>
                    <a:pt x="25" y="38"/>
                  </a:cubicBezTo>
                  <a:cubicBezTo>
                    <a:pt x="24" y="39"/>
                    <a:pt x="23"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7"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6" name="Freeform 34">
              <a:extLst>
                <a:ext uri="{FF2B5EF4-FFF2-40B4-BE49-F238E27FC236}">
                  <a16:creationId xmlns:a16="http://schemas.microsoft.com/office/drawing/2014/main" id="{0C912743-E24B-4E48-8196-5FBD1ECEE9AD}"/>
                </a:ext>
              </a:extLst>
            </p:cNvPr>
            <p:cNvSpPr>
              <a:spLocks/>
            </p:cNvSpPr>
            <p:nvPr userDrawn="1"/>
          </p:nvSpPr>
          <p:spPr bwMode="auto">
            <a:xfrm>
              <a:off x="309625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3"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7" name="Freeform 35">
              <a:extLst>
                <a:ext uri="{FF2B5EF4-FFF2-40B4-BE49-F238E27FC236}">
                  <a16:creationId xmlns:a16="http://schemas.microsoft.com/office/drawing/2014/main" id="{6E2F01F4-1410-4FE1-B043-EA97A1541F32}"/>
                </a:ext>
              </a:extLst>
            </p:cNvPr>
            <p:cNvSpPr>
              <a:spLocks/>
            </p:cNvSpPr>
            <p:nvPr userDrawn="1"/>
          </p:nvSpPr>
          <p:spPr bwMode="auto">
            <a:xfrm>
              <a:off x="3164256" y="6174213"/>
              <a:ext cx="55799" cy="139497"/>
            </a:xfrm>
            <a:custGeom>
              <a:avLst/>
              <a:gdLst>
                <a:gd name="T0" fmla="*/ 21 w 22"/>
                <a:gd name="T1" fmla="*/ 53 h 55"/>
                <a:gd name="T2" fmla="*/ 18 w 22"/>
                <a:gd name="T3" fmla="*/ 54 h 55"/>
                <a:gd name="T4" fmla="*/ 14 w 22"/>
                <a:gd name="T5" fmla="*/ 55 h 55"/>
                <a:gd name="T6" fmla="*/ 10 w 22"/>
                <a:gd name="T7" fmla="*/ 54 h 55"/>
                <a:gd name="T8" fmla="*/ 7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6" y="54"/>
                    <a:pt x="15" y="55"/>
                    <a:pt x="14" y="55"/>
                  </a:cubicBezTo>
                  <a:cubicBezTo>
                    <a:pt x="12" y="55"/>
                    <a:pt x="11" y="54"/>
                    <a:pt x="10" y="54"/>
                  </a:cubicBezTo>
                  <a:cubicBezTo>
                    <a:pt x="9" y="54"/>
                    <a:pt x="8" y="53"/>
                    <a:pt x="7"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8" name="Freeform 36">
              <a:extLst>
                <a:ext uri="{FF2B5EF4-FFF2-40B4-BE49-F238E27FC236}">
                  <a16:creationId xmlns:a16="http://schemas.microsoft.com/office/drawing/2014/main" id="{58ACFF1C-49F0-414E-B9E3-DE4E9FFAA38A}"/>
                </a:ext>
              </a:extLst>
            </p:cNvPr>
            <p:cNvSpPr>
              <a:spLocks noEditPoints="1"/>
            </p:cNvSpPr>
            <p:nvPr userDrawn="1"/>
          </p:nvSpPr>
          <p:spPr bwMode="auto">
            <a:xfrm>
              <a:off x="3234004"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9" name="Freeform 37">
              <a:extLst>
                <a:ext uri="{FF2B5EF4-FFF2-40B4-BE49-F238E27FC236}">
                  <a16:creationId xmlns:a16="http://schemas.microsoft.com/office/drawing/2014/main" id="{DACBD04B-22FF-4A4F-8B29-A2F31A05423A}"/>
                </a:ext>
              </a:extLst>
            </p:cNvPr>
            <p:cNvSpPr>
              <a:spLocks/>
            </p:cNvSpPr>
            <p:nvPr userDrawn="1"/>
          </p:nvSpPr>
          <p:spPr bwMode="auto">
            <a:xfrm>
              <a:off x="3336884" y="6212575"/>
              <a:ext cx="59286" cy="99391"/>
            </a:xfrm>
            <a:custGeom>
              <a:avLst/>
              <a:gdLst>
                <a:gd name="T0" fmla="*/ 21 w 23"/>
                <a:gd name="T1" fmla="*/ 8 h 39"/>
                <a:gd name="T2" fmla="*/ 19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7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9" y="7"/>
                  </a:cubicBezTo>
                  <a:cubicBezTo>
                    <a:pt x="18" y="7"/>
                    <a:pt x="17"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1" y="1"/>
                  </a:cubicBezTo>
                  <a:cubicBezTo>
                    <a:pt x="12" y="0"/>
                    <a:pt x="13" y="0"/>
                    <a:pt x="14" y="0"/>
                  </a:cubicBezTo>
                  <a:cubicBezTo>
                    <a:pt x="15" y="0"/>
                    <a:pt x="16" y="0"/>
                    <a:pt x="17"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0" name="Freeform 38">
              <a:extLst>
                <a:ext uri="{FF2B5EF4-FFF2-40B4-BE49-F238E27FC236}">
                  <a16:creationId xmlns:a16="http://schemas.microsoft.com/office/drawing/2014/main" id="{A13F6E37-C22B-4FD3-ADFE-9C53ECB44692}"/>
                </a:ext>
              </a:extLst>
            </p:cNvPr>
            <p:cNvSpPr>
              <a:spLocks/>
            </p:cNvSpPr>
            <p:nvPr userDrawn="1"/>
          </p:nvSpPr>
          <p:spPr bwMode="auto">
            <a:xfrm>
              <a:off x="3451969"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1" name="Freeform 39">
              <a:extLst>
                <a:ext uri="{FF2B5EF4-FFF2-40B4-BE49-F238E27FC236}">
                  <a16:creationId xmlns:a16="http://schemas.microsoft.com/office/drawing/2014/main" id="{76256F1D-405A-49F9-8592-A899623F2DB0}"/>
                </a:ext>
              </a:extLst>
            </p:cNvPr>
            <p:cNvSpPr>
              <a:spLocks/>
            </p:cNvSpPr>
            <p:nvPr userDrawn="1"/>
          </p:nvSpPr>
          <p:spPr bwMode="auto">
            <a:xfrm>
              <a:off x="3530436"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2" name="Freeform 40">
              <a:extLst>
                <a:ext uri="{FF2B5EF4-FFF2-40B4-BE49-F238E27FC236}">
                  <a16:creationId xmlns:a16="http://schemas.microsoft.com/office/drawing/2014/main" id="{2F9CAE14-DB05-4B70-867F-3F6164BDB74F}"/>
                </a:ext>
              </a:extLst>
            </p:cNvPr>
            <p:cNvSpPr>
              <a:spLocks noEditPoints="1"/>
            </p:cNvSpPr>
            <p:nvPr userDrawn="1"/>
          </p:nvSpPr>
          <p:spPr bwMode="auto">
            <a:xfrm>
              <a:off x="362808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3" name="Freeform 41">
              <a:extLst>
                <a:ext uri="{FF2B5EF4-FFF2-40B4-BE49-F238E27FC236}">
                  <a16:creationId xmlns:a16="http://schemas.microsoft.com/office/drawing/2014/main" id="{30C7B10F-7027-41F9-BEE2-F1575CB690D6}"/>
                </a:ext>
              </a:extLst>
            </p:cNvPr>
            <p:cNvSpPr>
              <a:spLocks noEditPoints="1"/>
            </p:cNvSpPr>
            <p:nvPr userDrawn="1"/>
          </p:nvSpPr>
          <p:spPr bwMode="auto">
            <a:xfrm>
              <a:off x="3772813" y="6212575"/>
              <a:ext cx="81955" cy="101135"/>
            </a:xfrm>
            <a:custGeom>
              <a:avLst/>
              <a:gdLst>
                <a:gd name="T0" fmla="*/ 24 w 32"/>
                <a:gd name="T1" fmla="*/ 39 h 40"/>
                <a:gd name="T2" fmla="*/ 24 w 32"/>
                <a:gd name="T3" fmla="*/ 35 h 40"/>
                <a:gd name="T4" fmla="*/ 22 w 32"/>
                <a:gd name="T5" fmla="*/ 37 h 40"/>
                <a:gd name="T6" fmla="*/ 20 w 32"/>
                <a:gd name="T7" fmla="*/ 38 h 40"/>
                <a:gd name="T8" fmla="*/ 17 w 32"/>
                <a:gd name="T9" fmla="*/ 39 h 40"/>
                <a:gd name="T10" fmla="*/ 14 w 32"/>
                <a:gd name="T11" fmla="*/ 40 h 40"/>
                <a:gd name="T12" fmla="*/ 9 w 32"/>
                <a:gd name="T13" fmla="*/ 39 h 40"/>
                <a:gd name="T14" fmla="*/ 5 w 32"/>
                <a:gd name="T15" fmla="*/ 37 h 40"/>
                <a:gd name="T16" fmla="*/ 2 w 32"/>
                <a:gd name="T17" fmla="*/ 33 h 40"/>
                <a:gd name="T18" fmla="*/ 0 w 32"/>
                <a:gd name="T19" fmla="*/ 27 h 40"/>
                <a:gd name="T20" fmla="*/ 2 w 32"/>
                <a:gd name="T21" fmla="*/ 21 h 40"/>
                <a:gd name="T22" fmla="*/ 5 w 32"/>
                <a:gd name="T23" fmla="*/ 17 h 40"/>
                <a:gd name="T24" fmla="*/ 10 w 32"/>
                <a:gd name="T25" fmla="*/ 15 h 40"/>
                <a:gd name="T26" fmla="*/ 16 w 32"/>
                <a:gd name="T27" fmla="*/ 14 h 40"/>
                <a:gd name="T28" fmla="*/ 21 w 32"/>
                <a:gd name="T29" fmla="*/ 15 h 40"/>
                <a:gd name="T30" fmla="*/ 24 w 32"/>
                <a:gd name="T31" fmla="*/ 16 h 40"/>
                <a:gd name="T32" fmla="*/ 24 w 32"/>
                <a:gd name="T33" fmla="*/ 13 h 40"/>
                <a:gd name="T34" fmla="*/ 22 w 32"/>
                <a:gd name="T35" fmla="*/ 8 h 40"/>
                <a:gd name="T36" fmla="*/ 17 w 32"/>
                <a:gd name="T37" fmla="*/ 6 h 40"/>
                <a:gd name="T38" fmla="*/ 12 w 32"/>
                <a:gd name="T39" fmla="*/ 7 h 40"/>
                <a:gd name="T40" fmla="*/ 7 w 32"/>
                <a:gd name="T41" fmla="*/ 9 h 40"/>
                <a:gd name="T42" fmla="*/ 4 w 32"/>
                <a:gd name="T43" fmla="*/ 3 h 40"/>
                <a:gd name="T44" fmla="*/ 10 w 32"/>
                <a:gd name="T45" fmla="*/ 0 h 40"/>
                <a:gd name="T46" fmla="*/ 17 w 32"/>
                <a:gd name="T47" fmla="*/ 0 h 40"/>
                <a:gd name="T48" fmla="*/ 23 w 32"/>
                <a:gd name="T49" fmla="*/ 0 h 40"/>
                <a:gd name="T50" fmla="*/ 28 w 32"/>
                <a:gd name="T51" fmla="*/ 3 h 40"/>
                <a:gd name="T52" fmla="*/ 31 w 32"/>
                <a:gd name="T53" fmla="*/ 7 h 40"/>
                <a:gd name="T54" fmla="*/ 32 w 32"/>
                <a:gd name="T55" fmla="*/ 12 h 40"/>
                <a:gd name="T56" fmla="*/ 32 w 32"/>
                <a:gd name="T57" fmla="*/ 39 h 40"/>
                <a:gd name="T58" fmla="*/ 24 w 32"/>
                <a:gd name="T59" fmla="*/ 39 h 40"/>
                <a:gd name="T60" fmla="*/ 24 w 32"/>
                <a:gd name="T61" fmla="*/ 22 h 40"/>
                <a:gd name="T62" fmla="*/ 22 w 32"/>
                <a:gd name="T63" fmla="*/ 22 h 40"/>
                <a:gd name="T64" fmla="*/ 21 w 32"/>
                <a:gd name="T65" fmla="*/ 21 h 40"/>
                <a:gd name="T66" fmla="*/ 18 w 32"/>
                <a:gd name="T67" fmla="*/ 21 h 40"/>
                <a:gd name="T68" fmla="*/ 16 w 32"/>
                <a:gd name="T69" fmla="*/ 21 h 40"/>
                <a:gd name="T70" fmla="*/ 10 w 32"/>
                <a:gd name="T71" fmla="*/ 22 h 40"/>
                <a:gd name="T72" fmla="*/ 8 w 32"/>
                <a:gd name="T73" fmla="*/ 26 h 40"/>
                <a:gd name="T74" fmla="*/ 8 w 32"/>
                <a:gd name="T75" fmla="*/ 29 h 40"/>
                <a:gd name="T76" fmla="*/ 10 w 32"/>
                <a:gd name="T77" fmla="*/ 31 h 40"/>
                <a:gd name="T78" fmla="*/ 12 w 32"/>
                <a:gd name="T79" fmla="*/ 32 h 40"/>
                <a:gd name="T80" fmla="*/ 15 w 32"/>
                <a:gd name="T81" fmla="*/ 33 h 40"/>
                <a:gd name="T82" fmla="*/ 18 w 32"/>
                <a:gd name="T83" fmla="*/ 32 h 40"/>
                <a:gd name="T84" fmla="*/ 21 w 32"/>
                <a:gd name="T85" fmla="*/ 31 h 40"/>
                <a:gd name="T86" fmla="*/ 23 w 32"/>
                <a:gd name="T87" fmla="*/ 30 h 40"/>
                <a:gd name="T88" fmla="*/ 24 w 32"/>
                <a:gd name="T89" fmla="*/ 28 h 40"/>
                <a:gd name="T90" fmla="*/ 24 w 32"/>
                <a:gd name="T9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0">
                  <a:moveTo>
                    <a:pt x="24" y="39"/>
                  </a:moveTo>
                  <a:cubicBezTo>
                    <a:pt x="24" y="35"/>
                    <a:pt x="24" y="35"/>
                    <a:pt x="24" y="35"/>
                  </a:cubicBezTo>
                  <a:cubicBezTo>
                    <a:pt x="23" y="36"/>
                    <a:pt x="23" y="37"/>
                    <a:pt x="22" y="37"/>
                  </a:cubicBezTo>
                  <a:cubicBezTo>
                    <a:pt x="21" y="37"/>
                    <a:pt x="21" y="38"/>
                    <a:pt x="20" y="38"/>
                  </a:cubicBezTo>
                  <a:cubicBezTo>
                    <a:pt x="19" y="39"/>
                    <a:pt x="18" y="39"/>
                    <a:pt x="17" y="39"/>
                  </a:cubicBezTo>
                  <a:cubicBezTo>
                    <a:pt x="16" y="39"/>
                    <a:pt x="15" y="40"/>
                    <a:pt x="14" y="40"/>
                  </a:cubicBezTo>
                  <a:cubicBezTo>
                    <a:pt x="12" y="40"/>
                    <a:pt x="11" y="39"/>
                    <a:pt x="9" y="39"/>
                  </a:cubicBezTo>
                  <a:cubicBezTo>
                    <a:pt x="7" y="38"/>
                    <a:pt x="6" y="38"/>
                    <a:pt x="5" y="37"/>
                  </a:cubicBezTo>
                  <a:cubicBezTo>
                    <a:pt x="3" y="36"/>
                    <a:pt x="2" y="34"/>
                    <a:pt x="2" y="33"/>
                  </a:cubicBezTo>
                  <a:cubicBezTo>
                    <a:pt x="1" y="31"/>
                    <a:pt x="0" y="29"/>
                    <a:pt x="0" y="27"/>
                  </a:cubicBezTo>
                  <a:cubicBezTo>
                    <a:pt x="0" y="24"/>
                    <a:pt x="1" y="23"/>
                    <a:pt x="2" y="21"/>
                  </a:cubicBezTo>
                  <a:cubicBezTo>
                    <a:pt x="2" y="20"/>
                    <a:pt x="3" y="18"/>
                    <a:pt x="5" y="17"/>
                  </a:cubicBezTo>
                  <a:cubicBezTo>
                    <a:pt x="6" y="16"/>
                    <a:pt x="8" y="15"/>
                    <a:pt x="10" y="15"/>
                  </a:cubicBezTo>
                  <a:cubicBezTo>
                    <a:pt x="12" y="14"/>
                    <a:pt x="14" y="14"/>
                    <a:pt x="16" y="14"/>
                  </a:cubicBezTo>
                  <a:cubicBezTo>
                    <a:pt x="18" y="14"/>
                    <a:pt x="19" y="14"/>
                    <a:pt x="21" y="15"/>
                  </a:cubicBezTo>
                  <a:cubicBezTo>
                    <a:pt x="22" y="15"/>
                    <a:pt x="23" y="15"/>
                    <a:pt x="24" y="16"/>
                  </a:cubicBezTo>
                  <a:cubicBezTo>
                    <a:pt x="24" y="13"/>
                    <a:pt x="24" y="13"/>
                    <a:pt x="24" y="13"/>
                  </a:cubicBezTo>
                  <a:cubicBezTo>
                    <a:pt x="24" y="11"/>
                    <a:pt x="24" y="9"/>
                    <a:pt x="22" y="8"/>
                  </a:cubicBezTo>
                  <a:cubicBezTo>
                    <a:pt x="21" y="7"/>
                    <a:pt x="19" y="6"/>
                    <a:pt x="17" y="6"/>
                  </a:cubicBezTo>
                  <a:cubicBezTo>
                    <a:pt x="15" y="6"/>
                    <a:pt x="13" y="6"/>
                    <a:pt x="12" y="7"/>
                  </a:cubicBezTo>
                  <a:cubicBezTo>
                    <a:pt x="10" y="7"/>
                    <a:pt x="9" y="8"/>
                    <a:pt x="7" y="9"/>
                  </a:cubicBezTo>
                  <a:cubicBezTo>
                    <a:pt x="4" y="3"/>
                    <a:pt x="4" y="3"/>
                    <a:pt x="4" y="3"/>
                  </a:cubicBezTo>
                  <a:cubicBezTo>
                    <a:pt x="6" y="2"/>
                    <a:pt x="8" y="1"/>
                    <a:pt x="10" y="0"/>
                  </a:cubicBezTo>
                  <a:cubicBezTo>
                    <a:pt x="12" y="0"/>
                    <a:pt x="15" y="0"/>
                    <a:pt x="17" y="0"/>
                  </a:cubicBezTo>
                  <a:cubicBezTo>
                    <a:pt x="19" y="0"/>
                    <a:pt x="21" y="0"/>
                    <a:pt x="23" y="0"/>
                  </a:cubicBezTo>
                  <a:cubicBezTo>
                    <a:pt x="25" y="1"/>
                    <a:pt x="26" y="2"/>
                    <a:pt x="28" y="3"/>
                  </a:cubicBezTo>
                  <a:cubicBezTo>
                    <a:pt x="29" y="4"/>
                    <a:pt x="30" y="5"/>
                    <a:pt x="31" y="7"/>
                  </a:cubicBezTo>
                  <a:cubicBezTo>
                    <a:pt x="31" y="8"/>
                    <a:pt x="32" y="10"/>
                    <a:pt x="32" y="12"/>
                  </a:cubicBezTo>
                  <a:cubicBezTo>
                    <a:pt x="32" y="39"/>
                    <a:pt x="32" y="39"/>
                    <a:pt x="32" y="39"/>
                  </a:cubicBezTo>
                  <a:lnTo>
                    <a:pt x="24" y="39"/>
                  </a:lnTo>
                  <a:close/>
                  <a:moveTo>
                    <a:pt x="24" y="22"/>
                  </a:moveTo>
                  <a:cubicBezTo>
                    <a:pt x="24" y="22"/>
                    <a:pt x="23" y="22"/>
                    <a:pt x="22" y="22"/>
                  </a:cubicBezTo>
                  <a:cubicBezTo>
                    <a:pt x="22" y="21"/>
                    <a:pt x="21" y="21"/>
                    <a:pt x="21" y="21"/>
                  </a:cubicBezTo>
                  <a:cubicBezTo>
                    <a:pt x="20" y="21"/>
                    <a:pt x="19" y="21"/>
                    <a:pt x="18" y="21"/>
                  </a:cubicBezTo>
                  <a:cubicBezTo>
                    <a:pt x="17" y="21"/>
                    <a:pt x="17" y="21"/>
                    <a:pt x="16" y="21"/>
                  </a:cubicBezTo>
                  <a:cubicBezTo>
                    <a:pt x="13" y="21"/>
                    <a:pt x="11" y="21"/>
                    <a:pt x="10" y="22"/>
                  </a:cubicBezTo>
                  <a:cubicBezTo>
                    <a:pt x="8" y="23"/>
                    <a:pt x="8" y="25"/>
                    <a:pt x="8" y="26"/>
                  </a:cubicBezTo>
                  <a:cubicBezTo>
                    <a:pt x="8" y="28"/>
                    <a:pt x="8" y="29"/>
                    <a:pt x="8" y="29"/>
                  </a:cubicBezTo>
                  <a:cubicBezTo>
                    <a:pt x="9" y="30"/>
                    <a:pt x="9" y="31"/>
                    <a:pt x="10" y="31"/>
                  </a:cubicBezTo>
                  <a:cubicBezTo>
                    <a:pt x="10" y="32"/>
                    <a:pt x="11" y="32"/>
                    <a:pt x="12" y="32"/>
                  </a:cubicBezTo>
                  <a:cubicBezTo>
                    <a:pt x="13" y="33"/>
                    <a:pt x="14" y="33"/>
                    <a:pt x="15" y="33"/>
                  </a:cubicBezTo>
                  <a:cubicBezTo>
                    <a:pt x="16" y="33"/>
                    <a:pt x="17" y="33"/>
                    <a:pt x="18" y="32"/>
                  </a:cubicBezTo>
                  <a:cubicBezTo>
                    <a:pt x="19" y="32"/>
                    <a:pt x="20" y="32"/>
                    <a:pt x="21" y="31"/>
                  </a:cubicBezTo>
                  <a:cubicBezTo>
                    <a:pt x="21" y="31"/>
                    <a:pt x="22" y="30"/>
                    <a:pt x="23" y="30"/>
                  </a:cubicBezTo>
                  <a:cubicBezTo>
                    <a:pt x="23" y="29"/>
                    <a:pt x="24" y="28"/>
                    <a:pt x="24" y="28"/>
                  </a:cubicBezTo>
                  <a:lnTo>
                    <a:pt x="2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4" name="Freeform 42">
              <a:extLst>
                <a:ext uri="{FF2B5EF4-FFF2-40B4-BE49-F238E27FC236}">
                  <a16:creationId xmlns:a16="http://schemas.microsoft.com/office/drawing/2014/main" id="{16B384B2-A2D9-4CB4-AF87-AF1004852B5B}"/>
                </a:ext>
              </a:extLst>
            </p:cNvPr>
            <p:cNvSpPr>
              <a:spLocks/>
            </p:cNvSpPr>
            <p:nvPr userDrawn="1"/>
          </p:nvSpPr>
          <p:spPr bwMode="auto">
            <a:xfrm>
              <a:off x="3877436" y="6212575"/>
              <a:ext cx="78468" cy="99391"/>
            </a:xfrm>
            <a:custGeom>
              <a:avLst/>
              <a:gdLst>
                <a:gd name="T0" fmla="*/ 23 w 31"/>
                <a:gd name="T1" fmla="*/ 39 h 39"/>
                <a:gd name="T2" fmla="*/ 23 w 31"/>
                <a:gd name="T3" fmla="*/ 17 h 39"/>
                <a:gd name="T4" fmla="*/ 22 w 31"/>
                <a:gd name="T5" fmla="*/ 9 h 39"/>
                <a:gd name="T6" fmla="*/ 15 w 31"/>
                <a:gd name="T7" fmla="*/ 7 h 39"/>
                <a:gd name="T8" fmla="*/ 12 w 31"/>
                <a:gd name="T9" fmla="*/ 7 h 39"/>
                <a:gd name="T10" fmla="*/ 10 w 31"/>
                <a:gd name="T11" fmla="*/ 9 h 39"/>
                <a:gd name="T12" fmla="*/ 8 w 31"/>
                <a:gd name="T13" fmla="*/ 12 h 39"/>
                <a:gd name="T14" fmla="*/ 8 w 31"/>
                <a:gd name="T15" fmla="*/ 16 h 39"/>
                <a:gd name="T16" fmla="*/ 8 w 31"/>
                <a:gd name="T17" fmla="*/ 39 h 39"/>
                <a:gd name="T18" fmla="*/ 0 w 31"/>
                <a:gd name="T19" fmla="*/ 39 h 39"/>
                <a:gd name="T20" fmla="*/ 0 w 31"/>
                <a:gd name="T21" fmla="*/ 0 h 39"/>
                <a:gd name="T22" fmla="*/ 8 w 31"/>
                <a:gd name="T23" fmla="*/ 0 h 39"/>
                <a:gd name="T24" fmla="*/ 8 w 31"/>
                <a:gd name="T25" fmla="*/ 4 h 39"/>
                <a:gd name="T26" fmla="*/ 9 w 31"/>
                <a:gd name="T27" fmla="*/ 2 h 39"/>
                <a:gd name="T28" fmla="*/ 12 w 31"/>
                <a:gd name="T29" fmla="*/ 1 h 39"/>
                <a:gd name="T30" fmla="*/ 14 w 31"/>
                <a:gd name="T31" fmla="*/ 0 h 39"/>
                <a:gd name="T32" fmla="*/ 17 w 31"/>
                <a:gd name="T33" fmla="*/ 0 h 39"/>
                <a:gd name="T34" fmla="*/ 23 w 31"/>
                <a:gd name="T35" fmla="*/ 1 h 39"/>
                <a:gd name="T36" fmla="*/ 28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2" y="9"/>
                  </a:cubicBezTo>
                  <a:cubicBezTo>
                    <a:pt x="20" y="7"/>
                    <a:pt x="18" y="7"/>
                    <a:pt x="15" y="7"/>
                  </a:cubicBezTo>
                  <a:cubicBezTo>
                    <a:pt x="14" y="7"/>
                    <a:pt x="13" y="7"/>
                    <a:pt x="12" y="7"/>
                  </a:cubicBezTo>
                  <a:cubicBezTo>
                    <a:pt x="11" y="8"/>
                    <a:pt x="10" y="8"/>
                    <a:pt x="10" y="9"/>
                  </a:cubicBezTo>
                  <a:cubicBezTo>
                    <a:pt x="9" y="10"/>
                    <a:pt x="8" y="11"/>
                    <a:pt x="8" y="12"/>
                  </a:cubicBezTo>
                  <a:cubicBezTo>
                    <a:pt x="8" y="14"/>
                    <a:pt x="8" y="15"/>
                    <a:pt x="8" y="16"/>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2" y="1"/>
                  </a:cubicBezTo>
                  <a:cubicBezTo>
                    <a:pt x="12" y="0"/>
                    <a:pt x="13" y="0"/>
                    <a:pt x="14" y="0"/>
                  </a:cubicBezTo>
                  <a:cubicBezTo>
                    <a:pt x="15" y="0"/>
                    <a:pt x="16" y="0"/>
                    <a:pt x="17" y="0"/>
                  </a:cubicBezTo>
                  <a:cubicBezTo>
                    <a:pt x="20" y="0"/>
                    <a:pt x="22" y="0"/>
                    <a:pt x="23" y="1"/>
                  </a:cubicBezTo>
                  <a:cubicBezTo>
                    <a:pt x="25" y="1"/>
                    <a:pt x="26" y="2"/>
                    <a:pt x="28" y="4"/>
                  </a:cubicBezTo>
                  <a:cubicBezTo>
                    <a:pt x="29" y="5"/>
                    <a:pt x="29" y="7"/>
                    <a:pt x="30" y="9"/>
                  </a:cubicBezTo>
                  <a:cubicBezTo>
                    <a:pt x="31"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5" name="Freeform 43">
              <a:extLst>
                <a:ext uri="{FF2B5EF4-FFF2-40B4-BE49-F238E27FC236}">
                  <a16:creationId xmlns:a16="http://schemas.microsoft.com/office/drawing/2014/main" id="{DC309D60-84B9-4652-BEF1-F71EFAD3A402}"/>
                </a:ext>
              </a:extLst>
            </p:cNvPr>
            <p:cNvSpPr>
              <a:spLocks/>
            </p:cNvSpPr>
            <p:nvPr userDrawn="1"/>
          </p:nvSpPr>
          <p:spPr bwMode="auto">
            <a:xfrm>
              <a:off x="3975084"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0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3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6 w 29"/>
                <a:gd name="T55" fmla="*/ 24 h 40"/>
                <a:gd name="T56" fmla="*/ 13 w 29"/>
                <a:gd name="T57" fmla="*/ 22 h 40"/>
                <a:gd name="T58" fmla="*/ 7 w 29"/>
                <a:gd name="T59" fmla="*/ 20 h 40"/>
                <a:gd name="T60" fmla="*/ 4 w 29"/>
                <a:gd name="T61" fmla="*/ 17 h 40"/>
                <a:gd name="T62" fmla="*/ 2 w 29"/>
                <a:gd name="T63" fmla="*/ 14 h 40"/>
                <a:gd name="T64" fmla="*/ 1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2" y="6"/>
                    <a:pt x="11" y="7"/>
                    <a:pt x="10" y="7"/>
                  </a:cubicBezTo>
                  <a:cubicBezTo>
                    <a:pt x="9" y="8"/>
                    <a:pt x="9" y="9"/>
                    <a:pt x="9" y="10"/>
                  </a:cubicBezTo>
                  <a:cubicBezTo>
                    <a:pt x="9" y="10"/>
                    <a:pt x="9" y="11"/>
                    <a:pt x="9" y="11"/>
                  </a:cubicBezTo>
                  <a:cubicBezTo>
                    <a:pt x="10" y="12"/>
                    <a:pt x="10" y="12"/>
                    <a:pt x="10"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3" y="29"/>
                    <a:pt x="3" y="29"/>
                    <a:pt x="3"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1" y="27"/>
                    <a:pt x="21" y="27"/>
                  </a:cubicBezTo>
                  <a:cubicBezTo>
                    <a:pt x="21" y="26"/>
                    <a:pt x="20" y="25"/>
                    <a:pt x="19" y="25"/>
                  </a:cubicBezTo>
                  <a:cubicBezTo>
                    <a:pt x="18" y="25"/>
                    <a:pt x="18" y="24"/>
                    <a:pt x="16" y="24"/>
                  </a:cubicBezTo>
                  <a:cubicBezTo>
                    <a:pt x="15" y="23"/>
                    <a:pt x="14" y="23"/>
                    <a:pt x="13" y="22"/>
                  </a:cubicBezTo>
                  <a:cubicBezTo>
                    <a:pt x="11" y="21"/>
                    <a:pt x="9" y="20"/>
                    <a:pt x="7" y="20"/>
                  </a:cubicBezTo>
                  <a:cubicBezTo>
                    <a:pt x="6" y="19"/>
                    <a:pt x="5" y="18"/>
                    <a:pt x="4" y="17"/>
                  </a:cubicBezTo>
                  <a:cubicBezTo>
                    <a:pt x="3" y="16"/>
                    <a:pt x="2" y="15"/>
                    <a:pt x="2" y="14"/>
                  </a:cubicBezTo>
                  <a:cubicBezTo>
                    <a:pt x="2" y="13"/>
                    <a:pt x="1" y="12"/>
                    <a:pt x="1" y="10"/>
                  </a:cubicBezTo>
                  <a:cubicBezTo>
                    <a:pt x="1"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6" name="Freeform 44">
              <a:extLst>
                <a:ext uri="{FF2B5EF4-FFF2-40B4-BE49-F238E27FC236}">
                  <a16:creationId xmlns:a16="http://schemas.microsoft.com/office/drawing/2014/main" id="{A4440044-5486-483F-B652-7EE3849461B3}"/>
                </a:ext>
              </a:extLst>
            </p:cNvPr>
            <p:cNvSpPr>
              <a:spLocks/>
            </p:cNvSpPr>
            <p:nvPr userDrawn="1"/>
          </p:nvSpPr>
          <p:spPr bwMode="auto">
            <a:xfrm>
              <a:off x="4058782" y="6212575"/>
              <a:ext cx="122060" cy="99391"/>
            </a:xfrm>
            <a:custGeom>
              <a:avLst/>
              <a:gdLst>
                <a:gd name="T0" fmla="*/ 55 w 70"/>
                <a:gd name="T1" fmla="*/ 57 h 57"/>
                <a:gd name="T2" fmla="*/ 45 w 70"/>
                <a:gd name="T3" fmla="*/ 57 h 57"/>
                <a:gd name="T4" fmla="*/ 35 w 70"/>
                <a:gd name="T5" fmla="*/ 17 h 57"/>
                <a:gd name="T6" fmla="*/ 25 w 70"/>
                <a:gd name="T7" fmla="*/ 57 h 57"/>
                <a:gd name="T8" fmla="*/ 14 w 70"/>
                <a:gd name="T9" fmla="*/ 57 h 57"/>
                <a:gd name="T10" fmla="*/ 0 w 70"/>
                <a:gd name="T11" fmla="*/ 0 h 57"/>
                <a:gd name="T12" fmla="*/ 10 w 70"/>
                <a:gd name="T13" fmla="*/ 0 h 57"/>
                <a:gd name="T14" fmla="*/ 20 w 70"/>
                <a:gd name="T15" fmla="*/ 39 h 57"/>
                <a:gd name="T16" fmla="*/ 30 w 70"/>
                <a:gd name="T17" fmla="*/ 0 h 57"/>
                <a:gd name="T18" fmla="*/ 39 w 70"/>
                <a:gd name="T19" fmla="*/ 0 h 57"/>
                <a:gd name="T20" fmla="*/ 49 w 70"/>
                <a:gd name="T21" fmla="*/ 39 h 57"/>
                <a:gd name="T22" fmla="*/ 60 w 70"/>
                <a:gd name="T23" fmla="*/ 0 h 57"/>
                <a:gd name="T24" fmla="*/ 70 w 70"/>
                <a:gd name="T25" fmla="*/ 0 h 57"/>
                <a:gd name="T26" fmla="*/ 55 w 7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55" y="57"/>
                  </a:moveTo>
                  <a:lnTo>
                    <a:pt x="45" y="57"/>
                  </a:lnTo>
                  <a:lnTo>
                    <a:pt x="35" y="17"/>
                  </a:lnTo>
                  <a:lnTo>
                    <a:pt x="25" y="57"/>
                  </a:lnTo>
                  <a:lnTo>
                    <a:pt x="14" y="57"/>
                  </a:lnTo>
                  <a:lnTo>
                    <a:pt x="0" y="0"/>
                  </a:lnTo>
                  <a:lnTo>
                    <a:pt x="10" y="0"/>
                  </a:lnTo>
                  <a:lnTo>
                    <a:pt x="20" y="39"/>
                  </a:lnTo>
                  <a:lnTo>
                    <a:pt x="30" y="0"/>
                  </a:lnTo>
                  <a:lnTo>
                    <a:pt x="39" y="0"/>
                  </a:lnTo>
                  <a:lnTo>
                    <a:pt x="49" y="39"/>
                  </a:lnTo>
                  <a:lnTo>
                    <a:pt x="60" y="0"/>
                  </a:lnTo>
                  <a:lnTo>
                    <a:pt x="70" y="0"/>
                  </a:lnTo>
                  <a:lnTo>
                    <a:pt x="55" y="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7" name="Freeform 45">
              <a:extLst>
                <a:ext uri="{FF2B5EF4-FFF2-40B4-BE49-F238E27FC236}">
                  <a16:creationId xmlns:a16="http://schemas.microsoft.com/office/drawing/2014/main" id="{446771E9-EA09-4256-8955-FE392C07AFC4}"/>
                </a:ext>
              </a:extLst>
            </p:cNvPr>
            <p:cNvSpPr>
              <a:spLocks noEditPoints="1"/>
            </p:cNvSpPr>
            <p:nvPr userDrawn="1"/>
          </p:nvSpPr>
          <p:spPr bwMode="auto">
            <a:xfrm>
              <a:off x="419130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8" name="Freeform 46">
              <a:extLst>
                <a:ext uri="{FF2B5EF4-FFF2-40B4-BE49-F238E27FC236}">
                  <a16:creationId xmlns:a16="http://schemas.microsoft.com/office/drawing/2014/main" id="{FE985025-CAA5-44F2-9174-87CD1D8BA182}"/>
                </a:ext>
              </a:extLst>
            </p:cNvPr>
            <p:cNvSpPr>
              <a:spLocks/>
            </p:cNvSpPr>
            <p:nvPr userDrawn="1"/>
          </p:nvSpPr>
          <p:spPr bwMode="auto">
            <a:xfrm>
              <a:off x="4295927" y="6212575"/>
              <a:ext cx="57543" cy="99391"/>
            </a:xfrm>
            <a:custGeom>
              <a:avLst/>
              <a:gdLst>
                <a:gd name="T0" fmla="*/ 21 w 23"/>
                <a:gd name="T1" fmla="*/ 8 h 39"/>
                <a:gd name="T2" fmla="*/ 18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6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8" y="7"/>
                  </a:cubicBezTo>
                  <a:cubicBezTo>
                    <a:pt x="17" y="7"/>
                    <a:pt x="16"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0" y="1"/>
                    <a:pt x="11" y="1"/>
                  </a:cubicBezTo>
                  <a:cubicBezTo>
                    <a:pt x="12" y="0"/>
                    <a:pt x="13" y="0"/>
                    <a:pt x="14" y="0"/>
                  </a:cubicBezTo>
                  <a:cubicBezTo>
                    <a:pt x="14" y="0"/>
                    <a:pt x="15" y="0"/>
                    <a:pt x="16"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9" name="Freeform 47">
              <a:extLst>
                <a:ext uri="{FF2B5EF4-FFF2-40B4-BE49-F238E27FC236}">
                  <a16:creationId xmlns:a16="http://schemas.microsoft.com/office/drawing/2014/main" id="{1105FBBE-AD06-4F22-94D8-E2E98185FAA9}"/>
                </a:ext>
              </a:extLst>
            </p:cNvPr>
            <p:cNvSpPr>
              <a:spLocks/>
            </p:cNvSpPr>
            <p:nvPr userDrawn="1"/>
          </p:nvSpPr>
          <p:spPr bwMode="auto">
            <a:xfrm>
              <a:off x="4346494" y="6284068"/>
              <a:ext cx="29644"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3 w 12"/>
                <a:gd name="T11" fmla="*/ 11 h 12"/>
                <a:gd name="T12" fmla="*/ 2 w 12"/>
                <a:gd name="T13" fmla="*/ 10 h 12"/>
                <a:gd name="T14" fmla="*/ 0 w 12"/>
                <a:gd name="T15" fmla="*/ 8 h 12"/>
                <a:gd name="T16" fmla="*/ 0 w 12"/>
                <a:gd name="T17" fmla="*/ 6 h 12"/>
                <a:gd name="T18" fmla="*/ 0 w 12"/>
                <a:gd name="T19" fmla="*/ 4 h 12"/>
                <a:gd name="T20" fmla="*/ 2 w 12"/>
                <a:gd name="T21" fmla="*/ 2 h 12"/>
                <a:gd name="T22" fmla="*/ 3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3" y="11"/>
                  </a:cubicBezTo>
                  <a:cubicBezTo>
                    <a:pt x="3" y="11"/>
                    <a:pt x="2" y="10"/>
                    <a:pt x="2" y="10"/>
                  </a:cubicBezTo>
                  <a:cubicBezTo>
                    <a:pt x="1" y="9"/>
                    <a:pt x="1" y="9"/>
                    <a:pt x="0" y="8"/>
                  </a:cubicBezTo>
                  <a:cubicBezTo>
                    <a:pt x="0" y="7"/>
                    <a:pt x="0" y="7"/>
                    <a:pt x="0" y="6"/>
                  </a:cubicBezTo>
                  <a:cubicBezTo>
                    <a:pt x="0" y="5"/>
                    <a:pt x="0" y="4"/>
                    <a:pt x="0" y="4"/>
                  </a:cubicBezTo>
                  <a:cubicBezTo>
                    <a:pt x="1" y="3"/>
                    <a:pt x="1" y="2"/>
                    <a:pt x="2" y="2"/>
                  </a:cubicBezTo>
                  <a:cubicBezTo>
                    <a:pt x="2" y="1"/>
                    <a:pt x="3" y="1"/>
                    <a:pt x="3"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0" name="Freeform 48">
              <a:extLst>
                <a:ext uri="{FF2B5EF4-FFF2-40B4-BE49-F238E27FC236}">
                  <a16:creationId xmlns:a16="http://schemas.microsoft.com/office/drawing/2014/main" id="{8141824A-6AD4-4B53-B837-71461DD538CC}"/>
                </a:ext>
              </a:extLst>
            </p:cNvPr>
            <p:cNvSpPr>
              <a:spLocks/>
            </p:cNvSpPr>
            <p:nvPr userDrawn="1"/>
          </p:nvSpPr>
          <p:spPr bwMode="auto">
            <a:xfrm>
              <a:off x="498115" y="6388691"/>
              <a:ext cx="94161" cy="130778"/>
            </a:xfrm>
            <a:custGeom>
              <a:avLst/>
              <a:gdLst>
                <a:gd name="T0" fmla="*/ 32 w 54"/>
                <a:gd name="T1" fmla="*/ 12 h 75"/>
                <a:gd name="T2" fmla="*/ 32 w 54"/>
                <a:gd name="T3" fmla="*/ 75 h 75"/>
                <a:gd name="T4" fmla="*/ 22 w 54"/>
                <a:gd name="T5" fmla="*/ 75 h 75"/>
                <a:gd name="T6" fmla="*/ 22 w 54"/>
                <a:gd name="T7" fmla="*/ 12 h 75"/>
                <a:gd name="T8" fmla="*/ 0 w 54"/>
                <a:gd name="T9" fmla="*/ 12 h 75"/>
                <a:gd name="T10" fmla="*/ 0 w 54"/>
                <a:gd name="T11" fmla="*/ 0 h 75"/>
                <a:gd name="T12" fmla="*/ 54 w 54"/>
                <a:gd name="T13" fmla="*/ 0 h 75"/>
                <a:gd name="T14" fmla="*/ 54 w 54"/>
                <a:gd name="T15" fmla="*/ 12 h 75"/>
                <a:gd name="T16" fmla="*/ 32 w 54"/>
                <a:gd name="T17"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2"/>
                  </a:moveTo>
                  <a:lnTo>
                    <a:pt x="32" y="75"/>
                  </a:lnTo>
                  <a:lnTo>
                    <a:pt x="22" y="75"/>
                  </a:lnTo>
                  <a:lnTo>
                    <a:pt x="22" y="12"/>
                  </a:lnTo>
                  <a:lnTo>
                    <a:pt x="0" y="12"/>
                  </a:lnTo>
                  <a:lnTo>
                    <a:pt x="0" y="0"/>
                  </a:lnTo>
                  <a:lnTo>
                    <a:pt x="54" y="0"/>
                  </a:lnTo>
                  <a:lnTo>
                    <a:pt x="54" y="12"/>
                  </a:lnTo>
                  <a:lnTo>
                    <a:pt x="32"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1" name="Freeform 49">
              <a:extLst>
                <a:ext uri="{FF2B5EF4-FFF2-40B4-BE49-F238E27FC236}">
                  <a16:creationId xmlns:a16="http://schemas.microsoft.com/office/drawing/2014/main" id="{1CEF1D95-CD6C-417A-9539-CB4DBAA5E07D}"/>
                </a:ext>
              </a:extLst>
            </p:cNvPr>
            <p:cNvSpPr>
              <a:spLocks/>
            </p:cNvSpPr>
            <p:nvPr userDrawn="1"/>
          </p:nvSpPr>
          <p:spPr bwMode="auto">
            <a:xfrm>
              <a:off x="609713" y="6383459"/>
              <a:ext cx="78468"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9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1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2" y="25"/>
                    <a:pt x="21" y="24"/>
                  </a:cubicBezTo>
                  <a:cubicBezTo>
                    <a:pt x="20" y="22"/>
                    <a:pt x="18" y="21"/>
                    <a:pt x="15" y="21"/>
                  </a:cubicBezTo>
                  <a:cubicBezTo>
                    <a:pt x="14" y="21"/>
                    <a:pt x="13" y="21"/>
                    <a:pt x="12" y="22"/>
                  </a:cubicBezTo>
                  <a:cubicBezTo>
                    <a:pt x="11" y="22"/>
                    <a:pt x="10" y="23"/>
                    <a:pt x="9" y="24"/>
                  </a:cubicBezTo>
                  <a:cubicBezTo>
                    <a:pt x="9" y="24"/>
                    <a:pt x="8" y="25"/>
                    <a:pt x="8" y="27"/>
                  </a:cubicBezTo>
                  <a:cubicBezTo>
                    <a:pt x="7"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8" y="17"/>
                    <a:pt x="9" y="17"/>
                  </a:cubicBezTo>
                  <a:cubicBezTo>
                    <a:pt x="10" y="16"/>
                    <a:pt x="10" y="16"/>
                    <a:pt x="11" y="15"/>
                  </a:cubicBezTo>
                  <a:cubicBezTo>
                    <a:pt x="12" y="15"/>
                    <a:pt x="13" y="15"/>
                    <a:pt x="14" y="14"/>
                  </a:cubicBezTo>
                  <a:cubicBezTo>
                    <a:pt x="15" y="14"/>
                    <a:pt x="16" y="14"/>
                    <a:pt x="17" y="14"/>
                  </a:cubicBezTo>
                  <a:cubicBezTo>
                    <a:pt x="19" y="14"/>
                    <a:pt x="21" y="14"/>
                    <a:pt x="23" y="15"/>
                  </a:cubicBezTo>
                  <a:cubicBezTo>
                    <a:pt x="25" y="16"/>
                    <a:pt x="26" y="17"/>
                    <a:pt x="27" y="18"/>
                  </a:cubicBezTo>
                  <a:cubicBezTo>
                    <a:pt x="28" y="20"/>
                    <a:pt x="29" y="22"/>
                    <a:pt x="30" y="24"/>
                  </a:cubicBezTo>
                  <a:cubicBezTo>
                    <a:pt x="30"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2" name="Freeform 50">
              <a:extLst>
                <a:ext uri="{FF2B5EF4-FFF2-40B4-BE49-F238E27FC236}">
                  <a16:creationId xmlns:a16="http://schemas.microsoft.com/office/drawing/2014/main" id="{BF6CB5D3-9648-4D73-AB7C-5374814E5BA2}"/>
                </a:ext>
              </a:extLst>
            </p:cNvPr>
            <p:cNvSpPr>
              <a:spLocks noEditPoints="1"/>
            </p:cNvSpPr>
            <p:nvPr userDrawn="1"/>
          </p:nvSpPr>
          <p:spPr bwMode="auto">
            <a:xfrm>
              <a:off x="705618" y="6418333"/>
              <a:ext cx="85443" cy="102879"/>
            </a:xfrm>
            <a:custGeom>
              <a:avLst/>
              <a:gdLst>
                <a:gd name="T0" fmla="*/ 33 w 33"/>
                <a:gd name="T1" fmla="*/ 19 h 40"/>
                <a:gd name="T2" fmla="*/ 33 w 33"/>
                <a:gd name="T3" fmla="*/ 21 h 40"/>
                <a:gd name="T4" fmla="*/ 33 w 33"/>
                <a:gd name="T5" fmla="*/ 23 h 40"/>
                <a:gd name="T6" fmla="*/ 7 w 33"/>
                <a:gd name="T7" fmla="*/ 23 h 40"/>
                <a:gd name="T8" fmla="*/ 9 w 33"/>
                <a:gd name="T9" fmla="*/ 28 h 40"/>
                <a:gd name="T10" fmla="*/ 11 w 33"/>
                <a:gd name="T11" fmla="*/ 31 h 40"/>
                <a:gd name="T12" fmla="*/ 14 w 33"/>
                <a:gd name="T13" fmla="*/ 33 h 40"/>
                <a:gd name="T14" fmla="*/ 17 w 33"/>
                <a:gd name="T15" fmla="*/ 33 h 40"/>
                <a:gd name="T16" fmla="*/ 19 w 33"/>
                <a:gd name="T17" fmla="*/ 33 h 40"/>
                <a:gd name="T18" fmla="*/ 22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1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5 w 33"/>
                <a:gd name="T65" fmla="*/ 13 h 40"/>
                <a:gd name="T66" fmla="*/ 23 w 33"/>
                <a:gd name="T67" fmla="*/ 10 h 40"/>
                <a:gd name="T68" fmla="*/ 20 w 33"/>
                <a:gd name="T69" fmla="*/ 8 h 40"/>
                <a:gd name="T70" fmla="*/ 16 w 33"/>
                <a:gd name="T71" fmla="*/ 7 h 40"/>
                <a:gd name="T72" fmla="*/ 13 w 33"/>
                <a:gd name="T73" fmla="*/ 8 h 40"/>
                <a:gd name="T74" fmla="*/ 10 w 33"/>
                <a:gd name="T75" fmla="*/ 9 h 40"/>
                <a:gd name="T76" fmla="*/ 9 w 33"/>
                <a:gd name="T77" fmla="*/ 12 h 40"/>
                <a:gd name="T78" fmla="*/ 8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7" y="23"/>
                    <a:pt x="7" y="23"/>
                    <a:pt x="7" y="23"/>
                  </a:cubicBezTo>
                  <a:cubicBezTo>
                    <a:pt x="8" y="25"/>
                    <a:pt x="8" y="26"/>
                    <a:pt x="9" y="28"/>
                  </a:cubicBezTo>
                  <a:cubicBezTo>
                    <a:pt x="9" y="29"/>
                    <a:pt x="10" y="30"/>
                    <a:pt x="11" y="31"/>
                  </a:cubicBezTo>
                  <a:cubicBezTo>
                    <a:pt x="12" y="32"/>
                    <a:pt x="13" y="32"/>
                    <a:pt x="14" y="33"/>
                  </a:cubicBezTo>
                  <a:cubicBezTo>
                    <a:pt x="15" y="33"/>
                    <a:pt x="16" y="33"/>
                    <a:pt x="17" y="33"/>
                  </a:cubicBezTo>
                  <a:cubicBezTo>
                    <a:pt x="18" y="33"/>
                    <a:pt x="19" y="33"/>
                    <a:pt x="19" y="33"/>
                  </a:cubicBezTo>
                  <a:cubicBezTo>
                    <a:pt x="20" y="33"/>
                    <a:pt x="21" y="33"/>
                    <a:pt x="22" y="32"/>
                  </a:cubicBezTo>
                  <a:cubicBezTo>
                    <a:pt x="22" y="32"/>
                    <a:pt x="23" y="32"/>
                    <a:pt x="23" y="32"/>
                  </a:cubicBezTo>
                  <a:cubicBezTo>
                    <a:pt x="24" y="31"/>
                    <a:pt x="25"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20" y="40"/>
                    <a:pt x="18" y="40"/>
                    <a:pt x="17" y="40"/>
                  </a:cubicBezTo>
                  <a:cubicBezTo>
                    <a:pt x="15" y="40"/>
                    <a:pt x="13" y="40"/>
                    <a:pt x="12" y="39"/>
                  </a:cubicBezTo>
                  <a:cubicBezTo>
                    <a:pt x="11" y="39"/>
                    <a:pt x="9" y="38"/>
                    <a:pt x="8" y="38"/>
                  </a:cubicBezTo>
                  <a:cubicBezTo>
                    <a:pt x="7" y="37"/>
                    <a:pt x="6" y="36"/>
                    <a:pt x="5" y="35"/>
                  </a:cubicBezTo>
                  <a:cubicBezTo>
                    <a:pt x="4" y="34"/>
                    <a:pt x="3" y="33"/>
                    <a:pt x="3" y="31"/>
                  </a:cubicBezTo>
                  <a:cubicBezTo>
                    <a:pt x="2" y="30"/>
                    <a:pt x="1" y="28"/>
                    <a:pt x="1" y="26"/>
                  </a:cubicBezTo>
                  <a:cubicBezTo>
                    <a:pt x="0" y="24"/>
                    <a:pt x="0" y="22"/>
                    <a:pt x="0" y="20"/>
                  </a:cubicBezTo>
                  <a:cubicBezTo>
                    <a:pt x="0" y="17"/>
                    <a:pt x="0" y="14"/>
                    <a:pt x="1" y="12"/>
                  </a:cubicBezTo>
                  <a:cubicBezTo>
                    <a:pt x="2" y="9"/>
                    <a:pt x="3" y="7"/>
                    <a:pt x="5" y="5"/>
                  </a:cubicBezTo>
                  <a:cubicBezTo>
                    <a:pt x="6" y="4"/>
                    <a:pt x="8" y="2"/>
                    <a:pt x="10" y="1"/>
                  </a:cubicBezTo>
                  <a:cubicBezTo>
                    <a:pt x="12" y="1"/>
                    <a:pt x="14" y="0"/>
                    <a:pt x="17" y="0"/>
                  </a:cubicBezTo>
                  <a:cubicBezTo>
                    <a:pt x="20" y="0"/>
                    <a:pt x="22" y="1"/>
                    <a:pt x="24" y="2"/>
                  </a:cubicBezTo>
                  <a:cubicBezTo>
                    <a:pt x="26" y="3"/>
                    <a:pt x="28" y="4"/>
                    <a:pt x="29" y="6"/>
                  </a:cubicBezTo>
                  <a:cubicBezTo>
                    <a:pt x="30" y="8"/>
                    <a:pt x="31" y="10"/>
                    <a:pt x="32" y="12"/>
                  </a:cubicBezTo>
                  <a:cubicBezTo>
                    <a:pt x="33" y="14"/>
                    <a:pt x="33" y="17"/>
                    <a:pt x="33" y="19"/>
                  </a:cubicBezTo>
                  <a:close/>
                  <a:moveTo>
                    <a:pt x="25" y="17"/>
                  </a:moveTo>
                  <a:cubicBezTo>
                    <a:pt x="25" y="15"/>
                    <a:pt x="25" y="14"/>
                    <a:pt x="25" y="13"/>
                  </a:cubicBezTo>
                  <a:cubicBezTo>
                    <a:pt x="24" y="12"/>
                    <a:pt x="24" y="11"/>
                    <a:pt x="23" y="10"/>
                  </a:cubicBezTo>
                  <a:cubicBezTo>
                    <a:pt x="22" y="9"/>
                    <a:pt x="21" y="8"/>
                    <a:pt x="20" y="8"/>
                  </a:cubicBezTo>
                  <a:cubicBezTo>
                    <a:pt x="19" y="7"/>
                    <a:pt x="18" y="7"/>
                    <a:pt x="16" y="7"/>
                  </a:cubicBezTo>
                  <a:cubicBezTo>
                    <a:pt x="15" y="7"/>
                    <a:pt x="14" y="7"/>
                    <a:pt x="13" y="8"/>
                  </a:cubicBezTo>
                  <a:cubicBezTo>
                    <a:pt x="12" y="8"/>
                    <a:pt x="11" y="9"/>
                    <a:pt x="10" y="9"/>
                  </a:cubicBezTo>
                  <a:cubicBezTo>
                    <a:pt x="10" y="10"/>
                    <a:pt x="9" y="11"/>
                    <a:pt x="9" y="12"/>
                  </a:cubicBezTo>
                  <a:cubicBezTo>
                    <a:pt x="8" y="14"/>
                    <a:pt x="8" y="15"/>
                    <a:pt x="8"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3" name="Freeform 51">
              <a:extLst>
                <a:ext uri="{FF2B5EF4-FFF2-40B4-BE49-F238E27FC236}">
                  <a16:creationId xmlns:a16="http://schemas.microsoft.com/office/drawing/2014/main" id="{55F0E322-3AEE-482E-8E59-9FB04FACA931}"/>
                </a:ext>
              </a:extLst>
            </p:cNvPr>
            <p:cNvSpPr>
              <a:spLocks noEditPoints="1"/>
            </p:cNvSpPr>
            <p:nvPr userDrawn="1"/>
          </p:nvSpPr>
          <p:spPr bwMode="auto">
            <a:xfrm>
              <a:off x="857320" y="6383459"/>
              <a:ext cx="83698" cy="137753"/>
            </a:xfrm>
            <a:custGeom>
              <a:avLst/>
              <a:gdLst>
                <a:gd name="T0" fmla="*/ 33 w 33"/>
                <a:gd name="T1" fmla="*/ 35 h 54"/>
                <a:gd name="T2" fmla="*/ 31 w 33"/>
                <a:gd name="T3" fmla="*/ 43 h 54"/>
                <a:gd name="T4" fmla="*/ 28 w 33"/>
                <a:gd name="T5" fmla="*/ 49 h 54"/>
                <a:gd name="T6" fmla="*/ 23 w 33"/>
                <a:gd name="T7" fmla="*/ 53 h 54"/>
                <a:gd name="T8" fmla="*/ 17 w 33"/>
                <a:gd name="T9" fmla="*/ 54 h 54"/>
                <a:gd name="T10" fmla="*/ 12 w 33"/>
                <a:gd name="T11" fmla="*/ 53 h 54"/>
                <a:gd name="T12" fmla="*/ 8 w 33"/>
                <a:gd name="T13" fmla="*/ 50 h 54"/>
                <a:gd name="T14" fmla="*/ 8 w 33"/>
                <a:gd name="T15" fmla="*/ 53 h 54"/>
                <a:gd name="T16" fmla="*/ 0 w 33"/>
                <a:gd name="T17" fmla="*/ 53 h 54"/>
                <a:gd name="T18" fmla="*/ 0 w 33"/>
                <a:gd name="T19" fmla="*/ 4 h 54"/>
                <a:gd name="T20" fmla="*/ 8 w 33"/>
                <a:gd name="T21" fmla="*/ 0 h 54"/>
                <a:gd name="T22" fmla="*/ 8 w 33"/>
                <a:gd name="T23" fmla="*/ 19 h 54"/>
                <a:gd name="T24" fmla="*/ 10 w 33"/>
                <a:gd name="T25" fmla="*/ 17 h 54"/>
                <a:gd name="T26" fmla="*/ 12 w 33"/>
                <a:gd name="T27" fmla="*/ 16 h 54"/>
                <a:gd name="T28" fmla="*/ 14 w 33"/>
                <a:gd name="T29" fmla="*/ 14 h 54"/>
                <a:gd name="T30" fmla="*/ 18 w 33"/>
                <a:gd name="T31" fmla="*/ 14 h 54"/>
                <a:gd name="T32" fmla="*/ 24 w 33"/>
                <a:gd name="T33" fmla="*/ 15 h 54"/>
                <a:gd name="T34" fmla="*/ 28 w 33"/>
                <a:gd name="T35" fmla="*/ 19 h 54"/>
                <a:gd name="T36" fmla="*/ 31 w 33"/>
                <a:gd name="T37" fmla="*/ 25 h 54"/>
                <a:gd name="T38" fmla="*/ 33 w 33"/>
                <a:gd name="T39" fmla="*/ 35 h 54"/>
                <a:gd name="T40" fmla="*/ 25 w 33"/>
                <a:gd name="T41" fmla="*/ 35 h 54"/>
                <a:gd name="T42" fmla="*/ 23 w 33"/>
                <a:gd name="T43" fmla="*/ 24 h 54"/>
                <a:gd name="T44" fmla="*/ 16 w 33"/>
                <a:gd name="T45" fmla="*/ 21 h 54"/>
                <a:gd name="T46" fmla="*/ 14 w 33"/>
                <a:gd name="T47" fmla="*/ 21 h 54"/>
                <a:gd name="T48" fmla="*/ 11 w 33"/>
                <a:gd name="T49" fmla="*/ 23 h 54"/>
                <a:gd name="T50" fmla="*/ 9 w 33"/>
                <a:gd name="T51" fmla="*/ 24 h 54"/>
                <a:gd name="T52" fmla="*/ 8 w 33"/>
                <a:gd name="T53" fmla="*/ 26 h 54"/>
                <a:gd name="T54" fmla="*/ 8 w 33"/>
                <a:gd name="T55" fmla="*/ 42 h 54"/>
                <a:gd name="T56" fmla="*/ 9 w 33"/>
                <a:gd name="T57" fmla="*/ 44 h 54"/>
                <a:gd name="T58" fmla="*/ 11 w 33"/>
                <a:gd name="T59" fmla="*/ 45 h 54"/>
                <a:gd name="T60" fmla="*/ 14 w 33"/>
                <a:gd name="T61" fmla="*/ 47 h 54"/>
                <a:gd name="T62" fmla="*/ 17 w 33"/>
                <a:gd name="T63" fmla="*/ 47 h 54"/>
                <a:gd name="T64" fmla="*/ 23 w 33"/>
                <a:gd name="T65" fmla="*/ 44 h 54"/>
                <a:gd name="T66" fmla="*/ 25 w 33"/>
                <a:gd name="T6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4">
                  <a:moveTo>
                    <a:pt x="33" y="35"/>
                  </a:moveTo>
                  <a:cubicBezTo>
                    <a:pt x="33" y="38"/>
                    <a:pt x="32" y="41"/>
                    <a:pt x="31" y="43"/>
                  </a:cubicBezTo>
                  <a:cubicBezTo>
                    <a:pt x="30" y="46"/>
                    <a:pt x="29" y="48"/>
                    <a:pt x="28" y="49"/>
                  </a:cubicBezTo>
                  <a:cubicBezTo>
                    <a:pt x="27" y="51"/>
                    <a:pt x="25" y="52"/>
                    <a:pt x="23" y="53"/>
                  </a:cubicBezTo>
                  <a:cubicBezTo>
                    <a:pt x="21" y="54"/>
                    <a:pt x="19" y="54"/>
                    <a:pt x="17" y="54"/>
                  </a:cubicBezTo>
                  <a:cubicBezTo>
                    <a:pt x="16" y="54"/>
                    <a:pt x="14" y="54"/>
                    <a:pt x="12" y="53"/>
                  </a:cubicBezTo>
                  <a:cubicBezTo>
                    <a:pt x="10" y="52"/>
                    <a:pt x="9" y="51"/>
                    <a:pt x="8" y="50"/>
                  </a:cubicBezTo>
                  <a:cubicBezTo>
                    <a:pt x="8" y="53"/>
                    <a:pt x="8" y="53"/>
                    <a:pt x="8" y="53"/>
                  </a:cubicBezTo>
                  <a:cubicBezTo>
                    <a:pt x="0" y="53"/>
                    <a:pt x="0" y="53"/>
                    <a:pt x="0" y="53"/>
                  </a:cubicBezTo>
                  <a:cubicBezTo>
                    <a:pt x="0" y="4"/>
                    <a:pt x="0" y="4"/>
                    <a:pt x="0" y="4"/>
                  </a:cubicBezTo>
                  <a:cubicBezTo>
                    <a:pt x="8" y="0"/>
                    <a:pt x="8" y="0"/>
                    <a:pt x="8" y="0"/>
                  </a:cubicBezTo>
                  <a:cubicBezTo>
                    <a:pt x="8" y="19"/>
                    <a:pt x="8" y="19"/>
                    <a:pt x="8" y="19"/>
                  </a:cubicBezTo>
                  <a:cubicBezTo>
                    <a:pt x="9" y="18"/>
                    <a:pt x="9" y="17"/>
                    <a:pt x="10" y="17"/>
                  </a:cubicBezTo>
                  <a:cubicBezTo>
                    <a:pt x="11" y="16"/>
                    <a:pt x="11" y="16"/>
                    <a:pt x="12" y="16"/>
                  </a:cubicBezTo>
                  <a:cubicBezTo>
                    <a:pt x="13" y="15"/>
                    <a:pt x="13" y="15"/>
                    <a:pt x="14" y="14"/>
                  </a:cubicBezTo>
                  <a:cubicBezTo>
                    <a:pt x="15" y="14"/>
                    <a:pt x="16" y="14"/>
                    <a:pt x="18" y="14"/>
                  </a:cubicBezTo>
                  <a:cubicBezTo>
                    <a:pt x="20" y="14"/>
                    <a:pt x="22" y="14"/>
                    <a:pt x="24" y="15"/>
                  </a:cubicBezTo>
                  <a:cubicBezTo>
                    <a:pt x="25" y="16"/>
                    <a:pt x="27" y="17"/>
                    <a:pt x="28" y="19"/>
                  </a:cubicBezTo>
                  <a:cubicBezTo>
                    <a:pt x="30" y="21"/>
                    <a:pt x="31" y="23"/>
                    <a:pt x="31" y="25"/>
                  </a:cubicBezTo>
                  <a:cubicBezTo>
                    <a:pt x="32" y="28"/>
                    <a:pt x="33" y="31"/>
                    <a:pt x="33" y="35"/>
                  </a:cubicBezTo>
                  <a:close/>
                  <a:moveTo>
                    <a:pt x="25" y="35"/>
                  </a:moveTo>
                  <a:cubicBezTo>
                    <a:pt x="25" y="30"/>
                    <a:pt x="24" y="27"/>
                    <a:pt x="23" y="24"/>
                  </a:cubicBezTo>
                  <a:cubicBezTo>
                    <a:pt x="21" y="22"/>
                    <a:pt x="19" y="21"/>
                    <a:pt x="16" y="21"/>
                  </a:cubicBezTo>
                  <a:cubicBezTo>
                    <a:pt x="15" y="21"/>
                    <a:pt x="15" y="21"/>
                    <a:pt x="14" y="21"/>
                  </a:cubicBezTo>
                  <a:cubicBezTo>
                    <a:pt x="13" y="22"/>
                    <a:pt x="12" y="22"/>
                    <a:pt x="11" y="23"/>
                  </a:cubicBezTo>
                  <a:cubicBezTo>
                    <a:pt x="11" y="23"/>
                    <a:pt x="10" y="24"/>
                    <a:pt x="9" y="24"/>
                  </a:cubicBezTo>
                  <a:cubicBezTo>
                    <a:pt x="9" y="25"/>
                    <a:pt x="8" y="25"/>
                    <a:pt x="8" y="26"/>
                  </a:cubicBezTo>
                  <a:cubicBezTo>
                    <a:pt x="8" y="42"/>
                    <a:pt x="8" y="42"/>
                    <a:pt x="8" y="42"/>
                  </a:cubicBezTo>
                  <a:cubicBezTo>
                    <a:pt x="8" y="43"/>
                    <a:pt x="9" y="43"/>
                    <a:pt x="9" y="44"/>
                  </a:cubicBezTo>
                  <a:cubicBezTo>
                    <a:pt x="10" y="44"/>
                    <a:pt x="11" y="45"/>
                    <a:pt x="11" y="45"/>
                  </a:cubicBezTo>
                  <a:cubicBezTo>
                    <a:pt x="12" y="46"/>
                    <a:pt x="13" y="46"/>
                    <a:pt x="14" y="47"/>
                  </a:cubicBezTo>
                  <a:cubicBezTo>
                    <a:pt x="15" y="47"/>
                    <a:pt x="16" y="47"/>
                    <a:pt x="17" y="47"/>
                  </a:cubicBezTo>
                  <a:cubicBezTo>
                    <a:pt x="19" y="47"/>
                    <a:pt x="21" y="46"/>
                    <a:pt x="23" y="44"/>
                  </a:cubicBezTo>
                  <a:cubicBezTo>
                    <a:pt x="24" y="42"/>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4" name="Freeform 52">
              <a:extLst>
                <a:ext uri="{FF2B5EF4-FFF2-40B4-BE49-F238E27FC236}">
                  <a16:creationId xmlns:a16="http://schemas.microsoft.com/office/drawing/2014/main" id="{0D3C59AD-7CCF-4166-9D21-3C3484889312}"/>
                </a:ext>
              </a:extLst>
            </p:cNvPr>
            <p:cNvSpPr>
              <a:spLocks noEditPoints="1"/>
            </p:cNvSpPr>
            <p:nvPr userDrawn="1"/>
          </p:nvSpPr>
          <p:spPr bwMode="auto">
            <a:xfrm>
              <a:off x="956713"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1" y="33"/>
                    <a:pt x="21" y="32"/>
                  </a:cubicBezTo>
                  <a:cubicBezTo>
                    <a:pt x="22" y="32"/>
                    <a:pt x="22" y="32"/>
                    <a:pt x="23" y="32"/>
                  </a:cubicBezTo>
                  <a:cubicBezTo>
                    <a:pt x="24" y="31"/>
                    <a:pt x="24"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8"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5" name="Freeform 53">
              <a:extLst>
                <a:ext uri="{FF2B5EF4-FFF2-40B4-BE49-F238E27FC236}">
                  <a16:creationId xmlns:a16="http://schemas.microsoft.com/office/drawing/2014/main" id="{9C9DA4CE-7B4D-42AE-9264-92B7D7757DD8}"/>
                </a:ext>
              </a:extLst>
            </p:cNvPr>
            <p:cNvSpPr>
              <a:spLocks/>
            </p:cNvSpPr>
            <p:nvPr userDrawn="1"/>
          </p:nvSpPr>
          <p:spPr bwMode="auto">
            <a:xfrm>
              <a:off x="1050873" y="6383459"/>
              <a:ext cx="55799" cy="137753"/>
            </a:xfrm>
            <a:custGeom>
              <a:avLst/>
              <a:gdLst>
                <a:gd name="T0" fmla="*/ 21 w 22"/>
                <a:gd name="T1" fmla="*/ 52 h 54"/>
                <a:gd name="T2" fmla="*/ 18 w 22"/>
                <a:gd name="T3" fmla="*/ 54 h 54"/>
                <a:gd name="T4" fmla="*/ 14 w 22"/>
                <a:gd name="T5" fmla="*/ 54 h 54"/>
                <a:gd name="T6" fmla="*/ 11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2" y="54"/>
                    <a:pt x="11" y="54"/>
                  </a:cubicBezTo>
                  <a:cubicBezTo>
                    <a:pt x="10" y="53"/>
                    <a:pt x="9" y="53"/>
                    <a:pt x="8" y="52"/>
                  </a:cubicBezTo>
                  <a:cubicBezTo>
                    <a:pt x="7" y="51"/>
                    <a:pt x="6" y="50"/>
                    <a:pt x="6" y="49"/>
                  </a:cubicBezTo>
                  <a:cubicBezTo>
                    <a:pt x="6"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2"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6" name="Freeform 54">
              <a:extLst>
                <a:ext uri="{FF2B5EF4-FFF2-40B4-BE49-F238E27FC236}">
                  <a16:creationId xmlns:a16="http://schemas.microsoft.com/office/drawing/2014/main" id="{DBCBD0D2-5C9C-4B12-8CF8-9CA320825ED7}"/>
                </a:ext>
              </a:extLst>
            </p:cNvPr>
            <p:cNvSpPr>
              <a:spLocks/>
            </p:cNvSpPr>
            <p:nvPr userDrawn="1"/>
          </p:nvSpPr>
          <p:spPr bwMode="auto">
            <a:xfrm>
              <a:off x="1118877"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7" name="Freeform 55">
              <a:extLst>
                <a:ext uri="{FF2B5EF4-FFF2-40B4-BE49-F238E27FC236}">
                  <a16:creationId xmlns:a16="http://schemas.microsoft.com/office/drawing/2014/main" id="{CDCFBD31-7961-4587-876E-1FAFC4E74AB8}"/>
                </a:ext>
              </a:extLst>
            </p:cNvPr>
            <p:cNvSpPr>
              <a:spLocks noEditPoints="1"/>
            </p:cNvSpPr>
            <p:nvPr userDrawn="1"/>
          </p:nvSpPr>
          <p:spPr bwMode="auto">
            <a:xfrm>
              <a:off x="1190370"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29 w 33"/>
                <a:gd name="T25" fmla="*/ 35 h 40"/>
                <a:gd name="T26" fmla="*/ 27 w 33"/>
                <a:gd name="T27" fmla="*/ 37 h 40"/>
                <a:gd name="T28" fmla="*/ 24 w 33"/>
                <a:gd name="T29" fmla="*/ 39 h 40"/>
                <a:gd name="T30" fmla="*/ 20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2"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0" y="33"/>
                    <a:pt x="21" y="32"/>
                  </a:cubicBezTo>
                  <a:cubicBezTo>
                    <a:pt x="22" y="32"/>
                    <a:pt x="22" y="32"/>
                    <a:pt x="23" y="32"/>
                  </a:cubicBezTo>
                  <a:cubicBezTo>
                    <a:pt x="23" y="31"/>
                    <a:pt x="24" y="31"/>
                    <a:pt x="25" y="30"/>
                  </a:cubicBezTo>
                  <a:cubicBezTo>
                    <a:pt x="29" y="35"/>
                    <a:pt x="29" y="35"/>
                    <a:pt x="29" y="35"/>
                  </a:cubicBezTo>
                  <a:cubicBezTo>
                    <a:pt x="29" y="36"/>
                    <a:pt x="28" y="37"/>
                    <a:pt x="27" y="37"/>
                  </a:cubicBezTo>
                  <a:cubicBezTo>
                    <a:pt x="26" y="38"/>
                    <a:pt x="25" y="38"/>
                    <a:pt x="24" y="39"/>
                  </a:cubicBezTo>
                  <a:cubicBezTo>
                    <a:pt x="23" y="39"/>
                    <a:pt x="22" y="40"/>
                    <a:pt x="20"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7"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8" name="Freeform 56">
              <a:extLst>
                <a:ext uri="{FF2B5EF4-FFF2-40B4-BE49-F238E27FC236}">
                  <a16:creationId xmlns:a16="http://schemas.microsoft.com/office/drawing/2014/main" id="{52482C08-723A-4738-9787-3516B3C17145}"/>
                </a:ext>
              </a:extLst>
            </p:cNvPr>
            <p:cNvSpPr>
              <a:spLocks/>
            </p:cNvSpPr>
            <p:nvPr userDrawn="1"/>
          </p:nvSpPr>
          <p:spPr bwMode="auto">
            <a:xfrm>
              <a:off x="1294993" y="6418333"/>
              <a:ext cx="55799" cy="101135"/>
            </a:xfrm>
            <a:custGeom>
              <a:avLst/>
              <a:gdLst>
                <a:gd name="T0" fmla="*/ 20 w 22"/>
                <a:gd name="T1" fmla="*/ 9 h 39"/>
                <a:gd name="T2" fmla="*/ 18 w 22"/>
                <a:gd name="T3" fmla="*/ 8 h 39"/>
                <a:gd name="T4" fmla="*/ 15 w 22"/>
                <a:gd name="T5" fmla="*/ 7 h 39"/>
                <a:gd name="T6" fmla="*/ 9 w 22"/>
                <a:gd name="T7" fmla="*/ 10 h 39"/>
                <a:gd name="T8" fmla="*/ 7 w 22"/>
                <a:gd name="T9" fmla="*/ 17 h 39"/>
                <a:gd name="T10" fmla="*/ 7 w 22"/>
                <a:gd name="T11" fmla="*/ 39 h 39"/>
                <a:gd name="T12" fmla="*/ 0 w 22"/>
                <a:gd name="T13" fmla="*/ 39 h 39"/>
                <a:gd name="T14" fmla="*/ 0 w 22"/>
                <a:gd name="T15" fmla="*/ 1 h 39"/>
                <a:gd name="T16" fmla="*/ 7 w 22"/>
                <a:gd name="T17" fmla="*/ 1 h 39"/>
                <a:gd name="T18" fmla="*/ 7 w 22"/>
                <a:gd name="T19" fmla="*/ 5 h 39"/>
                <a:gd name="T20" fmla="*/ 9 w 22"/>
                <a:gd name="T21" fmla="*/ 3 h 39"/>
                <a:gd name="T22" fmla="*/ 11 w 22"/>
                <a:gd name="T23" fmla="*/ 1 h 39"/>
                <a:gd name="T24" fmla="*/ 13 w 22"/>
                <a:gd name="T25" fmla="*/ 0 h 39"/>
                <a:gd name="T26" fmla="*/ 16 w 22"/>
                <a:gd name="T27" fmla="*/ 0 h 39"/>
                <a:gd name="T28" fmla="*/ 20 w 22"/>
                <a:gd name="T29" fmla="*/ 1 h 39"/>
                <a:gd name="T30" fmla="*/ 22 w 22"/>
                <a:gd name="T31" fmla="*/ 2 h 39"/>
                <a:gd name="T32" fmla="*/ 20 w 22"/>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9"/>
                  </a:moveTo>
                  <a:cubicBezTo>
                    <a:pt x="20" y="8"/>
                    <a:pt x="19" y="8"/>
                    <a:pt x="18" y="8"/>
                  </a:cubicBezTo>
                  <a:cubicBezTo>
                    <a:pt x="17" y="8"/>
                    <a:pt x="16" y="7"/>
                    <a:pt x="15" y="7"/>
                  </a:cubicBezTo>
                  <a:cubicBezTo>
                    <a:pt x="12" y="7"/>
                    <a:pt x="10" y="8"/>
                    <a:pt x="9" y="10"/>
                  </a:cubicBezTo>
                  <a:cubicBezTo>
                    <a:pt x="8" y="12"/>
                    <a:pt x="7" y="14"/>
                    <a:pt x="7" y="17"/>
                  </a:cubicBezTo>
                  <a:cubicBezTo>
                    <a:pt x="7" y="39"/>
                    <a:pt x="7" y="39"/>
                    <a:pt x="7" y="39"/>
                  </a:cubicBezTo>
                  <a:cubicBezTo>
                    <a:pt x="0" y="39"/>
                    <a:pt x="0" y="39"/>
                    <a:pt x="0" y="39"/>
                  </a:cubicBezTo>
                  <a:cubicBezTo>
                    <a:pt x="0" y="1"/>
                    <a:pt x="0" y="1"/>
                    <a:pt x="0" y="1"/>
                  </a:cubicBezTo>
                  <a:cubicBezTo>
                    <a:pt x="7" y="1"/>
                    <a:pt x="7" y="1"/>
                    <a:pt x="7" y="1"/>
                  </a:cubicBezTo>
                  <a:cubicBezTo>
                    <a:pt x="7" y="5"/>
                    <a:pt x="7" y="5"/>
                    <a:pt x="7" y="5"/>
                  </a:cubicBezTo>
                  <a:cubicBezTo>
                    <a:pt x="8" y="4"/>
                    <a:pt x="8" y="3"/>
                    <a:pt x="9" y="3"/>
                  </a:cubicBezTo>
                  <a:cubicBezTo>
                    <a:pt x="9" y="2"/>
                    <a:pt x="10" y="2"/>
                    <a:pt x="11" y="1"/>
                  </a:cubicBezTo>
                  <a:cubicBezTo>
                    <a:pt x="11" y="1"/>
                    <a:pt x="12" y="1"/>
                    <a:pt x="13" y="0"/>
                  </a:cubicBezTo>
                  <a:cubicBezTo>
                    <a:pt x="14" y="0"/>
                    <a:pt x="15" y="0"/>
                    <a:pt x="16" y="0"/>
                  </a:cubicBezTo>
                  <a:cubicBezTo>
                    <a:pt x="17" y="0"/>
                    <a:pt x="19" y="0"/>
                    <a:pt x="20" y="1"/>
                  </a:cubicBezTo>
                  <a:cubicBezTo>
                    <a:pt x="21" y="1"/>
                    <a:pt x="22" y="1"/>
                    <a:pt x="22" y="2"/>
                  </a:cubicBezTo>
                  <a:lnTo>
                    <a:pt x="20"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9" name="Freeform 57">
              <a:extLst>
                <a:ext uri="{FF2B5EF4-FFF2-40B4-BE49-F238E27FC236}">
                  <a16:creationId xmlns:a16="http://schemas.microsoft.com/office/drawing/2014/main" id="{5B72A8F0-33E3-42CD-88C2-C35BEC0E9833}"/>
                </a:ext>
              </a:extLst>
            </p:cNvPr>
            <p:cNvSpPr>
              <a:spLocks/>
            </p:cNvSpPr>
            <p:nvPr userDrawn="1"/>
          </p:nvSpPr>
          <p:spPr bwMode="auto">
            <a:xfrm>
              <a:off x="1406591"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0" name="Freeform 58">
              <a:extLst>
                <a:ext uri="{FF2B5EF4-FFF2-40B4-BE49-F238E27FC236}">
                  <a16:creationId xmlns:a16="http://schemas.microsoft.com/office/drawing/2014/main" id="{73FC54A2-6588-499B-968A-79F4CA9CF5F3}"/>
                </a:ext>
              </a:extLst>
            </p:cNvPr>
            <p:cNvSpPr>
              <a:spLocks/>
            </p:cNvSpPr>
            <p:nvPr userDrawn="1"/>
          </p:nvSpPr>
          <p:spPr bwMode="auto">
            <a:xfrm>
              <a:off x="1485058" y="6383459"/>
              <a:ext cx="80211"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10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2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3" y="25"/>
                    <a:pt x="21" y="24"/>
                  </a:cubicBezTo>
                  <a:cubicBezTo>
                    <a:pt x="20" y="22"/>
                    <a:pt x="18" y="21"/>
                    <a:pt x="15" y="21"/>
                  </a:cubicBezTo>
                  <a:cubicBezTo>
                    <a:pt x="14" y="21"/>
                    <a:pt x="13" y="21"/>
                    <a:pt x="12" y="22"/>
                  </a:cubicBezTo>
                  <a:cubicBezTo>
                    <a:pt x="11" y="22"/>
                    <a:pt x="10" y="23"/>
                    <a:pt x="10" y="24"/>
                  </a:cubicBezTo>
                  <a:cubicBezTo>
                    <a:pt x="9" y="24"/>
                    <a:pt x="8" y="25"/>
                    <a:pt x="8" y="27"/>
                  </a:cubicBezTo>
                  <a:cubicBezTo>
                    <a:pt x="8"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9" y="17"/>
                    <a:pt x="9" y="17"/>
                  </a:cubicBezTo>
                  <a:cubicBezTo>
                    <a:pt x="10" y="16"/>
                    <a:pt x="11" y="16"/>
                    <a:pt x="12" y="15"/>
                  </a:cubicBezTo>
                  <a:cubicBezTo>
                    <a:pt x="12" y="15"/>
                    <a:pt x="13" y="15"/>
                    <a:pt x="14" y="14"/>
                  </a:cubicBezTo>
                  <a:cubicBezTo>
                    <a:pt x="15" y="14"/>
                    <a:pt x="16" y="14"/>
                    <a:pt x="17" y="14"/>
                  </a:cubicBezTo>
                  <a:cubicBezTo>
                    <a:pt x="19" y="14"/>
                    <a:pt x="21" y="14"/>
                    <a:pt x="23" y="15"/>
                  </a:cubicBezTo>
                  <a:cubicBezTo>
                    <a:pt x="25" y="16"/>
                    <a:pt x="26" y="17"/>
                    <a:pt x="27" y="18"/>
                  </a:cubicBezTo>
                  <a:cubicBezTo>
                    <a:pt x="29" y="20"/>
                    <a:pt x="29" y="22"/>
                    <a:pt x="30" y="24"/>
                  </a:cubicBezTo>
                  <a:cubicBezTo>
                    <a:pt x="31"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1" name="Freeform 59">
              <a:extLst>
                <a:ext uri="{FF2B5EF4-FFF2-40B4-BE49-F238E27FC236}">
                  <a16:creationId xmlns:a16="http://schemas.microsoft.com/office/drawing/2014/main" id="{1E6AB002-C130-4648-A18E-BA496FF1756C}"/>
                </a:ext>
              </a:extLst>
            </p:cNvPr>
            <p:cNvSpPr>
              <a:spLocks noEditPoints="1"/>
            </p:cNvSpPr>
            <p:nvPr userDrawn="1"/>
          </p:nvSpPr>
          <p:spPr bwMode="auto">
            <a:xfrm>
              <a:off x="1582706" y="6418333"/>
              <a:ext cx="83698" cy="102879"/>
            </a:xfrm>
            <a:custGeom>
              <a:avLst/>
              <a:gdLst>
                <a:gd name="T0" fmla="*/ 33 w 33"/>
                <a:gd name="T1" fmla="*/ 19 h 40"/>
                <a:gd name="T2" fmla="*/ 33 w 33"/>
                <a:gd name="T3" fmla="*/ 21 h 40"/>
                <a:gd name="T4" fmla="*/ 33 w 33"/>
                <a:gd name="T5" fmla="*/ 23 h 40"/>
                <a:gd name="T6" fmla="*/ 8 w 33"/>
                <a:gd name="T7" fmla="*/ 23 h 40"/>
                <a:gd name="T8" fmla="*/ 9 w 33"/>
                <a:gd name="T9" fmla="*/ 28 h 40"/>
                <a:gd name="T10" fmla="*/ 11 w 33"/>
                <a:gd name="T11" fmla="*/ 31 h 40"/>
                <a:gd name="T12" fmla="*/ 14 w 33"/>
                <a:gd name="T13" fmla="*/ 33 h 40"/>
                <a:gd name="T14" fmla="*/ 17 w 33"/>
                <a:gd name="T15" fmla="*/ 33 h 40"/>
                <a:gd name="T16" fmla="*/ 20 w 33"/>
                <a:gd name="T17" fmla="*/ 33 h 40"/>
                <a:gd name="T18" fmla="*/ 22 w 33"/>
                <a:gd name="T19" fmla="*/ 32 h 40"/>
                <a:gd name="T20" fmla="*/ 24 w 33"/>
                <a:gd name="T21" fmla="*/ 32 h 40"/>
                <a:gd name="T22" fmla="*/ 26 w 33"/>
                <a:gd name="T23" fmla="*/ 30 h 40"/>
                <a:gd name="T24" fmla="*/ 30 w 33"/>
                <a:gd name="T25" fmla="*/ 35 h 40"/>
                <a:gd name="T26" fmla="*/ 27 w 33"/>
                <a:gd name="T27" fmla="*/ 37 h 40"/>
                <a:gd name="T28" fmla="*/ 25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2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6 w 33"/>
                <a:gd name="T63" fmla="*/ 17 h 40"/>
                <a:gd name="T64" fmla="*/ 25 w 33"/>
                <a:gd name="T65" fmla="*/ 13 h 40"/>
                <a:gd name="T66" fmla="*/ 23 w 33"/>
                <a:gd name="T67" fmla="*/ 10 h 40"/>
                <a:gd name="T68" fmla="*/ 21 w 33"/>
                <a:gd name="T69" fmla="*/ 8 h 40"/>
                <a:gd name="T70" fmla="*/ 17 w 33"/>
                <a:gd name="T71" fmla="*/ 7 h 40"/>
                <a:gd name="T72" fmla="*/ 13 w 33"/>
                <a:gd name="T73" fmla="*/ 8 h 40"/>
                <a:gd name="T74" fmla="*/ 11 w 33"/>
                <a:gd name="T75" fmla="*/ 9 h 40"/>
                <a:gd name="T76" fmla="*/ 9 w 33"/>
                <a:gd name="T77" fmla="*/ 12 h 40"/>
                <a:gd name="T78" fmla="*/ 8 w 33"/>
                <a:gd name="T79" fmla="*/ 17 h 40"/>
                <a:gd name="T80" fmla="*/ 26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8" y="23"/>
                    <a:pt x="8" y="23"/>
                    <a:pt x="8" y="23"/>
                  </a:cubicBezTo>
                  <a:cubicBezTo>
                    <a:pt x="8" y="25"/>
                    <a:pt x="8" y="26"/>
                    <a:pt x="9" y="28"/>
                  </a:cubicBezTo>
                  <a:cubicBezTo>
                    <a:pt x="10" y="29"/>
                    <a:pt x="10" y="30"/>
                    <a:pt x="11" y="31"/>
                  </a:cubicBezTo>
                  <a:cubicBezTo>
                    <a:pt x="12" y="32"/>
                    <a:pt x="13" y="32"/>
                    <a:pt x="14" y="33"/>
                  </a:cubicBezTo>
                  <a:cubicBezTo>
                    <a:pt x="15" y="33"/>
                    <a:pt x="16" y="33"/>
                    <a:pt x="17" y="33"/>
                  </a:cubicBezTo>
                  <a:cubicBezTo>
                    <a:pt x="18" y="33"/>
                    <a:pt x="19" y="33"/>
                    <a:pt x="20" y="33"/>
                  </a:cubicBezTo>
                  <a:cubicBezTo>
                    <a:pt x="20" y="33"/>
                    <a:pt x="21" y="33"/>
                    <a:pt x="22" y="32"/>
                  </a:cubicBezTo>
                  <a:cubicBezTo>
                    <a:pt x="23" y="32"/>
                    <a:pt x="23" y="32"/>
                    <a:pt x="24" y="32"/>
                  </a:cubicBezTo>
                  <a:cubicBezTo>
                    <a:pt x="24" y="31"/>
                    <a:pt x="25" y="31"/>
                    <a:pt x="26" y="30"/>
                  </a:cubicBezTo>
                  <a:cubicBezTo>
                    <a:pt x="30" y="35"/>
                    <a:pt x="30" y="35"/>
                    <a:pt x="30" y="35"/>
                  </a:cubicBezTo>
                  <a:cubicBezTo>
                    <a:pt x="29" y="36"/>
                    <a:pt x="28" y="37"/>
                    <a:pt x="27" y="37"/>
                  </a:cubicBezTo>
                  <a:cubicBezTo>
                    <a:pt x="27" y="38"/>
                    <a:pt x="26" y="38"/>
                    <a:pt x="25" y="39"/>
                  </a:cubicBezTo>
                  <a:cubicBezTo>
                    <a:pt x="24" y="39"/>
                    <a:pt x="22" y="40"/>
                    <a:pt x="21" y="40"/>
                  </a:cubicBezTo>
                  <a:cubicBezTo>
                    <a:pt x="20" y="40"/>
                    <a:pt x="18" y="40"/>
                    <a:pt x="17" y="40"/>
                  </a:cubicBezTo>
                  <a:cubicBezTo>
                    <a:pt x="15" y="40"/>
                    <a:pt x="14" y="40"/>
                    <a:pt x="12" y="39"/>
                  </a:cubicBezTo>
                  <a:cubicBezTo>
                    <a:pt x="11" y="39"/>
                    <a:pt x="10" y="38"/>
                    <a:pt x="8" y="38"/>
                  </a:cubicBezTo>
                  <a:cubicBezTo>
                    <a:pt x="7" y="37"/>
                    <a:pt x="6" y="36"/>
                    <a:pt x="5" y="35"/>
                  </a:cubicBezTo>
                  <a:cubicBezTo>
                    <a:pt x="4" y="34"/>
                    <a:pt x="4" y="33"/>
                    <a:pt x="3" y="31"/>
                  </a:cubicBezTo>
                  <a:cubicBezTo>
                    <a:pt x="2" y="30"/>
                    <a:pt x="1" y="28"/>
                    <a:pt x="1" y="26"/>
                  </a:cubicBezTo>
                  <a:cubicBezTo>
                    <a:pt x="1" y="24"/>
                    <a:pt x="0" y="22"/>
                    <a:pt x="0" y="20"/>
                  </a:cubicBezTo>
                  <a:cubicBezTo>
                    <a:pt x="0" y="17"/>
                    <a:pt x="1" y="14"/>
                    <a:pt x="2" y="12"/>
                  </a:cubicBezTo>
                  <a:cubicBezTo>
                    <a:pt x="2" y="9"/>
                    <a:pt x="4" y="7"/>
                    <a:pt x="5" y="5"/>
                  </a:cubicBezTo>
                  <a:cubicBezTo>
                    <a:pt x="6" y="4"/>
                    <a:pt x="8" y="2"/>
                    <a:pt x="10" y="1"/>
                  </a:cubicBezTo>
                  <a:cubicBezTo>
                    <a:pt x="12" y="1"/>
                    <a:pt x="15" y="0"/>
                    <a:pt x="17" y="0"/>
                  </a:cubicBezTo>
                  <a:cubicBezTo>
                    <a:pt x="20" y="0"/>
                    <a:pt x="22" y="1"/>
                    <a:pt x="24" y="2"/>
                  </a:cubicBezTo>
                  <a:cubicBezTo>
                    <a:pt x="26" y="3"/>
                    <a:pt x="28" y="4"/>
                    <a:pt x="29" y="6"/>
                  </a:cubicBezTo>
                  <a:cubicBezTo>
                    <a:pt x="31" y="8"/>
                    <a:pt x="32" y="10"/>
                    <a:pt x="32" y="12"/>
                  </a:cubicBezTo>
                  <a:cubicBezTo>
                    <a:pt x="33" y="14"/>
                    <a:pt x="33" y="17"/>
                    <a:pt x="33" y="19"/>
                  </a:cubicBezTo>
                  <a:close/>
                  <a:moveTo>
                    <a:pt x="26" y="17"/>
                  </a:moveTo>
                  <a:cubicBezTo>
                    <a:pt x="26" y="15"/>
                    <a:pt x="25" y="14"/>
                    <a:pt x="25" y="13"/>
                  </a:cubicBezTo>
                  <a:cubicBezTo>
                    <a:pt x="25" y="12"/>
                    <a:pt x="24" y="11"/>
                    <a:pt x="23" y="10"/>
                  </a:cubicBezTo>
                  <a:cubicBezTo>
                    <a:pt x="23" y="9"/>
                    <a:pt x="22" y="8"/>
                    <a:pt x="21" y="8"/>
                  </a:cubicBezTo>
                  <a:cubicBezTo>
                    <a:pt x="20" y="7"/>
                    <a:pt x="18" y="7"/>
                    <a:pt x="17" y="7"/>
                  </a:cubicBezTo>
                  <a:cubicBezTo>
                    <a:pt x="15" y="7"/>
                    <a:pt x="14" y="7"/>
                    <a:pt x="13" y="8"/>
                  </a:cubicBezTo>
                  <a:cubicBezTo>
                    <a:pt x="12" y="8"/>
                    <a:pt x="11" y="9"/>
                    <a:pt x="11" y="9"/>
                  </a:cubicBezTo>
                  <a:cubicBezTo>
                    <a:pt x="10" y="10"/>
                    <a:pt x="9" y="11"/>
                    <a:pt x="9" y="12"/>
                  </a:cubicBezTo>
                  <a:cubicBezTo>
                    <a:pt x="8" y="14"/>
                    <a:pt x="8" y="15"/>
                    <a:pt x="8" y="17"/>
                  </a:cubicBezTo>
                  <a:lnTo>
                    <a:pt x="26"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2" name="Freeform 60">
              <a:extLst>
                <a:ext uri="{FF2B5EF4-FFF2-40B4-BE49-F238E27FC236}">
                  <a16:creationId xmlns:a16="http://schemas.microsoft.com/office/drawing/2014/main" id="{B0044278-9F7F-4596-96D2-ACFBE0DEC0B1}"/>
                </a:ext>
              </a:extLst>
            </p:cNvPr>
            <p:cNvSpPr>
              <a:spLocks/>
            </p:cNvSpPr>
            <p:nvPr userDrawn="1"/>
          </p:nvSpPr>
          <p:spPr bwMode="auto">
            <a:xfrm>
              <a:off x="1727435" y="6421821"/>
              <a:ext cx="122060" cy="97648"/>
            </a:xfrm>
            <a:custGeom>
              <a:avLst/>
              <a:gdLst>
                <a:gd name="T0" fmla="*/ 56 w 70"/>
                <a:gd name="T1" fmla="*/ 56 h 56"/>
                <a:gd name="T2" fmla="*/ 46 w 70"/>
                <a:gd name="T3" fmla="*/ 56 h 56"/>
                <a:gd name="T4" fmla="*/ 35 w 70"/>
                <a:gd name="T5" fmla="*/ 16 h 56"/>
                <a:gd name="T6" fmla="*/ 25 w 70"/>
                <a:gd name="T7" fmla="*/ 56 h 56"/>
                <a:gd name="T8" fmla="*/ 15 w 70"/>
                <a:gd name="T9" fmla="*/ 56 h 56"/>
                <a:gd name="T10" fmla="*/ 0 w 70"/>
                <a:gd name="T11" fmla="*/ 0 h 56"/>
                <a:gd name="T12" fmla="*/ 10 w 70"/>
                <a:gd name="T13" fmla="*/ 0 h 56"/>
                <a:gd name="T14" fmla="*/ 21 w 70"/>
                <a:gd name="T15" fmla="*/ 38 h 56"/>
                <a:gd name="T16" fmla="*/ 31 w 70"/>
                <a:gd name="T17" fmla="*/ 0 h 56"/>
                <a:gd name="T18" fmla="*/ 40 w 70"/>
                <a:gd name="T19" fmla="*/ 0 h 56"/>
                <a:gd name="T20" fmla="*/ 50 w 70"/>
                <a:gd name="T21" fmla="*/ 38 h 56"/>
                <a:gd name="T22" fmla="*/ 60 w 70"/>
                <a:gd name="T23" fmla="*/ 0 h 56"/>
                <a:gd name="T24" fmla="*/ 70 w 70"/>
                <a:gd name="T25" fmla="*/ 0 h 56"/>
                <a:gd name="T26" fmla="*/ 56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6" y="56"/>
                  </a:moveTo>
                  <a:lnTo>
                    <a:pt x="46" y="56"/>
                  </a:lnTo>
                  <a:lnTo>
                    <a:pt x="35" y="16"/>
                  </a:lnTo>
                  <a:lnTo>
                    <a:pt x="25" y="56"/>
                  </a:lnTo>
                  <a:lnTo>
                    <a:pt x="15" y="56"/>
                  </a:lnTo>
                  <a:lnTo>
                    <a:pt x="0" y="0"/>
                  </a:lnTo>
                  <a:lnTo>
                    <a:pt x="10" y="0"/>
                  </a:lnTo>
                  <a:lnTo>
                    <a:pt x="21" y="38"/>
                  </a:lnTo>
                  <a:lnTo>
                    <a:pt x="31" y="0"/>
                  </a:lnTo>
                  <a:lnTo>
                    <a:pt x="40" y="0"/>
                  </a:lnTo>
                  <a:lnTo>
                    <a:pt x="50" y="38"/>
                  </a:lnTo>
                  <a:lnTo>
                    <a:pt x="60" y="0"/>
                  </a:lnTo>
                  <a:lnTo>
                    <a:pt x="70" y="0"/>
                  </a:lnTo>
                  <a:lnTo>
                    <a:pt x="56"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3" name="Freeform 61">
              <a:extLst>
                <a:ext uri="{FF2B5EF4-FFF2-40B4-BE49-F238E27FC236}">
                  <a16:creationId xmlns:a16="http://schemas.microsoft.com/office/drawing/2014/main" id="{79F75E0D-27A7-44C1-BF19-495F4768F995}"/>
                </a:ext>
              </a:extLst>
            </p:cNvPr>
            <p:cNvSpPr>
              <a:spLocks noEditPoints="1"/>
            </p:cNvSpPr>
            <p:nvPr userDrawn="1"/>
          </p:nvSpPr>
          <p:spPr bwMode="auto">
            <a:xfrm>
              <a:off x="1859957" y="6418333"/>
              <a:ext cx="87186" cy="102879"/>
            </a:xfrm>
            <a:custGeom>
              <a:avLst/>
              <a:gdLst>
                <a:gd name="T0" fmla="*/ 34 w 34"/>
                <a:gd name="T1" fmla="*/ 20 h 40"/>
                <a:gd name="T2" fmla="*/ 33 w 34"/>
                <a:gd name="T3" fmla="*/ 28 h 40"/>
                <a:gd name="T4" fmla="*/ 29 w 34"/>
                <a:gd name="T5" fmla="*/ 35 h 40"/>
                <a:gd name="T6" fmla="*/ 24 w 34"/>
                <a:gd name="T7" fmla="*/ 39 h 40"/>
                <a:gd name="T8" fmla="*/ 17 w 34"/>
                <a:gd name="T9" fmla="*/ 40 h 40"/>
                <a:gd name="T10" fmla="*/ 10 w 34"/>
                <a:gd name="T11" fmla="*/ 39 h 40"/>
                <a:gd name="T12" fmla="*/ 5 w 34"/>
                <a:gd name="T13" fmla="*/ 35 h 40"/>
                <a:gd name="T14" fmla="*/ 1 w 34"/>
                <a:gd name="T15" fmla="*/ 28 h 40"/>
                <a:gd name="T16" fmla="*/ 0 w 34"/>
                <a:gd name="T17" fmla="*/ 20 h 40"/>
                <a:gd name="T18" fmla="*/ 1 w 34"/>
                <a:gd name="T19" fmla="*/ 12 h 40"/>
                <a:gd name="T20" fmla="*/ 5 w 34"/>
                <a:gd name="T21" fmla="*/ 5 h 40"/>
                <a:gd name="T22" fmla="*/ 11 w 34"/>
                <a:gd name="T23" fmla="*/ 1 h 40"/>
                <a:gd name="T24" fmla="*/ 17 w 34"/>
                <a:gd name="T25" fmla="*/ 0 h 40"/>
                <a:gd name="T26" fmla="*/ 24 w 34"/>
                <a:gd name="T27" fmla="*/ 1 h 40"/>
                <a:gd name="T28" fmla="*/ 29 w 34"/>
                <a:gd name="T29" fmla="*/ 5 h 40"/>
                <a:gd name="T30" fmla="*/ 33 w 34"/>
                <a:gd name="T31" fmla="*/ 12 h 40"/>
                <a:gd name="T32" fmla="*/ 34 w 34"/>
                <a:gd name="T33" fmla="*/ 20 h 40"/>
                <a:gd name="T34" fmla="*/ 27 w 34"/>
                <a:gd name="T35" fmla="*/ 20 h 40"/>
                <a:gd name="T36" fmla="*/ 26 w 34"/>
                <a:gd name="T37" fmla="*/ 15 h 40"/>
                <a:gd name="T38" fmla="*/ 24 w 34"/>
                <a:gd name="T39" fmla="*/ 11 h 40"/>
                <a:gd name="T40" fmla="*/ 21 w 34"/>
                <a:gd name="T41" fmla="*/ 8 h 40"/>
                <a:gd name="T42" fmla="*/ 17 w 34"/>
                <a:gd name="T43" fmla="*/ 7 h 40"/>
                <a:gd name="T44" fmla="*/ 13 w 34"/>
                <a:gd name="T45" fmla="*/ 8 h 40"/>
                <a:gd name="T46" fmla="*/ 10 w 34"/>
                <a:gd name="T47" fmla="*/ 11 h 40"/>
                <a:gd name="T48" fmla="*/ 8 w 34"/>
                <a:gd name="T49" fmla="*/ 15 h 40"/>
                <a:gd name="T50" fmla="*/ 8 w 34"/>
                <a:gd name="T51" fmla="*/ 20 h 40"/>
                <a:gd name="T52" fmla="*/ 8 w 34"/>
                <a:gd name="T53" fmla="*/ 26 h 40"/>
                <a:gd name="T54" fmla="*/ 10 w 34"/>
                <a:gd name="T55" fmla="*/ 30 h 40"/>
                <a:gd name="T56" fmla="*/ 13 w 34"/>
                <a:gd name="T57" fmla="*/ 32 h 40"/>
                <a:gd name="T58" fmla="*/ 17 w 34"/>
                <a:gd name="T59" fmla="*/ 33 h 40"/>
                <a:gd name="T60" fmla="*/ 21 w 34"/>
                <a:gd name="T61" fmla="*/ 32 h 40"/>
                <a:gd name="T62" fmla="*/ 24 w 34"/>
                <a:gd name="T63" fmla="*/ 29 h 40"/>
                <a:gd name="T64" fmla="*/ 26 w 34"/>
                <a:gd name="T65" fmla="*/ 25 h 40"/>
                <a:gd name="T66" fmla="*/ 27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20"/>
                  </a:moveTo>
                  <a:cubicBezTo>
                    <a:pt x="34" y="23"/>
                    <a:pt x="34" y="26"/>
                    <a:pt x="33" y="28"/>
                  </a:cubicBezTo>
                  <a:cubicBezTo>
                    <a:pt x="32" y="31"/>
                    <a:pt x="31" y="33"/>
                    <a:pt x="29" y="35"/>
                  </a:cubicBezTo>
                  <a:cubicBezTo>
                    <a:pt x="28" y="37"/>
                    <a:pt x="26" y="38"/>
                    <a:pt x="24" y="39"/>
                  </a:cubicBezTo>
                  <a:cubicBezTo>
                    <a:pt x="22" y="40"/>
                    <a:pt x="20" y="40"/>
                    <a:pt x="17" y="40"/>
                  </a:cubicBezTo>
                  <a:cubicBezTo>
                    <a:pt x="15" y="40"/>
                    <a:pt x="12" y="40"/>
                    <a:pt x="10" y="39"/>
                  </a:cubicBezTo>
                  <a:cubicBezTo>
                    <a:pt x="8" y="38"/>
                    <a:pt x="6" y="36"/>
                    <a:pt x="5" y="35"/>
                  </a:cubicBezTo>
                  <a:cubicBezTo>
                    <a:pt x="3" y="33"/>
                    <a:pt x="2" y="31"/>
                    <a:pt x="1" y="28"/>
                  </a:cubicBezTo>
                  <a:cubicBezTo>
                    <a:pt x="1" y="26"/>
                    <a:pt x="0" y="23"/>
                    <a:pt x="0" y="20"/>
                  </a:cubicBezTo>
                  <a:cubicBezTo>
                    <a:pt x="0" y="17"/>
                    <a:pt x="1" y="14"/>
                    <a:pt x="1" y="12"/>
                  </a:cubicBezTo>
                  <a:cubicBezTo>
                    <a:pt x="2" y="9"/>
                    <a:pt x="4" y="7"/>
                    <a:pt x="5" y="5"/>
                  </a:cubicBezTo>
                  <a:cubicBezTo>
                    <a:pt x="7" y="4"/>
                    <a:pt x="8" y="2"/>
                    <a:pt x="11" y="1"/>
                  </a:cubicBezTo>
                  <a:cubicBezTo>
                    <a:pt x="13" y="1"/>
                    <a:pt x="15" y="0"/>
                    <a:pt x="17" y="0"/>
                  </a:cubicBezTo>
                  <a:cubicBezTo>
                    <a:pt x="20" y="0"/>
                    <a:pt x="22" y="1"/>
                    <a:pt x="24" y="1"/>
                  </a:cubicBezTo>
                  <a:cubicBezTo>
                    <a:pt x="26" y="2"/>
                    <a:pt x="28" y="4"/>
                    <a:pt x="29" y="5"/>
                  </a:cubicBezTo>
                  <a:cubicBezTo>
                    <a:pt x="31" y="7"/>
                    <a:pt x="32" y="9"/>
                    <a:pt x="33" y="12"/>
                  </a:cubicBezTo>
                  <a:cubicBezTo>
                    <a:pt x="34" y="14"/>
                    <a:pt x="34" y="17"/>
                    <a:pt x="34" y="20"/>
                  </a:cubicBezTo>
                  <a:close/>
                  <a:moveTo>
                    <a:pt x="27" y="20"/>
                  </a:moveTo>
                  <a:cubicBezTo>
                    <a:pt x="27" y="18"/>
                    <a:pt x="27" y="16"/>
                    <a:pt x="26" y="15"/>
                  </a:cubicBezTo>
                  <a:cubicBezTo>
                    <a:pt x="26" y="13"/>
                    <a:pt x="25" y="12"/>
                    <a:pt x="24" y="11"/>
                  </a:cubicBezTo>
                  <a:cubicBezTo>
                    <a:pt x="23" y="10"/>
                    <a:pt x="22" y="9"/>
                    <a:pt x="21" y="8"/>
                  </a:cubicBezTo>
                  <a:cubicBezTo>
                    <a:pt x="20" y="8"/>
                    <a:pt x="18" y="7"/>
                    <a:pt x="17" y="7"/>
                  </a:cubicBezTo>
                  <a:cubicBezTo>
                    <a:pt x="16" y="7"/>
                    <a:pt x="14" y="8"/>
                    <a:pt x="13" y="8"/>
                  </a:cubicBezTo>
                  <a:cubicBezTo>
                    <a:pt x="12" y="9"/>
                    <a:pt x="11" y="10"/>
                    <a:pt x="10" y="11"/>
                  </a:cubicBezTo>
                  <a:cubicBezTo>
                    <a:pt x="9" y="12"/>
                    <a:pt x="9" y="13"/>
                    <a:pt x="8" y="15"/>
                  </a:cubicBezTo>
                  <a:cubicBezTo>
                    <a:pt x="8" y="16"/>
                    <a:pt x="8" y="18"/>
                    <a:pt x="8" y="20"/>
                  </a:cubicBezTo>
                  <a:cubicBezTo>
                    <a:pt x="8" y="22"/>
                    <a:pt x="8" y="24"/>
                    <a:pt x="8" y="26"/>
                  </a:cubicBezTo>
                  <a:cubicBezTo>
                    <a:pt x="9" y="27"/>
                    <a:pt x="10" y="28"/>
                    <a:pt x="10" y="30"/>
                  </a:cubicBezTo>
                  <a:cubicBezTo>
                    <a:pt x="11" y="31"/>
                    <a:pt x="12" y="32"/>
                    <a:pt x="13" y="32"/>
                  </a:cubicBezTo>
                  <a:cubicBezTo>
                    <a:pt x="15" y="33"/>
                    <a:pt x="16" y="33"/>
                    <a:pt x="17" y="33"/>
                  </a:cubicBezTo>
                  <a:cubicBezTo>
                    <a:pt x="19" y="33"/>
                    <a:pt x="20" y="33"/>
                    <a:pt x="21" y="32"/>
                  </a:cubicBezTo>
                  <a:cubicBezTo>
                    <a:pt x="22" y="31"/>
                    <a:pt x="23"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4" name="Freeform 62">
              <a:extLst>
                <a:ext uri="{FF2B5EF4-FFF2-40B4-BE49-F238E27FC236}">
                  <a16:creationId xmlns:a16="http://schemas.microsoft.com/office/drawing/2014/main" id="{E5B9E395-C74C-4D98-8911-EE2C765D8BEB}"/>
                </a:ext>
              </a:extLst>
            </p:cNvPr>
            <p:cNvSpPr>
              <a:spLocks/>
            </p:cNvSpPr>
            <p:nvPr userDrawn="1"/>
          </p:nvSpPr>
          <p:spPr bwMode="auto">
            <a:xfrm>
              <a:off x="1968067" y="6418333"/>
              <a:ext cx="57543" cy="101135"/>
            </a:xfrm>
            <a:custGeom>
              <a:avLst/>
              <a:gdLst>
                <a:gd name="T0" fmla="*/ 21 w 23"/>
                <a:gd name="T1" fmla="*/ 9 h 39"/>
                <a:gd name="T2" fmla="*/ 18 w 23"/>
                <a:gd name="T3" fmla="*/ 8 h 39"/>
                <a:gd name="T4" fmla="*/ 15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9 w 23"/>
                <a:gd name="T21" fmla="*/ 3 h 39"/>
                <a:gd name="T22" fmla="*/ 11 w 23"/>
                <a:gd name="T23" fmla="*/ 1 h 39"/>
                <a:gd name="T24" fmla="*/ 14 w 23"/>
                <a:gd name="T25" fmla="*/ 0 h 39"/>
                <a:gd name="T26" fmla="*/ 17 w 23"/>
                <a:gd name="T27" fmla="*/ 0 h 39"/>
                <a:gd name="T28" fmla="*/ 20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19" y="8"/>
                    <a:pt x="18" y="8"/>
                  </a:cubicBezTo>
                  <a:cubicBezTo>
                    <a:pt x="18" y="8"/>
                    <a:pt x="17" y="7"/>
                    <a:pt x="15" y="7"/>
                  </a:cubicBezTo>
                  <a:cubicBezTo>
                    <a:pt x="13" y="7"/>
                    <a:pt x="11" y="8"/>
                    <a:pt x="10" y="10"/>
                  </a:cubicBezTo>
                  <a:cubicBezTo>
                    <a:pt x="8"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9" y="3"/>
                  </a:cubicBezTo>
                  <a:cubicBezTo>
                    <a:pt x="10" y="2"/>
                    <a:pt x="11" y="2"/>
                    <a:pt x="11" y="1"/>
                  </a:cubicBezTo>
                  <a:cubicBezTo>
                    <a:pt x="12" y="1"/>
                    <a:pt x="13" y="1"/>
                    <a:pt x="14" y="0"/>
                  </a:cubicBezTo>
                  <a:cubicBezTo>
                    <a:pt x="15" y="0"/>
                    <a:pt x="16" y="0"/>
                    <a:pt x="17" y="0"/>
                  </a:cubicBezTo>
                  <a:cubicBezTo>
                    <a:pt x="18" y="0"/>
                    <a:pt x="19" y="0"/>
                    <a:pt x="20" y="1"/>
                  </a:cubicBezTo>
                  <a:cubicBezTo>
                    <a:pt x="21" y="1"/>
                    <a:pt x="22"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5" name="Freeform 63">
              <a:extLst>
                <a:ext uri="{FF2B5EF4-FFF2-40B4-BE49-F238E27FC236}">
                  <a16:creationId xmlns:a16="http://schemas.microsoft.com/office/drawing/2014/main" id="{53BB8418-388C-4142-9A80-8BF00A87F7B0}"/>
                </a:ext>
              </a:extLst>
            </p:cNvPr>
            <p:cNvSpPr>
              <a:spLocks/>
            </p:cNvSpPr>
            <p:nvPr userDrawn="1"/>
          </p:nvSpPr>
          <p:spPr bwMode="auto">
            <a:xfrm>
              <a:off x="2043046" y="6383459"/>
              <a:ext cx="19181" cy="136010"/>
            </a:xfrm>
            <a:custGeom>
              <a:avLst/>
              <a:gdLst>
                <a:gd name="T0" fmla="*/ 0 w 11"/>
                <a:gd name="T1" fmla="*/ 78 h 78"/>
                <a:gd name="T2" fmla="*/ 0 w 11"/>
                <a:gd name="T3" fmla="*/ 6 h 78"/>
                <a:gd name="T4" fmla="*/ 11 w 11"/>
                <a:gd name="T5" fmla="*/ 0 h 78"/>
                <a:gd name="T6" fmla="*/ 11 w 11"/>
                <a:gd name="T7" fmla="*/ 78 h 78"/>
                <a:gd name="T8" fmla="*/ 0 w 11"/>
                <a:gd name="T9" fmla="*/ 78 h 78"/>
              </a:gdLst>
              <a:ahLst/>
              <a:cxnLst>
                <a:cxn ang="0">
                  <a:pos x="T0" y="T1"/>
                </a:cxn>
                <a:cxn ang="0">
                  <a:pos x="T2" y="T3"/>
                </a:cxn>
                <a:cxn ang="0">
                  <a:pos x="T4" y="T5"/>
                </a:cxn>
                <a:cxn ang="0">
                  <a:pos x="T6" y="T7"/>
                </a:cxn>
                <a:cxn ang="0">
                  <a:pos x="T8" y="T9"/>
                </a:cxn>
              </a:cxnLst>
              <a:rect l="0" t="0" r="r" b="b"/>
              <a:pathLst>
                <a:path w="11" h="78">
                  <a:moveTo>
                    <a:pt x="0" y="78"/>
                  </a:moveTo>
                  <a:lnTo>
                    <a:pt x="0" y="6"/>
                  </a:lnTo>
                  <a:lnTo>
                    <a:pt x="11" y="0"/>
                  </a:lnTo>
                  <a:lnTo>
                    <a:pt x="11" y="78"/>
                  </a:lnTo>
                  <a:lnTo>
                    <a:pt x="0"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6" name="Freeform 64">
              <a:extLst>
                <a:ext uri="{FF2B5EF4-FFF2-40B4-BE49-F238E27FC236}">
                  <a16:creationId xmlns:a16="http://schemas.microsoft.com/office/drawing/2014/main" id="{0256DB41-B3C1-4FEB-B394-9762C00E7F70}"/>
                </a:ext>
              </a:extLst>
            </p:cNvPr>
            <p:cNvSpPr>
              <a:spLocks noEditPoints="1"/>
            </p:cNvSpPr>
            <p:nvPr userDrawn="1"/>
          </p:nvSpPr>
          <p:spPr bwMode="auto">
            <a:xfrm>
              <a:off x="2084896" y="6383459"/>
              <a:ext cx="80211" cy="137753"/>
            </a:xfrm>
            <a:custGeom>
              <a:avLst/>
              <a:gdLst>
                <a:gd name="T0" fmla="*/ 24 w 32"/>
                <a:gd name="T1" fmla="*/ 53 h 54"/>
                <a:gd name="T2" fmla="*/ 24 w 32"/>
                <a:gd name="T3" fmla="*/ 50 h 54"/>
                <a:gd name="T4" fmla="*/ 22 w 32"/>
                <a:gd name="T5" fmla="*/ 51 h 54"/>
                <a:gd name="T6" fmla="*/ 20 w 32"/>
                <a:gd name="T7" fmla="*/ 53 h 54"/>
                <a:gd name="T8" fmla="*/ 17 w 32"/>
                <a:gd name="T9" fmla="*/ 54 h 54"/>
                <a:gd name="T10" fmla="*/ 14 w 32"/>
                <a:gd name="T11" fmla="*/ 54 h 54"/>
                <a:gd name="T12" fmla="*/ 9 w 32"/>
                <a:gd name="T13" fmla="*/ 53 h 54"/>
                <a:gd name="T14" fmla="*/ 4 w 32"/>
                <a:gd name="T15" fmla="*/ 49 h 54"/>
                <a:gd name="T16" fmla="*/ 1 w 32"/>
                <a:gd name="T17" fmla="*/ 43 h 54"/>
                <a:gd name="T18" fmla="*/ 0 w 32"/>
                <a:gd name="T19" fmla="*/ 33 h 54"/>
                <a:gd name="T20" fmla="*/ 1 w 32"/>
                <a:gd name="T21" fmla="*/ 25 h 54"/>
                <a:gd name="T22" fmla="*/ 4 w 32"/>
                <a:gd name="T23" fmla="*/ 19 h 54"/>
                <a:gd name="T24" fmla="*/ 9 w 32"/>
                <a:gd name="T25" fmla="*/ 15 h 54"/>
                <a:gd name="T26" fmla="*/ 15 w 32"/>
                <a:gd name="T27" fmla="*/ 14 h 54"/>
                <a:gd name="T28" fmla="*/ 18 w 32"/>
                <a:gd name="T29" fmla="*/ 14 h 54"/>
                <a:gd name="T30" fmla="*/ 20 w 32"/>
                <a:gd name="T31" fmla="*/ 15 h 54"/>
                <a:gd name="T32" fmla="*/ 22 w 32"/>
                <a:gd name="T33" fmla="*/ 17 h 54"/>
                <a:gd name="T34" fmla="*/ 24 w 32"/>
                <a:gd name="T35" fmla="*/ 18 h 54"/>
                <a:gd name="T36" fmla="*/ 24 w 32"/>
                <a:gd name="T37" fmla="*/ 4 h 54"/>
                <a:gd name="T38" fmla="*/ 32 w 32"/>
                <a:gd name="T39" fmla="*/ 0 h 54"/>
                <a:gd name="T40" fmla="*/ 32 w 32"/>
                <a:gd name="T41" fmla="*/ 53 h 54"/>
                <a:gd name="T42" fmla="*/ 24 w 32"/>
                <a:gd name="T43" fmla="*/ 53 h 54"/>
                <a:gd name="T44" fmla="*/ 24 w 32"/>
                <a:gd name="T45" fmla="*/ 26 h 54"/>
                <a:gd name="T46" fmla="*/ 23 w 32"/>
                <a:gd name="T47" fmla="*/ 24 h 54"/>
                <a:gd name="T48" fmla="*/ 21 w 32"/>
                <a:gd name="T49" fmla="*/ 23 h 54"/>
                <a:gd name="T50" fmla="*/ 18 w 32"/>
                <a:gd name="T51" fmla="*/ 22 h 54"/>
                <a:gd name="T52" fmla="*/ 15 w 32"/>
                <a:gd name="T53" fmla="*/ 21 h 54"/>
                <a:gd name="T54" fmla="*/ 9 w 32"/>
                <a:gd name="T55" fmla="*/ 24 h 54"/>
                <a:gd name="T56" fmla="*/ 7 w 32"/>
                <a:gd name="T57" fmla="*/ 33 h 54"/>
                <a:gd name="T58" fmla="*/ 8 w 32"/>
                <a:gd name="T59" fmla="*/ 39 h 54"/>
                <a:gd name="T60" fmla="*/ 9 w 32"/>
                <a:gd name="T61" fmla="*/ 44 h 54"/>
                <a:gd name="T62" fmla="*/ 12 w 32"/>
                <a:gd name="T63" fmla="*/ 46 h 54"/>
                <a:gd name="T64" fmla="*/ 16 w 32"/>
                <a:gd name="T65" fmla="*/ 47 h 54"/>
                <a:gd name="T66" fmla="*/ 18 w 32"/>
                <a:gd name="T67" fmla="*/ 47 h 54"/>
                <a:gd name="T68" fmla="*/ 21 w 32"/>
                <a:gd name="T69" fmla="*/ 46 h 54"/>
                <a:gd name="T70" fmla="*/ 23 w 32"/>
                <a:gd name="T71" fmla="*/ 44 h 54"/>
                <a:gd name="T72" fmla="*/ 24 w 32"/>
                <a:gd name="T73" fmla="*/ 42 h 54"/>
                <a:gd name="T74" fmla="*/ 24 w 32"/>
                <a:gd name="T7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54">
                  <a:moveTo>
                    <a:pt x="24" y="53"/>
                  </a:moveTo>
                  <a:cubicBezTo>
                    <a:pt x="24" y="50"/>
                    <a:pt x="24" y="50"/>
                    <a:pt x="24" y="50"/>
                  </a:cubicBezTo>
                  <a:cubicBezTo>
                    <a:pt x="24" y="50"/>
                    <a:pt x="23" y="51"/>
                    <a:pt x="22" y="51"/>
                  </a:cubicBezTo>
                  <a:cubicBezTo>
                    <a:pt x="21" y="52"/>
                    <a:pt x="21" y="52"/>
                    <a:pt x="20" y="53"/>
                  </a:cubicBezTo>
                  <a:cubicBezTo>
                    <a:pt x="19" y="53"/>
                    <a:pt x="18" y="54"/>
                    <a:pt x="17" y="54"/>
                  </a:cubicBezTo>
                  <a:cubicBezTo>
                    <a:pt x="16" y="54"/>
                    <a:pt x="15" y="54"/>
                    <a:pt x="14" y="54"/>
                  </a:cubicBezTo>
                  <a:cubicBezTo>
                    <a:pt x="12" y="54"/>
                    <a:pt x="10" y="54"/>
                    <a:pt x="9" y="53"/>
                  </a:cubicBezTo>
                  <a:cubicBezTo>
                    <a:pt x="7" y="52"/>
                    <a:pt x="5" y="51"/>
                    <a:pt x="4" y="49"/>
                  </a:cubicBezTo>
                  <a:cubicBezTo>
                    <a:pt x="3" y="48"/>
                    <a:pt x="1" y="45"/>
                    <a:pt x="1" y="43"/>
                  </a:cubicBezTo>
                  <a:cubicBezTo>
                    <a:pt x="0" y="40"/>
                    <a:pt x="0" y="37"/>
                    <a:pt x="0" y="33"/>
                  </a:cubicBezTo>
                  <a:cubicBezTo>
                    <a:pt x="0" y="30"/>
                    <a:pt x="0" y="27"/>
                    <a:pt x="1" y="25"/>
                  </a:cubicBezTo>
                  <a:cubicBezTo>
                    <a:pt x="2" y="22"/>
                    <a:pt x="3" y="20"/>
                    <a:pt x="4" y="19"/>
                  </a:cubicBezTo>
                  <a:cubicBezTo>
                    <a:pt x="6" y="17"/>
                    <a:pt x="7" y="16"/>
                    <a:pt x="9" y="15"/>
                  </a:cubicBezTo>
                  <a:cubicBezTo>
                    <a:pt x="11" y="14"/>
                    <a:pt x="13" y="14"/>
                    <a:pt x="15" y="14"/>
                  </a:cubicBezTo>
                  <a:cubicBezTo>
                    <a:pt x="16" y="14"/>
                    <a:pt x="17" y="14"/>
                    <a:pt x="18" y="14"/>
                  </a:cubicBezTo>
                  <a:cubicBezTo>
                    <a:pt x="18" y="15"/>
                    <a:pt x="19" y="15"/>
                    <a:pt x="20" y="15"/>
                  </a:cubicBezTo>
                  <a:cubicBezTo>
                    <a:pt x="21" y="16"/>
                    <a:pt x="22" y="16"/>
                    <a:pt x="22" y="17"/>
                  </a:cubicBezTo>
                  <a:cubicBezTo>
                    <a:pt x="23" y="17"/>
                    <a:pt x="24" y="18"/>
                    <a:pt x="24" y="18"/>
                  </a:cubicBezTo>
                  <a:cubicBezTo>
                    <a:pt x="24" y="4"/>
                    <a:pt x="24" y="4"/>
                    <a:pt x="24" y="4"/>
                  </a:cubicBezTo>
                  <a:cubicBezTo>
                    <a:pt x="32" y="0"/>
                    <a:pt x="32" y="0"/>
                    <a:pt x="32" y="0"/>
                  </a:cubicBezTo>
                  <a:cubicBezTo>
                    <a:pt x="32" y="53"/>
                    <a:pt x="32" y="53"/>
                    <a:pt x="32" y="53"/>
                  </a:cubicBezTo>
                  <a:lnTo>
                    <a:pt x="24" y="53"/>
                  </a:lnTo>
                  <a:close/>
                  <a:moveTo>
                    <a:pt x="24" y="26"/>
                  </a:moveTo>
                  <a:cubicBezTo>
                    <a:pt x="24" y="26"/>
                    <a:pt x="23" y="25"/>
                    <a:pt x="23" y="24"/>
                  </a:cubicBezTo>
                  <a:cubicBezTo>
                    <a:pt x="22" y="24"/>
                    <a:pt x="22" y="23"/>
                    <a:pt x="21" y="23"/>
                  </a:cubicBezTo>
                  <a:cubicBezTo>
                    <a:pt x="20" y="22"/>
                    <a:pt x="19" y="22"/>
                    <a:pt x="18" y="22"/>
                  </a:cubicBezTo>
                  <a:cubicBezTo>
                    <a:pt x="17" y="21"/>
                    <a:pt x="16" y="21"/>
                    <a:pt x="15" y="21"/>
                  </a:cubicBezTo>
                  <a:cubicBezTo>
                    <a:pt x="13" y="21"/>
                    <a:pt x="11" y="22"/>
                    <a:pt x="9" y="24"/>
                  </a:cubicBezTo>
                  <a:cubicBezTo>
                    <a:pt x="8" y="26"/>
                    <a:pt x="7" y="29"/>
                    <a:pt x="7" y="33"/>
                  </a:cubicBezTo>
                  <a:cubicBezTo>
                    <a:pt x="7" y="36"/>
                    <a:pt x="7" y="38"/>
                    <a:pt x="8" y="39"/>
                  </a:cubicBezTo>
                  <a:cubicBezTo>
                    <a:pt x="8" y="41"/>
                    <a:pt x="9" y="43"/>
                    <a:pt x="9" y="44"/>
                  </a:cubicBezTo>
                  <a:cubicBezTo>
                    <a:pt x="10" y="45"/>
                    <a:pt x="11" y="46"/>
                    <a:pt x="12" y="46"/>
                  </a:cubicBezTo>
                  <a:cubicBezTo>
                    <a:pt x="13" y="47"/>
                    <a:pt x="14" y="47"/>
                    <a:pt x="16" y="47"/>
                  </a:cubicBezTo>
                  <a:cubicBezTo>
                    <a:pt x="17" y="47"/>
                    <a:pt x="18" y="47"/>
                    <a:pt x="18" y="47"/>
                  </a:cubicBezTo>
                  <a:cubicBezTo>
                    <a:pt x="19" y="46"/>
                    <a:pt x="20" y="46"/>
                    <a:pt x="21" y="46"/>
                  </a:cubicBezTo>
                  <a:cubicBezTo>
                    <a:pt x="21" y="45"/>
                    <a:pt x="22" y="45"/>
                    <a:pt x="23" y="44"/>
                  </a:cubicBezTo>
                  <a:cubicBezTo>
                    <a:pt x="23" y="43"/>
                    <a:pt x="24" y="43"/>
                    <a:pt x="24" y="42"/>
                  </a:cubicBezTo>
                  <a:lnTo>
                    <a:pt x="24"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7" name="Freeform 65">
              <a:extLst>
                <a:ext uri="{FF2B5EF4-FFF2-40B4-BE49-F238E27FC236}">
                  <a16:creationId xmlns:a16="http://schemas.microsoft.com/office/drawing/2014/main" id="{F2BC9C1F-3F30-47A6-B503-20FB179B7F3A}"/>
                </a:ext>
              </a:extLst>
            </p:cNvPr>
            <p:cNvSpPr>
              <a:spLocks/>
            </p:cNvSpPr>
            <p:nvPr userDrawn="1"/>
          </p:nvSpPr>
          <p:spPr bwMode="auto">
            <a:xfrm>
              <a:off x="2229624" y="6421821"/>
              <a:ext cx="122060" cy="97648"/>
            </a:xfrm>
            <a:custGeom>
              <a:avLst/>
              <a:gdLst>
                <a:gd name="T0" fmla="*/ 55 w 70"/>
                <a:gd name="T1" fmla="*/ 56 h 56"/>
                <a:gd name="T2" fmla="*/ 45 w 70"/>
                <a:gd name="T3" fmla="*/ 56 h 56"/>
                <a:gd name="T4" fmla="*/ 35 w 70"/>
                <a:gd name="T5" fmla="*/ 16 h 56"/>
                <a:gd name="T6" fmla="*/ 25 w 70"/>
                <a:gd name="T7" fmla="*/ 56 h 56"/>
                <a:gd name="T8" fmla="*/ 16 w 70"/>
                <a:gd name="T9" fmla="*/ 56 h 56"/>
                <a:gd name="T10" fmla="*/ 0 w 70"/>
                <a:gd name="T11" fmla="*/ 0 h 56"/>
                <a:gd name="T12" fmla="*/ 12 w 70"/>
                <a:gd name="T13" fmla="*/ 0 h 56"/>
                <a:gd name="T14" fmla="*/ 20 w 70"/>
                <a:gd name="T15" fmla="*/ 38 h 56"/>
                <a:gd name="T16" fmla="*/ 31 w 70"/>
                <a:gd name="T17" fmla="*/ 0 h 56"/>
                <a:gd name="T18" fmla="*/ 39 w 70"/>
                <a:gd name="T19" fmla="*/ 0 h 56"/>
                <a:gd name="T20" fmla="*/ 51 w 70"/>
                <a:gd name="T21" fmla="*/ 38 h 56"/>
                <a:gd name="T22" fmla="*/ 60 w 70"/>
                <a:gd name="T23" fmla="*/ 0 h 56"/>
                <a:gd name="T24" fmla="*/ 70 w 70"/>
                <a:gd name="T25" fmla="*/ 0 h 56"/>
                <a:gd name="T26" fmla="*/ 55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5" y="56"/>
                  </a:moveTo>
                  <a:lnTo>
                    <a:pt x="45" y="56"/>
                  </a:lnTo>
                  <a:lnTo>
                    <a:pt x="35" y="16"/>
                  </a:lnTo>
                  <a:lnTo>
                    <a:pt x="25" y="56"/>
                  </a:lnTo>
                  <a:lnTo>
                    <a:pt x="16" y="56"/>
                  </a:lnTo>
                  <a:lnTo>
                    <a:pt x="0" y="0"/>
                  </a:lnTo>
                  <a:lnTo>
                    <a:pt x="12" y="0"/>
                  </a:lnTo>
                  <a:lnTo>
                    <a:pt x="20" y="38"/>
                  </a:lnTo>
                  <a:lnTo>
                    <a:pt x="31" y="0"/>
                  </a:lnTo>
                  <a:lnTo>
                    <a:pt x="39" y="0"/>
                  </a:lnTo>
                  <a:lnTo>
                    <a:pt x="51" y="38"/>
                  </a:lnTo>
                  <a:lnTo>
                    <a:pt x="60" y="0"/>
                  </a:lnTo>
                  <a:lnTo>
                    <a:pt x="70" y="0"/>
                  </a:lnTo>
                  <a:lnTo>
                    <a:pt x="55"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8" name="Freeform 66">
              <a:extLst>
                <a:ext uri="{FF2B5EF4-FFF2-40B4-BE49-F238E27FC236}">
                  <a16:creationId xmlns:a16="http://schemas.microsoft.com/office/drawing/2014/main" id="{F2E1921C-CA0E-4886-93CA-956A6497CF03}"/>
                </a:ext>
              </a:extLst>
            </p:cNvPr>
            <p:cNvSpPr>
              <a:spLocks noEditPoints="1"/>
            </p:cNvSpPr>
            <p:nvPr userDrawn="1"/>
          </p:nvSpPr>
          <p:spPr bwMode="auto">
            <a:xfrm>
              <a:off x="2362147" y="6418333"/>
              <a:ext cx="88930" cy="102879"/>
            </a:xfrm>
            <a:custGeom>
              <a:avLst/>
              <a:gdLst>
                <a:gd name="T0" fmla="*/ 35 w 35"/>
                <a:gd name="T1" fmla="*/ 20 h 40"/>
                <a:gd name="T2" fmla="*/ 33 w 35"/>
                <a:gd name="T3" fmla="*/ 28 h 40"/>
                <a:gd name="T4" fmla="*/ 30 w 35"/>
                <a:gd name="T5" fmla="*/ 35 h 40"/>
                <a:gd name="T6" fmla="*/ 24 w 35"/>
                <a:gd name="T7" fmla="*/ 39 h 40"/>
                <a:gd name="T8" fmla="*/ 17 w 35"/>
                <a:gd name="T9" fmla="*/ 40 h 40"/>
                <a:gd name="T10" fmla="*/ 11 w 35"/>
                <a:gd name="T11" fmla="*/ 39 h 40"/>
                <a:gd name="T12" fmla="*/ 5 w 35"/>
                <a:gd name="T13" fmla="*/ 35 h 40"/>
                <a:gd name="T14" fmla="*/ 2 w 35"/>
                <a:gd name="T15" fmla="*/ 28 h 40"/>
                <a:gd name="T16" fmla="*/ 0 w 35"/>
                <a:gd name="T17" fmla="*/ 20 h 40"/>
                <a:gd name="T18" fmla="*/ 2 w 35"/>
                <a:gd name="T19" fmla="*/ 12 h 40"/>
                <a:gd name="T20" fmla="*/ 5 w 35"/>
                <a:gd name="T21" fmla="*/ 5 h 40"/>
                <a:gd name="T22" fmla="*/ 11 w 35"/>
                <a:gd name="T23" fmla="*/ 1 h 40"/>
                <a:gd name="T24" fmla="*/ 18 w 35"/>
                <a:gd name="T25" fmla="*/ 0 h 40"/>
                <a:gd name="T26" fmla="*/ 24 w 35"/>
                <a:gd name="T27" fmla="*/ 1 h 40"/>
                <a:gd name="T28" fmla="*/ 30 w 35"/>
                <a:gd name="T29" fmla="*/ 5 h 40"/>
                <a:gd name="T30" fmla="*/ 33 w 35"/>
                <a:gd name="T31" fmla="*/ 12 h 40"/>
                <a:gd name="T32" fmla="*/ 35 w 35"/>
                <a:gd name="T33" fmla="*/ 20 h 40"/>
                <a:gd name="T34" fmla="*/ 27 w 35"/>
                <a:gd name="T35" fmla="*/ 20 h 40"/>
                <a:gd name="T36" fmla="*/ 26 w 35"/>
                <a:gd name="T37" fmla="*/ 15 h 40"/>
                <a:gd name="T38" fmla="*/ 24 w 35"/>
                <a:gd name="T39" fmla="*/ 11 h 40"/>
                <a:gd name="T40" fmla="*/ 21 w 35"/>
                <a:gd name="T41" fmla="*/ 8 h 40"/>
                <a:gd name="T42" fmla="*/ 17 w 35"/>
                <a:gd name="T43" fmla="*/ 7 h 40"/>
                <a:gd name="T44" fmla="*/ 13 w 35"/>
                <a:gd name="T45" fmla="*/ 8 h 40"/>
                <a:gd name="T46" fmla="*/ 10 w 35"/>
                <a:gd name="T47" fmla="*/ 11 h 40"/>
                <a:gd name="T48" fmla="*/ 9 w 35"/>
                <a:gd name="T49" fmla="*/ 15 h 40"/>
                <a:gd name="T50" fmla="*/ 8 w 35"/>
                <a:gd name="T51" fmla="*/ 20 h 40"/>
                <a:gd name="T52" fmla="*/ 9 w 35"/>
                <a:gd name="T53" fmla="*/ 26 h 40"/>
                <a:gd name="T54" fmla="*/ 11 w 35"/>
                <a:gd name="T55" fmla="*/ 30 h 40"/>
                <a:gd name="T56" fmla="*/ 14 w 35"/>
                <a:gd name="T57" fmla="*/ 32 h 40"/>
                <a:gd name="T58" fmla="*/ 18 w 35"/>
                <a:gd name="T59" fmla="*/ 33 h 40"/>
                <a:gd name="T60" fmla="*/ 21 w 35"/>
                <a:gd name="T61" fmla="*/ 32 h 40"/>
                <a:gd name="T62" fmla="*/ 24 w 35"/>
                <a:gd name="T63" fmla="*/ 29 h 40"/>
                <a:gd name="T64" fmla="*/ 26 w 35"/>
                <a:gd name="T65" fmla="*/ 25 h 40"/>
                <a:gd name="T66" fmla="*/ 27 w 35"/>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0">
                  <a:moveTo>
                    <a:pt x="35" y="20"/>
                  </a:moveTo>
                  <a:cubicBezTo>
                    <a:pt x="35" y="23"/>
                    <a:pt x="34" y="26"/>
                    <a:pt x="33" y="28"/>
                  </a:cubicBezTo>
                  <a:cubicBezTo>
                    <a:pt x="32" y="31"/>
                    <a:pt x="31" y="33"/>
                    <a:pt x="30" y="35"/>
                  </a:cubicBezTo>
                  <a:cubicBezTo>
                    <a:pt x="28" y="37"/>
                    <a:pt x="26" y="38"/>
                    <a:pt x="24" y="39"/>
                  </a:cubicBezTo>
                  <a:cubicBezTo>
                    <a:pt x="22" y="40"/>
                    <a:pt x="20" y="40"/>
                    <a:pt x="17" y="40"/>
                  </a:cubicBezTo>
                  <a:cubicBezTo>
                    <a:pt x="15" y="40"/>
                    <a:pt x="13" y="40"/>
                    <a:pt x="11" y="39"/>
                  </a:cubicBezTo>
                  <a:cubicBezTo>
                    <a:pt x="8" y="38"/>
                    <a:pt x="7" y="36"/>
                    <a:pt x="5" y="35"/>
                  </a:cubicBezTo>
                  <a:cubicBezTo>
                    <a:pt x="4" y="33"/>
                    <a:pt x="2" y="31"/>
                    <a:pt x="2" y="28"/>
                  </a:cubicBezTo>
                  <a:cubicBezTo>
                    <a:pt x="1" y="26"/>
                    <a:pt x="0" y="23"/>
                    <a:pt x="0" y="20"/>
                  </a:cubicBezTo>
                  <a:cubicBezTo>
                    <a:pt x="0" y="17"/>
                    <a:pt x="1" y="14"/>
                    <a:pt x="2" y="12"/>
                  </a:cubicBezTo>
                  <a:cubicBezTo>
                    <a:pt x="3" y="9"/>
                    <a:pt x="4" y="7"/>
                    <a:pt x="5" y="5"/>
                  </a:cubicBezTo>
                  <a:cubicBezTo>
                    <a:pt x="7" y="4"/>
                    <a:pt x="9" y="2"/>
                    <a:pt x="11" y="1"/>
                  </a:cubicBezTo>
                  <a:cubicBezTo>
                    <a:pt x="13" y="1"/>
                    <a:pt x="15" y="0"/>
                    <a:pt x="18" y="0"/>
                  </a:cubicBezTo>
                  <a:cubicBezTo>
                    <a:pt x="20" y="0"/>
                    <a:pt x="22" y="1"/>
                    <a:pt x="24" y="1"/>
                  </a:cubicBezTo>
                  <a:cubicBezTo>
                    <a:pt x="26" y="2"/>
                    <a:pt x="28" y="4"/>
                    <a:pt x="30" y="5"/>
                  </a:cubicBezTo>
                  <a:cubicBezTo>
                    <a:pt x="31" y="7"/>
                    <a:pt x="32" y="9"/>
                    <a:pt x="33" y="12"/>
                  </a:cubicBezTo>
                  <a:cubicBezTo>
                    <a:pt x="34" y="14"/>
                    <a:pt x="35" y="17"/>
                    <a:pt x="35" y="20"/>
                  </a:cubicBezTo>
                  <a:close/>
                  <a:moveTo>
                    <a:pt x="27" y="20"/>
                  </a:moveTo>
                  <a:cubicBezTo>
                    <a:pt x="27" y="18"/>
                    <a:pt x="27" y="16"/>
                    <a:pt x="26" y="15"/>
                  </a:cubicBezTo>
                  <a:cubicBezTo>
                    <a:pt x="26" y="13"/>
                    <a:pt x="25" y="12"/>
                    <a:pt x="24" y="11"/>
                  </a:cubicBezTo>
                  <a:cubicBezTo>
                    <a:pt x="24" y="10"/>
                    <a:pt x="23" y="9"/>
                    <a:pt x="21" y="8"/>
                  </a:cubicBezTo>
                  <a:cubicBezTo>
                    <a:pt x="20" y="8"/>
                    <a:pt x="19" y="7"/>
                    <a:pt x="17" y="7"/>
                  </a:cubicBezTo>
                  <a:cubicBezTo>
                    <a:pt x="16" y="7"/>
                    <a:pt x="14" y="8"/>
                    <a:pt x="13" y="8"/>
                  </a:cubicBezTo>
                  <a:cubicBezTo>
                    <a:pt x="12" y="9"/>
                    <a:pt x="11" y="10"/>
                    <a:pt x="10" y="11"/>
                  </a:cubicBezTo>
                  <a:cubicBezTo>
                    <a:pt x="10" y="12"/>
                    <a:pt x="9" y="13"/>
                    <a:pt x="9" y="15"/>
                  </a:cubicBezTo>
                  <a:cubicBezTo>
                    <a:pt x="8" y="16"/>
                    <a:pt x="8" y="18"/>
                    <a:pt x="8" y="20"/>
                  </a:cubicBezTo>
                  <a:cubicBezTo>
                    <a:pt x="8" y="22"/>
                    <a:pt x="8" y="24"/>
                    <a:pt x="9" y="26"/>
                  </a:cubicBezTo>
                  <a:cubicBezTo>
                    <a:pt x="9" y="27"/>
                    <a:pt x="10" y="28"/>
                    <a:pt x="11" y="30"/>
                  </a:cubicBezTo>
                  <a:cubicBezTo>
                    <a:pt x="11" y="31"/>
                    <a:pt x="12" y="32"/>
                    <a:pt x="14" y="32"/>
                  </a:cubicBezTo>
                  <a:cubicBezTo>
                    <a:pt x="15" y="33"/>
                    <a:pt x="16" y="33"/>
                    <a:pt x="18" y="33"/>
                  </a:cubicBezTo>
                  <a:cubicBezTo>
                    <a:pt x="19" y="33"/>
                    <a:pt x="20" y="33"/>
                    <a:pt x="21" y="32"/>
                  </a:cubicBezTo>
                  <a:cubicBezTo>
                    <a:pt x="23" y="31"/>
                    <a:pt x="24"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9" name="Freeform 67">
              <a:extLst>
                <a:ext uri="{FF2B5EF4-FFF2-40B4-BE49-F238E27FC236}">
                  <a16:creationId xmlns:a16="http://schemas.microsoft.com/office/drawing/2014/main" id="{33147323-CD74-4B45-8B3D-9FC2D6ABC4D5}"/>
                </a:ext>
              </a:extLst>
            </p:cNvPr>
            <p:cNvSpPr>
              <a:spLocks/>
            </p:cNvSpPr>
            <p:nvPr userDrawn="1"/>
          </p:nvSpPr>
          <p:spPr bwMode="auto">
            <a:xfrm>
              <a:off x="2468514" y="6418333"/>
              <a:ext cx="59286" cy="101135"/>
            </a:xfrm>
            <a:custGeom>
              <a:avLst/>
              <a:gdLst>
                <a:gd name="T0" fmla="*/ 21 w 23"/>
                <a:gd name="T1" fmla="*/ 9 h 39"/>
                <a:gd name="T2" fmla="*/ 19 w 23"/>
                <a:gd name="T3" fmla="*/ 8 h 39"/>
                <a:gd name="T4" fmla="*/ 16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10 w 23"/>
                <a:gd name="T21" fmla="*/ 3 h 39"/>
                <a:gd name="T22" fmla="*/ 12 w 23"/>
                <a:gd name="T23" fmla="*/ 1 h 39"/>
                <a:gd name="T24" fmla="*/ 14 w 23"/>
                <a:gd name="T25" fmla="*/ 0 h 39"/>
                <a:gd name="T26" fmla="*/ 17 w 23"/>
                <a:gd name="T27" fmla="*/ 0 h 39"/>
                <a:gd name="T28" fmla="*/ 21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20" y="8"/>
                    <a:pt x="19" y="8"/>
                  </a:cubicBezTo>
                  <a:cubicBezTo>
                    <a:pt x="18" y="8"/>
                    <a:pt x="17" y="7"/>
                    <a:pt x="16" y="7"/>
                  </a:cubicBezTo>
                  <a:cubicBezTo>
                    <a:pt x="13" y="7"/>
                    <a:pt x="11" y="8"/>
                    <a:pt x="10" y="10"/>
                  </a:cubicBezTo>
                  <a:cubicBezTo>
                    <a:pt x="9"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10" y="3"/>
                  </a:cubicBezTo>
                  <a:cubicBezTo>
                    <a:pt x="10" y="2"/>
                    <a:pt x="11" y="2"/>
                    <a:pt x="12" y="1"/>
                  </a:cubicBezTo>
                  <a:cubicBezTo>
                    <a:pt x="12" y="1"/>
                    <a:pt x="13" y="1"/>
                    <a:pt x="14" y="0"/>
                  </a:cubicBezTo>
                  <a:cubicBezTo>
                    <a:pt x="15" y="0"/>
                    <a:pt x="16" y="0"/>
                    <a:pt x="17" y="0"/>
                  </a:cubicBezTo>
                  <a:cubicBezTo>
                    <a:pt x="18" y="0"/>
                    <a:pt x="20" y="0"/>
                    <a:pt x="21" y="1"/>
                  </a:cubicBezTo>
                  <a:cubicBezTo>
                    <a:pt x="22" y="1"/>
                    <a:pt x="23"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50" name="Freeform 68">
              <a:extLst>
                <a:ext uri="{FF2B5EF4-FFF2-40B4-BE49-F238E27FC236}">
                  <a16:creationId xmlns:a16="http://schemas.microsoft.com/office/drawing/2014/main" id="{646502BE-8655-4E99-B8D3-19E6C1D2B9F4}"/>
                </a:ext>
              </a:extLst>
            </p:cNvPr>
            <p:cNvSpPr>
              <a:spLocks/>
            </p:cNvSpPr>
            <p:nvPr userDrawn="1"/>
          </p:nvSpPr>
          <p:spPr bwMode="auto">
            <a:xfrm>
              <a:off x="2545237" y="6383459"/>
              <a:ext cx="76723" cy="136010"/>
            </a:xfrm>
            <a:custGeom>
              <a:avLst/>
              <a:gdLst>
                <a:gd name="T0" fmla="*/ 31 w 44"/>
                <a:gd name="T1" fmla="*/ 78 h 78"/>
                <a:gd name="T2" fmla="*/ 19 w 44"/>
                <a:gd name="T3" fmla="*/ 50 h 78"/>
                <a:gd name="T4" fmla="*/ 10 w 44"/>
                <a:gd name="T5" fmla="*/ 61 h 78"/>
                <a:gd name="T6" fmla="*/ 10 w 44"/>
                <a:gd name="T7" fmla="*/ 78 h 78"/>
                <a:gd name="T8" fmla="*/ 0 w 44"/>
                <a:gd name="T9" fmla="*/ 78 h 78"/>
                <a:gd name="T10" fmla="*/ 0 w 44"/>
                <a:gd name="T11" fmla="*/ 6 h 78"/>
                <a:gd name="T12" fmla="*/ 10 w 44"/>
                <a:gd name="T13" fmla="*/ 0 h 78"/>
                <a:gd name="T14" fmla="*/ 10 w 44"/>
                <a:gd name="T15" fmla="*/ 47 h 78"/>
                <a:gd name="T16" fmla="*/ 28 w 44"/>
                <a:gd name="T17" fmla="*/ 22 h 78"/>
                <a:gd name="T18" fmla="*/ 41 w 44"/>
                <a:gd name="T19" fmla="*/ 22 h 78"/>
                <a:gd name="T20" fmla="*/ 26 w 44"/>
                <a:gd name="T21" fmla="*/ 41 h 78"/>
                <a:gd name="T22" fmla="*/ 44 w 44"/>
                <a:gd name="T23" fmla="*/ 78 h 78"/>
                <a:gd name="T24" fmla="*/ 31 w 4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78">
                  <a:moveTo>
                    <a:pt x="31" y="78"/>
                  </a:moveTo>
                  <a:lnTo>
                    <a:pt x="19" y="50"/>
                  </a:lnTo>
                  <a:lnTo>
                    <a:pt x="10" y="61"/>
                  </a:lnTo>
                  <a:lnTo>
                    <a:pt x="10" y="78"/>
                  </a:lnTo>
                  <a:lnTo>
                    <a:pt x="0" y="78"/>
                  </a:lnTo>
                  <a:lnTo>
                    <a:pt x="0" y="6"/>
                  </a:lnTo>
                  <a:lnTo>
                    <a:pt x="10" y="0"/>
                  </a:lnTo>
                  <a:lnTo>
                    <a:pt x="10" y="47"/>
                  </a:lnTo>
                  <a:lnTo>
                    <a:pt x="28" y="22"/>
                  </a:lnTo>
                  <a:lnTo>
                    <a:pt x="41" y="22"/>
                  </a:lnTo>
                  <a:lnTo>
                    <a:pt x="26" y="41"/>
                  </a:lnTo>
                  <a:lnTo>
                    <a:pt x="44" y="78"/>
                  </a:lnTo>
                  <a:lnTo>
                    <a:pt x="31"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51" name="Freeform 69">
              <a:extLst>
                <a:ext uri="{FF2B5EF4-FFF2-40B4-BE49-F238E27FC236}">
                  <a16:creationId xmlns:a16="http://schemas.microsoft.com/office/drawing/2014/main" id="{7B89F1B5-6B06-45D2-838B-039A44EFFD1B}"/>
                </a:ext>
              </a:extLst>
            </p:cNvPr>
            <p:cNvSpPr>
              <a:spLocks/>
            </p:cNvSpPr>
            <p:nvPr userDrawn="1"/>
          </p:nvSpPr>
          <p:spPr bwMode="auto">
            <a:xfrm>
              <a:off x="2628936" y="6418333"/>
              <a:ext cx="74980" cy="102879"/>
            </a:xfrm>
            <a:custGeom>
              <a:avLst/>
              <a:gdLst>
                <a:gd name="T0" fmla="*/ 28 w 29"/>
                <a:gd name="T1" fmla="*/ 4 h 40"/>
                <a:gd name="T2" fmla="*/ 25 w 29"/>
                <a:gd name="T3" fmla="*/ 10 h 40"/>
                <a:gd name="T4" fmla="*/ 20 w 29"/>
                <a:gd name="T5" fmla="*/ 8 h 40"/>
                <a:gd name="T6" fmla="*/ 15 w 29"/>
                <a:gd name="T7" fmla="*/ 7 h 40"/>
                <a:gd name="T8" fmla="*/ 11 w 29"/>
                <a:gd name="T9" fmla="*/ 8 h 40"/>
                <a:gd name="T10" fmla="*/ 9 w 29"/>
                <a:gd name="T11" fmla="*/ 10 h 40"/>
                <a:gd name="T12" fmla="*/ 10 w 29"/>
                <a:gd name="T13" fmla="*/ 12 h 40"/>
                <a:gd name="T14" fmla="*/ 11 w 29"/>
                <a:gd name="T15" fmla="*/ 13 h 40"/>
                <a:gd name="T16" fmla="*/ 13 w 29"/>
                <a:gd name="T17" fmla="*/ 14 h 40"/>
                <a:gd name="T18" fmla="*/ 17 w 29"/>
                <a:gd name="T19" fmla="*/ 16 h 40"/>
                <a:gd name="T20" fmla="*/ 22 w 29"/>
                <a:gd name="T21" fmla="*/ 18 h 40"/>
                <a:gd name="T22" fmla="*/ 26 w 29"/>
                <a:gd name="T23" fmla="*/ 21 h 40"/>
                <a:gd name="T24" fmla="*/ 29 w 29"/>
                <a:gd name="T25" fmla="*/ 24 h 40"/>
                <a:gd name="T26" fmla="*/ 29 w 29"/>
                <a:gd name="T27" fmla="*/ 29 h 40"/>
                <a:gd name="T28" fmla="*/ 28 w 29"/>
                <a:gd name="T29" fmla="*/ 34 h 40"/>
                <a:gd name="T30" fmla="*/ 25 w 29"/>
                <a:gd name="T31" fmla="*/ 38 h 40"/>
                <a:gd name="T32" fmla="*/ 21 w 29"/>
                <a:gd name="T33" fmla="*/ 40 h 40"/>
                <a:gd name="T34" fmla="*/ 15 w 29"/>
                <a:gd name="T35" fmla="*/ 40 h 40"/>
                <a:gd name="T36" fmla="*/ 7 w 29"/>
                <a:gd name="T37" fmla="*/ 39 h 40"/>
                <a:gd name="T38" fmla="*/ 0 w 29"/>
                <a:gd name="T39" fmla="*/ 35 h 40"/>
                <a:gd name="T40" fmla="*/ 4 w 29"/>
                <a:gd name="T41" fmla="*/ 30 h 40"/>
                <a:gd name="T42" fmla="*/ 9 w 29"/>
                <a:gd name="T43" fmla="*/ 32 h 40"/>
                <a:gd name="T44" fmla="*/ 15 w 29"/>
                <a:gd name="T45" fmla="*/ 33 h 40"/>
                <a:gd name="T46" fmla="*/ 20 w 29"/>
                <a:gd name="T47" fmla="*/ 32 h 40"/>
                <a:gd name="T48" fmla="*/ 22 w 29"/>
                <a:gd name="T49" fmla="*/ 29 h 40"/>
                <a:gd name="T50" fmla="*/ 21 w 29"/>
                <a:gd name="T51" fmla="*/ 27 h 40"/>
                <a:gd name="T52" fmla="*/ 20 w 29"/>
                <a:gd name="T53" fmla="*/ 26 h 40"/>
                <a:gd name="T54" fmla="*/ 17 w 29"/>
                <a:gd name="T55" fmla="*/ 24 h 40"/>
                <a:gd name="T56" fmla="*/ 13 w 29"/>
                <a:gd name="T57" fmla="*/ 23 h 40"/>
                <a:gd name="T58" fmla="*/ 8 w 29"/>
                <a:gd name="T59" fmla="*/ 20 h 40"/>
                <a:gd name="T60" fmla="*/ 4 w 29"/>
                <a:gd name="T61" fmla="*/ 18 h 40"/>
                <a:gd name="T62" fmla="*/ 2 w 29"/>
                <a:gd name="T63" fmla="*/ 15 h 40"/>
                <a:gd name="T64" fmla="*/ 2 w 29"/>
                <a:gd name="T65" fmla="*/ 11 h 40"/>
                <a:gd name="T66" fmla="*/ 3 w 29"/>
                <a:gd name="T67" fmla="*/ 6 h 40"/>
                <a:gd name="T68" fmla="*/ 6 w 29"/>
                <a:gd name="T69" fmla="*/ 3 h 40"/>
                <a:gd name="T70" fmla="*/ 10 w 29"/>
                <a:gd name="T71" fmla="*/ 1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5" y="10"/>
                    <a:pt x="25" y="10"/>
                    <a:pt x="25" y="10"/>
                  </a:cubicBezTo>
                  <a:cubicBezTo>
                    <a:pt x="23" y="9"/>
                    <a:pt x="22" y="8"/>
                    <a:pt x="20" y="8"/>
                  </a:cubicBezTo>
                  <a:cubicBezTo>
                    <a:pt x="18" y="7"/>
                    <a:pt x="17" y="7"/>
                    <a:pt x="15" y="7"/>
                  </a:cubicBezTo>
                  <a:cubicBezTo>
                    <a:pt x="13" y="7"/>
                    <a:pt x="12" y="7"/>
                    <a:pt x="11" y="8"/>
                  </a:cubicBezTo>
                  <a:cubicBezTo>
                    <a:pt x="10" y="8"/>
                    <a:pt x="9" y="9"/>
                    <a:pt x="9" y="10"/>
                  </a:cubicBezTo>
                  <a:cubicBezTo>
                    <a:pt x="9" y="11"/>
                    <a:pt x="10" y="11"/>
                    <a:pt x="10" y="12"/>
                  </a:cubicBezTo>
                  <a:cubicBezTo>
                    <a:pt x="10" y="12"/>
                    <a:pt x="10" y="13"/>
                    <a:pt x="11" y="13"/>
                  </a:cubicBezTo>
                  <a:cubicBezTo>
                    <a:pt x="11" y="13"/>
                    <a:pt x="12" y="14"/>
                    <a:pt x="13" y="14"/>
                  </a:cubicBezTo>
                  <a:cubicBezTo>
                    <a:pt x="14" y="15"/>
                    <a:pt x="15" y="15"/>
                    <a:pt x="17" y="16"/>
                  </a:cubicBezTo>
                  <a:cubicBezTo>
                    <a:pt x="19" y="17"/>
                    <a:pt x="21" y="18"/>
                    <a:pt x="22" y="18"/>
                  </a:cubicBezTo>
                  <a:cubicBezTo>
                    <a:pt x="24" y="19"/>
                    <a:pt x="25" y="20"/>
                    <a:pt x="26" y="21"/>
                  </a:cubicBezTo>
                  <a:cubicBezTo>
                    <a:pt x="27" y="22"/>
                    <a:pt x="28" y="23"/>
                    <a:pt x="29" y="24"/>
                  </a:cubicBezTo>
                  <a:cubicBezTo>
                    <a:pt x="29" y="25"/>
                    <a:pt x="29" y="27"/>
                    <a:pt x="29" y="29"/>
                  </a:cubicBezTo>
                  <a:cubicBezTo>
                    <a:pt x="29" y="31"/>
                    <a:pt x="29" y="33"/>
                    <a:pt x="28" y="34"/>
                  </a:cubicBezTo>
                  <a:cubicBezTo>
                    <a:pt x="28" y="36"/>
                    <a:pt x="26" y="37"/>
                    <a:pt x="25" y="38"/>
                  </a:cubicBezTo>
                  <a:cubicBezTo>
                    <a:pt x="24" y="39"/>
                    <a:pt x="22" y="39"/>
                    <a:pt x="21" y="40"/>
                  </a:cubicBezTo>
                  <a:cubicBezTo>
                    <a:pt x="19" y="40"/>
                    <a:pt x="17" y="40"/>
                    <a:pt x="15" y="40"/>
                  </a:cubicBezTo>
                  <a:cubicBezTo>
                    <a:pt x="13" y="40"/>
                    <a:pt x="10" y="40"/>
                    <a:pt x="7" y="39"/>
                  </a:cubicBezTo>
                  <a:cubicBezTo>
                    <a:pt x="5" y="38"/>
                    <a:pt x="2" y="37"/>
                    <a:pt x="0" y="35"/>
                  </a:cubicBezTo>
                  <a:cubicBezTo>
                    <a:pt x="4" y="30"/>
                    <a:pt x="4" y="30"/>
                    <a:pt x="4" y="30"/>
                  </a:cubicBezTo>
                  <a:cubicBezTo>
                    <a:pt x="6" y="31"/>
                    <a:pt x="7" y="32"/>
                    <a:pt x="9" y="32"/>
                  </a:cubicBezTo>
                  <a:cubicBezTo>
                    <a:pt x="11" y="33"/>
                    <a:pt x="13" y="33"/>
                    <a:pt x="15" y="33"/>
                  </a:cubicBezTo>
                  <a:cubicBezTo>
                    <a:pt x="17" y="33"/>
                    <a:pt x="19" y="33"/>
                    <a:pt x="20" y="32"/>
                  </a:cubicBezTo>
                  <a:cubicBezTo>
                    <a:pt x="21" y="31"/>
                    <a:pt x="22" y="30"/>
                    <a:pt x="22" y="29"/>
                  </a:cubicBezTo>
                  <a:cubicBezTo>
                    <a:pt x="22" y="28"/>
                    <a:pt x="22" y="28"/>
                    <a:pt x="21" y="27"/>
                  </a:cubicBezTo>
                  <a:cubicBezTo>
                    <a:pt x="21" y="27"/>
                    <a:pt x="20" y="26"/>
                    <a:pt x="20" y="26"/>
                  </a:cubicBezTo>
                  <a:cubicBezTo>
                    <a:pt x="19" y="25"/>
                    <a:pt x="18" y="25"/>
                    <a:pt x="17" y="24"/>
                  </a:cubicBezTo>
                  <a:cubicBezTo>
                    <a:pt x="16" y="24"/>
                    <a:pt x="15" y="23"/>
                    <a:pt x="13" y="23"/>
                  </a:cubicBezTo>
                  <a:cubicBezTo>
                    <a:pt x="11" y="22"/>
                    <a:pt x="9" y="21"/>
                    <a:pt x="8" y="20"/>
                  </a:cubicBezTo>
                  <a:cubicBezTo>
                    <a:pt x="6" y="19"/>
                    <a:pt x="5" y="19"/>
                    <a:pt x="4" y="18"/>
                  </a:cubicBezTo>
                  <a:cubicBezTo>
                    <a:pt x="3" y="17"/>
                    <a:pt x="3" y="16"/>
                    <a:pt x="2" y="15"/>
                  </a:cubicBezTo>
                  <a:cubicBezTo>
                    <a:pt x="2" y="13"/>
                    <a:pt x="2" y="12"/>
                    <a:pt x="2" y="11"/>
                  </a:cubicBezTo>
                  <a:cubicBezTo>
                    <a:pt x="2" y="9"/>
                    <a:pt x="2" y="7"/>
                    <a:pt x="3" y="6"/>
                  </a:cubicBezTo>
                  <a:cubicBezTo>
                    <a:pt x="3" y="5"/>
                    <a:pt x="4" y="4"/>
                    <a:pt x="6" y="3"/>
                  </a:cubicBezTo>
                  <a:cubicBezTo>
                    <a:pt x="7" y="2"/>
                    <a:pt x="8" y="1"/>
                    <a:pt x="10" y="1"/>
                  </a:cubicBezTo>
                  <a:cubicBezTo>
                    <a:pt x="11" y="0"/>
                    <a:pt x="13" y="0"/>
                    <a:pt x="15" y="0"/>
                  </a:cubicBezTo>
                  <a:cubicBezTo>
                    <a:pt x="17" y="0"/>
                    <a:pt x="20"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52" name="Freeform 70">
              <a:extLst>
                <a:ext uri="{FF2B5EF4-FFF2-40B4-BE49-F238E27FC236}">
                  <a16:creationId xmlns:a16="http://schemas.microsoft.com/office/drawing/2014/main" id="{07A005EC-C937-4146-8D02-C00C5931EBCD}"/>
                </a:ext>
              </a:extLst>
            </p:cNvPr>
            <p:cNvSpPr>
              <a:spLocks/>
            </p:cNvSpPr>
            <p:nvPr userDrawn="1"/>
          </p:nvSpPr>
          <p:spPr bwMode="auto">
            <a:xfrm>
              <a:off x="2723096" y="6489826"/>
              <a:ext cx="27899" cy="31387"/>
            </a:xfrm>
            <a:custGeom>
              <a:avLst/>
              <a:gdLst>
                <a:gd name="T0" fmla="*/ 11 w 11"/>
                <a:gd name="T1" fmla="*/ 6 h 12"/>
                <a:gd name="T2" fmla="*/ 11 w 11"/>
                <a:gd name="T3" fmla="*/ 9 h 12"/>
                <a:gd name="T4" fmla="*/ 10 w 11"/>
                <a:gd name="T5" fmla="*/ 10 h 12"/>
                <a:gd name="T6" fmla="*/ 8 w 11"/>
                <a:gd name="T7" fmla="*/ 12 h 12"/>
                <a:gd name="T8" fmla="*/ 6 w 11"/>
                <a:gd name="T9" fmla="*/ 12 h 12"/>
                <a:gd name="T10" fmla="*/ 3 w 11"/>
                <a:gd name="T11" fmla="*/ 12 h 12"/>
                <a:gd name="T12" fmla="*/ 1 w 11"/>
                <a:gd name="T13" fmla="*/ 10 h 12"/>
                <a:gd name="T14" fmla="*/ 0 w 11"/>
                <a:gd name="T15" fmla="*/ 9 h 12"/>
                <a:gd name="T16" fmla="*/ 0 w 11"/>
                <a:gd name="T17" fmla="*/ 6 h 12"/>
                <a:gd name="T18" fmla="*/ 0 w 11"/>
                <a:gd name="T19" fmla="*/ 4 h 12"/>
                <a:gd name="T20" fmla="*/ 1 w 11"/>
                <a:gd name="T21" fmla="*/ 2 h 12"/>
                <a:gd name="T22" fmla="*/ 3 w 11"/>
                <a:gd name="T23" fmla="*/ 1 h 12"/>
                <a:gd name="T24" fmla="*/ 6 w 11"/>
                <a:gd name="T25" fmla="*/ 0 h 12"/>
                <a:gd name="T26" fmla="*/ 8 w 11"/>
                <a:gd name="T27" fmla="*/ 1 h 12"/>
                <a:gd name="T28" fmla="*/ 10 w 11"/>
                <a:gd name="T29" fmla="*/ 2 h 12"/>
                <a:gd name="T30" fmla="*/ 11 w 11"/>
                <a:gd name="T31" fmla="*/ 4 h 12"/>
                <a:gd name="T32" fmla="*/ 11 w 11"/>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1" y="6"/>
                  </a:moveTo>
                  <a:cubicBezTo>
                    <a:pt x="11" y="7"/>
                    <a:pt x="11" y="8"/>
                    <a:pt x="11" y="9"/>
                  </a:cubicBezTo>
                  <a:cubicBezTo>
                    <a:pt x="11" y="9"/>
                    <a:pt x="10" y="10"/>
                    <a:pt x="10" y="10"/>
                  </a:cubicBezTo>
                  <a:cubicBezTo>
                    <a:pt x="9" y="11"/>
                    <a:pt x="9" y="11"/>
                    <a:pt x="8" y="12"/>
                  </a:cubicBezTo>
                  <a:cubicBezTo>
                    <a:pt x="7" y="12"/>
                    <a:pt x="6" y="12"/>
                    <a:pt x="6" y="12"/>
                  </a:cubicBezTo>
                  <a:cubicBezTo>
                    <a:pt x="5" y="12"/>
                    <a:pt x="4" y="12"/>
                    <a:pt x="3" y="12"/>
                  </a:cubicBezTo>
                  <a:cubicBezTo>
                    <a:pt x="3" y="11"/>
                    <a:pt x="2" y="11"/>
                    <a:pt x="1" y="10"/>
                  </a:cubicBezTo>
                  <a:cubicBezTo>
                    <a:pt x="1" y="10"/>
                    <a:pt x="1" y="9"/>
                    <a:pt x="0" y="9"/>
                  </a:cubicBezTo>
                  <a:cubicBezTo>
                    <a:pt x="0" y="8"/>
                    <a:pt x="0" y="7"/>
                    <a:pt x="0" y="6"/>
                  </a:cubicBezTo>
                  <a:cubicBezTo>
                    <a:pt x="0" y="6"/>
                    <a:pt x="0" y="5"/>
                    <a:pt x="0" y="4"/>
                  </a:cubicBezTo>
                  <a:cubicBezTo>
                    <a:pt x="1" y="3"/>
                    <a:pt x="1" y="3"/>
                    <a:pt x="1" y="2"/>
                  </a:cubicBezTo>
                  <a:cubicBezTo>
                    <a:pt x="2" y="2"/>
                    <a:pt x="3" y="1"/>
                    <a:pt x="3" y="1"/>
                  </a:cubicBezTo>
                  <a:cubicBezTo>
                    <a:pt x="4" y="1"/>
                    <a:pt x="5" y="0"/>
                    <a:pt x="6" y="0"/>
                  </a:cubicBezTo>
                  <a:cubicBezTo>
                    <a:pt x="6" y="0"/>
                    <a:pt x="7" y="1"/>
                    <a:pt x="8" y="1"/>
                  </a:cubicBezTo>
                  <a:cubicBezTo>
                    <a:pt x="9" y="1"/>
                    <a:pt x="9" y="2"/>
                    <a:pt x="10" y="2"/>
                  </a:cubicBezTo>
                  <a:cubicBezTo>
                    <a:pt x="10" y="3"/>
                    <a:pt x="11" y="3"/>
                    <a:pt x="11" y="4"/>
                  </a:cubicBezTo>
                  <a:cubicBezTo>
                    <a:pt x="11" y="5"/>
                    <a:pt x="11" y="6"/>
                    <a:pt x="11"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grpSp>
      <p:sp>
        <p:nvSpPr>
          <p:cNvPr id="263" name="Title 1">
            <a:extLst>
              <a:ext uri="{FF2B5EF4-FFF2-40B4-BE49-F238E27FC236}">
                <a16:creationId xmlns:a16="http://schemas.microsoft.com/office/drawing/2014/main" id="{3F36D6CC-3534-47CC-AECE-83EDA4639FB5}"/>
              </a:ext>
            </a:extLst>
          </p:cNvPr>
          <p:cNvSpPr>
            <a:spLocks noGrp="1"/>
          </p:cNvSpPr>
          <p:nvPr>
            <p:ph type="ctrTitle"/>
          </p:nvPr>
        </p:nvSpPr>
        <p:spPr>
          <a:xfrm>
            <a:off x="944880" y="2158329"/>
            <a:ext cx="4000436" cy="860400"/>
          </a:xfrm>
          <a:prstGeom prst="rect">
            <a:avLst/>
          </a:prstGeom>
        </p:spPr>
        <p:txBody>
          <a:bodyPr/>
          <a:lstStyle>
            <a:lvl1pPr>
              <a:defRPr sz="3000" b="0">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264" name="Subtitle 2">
            <a:extLst>
              <a:ext uri="{FF2B5EF4-FFF2-40B4-BE49-F238E27FC236}">
                <a16:creationId xmlns:a16="http://schemas.microsoft.com/office/drawing/2014/main" id="{C26FB38E-4E99-4AFB-8C8C-F03F7A963D9C}"/>
              </a:ext>
            </a:extLst>
          </p:cNvPr>
          <p:cNvSpPr>
            <a:spLocks noGrp="1"/>
          </p:cNvSpPr>
          <p:nvPr>
            <p:ph type="subTitle" idx="1"/>
          </p:nvPr>
        </p:nvSpPr>
        <p:spPr>
          <a:xfrm>
            <a:off x="945072" y="3200329"/>
            <a:ext cx="4020628" cy="645742"/>
          </a:xfrm>
          <a:prstGeom prst="rect">
            <a:avLst/>
          </a:prstGeom>
        </p:spPr>
        <p:txBody>
          <a:bodyPr/>
          <a:lstStyle>
            <a:lvl1pPr marL="0" indent="0" algn="l">
              <a:buNone/>
              <a:defRPr sz="2000">
                <a:solidFill>
                  <a:schemeClr val="bg1"/>
                </a:solidFill>
                <a:latin typeface="EYInterstate Light" panose="02000506000000020004" pitchFamily="2" charset="0"/>
                <a:cs typeface="Arial" pitchFamily="34" charset="0"/>
              </a:defRPr>
            </a:lvl1pPr>
            <a:lvl2pPr marL="0" indent="0" algn="l">
              <a:buNone/>
              <a:defRPr sz="1600">
                <a:solidFill>
                  <a:schemeClr val="tx1">
                    <a:lumMod val="75000"/>
                    <a:lumOff val="2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dirty="0"/>
              <a:t>Click to edit Master subtitle style</a:t>
            </a:r>
            <a:endParaRPr lang="en-GB" dirty="0"/>
          </a:p>
        </p:txBody>
      </p:sp>
      <p:grpSp>
        <p:nvGrpSpPr>
          <p:cNvPr id="82" name="Group 4">
            <a:extLst>
              <a:ext uri="{FF2B5EF4-FFF2-40B4-BE49-F238E27FC236}">
                <a16:creationId xmlns:a16="http://schemas.microsoft.com/office/drawing/2014/main" id="{A63454B3-EB4E-450A-98AA-6B5943D89732}"/>
              </a:ext>
            </a:extLst>
          </p:cNvPr>
          <p:cNvGrpSpPr>
            <a:grpSpLocks noChangeAspect="1"/>
          </p:cNvGrpSpPr>
          <p:nvPr userDrawn="1"/>
        </p:nvGrpSpPr>
        <p:grpSpPr bwMode="auto">
          <a:xfrm>
            <a:off x="10364788" y="4960938"/>
            <a:ext cx="1225550" cy="1435100"/>
            <a:chOff x="6529" y="3125"/>
            <a:chExt cx="772" cy="904"/>
          </a:xfrm>
        </p:grpSpPr>
        <p:sp>
          <p:nvSpPr>
            <p:cNvPr id="83" name="Freeform 5">
              <a:extLst>
                <a:ext uri="{FF2B5EF4-FFF2-40B4-BE49-F238E27FC236}">
                  <a16:creationId xmlns:a16="http://schemas.microsoft.com/office/drawing/2014/main" id="{C4ED221A-C963-42C0-91ED-C597F6BDAF9C}"/>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4" name="Freeform 6">
              <a:extLst>
                <a:ext uri="{FF2B5EF4-FFF2-40B4-BE49-F238E27FC236}">
                  <a16:creationId xmlns:a16="http://schemas.microsoft.com/office/drawing/2014/main" id="{7956D1CB-5F24-4766-80AE-D75515383444}"/>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3169218921"/>
      </p:ext>
    </p:extLst>
  </p:cSld>
  <p:clrMapOvr>
    <a:masterClrMapping/>
  </p:clrMapOvr>
  <p:extLst>
    <p:ext uri="{DCECCB84-F9BA-43D5-87BE-67443E8EF086}">
      <p15:sldGuideLst xmlns:p15="http://schemas.microsoft.com/office/powerpoint/2012/main"/>
    </p:ext>
  </p:extLst>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userDrawn="1">
  <p:cSld name="Standard slide">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sz="2400">
                <a:solidFill>
                  <a:schemeClr val="bg1"/>
                </a:solidFill>
              </a:defRPr>
            </a:lvl1pPr>
          </a:lstStyle>
          <a:p>
            <a:r>
              <a:rPr lang="en-US" dirty="0"/>
              <a:t>Click to edit Master title style</a:t>
            </a:r>
            <a:endParaRPr lang="en-GB" dirty="0"/>
          </a:p>
        </p:txBody>
      </p:sp>
      <p:sp>
        <p:nvSpPr>
          <p:cNvPr id="12" name="Line 10">
            <a:extLst>
              <a:ext uri="{FF2B5EF4-FFF2-40B4-BE49-F238E27FC236}">
                <a16:creationId xmlns:a16="http://schemas.microsoft.com/office/drawing/2014/main" id="{DA9741B6-D337-4A18-8ECB-FB21A6953E44}"/>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
        <p:nvSpPr>
          <p:cNvPr id="5" name="Text Placeholder 4">
            <a:extLst>
              <a:ext uri="{FF2B5EF4-FFF2-40B4-BE49-F238E27FC236}">
                <a16:creationId xmlns:a16="http://schemas.microsoft.com/office/drawing/2014/main" id="{F079E910-7CFE-41D0-BD32-A43268A79099}"/>
              </a:ext>
            </a:extLst>
          </p:cNvPr>
          <p:cNvSpPr>
            <a:spLocks noGrp="1"/>
          </p:cNvSpPr>
          <p:nvPr>
            <p:ph type="body" sz="quarter" idx="10" hasCustomPrompt="1"/>
          </p:nvPr>
        </p:nvSpPr>
        <p:spPr>
          <a:xfrm>
            <a:off x="609600" y="1137920"/>
            <a:ext cx="10980738" cy="4756150"/>
          </a:xfrm>
        </p:spPr>
        <p:txBody>
          <a:bodyPr/>
          <a:lstStyle>
            <a:lvl1pPr>
              <a:defRPr/>
            </a:lvl1pPr>
          </a:lstStyle>
          <a:p>
            <a:pPr lvl="0"/>
            <a:r>
              <a:rPr lang="en-IN"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IN" dirty="0"/>
          </a:p>
        </p:txBody>
      </p:sp>
    </p:spTree>
    <p:extLst>
      <p:ext uri="{BB962C8B-B14F-4D97-AF65-F5344CB8AC3E}">
        <p14:creationId xmlns:p14="http://schemas.microsoft.com/office/powerpoint/2010/main" val="1798576821"/>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userDrawn="1">
  <p:cSld name="1_Approved question wide">
    <p:spTree>
      <p:nvGrpSpPr>
        <p:cNvPr id="1" name=""/>
        <p:cNvGrpSpPr/>
        <p:nvPr/>
      </p:nvGrpSpPr>
      <p:grpSpPr>
        <a:xfrm>
          <a:off x="0" y="0"/>
          <a:ext cx="0" cy="0"/>
          <a:chOff x="0" y="0"/>
          <a:chExt cx="0" cy="0"/>
        </a:xfrm>
      </p:grpSpPr>
      <p:grpSp>
        <p:nvGrpSpPr>
          <p:cNvPr id="235" name="Group 234">
            <a:extLst>
              <a:ext uri="{FF2B5EF4-FFF2-40B4-BE49-F238E27FC236}">
                <a16:creationId xmlns:a16="http://schemas.microsoft.com/office/drawing/2014/main" id="{5342E118-6F1D-4C46-956E-4CCCBCAA7952}"/>
              </a:ext>
            </a:extLst>
          </p:cNvPr>
          <p:cNvGrpSpPr/>
          <p:nvPr userDrawn="1"/>
        </p:nvGrpSpPr>
        <p:grpSpPr>
          <a:xfrm>
            <a:off x="498115" y="5826612"/>
            <a:ext cx="3878023" cy="570195"/>
            <a:chOff x="498115" y="5951018"/>
            <a:chExt cx="3878023" cy="570195"/>
          </a:xfrm>
        </p:grpSpPr>
        <p:sp>
          <p:nvSpPr>
            <p:cNvPr id="168" name="Rectangle 167">
              <a:extLst>
                <a:ext uri="{FF2B5EF4-FFF2-40B4-BE49-F238E27FC236}">
                  <a16:creationId xmlns:a16="http://schemas.microsoft.com/office/drawing/2014/main" id="{A22049CA-64AE-409F-988D-A7317F8AD136}"/>
                </a:ext>
              </a:extLst>
            </p:cNvPr>
            <p:cNvSpPr>
              <a:spLocks noChangeArrowheads="1"/>
            </p:cNvSpPr>
            <p:nvPr userDrawn="1"/>
          </p:nvSpPr>
          <p:spPr bwMode="auto">
            <a:xfrm>
              <a:off x="498115"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9" name="Rectangle 6">
              <a:extLst>
                <a:ext uri="{FF2B5EF4-FFF2-40B4-BE49-F238E27FC236}">
                  <a16:creationId xmlns:a16="http://schemas.microsoft.com/office/drawing/2014/main" id="{E37A0A05-0A78-44A7-8873-0A1A20C87175}"/>
                </a:ext>
              </a:extLst>
            </p:cNvPr>
            <p:cNvSpPr>
              <a:spLocks noChangeArrowheads="1"/>
            </p:cNvSpPr>
            <p:nvPr userDrawn="1"/>
          </p:nvSpPr>
          <p:spPr bwMode="auto">
            <a:xfrm>
              <a:off x="69341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70" name="Rectangle 7">
              <a:extLst>
                <a:ext uri="{FF2B5EF4-FFF2-40B4-BE49-F238E27FC236}">
                  <a16:creationId xmlns:a16="http://schemas.microsoft.com/office/drawing/2014/main" id="{0DEA0CBE-8527-4287-BF98-DA48947875F5}"/>
                </a:ext>
              </a:extLst>
            </p:cNvPr>
            <p:cNvSpPr>
              <a:spLocks noChangeArrowheads="1"/>
            </p:cNvSpPr>
            <p:nvPr userDrawn="1"/>
          </p:nvSpPr>
          <p:spPr bwMode="auto">
            <a:xfrm>
              <a:off x="89045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71" name="Freeform 8">
              <a:extLst>
                <a:ext uri="{FF2B5EF4-FFF2-40B4-BE49-F238E27FC236}">
                  <a16:creationId xmlns:a16="http://schemas.microsoft.com/office/drawing/2014/main" id="{444058C6-612A-446E-8F68-0E5CC4CFF366}"/>
                </a:ext>
              </a:extLst>
            </p:cNvPr>
            <p:cNvSpPr>
              <a:spLocks/>
            </p:cNvSpPr>
            <p:nvPr userDrawn="1"/>
          </p:nvSpPr>
          <p:spPr bwMode="auto">
            <a:xfrm>
              <a:off x="498115" y="6181188"/>
              <a:ext cx="94161" cy="130778"/>
            </a:xfrm>
            <a:custGeom>
              <a:avLst/>
              <a:gdLst>
                <a:gd name="T0" fmla="*/ 32 w 54"/>
                <a:gd name="T1" fmla="*/ 11 h 75"/>
                <a:gd name="T2" fmla="*/ 32 w 54"/>
                <a:gd name="T3" fmla="*/ 75 h 75"/>
                <a:gd name="T4" fmla="*/ 22 w 54"/>
                <a:gd name="T5" fmla="*/ 75 h 75"/>
                <a:gd name="T6" fmla="*/ 22 w 54"/>
                <a:gd name="T7" fmla="*/ 11 h 75"/>
                <a:gd name="T8" fmla="*/ 0 w 54"/>
                <a:gd name="T9" fmla="*/ 11 h 75"/>
                <a:gd name="T10" fmla="*/ 0 w 54"/>
                <a:gd name="T11" fmla="*/ 0 h 75"/>
                <a:gd name="T12" fmla="*/ 54 w 54"/>
                <a:gd name="T13" fmla="*/ 0 h 75"/>
                <a:gd name="T14" fmla="*/ 54 w 54"/>
                <a:gd name="T15" fmla="*/ 11 h 75"/>
                <a:gd name="T16" fmla="*/ 32 w 54"/>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1"/>
                  </a:moveTo>
                  <a:lnTo>
                    <a:pt x="32" y="75"/>
                  </a:lnTo>
                  <a:lnTo>
                    <a:pt x="22" y="75"/>
                  </a:lnTo>
                  <a:lnTo>
                    <a:pt x="22" y="11"/>
                  </a:lnTo>
                  <a:lnTo>
                    <a:pt x="0" y="11"/>
                  </a:lnTo>
                  <a:lnTo>
                    <a:pt x="0" y="0"/>
                  </a:lnTo>
                  <a:lnTo>
                    <a:pt x="54" y="0"/>
                  </a:lnTo>
                  <a:lnTo>
                    <a:pt x="54" y="11"/>
                  </a:lnTo>
                  <a:lnTo>
                    <a:pt x="32"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2" name="Freeform 9">
              <a:extLst>
                <a:ext uri="{FF2B5EF4-FFF2-40B4-BE49-F238E27FC236}">
                  <a16:creationId xmlns:a16="http://schemas.microsoft.com/office/drawing/2014/main" id="{1011EC31-E0C3-404F-93B3-EFD3DADC11CB}"/>
                </a:ext>
              </a:extLst>
            </p:cNvPr>
            <p:cNvSpPr>
              <a:spLocks/>
            </p:cNvSpPr>
            <p:nvPr userDrawn="1"/>
          </p:nvSpPr>
          <p:spPr bwMode="auto">
            <a:xfrm>
              <a:off x="609713" y="6174213"/>
              <a:ext cx="78468"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3" name="Freeform 10">
              <a:extLst>
                <a:ext uri="{FF2B5EF4-FFF2-40B4-BE49-F238E27FC236}">
                  <a16:creationId xmlns:a16="http://schemas.microsoft.com/office/drawing/2014/main" id="{3C9D076B-D88C-4089-8D58-9A31CFCDB02A}"/>
                </a:ext>
              </a:extLst>
            </p:cNvPr>
            <p:cNvSpPr>
              <a:spLocks noEditPoints="1"/>
            </p:cNvSpPr>
            <p:nvPr userDrawn="1"/>
          </p:nvSpPr>
          <p:spPr bwMode="auto">
            <a:xfrm>
              <a:off x="705618" y="6212575"/>
              <a:ext cx="85443"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4" name="Freeform 11">
              <a:extLst>
                <a:ext uri="{FF2B5EF4-FFF2-40B4-BE49-F238E27FC236}">
                  <a16:creationId xmlns:a16="http://schemas.microsoft.com/office/drawing/2014/main" id="{29DB43AC-B765-4ECB-B483-562473BD4A38}"/>
                </a:ext>
              </a:extLst>
            </p:cNvPr>
            <p:cNvSpPr>
              <a:spLocks noEditPoints="1"/>
            </p:cNvSpPr>
            <p:nvPr userDrawn="1"/>
          </p:nvSpPr>
          <p:spPr bwMode="auto">
            <a:xfrm>
              <a:off x="857320" y="6174213"/>
              <a:ext cx="83698" cy="139497"/>
            </a:xfrm>
            <a:custGeom>
              <a:avLst/>
              <a:gdLst>
                <a:gd name="T0" fmla="*/ 33 w 33"/>
                <a:gd name="T1" fmla="*/ 35 h 55"/>
                <a:gd name="T2" fmla="*/ 31 w 33"/>
                <a:gd name="T3" fmla="*/ 44 h 55"/>
                <a:gd name="T4" fmla="*/ 28 w 33"/>
                <a:gd name="T5" fmla="*/ 50 h 55"/>
                <a:gd name="T6" fmla="*/ 23 w 33"/>
                <a:gd name="T7" fmla="*/ 53 h 55"/>
                <a:gd name="T8" fmla="*/ 17 w 33"/>
                <a:gd name="T9" fmla="*/ 55 h 55"/>
                <a:gd name="T10" fmla="*/ 12 w 33"/>
                <a:gd name="T11" fmla="*/ 53 h 55"/>
                <a:gd name="T12" fmla="*/ 8 w 33"/>
                <a:gd name="T13" fmla="*/ 50 h 55"/>
                <a:gd name="T14" fmla="*/ 8 w 33"/>
                <a:gd name="T15" fmla="*/ 54 h 55"/>
                <a:gd name="T16" fmla="*/ 0 w 33"/>
                <a:gd name="T17" fmla="*/ 54 h 55"/>
                <a:gd name="T18" fmla="*/ 0 w 33"/>
                <a:gd name="T19" fmla="*/ 4 h 55"/>
                <a:gd name="T20" fmla="*/ 8 w 33"/>
                <a:gd name="T21" fmla="*/ 0 h 55"/>
                <a:gd name="T22" fmla="*/ 8 w 33"/>
                <a:gd name="T23" fmla="*/ 19 h 55"/>
                <a:gd name="T24" fmla="*/ 10 w 33"/>
                <a:gd name="T25" fmla="*/ 17 h 55"/>
                <a:gd name="T26" fmla="*/ 12 w 33"/>
                <a:gd name="T27" fmla="*/ 16 h 55"/>
                <a:gd name="T28" fmla="*/ 14 w 33"/>
                <a:gd name="T29" fmla="*/ 15 h 55"/>
                <a:gd name="T30" fmla="*/ 18 w 33"/>
                <a:gd name="T31" fmla="*/ 15 h 55"/>
                <a:gd name="T32" fmla="*/ 24 w 33"/>
                <a:gd name="T33" fmla="*/ 16 h 55"/>
                <a:gd name="T34" fmla="*/ 28 w 33"/>
                <a:gd name="T35" fmla="*/ 19 h 55"/>
                <a:gd name="T36" fmla="*/ 31 w 33"/>
                <a:gd name="T37" fmla="*/ 26 h 55"/>
                <a:gd name="T38" fmla="*/ 33 w 33"/>
                <a:gd name="T39" fmla="*/ 35 h 55"/>
                <a:gd name="T40" fmla="*/ 25 w 33"/>
                <a:gd name="T41" fmla="*/ 35 h 55"/>
                <a:gd name="T42" fmla="*/ 23 w 33"/>
                <a:gd name="T43" fmla="*/ 25 h 55"/>
                <a:gd name="T44" fmla="*/ 16 w 33"/>
                <a:gd name="T45" fmla="*/ 22 h 55"/>
                <a:gd name="T46" fmla="*/ 14 w 33"/>
                <a:gd name="T47" fmla="*/ 22 h 55"/>
                <a:gd name="T48" fmla="*/ 11 w 33"/>
                <a:gd name="T49" fmla="*/ 23 h 55"/>
                <a:gd name="T50" fmla="*/ 9 w 33"/>
                <a:gd name="T51" fmla="*/ 25 h 55"/>
                <a:gd name="T52" fmla="*/ 8 w 33"/>
                <a:gd name="T53" fmla="*/ 26 h 55"/>
                <a:gd name="T54" fmla="*/ 8 w 33"/>
                <a:gd name="T55" fmla="*/ 43 h 55"/>
                <a:gd name="T56" fmla="*/ 9 w 33"/>
                <a:gd name="T57" fmla="*/ 44 h 55"/>
                <a:gd name="T58" fmla="*/ 11 w 33"/>
                <a:gd name="T59" fmla="*/ 46 h 55"/>
                <a:gd name="T60" fmla="*/ 14 w 33"/>
                <a:gd name="T61" fmla="*/ 47 h 55"/>
                <a:gd name="T62" fmla="*/ 17 w 33"/>
                <a:gd name="T63" fmla="*/ 48 h 55"/>
                <a:gd name="T64" fmla="*/ 23 w 33"/>
                <a:gd name="T65" fmla="*/ 45 h 55"/>
                <a:gd name="T66" fmla="*/ 25 w 33"/>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5">
                  <a:moveTo>
                    <a:pt x="33" y="35"/>
                  </a:moveTo>
                  <a:cubicBezTo>
                    <a:pt x="33" y="38"/>
                    <a:pt x="32" y="41"/>
                    <a:pt x="31" y="44"/>
                  </a:cubicBezTo>
                  <a:cubicBezTo>
                    <a:pt x="30" y="46"/>
                    <a:pt x="29" y="48"/>
                    <a:pt x="28" y="50"/>
                  </a:cubicBezTo>
                  <a:cubicBezTo>
                    <a:pt x="27" y="51"/>
                    <a:pt x="25" y="53"/>
                    <a:pt x="23" y="53"/>
                  </a:cubicBezTo>
                  <a:cubicBezTo>
                    <a:pt x="21" y="54"/>
                    <a:pt x="19" y="55"/>
                    <a:pt x="17" y="55"/>
                  </a:cubicBezTo>
                  <a:cubicBezTo>
                    <a:pt x="16" y="55"/>
                    <a:pt x="14" y="54"/>
                    <a:pt x="12" y="53"/>
                  </a:cubicBezTo>
                  <a:cubicBezTo>
                    <a:pt x="10" y="52"/>
                    <a:pt x="9" y="51"/>
                    <a:pt x="8" y="50"/>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9" y="18"/>
                    <a:pt x="9" y="18"/>
                    <a:pt x="10" y="17"/>
                  </a:cubicBezTo>
                  <a:cubicBezTo>
                    <a:pt x="11" y="17"/>
                    <a:pt x="11" y="16"/>
                    <a:pt x="12" y="16"/>
                  </a:cubicBezTo>
                  <a:cubicBezTo>
                    <a:pt x="13" y="16"/>
                    <a:pt x="13" y="15"/>
                    <a:pt x="14" y="15"/>
                  </a:cubicBezTo>
                  <a:cubicBezTo>
                    <a:pt x="15" y="15"/>
                    <a:pt x="16" y="15"/>
                    <a:pt x="18" y="15"/>
                  </a:cubicBezTo>
                  <a:cubicBezTo>
                    <a:pt x="20" y="15"/>
                    <a:pt x="22" y="15"/>
                    <a:pt x="24" y="16"/>
                  </a:cubicBezTo>
                  <a:cubicBezTo>
                    <a:pt x="25" y="16"/>
                    <a:pt x="27" y="18"/>
                    <a:pt x="28" y="19"/>
                  </a:cubicBezTo>
                  <a:cubicBezTo>
                    <a:pt x="30" y="21"/>
                    <a:pt x="31" y="23"/>
                    <a:pt x="31" y="26"/>
                  </a:cubicBezTo>
                  <a:cubicBezTo>
                    <a:pt x="32" y="28"/>
                    <a:pt x="33" y="32"/>
                    <a:pt x="33" y="35"/>
                  </a:cubicBezTo>
                  <a:close/>
                  <a:moveTo>
                    <a:pt x="25" y="35"/>
                  </a:moveTo>
                  <a:cubicBezTo>
                    <a:pt x="25" y="31"/>
                    <a:pt x="24" y="27"/>
                    <a:pt x="23" y="25"/>
                  </a:cubicBezTo>
                  <a:cubicBezTo>
                    <a:pt x="21" y="23"/>
                    <a:pt x="19" y="22"/>
                    <a:pt x="16" y="22"/>
                  </a:cubicBezTo>
                  <a:cubicBezTo>
                    <a:pt x="15" y="22"/>
                    <a:pt x="15" y="22"/>
                    <a:pt x="14" y="22"/>
                  </a:cubicBezTo>
                  <a:cubicBezTo>
                    <a:pt x="13" y="22"/>
                    <a:pt x="12" y="23"/>
                    <a:pt x="11" y="23"/>
                  </a:cubicBezTo>
                  <a:cubicBezTo>
                    <a:pt x="11" y="23"/>
                    <a:pt x="10" y="24"/>
                    <a:pt x="9" y="25"/>
                  </a:cubicBezTo>
                  <a:cubicBezTo>
                    <a:pt x="9" y="25"/>
                    <a:pt x="8" y="26"/>
                    <a:pt x="8" y="26"/>
                  </a:cubicBezTo>
                  <a:cubicBezTo>
                    <a:pt x="8" y="43"/>
                    <a:pt x="8" y="43"/>
                    <a:pt x="8" y="43"/>
                  </a:cubicBezTo>
                  <a:cubicBezTo>
                    <a:pt x="8" y="43"/>
                    <a:pt x="9" y="44"/>
                    <a:pt x="9" y="44"/>
                  </a:cubicBezTo>
                  <a:cubicBezTo>
                    <a:pt x="10" y="45"/>
                    <a:pt x="11" y="45"/>
                    <a:pt x="11" y="46"/>
                  </a:cubicBezTo>
                  <a:cubicBezTo>
                    <a:pt x="12" y="46"/>
                    <a:pt x="13" y="47"/>
                    <a:pt x="14" y="47"/>
                  </a:cubicBezTo>
                  <a:cubicBezTo>
                    <a:pt x="15" y="47"/>
                    <a:pt x="16" y="48"/>
                    <a:pt x="17"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5" name="Freeform 12">
              <a:extLst>
                <a:ext uri="{FF2B5EF4-FFF2-40B4-BE49-F238E27FC236}">
                  <a16:creationId xmlns:a16="http://schemas.microsoft.com/office/drawing/2014/main" id="{AF1DE1B8-EA4B-4A98-A97D-BA5EEA42B197}"/>
                </a:ext>
              </a:extLst>
            </p:cNvPr>
            <p:cNvSpPr>
              <a:spLocks noEditPoints="1"/>
            </p:cNvSpPr>
            <p:nvPr userDrawn="1"/>
          </p:nvSpPr>
          <p:spPr bwMode="auto">
            <a:xfrm>
              <a:off x="956713"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1" y="32"/>
                    <a:pt x="21" y="32"/>
                  </a:cubicBezTo>
                  <a:cubicBezTo>
                    <a:pt x="22" y="32"/>
                    <a:pt x="22"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8"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6" name="Freeform 13">
              <a:extLst>
                <a:ext uri="{FF2B5EF4-FFF2-40B4-BE49-F238E27FC236}">
                  <a16:creationId xmlns:a16="http://schemas.microsoft.com/office/drawing/2014/main" id="{F8F60B79-7AF5-4C5E-A5EF-126F117D591C}"/>
                </a:ext>
              </a:extLst>
            </p:cNvPr>
            <p:cNvSpPr>
              <a:spLocks/>
            </p:cNvSpPr>
            <p:nvPr userDrawn="1"/>
          </p:nvSpPr>
          <p:spPr bwMode="auto">
            <a:xfrm>
              <a:off x="1050873" y="6174213"/>
              <a:ext cx="55799" cy="139497"/>
            </a:xfrm>
            <a:custGeom>
              <a:avLst/>
              <a:gdLst>
                <a:gd name="T0" fmla="*/ 21 w 22"/>
                <a:gd name="T1" fmla="*/ 53 h 55"/>
                <a:gd name="T2" fmla="*/ 18 w 22"/>
                <a:gd name="T3" fmla="*/ 54 h 55"/>
                <a:gd name="T4" fmla="*/ 14 w 22"/>
                <a:gd name="T5" fmla="*/ 55 h 55"/>
                <a:gd name="T6" fmla="*/ 11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2" y="54"/>
                    <a:pt x="11" y="54"/>
                  </a:cubicBezTo>
                  <a:cubicBezTo>
                    <a:pt x="10" y="54"/>
                    <a:pt x="9" y="53"/>
                    <a:pt x="8" y="52"/>
                  </a:cubicBezTo>
                  <a:cubicBezTo>
                    <a:pt x="7" y="51"/>
                    <a:pt x="6" y="50"/>
                    <a:pt x="6" y="49"/>
                  </a:cubicBezTo>
                  <a:cubicBezTo>
                    <a:pt x="6"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2"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7" name="Freeform 14">
              <a:extLst>
                <a:ext uri="{FF2B5EF4-FFF2-40B4-BE49-F238E27FC236}">
                  <a16:creationId xmlns:a16="http://schemas.microsoft.com/office/drawing/2014/main" id="{0A0438AD-9937-4C25-AB9E-7F8C8CCA23F7}"/>
                </a:ext>
              </a:extLst>
            </p:cNvPr>
            <p:cNvSpPr>
              <a:spLocks/>
            </p:cNvSpPr>
            <p:nvPr userDrawn="1"/>
          </p:nvSpPr>
          <p:spPr bwMode="auto">
            <a:xfrm>
              <a:off x="111887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8" name="Freeform 15">
              <a:extLst>
                <a:ext uri="{FF2B5EF4-FFF2-40B4-BE49-F238E27FC236}">
                  <a16:creationId xmlns:a16="http://schemas.microsoft.com/office/drawing/2014/main" id="{6FDE2726-7032-4BE4-A420-0ECF49A32A8B}"/>
                </a:ext>
              </a:extLst>
            </p:cNvPr>
            <p:cNvSpPr>
              <a:spLocks noEditPoints="1"/>
            </p:cNvSpPr>
            <p:nvPr userDrawn="1"/>
          </p:nvSpPr>
          <p:spPr bwMode="auto">
            <a:xfrm>
              <a:off x="1190370"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29 w 33"/>
                <a:gd name="T25" fmla="*/ 35 h 40"/>
                <a:gd name="T26" fmla="*/ 27 w 33"/>
                <a:gd name="T27" fmla="*/ 37 h 40"/>
                <a:gd name="T28" fmla="*/ 24 w 33"/>
                <a:gd name="T29" fmla="*/ 38 h 40"/>
                <a:gd name="T30" fmla="*/ 20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2"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0" y="32"/>
                    <a:pt x="21" y="32"/>
                  </a:cubicBezTo>
                  <a:cubicBezTo>
                    <a:pt x="22" y="32"/>
                    <a:pt x="22" y="31"/>
                    <a:pt x="23" y="31"/>
                  </a:cubicBezTo>
                  <a:cubicBezTo>
                    <a:pt x="23" y="31"/>
                    <a:pt x="24" y="30"/>
                    <a:pt x="25" y="30"/>
                  </a:cubicBezTo>
                  <a:cubicBezTo>
                    <a:pt x="29" y="35"/>
                    <a:pt x="29" y="35"/>
                    <a:pt x="29" y="35"/>
                  </a:cubicBezTo>
                  <a:cubicBezTo>
                    <a:pt x="29" y="35"/>
                    <a:pt x="28" y="36"/>
                    <a:pt x="27" y="37"/>
                  </a:cubicBezTo>
                  <a:cubicBezTo>
                    <a:pt x="26" y="37"/>
                    <a:pt x="25" y="38"/>
                    <a:pt x="24" y="38"/>
                  </a:cubicBezTo>
                  <a:cubicBezTo>
                    <a:pt x="23" y="39"/>
                    <a:pt x="22" y="39"/>
                    <a:pt x="20"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7"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9" name="Freeform 16">
              <a:extLst>
                <a:ext uri="{FF2B5EF4-FFF2-40B4-BE49-F238E27FC236}">
                  <a16:creationId xmlns:a16="http://schemas.microsoft.com/office/drawing/2014/main" id="{50C22C21-F8DB-486D-9042-765D68AE3A7C}"/>
                </a:ext>
              </a:extLst>
            </p:cNvPr>
            <p:cNvSpPr>
              <a:spLocks/>
            </p:cNvSpPr>
            <p:nvPr userDrawn="1"/>
          </p:nvSpPr>
          <p:spPr bwMode="auto">
            <a:xfrm>
              <a:off x="1294993" y="6212575"/>
              <a:ext cx="55799" cy="99391"/>
            </a:xfrm>
            <a:custGeom>
              <a:avLst/>
              <a:gdLst>
                <a:gd name="T0" fmla="*/ 20 w 22"/>
                <a:gd name="T1" fmla="*/ 8 h 39"/>
                <a:gd name="T2" fmla="*/ 18 w 22"/>
                <a:gd name="T3" fmla="*/ 7 h 39"/>
                <a:gd name="T4" fmla="*/ 15 w 22"/>
                <a:gd name="T5" fmla="*/ 7 h 39"/>
                <a:gd name="T6" fmla="*/ 9 w 22"/>
                <a:gd name="T7" fmla="*/ 9 h 39"/>
                <a:gd name="T8" fmla="*/ 7 w 22"/>
                <a:gd name="T9" fmla="*/ 17 h 39"/>
                <a:gd name="T10" fmla="*/ 7 w 22"/>
                <a:gd name="T11" fmla="*/ 39 h 39"/>
                <a:gd name="T12" fmla="*/ 0 w 22"/>
                <a:gd name="T13" fmla="*/ 39 h 39"/>
                <a:gd name="T14" fmla="*/ 0 w 22"/>
                <a:gd name="T15" fmla="*/ 0 h 39"/>
                <a:gd name="T16" fmla="*/ 7 w 22"/>
                <a:gd name="T17" fmla="*/ 0 h 39"/>
                <a:gd name="T18" fmla="*/ 7 w 22"/>
                <a:gd name="T19" fmla="*/ 4 h 39"/>
                <a:gd name="T20" fmla="*/ 9 w 22"/>
                <a:gd name="T21" fmla="*/ 2 h 39"/>
                <a:gd name="T22" fmla="*/ 11 w 22"/>
                <a:gd name="T23" fmla="*/ 1 h 39"/>
                <a:gd name="T24" fmla="*/ 13 w 22"/>
                <a:gd name="T25" fmla="*/ 0 h 39"/>
                <a:gd name="T26" fmla="*/ 16 w 22"/>
                <a:gd name="T27" fmla="*/ 0 h 39"/>
                <a:gd name="T28" fmla="*/ 20 w 22"/>
                <a:gd name="T29" fmla="*/ 0 h 39"/>
                <a:gd name="T30" fmla="*/ 22 w 22"/>
                <a:gd name="T31" fmla="*/ 1 h 39"/>
                <a:gd name="T32" fmla="*/ 20 w 22"/>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8"/>
                  </a:moveTo>
                  <a:cubicBezTo>
                    <a:pt x="20" y="8"/>
                    <a:pt x="19" y="8"/>
                    <a:pt x="18" y="7"/>
                  </a:cubicBezTo>
                  <a:cubicBezTo>
                    <a:pt x="17" y="7"/>
                    <a:pt x="16" y="7"/>
                    <a:pt x="15" y="7"/>
                  </a:cubicBezTo>
                  <a:cubicBezTo>
                    <a:pt x="12" y="7"/>
                    <a:pt x="10" y="8"/>
                    <a:pt x="9" y="9"/>
                  </a:cubicBezTo>
                  <a:cubicBezTo>
                    <a:pt x="8" y="11"/>
                    <a:pt x="7" y="14"/>
                    <a:pt x="7" y="17"/>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9" y="2"/>
                    <a:pt x="10" y="1"/>
                    <a:pt x="11" y="1"/>
                  </a:cubicBezTo>
                  <a:cubicBezTo>
                    <a:pt x="11" y="0"/>
                    <a:pt x="12" y="0"/>
                    <a:pt x="13" y="0"/>
                  </a:cubicBezTo>
                  <a:cubicBezTo>
                    <a:pt x="14" y="0"/>
                    <a:pt x="15" y="0"/>
                    <a:pt x="16" y="0"/>
                  </a:cubicBezTo>
                  <a:cubicBezTo>
                    <a:pt x="17" y="0"/>
                    <a:pt x="19" y="0"/>
                    <a:pt x="20" y="0"/>
                  </a:cubicBezTo>
                  <a:cubicBezTo>
                    <a:pt x="21" y="0"/>
                    <a:pt x="22" y="1"/>
                    <a:pt x="22" y="1"/>
                  </a:cubicBezTo>
                  <a:lnTo>
                    <a:pt x="20"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0" name="Freeform 17">
              <a:extLst>
                <a:ext uri="{FF2B5EF4-FFF2-40B4-BE49-F238E27FC236}">
                  <a16:creationId xmlns:a16="http://schemas.microsoft.com/office/drawing/2014/main" id="{7F763F72-BB8F-482C-9FDA-40EDD6EE5FF8}"/>
                </a:ext>
              </a:extLst>
            </p:cNvPr>
            <p:cNvSpPr>
              <a:spLocks/>
            </p:cNvSpPr>
            <p:nvPr userDrawn="1"/>
          </p:nvSpPr>
          <p:spPr bwMode="auto">
            <a:xfrm>
              <a:off x="140659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1" name="Freeform 18">
              <a:extLst>
                <a:ext uri="{FF2B5EF4-FFF2-40B4-BE49-F238E27FC236}">
                  <a16:creationId xmlns:a16="http://schemas.microsoft.com/office/drawing/2014/main" id="{710F466C-6BEC-4970-9707-40D8002740B0}"/>
                </a:ext>
              </a:extLst>
            </p:cNvPr>
            <p:cNvSpPr>
              <a:spLocks/>
            </p:cNvSpPr>
            <p:nvPr userDrawn="1"/>
          </p:nvSpPr>
          <p:spPr bwMode="auto">
            <a:xfrm>
              <a:off x="1485058"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10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2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3" y="26"/>
                    <a:pt x="21" y="24"/>
                  </a:cubicBezTo>
                  <a:cubicBezTo>
                    <a:pt x="20" y="22"/>
                    <a:pt x="18" y="22"/>
                    <a:pt x="15" y="22"/>
                  </a:cubicBezTo>
                  <a:cubicBezTo>
                    <a:pt x="14" y="22"/>
                    <a:pt x="13" y="22"/>
                    <a:pt x="12" y="22"/>
                  </a:cubicBezTo>
                  <a:cubicBezTo>
                    <a:pt x="11" y="22"/>
                    <a:pt x="10" y="23"/>
                    <a:pt x="10" y="24"/>
                  </a:cubicBezTo>
                  <a:cubicBezTo>
                    <a:pt x="9" y="25"/>
                    <a:pt x="8" y="26"/>
                    <a:pt x="8" y="27"/>
                  </a:cubicBezTo>
                  <a:cubicBezTo>
                    <a:pt x="8"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9" y="17"/>
                  </a:cubicBezTo>
                  <a:cubicBezTo>
                    <a:pt x="10" y="17"/>
                    <a:pt x="11" y="16"/>
                    <a:pt x="12" y="16"/>
                  </a:cubicBezTo>
                  <a:cubicBezTo>
                    <a:pt x="12" y="15"/>
                    <a:pt x="13" y="15"/>
                    <a:pt x="14" y="15"/>
                  </a:cubicBezTo>
                  <a:cubicBezTo>
                    <a:pt x="15" y="15"/>
                    <a:pt x="16" y="15"/>
                    <a:pt x="17" y="15"/>
                  </a:cubicBezTo>
                  <a:cubicBezTo>
                    <a:pt x="19" y="15"/>
                    <a:pt x="21" y="15"/>
                    <a:pt x="23" y="16"/>
                  </a:cubicBezTo>
                  <a:cubicBezTo>
                    <a:pt x="25" y="16"/>
                    <a:pt x="26" y="17"/>
                    <a:pt x="27" y="19"/>
                  </a:cubicBezTo>
                  <a:cubicBezTo>
                    <a:pt x="29" y="20"/>
                    <a:pt x="29" y="22"/>
                    <a:pt x="30" y="24"/>
                  </a:cubicBezTo>
                  <a:cubicBezTo>
                    <a:pt x="31"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2" name="Freeform 19">
              <a:extLst>
                <a:ext uri="{FF2B5EF4-FFF2-40B4-BE49-F238E27FC236}">
                  <a16:creationId xmlns:a16="http://schemas.microsoft.com/office/drawing/2014/main" id="{3332407D-F423-41B2-985F-8A4482C61D9E}"/>
                </a:ext>
              </a:extLst>
            </p:cNvPr>
            <p:cNvSpPr>
              <a:spLocks noEditPoints="1"/>
            </p:cNvSpPr>
            <p:nvPr userDrawn="1"/>
          </p:nvSpPr>
          <p:spPr bwMode="auto">
            <a:xfrm>
              <a:off x="158270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8" y="40"/>
                    <a:pt x="17" y="40"/>
                  </a:cubicBezTo>
                  <a:cubicBezTo>
                    <a:pt x="15" y="40"/>
                    <a:pt x="14" y="39"/>
                    <a:pt x="12" y="39"/>
                  </a:cubicBezTo>
                  <a:cubicBezTo>
                    <a:pt x="11" y="38"/>
                    <a:pt x="10" y="38"/>
                    <a:pt x="8" y="37"/>
                  </a:cubicBezTo>
                  <a:cubicBezTo>
                    <a:pt x="7" y="36"/>
                    <a:pt x="6" y="35"/>
                    <a:pt x="5" y="34"/>
                  </a:cubicBezTo>
                  <a:cubicBezTo>
                    <a:pt x="4"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3" name="Freeform 20">
              <a:extLst>
                <a:ext uri="{FF2B5EF4-FFF2-40B4-BE49-F238E27FC236}">
                  <a16:creationId xmlns:a16="http://schemas.microsoft.com/office/drawing/2014/main" id="{44E3286F-1188-47B1-8B46-3498795DF2DC}"/>
                </a:ext>
              </a:extLst>
            </p:cNvPr>
            <p:cNvSpPr>
              <a:spLocks noEditPoints="1"/>
            </p:cNvSpPr>
            <p:nvPr userDrawn="1"/>
          </p:nvSpPr>
          <p:spPr bwMode="auto">
            <a:xfrm>
              <a:off x="1730922" y="6212575"/>
              <a:ext cx="80211" cy="134265"/>
            </a:xfrm>
            <a:custGeom>
              <a:avLst/>
              <a:gdLst>
                <a:gd name="T0" fmla="*/ 25 w 32"/>
                <a:gd name="T1" fmla="*/ 53 h 53"/>
                <a:gd name="T2" fmla="*/ 25 w 32"/>
                <a:gd name="T3" fmla="*/ 35 h 53"/>
                <a:gd name="T4" fmla="*/ 20 w 32"/>
                <a:gd name="T5" fmla="*/ 38 h 53"/>
                <a:gd name="T6" fmla="*/ 15 w 32"/>
                <a:gd name="T7" fmla="*/ 40 h 53"/>
                <a:gd name="T8" fmla="*/ 9 w 32"/>
                <a:gd name="T9" fmla="*/ 38 h 53"/>
                <a:gd name="T10" fmla="*/ 4 w 32"/>
                <a:gd name="T11" fmla="*/ 35 h 53"/>
                <a:gd name="T12" fmla="*/ 1 w 32"/>
                <a:gd name="T13" fmla="*/ 28 h 53"/>
                <a:gd name="T14" fmla="*/ 0 w 32"/>
                <a:gd name="T15" fmla="*/ 19 h 53"/>
                <a:gd name="T16" fmla="*/ 1 w 32"/>
                <a:gd name="T17" fmla="*/ 10 h 53"/>
                <a:gd name="T18" fmla="*/ 4 w 32"/>
                <a:gd name="T19" fmla="*/ 4 h 53"/>
                <a:gd name="T20" fmla="*/ 9 w 32"/>
                <a:gd name="T21" fmla="*/ 1 h 53"/>
                <a:gd name="T22" fmla="*/ 15 w 32"/>
                <a:gd name="T23" fmla="*/ 0 h 53"/>
                <a:gd name="T24" fmla="*/ 18 w 32"/>
                <a:gd name="T25" fmla="*/ 0 h 53"/>
                <a:gd name="T26" fmla="*/ 20 w 32"/>
                <a:gd name="T27" fmla="*/ 1 h 53"/>
                <a:gd name="T28" fmla="*/ 23 w 32"/>
                <a:gd name="T29" fmla="*/ 2 h 53"/>
                <a:gd name="T30" fmla="*/ 25 w 32"/>
                <a:gd name="T31" fmla="*/ 4 h 53"/>
                <a:gd name="T32" fmla="*/ 25 w 32"/>
                <a:gd name="T33" fmla="*/ 0 h 53"/>
                <a:gd name="T34" fmla="*/ 32 w 32"/>
                <a:gd name="T35" fmla="*/ 0 h 53"/>
                <a:gd name="T36" fmla="*/ 32 w 32"/>
                <a:gd name="T37" fmla="*/ 49 h 53"/>
                <a:gd name="T38" fmla="*/ 25 w 32"/>
                <a:gd name="T39" fmla="*/ 53 h 53"/>
                <a:gd name="T40" fmla="*/ 25 w 32"/>
                <a:gd name="T41" fmla="*/ 12 h 53"/>
                <a:gd name="T42" fmla="*/ 23 w 32"/>
                <a:gd name="T43" fmla="*/ 10 h 53"/>
                <a:gd name="T44" fmla="*/ 21 w 32"/>
                <a:gd name="T45" fmla="*/ 8 h 53"/>
                <a:gd name="T46" fmla="*/ 18 w 32"/>
                <a:gd name="T47" fmla="*/ 7 h 53"/>
                <a:gd name="T48" fmla="*/ 16 w 32"/>
                <a:gd name="T49" fmla="*/ 7 h 53"/>
                <a:gd name="T50" fmla="*/ 9 w 32"/>
                <a:gd name="T51" fmla="*/ 10 h 53"/>
                <a:gd name="T52" fmla="*/ 7 w 32"/>
                <a:gd name="T53" fmla="*/ 19 h 53"/>
                <a:gd name="T54" fmla="*/ 10 w 32"/>
                <a:gd name="T55" fmla="*/ 29 h 53"/>
                <a:gd name="T56" fmla="*/ 16 w 32"/>
                <a:gd name="T57" fmla="*/ 33 h 53"/>
                <a:gd name="T58" fmla="*/ 21 w 32"/>
                <a:gd name="T59" fmla="*/ 31 h 53"/>
                <a:gd name="T60" fmla="*/ 25 w 32"/>
                <a:gd name="T61" fmla="*/ 28 h 53"/>
                <a:gd name="T62" fmla="*/ 25 w 32"/>
                <a:gd name="T6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3">
                  <a:moveTo>
                    <a:pt x="25" y="53"/>
                  </a:moveTo>
                  <a:cubicBezTo>
                    <a:pt x="25" y="35"/>
                    <a:pt x="25" y="35"/>
                    <a:pt x="25" y="35"/>
                  </a:cubicBezTo>
                  <a:cubicBezTo>
                    <a:pt x="23" y="36"/>
                    <a:pt x="22" y="37"/>
                    <a:pt x="20" y="38"/>
                  </a:cubicBezTo>
                  <a:cubicBezTo>
                    <a:pt x="18" y="39"/>
                    <a:pt x="17" y="40"/>
                    <a:pt x="15" y="40"/>
                  </a:cubicBezTo>
                  <a:cubicBezTo>
                    <a:pt x="13" y="40"/>
                    <a:pt x="11" y="39"/>
                    <a:pt x="9" y="38"/>
                  </a:cubicBezTo>
                  <a:cubicBezTo>
                    <a:pt x="7" y="38"/>
                    <a:pt x="5" y="36"/>
                    <a:pt x="4" y="35"/>
                  </a:cubicBezTo>
                  <a:cubicBezTo>
                    <a:pt x="3" y="33"/>
                    <a:pt x="2" y="31"/>
                    <a:pt x="1" y="28"/>
                  </a:cubicBezTo>
                  <a:cubicBezTo>
                    <a:pt x="0" y="26"/>
                    <a:pt x="0" y="23"/>
                    <a:pt x="0" y="19"/>
                  </a:cubicBezTo>
                  <a:cubicBezTo>
                    <a:pt x="0" y="16"/>
                    <a:pt x="0" y="13"/>
                    <a:pt x="1" y="10"/>
                  </a:cubicBezTo>
                  <a:cubicBezTo>
                    <a:pt x="2" y="8"/>
                    <a:pt x="3" y="6"/>
                    <a:pt x="4" y="4"/>
                  </a:cubicBezTo>
                  <a:cubicBezTo>
                    <a:pt x="6" y="3"/>
                    <a:pt x="7" y="2"/>
                    <a:pt x="9" y="1"/>
                  </a:cubicBezTo>
                  <a:cubicBezTo>
                    <a:pt x="11" y="0"/>
                    <a:pt x="13" y="0"/>
                    <a:pt x="15" y="0"/>
                  </a:cubicBezTo>
                  <a:cubicBezTo>
                    <a:pt x="16" y="0"/>
                    <a:pt x="17" y="0"/>
                    <a:pt x="18" y="0"/>
                  </a:cubicBezTo>
                  <a:cubicBezTo>
                    <a:pt x="19" y="0"/>
                    <a:pt x="20" y="0"/>
                    <a:pt x="20" y="1"/>
                  </a:cubicBezTo>
                  <a:cubicBezTo>
                    <a:pt x="21" y="1"/>
                    <a:pt x="22" y="2"/>
                    <a:pt x="23" y="2"/>
                  </a:cubicBezTo>
                  <a:cubicBezTo>
                    <a:pt x="23" y="3"/>
                    <a:pt x="24" y="3"/>
                    <a:pt x="25" y="4"/>
                  </a:cubicBezTo>
                  <a:cubicBezTo>
                    <a:pt x="25" y="0"/>
                    <a:pt x="25" y="0"/>
                    <a:pt x="25" y="0"/>
                  </a:cubicBezTo>
                  <a:cubicBezTo>
                    <a:pt x="32" y="0"/>
                    <a:pt x="32" y="0"/>
                    <a:pt x="32" y="0"/>
                  </a:cubicBezTo>
                  <a:cubicBezTo>
                    <a:pt x="32" y="49"/>
                    <a:pt x="32" y="49"/>
                    <a:pt x="32" y="49"/>
                  </a:cubicBezTo>
                  <a:lnTo>
                    <a:pt x="25" y="53"/>
                  </a:lnTo>
                  <a:close/>
                  <a:moveTo>
                    <a:pt x="25" y="12"/>
                  </a:moveTo>
                  <a:cubicBezTo>
                    <a:pt x="24" y="11"/>
                    <a:pt x="24" y="10"/>
                    <a:pt x="23" y="10"/>
                  </a:cubicBezTo>
                  <a:cubicBezTo>
                    <a:pt x="23" y="9"/>
                    <a:pt x="22" y="9"/>
                    <a:pt x="21" y="8"/>
                  </a:cubicBezTo>
                  <a:cubicBezTo>
                    <a:pt x="20" y="8"/>
                    <a:pt x="19" y="7"/>
                    <a:pt x="18" y="7"/>
                  </a:cubicBezTo>
                  <a:cubicBezTo>
                    <a:pt x="18" y="7"/>
                    <a:pt x="17" y="7"/>
                    <a:pt x="16" y="7"/>
                  </a:cubicBezTo>
                  <a:cubicBezTo>
                    <a:pt x="13" y="7"/>
                    <a:pt x="11" y="8"/>
                    <a:pt x="9" y="10"/>
                  </a:cubicBezTo>
                  <a:cubicBezTo>
                    <a:pt x="8" y="12"/>
                    <a:pt x="7" y="15"/>
                    <a:pt x="7" y="19"/>
                  </a:cubicBezTo>
                  <a:cubicBezTo>
                    <a:pt x="7" y="23"/>
                    <a:pt x="8" y="27"/>
                    <a:pt x="10" y="29"/>
                  </a:cubicBezTo>
                  <a:cubicBezTo>
                    <a:pt x="11" y="31"/>
                    <a:pt x="13" y="33"/>
                    <a:pt x="16" y="33"/>
                  </a:cubicBezTo>
                  <a:cubicBezTo>
                    <a:pt x="18" y="33"/>
                    <a:pt x="19" y="32"/>
                    <a:pt x="21" y="31"/>
                  </a:cubicBezTo>
                  <a:cubicBezTo>
                    <a:pt x="22" y="30"/>
                    <a:pt x="24" y="29"/>
                    <a:pt x="25" y="28"/>
                  </a:cubicBezTo>
                  <a:lnTo>
                    <a:pt x="25"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4" name="Freeform 21">
              <a:extLst>
                <a:ext uri="{FF2B5EF4-FFF2-40B4-BE49-F238E27FC236}">
                  <a16:creationId xmlns:a16="http://schemas.microsoft.com/office/drawing/2014/main" id="{E7BD9E0B-920A-4409-95E7-40A47107B346}"/>
                </a:ext>
              </a:extLst>
            </p:cNvPr>
            <p:cNvSpPr>
              <a:spLocks/>
            </p:cNvSpPr>
            <p:nvPr userDrawn="1"/>
          </p:nvSpPr>
          <p:spPr bwMode="auto">
            <a:xfrm>
              <a:off x="1835545" y="6212575"/>
              <a:ext cx="78468" cy="101135"/>
            </a:xfrm>
            <a:custGeom>
              <a:avLst/>
              <a:gdLst>
                <a:gd name="T0" fmla="*/ 24 w 31"/>
                <a:gd name="T1" fmla="*/ 39 h 40"/>
                <a:gd name="T2" fmla="*/ 24 w 31"/>
                <a:gd name="T3" fmla="*/ 35 h 40"/>
                <a:gd name="T4" fmla="*/ 20 w 31"/>
                <a:gd name="T5" fmla="*/ 38 h 40"/>
                <a:gd name="T6" fmla="*/ 14 w 31"/>
                <a:gd name="T7" fmla="*/ 40 h 40"/>
                <a:gd name="T8" fmla="*/ 4 w 31"/>
                <a:gd name="T9" fmla="*/ 35 h 40"/>
                <a:gd name="T10" fmla="*/ 0 w 31"/>
                <a:gd name="T11" fmla="*/ 22 h 40"/>
                <a:gd name="T12" fmla="*/ 0 w 31"/>
                <a:gd name="T13" fmla="*/ 0 h 40"/>
                <a:gd name="T14" fmla="*/ 8 w 31"/>
                <a:gd name="T15" fmla="*/ 0 h 40"/>
                <a:gd name="T16" fmla="*/ 8 w 31"/>
                <a:gd name="T17" fmla="*/ 22 h 40"/>
                <a:gd name="T18" fmla="*/ 10 w 31"/>
                <a:gd name="T19" fmla="*/ 30 h 40"/>
                <a:gd name="T20" fmla="*/ 16 w 31"/>
                <a:gd name="T21" fmla="*/ 33 h 40"/>
                <a:gd name="T22" fmla="*/ 22 w 31"/>
                <a:gd name="T23" fmla="*/ 30 h 40"/>
                <a:gd name="T24" fmla="*/ 24 w 31"/>
                <a:gd name="T25" fmla="*/ 23 h 40"/>
                <a:gd name="T26" fmla="*/ 24 w 31"/>
                <a:gd name="T27" fmla="*/ 0 h 40"/>
                <a:gd name="T28" fmla="*/ 31 w 31"/>
                <a:gd name="T29" fmla="*/ 0 h 40"/>
                <a:gd name="T30" fmla="*/ 31 w 31"/>
                <a:gd name="T31" fmla="*/ 39 h 40"/>
                <a:gd name="T32" fmla="*/ 24 w 31"/>
                <a:gd name="T3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0">
                  <a:moveTo>
                    <a:pt x="24" y="39"/>
                  </a:moveTo>
                  <a:cubicBezTo>
                    <a:pt x="24" y="35"/>
                    <a:pt x="24" y="35"/>
                    <a:pt x="24" y="35"/>
                  </a:cubicBezTo>
                  <a:cubicBezTo>
                    <a:pt x="23" y="36"/>
                    <a:pt x="22" y="38"/>
                    <a:pt x="20" y="38"/>
                  </a:cubicBezTo>
                  <a:cubicBezTo>
                    <a:pt x="18" y="39"/>
                    <a:pt x="16" y="40"/>
                    <a:pt x="14" y="40"/>
                  </a:cubicBezTo>
                  <a:cubicBezTo>
                    <a:pt x="10" y="40"/>
                    <a:pt x="6" y="38"/>
                    <a:pt x="4" y="35"/>
                  </a:cubicBezTo>
                  <a:cubicBezTo>
                    <a:pt x="2" y="32"/>
                    <a:pt x="0" y="28"/>
                    <a:pt x="0" y="22"/>
                  </a:cubicBezTo>
                  <a:cubicBezTo>
                    <a:pt x="0" y="0"/>
                    <a:pt x="0" y="0"/>
                    <a:pt x="0" y="0"/>
                  </a:cubicBezTo>
                  <a:cubicBezTo>
                    <a:pt x="8" y="0"/>
                    <a:pt x="8" y="0"/>
                    <a:pt x="8" y="0"/>
                  </a:cubicBezTo>
                  <a:cubicBezTo>
                    <a:pt x="8" y="22"/>
                    <a:pt x="8" y="22"/>
                    <a:pt x="8" y="22"/>
                  </a:cubicBezTo>
                  <a:cubicBezTo>
                    <a:pt x="8" y="26"/>
                    <a:pt x="9" y="28"/>
                    <a:pt x="10" y="30"/>
                  </a:cubicBezTo>
                  <a:cubicBezTo>
                    <a:pt x="11" y="32"/>
                    <a:pt x="13" y="33"/>
                    <a:pt x="16" y="33"/>
                  </a:cubicBezTo>
                  <a:cubicBezTo>
                    <a:pt x="18" y="33"/>
                    <a:pt x="20" y="32"/>
                    <a:pt x="22" y="30"/>
                  </a:cubicBezTo>
                  <a:cubicBezTo>
                    <a:pt x="23" y="28"/>
                    <a:pt x="24" y="26"/>
                    <a:pt x="24" y="23"/>
                  </a:cubicBezTo>
                  <a:cubicBezTo>
                    <a:pt x="24" y="0"/>
                    <a:pt x="24" y="0"/>
                    <a:pt x="24" y="0"/>
                  </a:cubicBezTo>
                  <a:cubicBezTo>
                    <a:pt x="31" y="0"/>
                    <a:pt x="31" y="0"/>
                    <a:pt x="31" y="0"/>
                  </a:cubicBezTo>
                  <a:cubicBezTo>
                    <a:pt x="31" y="39"/>
                    <a:pt x="31" y="39"/>
                    <a:pt x="31" y="39"/>
                  </a:cubicBezTo>
                  <a:lnTo>
                    <a:pt x="24"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5" name="Freeform 22">
              <a:extLst>
                <a:ext uri="{FF2B5EF4-FFF2-40B4-BE49-F238E27FC236}">
                  <a16:creationId xmlns:a16="http://schemas.microsoft.com/office/drawing/2014/main" id="{9D2625B8-0A5B-46EF-8302-77353AB0D3A9}"/>
                </a:ext>
              </a:extLst>
            </p:cNvPr>
            <p:cNvSpPr>
              <a:spLocks noEditPoints="1"/>
            </p:cNvSpPr>
            <p:nvPr userDrawn="1"/>
          </p:nvSpPr>
          <p:spPr bwMode="auto">
            <a:xfrm>
              <a:off x="193493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6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6"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4"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1"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6" y="16"/>
                  </a:moveTo>
                  <a:cubicBezTo>
                    <a:pt x="25" y="15"/>
                    <a:pt x="25" y="13"/>
                    <a:pt x="25" y="12"/>
                  </a:cubicBezTo>
                  <a:cubicBezTo>
                    <a:pt x="24" y="11"/>
                    <a:pt x="24" y="10"/>
                    <a:pt x="23" y="9"/>
                  </a:cubicBezTo>
                  <a:cubicBezTo>
                    <a:pt x="22" y="8"/>
                    <a:pt x="22"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6" name="Freeform 23">
              <a:extLst>
                <a:ext uri="{FF2B5EF4-FFF2-40B4-BE49-F238E27FC236}">
                  <a16:creationId xmlns:a16="http://schemas.microsoft.com/office/drawing/2014/main" id="{DE6C9E0E-C49B-4FBE-97F3-BB6DFAC57421}"/>
                </a:ext>
              </a:extLst>
            </p:cNvPr>
            <p:cNvSpPr>
              <a:spLocks/>
            </p:cNvSpPr>
            <p:nvPr userDrawn="1"/>
          </p:nvSpPr>
          <p:spPr bwMode="auto">
            <a:xfrm>
              <a:off x="2030841"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1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4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7 w 29"/>
                <a:gd name="T55" fmla="*/ 24 h 40"/>
                <a:gd name="T56" fmla="*/ 13 w 29"/>
                <a:gd name="T57" fmla="*/ 22 h 40"/>
                <a:gd name="T58" fmla="*/ 8 w 29"/>
                <a:gd name="T59" fmla="*/ 20 h 40"/>
                <a:gd name="T60" fmla="*/ 4 w 29"/>
                <a:gd name="T61" fmla="*/ 17 h 40"/>
                <a:gd name="T62" fmla="*/ 2 w 29"/>
                <a:gd name="T63" fmla="*/ 14 h 40"/>
                <a:gd name="T64" fmla="*/ 2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3" y="6"/>
                    <a:pt x="11" y="7"/>
                    <a:pt x="10" y="7"/>
                  </a:cubicBezTo>
                  <a:cubicBezTo>
                    <a:pt x="10" y="8"/>
                    <a:pt x="9" y="9"/>
                    <a:pt x="9" y="10"/>
                  </a:cubicBezTo>
                  <a:cubicBezTo>
                    <a:pt x="9" y="10"/>
                    <a:pt x="9" y="11"/>
                    <a:pt x="9" y="11"/>
                  </a:cubicBezTo>
                  <a:cubicBezTo>
                    <a:pt x="10" y="12"/>
                    <a:pt x="10" y="12"/>
                    <a:pt x="11"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4" y="29"/>
                    <a:pt x="4" y="29"/>
                    <a:pt x="4"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2" y="27"/>
                    <a:pt x="21" y="27"/>
                  </a:cubicBezTo>
                  <a:cubicBezTo>
                    <a:pt x="21" y="26"/>
                    <a:pt x="20" y="25"/>
                    <a:pt x="19" y="25"/>
                  </a:cubicBezTo>
                  <a:cubicBezTo>
                    <a:pt x="19" y="25"/>
                    <a:pt x="18" y="24"/>
                    <a:pt x="17" y="24"/>
                  </a:cubicBezTo>
                  <a:cubicBezTo>
                    <a:pt x="15" y="23"/>
                    <a:pt x="14" y="23"/>
                    <a:pt x="13" y="22"/>
                  </a:cubicBezTo>
                  <a:cubicBezTo>
                    <a:pt x="11" y="21"/>
                    <a:pt x="9" y="20"/>
                    <a:pt x="8" y="20"/>
                  </a:cubicBezTo>
                  <a:cubicBezTo>
                    <a:pt x="6" y="19"/>
                    <a:pt x="5" y="18"/>
                    <a:pt x="4" y="17"/>
                  </a:cubicBezTo>
                  <a:cubicBezTo>
                    <a:pt x="3" y="16"/>
                    <a:pt x="3" y="15"/>
                    <a:pt x="2" y="14"/>
                  </a:cubicBezTo>
                  <a:cubicBezTo>
                    <a:pt x="2" y="13"/>
                    <a:pt x="2" y="12"/>
                    <a:pt x="2" y="10"/>
                  </a:cubicBezTo>
                  <a:cubicBezTo>
                    <a:pt x="2"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7" name="Freeform 24">
              <a:extLst>
                <a:ext uri="{FF2B5EF4-FFF2-40B4-BE49-F238E27FC236}">
                  <a16:creationId xmlns:a16="http://schemas.microsoft.com/office/drawing/2014/main" id="{580801ED-9260-41DB-A0B7-5AF24B32272B}"/>
                </a:ext>
              </a:extLst>
            </p:cNvPr>
            <p:cNvSpPr>
              <a:spLocks/>
            </p:cNvSpPr>
            <p:nvPr userDrawn="1"/>
          </p:nvSpPr>
          <p:spPr bwMode="auto">
            <a:xfrm>
              <a:off x="211802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8" name="Freeform 25">
              <a:extLst>
                <a:ext uri="{FF2B5EF4-FFF2-40B4-BE49-F238E27FC236}">
                  <a16:creationId xmlns:a16="http://schemas.microsoft.com/office/drawing/2014/main" id="{3A9842FB-6E95-4D11-B5B9-58C4CB82C2FE}"/>
                </a:ext>
              </a:extLst>
            </p:cNvPr>
            <p:cNvSpPr>
              <a:spLocks noEditPoints="1"/>
            </p:cNvSpPr>
            <p:nvPr userDrawn="1"/>
          </p:nvSpPr>
          <p:spPr bwMode="auto">
            <a:xfrm>
              <a:off x="2194750" y="6175958"/>
              <a:ext cx="24412" cy="136010"/>
            </a:xfrm>
            <a:custGeom>
              <a:avLst/>
              <a:gdLst>
                <a:gd name="T0" fmla="*/ 10 w 10"/>
                <a:gd name="T1" fmla="*/ 5 h 53"/>
                <a:gd name="T2" fmla="*/ 9 w 10"/>
                <a:gd name="T3" fmla="*/ 6 h 53"/>
                <a:gd name="T4" fmla="*/ 8 w 10"/>
                <a:gd name="T5" fmla="*/ 8 h 53"/>
                <a:gd name="T6" fmla="*/ 7 w 10"/>
                <a:gd name="T7" fmla="*/ 9 h 53"/>
                <a:gd name="T8" fmla="*/ 5 w 10"/>
                <a:gd name="T9" fmla="*/ 9 h 53"/>
                <a:gd name="T10" fmla="*/ 3 w 10"/>
                <a:gd name="T11" fmla="*/ 9 h 53"/>
                <a:gd name="T12" fmla="*/ 1 w 10"/>
                <a:gd name="T13" fmla="*/ 8 h 53"/>
                <a:gd name="T14" fmla="*/ 0 w 10"/>
                <a:gd name="T15" fmla="*/ 6 h 53"/>
                <a:gd name="T16" fmla="*/ 0 w 10"/>
                <a:gd name="T17" fmla="*/ 5 h 53"/>
                <a:gd name="T18" fmla="*/ 0 w 10"/>
                <a:gd name="T19" fmla="*/ 3 h 53"/>
                <a:gd name="T20" fmla="*/ 1 w 10"/>
                <a:gd name="T21" fmla="*/ 1 h 53"/>
                <a:gd name="T22" fmla="*/ 3 w 10"/>
                <a:gd name="T23" fmla="*/ 0 h 53"/>
                <a:gd name="T24" fmla="*/ 5 w 10"/>
                <a:gd name="T25" fmla="*/ 0 h 53"/>
                <a:gd name="T26" fmla="*/ 7 w 10"/>
                <a:gd name="T27" fmla="*/ 0 h 53"/>
                <a:gd name="T28" fmla="*/ 8 w 10"/>
                <a:gd name="T29" fmla="*/ 1 h 53"/>
                <a:gd name="T30" fmla="*/ 9 w 10"/>
                <a:gd name="T31" fmla="*/ 3 h 53"/>
                <a:gd name="T32" fmla="*/ 10 w 10"/>
                <a:gd name="T33" fmla="*/ 5 h 53"/>
                <a:gd name="T34" fmla="*/ 1 w 10"/>
                <a:gd name="T35" fmla="*/ 53 h 53"/>
                <a:gd name="T36" fmla="*/ 1 w 10"/>
                <a:gd name="T37" fmla="*/ 14 h 53"/>
                <a:gd name="T38" fmla="*/ 9 w 10"/>
                <a:gd name="T39" fmla="*/ 14 h 53"/>
                <a:gd name="T40" fmla="*/ 9 w 10"/>
                <a:gd name="T41" fmla="*/ 53 h 53"/>
                <a:gd name="T42" fmla="*/ 1 w 10"/>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3">
                  <a:moveTo>
                    <a:pt x="10" y="5"/>
                  </a:moveTo>
                  <a:cubicBezTo>
                    <a:pt x="10" y="5"/>
                    <a:pt x="10" y="6"/>
                    <a:pt x="9" y="6"/>
                  </a:cubicBezTo>
                  <a:cubicBezTo>
                    <a:pt x="9" y="7"/>
                    <a:pt x="9" y="8"/>
                    <a:pt x="8" y="8"/>
                  </a:cubicBezTo>
                  <a:cubicBezTo>
                    <a:pt x="8" y="8"/>
                    <a:pt x="7" y="9"/>
                    <a:pt x="7" y="9"/>
                  </a:cubicBezTo>
                  <a:cubicBezTo>
                    <a:pt x="6" y="9"/>
                    <a:pt x="6" y="9"/>
                    <a:pt x="5" y="9"/>
                  </a:cubicBezTo>
                  <a:cubicBezTo>
                    <a:pt x="4" y="9"/>
                    <a:pt x="4" y="9"/>
                    <a:pt x="3" y="9"/>
                  </a:cubicBezTo>
                  <a:cubicBezTo>
                    <a:pt x="2" y="9"/>
                    <a:pt x="2" y="8"/>
                    <a:pt x="1" y="8"/>
                  </a:cubicBezTo>
                  <a:cubicBezTo>
                    <a:pt x="1" y="8"/>
                    <a:pt x="1" y="7"/>
                    <a:pt x="0" y="6"/>
                  </a:cubicBezTo>
                  <a:cubicBezTo>
                    <a:pt x="0" y="6"/>
                    <a:pt x="0" y="5"/>
                    <a:pt x="0" y="5"/>
                  </a:cubicBezTo>
                  <a:cubicBezTo>
                    <a:pt x="0" y="4"/>
                    <a:pt x="0" y="3"/>
                    <a:pt x="0" y="3"/>
                  </a:cubicBezTo>
                  <a:cubicBezTo>
                    <a:pt x="1" y="2"/>
                    <a:pt x="1" y="2"/>
                    <a:pt x="1" y="1"/>
                  </a:cubicBezTo>
                  <a:cubicBezTo>
                    <a:pt x="2" y="1"/>
                    <a:pt x="2" y="0"/>
                    <a:pt x="3" y="0"/>
                  </a:cubicBezTo>
                  <a:cubicBezTo>
                    <a:pt x="4" y="0"/>
                    <a:pt x="4" y="0"/>
                    <a:pt x="5" y="0"/>
                  </a:cubicBezTo>
                  <a:cubicBezTo>
                    <a:pt x="6" y="0"/>
                    <a:pt x="6" y="0"/>
                    <a:pt x="7" y="0"/>
                  </a:cubicBezTo>
                  <a:cubicBezTo>
                    <a:pt x="7" y="0"/>
                    <a:pt x="8" y="1"/>
                    <a:pt x="8" y="1"/>
                  </a:cubicBezTo>
                  <a:cubicBezTo>
                    <a:pt x="9" y="2"/>
                    <a:pt x="9" y="2"/>
                    <a:pt x="9" y="3"/>
                  </a:cubicBezTo>
                  <a:cubicBezTo>
                    <a:pt x="10" y="3"/>
                    <a:pt x="10" y="4"/>
                    <a:pt x="10" y="5"/>
                  </a:cubicBezTo>
                  <a:close/>
                  <a:moveTo>
                    <a:pt x="1" y="53"/>
                  </a:moveTo>
                  <a:cubicBezTo>
                    <a:pt x="1" y="14"/>
                    <a:pt x="1" y="14"/>
                    <a:pt x="1" y="14"/>
                  </a:cubicBezTo>
                  <a:cubicBezTo>
                    <a:pt x="9" y="14"/>
                    <a:pt x="9" y="14"/>
                    <a:pt x="9" y="14"/>
                  </a:cubicBezTo>
                  <a:cubicBezTo>
                    <a:pt x="9" y="53"/>
                    <a:pt x="9" y="53"/>
                    <a:pt x="9" y="53"/>
                  </a:cubicBezTo>
                  <a:lnTo>
                    <a:pt x="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9" name="Freeform 26">
              <a:extLst>
                <a:ext uri="{FF2B5EF4-FFF2-40B4-BE49-F238E27FC236}">
                  <a16:creationId xmlns:a16="http://schemas.microsoft.com/office/drawing/2014/main" id="{076538BB-C266-42BE-916B-458AF9EFB224}"/>
                </a:ext>
              </a:extLst>
            </p:cNvPr>
            <p:cNvSpPr>
              <a:spLocks noEditPoints="1"/>
            </p:cNvSpPr>
            <p:nvPr userDrawn="1"/>
          </p:nvSpPr>
          <p:spPr bwMode="auto">
            <a:xfrm>
              <a:off x="2236599" y="6212575"/>
              <a:ext cx="87186" cy="101135"/>
            </a:xfrm>
            <a:custGeom>
              <a:avLst/>
              <a:gdLst>
                <a:gd name="T0" fmla="*/ 34 w 34"/>
                <a:gd name="T1" fmla="*/ 19 h 40"/>
                <a:gd name="T2" fmla="*/ 33 w 34"/>
                <a:gd name="T3" fmla="*/ 28 h 40"/>
                <a:gd name="T4" fmla="*/ 29 w 34"/>
                <a:gd name="T5" fmla="*/ 34 h 40"/>
                <a:gd name="T6" fmla="*/ 24 w 34"/>
                <a:gd name="T7" fmla="*/ 38 h 40"/>
                <a:gd name="T8" fmla="*/ 17 w 34"/>
                <a:gd name="T9" fmla="*/ 40 h 40"/>
                <a:gd name="T10" fmla="*/ 10 w 34"/>
                <a:gd name="T11" fmla="*/ 38 h 40"/>
                <a:gd name="T12" fmla="*/ 5 w 34"/>
                <a:gd name="T13" fmla="*/ 34 h 40"/>
                <a:gd name="T14" fmla="*/ 1 w 34"/>
                <a:gd name="T15" fmla="*/ 28 h 40"/>
                <a:gd name="T16" fmla="*/ 0 w 34"/>
                <a:gd name="T17" fmla="*/ 20 h 40"/>
                <a:gd name="T18" fmla="*/ 1 w 34"/>
                <a:gd name="T19" fmla="*/ 11 h 40"/>
                <a:gd name="T20" fmla="*/ 5 w 34"/>
                <a:gd name="T21" fmla="*/ 5 h 40"/>
                <a:gd name="T22" fmla="*/ 10 w 34"/>
                <a:gd name="T23" fmla="*/ 1 h 40"/>
                <a:gd name="T24" fmla="*/ 17 w 34"/>
                <a:gd name="T25" fmla="*/ 0 h 40"/>
                <a:gd name="T26" fmla="*/ 24 w 34"/>
                <a:gd name="T27" fmla="*/ 1 h 40"/>
                <a:gd name="T28" fmla="*/ 29 w 34"/>
                <a:gd name="T29" fmla="*/ 5 h 40"/>
                <a:gd name="T30" fmla="*/ 33 w 34"/>
                <a:gd name="T31" fmla="*/ 11 h 40"/>
                <a:gd name="T32" fmla="*/ 34 w 34"/>
                <a:gd name="T33" fmla="*/ 19 h 40"/>
                <a:gd name="T34" fmla="*/ 26 w 34"/>
                <a:gd name="T35" fmla="*/ 20 h 40"/>
                <a:gd name="T36" fmla="*/ 26 w 34"/>
                <a:gd name="T37" fmla="*/ 14 h 40"/>
                <a:gd name="T38" fmla="*/ 24 w 34"/>
                <a:gd name="T39" fmla="*/ 10 h 40"/>
                <a:gd name="T40" fmla="*/ 21 w 34"/>
                <a:gd name="T41" fmla="*/ 8 h 40"/>
                <a:gd name="T42" fmla="*/ 17 w 34"/>
                <a:gd name="T43" fmla="*/ 7 h 40"/>
                <a:gd name="T44" fmla="*/ 13 w 34"/>
                <a:gd name="T45" fmla="*/ 8 h 40"/>
                <a:gd name="T46" fmla="*/ 10 w 34"/>
                <a:gd name="T47" fmla="*/ 10 h 40"/>
                <a:gd name="T48" fmla="*/ 8 w 34"/>
                <a:gd name="T49" fmla="*/ 14 h 40"/>
                <a:gd name="T50" fmla="*/ 7 w 34"/>
                <a:gd name="T51" fmla="*/ 19 h 40"/>
                <a:gd name="T52" fmla="*/ 8 w 34"/>
                <a:gd name="T53" fmla="*/ 25 h 40"/>
                <a:gd name="T54" fmla="*/ 10 w 34"/>
                <a:gd name="T55" fmla="*/ 29 h 40"/>
                <a:gd name="T56" fmla="*/ 13 w 34"/>
                <a:gd name="T57" fmla="*/ 32 h 40"/>
                <a:gd name="T58" fmla="*/ 17 w 34"/>
                <a:gd name="T59" fmla="*/ 32 h 40"/>
                <a:gd name="T60" fmla="*/ 21 w 34"/>
                <a:gd name="T61" fmla="*/ 31 h 40"/>
                <a:gd name="T62" fmla="*/ 24 w 34"/>
                <a:gd name="T63" fmla="*/ 29 h 40"/>
                <a:gd name="T64" fmla="*/ 26 w 34"/>
                <a:gd name="T65" fmla="*/ 25 h 40"/>
                <a:gd name="T66" fmla="*/ 26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19"/>
                  </a:moveTo>
                  <a:cubicBezTo>
                    <a:pt x="34" y="23"/>
                    <a:pt x="34" y="25"/>
                    <a:pt x="33" y="28"/>
                  </a:cubicBezTo>
                  <a:cubicBezTo>
                    <a:pt x="32" y="30"/>
                    <a:pt x="31" y="33"/>
                    <a:pt x="29" y="34"/>
                  </a:cubicBezTo>
                  <a:cubicBezTo>
                    <a:pt x="28" y="36"/>
                    <a:pt x="26" y="37"/>
                    <a:pt x="24" y="38"/>
                  </a:cubicBezTo>
                  <a:cubicBezTo>
                    <a:pt x="21" y="39"/>
                    <a:pt x="19" y="40"/>
                    <a:pt x="17" y="40"/>
                  </a:cubicBezTo>
                  <a:cubicBezTo>
                    <a:pt x="14" y="40"/>
                    <a:pt x="12" y="39"/>
                    <a:pt x="10" y="38"/>
                  </a:cubicBezTo>
                  <a:cubicBezTo>
                    <a:pt x="8" y="37"/>
                    <a:pt x="6" y="36"/>
                    <a:pt x="5" y="34"/>
                  </a:cubicBezTo>
                  <a:cubicBezTo>
                    <a:pt x="3" y="32"/>
                    <a:pt x="2" y="30"/>
                    <a:pt x="1" y="28"/>
                  </a:cubicBezTo>
                  <a:cubicBezTo>
                    <a:pt x="0" y="25"/>
                    <a:pt x="0" y="23"/>
                    <a:pt x="0" y="20"/>
                  </a:cubicBezTo>
                  <a:cubicBezTo>
                    <a:pt x="0" y="16"/>
                    <a:pt x="0" y="14"/>
                    <a:pt x="1" y="11"/>
                  </a:cubicBezTo>
                  <a:cubicBezTo>
                    <a:pt x="2" y="9"/>
                    <a:pt x="3" y="7"/>
                    <a:pt x="5" y="5"/>
                  </a:cubicBezTo>
                  <a:cubicBezTo>
                    <a:pt x="6" y="3"/>
                    <a:pt x="8" y="2"/>
                    <a:pt x="10" y="1"/>
                  </a:cubicBezTo>
                  <a:cubicBezTo>
                    <a:pt x="12" y="0"/>
                    <a:pt x="14" y="0"/>
                    <a:pt x="17" y="0"/>
                  </a:cubicBezTo>
                  <a:cubicBezTo>
                    <a:pt x="19" y="0"/>
                    <a:pt x="22" y="0"/>
                    <a:pt x="24" y="1"/>
                  </a:cubicBezTo>
                  <a:cubicBezTo>
                    <a:pt x="26" y="2"/>
                    <a:pt x="28" y="3"/>
                    <a:pt x="29" y="5"/>
                  </a:cubicBezTo>
                  <a:cubicBezTo>
                    <a:pt x="31" y="7"/>
                    <a:pt x="32" y="9"/>
                    <a:pt x="33" y="11"/>
                  </a:cubicBezTo>
                  <a:cubicBezTo>
                    <a:pt x="34" y="14"/>
                    <a:pt x="34" y="16"/>
                    <a:pt x="34" y="19"/>
                  </a:cubicBezTo>
                  <a:close/>
                  <a:moveTo>
                    <a:pt x="26" y="20"/>
                  </a:moveTo>
                  <a:cubicBezTo>
                    <a:pt x="26" y="18"/>
                    <a:pt x="26" y="16"/>
                    <a:pt x="26" y="14"/>
                  </a:cubicBezTo>
                  <a:cubicBezTo>
                    <a:pt x="25" y="13"/>
                    <a:pt x="25" y="11"/>
                    <a:pt x="24" y="10"/>
                  </a:cubicBezTo>
                  <a:cubicBezTo>
                    <a:pt x="23" y="9"/>
                    <a:pt x="22" y="8"/>
                    <a:pt x="21" y="8"/>
                  </a:cubicBezTo>
                  <a:cubicBezTo>
                    <a:pt x="19" y="7"/>
                    <a:pt x="18" y="7"/>
                    <a:pt x="17" y="7"/>
                  </a:cubicBezTo>
                  <a:cubicBezTo>
                    <a:pt x="15" y="7"/>
                    <a:pt x="14" y="7"/>
                    <a:pt x="13" y="8"/>
                  </a:cubicBezTo>
                  <a:cubicBezTo>
                    <a:pt x="12" y="8"/>
                    <a:pt x="11" y="9"/>
                    <a:pt x="10" y="10"/>
                  </a:cubicBezTo>
                  <a:cubicBezTo>
                    <a:pt x="9" y="11"/>
                    <a:pt x="8" y="13"/>
                    <a:pt x="8" y="14"/>
                  </a:cubicBezTo>
                  <a:cubicBezTo>
                    <a:pt x="8" y="16"/>
                    <a:pt x="7" y="17"/>
                    <a:pt x="7" y="19"/>
                  </a:cubicBezTo>
                  <a:cubicBezTo>
                    <a:pt x="7" y="21"/>
                    <a:pt x="8" y="23"/>
                    <a:pt x="8" y="25"/>
                  </a:cubicBezTo>
                  <a:cubicBezTo>
                    <a:pt x="9" y="27"/>
                    <a:pt x="9" y="28"/>
                    <a:pt x="10" y="29"/>
                  </a:cubicBezTo>
                  <a:cubicBezTo>
                    <a:pt x="11" y="30"/>
                    <a:pt x="12" y="31"/>
                    <a:pt x="13" y="32"/>
                  </a:cubicBezTo>
                  <a:cubicBezTo>
                    <a:pt x="14" y="32"/>
                    <a:pt x="16" y="32"/>
                    <a:pt x="17" y="32"/>
                  </a:cubicBezTo>
                  <a:cubicBezTo>
                    <a:pt x="18" y="32"/>
                    <a:pt x="20" y="32"/>
                    <a:pt x="21" y="31"/>
                  </a:cubicBezTo>
                  <a:cubicBezTo>
                    <a:pt x="22" y="31"/>
                    <a:pt x="23" y="30"/>
                    <a:pt x="24" y="29"/>
                  </a:cubicBezTo>
                  <a:cubicBezTo>
                    <a:pt x="25" y="27"/>
                    <a:pt x="25" y="26"/>
                    <a:pt x="26" y="25"/>
                  </a:cubicBezTo>
                  <a:cubicBezTo>
                    <a:pt x="26" y="23"/>
                    <a:pt x="26" y="21"/>
                    <a:pt x="2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0" name="Freeform 27">
              <a:extLst>
                <a:ext uri="{FF2B5EF4-FFF2-40B4-BE49-F238E27FC236}">
                  <a16:creationId xmlns:a16="http://schemas.microsoft.com/office/drawing/2014/main" id="{A7C95C0F-A1E9-46B5-B9DB-284F35C72801}"/>
                </a:ext>
              </a:extLst>
            </p:cNvPr>
            <p:cNvSpPr>
              <a:spLocks/>
            </p:cNvSpPr>
            <p:nvPr userDrawn="1"/>
          </p:nvSpPr>
          <p:spPr bwMode="auto">
            <a:xfrm>
              <a:off x="2344710" y="6212575"/>
              <a:ext cx="78468" cy="99391"/>
            </a:xfrm>
            <a:custGeom>
              <a:avLst/>
              <a:gdLst>
                <a:gd name="T0" fmla="*/ 23 w 31"/>
                <a:gd name="T1" fmla="*/ 39 h 39"/>
                <a:gd name="T2" fmla="*/ 23 w 31"/>
                <a:gd name="T3" fmla="*/ 17 h 39"/>
                <a:gd name="T4" fmla="*/ 21 w 31"/>
                <a:gd name="T5" fmla="*/ 9 h 39"/>
                <a:gd name="T6" fmla="*/ 15 w 31"/>
                <a:gd name="T7" fmla="*/ 7 h 39"/>
                <a:gd name="T8" fmla="*/ 12 w 31"/>
                <a:gd name="T9" fmla="*/ 7 h 39"/>
                <a:gd name="T10" fmla="*/ 9 w 31"/>
                <a:gd name="T11" fmla="*/ 9 h 39"/>
                <a:gd name="T12" fmla="*/ 8 w 31"/>
                <a:gd name="T13" fmla="*/ 12 h 39"/>
                <a:gd name="T14" fmla="*/ 7 w 31"/>
                <a:gd name="T15" fmla="*/ 16 h 39"/>
                <a:gd name="T16" fmla="*/ 7 w 31"/>
                <a:gd name="T17" fmla="*/ 39 h 39"/>
                <a:gd name="T18" fmla="*/ 0 w 31"/>
                <a:gd name="T19" fmla="*/ 39 h 39"/>
                <a:gd name="T20" fmla="*/ 0 w 31"/>
                <a:gd name="T21" fmla="*/ 0 h 39"/>
                <a:gd name="T22" fmla="*/ 7 w 31"/>
                <a:gd name="T23" fmla="*/ 0 h 39"/>
                <a:gd name="T24" fmla="*/ 7 w 31"/>
                <a:gd name="T25" fmla="*/ 4 h 39"/>
                <a:gd name="T26" fmla="*/ 9 w 31"/>
                <a:gd name="T27" fmla="*/ 2 h 39"/>
                <a:gd name="T28" fmla="*/ 11 w 31"/>
                <a:gd name="T29" fmla="*/ 1 h 39"/>
                <a:gd name="T30" fmla="*/ 14 w 31"/>
                <a:gd name="T31" fmla="*/ 0 h 39"/>
                <a:gd name="T32" fmla="*/ 17 w 31"/>
                <a:gd name="T33" fmla="*/ 0 h 39"/>
                <a:gd name="T34" fmla="*/ 23 w 31"/>
                <a:gd name="T35" fmla="*/ 1 h 39"/>
                <a:gd name="T36" fmla="*/ 27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1" y="9"/>
                  </a:cubicBezTo>
                  <a:cubicBezTo>
                    <a:pt x="20" y="7"/>
                    <a:pt x="18" y="7"/>
                    <a:pt x="15" y="7"/>
                  </a:cubicBezTo>
                  <a:cubicBezTo>
                    <a:pt x="14" y="7"/>
                    <a:pt x="13" y="7"/>
                    <a:pt x="12" y="7"/>
                  </a:cubicBezTo>
                  <a:cubicBezTo>
                    <a:pt x="11" y="8"/>
                    <a:pt x="10" y="8"/>
                    <a:pt x="9" y="9"/>
                  </a:cubicBezTo>
                  <a:cubicBezTo>
                    <a:pt x="9" y="10"/>
                    <a:pt x="8" y="11"/>
                    <a:pt x="8" y="12"/>
                  </a:cubicBezTo>
                  <a:cubicBezTo>
                    <a:pt x="8" y="14"/>
                    <a:pt x="7" y="15"/>
                    <a:pt x="7" y="16"/>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10" y="2"/>
                    <a:pt x="11" y="1"/>
                    <a:pt x="11" y="1"/>
                  </a:cubicBezTo>
                  <a:cubicBezTo>
                    <a:pt x="12" y="0"/>
                    <a:pt x="13" y="0"/>
                    <a:pt x="14" y="0"/>
                  </a:cubicBezTo>
                  <a:cubicBezTo>
                    <a:pt x="15" y="0"/>
                    <a:pt x="16" y="0"/>
                    <a:pt x="17" y="0"/>
                  </a:cubicBezTo>
                  <a:cubicBezTo>
                    <a:pt x="19" y="0"/>
                    <a:pt x="21" y="0"/>
                    <a:pt x="23" y="1"/>
                  </a:cubicBezTo>
                  <a:cubicBezTo>
                    <a:pt x="25" y="1"/>
                    <a:pt x="26" y="2"/>
                    <a:pt x="27" y="4"/>
                  </a:cubicBezTo>
                  <a:cubicBezTo>
                    <a:pt x="28" y="5"/>
                    <a:pt x="29" y="7"/>
                    <a:pt x="30" y="9"/>
                  </a:cubicBezTo>
                  <a:cubicBezTo>
                    <a:pt x="30"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1" name="Freeform 28">
              <a:extLst>
                <a:ext uri="{FF2B5EF4-FFF2-40B4-BE49-F238E27FC236}">
                  <a16:creationId xmlns:a16="http://schemas.microsoft.com/office/drawing/2014/main" id="{BEEA6186-B2B9-4E5E-9631-B6332C7FDBA3}"/>
                </a:ext>
              </a:extLst>
            </p:cNvPr>
            <p:cNvSpPr>
              <a:spLocks/>
            </p:cNvSpPr>
            <p:nvPr userDrawn="1"/>
          </p:nvSpPr>
          <p:spPr bwMode="auto">
            <a:xfrm>
              <a:off x="2445845" y="6284068"/>
              <a:ext cx="31387"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4 w 12"/>
                <a:gd name="T11" fmla="*/ 11 h 12"/>
                <a:gd name="T12" fmla="*/ 2 w 12"/>
                <a:gd name="T13" fmla="*/ 10 h 12"/>
                <a:gd name="T14" fmla="*/ 1 w 12"/>
                <a:gd name="T15" fmla="*/ 8 h 12"/>
                <a:gd name="T16" fmla="*/ 0 w 12"/>
                <a:gd name="T17" fmla="*/ 6 h 12"/>
                <a:gd name="T18" fmla="*/ 1 w 12"/>
                <a:gd name="T19" fmla="*/ 4 h 12"/>
                <a:gd name="T20" fmla="*/ 2 w 12"/>
                <a:gd name="T21" fmla="*/ 2 h 12"/>
                <a:gd name="T22" fmla="*/ 4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4" y="11"/>
                  </a:cubicBezTo>
                  <a:cubicBezTo>
                    <a:pt x="3" y="11"/>
                    <a:pt x="2" y="10"/>
                    <a:pt x="2" y="10"/>
                  </a:cubicBezTo>
                  <a:cubicBezTo>
                    <a:pt x="1" y="9"/>
                    <a:pt x="1" y="9"/>
                    <a:pt x="1" y="8"/>
                  </a:cubicBezTo>
                  <a:cubicBezTo>
                    <a:pt x="0" y="7"/>
                    <a:pt x="0" y="7"/>
                    <a:pt x="0" y="6"/>
                  </a:cubicBezTo>
                  <a:cubicBezTo>
                    <a:pt x="0" y="5"/>
                    <a:pt x="0" y="4"/>
                    <a:pt x="1" y="4"/>
                  </a:cubicBezTo>
                  <a:cubicBezTo>
                    <a:pt x="1" y="3"/>
                    <a:pt x="1" y="2"/>
                    <a:pt x="2" y="2"/>
                  </a:cubicBezTo>
                  <a:cubicBezTo>
                    <a:pt x="2" y="1"/>
                    <a:pt x="3" y="1"/>
                    <a:pt x="4"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2" name="Freeform 29">
              <a:extLst>
                <a:ext uri="{FF2B5EF4-FFF2-40B4-BE49-F238E27FC236}">
                  <a16:creationId xmlns:a16="http://schemas.microsoft.com/office/drawing/2014/main" id="{E9B00A5D-BE04-4D7D-B4A2-204E2D0E0485}"/>
                </a:ext>
              </a:extLst>
            </p:cNvPr>
            <p:cNvSpPr>
              <a:spLocks/>
            </p:cNvSpPr>
            <p:nvPr userDrawn="1"/>
          </p:nvSpPr>
          <p:spPr bwMode="auto">
            <a:xfrm>
              <a:off x="2540006" y="6181188"/>
              <a:ext cx="97648" cy="130778"/>
            </a:xfrm>
            <a:custGeom>
              <a:avLst/>
              <a:gdLst>
                <a:gd name="T0" fmla="*/ 34 w 56"/>
                <a:gd name="T1" fmla="*/ 11 h 75"/>
                <a:gd name="T2" fmla="*/ 34 w 56"/>
                <a:gd name="T3" fmla="*/ 75 h 75"/>
                <a:gd name="T4" fmla="*/ 22 w 56"/>
                <a:gd name="T5" fmla="*/ 75 h 75"/>
                <a:gd name="T6" fmla="*/ 22 w 56"/>
                <a:gd name="T7" fmla="*/ 11 h 75"/>
                <a:gd name="T8" fmla="*/ 0 w 56"/>
                <a:gd name="T9" fmla="*/ 11 h 75"/>
                <a:gd name="T10" fmla="*/ 0 w 56"/>
                <a:gd name="T11" fmla="*/ 0 h 75"/>
                <a:gd name="T12" fmla="*/ 56 w 56"/>
                <a:gd name="T13" fmla="*/ 0 h 75"/>
                <a:gd name="T14" fmla="*/ 56 w 56"/>
                <a:gd name="T15" fmla="*/ 11 h 75"/>
                <a:gd name="T16" fmla="*/ 34 w 56"/>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34" y="11"/>
                  </a:moveTo>
                  <a:lnTo>
                    <a:pt x="34" y="75"/>
                  </a:lnTo>
                  <a:lnTo>
                    <a:pt x="22" y="75"/>
                  </a:lnTo>
                  <a:lnTo>
                    <a:pt x="22" y="11"/>
                  </a:lnTo>
                  <a:lnTo>
                    <a:pt x="0" y="11"/>
                  </a:lnTo>
                  <a:lnTo>
                    <a:pt x="0" y="0"/>
                  </a:lnTo>
                  <a:lnTo>
                    <a:pt x="56" y="0"/>
                  </a:lnTo>
                  <a:lnTo>
                    <a:pt x="56" y="11"/>
                  </a:lnTo>
                  <a:lnTo>
                    <a:pt x="34"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3" name="Freeform 30">
              <a:extLst>
                <a:ext uri="{FF2B5EF4-FFF2-40B4-BE49-F238E27FC236}">
                  <a16:creationId xmlns:a16="http://schemas.microsoft.com/office/drawing/2014/main" id="{72C85502-C007-49A3-A8AB-2BCC8C53945F}"/>
                </a:ext>
              </a:extLst>
            </p:cNvPr>
            <p:cNvSpPr>
              <a:spLocks/>
            </p:cNvSpPr>
            <p:nvPr userDrawn="1"/>
          </p:nvSpPr>
          <p:spPr bwMode="auto">
            <a:xfrm>
              <a:off x="2651603" y="6174213"/>
              <a:ext cx="80211" cy="137753"/>
            </a:xfrm>
            <a:custGeom>
              <a:avLst/>
              <a:gdLst>
                <a:gd name="T0" fmla="*/ 24 w 31"/>
                <a:gd name="T1" fmla="*/ 54 h 54"/>
                <a:gd name="T2" fmla="*/ 24 w 31"/>
                <a:gd name="T3" fmla="*/ 32 h 54"/>
                <a:gd name="T4" fmla="*/ 22 w 31"/>
                <a:gd name="T5" fmla="*/ 24 h 54"/>
                <a:gd name="T6" fmla="*/ 16 w 31"/>
                <a:gd name="T7" fmla="*/ 22 h 54"/>
                <a:gd name="T8" fmla="*/ 13 w 31"/>
                <a:gd name="T9" fmla="*/ 22 h 54"/>
                <a:gd name="T10" fmla="*/ 10 w 31"/>
                <a:gd name="T11" fmla="*/ 24 h 54"/>
                <a:gd name="T12" fmla="*/ 8 w 31"/>
                <a:gd name="T13" fmla="*/ 27 h 54"/>
                <a:gd name="T14" fmla="*/ 8 w 31"/>
                <a:gd name="T15" fmla="*/ 31 h 54"/>
                <a:gd name="T16" fmla="*/ 8 w 31"/>
                <a:gd name="T17" fmla="*/ 54 h 54"/>
                <a:gd name="T18" fmla="*/ 0 w 31"/>
                <a:gd name="T19" fmla="*/ 54 h 54"/>
                <a:gd name="T20" fmla="*/ 0 w 31"/>
                <a:gd name="T21" fmla="*/ 4 h 54"/>
                <a:gd name="T22" fmla="*/ 8 w 31"/>
                <a:gd name="T23" fmla="*/ 0 h 54"/>
                <a:gd name="T24" fmla="*/ 8 w 31"/>
                <a:gd name="T25" fmla="*/ 19 h 54"/>
                <a:gd name="T26" fmla="*/ 10 w 31"/>
                <a:gd name="T27" fmla="*/ 17 h 54"/>
                <a:gd name="T28" fmla="*/ 12 w 31"/>
                <a:gd name="T29" fmla="*/ 16 h 54"/>
                <a:gd name="T30" fmla="*/ 15 w 31"/>
                <a:gd name="T31" fmla="*/ 15 h 54"/>
                <a:gd name="T32" fmla="*/ 18 w 31"/>
                <a:gd name="T33" fmla="*/ 15 h 54"/>
                <a:gd name="T34" fmla="*/ 24 w 31"/>
                <a:gd name="T35" fmla="*/ 16 h 54"/>
                <a:gd name="T36" fmla="*/ 28 w 31"/>
                <a:gd name="T37" fmla="*/ 19 h 54"/>
                <a:gd name="T38" fmla="*/ 30 w 31"/>
                <a:gd name="T39" fmla="*/ 24 h 54"/>
                <a:gd name="T40" fmla="*/ 31 w 31"/>
                <a:gd name="T41" fmla="*/ 32 h 54"/>
                <a:gd name="T42" fmla="*/ 31 w 31"/>
                <a:gd name="T43" fmla="*/ 54 h 54"/>
                <a:gd name="T44" fmla="*/ 24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4" y="54"/>
                  </a:moveTo>
                  <a:cubicBezTo>
                    <a:pt x="24" y="32"/>
                    <a:pt x="24" y="32"/>
                    <a:pt x="24" y="32"/>
                  </a:cubicBezTo>
                  <a:cubicBezTo>
                    <a:pt x="24" y="28"/>
                    <a:pt x="23" y="26"/>
                    <a:pt x="22" y="24"/>
                  </a:cubicBezTo>
                  <a:cubicBezTo>
                    <a:pt x="21" y="22"/>
                    <a:pt x="19" y="22"/>
                    <a:pt x="16" y="22"/>
                  </a:cubicBezTo>
                  <a:cubicBezTo>
                    <a:pt x="15" y="22"/>
                    <a:pt x="14" y="22"/>
                    <a:pt x="13" y="22"/>
                  </a:cubicBezTo>
                  <a:cubicBezTo>
                    <a:pt x="12" y="22"/>
                    <a:pt x="11" y="23"/>
                    <a:pt x="10" y="24"/>
                  </a:cubicBezTo>
                  <a:cubicBezTo>
                    <a:pt x="9" y="25"/>
                    <a:pt x="9" y="26"/>
                    <a:pt x="8" y="27"/>
                  </a:cubicBezTo>
                  <a:cubicBezTo>
                    <a:pt x="8" y="28"/>
                    <a:pt x="8" y="30"/>
                    <a:pt x="8" y="31"/>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8" y="18"/>
                    <a:pt x="9" y="18"/>
                    <a:pt x="10" y="17"/>
                  </a:cubicBezTo>
                  <a:cubicBezTo>
                    <a:pt x="10" y="17"/>
                    <a:pt x="11" y="16"/>
                    <a:pt x="12" y="16"/>
                  </a:cubicBezTo>
                  <a:cubicBezTo>
                    <a:pt x="13" y="15"/>
                    <a:pt x="14" y="15"/>
                    <a:pt x="15" y="15"/>
                  </a:cubicBezTo>
                  <a:cubicBezTo>
                    <a:pt x="16" y="15"/>
                    <a:pt x="17" y="15"/>
                    <a:pt x="18" y="15"/>
                  </a:cubicBezTo>
                  <a:cubicBezTo>
                    <a:pt x="20" y="15"/>
                    <a:pt x="22" y="15"/>
                    <a:pt x="24" y="16"/>
                  </a:cubicBezTo>
                  <a:cubicBezTo>
                    <a:pt x="25" y="16"/>
                    <a:pt x="27" y="17"/>
                    <a:pt x="28" y="19"/>
                  </a:cubicBezTo>
                  <a:cubicBezTo>
                    <a:pt x="29" y="20"/>
                    <a:pt x="30" y="22"/>
                    <a:pt x="30" y="24"/>
                  </a:cubicBezTo>
                  <a:cubicBezTo>
                    <a:pt x="31" y="27"/>
                    <a:pt x="31" y="29"/>
                    <a:pt x="31" y="32"/>
                  </a:cubicBezTo>
                  <a:cubicBezTo>
                    <a:pt x="31" y="54"/>
                    <a:pt x="31" y="54"/>
                    <a:pt x="31" y="54"/>
                  </a:cubicBezTo>
                  <a:lnTo>
                    <a:pt x="24"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4" name="Freeform 31">
              <a:extLst>
                <a:ext uri="{FF2B5EF4-FFF2-40B4-BE49-F238E27FC236}">
                  <a16:creationId xmlns:a16="http://schemas.microsoft.com/office/drawing/2014/main" id="{9A42586B-B388-4323-82EB-ED3423EDC5DE}"/>
                </a:ext>
              </a:extLst>
            </p:cNvPr>
            <p:cNvSpPr>
              <a:spLocks noEditPoints="1"/>
            </p:cNvSpPr>
            <p:nvPr userDrawn="1"/>
          </p:nvSpPr>
          <p:spPr bwMode="auto">
            <a:xfrm>
              <a:off x="2750996" y="6212575"/>
              <a:ext cx="85443" cy="101135"/>
            </a:xfrm>
            <a:custGeom>
              <a:avLst/>
              <a:gdLst>
                <a:gd name="T0" fmla="*/ 33 w 33"/>
                <a:gd name="T1" fmla="*/ 19 h 40"/>
                <a:gd name="T2" fmla="*/ 33 w 33"/>
                <a:gd name="T3" fmla="*/ 21 h 40"/>
                <a:gd name="T4" fmla="*/ 33 w 33"/>
                <a:gd name="T5" fmla="*/ 22 h 40"/>
                <a:gd name="T6" fmla="*/ 7 w 33"/>
                <a:gd name="T7" fmla="*/ 22 h 40"/>
                <a:gd name="T8" fmla="*/ 8 w 33"/>
                <a:gd name="T9" fmla="*/ 27 h 40"/>
                <a:gd name="T10" fmla="*/ 11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7" y="24"/>
                    <a:pt x="8" y="26"/>
                    <a:pt x="8" y="27"/>
                  </a:cubicBezTo>
                  <a:cubicBezTo>
                    <a:pt x="9" y="28"/>
                    <a:pt x="10" y="29"/>
                    <a:pt x="11" y="30"/>
                  </a:cubicBezTo>
                  <a:cubicBezTo>
                    <a:pt x="11" y="31"/>
                    <a:pt x="12" y="32"/>
                    <a:pt x="13" y="32"/>
                  </a:cubicBezTo>
                  <a:cubicBezTo>
                    <a:pt x="15" y="33"/>
                    <a:pt x="16" y="33"/>
                    <a:pt x="17" y="33"/>
                  </a:cubicBezTo>
                  <a:cubicBezTo>
                    <a:pt x="18" y="33"/>
                    <a:pt x="18" y="33"/>
                    <a:pt x="19" y="33"/>
                  </a:cubicBezTo>
                  <a:cubicBezTo>
                    <a:pt x="20" y="32"/>
                    <a:pt x="21" y="32"/>
                    <a:pt x="21" y="32"/>
                  </a:cubicBezTo>
                  <a:cubicBezTo>
                    <a:pt x="22" y="32"/>
                    <a:pt x="23"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7"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5" name="Freeform 32">
              <a:extLst>
                <a:ext uri="{FF2B5EF4-FFF2-40B4-BE49-F238E27FC236}">
                  <a16:creationId xmlns:a16="http://schemas.microsoft.com/office/drawing/2014/main" id="{558D2F0C-3796-492F-9EBD-4BB822191F30}"/>
                </a:ext>
              </a:extLst>
            </p:cNvPr>
            <p:cNvSpPr>
              <a:spLocks noEditPoints="1"/>
            </p:cNvSpPr>
            <p:nvPr userDrawn="1"/>
          </p:nvSpPr>
          <p:spPr bwMode="auto">
            <a:xfrm>
              <a:off x="2902698" y="6174213"/>
              <a:ext cx="80211" cy="139497"/>
            </a:xfrm>
            <a:custGeom>
              <a:avLst/>
              <a:gdLst>
                <a:gd name="T0" fmla="*/ 32 w 32"/>
                <a:gd name="T1" fmla="*/ 35 h 55"/>
                <a:gd name="T2" fmla="*/ 31 w 32"/>
                <a:gd name="T3" fmla="*/ 44 h 55"/>
                <a:gd name="T4" fmla="*/ 28 w 32"/>
                <a:gd name="T5" fmla="*/ 50 h 55"/>
                <a:gd name="T6" fmla="*/ 23 w 32"/>
                <a:gd name="T7" fmla="*/ 53 h 55"/>
                <a:gd name="T8" fmla="*/ 17 w 32"/>
                <a:gd name="T9" fmla="*/ 55 h 55"/>
                <a:gd name="T10" fmla="*/ 12 w 32"/>
                <a:gd name="T11" fmla="*/ 53 h 55"/>
                <a:gd name="T12" fmla="*/ 7 w 32"/>
                <a:gd name="T13" fmla="*/ 50 h 55"/>
                <a:gd name="T14" fmla="*/ 7 w 32"/>
                <a:gd name="T15" fmla="*/ 54 h 55"/>
                <a:gd name="T16" fmla="*/ 0 w 32"/>
                <a:gd name="T17" fmla="*/ 54 h 55"/>
                <a:gd name="T18" fmla="*/ 0 w 32"/>
                <a:gd name="T19" fmla="*/ 4 h 55"/>
                <a:gd name="T20" fmla="*/ 7 w 32"/>
                <a:gd name="T21" fmla="*/ 0 h 55"/>
                <a:gd name="T22" fmla="*/ 7 w 32"/>
                <a:gd name="T23" fmla="*/ 19 h 55"/>
                <a:gd name="T24" fmla="*/ 10 w 32"/>
                <a:gd name="T25" fmla="*/ 17 h 55"/>
                <a:gd name="T26" fmla="*/ 12 w 32"/>
                <a:gd name="T27" fmla="*/ 16 h 55"/>
                <a:gd name="T28" fmla="*/ 14 w 32"/>
                <a:gd name="T29" fmla="*/ 15 h 55"/>
                <a:gd name="T30" fmla="*/ 17 w 32"/>
                <a:gd name="T31" fmla="*/ 15 h 55"/>
                <a:gd name="T32" fmla="*/ 23 w 32"/>
                <a:gd name="T33" fmla="*/ 16 h 55"/>
                <a:gd name="T34" fmla="*/ 28 w 32"/>
                <a:gd name="T35" fmla="*/ 19 h 55"/>
                <a:gd name="T36" fmla="*/ 31 w 32"/>
                <a:gd name="T37" fmla="*/ 26 h 55"/>
                <a:gd name="T38" fmla="*/ 32 w 32"/>
                <a:gd name="T39" fmla="*/ 35 h 55"/>
                <a:gd name="T40" fmla="*/ 25 w 32"/>
                <a:gd name="T41" fmla="*/ 35 h 55"/>
                <a:gd name="T42" fmla="*/ 23 w 32"/>
                <a:gd name="T43" fmla="*/ 25 h 55"/>
                <a:gd name="T44" fmla="*/ 16 w 32"/>
                <a:gd name="T45" fmla="*/ 22 h 55"/>
                <a:gd name="T46" fmla="*/ 14 w 32"/>
                <a:gd name="T47" fmla="*/ 22 h 55"/>
                <a:gd name="T48" fmla="*/ 11 w 32"/>
                <a:gd name="T49" fmla="*/ 23 h 55"/>
                <a:gd name="T50" fmla="*/ 9 w 32"/>
                <a:gd name="T51" fmla="*/ 25 h 55"/>
                <a:gd name="T52" fmla="*/ 7 w 32"/>
                <a:gd name="T53" fmla="*/ 26 h 55"/>
                <a:gd name="T54" fmla="*/ 7 w 32"/>
                <a:gd name="T55" fmla="*/ 43 h 55"/>
                <a:gd name="T56" fmla="*/ 9 w 32"/>
                <a:gd name="T57" fmla="*/ 44 h 55"/>
                <a:gd name="T58" fmla="*/ 11 w 32"/>
                <a:gd name="T59" fmla="*/ 46 h 55"/>
                <a:gd name="T60" fmla="*/ 14 w 32"/>
                <a:gd name="T61" fmla="*/ 47 h 55"/>
                <a:gd name="T62" fmla="*/ 16 w 32"/>
                <a:gd name="T63" fmla="*/ 48 h 55"/>
                <a:gd name="T64" fmla="*/ 23 w 32"/>
                <a:gd name="T65" fmla="*/ 45 h 55"/>
                <a:gd name="T66" fmla="*/ 25 w 32"/>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5">
                  <a:moveTo>
                    <a:pt x="32" y="35"/>
                  </a:moveTo>
                  <a:cubicBezTo>
                    <a:pt x="32" y="38"/>
                    <a:pt x="32" y="41"/>
                    <a:pt x="31" y="44"/>
                  </a:cubicBezTo>
                  <a:cubicBezTo>
                    <a:pt x="30" y="46"/>
                    <a:pt x="29" y="48"/>
                    <a:pt x="28" y="50"/>
                  </a:cubicBezTo>
                  <a:cubicBezTo>
                    <a:pt x="26" y="51"/>
                    <a:pt x="25" y="53"/>
                    <a:pt x="23" y="53"/>
                  </a:cubicBezTo>
                  <a:cubicBezTo>
                    <a:pt x="21" y="54"/>
                    <a:pt x="19" y="55"/>
                    <a:pt x="17" y="55"/>
                  </a:cubicBezTo>
                  <a:cubicBezTo>
                    <a:pt x="15" y="55"/>
                    <a:pt x="13" y="54"/>
                    <a:pt x="12" y="53"/>
                  </a:cubicBezTo>
                  <a:cubicBezTo>
                    <a:pt x="10" y="52"/>
                    <a:pt x="9" y="51"/>
                    <a:pt x="7" y="50"/>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10" y="17"/>
                  </a:cubicBezTo>
                  <a:cubicBezTo>
                    <a:pt x="10" y="17"/>
                    <a:pt x="11" y="16"/>
                    <a:pt x="12" y="16"/>
                  </a:cubicBezTo>
                  <a:cubicBezTo>
                    <a:pt x="12" y="16"/>
                    <a:pt x="13" y="15"/>
                    <a:pt x="14" y="15"/>
                  </a:cubicBezTo>
                  <a:cubicBezTo>
                    <a:pt x="15" y="15"/>
                    <a:pt x="16" y="15"/>
                    <a:pt x="17" y="15"/>
                  </a:cubicBezTo>
                  <a:cubicBezTo>
                    <a:pt x="20" y="15"/>
                    <a:pt x="21" y="15"/>
                    <a:pt x="23" y="16"/>
                  </a:cubicBezTo>
                  <a:cubicBezTo>
                    <a:pt x="25" y="16"/>
                    <a:pt x="27" y="18"/>
                    <a:pt x="28" y="19"/>
                  </a:cubicBezTo>
                  <a:cubicBezTo>
                    <a:pt x="29" y="21"/>
                    <a:pt x="30" y="23"/>
                    <a:pt x="31" y="26"/>
                  </a:cubicBezTo>
                  <a:cubicBezTo>
                    <a:pt x="32" y="28"/>
                    <a:pt x="32" y="32"/>
                    <a:pt x="32" y="35"/>
                  </a:cubicBezTo>
                  <a:close/>
                  <a:moveTo>
                    <a:pt x="25" y="35"/>
                  </a:moveTo>
                  <a:cubicBezTo>
                    <a:pt x="25" y="31"/>
                    <a:pt x="24" y="27"/>
                    <a:pt x="23" y="25"/>
                  </a:cubicBezTo>
                  <a:cubicBezTo>
                    <a:pt x="21" y="23"/>
                    <a:pt x="19" y="22"/>
                    <a:pt x="16" y="22"/>
                  </a:cubicBezTo>
                  <a:cubicBezTo>
                    <a:pt x="15" y="22"/>
                    <a:pt x="14" y="22"/>
                    <a:pt x="14" y="22"/>
                  </a:cubicBezTo>
                  <a:cubicBezTo>
                    <a:pt x="13" y="22"/>
                    <a:pt x="12" y="23"/>
                    <a:pt x="11" y="23"/>
                  </a:cubicBezTo>
                  <a:cubicBezTo>
                    <a:pt x="10" y="23"/>
                    <a:pt x="10" y="24"/>
                    <a:pt x="9" y="25"/>
                  </a:cubicBezTo>
                  <a:cubicBezTo>
                    <a:pt x="8" y="25"/>
                    <a:pt x="8" y="26"/>
                    <a:pt x="7" y="26"/>
                  </a:cubicBezTo>
                  <a:cubicBezTo>
                    <a:pt x="7" y="43"/>
                    <a:pt x="7" y="43"/>
                    <a:pt x="7" y="43"/>
                  </a:cubicBezTo>
                  <a:cubicBezTo>
                    <a:pt x="8" y="43"/>
                    <a:pt x="8" y="44"/>
                    <a:pt x="9" y="44"/>
                  </a:cubicBezTo>
                  <a:cubicBezTo>
                    <a:pt x="10" y="45"/>
                    <a:pt x="10" y="45"/>
                    <a:pt x="11" y="46"/>
                  </a:cubicBezTo>
                  <a:cubicBezTo>
                    <a:pt x="12" y="46"/>
                    <a:pt x="13" y="47"/>
                    <a:pt x="14" y="47"/>
                  </a:cubicBezTo>
                  <a:cubicBezTo>
                    <a:pt x="15" y="47"/>
                    <a:pt x="15" y="48"/>
                    <a:pt x="16"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6" name="Freeform 33">
              <a:extLst>
                <a:ext uri="{FF2B5EF4-FFF2-40B4-BE49-F238E27FC236}">
                  <a16:creationId xmlns:a16="http://schemas.microsoft.com/office/drawing/2014/main" id="{DE4E3633-17EF-414F-A86D-0B6A9F2F098F}"/>
                </a:ext>
              </a:extLst>
            </p:cNvPr>
            <p:cNvSpPr>
              <a:spLocks noEditPoints="1"/>
            </p:cNvSpPr>
            <p:nvPr userDrawn="1"/>
          </p:nvSpPr>
          <p:spPr bwMode="auto">
            <a:xfrm>
              <a:off x="2998603"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8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8" y="37"/>
                  </a:cubicBezTo>
                  <a:cubicBezTo>
                    <a:pt x="27" y="37"/>
                    <a:pt x="26" y="38"/>
                    <a:pt x="25" y="38"/>
                  </a:cubicBezTo>
                  <a:cubicBezTo>
                    <a:pt x="24" y="39"/>
                    <a:pt x="23"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7"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7" name="Freeform 34">
              <a:extLst>
                <a:ext uri="{FF2B5EF4-FFF2-40B4-BE49-F238E27FC236}">
                  <a16:creationId xmlns:a16="http://schemas.microsoft.com/office/drawing/2014/main" id="{2572AE39-9386-47FC-B6AF-FBCF804BEBF8}"/>
                </a:ext>
              </a:extLst>
            </p:cNvPr>
            <p:cNvSpPr>
              <a:spLocks/>
            </p:cNvSpPr>
            <p:nvPr userDrawn="1"/>
          </p:nvSpPr>
          <p:spPr bwMode="auto">
            <a:xfrm>
              <a:off x="309625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3"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8" name="Freeform 35">
              <a:extLst>
                <a:ext uri="{FF2B5EF4-FFF2-40B4-BE49-F238E27FC236}">
                  <a16:creationId xmlns:a16="http://schemas.microsoft.com/office/drawing/2014/main" id="{7096AEC6-B8C0-4212-842F-89677AE7D800}"/>
                </a:ext>
              </a:extLst>
            </p:cNvPr>
            <p:cNvSpPr>
              <a:spLocks/>
            </p:cNvSpPr>
            <p:nvPr userDrawn="1"/>
          </p:nvSpPr>
          <p:spPr bwMode="auto">
            <a:xfrm>
              <a:off x="3164256" y="6174213"/>
              <a:ext cx="55799" cy="139497"/>
            </a:xfrm>
            <a:custGeom>
              <a:avLst/>
              <a:gdLst>
                <a:gd name="T0" fmla="*/ 21 w 22"/>
                <a:gd name="T1" fmla="*/ 53 h 55"/>
                <a:gd name="T2" fmla="*/ 18 w 22"/>
                <a:gd name="T3" fmla="*/ 54 h 55"/>
                <a:gd name="T4" fmla="*/ 14 w 22"/>
                <a:gd name="T5" fmla="*/ 55 h 55"/>
                <a:gd name="T6" fmla="*/ 10 w 22"/>
                <a:gd name="T7" fmla="*/ 54 h 55"/>
                <a:gd name="T8" fmla="*/ 7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6" y="54"/>
                    <a:pt x="15" y="55"/>
                    <a:pt x="14" y="55"/>
                  </a:cubicBezTo>
                  <a:cubicBezTo>
                    <a:pt x="12" y="55"/>
                    <a:pt x="11" y="54"/>
                    <a:pt x="10" y="54"/>
                  </a:cubicBezTo>
                  <a:cubicBezTo>
                    <a:pt x="9" y="54"/>
                    <a:pt x="8" y="53"/>
                    <a:pt x="7"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9" name="Freeform 36">
              <a:extLst>
                <a:ext uri="{FF2B5EF4-FFF2-40B4-BE49-F238E27FC236}">
                  <a16:creationId xmlns:a16="http://schemas.microsoft.com/office/drawing/2014/main" id="{406AD873-E434-40CF-BFBD-6D1D1CA7CB89}"/>
                </a:ext>
              </a:extLst>
            </p:cNvPr>
            <p:cNvSpPr>
              <a:spLocks noEditPoints="1"/>
            </p:cNvSpPr>
            <p:nvPr userDrawn="1"/>
          </p:nvSpPr>
          <p:spPr bwMode="auto">
            <a:xfrm>
              <a:off x="3234004"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0" name="Freeform 37">
              <a:extLst>
                <a:ext uri="{FF2B5EF4-FFF2-40B4-BE49-F238E27FC236}">
                  <a16:creationId xmlns:a16="http://schemas.microsoft.com/office/drawing/2014/main" id="{74857EE2-44CC-4E8F-B1BB-355509B3EFE5}"/>
                </a:ext>
              </a:extLst>
            </p:cNvPr>
            <p:cNvSpPr>
              <a:spLocks/>
            </p:cNvSpPr>
            <p:nvPr userDrawn="1"/>
          </p:nvSpPr>
          <p:spPr bwMode="auto">
            <a:xfrm>
              <a:off x="3336884" y="6212575"/>
              <a:ext cx="59286" cy="99391"/>
            </a:xfrm>
            <a:custGeom>
              <a:avLst/>
              <a:gdLst>
                <a:gd name="T0" fmla="*/ 21 w 23"/>
                <a:gd name="T1" fmla="*/ 8 h 39"/>
                <a:gd name="T2" fmla="*/ 19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7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9" y="7"/>
                  </a:cubicBezTo>
                  <a:cubicBezTo>
                    <a:pt x="18" y="7"/>
                    <a:pt x="17"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1" y="1"/>
                  </a:cubicBezTo>
                  <a:cubicBezTo>
                    <a:pt x="12" y="0"/>
                    <a:pt x="13" y="0"/>
                    <a:pt x="14" y="0"/>
                  </a:cubicBezTo>
                  <a:cubicBezTo>
                    <a:pt x="15" y="0"/>
                    <a:pt x="16" y="0"/>
                    <a:pt x="17"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1" name="Freeform 38">
              <a:extLst>
                <a:ext uri="{FF2B5EF4-FFF2-40B4-BE49-F238E27FC236}">
                  <a16:creationId xmlns:a16="http://schemas.microsoft.com/office/drawing/2014/main" id="{D39EC8B1-952E-4BF5-9735-6A38584161BC}"/>
                </a:ext>
              </a:extLst>
            </p:cNvPr>
            <p:cNvSpPr>
              <a:spLocks/>
            </p:cNvSpPr>
            <p:nvPr userDrawn="1"/>
          </p:nvSpPr>
          <p:spPr bwMode="auto">
            <a:xfrm>
              <a:off x="3451969"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2" name="Freeform 39">
              <a:extLst>
                <a:ext uri="{FF2B5EF4-FFF2-40B4-BE49-F238E27FC236}">
                  <a16:creationId xmlns:a16="http://schemas.microsoft.com/office/drawing/2014/main" id="{EA37D3DF-3401-44BD-97F4-F423BFC87A10}"/>
                </a:ext>
              </a:extLst>
            </p:cNvPr>
            <p:cNvSpPr>
              <a:spLocks/>
            </p:cNvSpPr>
            <p:nvPr userDrawn="1"/>
          </p:nvSpPr>
          <p:spPr bwMode="auto">
            <a:xfrm>
              <a:off x="3530436"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3" name="Freeform 40">
              <a:extLst>
                <a:ext uri="{FF2B5EF4-FFF2-40B4-BE49-F238E27FC236}">
                  <a16:creationId xmlns:a16="http://schemas.microsoft.com/office/drawing/2014/main" id="{7DFA4B46-95EA-4D4D-800F-4D2DB7BB66E0}"/>
                </a:ext>
              </a:extLst>
            </p:cNvPr>
            <p:cNvSpPr>
              <a:spLocks noEditPoints="1"/>
            </p:cNvSpPr>
            <p:nvPr userDrawn="1"/>
          </p:nvSpPr>
          <p:spPr bwMode="auto">
            <a:xfrm>
              <a:off x="362808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4" name="Freeform 41">
              <a:extLst>
                <a:ext uri="{FF2B5EF4-FFF2-40B4-BE49-F238E27FC236}">
                  <a16:creationId xmlns:a16="http://schemas.microsoft.com/office/drawing/2014/main" id="{EF5012BA-3255-4BEF-8F4F-9117A6BEF324}"/>
                </a:ext>
              </a:extLst>
            </p:cNvPr>
            <p:cNvSpPr>
              <a:spLocks noEditPoints="1"/>
            </p:cNvSpPr>
            <p:nvPr userDrawn="1"/>
          </p:nvSpPr>
          <p:spPr bwMode="auto">
            <a:xfrm>
              <a:off x="3772813" y="6212575"/>
              <a:ext cx="81955" cy="101135"/>
            </a:xfrm>
            <a:custGeom>
              <a:avLst/>
              <a:gdLst>
                <a:gd name="T0" fmla="*/ 24 w 32"/>
                <a:gd name="T1" fmla="*/ 39 h 40"/>
                <a:gd name="T2" fmla="*/ 24 w 32"/>
                <a:gd name="T3" fmla="*/ 35 h 40"/>
                <a:gd name="T4" fmla="*/ 22 w 32"/>
                <a:gd name="T5" fmla="*/ 37 h 40"/>
                <a:gd name="T6" fmla="*/ 20 w 32"/>
                <a:gd name="T7" fmla="*/ 38 h 40"/>
                <a:gd name="T8" fmla="*/ 17 w 32"/>
                <a:gd name="T9" fmla="*/ 39 h 40"/>
                <a:gd name="T10" fmla="*/ 14 w 32"/>
                <a:gd name="T11" fmla="*/ 40 h 40"/>
                <a:gd name="T12" fmla="*/ 9 w 32"/>
                <a:gd name="T13" fmla="*/ 39 h 40"/>
                <a:gd name="T14" fmla="*/ 5 w 32"/>
                <a:gd name="T15" fmla="*/ 37 h 40"/>
                <a:gd name="T16" fmla="*/ 2 w 32"/>
                <a:gd name="T17" fmla="*/ 33 h 40"/>
                <a:gd name="T18" fmla="*/ 0 w 32"/>
                <a:gd name="T19" fmla="*/ 27 h 40"/>
                <a:gd name="T20" fmla="*/ 2 w 32"/>
                <a:gd name="T21" fmla="*/ 21 h 40"/>
                <a:gd name="T22" fmla="*/ 5 w 32"/>
                <a:gd name="T23" fmla="*/ 17 h 40"/>
                <a:gd name="T24" fmla="*/ 10 w 32"/>
                <a:gd name="T25" fmla="*/ 15 h 40"/>
                <a:gd name="T26" fmla="*/ 16 w 32"/>
                <a:gd name="T27" fmla="*/ 14 h 40"/>
                <a:gd name="T28" fmla="*/ 21 w 32"/>
                <a:gd name="T29" fmla="*/ 15 h 40"/>
                <a:gd name="T30" fmla="*/ 24 w 32"/>
                <a:gd name="T31" fmla="*/ 16 h 40"/>
                <a:gd name="T32" fmla="*/ 24 w 32"/>
                <a:gd name="T33" fmla="*/ 13 h 40"/>
                <a:gd name="T34" fmla="*/ 22 w 32"/>
                <a:gd name="T35" fmla="*/ 8 h 40"/>
                <a:gd name="T36" fmla="*/ 17 w 32"/>
                <a:gd name="T37" fmla="*/ 6 h 40"/>
                <a:gd name="T38" fmla="*/ 12 w 32"/>
                <a:gd name="T39" fmla="*/ 7 h 40"/>
                <a:gd name="T40" fmla="*/ 7 w 32"/>
                <a:gd name="T41" fmla="*/ 9 h 40"/>
                <a:gd name="T42" fmla="*/ 4 w 32"/>
                <a:gd name="T43" fmla="*/ 3 h 40"/>
                <a:gd name="T44" fmla="*/ 10 w 32"/>
                <a:gd name="T45" fmla="*/ 0 h 40"/>
                <a:gd name="T46" fmla="*/ 17 w 32"/>
                <a:gd name="T47" fmla="*/ 0 h 40"/>
                <a:gd name="T48" fmla="*/ 23 w 32"/>
                <a:gd name="T49" fmla="*/ 0 h 40"/>
                <a:gd name="T50" fmla="*/ 28 w 32"/>
                <a:gd name="T51" fmla="*/ 3 h 40"/>
                <a:gd name="T52" fmla="*/ 31 w 32"/>
                <a:gd name="T53" fmla="*/ 7 h 40"/>
                <a:gd name="T54" fmla="*/ 32 w 32"/>
                <a:gd name="T55" fmla="*/ 12 h 40"/>
                <a:gd name="T56" fmla="*/ 32 w 32"/>
                <a:gd name="T57" fmla="*/ 39 h 40"/>
                <a:gd name="T58" fmla="*/ 24 w 32"/>
                <a:gd name="T59" fmla="*/ 39 h 40"/>
                <a:gd name="T60" fmla="*/ 24 w 32"/>
                <a:gd name="T61" fmla="*/ 22 h 40"/>
                <a:gd name="T62" fmla="*/ 22 w 32"/>
                <a:gd name="T63" fmla="*/ 22 h 40"/>
                <a:gd name="T64" fmla="*/ 21 w 32"/>
                <a:gd name="T65" fmla="*/ 21 h 40"/>
                <a:gd name="T66" fmla="*/ 18 w 32"/>
                <a:gd name="T67" fmla="*/ 21 h 40"/>
                <a:gd name="T68" fmla="*/ 16 w 32"/>
                <a:gd name="T69" fmla="*/ 21 h 40"/>
                <a:gd name="T70" fmla="*/ 10 w 32"/>
                <a:gd name="T71" fmla="*/ 22 h 40"/>
                <a:gd name="T72" fmla="*/ 8 w 32"/>
                <a:gd name="T73" fmla="*/ 26 h 40"/>
                <a:gd name="T74" fmla="*/ 8 w 32"/>
                <a:gd name="T75" fmla="*/ 29 h 40"/>
                <a:gd name="T76" fmla="*/ 10 w 32"/>
                <a:gd name="T77" fmla="*/ 31 h 40"/>
                <a:gd name="T78" fmla="*/ 12 w 32"/>
                <a:gd name="T79" fmla="*/ 32 h 40"/>
                <a:gd name="T80" fmla="*/ 15 w 32"/>
                <a:gd name="T81" fmla="*/ 33 h 40"/>
                <a:gd name="T82" fmla="*/ 18 w 32"/>
                <a:gd name="T83" fmla="*/ 32 h 40"/>
                <a:gd name="T84" fmla="*/ 21 w 32"/>
                <a:gd name="T85" fmla="*/ 31 h 40"/>
                <a:gd name="T86" fmla="*/ 23 w 32"/>
                <a:gd name="T87" fmla="*/ 30 h 40"/>
                <a:gd name="T88" fmla="*/ 24 w 32"/>
                <a:gd name="T89" fmla="*/ 28 h 40"/>
                <a:gd name="T90" fmla="*/ 24 w 32"/>
                <a:gd name="T9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0">
                  <a:moveTo>
                    <a:pt x="24" y="39"/>
                  </a:moveTo>
                  <a:cubicBezTo>
                    <a:pt x="24" y="35"/>
                    <a:pt x="24" y="35"/>
                    <a:pt x="24" y="35"/>
                  </a:cubicBezTo>
                  <a:cubicBezTo>
                    <a:pt x="23" y="36"/>
                    <a:pt x="23" y="37"/>
                    <a:pt x="22" y="37"/>
                  </a:cubicBezTo>
                  <a:cubicBezTo>
                    <a:pt x="21" y="37"/>
                    <a:pt x="21" y="38"/>
                    <a:pt x="20" y="38"/>
                  </a:cubicBezTo>
                  <a:cubicBezTo>
                    <a:pt x="19" y="39"/>
                    <a:pt x="18" y="39"/>
                    <a:pt x="17" y="39"/>
                  </a:cubicBezTo>
                  <a:cubicBezTo>
                    <a:pt x="16" y="39"/>
                    <a:pt x="15" y="40"/>
                    <a:pt x="14" y="40"/>
                  </a:cubicBezTo>
                  <a:cubicBezTo>
                    <a:pt x="12" y="40"/>
                    <a:pt x="11" y="39"/>
                    <a:pt x="9" y="39"/>
                  </a:cubicBezTo>
                  <a:cubicBezTo>
                    <a:pt x="7" y="38"/>
                    <a:pt x="6" y="38"/>
                    <a:pt x="5" y="37"/>
                  </a:cubicBezTo>
                  <a:cubicBezTo>
                    <a:pt x="3" y="36"/>
                    <a:pt x="2" y="34"/>
                    <a:pt x="2" y="33"/>
                  </a:cubicBezTo>
                  <a:cubicBezTo>
                    <a:pt x="1" y="31"/>
                    <a:pt x="0" y="29"/>
                    <a:pt x="0" y="27"/>
                  </a:cubicBezTo>
                  <a:cubicBezTo>
                    <a:pt x="0" y="24"/>
                    <a:pt x="1" y="23"/>
                    <a:pt x="2" y="21"/>
                  </a:cubicBezTo>
                  <a:cubicBezTo>
                    <a:pt x="2" y="20"/>
                    <a:pt x="3" y="18"/>
                    <a:pt x="5" y="17"/>
                  </a:cubicBezTo>
                  <a:cubicBezTo>
                    <a:pt x="6" y="16"/>
                    <a:pt x="8" y="15"/>
                    <a:pt x="10" y="15"/>
                  </a:cubicBezTo>
                  <a:cubicBezTo>
                    <a:pt x="12" y="14"/>
                    <a:pt x="14" y="14"/>
                    <a:pt x="16" y="14"/>
                  </a:cubicBezTo>
                  <a:cubicBezTo>
                    <a:pt x="18" y="14"/>
                    <a:pt x="19" y="14"/>
                    <a:pt x="21" y="15"/>
                  </a:cubicBezTo>
                  <a:cubicBezTo>
                    <a:pt x="22" y="15"/>
                    <a:pt x="23" y="15"/>
                    <a:pt x="24" y="16"/>
                  </a:cubicBezTo>
                  <a:cubicBezTo>
                    <a:pt x="24" y="13"/>
                    <a:pt x="24" y="13"/>
                    <a:pt x="24" y="13"/>
                  </a:cubicBezTo>
                  <a:cubicBezTo>
                    <a:pt x="24" y="11"/>
                    <a:pt x="24" y="9"/>
                    <a:pt x="22" y="8"/>
                  </a:cubicBezTo>
                  <a:cubicBezTo>
                    <a:pt x="21" y="7"/>
                    <a:pt x="19" y="6"/>
                    <a:pt x="17" y="6"/>
                  </a:cubicBezTo>
                  <a:cubicBezTo>
                    <a:pt x="15" y="6"/>
                    <a:pt x="13" y="6"/>
                    <a:pt x="12" y="7"/>
                  </a:cubicBezTo>
                  <a:cubicBezTo>
                    <a:pt x="10" y="7"/>
                    <a:pt x="9" y="8"/>
                    <a:pt x="7" y="9"/>
                  </a:cubicBezTo>
                  <a:cubicBezTo>
                    <a:pt x="4" y="3"/>
                    <a:pt x="4" y="3"/>
                    <a:pt x="4" y="3"/>
                  </a:cubicBezTo>
                  <a:cubicBezTo>
                    <a:pt x="6" y="2"/>
                    <a:pt x="8" y="1"/>
                    <a:pt x="10" y="0"/>
                  </a:cubicBezTo>
                  <a:cubicBezTo>
                    <a:pt x="12" y="0"/>
                    <a:pt x="15" y="0"/>
                    <a:pt x="17" y="0"/>
                  </a:cubicBezTo>
                  <a:cubicBezTo>
                    <a:pt x="19" y="0"/>
                    <a:pt x="21" y="0"/>
                    <a:pt x="23" y="0"/>
                  </a:cubicBezTo>
                  <a:cubicBezTo>
                    <a:pt x="25" y="1"/>
                    <a:pt x="26" y="2"/>
                    <a:pt x="28" y="3"/>
                  </a:cubicBezTo>
                  <a:cubicBezTo>
                    <a:pt x="29" y="4"/>
                    <a:pt x="30" y="5"/>
                    <a:pt x="31" y="7"/>
                  </a:cubicBezTo>
                  <a:cubicBezTo>
                    <a:pt x="31" y="8"/>
                    <a:pt x="32" y="10"/>
                    <a:pt x="32" y="12"/>
                  </a:cubicBezTo>
                  <a:cubicBezTo>
                    <a:pt x="32" y="39"/>
                    <a:pt x="32" y="39"/>
                    <a:pt x="32" y="39"/>
                  </a:cubicBezTo>
                  <a:lnTo>
                    <a:pt x="24" y="39"/>
                  </a:lnTo>
                  <a:close/>
                  <a:moveTo>
                    <a:pt x="24" y="22"/>
                  </a:moveTo>
                  <a:cubicBezTo>
                    <a:pt x="24" y="22"/>
                    <a:pt x="23" y="22"/>
                    <a:pt x="22" y="22"/>
                  </a:cubicBezTo>
                  <a:cubicBezTo>
                    <a:pt x="22" y="21"/>
                    <a:pt x="21" y="21"/>
                    <a:pt x="21" y="21"/>
                  </a:cubicBezTo>
                  <a:cubicBezTo>
                    <a:pt x="20" y="21"/>
                    <a:pt x="19" y="21"/>
                    <a:pt x="18" y="21"/>
                  </a:cubicBezTo>
                  <a:cubicBezTo>
                    <a:pt x="17" y="21"/>
                    <a:pt x="17" y="21"/>
                    <a:pt x="16" y="21"/>
                  </a:cubicBezTo>
                  <a:cubicBezTo>
                    <a:pt x="13" y="21"/>
                    <a:pt x="11" y="21"/>
                    <a:pt x="10" y="22"/>
                  </a:cubicBezTo>
                  <a:cubicBezTo>
                    <a:pt x="8" y="23"/>
                    <a:pt x="8" y="25"/>
                    <a:pt x="8" y="26"/>
                  </a:cubicBezTo>
                  <a:cubicBezTo>
                    <a:pt x="8" y="28"/>
                    <a:pt x="8" y="29"/>
                    <a:pt x="8" y="29"/>
                  </a:cubicBezTo>
                  <a:cubicBezTo>
                    <a:pt x="9" y="30"/>
                    <a:pt x="9" y="31"/>
                    <a:pt x="10" y="31"/>
                  </a:cubicBezTo>
                  <a:cubicBezTo>
                    <a:pt x="10" y="32"/>
                    <a:pt x="11" y="32"/>
                    <a:pt x="12" y="32"/>
                  </a:cubicBezTo>
                  <a:cubicBezTo>
                    <a:pt x="13" y="33"/>
                    <a:pt x="14" y="33"/>
                    <a:pt x="15" y="33"/>
                  </a:cubicBezTo>
                  <a:cubicBezTo>
                    <a:pt x="16" y="33"/>
                    <a:pt x="17" y="33"/>
                    <a:pt x="18" y="32"/>
                  </a:cubicBezTo>
                  <a:cubicBezTo>
                    <a:pt x="19" y="32"/>
                    <a:pt x="20" y="32"/>
                    <a:pt x="21" y="31"/>
                  </a:cubicBezTo>
                  <a:cubicBezTo>
                    <a:pt x="21" y="31"/>
                    <a:pt x="22" y="30"/>
                    <a:pt x="23" y="30"/>
                  </a:cubicBezTo>
                  <a:cubicBezTo>
                    <a:pt x="23" y="29"/>
                    <a:pt x="24" y="28"/>
                    <a:pt x="24" y="28"/>
                  </a:cubicBezTo>
                  <a:lnTo>
                    <a:pt x="2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5" name="Freeform 42">
              <a:extLst>
                <a:ext uri="{FF2B5EF4-FFF2-40B4-BE49-F238E27FC236}">
                  <a16:creationId xmlns:a16="http://schemas.microsoft.com/office/drawing/2014/main" id="{223989A0-E246-4806-AF7E-9D6C2B1DD489}"/>
                </a:ext>
              </a:extLst>
            </p:cNvPr>
            <p:cNvSpPr>
              <a:spLocks/>
            </p:cNvSpPr>
            <p:nvPr userDrawn="1"/>
          </p:nvSpPr>
          <p:spPr bwMode="auto">
            <a:xfrm>
              <a:off x="3877436" y="6212575"/>
              <a:ext cx="78468" cy="99391"/>
            </a:xfrm>
            <a:custGeom>
              <a:avLst/>
              <a:gdLst>
                <a:gd name="T0" fmla="*/ 23 w 31"/>
                <a:gd name="T1" fmla="*/ 39 h 39"/>
                <a:gd name="T2" fmla="*/ 23 w 31"/>
                <a:gd name="T3" fmla="*/ 17 h 39"/>
                <a:gd name="T4" fmla="*/ 22 w 31"/>
                <a:gd name="T5" fmla="*/ 9 h 39"/>
                <a:gd name="T6" fmla="*/ 15 w 31"/>
                <a:gd name="T7" fmla="*/ 7 h 39"/>
                <a:gd name="T8" fmla="*/ 12 w 31"/>
                <a:gd name="T9" fmla="*/ 7 h 39"/>
                <a:gd name="T10" fmla="*/ 10 w 31"/>
                <a:gd name="T11" fmla="*/ 9 h 39"/>
                <a:gd name="T12" fmla="*/ 8 w 31"/>
                <a:gd name="T13" fmla="*/ 12 h 39"/>
                <a:gd name="T14" fmla="*/ 8 w 31"/>
                <a:gd name="T15" fmla="*/ 16 h 39"/>
                <a:gd name="T16" fmla="*/ 8 w 31"/>
                <a:gd name="T17" fmla="*/ 39 h 39"/>
                <a:gd name="T18" fmla="*/ 0 w 31"/>
                <a:gd name="T19" fmla="*/ 39 h 39"/>
                <a:gd name="T20" fmla="*/ 0 w 31"/>
                <a:gd name="T21" fmla="*/ 0 h 39"/>
                <a:gd name="T22" fmla="*/ 8 w 31"/>
                <a:gd name="T23" fmla="*/ 0 h 39"/>
                <a:gd name="T24" fmla="*/ 8 w 31"/>
                <a:gd name="T25" fmla="*/ 4 h 39"/>
                <a:gd name="T26" fmla="*/ 9 w 31"/>
                <a:gd name="T27" fmla="*/ 2 h 39"/>
                <a:gd name="T28" fmla="*/ 12 w 31"/>
                <a:gd name="T29" fmla="*/ 1 h 39"/>
                <a:gd name="T30" fmla="*/ 14 w 31"/>
                <a:gd name="T31" fmla="*/ 0 h 39"/>
                <a:gd name="T32" fmla="*/ 17 w 31"/>
                <a:gd name="T33" fmla="*/ 0 h 39"/>
                <a:gd name="T34" fmla="*/ 23 w 31"/>
                <a:gd name="T35" fmla="*/ 1 h 39"/>
                <a:gd name="T36" fmla="*/ 28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2" y="9"/>
                  </a:cubicBezTo>
                  <a:cubicBezTo>
                    <a:pt x="20" y="7"/>
                    <a:pt x="18" y="7"/>
                    <a:pt x="15" y="7"/>
                  </a:cubicBezTo>
                  <a:cubicBezTo>
                    <a:pt x="14" y="7"/>
                    <a:pt x="13" y="7"/>
                    <a:pt x="12" y="7"/>
                  </a:cubicBezTo>
                  <a:cubicBezTo>
                    <a:pt x="11" y="8"/>
                    <a:pt x="10" y="8"/>
                    <a:pt x="10" y="9"/>
                  </a:cubicBezTo>
                  <a:cubicBezTo>
                    <a:pt x="9" y="10"/>
                    <a:pt x="8" y="11"/>
                    <a:pt x="8" y="12"/>
                  </a:cubicBezTo>
                  <a:cubicBezTo>
                    <a:pt x="8" y="14"/>
                    <a:pt x="8" y="15"/>
                    <a:pt x="8" y="16"/>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2" y="1"/>
                  </a:cubicBezTo>
                  <a:cubicBezTo>
                    <a:pt x="12" y="0"/>
                    <a:pt x="13" y="0"/>
                    <a:pt x="14" y="0"/>
                  </a:cubicBezTo>
                  <a:cubicBezTo>
                    <a:pt x="15" y="0"/>
                    <a:pt x="16" y="0"/>
                    <a:pt x="17" y="0"/>
                  </a:cubicBezTo>
                  <a:cubicBezTo>
                    <a:pt x="20" y="0"/>
                    <a:pt x="22" y="0"/>
                    <a:pt x="23" y="1"/>
                  </a:cubicBezTo>
                  <a:cubicBezTo>
                    <a:pt x="25" y="1"/>
                    <a:pt x="26" y="2"/>
                    <a:pt x="28" y="4"/>
                  </a:cubicBezTo>
                  <a:cubicBezTo>
                    <a:pt x="29" y="5"/>
                    <a:pt x="29" y="7"/>
                    <a:pt x="30" y="9"/>
                  </a:cubicBezTo>
                  <a:cubicBezTo>
                    <a:pt x="31"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6" name="Freeform 43">
              <a:extLst>
                <a:ext uri="{FF2B5EF4-FFF2-40B4-BE49-F238E27FC236}">
                  <a16:creationId xmlns:a16="http://schemas.microsoft.com/office/drawing/2014/main" id="{5FED967A-F1ED-4489-A689-A9A49A278085}"/>
                </a:ext>
              </a:extLst>
            </p:cNvPr>
            <p:cNvSpPr>
              <a:spLocks/>
            </p:cNvSpPr>
            <p:nvPr userDrawn="1"/>
          </p:nvSpPr>
          <p:spPr bwMode="auto">
            <a:xfrm>
              <a:off x="3975084"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0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3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6 w 29"/>
                <a:gd name="T55" fmla="*/ 24 h 40"/>
                <a:gd name="T56" fmla="*/ 13 w 29"/>
                <a:gd name="T57" fmla="*/ 22 h 40"/>
                <a:gd name="T58" fmla="*/ 7 w 29"/>
                <a:gd name="T59" fmla="*/ 20 h 40"/>
                <a:gd name="T60" fmla="*/ 4 w 29"/>
                <a:gd name="T61" fmla="*/ 17 h 40"/>
                <a:gd name="T62" fmla="*/ 2 w 29"/>
                <a:gd name="T63" fmla="*/ 14 h 40"/>
                <a:gd name="T64" fmla="*/ 1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2" y="6"/>
                    <a:pt x="11" y="7"/>
                    <a:pt x="10" y="7"/>
                  </a:cubicBezTo>
                  <a:cubicBezTo>
                    <a:pt x="9" y="8"/>
                    <a:pt x="9" y="9"/>
                    <a:pt x="9" y="10"/>
                  </a:cubicBezTo>
                  <a:cubicBezTo>
                    <a:pt x="9" y="10"/>
                    <a:pt x="9" y="11"/>
                    <a:pt x="9" y="11"/>
                  </a:cubicBezTo>
                  <a:cubicBezTo>
                    <a:pt x="10" y="12"/>
                    <a:pt x="10" y="12"/>
                    <a:pt x="10"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3" y="29"/>
                    <a:pt x="3" y="29"/>
                    <a:pt x="3"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1" y="27"/>
                    <a:pt x="21" y="27"/>
                  </a:cubicBezTo>
                  <a:cubicBezTo>
                    <a:pt x="21" y="26"/>
                    <a:pt x="20" y="25"/>
                    <a:pt x="19" y="25"/>
                  </a:cubicBezTo>
                  <a:cubicBezTo>
                    <a:pt x="18" y="25"/>
                    <a:pt x="18" y="24"/>
                    <a:pt x="16" y="24"/>
                  </a:cubicBezTo>
                  <a:cubicBezTo>
                    <a:pt x="15" y="23"/>
                    <a:pt x="14" y="23"/>
                    <a:pt x="13" y="22"/>
                  </a:cubicBezTo>
                  <a:cubicBezTo>
                    <a:pt x="11" y="21"/>
                    <a:pt x="9" y="20"/>
                    <a:pt x="7" y="20"/>
                  </a:cubicBezTo>
                  <a:cubicBezTo>
                    <a:pt x="6" y="19"/>
                    <a:pt x="5" y="18"/>
                    <a:pt x="4" y="17"/>
                  </a:cubicBezTo>
                  <a:cubicBezTo>
                    <a:pt x="3" y="16"/>
                    <a:pt x="2" y="15"/>
                    <a:pt x="2" y="14"/>
                  </a:cubicBezTo>
                  <a:cubicBezTo>
                    <a:pt x="2" y="13"/>
                    <a:pt x="1" y="12"/>
                    <a:pt x="1" y="10"/>
                  </a:cubicBezTo>
                  <a:cubicBezTo>
                    <a:pt x="1"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7" name="Freeform 44">
              <a:extLst>
                <a:ext uri="{FF2B5EF4-FFF2-40B4-BE49-F238E27FC236}">
                  <a16:creationId xmlns:a16="http://schemas.microsoft.com/office/drawing/2014/main" id="{DA362954-FE74-40B7-AB98-CC8AC60FFC8D}"/>
                </a:ext>
              </a:extLst>
            </p:cNvPr>
            <p:cNvSpPr>
              <a:spLocks/>
            </p:cNvSpPr>
            <p:nvPr userDrawn="1"/>
          </p:nvSpPr>
          <p:spPr bwMode="auto">
            <a:xfrm>
              <a:off x="4058782" y="6212575"/>
              <a:ext cx="122060" cy="99391"/>
            </a:xfrm>
            <a:custGeom>
              <a:avLst/>
              <a:gdLst>
                <a:gd name="T0" fmla="*/ 55 w 70"/>
                <a:gd name="T1" fmla="*/ 57 h 57"/>
                <a:gd name="T2" fmla="*/ 45 w 70"/>
                <a:gd name="T3" fmla="*/ 57 h 57"/>
                <a:gd name="T4" fmla="*/ 35 w 70"/>
                <a:gd name="T5" fmla="*/ 17 h 57"/>
                <a:gd name="T6" fmla="*/ 25 w 70"/>
                <a:gd name="T7" fmla="*/ 57 h 57"/>
                <a:gd name="T8" fmla="*/ 14 w 70"/>
                <a:gd name="T9" fmla="*/ 57 h 57"/>
                <a:gd name="T10" fmla="*/ 0 w 70"/>
                <a:gd name="T11" fmla="*/ 0 h 57"/>
                <a:gd name="T12" fmla="*/ 10 w 70"/>
                <a:gd name="T13" fmla="*/ 0 h 57"/>
                <a:gd name="T14" fmla="*/ 20 w 70"/>
                <a:gd name="T15" fmla="*/ 39 h 57"/>
                <a:gd name="T16" fmla="*/ 30 w 70"/>
                <a:gd name="T17" fmla="*/ 0 h 57"/>
                <a:gd name="T18" fmla="*/ 39 w 70"/>
                <a:gd name="T19" fmla="*/ 0 h 57"/>
                <a:gd name="T20" fmla="*/ 49 w 70"/>
                <a:gd name="T21" fmla="*/ 39 h 57"/>
                <a:gd name="T22" fmla="*/ 60 w 70"/>
                <a:gd name="T23" fmla="*/ 0 h 57"/>
                <a:gd name="T24" fmla="*/ 70 w 70"/>
                <a:gd name="T25" fmla="*/ 0 h 57"/>
                <a:gd name="T26" fmla="*/ 55 w 7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55" y="57"/>
                  </a:moveTo>
                  <a:lnTo>
                    <a:pt x="45" y="57"/>
                  </a:lnTo>
                  <a:lnTo>
                    <a:pt x="35" y="17"/>
                  </a:lnTo>
                  <a:lnTo>
                    <a:pt x="25" y="57"/>
                  </a:lnTo>
                  <a:lnTo>
                    <a:pt x="14" y="57"/>
                  </a:lnTo>
                  <a:lnTo>
                    <a:pt x="0" y="0"/>
                  </a:lnTo>
                  <a:lnTo>
                    <a:pt x="10" y="0"/>
                  </a:lnTo>
                  <a:lnTo>
                    <a:pt x="20" y="39"/>
                  </a:lnTo>
                  <a:lnTo>
                    <a:pt x="30" y="0"/>
                  </a:lnTo>
                  <a:lnTo>
                    <a:pt x="39" y="0"/>
                  </a:lnTo>
                  <a:lnTo>
                    <a:pt x="49" y="39"/>
                  </a:lnTo>
                  <a:lnTo>
                    <a:pt x="60" y="0"/>
                  </a:lnTo>
                  <a:lnTo>
                    <a:pt x="70" y="0"/>
                  </a:lnTo>
                  <a:lnTo>
                    <a:pt x="55" y="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8" name="Freeform 45">
              <a:extLst>
                <a:ext uri="{FF2B5EF4-FFF2-40B4-BE49-F238E27FC236}">
                  <a16:creationId xmlns:a16="http://schemas.microsoft.com/office/drawing/2014/main" id="{C1C7EF3F-CB28-4C69-901C-8F9F09C5B597}"/>
                </a:ext>
              </a:extLst>
            </p:cNvPr>
            <p:cNvSpPr>
              <a:spLocks noEditPoints="1"/>
            </p:cNvSpPr>
            <p:nvPr userDrawn="1"/>
          </p:nvSpPr>
          <p:spPr bwMode="auto">
            <a:xfrm>
              <a:off x="419130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9" name="Freeform 46">
              <a:extLst>
                <a:ext uri="{FF2B5EF4-FFF2-40B4-BE49-F238E27FC236}">
                  <a16:creationId xmlns:a16="http://schemas.microsoft.com/office/drawing/2014/main" id="{80D5AA14-D31C-42E8-B89F-2FCABF204007}"/>
                </a:ext>
              </a:extLst>
            </p:cNvPr>
            <p:cNvSpPr>
              <a:spLocks/>
            </p:cNvSpPr>
            <p:nvPr userDrawn="1"/>
          </p:nvSpPr>
          <p:spPr bwMode="auto">
            <a:xfrm>
              <a:off x="4295927" y="6212575"/>
              <a:ext cx="57543" cy="99391"/>
            </a:xfrm>
            <a:custGeom>
              <a:avLst/>
              <a:gdLst>
                <a:gd name="T0" fmla="*/ 21 w 23"/>
                <a:gd name="T1" fmla="*/ 8 h 39"/>
                <a:gd name="T2" fmla="*/ 18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6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8" y="7"/>
                  </a:cubicBezTo>
                  <a:cubicBezTo>
                    <a:pt x="17" y="7"/>
                    <a:pt x="16"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0" y="1"/>
                    <a:pt x="11" y="1"/>
                  </a:cubicBezTo>
                  <a:cubicBezTo>
                    <a:pt x="12" y="0"/>
                    <a:pt x="13" y="0"/>
                    <a:pt x="14" y="0"/>
                  </a:cubicBezTo>
                  <a:cubicBezTo>
                    <a:pt x="14" y="0"/>
                    <a:pt x="15" y="0"/>
                    <a:pt x="16"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0" name="Freeform 47">
              <a:extLst>
                <a:ext uri="{FF2B5EF4-FFF2-40B4-BE49-F238E27FC236}">
                  <a16:creationId xmlns:a16="http://schemas.microsoft.com/office/drawing/2014/main" id="{3894EB82-A456-47F8-BB06-FE894AF4B86B}"/>
                </a:ext>
              </a:extLst>
            </p:cNvPr>
            <p:cNvSpPr>
              <a:spLocks/>
            </p:cNvSpPr>
            <p:nvPr userDrawn="1"/>
          </p:nvSpPr>
          <p:spPr bwMode="auto">
            <a:xfrm>
              <a:off x="4346494" y="6284068"/>
              <a:ext cx="29644"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3 w 12"/>
                <a:gd name="T11" fmla="*/ 11 h 12"/>
                <a:gd name="T12" fmla="*/ 2 w 12"/>
                <a:gd name="T13" fmla="*/ 10 h 12"/>
                <a:gd name="T14" fmla="*/ 0 w 12"/>
                <a:gd name="T15" fmla="*/ 8 h 12"/>
                <a:gd name="T16" fmla="*/ 0 w 12"/>
                <a:gd name="T17" fmla="*/ 6 h 12"/>
                <a:gd name="T18" fmla="*/ 0 w 12"/>
                <a:gd name="T19" fmla="*/ 4 h 12"/>
                <a:gd name="T20" fmla="*/ 2 w 12"/>
                <a:gd name="T21" fmla="*/ 2 h 12"/>
                <a:gd name="T22" fmla="*/ 3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3" y="11"/>
                  </a:cubicBezTo>
                  <a:cubicBezTo>
                    <a:pt x="3" y="11"/>
                    <a:pt x="2" y="10"/>
                    <a:pt x="2" y="10"/>
                  </a:cubicBezTo>
                  <a:cubicBezTo>
                    <a:pt x="1" y="9"/>
                    <a:pt x="1" y="9"/>
                    <a:pt x="0" y="8"/>
                  </a:cubicBezTo>
                  <a:cubicBezTo>
                    <a:pt x="0" y="7"/>
                    <a:pt x="0" y="7"/>
                    <a:pt x="0" y="6"/>
                  </a:cubicBezTo>
                  <a:cubicBezTo>
                    <a:pt x="0" y="5"/>
                    <a:pt x="0" y="4"/>
                    <a:pt x="0" y="4"/>
                  </a:cubicBezTo>
                  <a:cubicBezTo>
                    <a:pt x="1" y="3"/>
                    <a:pt x="1" y="2"/>
                    <a:pt x="2" y="2"/>
                  </a:cubicBezTo>
                  <a:cubicBezTo>
                    <a:pt x="2" y="1"/>
                    <a:pt x="3" y="1"/>
                    <a:pt x="3"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1" name="Freeform 48">
              <a:extLst>
                <a:ext uri="{FF2B5EF4-FFF2-40B4-BE49-F238E27FC236}">
                  <a16:creationId xmlns:a16="http://schemas.microsoft.com/office/drawing/2014/main" id="{A88F5C3F-FAE1-4A50-86D3-E9A1CAA89A96}"/>
                </a:ext>
              </a:extLst>
            </p:cNvPr>
            <p:cNvSpPr>
              <a:spLocks/>
            </p:cNvSpPr>
            <p:nvPr userDrawn="1"/>
          </p:nvSpPr>
          <p:spPr bwMode="auto">
            <a:xfrm>
              <a:off x="498115" y="6388691"/>
              <a:ext cx="94161" cy="130778"/>
            </a:xfrm>
            <a:custGeom>
              <a:avLst/>
              <a:gdLst>
                <a:gd name="T0" fmla="*/ 32 w 54"/>
                <a:gd name="T1" fmla="*/ 12 h 75"/>
                <a:gd name="T2" fmla="*/ 32 w 54"/>
                <a:gd name="T3" fmla="*/ 75 h 75"/>
                <a:gd name="T4" fmla="*/ 22 w 54"/>
                <a:gd name="T5" fmla="*/ 75 h 75"/>
                <a:gd name="T6" fmla="*/ 22 w 54"/>
                <a:gd name="T7" fmla="*/ 12 h 75"/>
                <a:gd name="T8" fmla="*/ 0 w 54"/>
                <a:gd name="T9" fmla="*/ 12 h 75"/>
                <a:gd name="T10" fmla="*/ 0 w 54"/>
                <a:gd name="T11" fmla="*/ 0 h 75"/>
                <a:gd name="T12" fmla="*/ 54 w 54"/>
                <a:gd name="T13" fmla="*/ 0 h 75"/>
                <a:gd name="T14" fmla="*/ 54 w 54"/>
                <a:gd name="T15" fmla="*/ 12 h 75"/>
                <a:gd name="T16" fmla="*/ 32 w 54"/>
                <a:gd name="T17"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2"/>
                  </a:moveTo>
                  <a:lnTo>
                    <a:pt x="32" y="75"/>
                  </a:lnTo>
                  <a:lnTo>
                    <a:pt x="22" y="75"/>
                  </a:lnTo>
                  <a:lnTo>
                    <a:pt x="22" y="12"/>
                  </a:lnTo>
                  <a:lnTo>
                    <a:pt x="0" y="12"/>
                  </a:lnTo>
                  <a:lnTo>
                    <a:pt x="0" y="0"/>
                  </a:lnTo>
                  <a:lnTo>
                    <a:pt x="54" y="0"/>
                  </a:lnTo>
                  <a:lnTo>
                    <a:pt x="54" y="12"/>
                  </a:lnTo>
                  <a:lnTo>
                    <a:pt x="32"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2" name="Freeform 49">
              <a:extLst>
                <a:ext uri="{FF2B5EF4-FFF2-40B4-BE49-F238E27FC236}">
                  <a16:creationId xmlns:a16="http://schemas.microsoft.com/office/drawing/2014/main" id="{1EFCBDA7-FA42-4391-9872-95EB6DDEA684}"/>
                </a:ext>
              </a:extLst>
            </p:cNvPr>
            <p:cNvSpPr>
              <a:spLocks/>
            </p:cNvSpPr>
            <p:nvPr userDrawn="1"/>
          </p:nvSpPr>
          <p:spPr bwMode="auto">
            <a:xfrm>
              <a:off x="609713" y="6383459"/>
              <a:ext cx="78468"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9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1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2" y="25"/>
                    <a:pt x="21" y="24"/>
                  </a:cubicBezTo>
                  <a:cubicBezTo>
                    <a:pt x="20" y="22"/>
                    <a:pt x="18" y="21"/>
                    <a:pt x="15" y="21"/>
                  </a:cubicBezTo>
                  <a:cubicBezTo>
                    <a:pt x="14" y="21"/>
                    <a:pt x="13" y="21"/>
                    <a:pt x="12" y="22"/>
                  </a:cubicBezTo>
                  <a:cubicBezTo>
                    <a:pt x="11" y="22"/>
                    <a:pt x="10" y="23"/>
                    <a:pt x="9" y="24"/>
                  </a:cubicBezTo>
                  <a:cubicBezTo>
                    <a:pt x="9" y="24"/>
                    <a:pt x="8" y="25"/>
                    <a:pt x="8" y="27"/>
                  </a:cubicBezTo>
                  <a:cubicBezTo>
                    <a:pt x="7"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8" y="17"/>
                    <a:pt x="9" y="17"/>
                  </a:cubicBezTo>
                  <a:cubicBezTo>
                    <a:pt x="10" y="16"/>
                    <a:pt x="10" y="16"/>
                    <a:pt x="11" y="15"/>
                  </a:cubicBezTo>
                  <a:cubicBezTo>
                    <a:pt x="12" y="15"/>
                    <a:pt x="13" y="15"/>
                    <a:pt x="14" y="14"/>
                  </a:cubicBezTo>
                  <a:cubicBezTo>
                    <a:pt x="15" y="14"/>
                    <a:pt x="16" y="14"/>
                    <a:pt x="17" y="14"/>
                  </a:cubicBezTo>
                  <a:cubicBezTo>
                    <a:pt x="19" y="14"/>
                    <a:pt x="21" y="14"/>
                    <a:pt x="23" y="15"/>
                  </a:cubicBezTo>
                  <a:cubicBezTo>
                    <a:pt x="25" y="16"/>
                    <a:pt x="26" y="17"/>
                    <a:pt x="27" y="18"/>
                  </a:cubicBezTo>
                  <a:cubicBezTo>
                    <a:pt x="28" y="20"/>
                    <a:pt x="29" y="22"/>
                    <a:pt x="30" y="24"/>
                  </a:cubicBezTo>
                  <a:cubicBezTo>
                    <a:pt x="30"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3" name="Freeform 50">
              <a:extLst>
                <a:ext uri="{FF2B5EF4-FFF2-40B4-BE49-F238E27FC236}">
                  <a16:creationId xmlns:a16="http://schemas.microsoft.com/office/drawing/2014/main" id="{721D8C30-DB23-4A0B-8A74-BC467086477D}"/>
                </a:ext>
              </a:extLst>
            </p:cNvPr>
            <p:cNvSpPr>
              <a:spLocks noEditPoints="1"/>
            </p:cNvSpPr>
            <p:nvPr userDrawn="1"/>
          </p:nvSpPr>
          <p:spPr bwMode="auto">
            <a:xfrm>
              <a:off x="705618" y="6418333"/>
              <a:ext cx="85443" cy="102879"/>
            </a:xfrm>
            <a:custGeom>
              <a:avLst/>
              <a:gdLst>
                <a:gd name="T0" fmla="*/ 33 w 33"/>
                <a:gd name="T1" fmla="*/ 19 h 40"/>
                <a:gd name="T2" fmla="*/ 33 w 33"/>
                <a:gd name="T3" fmla="*/ 21 h 40"/>
                <a:gd name="T4" fmla="*/ 33 w 33"/>
                <a:gd name="T5" fmla="*/ 23 h 40"/>
                <a:gd name="T6" fmla="*/ 7 w 33"/>
                <a:gd name="T7" fmla="*/ 23 h 40"/>
                <a:gd name="T8" fmla="*/ 9 w 33"/>
                <a:gd name="T9" fmla="*/ 28 h 40"/>
                <a:gd name="T10" fmla="*/ 11 w 33"/>
                <a:gd name="T11" fmla="*/ 31 h 40"/>
                <a:gd name="T12" fmla="*/ 14 w 33"/>
                <a:gd name="T13" fmla="*/ 33 h 40"/>
                <a:gd name="T14" fmla="*/ 17 w 33"/>
                <a:gd name="T15" fmla="*/ 33 h 40"/>
                <a:gd name="T16" fmla="*/ 19 w 33"/>
                <a:gd name="T17" fmla="*/ 33 h 40"/>
                <a:gd name="T18" fmla="*/ 22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1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5 w 33"/>
                <a:gd name="T65" fmla="*/ 13 h 40"/>
                <a:gd name="T66" fmla="*/ 23 w 33"/>
                <a:gd name="T67" fmla="*/ 10 h 40"/>
                <a:gd name="T68" fmla="*/ 20 w 33"/>
                <a:gd name="T69" fmla="*/ 8 h 40"/>
                <a:gd name="T70" fmla="*/ 16 w 33"/>
                <a:gd name="T71" fmla="*/ 7 h 40"/>
                <a:gd name="T72" fmla="*/ 13 w 33"/>
                <a:gd name="T73" fmla="*/ 8 h 40"/>
                <a:gd name="T74" fmla="*/ 10 w 33"/>
                <a:gd name="T75" fmla="*/ 9 h 40"/>
                <a:gd name="T76" fmla="*/ 9 w 33"/>
                <a:gd name="T77" fmla="*/ 12 h 40"/>
                <a:gd name="T78" fmla="*/ 8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7" y="23"/>
                    <a:pt x="7" y="23"/>
                    <a:pt x="7" y="23"/>
                  </a:cubicBezTo>
                  <a:cubicBezTo>
                    <a:pt x="8" y="25"/>
                    <a:pt x="8" y="26"/>
                    <a:pt x="9" y="28"/>
                  </a:cubicBezTo>
                  <a:cubicBezTo>
                    <a:pt x="9" y="29"/>
                    <a:pt x="10" y="30"/>
                    <a:pt x="11" y="31"/>
                  </a:cubicBezTo>
                  <a:cubicBezTo>
                    <a:pt x="12" y="32"/>
                    <a:pt x="13" y="32"/>
                    <a:pt x="14" y="33"/>
                  </a:cubicBezTo>
                  <a:cubicBezTo>
                    <a:pt x="15" y="33"/>
                    <a:pt x="16" y="33"/>
                    <a:pt x="17" y="33"/>
                  </a:cubicBezTo>
                  <a:cubicBezTo>
                    <a:pt x="18" y="33"/>
                    <a:pt x="19" y="33"/>
                    <a:pt x="19" y="33"/>
                  </a:cubicBezTo>
                  <a:cubicBezTo>
                    <a:pt x="20" y="33"/>
                    <a:pt x="21" y="33"/>
                    <a:pt x="22" y="32"/>
                  </a:cubicBezTo>
                  <a:cubicBezTo>
                    <a:pt x="22" y="32"/>
                    <a:pt x="23" y="32"/>
                    <a:pt x="23" y="32"/>
                  </a:cubicBezTo>
                  <a:cubicBezTo>
                    <a:pt x="24" y="31"/>
                    <a:pt x="25"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20" y="40"/>
                    <a:pt x="18" y="40"/>
                    <a:pt x="17" y="40"/>
                  </a:cubicBezTo>
                  <a:cubicBezTo>
                    <a:pt x="15" y="40"/>
                    <a:pt x="13" y="40"/>
                    <a:pt x="12" y="39"/>
                  </a:cubicBezTo>
                  <a:cubicBezTo>
                    <a:pt x="11" y="39"/>
                    <a:pt x="9" y="38"/>
                    <a:pt x="8" y="38"/>
                  </a:cubicBezTo>
                  <a:cubicBezTo>
                    <a:pt x="7" y="37"/>
                    <a:pt x="6" y="36"/>
                    <a:pt x="5" y="35"/>
                  </a:cubicBezTo>
                  <a:cubicBezTo>
                    <a:pt x="4" y="34"/>
                    <a:pt x="3" y="33"/>
                    <a:pt x="3" y="31"/>
                  </a:cubicBezTo>
                  <a:cubicBezTo>
                    <a:pt x="2" y="30"/>
                    <a:pt x="1" y="28"/>
                    <a:pt x="1" y="26"/>
                  </a:cubicBezTo>
                  <a:cubicBezTo>
                    <a:pt x="0" y="24"/>
                    <a:pt x="0" y="22"/>
                    <a:pt x="0" y="20"/>
                  </a:cubicBezTo>
                  <a:cubicBezTo>
                    <a:pt x="0" y="17"/>
                    <a:pt x="0" y="14"/>
                    <a:pt x="1" y="12"/>
                  </a:cubicBezTo>
                  <a:cubicBezTo>
                    <a:pt x="2" y="9"/>
                    <a:pt x="3" y="7"/>
                    <a:pt x="5" y="5"/>
                  </a:cubicBezTo>
                  <a:cubicBezTo>
                    <a:pt x="6" y="4"/>
                    <a:pt x="8" y="2"/>
                    <a:pt x="10" y="1"/>
                  </a:cubicBezTo>
                  <a:cubicBezTo>
                    <a:pt x="12" y="1"/>
                    <a:pt x="14" y="0"/>
                    <a:pt x="17" y="0"/>
                  </a:cubicBezTo>
                  <a:cubicBezTo>
                    <a:pt x="20" y="0"/>
                    <a:pt x="22" y="1"/>
                    <a:pt x="24" y="2"/>
                  </a:cubicBezTo>
                  <a:cubicBezTo>
                    <a:pt x="26" y="3"/>
                    <a:pt x="28" y="4"/>
                    <a:pt x="29" y="6"/>
                  </a:cubicBezTo>
                  <a:cubicBezTo>
                    <a:pt x="30" y="8"/>
                    <a:pt x="31" y="10"/>
                    <a:pt x="32" y="12"/>
                  </a:cubicBezTo>
                  <a:cubicBezTo>
                    <a:pt x="33" y="14"/>
                    <a:pt x="33" y="17"/>
                    <a:pt x="33" y="19"/>
                  </a:cubicBezTo>
                  <a:close/>
                  <a:moveTo>
                    <a:pt x="25" y="17"/>
                  </a:moveTo>
                  <a:cubicBezTo>
                    <a:pt x="25" y="15"/>
                    <a:pt x="25" y="14"/>
                    <a:pt x="25" y="13"/>
                  </a:cubicBezTo>
                  <a:cubicBezTo>
                    <a:pt x="24" y="12"/>
                    <a:pt x="24" y="11"/>
                    <a:pt x="23" y="10"/>
                  </a:cubicBezTo>
                  <a:cubicBezTo>
                    <a:pt x="22" y="9"/>
                    <a:pt x="21" y="8"/>
                    <a:pt x="20" y="8"/>
                  </a:cubicBezTo>
                  <a:cubicBezTo>
                    <a:pt x="19" y="7"/>
                    <a:pt x="18" y="7"/>
                    <a:pt x="16" y="7"/>
                  </a:cubicBezTo>
                  <a:cubicBezTo>
                    <a:pt x="15" y="7"/>
                    <a:pt x="14" y="7"/>
                    <a:pt x="13" y="8"/>
                  </a:cubicBezTo>
                  <a:cubicBezTo>
                    <a:pt x="12" y="8"/>
                    <a:pt x="11" y="9"/>
                    <a:pt x="10" y="9"/>
                  </a:cubicBezTo>
                  <a:cubicBezTo>
                    <a:pt x="10" y="10"/>
                    <a:pt x="9" y="11"/>
                    <a:pt x="9" y="12"/>
                  </a:cubicBezTo>
                  <a:cubicBezTo>
                    <a:pt x="8" y="14"/>
                    <a:pt x="8" y="15"/>
                    <a:pt x="8"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4" name="Freeform 51">
              <a:extLst>
                <a:ext uri="{FF2B5EF4-FFF2-40B4-BE49-F238E27FC236}">
                  <a16:creationId xmlns:a16="http://schemas.microsoft.com/office/drawing/2014/main" id="{01AD00CA-8BC7-4B62-AC64-03851855A7AE}"/>
                </a:ext>
              </a:extLst>
            </p:cNvPr>
            <p:cNvSpPr>
              <a:spLocks noEditPoints="1"/>
            </p:cNvSpPr>
            <p:nvPr userDrawn="1"/>
          </p:nvSpPr>
          <p:spPr bwMode="auto">
            <a:xfrm>
              <a:off x="857320" y="6383459"/>
              <a:ext cx="83698" cy="137753"/>
            </a:xfrm>
            <a:custGeom>
              <a:avLst/>
              <a:gdLst>
                <a:gd name="T0" fmla="*/ 33 w 33"/>
                <a:gd name="T1" fmla="*/ 35 h 54"/>
                <a:gd name="T2" fmla="*/ 31 w 33"/>
                <a:gd name="T3" fmla="*/ 43 h 54"/>
                <a:gd name="T4" fmla="*/ 28 w 33"/>
                <a:gd name="T5" fmla="*/ 49 h 54"/>
                <a:gd name="T6" fmla="*/ 23 w 33"/>
                <a:gd name="T7" fmla="*/ 53 h 54"/>
                <a:gd name="T8" fmla="*/ 17 w 33"/>
                <a:gd name="T9" fmla="*/ 54 h 54"/>
                <a:gd name="T10" fmla="*/ 12 w 33"/>
                <a:gd name="T11" fmla="*/ 53 h 54"/>
                <a:gd name="T12" fmla="*/ 8 w 33"/>
                <a:gd name="T13" fmla="*/ 50 h 54"/>
                <a:gd name="T14" fmla="*/ 8 w 33"/>
                <a:gd name="T15" fmla="*/ 53 h 54"/>
                <a:gd name="T16" fmla="*/ 0 w 33"/>
                <a:gd name="T17" fmla="*/ 53 h 54"/>
                <a:gd name="T18" fmla="*/ 0 w 33"/>
                <a:gd name="T19" fmla="*/ 4 h 54"/>
                <a:gd name="T20" fmla="*/ 8 w 33"/>
                <a:gd name="T21" fmla="*/ 0 h 54"/>
                <a:gd name="T22" fmla="*/ 8 w 33"/>
                <a:gd name="T23" fmla="*/ 19 h 54"/>
                <a:gd name="T24" fmla="*/ 10 w 33"/>
                <a:gd name="T25" fmla="*/ 17 h 54"/>
                <a:gd name="T26" fmla="*/ 12 w 33"/>
                <a:gd name="T27" fmla="*/ 16 h 54"/>
                <a:gd name="T28" fmla="*/ 14 w 33"/>
                <a:gd name="T29" fmla="*/ 14 h 54"/>
                <a:gd name="T30" fmla="*/ 18 w 33"/>
                <a:gd name="T31" fmla="*/ 14 h 54"/>
                <a:gd name="T32" fmla="*/ 24 w 33"/>
                <a:gd name="T33" fmla="*/ 15 h 54"/>
                <a:gd name="T34" fmla="*/ 28 w 33"/>
                <a:gd name="T35" fmla="*/ 19 h 54"/>
                <a:gd name="T36" fmla="*/ 31 w 33"/>
                <a:gd name="T37" fmla="*/ 25 h 54"/>
                <a:gd name="T38" fmla="*/ 33 w 33"/>
                <a:gd name="T39" fmla="*/ 35 h 54"/>
                <a:gd name="T40" fmla="*/ 25 w 33"/>
                <a:gd name="T41" fmla="*/ 35 h 54"/>
                <a:gd name="T42" fmla="*/ 23 w 33"/>
                <a:gd name="T43" fmla="*/ 24 h 54"/>
                <a:gd name="T44" fmla="*/ 16 w 33"/>
                <a:gd name="T45" fmla="*/ 21 h 54"/>
                <a:gd name="T46" fmla="*/ 14 w 33"/>
                <a:gd name="T47" fmla="*/ 21 h 54"/>
                <a:gd name="T48" fmla="*/ 11 w 33"/>
                <a:gd name="T49" fmla="*/ 23 h 54"/>
                <a:gd name="T50" fmla="*/ 9 w 33"/>
                <a:gd name="T51" fmla="*/ 24 h 54"/>
                <a:gd name="T52" fmla="*/ 8 w 33"/>
                <a:gd name="T53" fmla="*/ 26 h 54"/>
                <a:gd name="T54" fmla="*/ 8 w 33"/>
                <a:gd name="T55" fmla="*/ 42 h 54"/>
                <a:gd name="T56" fmla="*/ 9 w 33"/>
                <a:gd name="T57" fmla="*/ 44 h 54"/>
                <a:gd name="T58" fmla="*/ 11 w 33"/>
                <a:gd name="T59" fmla="*/ 45 h 54"/>
                <a:gd name="T60" fmla="*/ 14 w 33"/>
                <a:gd name="T61" fmla="*/ 47 h 54"/>
                <a:gd name="T62" fmla="*/ 17 w 33"/>
                <a:gd name="T63" fmla="*/ 47 h 54"/>
                <a:gd name="T64" fmla="*/ 23 w 33"/>
                <a:gd name="T65" fmla="*/ 44 h 54"/>
                <a:gd name="T66" fmla="*/ 25 w 33"/>
                <a:gd name="T6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4">
                  <a:moveTo>
                    <a:pt x="33" y="35"/>
                  </a:moveTo>
                  <a:cubicBezTo>
                    <a:pt x="33" y="38"/>
                    <a:pt x="32" y="41"/>
                    <a:pt x="31" y="43"/>
                  </a:cubicBezTo>
                  <a:cubicBezTo>
                    <a:pt x="30" y="46"/>
                    <a:pt x="29" y="48"/>
                    <a:pt x="28" y="49"/>
                  </a:cubicBezTo>
                  <a:cubicBezTo>
                    <a:pt x="27" y="51"/>
                    <a:pt x="25" y="52"/>
                    <a:pt x="23" y="53"/>
                  </a:cubicBezTo>
                  <a:cubicBezTo>
                    <a:pt x="21" y="54"/>
                    <a:pt x="19" y="54"/>
                    <a:pt x="17" y="54"/>
                  </a:cubicBezTo>
                  <a:cubicBezTo>
                    <a:pt x="16" y="54"/>
                    <a:pt x="14" y="54"/>
                    <a:pt x="12" y="53"/>
                  </a:cubicBezTo>
                  <a:cubicBezTo>
                    <a:pt x="10" y="52"/>
                    <a:pt x="9" y="51"/>
                    <a:pt x="8" y="50"/>
                  </a:cubicBezTo>
                  <a:cubicBezTo>
                    <a:pt x="8" y="53"/>
                    <a:pt x="8" y="53"/>
                    <a:pt x="8" y="53"/>
                  </a:cubicBezTo>
                  <a:cubicBezTo>
                    <a:pt x="0" y="53"/>
                    <a:pt x="0" y="53"/>
                    <a:pt x="0" y="53"/>
                  </a:cubicBezTo>
                  <a:cubicBezTo>
                    <a:pt x="0" y="4"/>
                    <a:pt x="0" y="4"/>
                    <a:pt x="0" y="4"/>
                  </a:cubicBezTo>
                  <a:cubicBezTo>
                    <a:pt x="8" y="0"/>
                    <a:pt x="8" y="0"/>
                    <a:pt x="8" y="0"/>
                  </a:cubicBezTo>
                  <a:cubicBezTo>
                    <a:pt x="8" y="19"/>
                    <a:pt x="8" y="19"/>
                    <a:pt x="8" y="19"/>
                  </a:cubicBezTo>
                  <a:cubicBezTo>
                    <a:pt x="9" y="18"/>
                    <a:pt x="9" y="17"/>
                    <a:pt x="10" y="17"/>
                  </a:cubicBezTo>
                  <a:cubicBezTo>
                    <a:pt x="11" y="16"/>
                    <a:pt x="11" y="16"/>
                    <a:pt x="12" y="16"/>
                  </a:cubicBezTo>
                  <a:cubicBezTo>
                    <a:pt x="13" y="15"/>
                    <a:pt x="13" y="15"/>
                    <a:pt x="14" y="14"/>
                  </a:cubicBezTo>
                  <a:cubicBezTo>
                    <a:pt x="15" y="14"/>
                    <a:pt x="16" y="14"/>
                    <a:pt x="18" y="14"/>
                  </a:cubicBezTo>
                  <a:cubicBezTo>
                    <a:pt x="20" y="14"/>
                    <a:pt x="22" y="14"/>
                    <a:pt x="24" y="15"/>
                  </a:cubicBezTo>
                  <a:cubicBezTo>
                    <a:pt x="25" y="16"/>
                    <a:pt x="27" y="17"/>
                    <a:pt x="28" y="19"/>
                  </a:cubicBezTo>
                  <a:cubicBezTo>
                    <a:pt x="30" y="21"/>
                    <a:pt x="31" y="23"/>
                    <a:pt x="31" y="25"/>
                  </a:cubicBezTo>
                  <a:cubicBezTo>
                    <a:pt x="32" y="28"/>
                    <a:pt x="33" y="31"/>
                    <a:pt x="33" y="35"/>
                  </a:cubicBezTo>
                  <a:close/>
                  <a:moveTo>
                    <a:pt x="25" y="35"/>
                  </a:moveTo>
                  <a:cubicBezTo>
                    <a:pt x="25" y="30"/>
                    <a:pt x="24" y="27"/>
                    <a:pt x="23" y="24"/>
                  </a:cubicBezTo>
                  <a:cubicBezTo>
                    <a:pt x="21" y="22"/>
                    <a:pt x="19" y="21"/>
                    <a:pt x="16" y="21"/>
                  </a:cubicBezTo>
                  <a:cubicBezTo>
                    <a:pt x="15" y="21"/>
                    <a:pt x="15" y="21"/>
                    <a:pt x="14" y="21"/>
                  </a:cubicBezTo>
                  <a:cubicBezTo>
                    <a:pt x="13" y="22"/>
                    <a:pt x="12" y="22"/>
                    <a:pt x="11" y="23"/>
                  </a:cubicBezTo>
                  <a:cubicBezTo>
                    <a:pt x="11" y="23"/>
                    <a:pt x="10" y="24"/>
                    <a:pt x="9" y="24"/>
                  </a:cubicBezTo>
                  <a:cubicBezTo>
                    <a:pt x="9" y="25"/>
                    <a:pt x="8" y="25"/>
                    <a:pt x="8" y="26"/>
                  </a:cubicBezTo>
                  <a:cubicBezTo>
                    <a:pt x="8" y="42"/>
                    <a:pt x="8" y="42"/>
                    <a:pt x="8" y="42"/>
                  </a:cubicBezTo>
                  <a:cubicBezTo>
                    <a:pt x="8" y="43"/>
                    <a:pt x="9" y="43"/>
                    <a:pt x="9" y="44"/>
                  </a:cubicBezTo>
                  <a:cubicBezTo>
                    <a:pt x="10" y="44"/>
                    <a:pt x="11" y="45"/>
                    <a:pt x="11" y="45"/>
                  </a:cubicBezTo>
                  <a:cubicBezTo>
                    <a:pt x="12" y="46"/>
                    <a:pt x="13" y="46"/>
                    <a:pt x="14" y="47"/>
                  </a:cubicBezTo>
                  <a:cubicBezTo>
                    <a:pt x="15" y="47"/>
                    <a:pt x="16" y="47"/>
                    <a:pt x="17" y="47"/>
                  </a:cubicBezTo>
                  <a:cubicBezTo>
                    <a:pt x="19" y="47"/>
                    <a:pt x="21" y="46"/>
                    <a:pt x="23" y="44"/>
                  </a:cubicBezTo>
                  <a:cubicBezTo>
                    <a:pt x="24" y="42"/>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5" name="Freeform 52">
              <a:extLst>
                <a:ext uri="{FF2B5EF4-FFF2-40B4-BE49-F238E27FC236}">
                  <a16:creationId xmlns:a16="http://schemas.microsoft.com/office/drawing/2014/main" id="{BC957590-E3D7-48BF-A1DF-73DCD7673857}"/>
                </a:ext>
              </a:extLst>
            </p:cNvPr>
            <p:cNvSpPr>
              <a:spLocks noEditPoints="1"/>
            </p:cNvSpPr>
            <p:nvPr userDrawn="1"/>
          </p:nvSpPr>
          <p:spPr bwMode="auto">
            <a:xfrm>
              <a:off x="956713"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1" y="33"/>
                    <a:pt x="21" y="32"/>
                  </a:cubicBezTo>
                  <a:cubicBezTo>
                    <a:pt x="22" y="32"/>
                    <a:pt x="22" y="32"/>
                    <a:pt x="23" y="32"/>
                  </a:cubicBezTo>
                  <a:cubicBezTo>
                    <a:pt x="24" y="31"/>
                    <a:pt x="24"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8"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6" name="Freeform 53">
              <a:extLst>
                <a:ext uri="{FF2B5EF4-FFF2-40B4-BE49-F238E27FC236}">
                  <a16:creationId xmlns:a16="http://schemas.microsoft.com/office/drawing/2014/main" id="{9BC2125B-AF0E-4411-AFA7-3F79B873BFBA}"/>
                </a:ext>
              </a:extLst>
            </p:cNvPr>
            <p:cNvSpPr>
              <a:spLocks/>
            </p:cNvSpPr>
            <p:nvPr userDrawn="1"/>
          </p:nvSpPr>
          <p:spPr bwMode="auto">
            <a:xfrm>
              <a:off x="1050873" y="6383459"/>
              <a:ext cx="55799" cy="137753"/>
            </a:xfrm>
            <a:custGeom>
              <a:avLst/>
              <a:gdLst>
                <a:gd name="T0" fmla="*/ 21 w 22"/>
                <a:gd name="T1" fmla="*/ 52 h 54"/>
                <a:gd name="T2" fmla="*/ 18 w 22"/>
                <a:gd name="T3" fmla="*/ 54 h 54"/>
                <a:gd name="T4" fmla="*/ 14 w 22"/>
                <a:gd name="T5" fmla="*/ 54 h 54"/>
                <a:gd name="T6" fmla="*/ 11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2" y="54"/>
                    <a:pt x="11" y="54"/>
                  </a:cubicBezTo>
                  <a:cubicBezTo>
                    <a:pt x="10" y="53"/>
                    <a:pt x="9" y="53"/>
                    <a:pt x="8" y="52"/>
                  </a:cubicBezTo>
                  <a:cubicBezTo>
                    <a:pt x="7" y="51"/>
                    <a:pt x="6" y="50"/>
                    <a:pt x="6" y="49"/>
                  </a:cubicBezTo>
                  <a:cubicBezTo>
                    <a:pt x="6"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2"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7" name="Freeform 54">
              <a:extLst>
                <a:ext uri="{FF2B5EF4-FFF2-40B4-BE49-F238E27FC236}">
                  <a16:creationId xmlns:a16="http://schemas.microsoft.com/office/drawing/2014/main" id="{1E5BE33C-9675-423A-802C-0A789DB1851B}"/>
                </a:ext>
              </a:extLst>
            </p:cNvPr>
            <p:cNvSpPr>
              <a:spLocks/>
            </p:cNvSpPr>
            <p:nvPr userDrawn="1"/>
          </p:nvSpPr>
          <p:spPr bwMode="auto">
            <a:xfrm>
              <a:off x="1118877"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8" name="Freeform 55">
              <a:extLst>
                <a:ext uri="{FF2B5EF4-FFF2-40B4-BE49-F238E27FC236}">
                  <a16:creationId xmlns:a16="http://schemas.microsoft.com/office/drawing/2014/main" id="{FB04A8AC-9DA2-4FB3-985A-DD8E6439135C}"/>
                </a:ext>
              </a:extLst>
            </p:cNvPr>
            <p:cNvSpPr>
              <a:spLocks noEditPoints="1"/>
            </p:cNvSpPr>
            <p:nvPr userDrawn="1"/>
          </p:nvSpPr>
          <p:spPr bwMode="auto">
            <a:xfrm>
              <a:off x="1190370"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29 w 33"/>
                <a:gd name="T25" fmla="*/ 35 h 40"/>
                <a:gd name="T26" fmla="*/ 27 w 33"/>
                <a:gd name="T27" fmla="*/ 37 h 40"/>
                <a:gd name="T28" fmla="*/ 24 w 33"/>
                <a:gd name="T29" fmla="*/ 39 h 40"/>
                <a:gd name="T30" fmla="*/ 20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2"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0" y="33"/>
                    <a:pt x="21" y="32"/>
                  </a:cubicBezTo>
                  <a:cubicBezTo>
                    <a:pt x="22" y="32"/>
                    <a:pt x="22" y="32"/>
                    <a:pt x="23" y="32"/>
                  </a:cubicBezTo>
                  <a:cubicBezTo>
                    <a:pt x="23" y="31"/>
                    <a:pt x="24" y="31"/>
                    <a:pt x="25" y="30"/>
                  </a:cubicBezTo>
                  <a:cubicBezTo>
                    <a:pt x="29" y="35"/>
                    <a:pt x="29" y="35"/>
                    <a:pt x="29" y="35"/>
                  </a:cubicBezTo>
                  <a:cubicBezTo>
                    <a:pt x="29" y="36"/>
                    <a:pt x="28" y="37"/>
                    <a:pt x="27" y="37"/>
                  </a:cubicBezTo>
                  <a:cubicBezTo>
                    <a:pt x="26" y="38"/>
                    <a:pt x="25" y="38"/>
                    <a:pt x="24" y="39"/>
                  </a:cubicBezTo>
                  <a:cubicBezTo>
                    <a:pt x="23" y="39"/>
                    <a:pt x="22" y="40"/>
                    <a:pt x="20"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7"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9" name="Freeform 56">
              <a:extLst>
                <a:ext uri="{FF2B5EF4-FFF2-40B4-BE49-F238E27FC236}">
                  <a16:creationId xmlns:a16="http://schemas.microsoft.com/office/drawing/2014/main" id="{F365BB87-C861-4F40-A844-477BAA1EAA55}"/>
                </a:ext>
              </a:extLst>
            </p:cNvPr>
            <p:cNvSpPr>
              <a:spLocks/>
            </p:cNvSpPr>
            <p:nvPr userDrawn="1"/>
          </p:nvSpPr>
          <p:spPr bwMode="auto">
            <a:xfrm>
              <a:off x="1294993" y="6418333"/>
              <a:ext cx="55799" cy="101135"/>
            </a:xfrm>
            <a:custGeom>
              <a:avLst/>
              <a:gdLst>
                <a:gd name="T0" fmla="*/ 20 w 22"/>
                <a:gd name="T1" fmla="*/ 9 h 39"/>
                <a:gd name="T2" fmla="*/ 18 w 22"/>
                <a:gd name="T3" fmla="*/ 8 h 39"/>
                <a:gd name="T4" fmla="*/ 15 w 22"/>
                <a:gd name="T5" fmla="*/ 7 h 39"/>
                <a:gd name="T6" fmla="*/ 9 w 22"/>
                <a:gd name="T7" fmla="*/ 10 h 39"/>
                <a:gd name="T8" fmla="*/ 7 w 22"/>
                <a:gd name="T9" fmla="*/ 17 h 39"/>
                <a:gd name="T10" fmla="*/ 7 w 22"/>
                <a:gd name="T11" fmla="*/ 39 h 39"/>
                <a:gd name="T12" fmla="*/ 0 w 22"/>
                <a:gd name="T13" fmla="*/ 39 h 39"/>
                <a:gd name="T14" fmla="*/ 0 w 22"/>
                <a:gd name="T15" fmla="*/ 1 h 39"/>
                <a:gd name="T16" fmla="*/ 7 w 22"/>
                <a:gd name="T17" fmla="*/ 1 h 39"/>
                <a:gd name="T18" fmla="*/ 7 w 22"/>
                <a:gd name="T19" fmla="*/ 5 h 39"/>
                <a:gd name="T20" fmla="*/ 9 w 22"/>
                <a:gd name="T21" fmla="*/ 3 h 39"/>
                <a:gd name="T22" fmla="*/ 11 w 22"/>
                <a:gd name="T23" fmla="*/ 1 h 39"/>
                <a:gd name="T24" fmla="*/ 13 w 22"/>
                <a:gd name="T25" fmla="*/ 0 h 39"/>
                <a:gd name="T26" fmla="*/ 16 w 22"/>
                <a:gd name="T27" fmla="*/ 0 h 39"/>
                <a:gd name="T28" fmla="*/ 20 w 22"/>
                <a:gd name="T29" fmla="*/ 1 h 39"/>
                <a:gd name="T30" fmla="*/ 22 w 22"/>
                <a:gd name="T31" fmla="*/ 2 h 39"/>
                <a:gd name="T32" fmla="*/ 20 w 22"/>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9"/>
                  </a:moveTo>
                  <a:cubicBezTo>
                    <a:pt x="20" y="8"/>
                    <a:pt x="19" y="8"/>
                    <a:pt x="18" y="8"/>
                  </a:cubicBezTo>
                  <a:cubicBezTo>
                    <a:pt x="17" y="8"/>
                    <a:pt x="16" y="7"/>
                    <a:pt x="15" y="7"/>
                  </a:cubicBezTo>
                  <a:cubicBezTo>
                    <a:pt x="12" y="7"/>
                    <a:pt x="10" y="8"/>
                    <a:pt x="9" y="10"/>
                  </a:cubicBezTo>
                  <a:cubicBezTo>
                    <a:pt x="8" y="12"/>
                    <a:pt x="7" y="14"/>
                    <a:pt x="7" y="17"/>
                  </a:cubicBezTo>
                  <a:cubicBezTo>
                    <a:pt x="7" y="39"/>
                    <a:pt x="7" y="39"/>
                    <a:pt x="7" y="39"/>
                  </a:cubicBezTo>
                  <a:cubicBezTo>
                    <a:pt x="0" y="39"/>
                    <a:pt x="0" y="39"/>
                    <a:pt x="0" y="39"/>
                  </a:cubicBezTo>
                  <a:cubicBezTo>
                    <a:pt x="0" y="1"/>
                    <a:pt x="0" y="1"/>
                    <a:pt x="0" y="1"/>
                  </a:cubicBezTo>
                  <a:cubicBezTo>
                    <a:pt x="7" y="1"/>
                    <a:pt x="7" y="1"/>
                    <a:pt x="7" y="1"/>
                  </a:cubicBezTo>
                  <a:cubicBezTo>
                    <a:pt x="7" y="5"/>
                    <a:pt x="7" y="5"/>
                    <a:pt x="7" y="5"/>
                  </a:cubicBezTo>
                  <a:cubicBezTo>
                    <a:pt x="8" y="4"/>
                    <a:pt x="8" y="3"/>
                    <a:pt x="9" y="3"/>
                  </a:cubicBezTo>
                  <a:cubicBezTo>
                    <a:pt x="9" y="2"/>
                    <a:pt x="10" y="2"/>
                    <a:pt x="11" y="1"/>
                  </a:cubicBezTo>
                  <a:cubicBezTo>
                    <a:pt x="11" y="1"/>
                    <a:pt x="12" y="1"/>
                    <a:pt x="13" y="0"/>
                  </a:cubicBezTo>
                  <a:cubicBezTo>
                    <a:pt x="14" y="0"/>
                    <a:pt x="15" y="0"/>
                    <a:pt x="16" y="0"/>
                  </a:cubicBezTo>
                  <a:cubicBezTo>
                    <a:pt x="17" y="0"/>
                    <a:pt x="19" y="0"/>
                    <a:pt x="20" y="1"/>
                  </a:cubicBezTo>
                  <a:cubicBezTo>
                    <a:pt x="21" y="1"/>
                    <a:pt x="22" y="1"/>
                    <a:pt x="22" y="2"/>
                  </a:cubicBezTo>
                  <a:lnTo>
                    <a:pt x="20"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0" name="Freeform 57">
              <a:extLst>
                <a:ext uri="{FF2B5EF4-FFF2-40B4-BE49-F238E27FC236}">
                  <a16:creationId xmlns:a16="http://schemas.microsoft.com/office/drawing/2014/main" id="{8B7E2806-AAFA-45B5-B801-55C79A927799}"/>
                </a:ext>
              </a:extLst>
            </p:cNvPr>
            <p:cNvSpPr>
              <a:spLocks/>
            </p:cNvSpPr>
            <p:nvPr userDrawn="1"/>
          </p:nvSpPr>
          <p:spPr bwMode="auto">
            <a:xfrm>
              <a:off x="1406591"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1" name="Freeform 58">
              <a:extLst>
                <a:ext uri="{FF2B5EF4-FFF2-40B4-BE49-F238E27FC236}">
                  <a16:creationId xmlns:a16="http://schemas.microsoft.com/office/drawing/2014/main" id="{7A49B80F-B4C0-4F31-9238-8123D3E20D16}"/>
                </a:ext>
              </a:extLst>
            </p:cNvPr>
            <p:cNvSpPr>
              <a:spLocks/>
            </p:cNvSpPr>
            <p:nvPr userDrawn="1"/>
          </p:nvSpPr>
          <p:spPr bwMode="auto">
            <a:xfrm>
              <a:off x="1485058" y="6383459"/>
              <a:ext cx="80211"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10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2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3" y="25"/>
                    <a:pt x="21" y="24"/>
                  </a:cubicBezTo>
                  <a:cubicBezTo>
                    <a:pt x="20" y="22"/>
                    <a:pt x="18" y="21"/>
                    <a:pt x="15" y="21"/>
                  </a:cubicBezTo>
                  <a:cubicBezTo>
                    <a:pt x="14" y="21"/>
                    <a:pt x="13" y="21"/>
                    <a:pt x="12" y="22"/>
                  </a:cubicBezTo>
                  <a:cubicBezTo>
                    <a:pt x="11" y="22"/>
                    <a:pt x="10" y="23"/>
                    <a:pt x="10" y="24"/>
                  </a:cubicBezTo>
                  <a:cubicBezTo>
                    <a:pt x="9" y="24"/>
                    <a:pt x="8" y="25"/>
                    <a:pt x="8" y="27"/>
                  </a:cubicBezTo>
                  <a:cubicBezTo>
                    <a:pt x="8"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9" y="17"/>
                    <a:pt x="9" y="17"/>
                  </a:cubicBezTo>
                  <a:cubicBezTo>
                    <a:pt x="10" y="16"/>
                    <a:pt x="11" y="16"/>
                    <a:pt x="12" y="15"/>
                  </a:cubicBezTo>
                  <a:cubicBezTo>
                    <a:pt x="12" y="15"/>
                    <a:pt x="13" y="15"/>
                    <a:pt x="14" y="14"/>
                  </a:cubicBezTo>
                  <a:cubicBezTo>
                    <a:pt x="15" y="14"/>
                    <a:pt x="16" y="14"/>
                    <a:pt x="17" y="14"/>
                  </a:cubicBezTo>
                  <a:cubicBezTo>
                    <a:pt x="19" y="14"/>
                    <a:pt x="21" y="14"/>
                    <a:pt x="23" y="15"/>
                  </a:cubicBezTo>
                  <a:cubicBezTo>
                    <a:pt x="25" y="16"/>
                    <a:pt x="26" y="17"/>
                    <a:pt x="27" y="18"/>
                  </a:cubicBezTo>
                  <a:cubicBezTo>
                    <a:pt x="29" y="20"/>
                    <a:pt x="29" y="22"/>
                    <a:pt x="30" y="24"/>
                  </a:cubicBezTo>
                  <a:cubicBezTo>
                    <a:pt x="31"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2" name="Freeform 59">
              <a:extLst>
                <a:ext uri="{FF2B5EF4-FFF2-40B4-BE49-F238E27FC236}">
                  <a16:creationId xmlns:a16="http://schemas.microsoft.com/office/drawing/2014/main" id="{9C60C45F-865F-4118-A4B0-174C696B472F}"/>
                </a:ext>
              </a:extLst>
            </p:cNvPr>
            <p:cNvSpPr>
              <a:spLocks noEditPoints="1"/>
            </p:cNvSpPr>
            <p:nvPr userDrawn="1"/>
          </p:nvSpPr>
          <p:spPr bwMode="auto">
            <a:xfrm>
              <a:off x="1582706" y="6418333"/>
              <a:ext cx="83698" cy="102879"/>
            </a:xfrm>
            <a:custGeom>
              <a:avLst/>
              <a:gdLst>
                <a:gd name="T0" fmla="*/ 33 w 33"/>
                <a:gd name="T1" fmla="*/ 19 h 40"/>
                <a:gd name="T2" fmla="*/ 33 w 33"/>
                <a:gd name="T3" fmla="*/ 21 h 40"/>
                <a:gd name="T4" fmla="*/ 33 w 33"/>
                <a:gd name="T5" fmla="*/ 23 h 40"/>
                <a:gd name="T6" fmla="*/ 8 w 33"/>
                <a:gd name="T7" fmla="*/ 23 h 40"/>
                <a:gd name="T8" fmla="*/ 9 w 33"/>
                <a:gd name="T9" fmla="*/ 28 h 40"/>
                <a:gd name="T10" fmla="*/ 11 w 33"/>
                <a:gd name="T11" fmla="*/ 31 h 40"/>
                <a:gd name="T12" fmla="*/ 14 w 33"/>
                <a:gd name="T13" fmla="*/ 33 h 40"/>
                <a:gd name="T14" fmla="*/ 17 w 33"/>
                <a:gd name="T15" fmla="*/ 33 h 40"/>
                <a:gd name="T16" fmla="*/ 20 w 33"/>
                <a:gd name="T17" fmla="*/ 33 h 40"/>
                <a:gd name="T18" fmla="*/ 22 w 33"/>
                <a:gd name="T19" fmla="*/ 32 h 40"/>
                <a:gd name="T20" fmla="*/ 24 w 33"/>
                <a:gd name="T21" fmla="*/ 32 h 40"/>
                <a:gd name="T22" fmla="*/ 26 w 33"/>
                <a:gd name="T23" fmla="*/ 30 h 40"/>
                <a:gd name="T24" fmla="*/ 30 w 33"/>
                <a:gd name="T25" fmla="*/ 35 h 40"/>
                <a:gd name="T26" fmla="*/ 27 w 33"/>
                <a:gd name="T27" fmla="*/ 37 h 40"/>
                <a:gd name="T28" fmla="*/ 25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2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6 w 33"/>
                <a:gd name="T63" fmla="*/ 17 h 40"/>
                <a:gd name="T64" fmla="*/ 25 w 33"/>
                <a:gd name="T65" fmla="*/ 13 h 40"/>
                <a:gd name="T66" fmla="*/ 23 w 33"/>
                <a:gd name="T67" fmla="*/ 10 h 40"/>
                <a:gd name="T68" fmla="*/ 21 w 33"/>
                <a:gd name="T69" fmla="*/ 8 h 40"/>
                <a:gd name="T70" fmla="*/ 17 w 33"/>
                <a:gd name="T71" fmla="*/ 7 h 40"/>
                <a:gd name="T72" fmla="*/ 13 w 33"/>
                <a:gd name="T73" fmla="*/ 8 h 40"/>
                <a:gd name="T74" fmla="*/ 11 w 33"/>
                <a:gd name="T75" fmla="*/ 9 h 40"/>
                <a:gd name="T76" fmla="*/ 9 w 33"/>
                <a:gd name="T77" fmla="*/ 12 h 40"/>
                <a:gd name="T78" fmla="*/ 8 w 33"/>
                <a:gd name="T79" fmla="*/ 17 h 40"/>
                <a:gd name="T80" fmla="*/ 26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8" y="23"/>
                    <a:pt x="8" y="23"/>
                    <a:pt x="8" y="23"/>
                  </a:cubicBezTo>
                  <a:cubicBezTo>
                    <a:pt x="8" y="25"/>
                    <a:pt x="8" y="26"/>
                    <a:pt x="9" y="28"/>
                  </a:cubicBezTo>
                  <a:cubicBezTo>
                    <a:pt x="10" y="29"/>
                    <a:pt x="10" y="30"/>
                    <a:pt x="11" y="31"/>
                  </a:cubicBezTo>
                  <a:cubicBezTo>
                    <a:pt x="12" y="32"/>
                    <a:pt x="13" y="32"/>
                    <a:pt x="14" y="33"/>
                  </a:cubicBezTo>
                  <a:cubicBezTo>
                    <a:pt x="15" y="33"/>
                    <a:pt x="16" y="33"/>
                    <a:pt x="17" y="33"/>
                  </a:cubicBezTo>
                  <a:cubicBezTo>
                    <a:pt x="18" y="33"/>
                    <a:pt x="19" y="33"/>
                    <a:pt x="20" y="33"/>
                  </a:cubicBezTo>
                  <a:cubicBezTo>
                    <a:pt x="20" y="33"/>
                    <a:pt x="21" y="33"/>
                    <a:pt x="22" y="32"/>
                  </a:cubicBezTo>
                  <a:cubicBezTo>
                    <a:pt x="23" y="32"/>
                    <a:pt x="23" y="32"/>
                    <a:pt x="24" y="32"/>
                  </a:cubicBezTo>
                  <a:cubicBezTo>
                    <a:pt x="24" y="31"/>
                    <a:pt x="25" y="31"/>
                    <a:pt x="26" y="30"/>
                  </a:cubicBezTo>
                  <a:cubicBezTo>
                    <a:pt x="30" y="35"/>
                    <a:pt x="30" y="35"/>
                    <a:pt x="30" y="35"/>
                  </a:cubicBezTo>
                  <a:cubicBezTo>
                    <a:pt x="29" y="36"/>
                    <a:pt x="28" y="37"/>
                    <a:pt x="27" y="37"/>
                  </a:cubicBezTo>
                  <a:cubicBezTo>
                    <a:pt x="27" y="38"/>
                    <a:pt x="26" y="38"/>
                    <a:pt x="25" y="39"/>
                  </a:cubicBezTo>
                  <a:cubicBezTo>
                    <a:pt x="24" y="39"/>
                    <a:pt x="22" y="40"/>
                    <a:pt x="21" y="40"/>
                  </a:cubicBezTo>
                  <a:cubicBezTo>
                    <a:pt x="20" y="40"/>
                    <a:pt x="18" y="40"/>
                    <a:pt x="17" y="40"/>
                  </a:cubicBezTo>
                  <a:cubicBezTo>
                    <a:pt x="15" y="40"/>
                    <a:pt x="14" y="40"/>
                    <a:pt x="12" y="39"/>
                  </a:cubicBezTo>
                  <a:cubicBezTo>
                    <a:pt x="11" y="39"/>
                    <a:pt x="10" y="38"/>
                    <a:pt x="8" y="38"/>
                  </a:cubicBezTo>
                  <a:cubicBezTo>
                    <a:pt x="7" y="37"/>
                    <a:pt x="6" y="36"/>
                    <a:pt x="5" y="35"/>
                  </a:cubicBezTo>
                  <a:cubicBezTo>
                    <a:pt x="4" y="34"/>
                    <a:pt x="4" y="33"/>
                    <a:pt x="3" y="31"/>
                  </a:cubicBezTo>
                  <a:cubicBezTo>
                    <a:pt x="2" y="30"/>
                    <a:pt x="1" y="28"/>
                    <a:pt x="1" y="26"/>
                  </a:cubicBezTo>
                  <a:cubicBezTo>
                    <a:pt x="1" y="24"/>
                    <a:pt x="0" y="22"/>
                    <a:pt x="0" y="20"/>
                  </a:cubicBezTo>
                  <a:cubicBezTo>
                    <a:pt x="0" y="17"/>
                    <a:pt x="1" y="14"/>
                    <a:pt x="2" y="12"/>
                  </a:cubicBezTo>
                  <a:cubicBezTo>
                    <a:pt x="2" y="9"/>
                    <a:pt x="4" y="7"/>
                    <a:pt x="5" y="5"/>
                  </a:cubicBezTo>
                  <a:cubicBezTo>
                    <a:pt x="6" y="4"/>
                    <a:pt x="8" y="2"/>
                    <a:pt x="10" y="1"/>
                  </a:cubicBezTo>
                  <a:cubicBezTo>
                    <a:pt x="12" y="1"/>
                    <a:pt x="15" y="0"/>
                    <a:pt x="17" y="0"/>
                  </a:cubicBezTo>
                  <a:cubicBezTo>
                    <a:pt x="20" y="0"/>
                    <a:pt x="22" y="1"/>
                    <a:pt x="24" y="2"/>
                  </a:cubicBezTo>
                  <a:cubicBezTo>
                    <a:pt x="26" y="3"/>
                    <a:pt x="28" y="4"/>
                    <a:pt x="29" y="6"/>
                  </a:cubicBezTo>
                  <a:cubicBezTo>
                    <a:pt x="31" y="8"/>
                    <a:pt x="32" y="10"/>
                    <a:pt x="32" y="12"/>
                  </a:cubicBezTo>
                  <a:cubicBezTo>
                    <a:pt x="33" y="14"/>
                    <a:pt x="33" y="17"/>
                    <a:pt x="33" y="19"/>
                  </a:cubicBezTo>
                  <a:close/>
                  <a:moveTo>
                    <a:pt x="26" y="17"/>
                  </a:moveTo>
                  <a:cubicBezTo>
                    <a:pt x="26" y="15"/>
                    <a:pt x="25" y="14"/>
                    <a:pt x="25" y="13"/>
                  </a:cubicBezTo>
                  <a:cubicBezTo>
                    <a:pt x="25" y="12"/>
                    <a:pt x="24" y="11"/>
                    <a:pt x="23" y="10"/>
                  </a:cubicBezTo>
                  <a:cubicBezTo>
                    <a:pt x="23" y="9"/>
                    <a:pt x="22" y="8"/>
                    <a:pt x="21" y="8"/>
                  </a:cubicBezTo>
                  <a:cubicBezTo>
                    <a:pt x="20" y="7"/>
                    <a:pt x="18" y="7"/>
                    <a:pt x="17" y="7"/>
                  </a:cubicBezTo>
                  <a:cubicBezTo>
                    <a:pt x="15" y="7"/>
                    <a:pt x="14" y="7"/>
                    <a:pt x="13" y="8"/>
                  </a:cubicBezTo>
                  <a:cubicBezTo>
                    <a:pt x="12" y="8"/>
                    <a:pt x="11" y="9"/>
                    <a:pt x="11" y="9"/>
                  </a:cubicBezTo>
                  <a:cubicBezTo>
                    <a:pt x="10" y="10"/>
                    <a:pt x="9" y="11"/>
                    <a:pt x="9" y="12"/>
                  </a:cubicBezTo>
                  <a:cubicBezTo>
                    <a:pt x="8" y="14"/>
                    <a:pt x="8" y="15"/>
                    <a:pt x="8" y="17"/>
                  </a:cubicBezTo>
                  <a:lnTo>
                    <a:pt x="26"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3" name="Freeform 60">
              <a:extLst>
                <a:ext uri="{FF2B5EF4-FFF2-40B4-BE49-F238E27FC236}">
                  <a16:creationId xmlns:a16="http://schemas.microsoft.com/office/drawing/2014/main" id="{15FBF980-B96C-472B-A46B-A731CA164E92}"/>
                </a:ext>
              </a:extLst>
            </p:cNvPr>
            <p:cNvSpPr>
              <a:spLocks/>
            </p:cNvSpPr>
            <p:nvPr userDrawn="1"/>
          </p:nvSpPr>
          <p:spPr bwMode="auto">
            <a:xfrm>
              <a:off x="1727435" y="6421821"/>
              <a:ext cx="122060" cy="97648"/>
            </a:xfrm>
            <a:custGeom>
              <a:avLst/>
              <a:gdLst>
                <a:gd name="T0" fmla="*/ 56 w 70"/>
                <a:gd name="T1" fmla="*/ 56 h 56"/>
                <a:gd name="T2" fmla="*/ 46 w 70"/>
                <a:gd name="T3" fmla="*/ 56 h 56"/>
                <a:gd name="T4" fmla="*/ 35 w 70"/>
                <a:gd name="T5" fmla="*/ 16 h 56"/>
                <a:gd name="T6" fmla="*/ 25 w 70"/>
                <a:gd name="T7" fmla="*/ 56 h 56"/>
                <a:gd name="T8" fmla="*/ 15 w 70"/>
                <a:gd name="T9" fmla="*/ 56 h 56"/>
                <a:gd name="T10" fmla="*/ 0 w 70"/>
                <a:gd name="T11" fmla="*/ 0 h 56"/>
                <a:gd name="T12" fmla="*/ 10 w 70"/>
                <a:gd name="T13" fmla="*/ 0 h 56"/>
                <a:gd name="T14" fmla="*/ 21 w 70"/>
                <a:gd name="T15" fmla="*/ 38 h 56"/>
                <a:gd name="T16" fmla="*/ 31 w 70"/>
                <a:gd name="T17" fmla="*/ 0 h 56"/>
                <a:gd name="T18" fmla="*/ 40 w 70"/>
                <a:gd name="T19" fmla="*/ 0 h 56"/>
                <a:gd name="T20" fmla="*/ 50 w 70"/>
                <a:gd name="T21" fmla="*/ 38 h 56"/>
                <a:gd name="T22" fmla="*/ 60 w 70"/>
                <a:gd name="T23" fmla="*/ 0 h 56"/>
                <a:gd name="T24" fmla="*/ 70 w 70"/>
                <a:gd name="T25" fmla="*/ 0 h 56"/>
                <a:gd name="T26" fmla="*/ 56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6" y="56"/>
                  </a:moveTo>
                  <a:lnTo>
                    <a:pt x="46" y="56"/>
                  </a:lnTo>
                  <a:lnTo>
                    <a:pt x="35" y="16"/>
                  </a:lnTo>
                  <a:lnTo>
                    <a:pt x="25" y="56"/>
                  </a:lnTo>
                  <a:lnTo>
                    <a:pt x="15" y="56"/>
                  </a:lnTo>
                  <a:lnTo>
                    <a:pt x="0" y="0"/>
                  </a:lnTo>
                  <a:lnTo>
                    <a:pt x="10" y="0"/>
                  </a:lnTo>
                  <a:lnTo>
                    <a:pt x="21" y="38"/>
                  </a:lnTo>
                  <a:lnTo>
                    <a:pt x="31" y="0"/>
                  </a:lnTo>
                  <a:lnTo>
                    <a:pt x="40" y="0"/>
                  </a:lnTo>
                  <a:lnTo>
                    <a:pt x="50" y="38"/>
                  </a:lnTo>
                  <a:lnTo>
                    <a:pt x="60" y="0"/>
                  </a:lnTo>
                  <a:lnTo>
                    <a:pt x="70" y="0"/>
                  </a:lnTo>
                  <a:lnTo>
                    <a:pt x="56"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4" name="Freeform 61">
              <a:extLst>
                <a:ext uri="{FF2B5EF4-FFF2-40B4-BE49-F238E27FC236}">
                  <a16:creationId xmlns:a16="http://schemas.microsoft.com/office/drawing/2014/main" id="{64F1DD18-05EE-4F9F-9E6B-E03C4C500F21}"/>
                </a:ext>
              </a:extLst>
            </p:cNvPr>
            <p:cNvSpPr>
              <a:spLocks noEditPoints="1"/>
            </p:cNvSpPr>
            <p:nvPr userDrawn="1"/>
          </p:nvSpPr>
          <p:spPr bwMode="auto">
            <a:xfrm>
              <a:off x="1859957" y="6418333"/>
              <a:ext cx="87186" cy="102879"/>
            </a:xfrm>
            <a:custGeom>
              <a:avLst/>
              <a:gdLst>
                <a:gd name="T0" fmla="*/ 34 w 34"/>
                <a:gd name="T1" fmla="*/ 20 h 40"/>
                <a:gd name="T2" fmla="*/ 33 w 34"/>
                <a:gd name="T3" fmla="*/ 28 h 40"/>
                <a:gd name="T4" fmla="*/ 29 w 34"/>
                <a:gd name="T5" fmla="*/ 35 h 40"/>
                <a:gd name="T6" fmla="*/ 24 w 34"/>
                <a:gd name="T7" fmla="*/ 39 h 40"/>
                <a:gd name="T8" fmla="*/ 17 w 34"/>
                <a:gd name="T9" fmla="*/ 40 h 40"/>
                <a:gd name="T10" fmla="*/ 10 w 34"/>
                <a:gd name="T11" fmla="*/ 39 h 40"/>
                <a:gd name="T12" fmla="*/ 5 w 34"/>
                <a:gd name="T13" fmla="*/ 35 h 40"/>
                <a:gd name="T14" fmla="*/ 1 w 34"/>
                <a:gd name="T15" fmla="*/ 28 h 40"/>
                <a:gd name="T16" fmla="*/ 0 w 34"/>
                <a:gd name="T17" fmla="*/ 20 h 40"/>
                <a:gd name="T18" fmla="*/ 1 w 34"/>
                <a:gd name="T19" fmla="*/ 12 h 40"/>
                <a:gd name="T20" fmla="*/ 5 w 34"/>
                <a:gd name="T21" fmla="*/ 5 h 40"/>
                <a:gd name="T22" fmla="*/ 11 w 34"/>
                <a:gd name="T23" fmla="*/ 1 h 40"/>
                <a:gd name="T24" fmla="*/ 17 w 34"/>
                <a:gd name="T25" fmla="*/ 0 h 40"/>
                <a:gd name="T26" fmla="*/ 24 w 34"/>
                <a:gd name="T27" fmla="*/ 1 h 40"/>
                <a:gd name="T28" fmla="*/ 29 w 34"/>
                <a:gd name="T29" fmla="*/ 5 h 40"/>
                <a:gd name="T30" fmla="*/ 33 w 34"/>
                <a:gd name="T31" fmla="*/ 12 h 40"/>
                <a:gd name="T32" fmla="*/ 34 w 34"/>
                <a:gd name="T33" fmla="*/ 20 h 40"/>
                <a:gd name="T34" fmla="*/ 27 w 34"/>
                <a:gd name="T35" fmla="*/ 20 h 40"/>
                <a:gd name="T36" fmla="*/ 26 w 34"/>
                <a:gd name="T37" fmla="*/ 15 h 40"/>
                <a:gd name="T38" fmla="*/ 24 w 34"/>
                <a:gd name="T39" fmla="*/ 11 h 40"/>
                <a:gd name="T40" fmla="*/ 21 w 34"/>
                <a:gd name="T41" fmla="*/ 8 h 40"/>
                <a:gd name="T42" fmla="*/ 17 w 34"/>
                <a:gd name="T43" fmla="*/ 7 h 40"/>
                <a:gd name="T44" fmla="*/ 13 w 34"/>
                <a:gd name="T45" fmla="*/ 8 h 40"/>
                <a:gd name="T46" fmla="*/ 10 w 34"/>
                <a:gd name="T47" fmla="*/ 11 h 40"/>
                <a:gd name="T48" fmla="*/ 8 w 34"/>
                <a:gd name="T49" fmla="*/ 15 h 40"/>
                <a:gd name="T50" fmla="*/ 8 w 34"/>
                <a:gd name="T51" fmla="*/ 20 h 40"/>
                <a:gd name="T52" fmla="*/ 8 w 34"/>
                <a:gd name="T53" fmla="*/ 26 h 40"/>
                <a:gd name="T54" fmla="*/ 10 w 34"/>
                <a:gd name="T55" fmla="*/ 30 h 40"/>
                <a:gd name="T56" fmla="*/ 13 w 34"/>
                <a:gd name="T57" fmla="*/ 32 h 40"/>
                <a:gd name="T58" fmla="*/ 17 w 34"/>
                <a:gd name="T59" fmla="*/ 33 h 40"/>
                <a:gd name="T60" fmla="*/ 21 w 34"/>
                <a:gd name="T61" fmla="*/ 32 h 40"/>
                <a:gd name="T62" fmla="*/ 24 w 34"/>
                <a:gd name="T63" fmla="*/ 29 h 40"/>
                <a:gd name="T64" fmla="*/ 26 w 34"/>
                <a:gd name="T65" fmla="*/ 25 h 40"/>
                <a:gd name="T66" fmla="*/ 27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20"/>
                  </a:moveTo>
                  <a:cubicBezTo>
                    <a:pt x="34" y="23"/>
                    <a:pt x="34" y="26"/>
                    <a:pt x="33" y="28"/>
                  </a:cubicBezTo>
                  <a:cubicBezTo>
                    <a:pt x="32" y="31"/>
                    <a:pt x="31" y="33"/>
                    <a:pt x="29" y="35"/>
                  </a:cubicBezTo>
                  <a:cubicBezTo>
                    <a:pt x="28" y="37"/>
                    <a:pt x="26" y="38"/>
                    <a:pt x="24" y="39"/>
                  </a:cubicBezTo>
                  <a:cubicBezTo>
                    <a:pt x="22" y="40"/>
                    <a:pt x="20" y="40"/>
                    <a:pt x="17" y="40"/>
                  </a:cubicBezTo>
                  <a:cubicBezTo>
                    <a:pt x="15" y="40"/>
                    <a:pt x="12" y="40"/>
                    <a:pt x="10" y="39"/>
                  </a:cubicBezTo>
                  <a:cubicBezTo>
                    <a:pt x="8" y="38"/>
                    <a:pt x="6" y="36"/>
                    <a:pt x="5" y="35"/>
                  </a:cubicBezTo>
                  <a:cubicBezTo>
                    <a:pt x="3" y="33"/>
                    <a:pt x="2" y="31"/>
                    <a:pt x="1" y="28"/>
                  </a:cubicBezTo>
                  <a:cubicBezTo>
                    <a:pt x="1" y="26"/>
                    <a:pt x="0" y="23"/>
                    <a:pt x="0" y="20"/>
                  </a:cubicBezTo>
                  <a:cubicBezTo>
                    <a:pt x="0" y="17"/>
                    <a:pt x="1" y="14"/>
                    <a:pt x="1" y="12"/>
                  </a:cubicBezTo>
                  <a:cubicBezTo>
                    <a:pt x="2" y="9"/>
                    <a:pt x="4" y="7"/>
                    <a:pt x="5" y="5"/>
                  </a:cubicBezTo>
                  <a:cubicBezTo>
                    <a:pt x="7" y="4"/>
                    <a:pt x="8" y="2"/>
                    <a:pt x="11" y="1"/>
                  </a:cubicBezTo>
                  <a:cubicBezTo>
                    <a:pt x="13" y="1"/>
                    <a:pt x="15" y="0"/>
                    <a:pt x="17" y="0"/>
                  </a:cubicBezTo>
                  <a:cubicBezTo>
                    <a:pt x="20" y="0"/>
                    <a:pt x="22" y="1"/>
                    <a:pt x="24" y="1"/>
                  </a:cubicBezTo>
                  <a:cubicBezTo>
                    <a:pt x="26" y="2"/>
                    <a:pt x="28" y="4"/>
                    <a:pt x="29" y="5"/>
                  </a:cubicBezTo>
                  <a:cubicBezTo>
                    <a:pt x="31" y="7"/>
                    <a:pt x="32" y="9"/>
                    <a:pt x="33" y="12"/>
                  </a:cubicBezTo>
                  <a:cubicBezTo>
                    <a:pt x="34" y="14"/>
                    <a:pt x="34" y="17"/>
                    <a:pt x="34" y="20"/>
                  </a:cubicBezTo>
                  <a:close/>
                  <a:moveTo>
                    <a:pt x="27" y="20"/>
                  </a:moveTo>
                  <a:cubicBezTo>
                    <a:pt x="27" y="18"/>
                    <a:pt x="27" y="16"/>
                    <a:pt x="26" y="15"/>
                  </a:cubicBezTo>
                  <a:cubicBezTo>
                    <a:pt x="26" y="13"/>
                    <a:pt x="25" y="12"/>
                    <a:pt x="24" y="11"/>
                  </a:cubicBezTo>
                  <a:cubicBezTo>
                    <a:pt x="23" y="10"/>
                    <a:pt x="22" y="9"/>
                    <a:pt x="21" y="8"/>
                  </a:cubicBezTo>
                  <a:cubicBezTo>
                    <a:pt x="20" y="8"/>
                    <a:pt x="18" y="7"/>
                    <a:pt x="17" y="7"/>
                  </a:cubicBezTo>
                  <a:cubicBezTo>
                    <a:pt x="16" y="7"/>
                    <a:pt x="14" y="8"/>
                    <a:pt x="13" y="8"/>
                  </a:cubicBezTo>
                  <a:cubicBezTo>
                    <a:pt x="12" y="9"/>
                    <a:pt x="11" y="10"/>
                    <a:pt x="10" y="11"/>
                  </a:cubicBezTo>
                  <a:cubicBezTo>
                    <a:pt x="9" y="12"/>
                    <a:pt x="9" y="13"/>
                    <a:pt x="8" y="15"/>
                  </a:cubicBezTo>
                  <a:cubicBezTo>
                    <a:pt x="8" y="16"/>
                    <a:pt x="8" y="18"/>
                    <a:pt x="8" y="20"/>
                  </a:cubicBezTo>
                  <a:cubicBezTo>
                    <a:pt x="8" y="22"/>
                    <a:pt x="8" y="24"/>
                    <a:pt x="8" y="26"/>
                  </a:cubicBezTo>
                  <a:cubicBezTo>
                    <a:pt x="9" y="27"/>
                    <a:pt x="10" y="28"/>
                    <a:pt x="10" y="30"/>
                  </a:cubicBezTo>
                  <a:cubicBezTo>
                    <a:pt x="11" y="31"/>
                    <a:pt x="12" y="32"/>
                    <a:pt x="13" y="32"/>
                  </a:cubicBezTo>
                  <a:cubicBezTo>
                    <a:pt x="15" y="33"/>
                    <a:pt x="16" y="33"/>
                    <a:pt x="17" y="33"/>
                  </a:cubicBezTo>
                  <a:cubicBezTo>
                    <a:pt x="19" y="33"/>
                    <a:pt x="20" y="33"/>
                    <a:pt x="21" y="32"/>
                  </a:cubicBezTo>
                  <a:cubicBezTo>
                    <a:pt x="22" y="31"/>
                    <a:pt x="23"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5" name="Freeform 62">
              <a:extLst>
                <a:ext uri="{FF2B5EF4-FFF2-40B4-BE49-F238E27FC236}">
                  <a16:creationId xmlns:a16="http://schemas.microsoft.com/office/drawing/2014/main" id="{6051CC00-BFF2-4334-9855-62AD588546F7}"/>
                </a:ext>
              </a:extLst>
            </p:cNvPr>
            <p:cNvSpPr>
              <a:spLocks/>
            </p:cNvSpPr>
            <p:nvPr userDrawn="1"/>
          </p:nvSpPr>
          <p:spPr bwMode="auto">
            <a:xfrm>
              <a:off x="1968067" y="6418333"/>
              <a:ext cx="57543" cy="101135"/>
            </a:xfrm>
            <a:custGeom>
              <a:avLst/>
              <a:gdLst>
                <a:gd name="T0" fmla="*/ 21 w 23"/>
                <a:gd name="T1" fmla="*/ 9 h 39"/>
                <a:gd name="T2" fmla="*/ 18 w 23"/>
                <a:gd name="T3" fmla="*/ 8 h 39"/>
                <a:gd name="T4" fmla="*/ 15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9 w 23"/>
                <a:gd name="T21" fmla="*/ 3 h 39"/>
                <a:gd name="T22" fmla="*/ 11 w 23"/>
                <a:gd name="T23" fmla="*/ 1 h 39"/>
                <a:gd name="T24" fmla="*/ 14 w 23"/>
                <a:gd name="T25" fmla="*/ 0 h 39"/>
                <a:gd name="T26" fmla="*/ 17 w 23"/>
                <a:gd name="T27" fmla="*/ 0 h 39"/>
                <a:gd name="T28" fmla="*/ 20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19" y="8"/>
                    <a:pt x="18" y="8"/>
                  </a:cubicBezTo>
                  <a:cubicBezTo>
                    <a:pt x="18" y="8"/>
                    <a:pt x="17" y="7"/>
                    <a:pt x="15" y="7"/>
                  </a:cubicBezTo>
                  <a:cubicBezTo>
                    <a:pt x="13" y="7"/>
                    <a:pt x="11" y="8"/>
                    <a:pt x="10" y="10"/>
                  </a:cubicBezTo>
                  <a:cubicBezTo>
                    <a:pt x="8"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9" y="3"/>
                  </a:cubicBezTo>
                  <a:cubicBezTo>
                    <a:pt x="10" y="2"/>
                    <a:pt x="11" y="2"/>
                    <a:pt x="11" y="1"/>
                  </a:cubicBezTo>
                  <a:cubicBezTo>
                    <a:pt x="12" y="1"/>
                    <a:pt x="13" y="1"/>
                    <a:pt x="14" y="0"/>
                  </a:cubicBezTo>
                  <a:cubicBezTo>
                    <a:pt x="15" y="0"/>
                    <a:pt x="16" y="0"/>
                    <a:pt x="17" y="0"/>
                  </a:cubicBezTo>
                  <a:cubicBezTo>
                    <a:pt x="18" y="0"/>
                    <a:pt x="19" y="0"/>
                    <a:pt x="20" y="1"/>
                  </a:cubicBezTo>
                  <a:cubicBezTo>
                    <a:pt x="21" y="1"/>
                    <a:pt x="22"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6" name="Freeform 63">
              <a:extLst>
                <a:ext uri="{FF2B5EF4-FFF2-40B4-BE49-F238E27FC236}">
                  <a16:creationId xmlns:a16="http://schemas.microsoft.com/office/drawing/2014/main" id="{905DD261-B224-46ED-8CEE-E8D180BA4B72}"/>
                </a:ext>
              </a:extLst>
            </p:cNvPr>
            <p:cNvSpPr>
              <a:spLocks/>
            </p:cNvSpPr>
            <p:nvPr userDrawn="1"/>
          </p:nvSpPr>
          <p:spPr bwMode="auto">
            <a:xfrm>
              <a:off x="2043046" y="6383459"/>
              <a:ext cx="19181" cy="136010"/>
            </a:xfrm>
            <a:custGeom>
              <a:avLst/>
              <a:gdLst>
                <a:gd name="T0" fmla="*/ 0 w 11"/>
                <a:gd name="T1" fmla="*/ 78 h 78"/>
                <a:gd name="T2" fmla="*/ 0 w 11"/>
                <a:gd name="T3" fmla="*/ 6 h 78"/>
                <a:gd name="T4" fmla="*/ 11 w 11"/>
                <a:gd name="T5" fmla="*/ 0 h 78"/>
                <a:gd name="T6" fmla="*/ 11 w 11"/>
                <a:gd name="T7" fmla="*/ 78 h 78"/>
                <a:gd name="T8" fmla="*/ 0 w 11"/>
                <a:gd name="T9" fmla="*/ 78 h 78"/>
              </a:gdLst>
              <a:ahLst/>
              <a:cxnLst>
                <a:cxn ang="0">
                  <a:pos x="T0" y="T1"/>
                </a:cxn>
                <a:cxn ang="0">
                  <a:pos x="T2" y="T3"/>
                </a:cxn>
                <a:cxn ang="0">
                  <a:pos x="T4" y="T5"/>
                </a:cxn>
                <a:cxn ang="0">
                  <a:pos x="T6" y="T7"/>
                </a:cxn>
                <a:cxn ang="0">
                  <a:pos x="T8" y="T9"/>
                </a:cxn>
              </a:cxnLst>
              <a:rect l="0" t="0" r="r" b="b"/>
              <a:pathLst>
                <a:path w="11" h="78">
                  <a:moveTo>
                    <a:pt x="0" y="78"/>
                  </a:moveTo>
                  <a:lnTo>
                    <a:pt x="0" y="6"/>
                  </a:lnTo>
                  <a:lnTo>
                    <a:pt x="11" y="0"/>
                  </a:lnTo>
                  <a:lnTo>
                    <a:pt x="11" y="78"/>
                  </a:lnTo>
                  <a:lnTo>
                    <a:pt x="0"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7" name="Freeform 64">
              <a:extLst>
                <a:ext uri="{FF2B5EF4-FFF2-40B4-BE49-F238E27FC236}">
                  <a16:creationId xmlns:a16="http://schemas.microsoft.com/office/drawing/2014/main" id="{A23129DF-0296-4CA9-9723-124682F0A70E}"/>
                </a:ext>
              </a:extLst>
            </p:cNvPr>
            <p:cNvSpPr>
              <a:spLocks noEditPoints="1"/>
            </p:cNvSpPr>
            <p:nvPr userDrawn="1"/>
          </p:nvSpPr>
          <p:spPr bwMode="auto">
            <a:xfrm>
              <a:off x="2084896" y="6383459"/>
              <a:ext cx="80211" cy="137753"/>
            </a:xfrm>
            <a:custGeom>
              <a:avLst/>
              <a:gdLst>
                <a:gd name="T0" fmla="*/ 24 w 32"/>
                <a:gd name="T1" fmla="*/ 53 h 54"/>
                <a:gd name="T2" fmla="*/ 24 w 32"/>
                <a:gd name="T3" fmla="*/ 50 h 54"/>
                <a:gd name="T4" fmla="*/ 22 w 32"/>
                <a:gd name="T5" fmla="*/ 51 h 54"/>
                <a:gd name="T6" fmla="*/ 20 w 32"/>
                <a:gd name="T7" fmla="*/ 53 h 54"/>
                <a:gd name="T8" fmla="*/ 17 w 32"/>
                <a:gd name="T9" fmla="*/ 54 h 54"/>
                <a:gd name="T10" fmla="*/ 14 w 32"/>
                <a:gd name="T11" fmla="*/ 54 h 54"/>
                <a:gd name="T12" fmla="*/ 9 w 32"/>
                <a:gd name="T13" fmla="*/ 53 h 54"/>
                <a:gd name="T14" fmla="*/ 4 w 32"/>
                <a:gd name="T15" fmla="*/ 49 h 54"/>
                <a:gd name="T16" fmla="*/ 1 w 32"/>
                <a:gd name="T17" fmla="*/ 43 h 54"/>
                <a:gd name="T18" fmla="*/ 0 w 32"/>
                <a:gd name="T19" fmla="*/ 33 h 54"/>
                <a:gd name="T20" fmla="*/ 1 w 32"/>
                <a:gd name="T21" fmla="*/ 25 h 54"/>
                <a:gd name="T22" fmla="*/ 4 w 32"/>
                <a:gd name="T23" fmla="*/ 19 h 54"/>
                <a:gd name="T24" fmla="*/ 9 w 32"/>
                <a:gd name="T25" fmla="*/ 15 h 54"/>
                <a:gd name="T26" fmla="*/ 15 w 32"/>
                <a:gd name="T27" fmla="*/ 14 h 54"/>
                <a:gd name="T28" fmla="*/ 18 w 32"/>
                <a:gd name="T29" fmla="*/ 14 h 54"/>
                <a:gd name="T30" fmla="*/ 20 w 32"/>
                <a:gd name="T31" fmla="*/ 15 h 54"/>
                <a:gd name="T32" fmla="*/ 22 w 32"/>
                <a:gd name="T33" fmla="*/ 17 h 54"/>
                <a:gd name="T34" fmla="*/ 24 w 32"/>
                <a:gd name="T35" fmla="*/ 18 h 54"/>
                <a:gd name="T36" fmla="*/ 24 w 32"/>
                <a:gd name="T37" fmla="*/ 4 h 54"/>
                <a:gd name="T38" fmla="*/ 32 w 32"/>
                <a:gd name="T39" fmla="*/ 0 h 54"/>
                <a:gd name="T40" fmla="*/ 32 w 32"/>
                <a:gd name="T41" fmla="*/ 53 h 54"/>
                <a:gd name="T42" fmla="*/ 24 w 32"/>
                <a:gd name="T43" fmla="*/ 53 h 54"/>
                <a:gd name="T44" fmla="*/ 24 w 32"/>
                <a:gd name="T45" fmla="*/ 26 h 54"/>
                <a:gd name="T46" fmla="*/ 23 w 32"/>
                <a:gd name="T47" fmla="*/ 24 h 54"/>
                <a:gd name="T48" fmla="*/ 21 w 32"/>
                <a:gd name="T49" fmla="*/ 23 h 54"/>
                <a:gd name="T50" fmla="*/ 18 w 32"/>
                <a:gd name="T51" fmla="*/ 22 h 54"/>
                <a:gd name="T52" fmla="*/ 15 w 32"/>
                <a:gd name="T53" fmla="*/ 21 h 54"/>
                <a:gd name="T54" fmla="*/ 9 w 32"/>
                <a:gd name="T55" fmla="*/ 24 h 54"/>
                <a:gd name="T56" fmla="*/ 7 w 32"/>
                <a:gd name="T57" fmla="*/ 33 h 54"/>
                <a:gd name="T58" fmla="*/ 8 w 32"/>
                <a:gd name="T59" fmla="*/ 39 h 54"/>
                <a:gd name="T60" fmla="*/ 9 w 32"/>
                <a:gd name="T61" fmla="*/ 44 h 54"/>
                <a:gd name="T62" fmla="*/ 12 w 32"/>
                <a:gd name="T63" fmla="*/ 46 h 54"/>
                <a:gd name="T64" fmla="*/ 16 w 32"/>
                <a:gd name="T65" fmla="*/ 47 h 54"/>
                <a:gd name="T66" fmla="*/ 18 w 32"/>
                <a:gd name="T67" fmla="*/ 47 h 54"/>
                <a:gd name="T68" fmla="*/ 21 w 32"/>
                <a:gd name="T69" fmla="*/ 46 h 54"/>
                <a:gd name="T70" fmla="*/ 23 w 32"/>
                <a:gd name="T71" fmla="*/ 44 h 54"/>
                <a:gd name="T72" fmla="*/ 24 w 32"/>
                <a:gd name="T73" fmla="*/ 42 h 54"/>
                <a:gd name="T74" fmla="*/ 24 w 32"/>
                <a:gd name="T7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54">
                  <a:moveTo>
                    <a:pt x="24" y="53"/>
                  </a:moveTo>
                  <a:cubicBezTo>
                    <a:pt x="24" y="50"/>
                    <a:pt x="24" y="50"/>
                    <a:pt x="24" y="50"/>
                  </a:cubicBezTo>
                  <a:cubicBezTo>
                    <a:pt x="24" y="50"/>
                    <a:pt x="23" y="51"/>
                    <a:pt x="22" y="51"/>
                  </a:cubicBezTo>
                  <a:cubicBezTo>
                    <a:pt x="21" y="52"/>
                    <a:pt x="21" y="52"/>
                    <a:pt x="20" y="53"/>
                  </a:cubicBezTo>
                  <a:cubicBezTo>
                    <a:pt x="19" y="53"/>
                    <a:pt x="18" y="54"/>
                    <a:pt x="17" y="54"/>
                  </a:cubicBezTo>
                  <a:cubicBezTo>
                    <a:pt x="16" y="54"/>
                    <a:pt x="15" y="54"/>
                    <a:pt x="14" y="54"/>
                  </a:cubicBezTo>
                  <a:cubicBezTo>
                    <a:pt x="12" y="54"/>
                    <a:pt x="10" y="54"/>
                    <a:pt x="9" y="53"/>
                  </a:cubicBezTo>
                  <a:cubicBezTo>
                    <a:pt x="7" y="52"/>
                    <a:pt x="5" y="51"/>
                    <a:pt x="4" y="49"/>
                  </a:cubicBezTo>
                  <a:cubicBezTo>
                    <a:pt x="3" y="48"/>
                    <a:pt x="1" y="45"/>
                    <a:pt x="1" y="43"/>
                  </a:cubicBezTo>
                  <a:cubicBezTo>
                    <a:pt x="0" y="40"/>
                    <a:pt x="0" y="37"/>
                    <a:pt x="0" y="33"/>
                  </a:cubicBezTo>
                  <a:cubicBezTo>
                    <a:pt x="0" y="30"/>
                    <a:pt x="0" y="27"/>
                    <a:pt x="1" y="25"/>
                  </a:cubicBezTo>
                  <a:cubicBezTo>
                    <a:pt x="2" y="22"/>
                    <a:pt x="3" y="20"/>
                    <a:pt x="4" y="19"/>
                  </a:cubicBezTo>
                  <a:cubicBezTo>
                    <a:pt x="6" y="17"/>
                    <a:pt x="7" y="16"/>
                    <a:pt x="9" y="15"/>
                  </a:cubicBezTo>
                  <a:cubicBezTo>
                    <a:pt x="11" y="14"/>
                    <a:pt x="13" y="14"/>
                    <a:pt x="15" y="14"/>
                  </a:cubicBezTo>
                  <a:cubicBezTo>
                    <a:pt x="16" y="14"/>
                    <a:pt x="17" y="14"/>
                    <a:pt x="18" y="14"/>
                  </a:cubicBezTo>
                  <a:cubicBezTo>
                    <a:pt x="18" y="15"/>
                    <a:pt x="19" y="15"/>
                    <a:pt x="20" y="15"/>
                  </a:cubicBezTo>
                  <a:cubicBezTo>
                    <a:pt x="21" y="16"/>
                    <a:pt x="22" y="16"/>
                    <a:pt x="22" y="17"/>
                  </a:cubicBezTo>
                  <a:cubicBezTo>
                    <a:pt x="23" y="17"/>
                    <a:pt x="24" y="18"/>
                    <a:pt x="24" y="18"/>
                  </a:cubicBezTo>
                  <a:cubicBezTo>
                    <a:pt x="24" y="4"/>
                    <a:pt x="24" y="4"/>
                    <a:pt x="24" y="4"/>
                  </a:cubicBezTo>
                  <a:cubicBezTo>
                    <a:pt x="32" y="0"/>
                    <a:pt x="32" y="0"/>
                    <a:pt x="32" y="0"/>
                  </a:cubicBezTo>
                  <a:cubicBezTo>
                    <a:pt x="32" y="53"/>
                    <a:pt x="32" y="53"/>
                    <a:pt x="32" y="53"/>
                  </a:cubicBezTo>
                  <a:lnTo>
                    <a:pt x="24" y="53"/>
                  </a:lnTo>
                  <a:close/>
                  <a:moveTo>
                    <a:pt x="24" y="26"/>
                  </a:moveTo>
                  <a:cubicBezTo>
                    <a:pt x="24" y="26"/>
                    <a:pt x="23" y="25"/>
                    <a:pt x="23" y="24"/>
                  </a:cubicBezTo>
                  <a:cubicBezTo>
                    <a:pt x="22" y="24"/>
                    <a:pt x="22" y="23"/>
                    <a:pt x="21" y="23"/>
                  </a:cubicBezTo>
                  <a:cubicBezTo>
                    <a:pt x="20" y="22"/>
                    <a:pt x="19" y="22"/>
                    <a:pt x="18" y="22"/>
                  </a:cubicBezTo>
                  <a:cubicBezTo>
                    <a:pt x="17" y="21"/>
                    <a:pt x="16" y="21"/>
                    <a:pt x="15" y="21"/>
                  </a:cubicBezTo>
                  <a:cubicBezTo>
                    <a:pt x="13" y="21"/>
                    <a:pt x="11" y="22"/>
                    <a:pt x="9" y="24"/>
                  </a:cubicBezTo>
                  <a:cubicBezTo>
                    <a:pt x="8" y="26"/>
                    <a:pt x="7" y="29"/>
                    <a:pt x="7" y="33"/>
                  </a:cubicBezTo>
                  <a:cubicBezTo>
                    <a:pt x="7" y="36"/>
                    <a:pt x="7" y="38"/>
                    <a:pt x="8" y="39"/>
                  </a:cubicBezTo>
                  <a:cubicBezTo>
                    <a:pt x="8" y="41"/>
                    <a:pt x="9" y="43"/>
                    <a:pt x="9" y="44"/>
                  </a:cubicBezTo>
                  <a:cubicBezTo>
                    <a:pt x="10" y="45"/>
                    <a:pt x="11" y="46"/>
                    <a:pt x="12" y="46"/>
                  </a:cubicBezTo>
                  <a:cubicBezTo>
                    <a:pt x="13" y="47"/>
                    <a:pt x="14" y="47"/>
                    <a:pt x="16" y="47"/>
                  </a:cubicBezTo>
                  <a:cubicBezTo>
                    <a:pt x="17" y="47"/>
                    <a:pt x="18" y="47"/>
                    <a:pt x="18" y="47"/>
                  </a:cubicBezTo>
                  <a:cubicBezTo>
                    <a:pt x="19" y="46"/>
                    <a:pt x="20" y="46"/>
                    <a:pt x="21" y="46"/>
                  </a:cubicBezTo>
                  <a:cubicBezTo>
                    <a:pt x="21" y="45"/>
                    <a:pt x="22" y="45"/>
                    <a:pt x="23" y="44"/>
                  </a:cubicBezTo>
                  <a:cubicBezTo>
                    <a:pt x="23" y="43"/>
                    <a:pt x="24" y="43"/>
                    <a:pt x="24" y="42"/>
                  </a:cubicBezTo>
                  <a:lnTo>
                    <a:pt x="24"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8" name="Freeform 65">
              <a:extLst>
                <a:ext uri="{FF2B5EF4-FFF2-40B4-BE49-F238E27FC236}">
                  <a16:creationId xmlns:a16="http://schemas.microsoft.com/office/drawing/2014/main" id="{A2A2BF8E-DA3A-4AC0-B7EB-7CAABFC9E699}"/>
                </a:ext>
              </a:extLst>
            </p:cNvPr>
            <p:cNvSpPr>
              <a:spLocks/>
            </p:cNvSpPr>
            <p:nvPr userDrawn="1"/>
          </p:nvSpPr>
          <p:spPr bwMode="auto">
            <a:xfrm>
              <a:off x="2229624" y="6421821"/>
              <a:ext cx="122060" cy="97648"/>
            </a:xfrm>
            <a:custGeom>
              <a:avLst/>
              <a:gdLst>
                <a:gd name="T0" fmla="*/ 55 w 70"/>
                <a:gd name="T1" fmla="*/ 56 h 56"/>
                <a:gd name="T2" fmla="*/ 45 w 70"/>
                <a:gd name="T3" fmla="*/ 56 h 56"/>
                <a:gd name="T4" fmla="*/ 35 w 70"/>
                <a:gd name="T5" fmla="*/ 16 h 56"/>
                <a:gd name="T6" fmla="*/ 25 w 70"/>
                <a:gd name="T7" fmla="*/ 56 h 56"/>
                <a:gd name="T8" fmla="*/ 16 w 70"/>
                <a:gd name="T9" fmla="*/ 56 h 56"/>
                <a:gd name="T10" fmla="*/ 0 w 70"/>
                <a:gd name="T11" fmla="*/ 0 h 56"/>
                <a:gd name="T12" fmla="*/ 12 w 70"/>
                <a:gd name="T13" fmla="*/ 0 h 56"/>
                <a:gd name="T14" fmla="*/ 20 w 70"/>
                <a:gd name="T15" fmla="*/ 38 h 56"/>
                <a:gd name="T16" fmla="*/ 31 w 70"/>
                <a:gd name="T17" fmla="*/ 0 h 56"/>
                <a:gd name="T18" fmla="*/ 39 w 70"/>
                <a:gd name="T19" fmla="*/ 0 h 56"/>
                <a:gd name="T20" fmla="*/ 51 w 70"/>
                <a:gd name="T21" fmla="*/ 38 h 56"/>
                <a:gd name="T22" fmla="*/ 60 w 70"/>
                <a:gd name="T23" fmla="*/ 0 h 56"/>
                <a:gd name="T24" fmla="*/ 70 w 70"/>
                <a:gd name="T25" fmla="*/ 0 h 56"/>
                <a:gd name="T26" fmla="*/ 55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5" y="56"/>
                  </a:moveTo>
                  <a:lnTo>
                    <a:pt x="45" y="56"/>
                  </a:lnTo>
                  <a:lnTo>
                    <a:pt x="35" y="16"/>
                  </a:lnTo>
                  <a:lnTo>
                    <a:pt x="25" y="56"/>
                  </a:lnTo>
                  <a:lnTo>
                    <a:pt x="16" y="56"/>
                  </a:lnTo>
                  <a:lnTo>
                    <a:pt x="0" y="0"/>
                  </a:lnTo>
                  <a:lnTo>
                    <a:pt x="12" y="0"/>
                  </a:lnTo>
                  <a:lnTo>
                    <a:pt x="20" y="38"/>
                  </a:lnTo>
                  <a:lnTo>
                    <a:pt x="31" y="0"/>
                  </a:lnTo>
                  <a:lnTo>
                    <a:pt x="39" y="0"/>
                  </a:lnTo>
                  <a:lnTo>
                    <a:pt x="51" y="38"/>
                  </a:lnTo>
                  <a:lnTo>
                    <a:pt x="60" y="0"/>
                  </a:lnTo>
                  <a:lnTo>
                    <a:pt x="70" y="0"/>
                  </a:lnTo>
                  <a:lnTo>
                    <a:pt x="55"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9" name="Freeform 66">
              <a:extLst>
                <a:ext uri="{FF2B5EF4-FFF2-40B4-BE49-F238E27FC236}">
                  <a16:creationId xmlns:a16="http://schemas.microsoft.com/office/drawing/2014/main" id="{BEBFC1A4-92B9-418F-A0A9-2E210A37BCFF}"/>
                </a:ext>
              </a:extLst>
            </p:cNvPr>
            <p:cNvSpPr>
              <a:spLocks noEditPoints="1"/>
            </p:cNvSpPr>
            <p:nvPr userDrawn="1"/>
          </p:nvSpPr>
          <p:spPr bwMode="auto">
            <a:xfrm>
              <a:off x="2362147" y="6418333"/>
              <a:ext cx="88930" cy="102879"/>
            </a:xfrm>
            <a:custGeom>
              <a:avLst/>
              <a:gdLst>
                <a:gd name="T0" fmla="*/ 35 w 35"/>
                <a:gd name="T1" fmla="*/ 20 h 40"/>
                <a:gd name="T2" fmla="*/ 33 w 35"/>
                <a:gd name="T3" fmla="*/ 28 h 40"/>
                <a:gd name="T4" fmla="*/ 30 w 35"/>
                <a:gd name="T5" fmla="*/ 35 h 40"/>
                <a:gd name="T6" fmla="*/ 24 w 35"/>
                <a:gd name="T7" fmla="*/ 39 h 40"/>
                <a:gd name="T8" fmla="*/ 17 w 35"/>
                <a:gd name="T9" fmla="*/ 40 h 40"/>
                <a:gd name="T10" fmla="*/ 11 w 35"/>
                <a:gd name="T11" fmla="*/ 39 h 40"/>
                <a:gd name="T12" fmla="*/ 5 w 35"/>
                <a:gd name="T13" fmla="*/ 35 h 40"/>
                <a:gd name="T14" fmla="*/ 2 w 35"/>
                <a:gd name="T15" fmla="*/ 28 h 40"/>
                <a:gd name="T16" fmla="*/ 0 w 35"/>
                <a:gd name="T17" fmla="*/ 20 h 40"/>
                <a:gd name="T18" fmla="*/ 2 w 35"/>
                <a:gd name="T19" fmla="*/ 12 h 40"/>
                <a:gd name="T20" fmla="*/ 5 w 35"/>
                <a:gd name="T21" fmla="*/ 5 h 40"/>
                <a:gd name="T22" fmla="*/ 11 w 35"/>
                <a:gd name="T23" fmla="*/ 1 h 40"/>
                <a:gd name="T24" fmla="*/ 18 w 35"/>
                <a:gd name="T25" fmla="*/ 0 h 40"/>
                <a:gd name="T26" fmla="*/ 24 w 35"/>
                <a:gd name="T27" fmla="*/ 1 h 40"/>
                <a:gd name="T28" fmla="*/ 30 w 35"/>
                <a:gd name="T29" fmla="*/ 5 h 40"/>
                <a:gd name="T30" fmla="*/ 33 w 35"/>
                <a:gd name="T31" fmla="*/ 12 h 40"/>
                <a:gd name="T32" fmla="*/ 35 w 35"/>
                <a:gd name="T33" fmla="*/ 20 h 40"/>
                <a:gd name="T34" fmla="*/ 27 w 35"/>
                <a:gd name="T35" fmla="*/ 20 h 40"/>
                <a:gd name="T36" fmla="*/ 26 w 35"/>
                <a:gd name="T37" fmla="*/ 15 h 40"/>
                <a:gd name="T38" fmla="*/ 24 w 35"/>
                <a:gd name="T39" fmla="*/ 11 h 40"/>
                <a:gd name="T40" fmla="*/ 21 w 35"/>
                <a:gd name="T41" fmla="*/ 8 h 40"/>
                <a:gd name="T42" fmla="*/ 17 w 35"/>
                <a:gd name="T43" fmla="*/ 7 h 40"/>
                <a:gd name="T44" fmla="*/ 13 w 35"/>
                <a:gd name="T45" fmla="*/ 8 h 40"/>
                <a:gd name="T46" fmla="*/ 10 w 35"/>
                <a:gd name="T47" fmla="*/ 11 h 40"/>
                <a:gd name="T48" fmla="*/ 9 w 35"/>
                <a:gd name="T49" fmla="*/ 15 h 40"/>
                <a:gd name="T50" fmla="*/ 8 w 35"/>
                <a:gd name="T51" fmla="*/ 20 h 40"/>
                <a:gd name="T52" fmla="*/ 9 w 35"/>
                <a:gd name="T53" fmla="*/ 26 h 40"/>
                <a:gd name="T54" fmla="*/ 11 w 35"/>
                <a:gd name="T55" fmla="*/ 30 h 40"/>
                <a:gd name="T56" fmla="*/ 14 w 35"/>
                <a:gd name="T57" fmla="*/ 32 h 40"/>
                <a:gd name="T58" fmla="*/ 18 w 35"/>
                <a:gd name="T59" fmla="*/ 33 h 40"/>
                <a:gd name="T60" fmla="*/ 21 w 35"/>
                <a:gd name="T61" fmla="*/ 32 h 40"/>
                <a:gd name="T62" fmla="*/ 24 w 35"/>
                <a:gd name="T63" fmla="*/ 29 h 40"/>
                <a:gd name="T64" fmla="*/ 26 w 35"/>
                <a:gd name="T65" fmla="*/ 25 h 40"/>
                <a:gd name="T66" fmla="*/ 27 w 35"/>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0">
                  <a:moveTo>
                    <a:pt x="35" y="20"/>
                  </a:moveTo>
                  <a:cubicBezTo>
                    <a:pt x="35" y="23"/>
                    <a:pt x="34" y="26"/>
                    <a:pt x="33" y="28"/>
                  </a:cubicBezTo>
                  <a:cubicBezTo>
                    <a:pt x="32" y="31"/>
                    <a:pt x="31" y="33"/>
                    <a:pt x="30" y="35"/>
                  </a:cubicBezTo>
                  <a:cubicBezTo>
                    <a:pt x="28" y="37"/>
                    <a:pt x="26" y="38"/>
                    <a:pt x="24" y="39"/>
                  </a:cubicBezTo>
                  <a:cubicBezTo>
                    <a:pt x="22" y="40"/>
                    <a:pt x="20" y="40"/>
                    <a:pt x="17" y="40"/>
                  </a:cubicBezTo>
                  <a:cubicBezTo>
                    <a:pt x="15" y="40"/>
                    <a:pt x="13" y="40"/>
                    <a:pt x="11" y="39"/>
                  </a:cubicBezTo>
                  <a:cubicBezTo>
                    <a:pt x="8" y="38"/>
                    <a:pt x="7" y="36"/>
                    <a:pt x="5" y="35"/>
                  </a:cubicBezTo>
                  <a:cubicBezTo>
                    <a:pt x="4" y="33"/>
                    <a:pt x="2" y="31"/>
                    <a:pt x="2" y="28"/>
                  </a:cubicBezTo>
                  <a:cubicBezTo>
                    <a:pt x="1" y="26"/>
                    <a:pt x="0" y="23"/>
                    <a:pt x="0" y="20"/>
                  </a:cubicBezTo>
                  <a:cubicBezTo>
                    <a:pt x="0" y="17"/>
                    <a:pt x="1" y="14"/>
                    <a:pt x="2" y="12"/>
                  </a:cubicBezTo>
                  <a:cubicBezTo>
                    <a:pt x="3" y="9"/>
                    <a:pt x="4" y="7"/>
                    <a:pt x="5" y="5"/>
                  </a:cubicBezTo>
                  <a:cubicBezTo>
                    <a:pt x="7" y="4"/>
                    <a:pt x="9" y="2"/>
                    <a:pt x="11" y="1"/>
                  </a:cubicBezTo>
                  <a:cubicBezTo>
                    <a:pt x="13" y="1"/>
                    <a:pt x="15" y="0"/>
                    <a:pt x="18" y="0"/>
                  </a:cubicBezTo>
                  <a:cubicBezTo>
                    <a:pt x="20" y="0"/>
                    <a:pt x="22" y="1"/>
                    <a:pt x="24" y="1"/>
                  </a:cubicBezTo>
                  <a:cubicBezTo>
                    <a:pt x="26" y="2"/>
                    <a:pt x="28" y="4"/>
                    <a:pt x="30" y="5"/>
                  </a:cubicBezTo>
                  <a:cubicBezTo>
                    <a:pt x="31" y="7"/>
                    <a:pt x="32" y="9"/>
                    <a:pt x="33" y="12"/>
                  </a:cubicBezTo>
                  <a:cubicBezTo>
                    <a:pt x="34" y="14"/>
                    <a:pt x="35" y="17"/>
                    <a:pt x="35" y="20"/>
                  </a:cubicBezTo>
                  <a:close/>
                  <a:moveTo>
                    <a:pt x="27" y="20"/>
                  </a:moveTo>
                  <a:cubicBezTo>
                    <a:pt x="27" y="18"/>
                    <a:pt x="27" y="16"/>
                    <a:pt x="26" y="15"/>
                  </a:cubicBezTo>
                  <a:cubicBezTo>
                    <a:pt x="26" y="13"/>
                    <a:pt x="25" y="12"/>
                    <a:pt x="24" y="11"/>
                  </a:cubicBezTo>
                  <a:cubicBezTo>
                    <a:pt x="24" y="10"/>
                    <a:pt x="23" y="9"/>
                    <a:pt x="21" y="8"/>
                  </a:cubicBezTo>
                  <a:cubicBezTo>
                    <a:pt x="20" y="8"/>
                    <a:pt x="19" y="7"/>
                    <a:pt x="17" y="7"/>
                  </a:cubicBezTo>
                  <a:cubicBezTo>
                    <a:pt x="16" y="7"/>
                    <a:pt x="14" y="8"/>
                    <a:pt x="13" y="8"/>
                  </a:cubicBezTo>
                  <a:cubicBezTo>
                    <a:pt x="12" y="9"/>
                    <a:pt x="11" y="10"/>
                    <a:pt x="10" y="11"/>
                  </a:cubicBezTo>
                  <a:cubicBezTo>
                    <a:pt x="10" y="12"/>
                    <a:pt x="9" y="13"/>
                    <a:pt x="9" y="15"/>
                  </a:cubicBezTo>
                  <a:cubicBezTo>
                    <a:pt x="8" y="16"/>
                    <a:pt x="8" y="18"/>
                    <a:pt x="8" y="20"/>
                  </a:cubicBezTo>
                  <a:cubicBezTo>
                    <a:pt x="8" y="22"/>
                    <a:pt x="8" y="24"/>
                    <a:pt x="9" y="26"/>
                  </a:cubicBezTo>
                  <a:cubicBezTo>
                    <a:pt x="9" y="27"/>
                    <a:pt x="10" y="28"/>
                    <a:pt x="11" y="30"/>
                  </a:cubicBezTo>
                  <a:cubicBezTo>
                    <a:pt x="11" y="31"/>
                    <a:pt x="12" y="32"/>
                    <a:pt x="14" y="32"/>
                  </a:cubicBezTo>
                  <a:cubicBezTo>
                    <a:pt x="15" y="33"/>
                    <a:pt x="16" y="33"/>
                    <a:pt x="18" y="33"/>
                  </a:cubicBezTo>
                  <a:cubicBezTo>
                    <a:pt x="19" y="33"/>
                    <a:pt x="20" y="33"/>
                    <a:pt x="21" y="32"/>
                  </a:cubicBezTo>
                  <a:cubicBezTo>
                    <a:pt x="23" y="31"/>
                    <a:pt x="24"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0" name="Freeform 67">
              <a:extLst>
                <a:ext uri="{FF2B5EF4-FFF2-40B4-BE49-F238E27FC236}">
                  <a16:creationId xmlns:a16="http://schemas.microsoft.com/office/drawing/2014/main" id="{A28B9FD0-8354-4DD6-856A-157C5F8768EB}"/>
                </a:ext>
              </a:extLst>
            </p:cNvPr>
            <p:cNvSpPr>
              <a:spLocks/>
            </p:cNvSpPr>
            <p:nvPr userDrawn="1"/>
          </p:nvSpPr>
          <p:spPr bwMode="auto">
            <a:xfrm>
              <a:off x="2468514" y="6418333"/>
              <a:ext cx="59286" cy="101135"/>
            </a:xfrm>
            <a:custGeom>
              <a:avLst/>
              <a:gdLst>
                <a:gd name="T0" fmla="*/ 21 w 23"/>
                <a:gd name="T1" fmla="*/ 9 h 39"/>
                <a:gd name="T2" fmla="*/ 19 w 23"/>
                <a:gd name="T3" fmla="*/ 8 h 39"/>
                <a:gd name="T4" fmla="*/ 16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10 w 23"/>
                <a:gd name="T21" fmla="*/ 3 h 39"/>
                <a:gd name="T22" fmla="*/ 12 w 23"/>
                <a:gd name="T23" fmla="*/ 1 h 39"/>
                <a:gd name="T24" fmla="*/ 14 w 23"/>
                <a:gd name="T25" fmla="*/ 0 h 39"/>
                <a:gd name="T26" fmla="*/ 17 w 23"/>
                <a:gd name="T27" fmla="*/ 0 h 39"/>
                <a:gd name="T28" fmla="*/ 21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20" y="8"/>
                    <a:pt x="19" y="8"/>
                  </a:cubicBezTo>
                  <a:cubicBezTo>
                    <a:pt x="18" y="8"/>
                    <a:pt x="17" y="7"/>
                    <a:pt x="16" y="7"/>
                  </a:cubicBezTo>
                  <a:cubicBezTo>
                    <a:pt x="13" y="7"/>
                    <a:pt x="11" y="8"/>
                    <a:pt x="10" y="10"/>
                  </a:cubicBezTo>
                  <a:cubicBezTo>
                    <a:pt x="9"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10" y="3"/>
                  </a:cubicBezTo>
                  <a:cubicBezTo>
                    <a:pt x="10" y="2"/>
                    <a:pt x="11" y="2"/>
                    <a:pt x="12" y="1"/>
                  </a:cubicBezTo>
                  <a:cubicBezTo>
                    <a:pt x="12" y="1"/>
                    <a:pt x="13" y="1"/>
                    <a:pt x="14" y="0"/>
                  </a:cubicBezTo>
                  <a:cubicBezTo>
                    <a:pt x="15" y="0"/>
                    <a:pt x="16" y="0"/>
                    <a:pt x="17" y="0"/>
                  </a:cubicBezTo>
                  <a:cubicBezTo>
                    <a:pt x="18" y="0"/>
                    <a:pt x="20" y="0"/>
                    <a:pt x="21" y="1"/>
                  </a:cubicBezTo>
                  <a:cubicBezTo>
                    <a:pt x="22" y="1"/>
                    <a:pt x="23"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1" name="Freeform 68">
              <a:extLst>
                <a:ext uri="{FF2B5EF4-FFF2-40B4-BE49-F238E27FC236}">
                  <a16:creationId xmlns:a16="http://schemas.microsoft.com/office/drawing/2014/main" id="{83D3DEEE-A610-48BE-BADD-6BA188B5B86D}"/>
                </a:ext>
              </a:extLst>
            </p:cNvPr>
            <p:cNvSpPr>
              <a:spLocks/>
            </p:cNvSpPr>
            <p:nvPr userDrawn="1"/>
          </p:nvSpPr>
          <p:spPr bwMode="auto">
            <a:xfrm>
              <a:off x="2545237" y="6383459"/>
              <a:ext cx="76723" cy="136010"/>
            </a:xfrm>
            <a:custGeom>
              <a:avLst/>
              <a:gdLst>
                <a:gd name="T0" fmla="*/ 31 w 44"/>
                <a:gd name="T1" fmla="*/ 78 h 78"/>
                <a:gd name="T2" fmla="*/ 19 w 44"/>
                <a:gd name="T3" fmla="*/ 50 h 78"/>
                <a:gd name="T4" fmla="*/ 10 w 44"/>
                <a:gd name="T5" fmla="*/ 61 h 78"/>
                <a:gd name="T6" fmla="*/ 10 w 44"/>
                <a:gd name="T7" fmla="*/ 78 h 78"/>
                <a:gd name="T8" fmla="*/ 0 w 44"/>
                <a:gd name="T9" fmla="*/ 78 h 78"/>
                <a:gd name="T10" fmla="*/ 0 w 44"/>
                <a:gd name="T11" fmla="*/ 6 h 78"/>
                <a:gd name="T12" fmla="*/ 10 w 44"/>
                <a:gd name="T13" fmla="*/ 0 h 78"/>
                <a:gd name="T14" fmla="*/ 10 w 44"/>
                <a:gd name="T15" fmla="*/ 47 h 78"/>
                <a:gd name="T16" fmla="*/ 28 w 44"/>
                <a:gd name="T17" fmla="*/ 22 h 78"/>
                <a:gd name="T18" fmla="*/ 41 w 44"/>
                <a:gd name="T19" fmla="*/ 22 h 78"/>
                <a:gd name="T20" fmla="*/ 26 w 44"/>
                <a:gd name="T21" fmla="*/ 41 h 78"/>
                <a:gd name="T22" fmla="*/ 44 w 44"/>
                <a:gd name="T23" fmla="*/ 78 h 78"/>
                <a:gd name="T24" fmla="*/ 31 w 4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78">
                  <a:moveTo>
                    <a:pt x="31" y="78"/>
                  </a:moveTo>
                  <a:lnTo>
                    <a:pt x="19" y="50"/>
                  </a:lnTo>
                  <a:lnTo>
                    <a:pt x="10" y="61"/>
                  </a:lnTo>
                  <a:lnTo>
                    <a:pt x="10" y="78"/>
                  </a:lnTo>
                  <a:lnTo>
                    <a:pt x="0" y="78"/>
                  </a:lnTo>
                  <a:lnTo>
                    <a:pt x="0" y="6"/>
                  </a:lnTo>
                  <a:lnTo>
                    <a:pt x="10" y="0"/>
                  </a:lnTo>
                  <a:lnTo>
                    <a:pt x="10" y="47"/>
                  </a:lnTo>
                  <a:lnTo>
                    <a:pt x="28" y="22"/>
                  </a:lnTo>
                  <a:lnTo>
                    <a:pt x="41" y="22"/>
                  </a:lnTo>
                  <a:lnTo>
                    <a:pt x="26" y="41"/>
                  </a:lnTo>
                  <a:lnTo>
                    <a:pt x="44" y="78"/>
                  </a:lnTo>
                  <a:lnTo>
                    <a:pt x="31"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2" name="Freeform 69">
              <a:extLst>
                <a:ext uri="{FF2B5EF4-FFF2-40B4-BE49-F238E27FC236}">
                  <a16:creationId xmlns:a16="http://schemas.microsoft.com/office/drawing/2014/main" id="{463C7ADB-C654-4D24-9055-0B6003A770A3}"/>
                </a:ext>
              </a:extLst>
            </p:cNvPr>
            <p:cNvSpPr>
              <a:spLocks/>
            </p:cNvSpPr>
            <p:nvPr userDrawn="1"/>
          </p:nvSpPr>
          <p:spPr bwMode="auto">
            <a:xfrm>
              <a:off x="2628936" y="6418333"/>
              <a:ext cx="74980" cy="102879"/>
            </a:xfrm>
            <a:custGeom>
              <a:avLst/>
              <a:gdLst>
                <a:gd name="T0" fmla="*/ 28 w 29"/>
                <a:gd name="T1" fmla="*/ 4 h 40"/>
                <a:gd name="T2" fmla="*/ 25 w 29"/>
                <a:gd name="T3" fmla="*/ 10 h 40"/>
                <a:gd name="T4" fmla="*/ 20 w 29"/>
                <a:gd name="T5" fmla="*/ 8 h 40"/>
                <a:gd name="T6" fmla="*/ 15 w 29"/>
                <a:gd name="T7" fmla="*/ 7 h 40"/>
                <a:gd name="T8" fmla="*/ 11 w 29"/>
                <a:gd name="T9" fmla="*/ 8 h 40"/>
                <a:gd name="T10" fmla="*/ 9 w 29"/>
                <a:gd name="T11" fmla="*/ 10 h 40"/>
                <a:gd name="T12" fmla="*/ 10 w 29"/>
                <a:gd name="T13" fmla="*/ 12 h 40"/>
                <a:gd name="T14" fmla="*/ 11 w 29"/>
                <a:gd name="T15" fmla="*/ 13 h 40"/>
                <a:gd name="T16" fmla="*/ 13 w 29"/>
                <a:gd name="T17" fmla="*/ 14 h 40"/>
                <a:gd name="T18" fmla="*/ 17 w 29"/>
                <a:gd name="T19" fmla="*/ 16 h 40"/>
                <a:gd name="T20" fmla="*/ 22 w 29"/>
                <a:gd name="T21" fmla="*/ 18 h 40"/>
                <a:gd name="T22" fmla="*/ 26 w 29"/>
                <a:gd name="T23" fmla="*/ 21 h 40"/>
                <a:gd name="T24" fmla="*/ 29 w 29"/>
                <a:gd name="T25" fmla="*/ 24 h 40"/>
                <a:gd name="T26" fmla="*/ 29 w 29"/>
                <a:gd name="T27" fmla="*/ 29 h 40"/>
                <a:gd name="T28" fmla="*/ 28 w 29"/>
                <a:gd name="T29" fmla="*/ 34 h 40"/>
                <a:gd name="T30" fmla="*/ 25 w 29"/>
                <a:gd name="T31" fmla="*/ 38 h 40"/>
                <a:gd name="T32" fmla="*/ 21 w 29"/>
                <a:gd name="T33" fmla="*/ 40 h 40"/>
                <a:gd name="T34" fmla="*/ 15 w 29"/>
                <a:gd name="T35" fmla="*/ 40 h 40"/>
                <a:gd name="T36" fmla="*/ 7 w 29"/>
                <a:gd name="T37" fmla="*/ 39 h 40"/>
                <a:gd name="T38" fmla="*/ 0 w 29"/>
                <a:gd name="T39" fmla="*/ 35 h 40"/>
                <a:gd name="T40" fmla="*/ 4 w 29"/>
                <a:gd name="T41" fmla="*/ 30 h 40"/>
                <a:gd name="T42" fmla="*/ 9 w 29"/>
                <a:gd name="T43" fmla="*/ 32 h 40"/>
                <a:gd name="T44" fmla="*/ 15 w 29"/>
                <a:gd name="T45" fmla="*/ 33 h 40"/>
                <a:gd name="T46" fmla="*/ 20 w 29"/>
                <a:gd name="T47" fmla="*/ 32 h 40"/>
                <a:gd name="T48" fmla="*/ 22 w 29"/>
                <a:gd name="T49" fmla="*/ 29 h 40"/>
                <a:gd name="T50" fmla="*/ 21 w 29"/>
                <a:gd name="T51" fmla="*/ 27 h 40"/>
                <a:gd name="T52" fmla="*/ 20 w 29"/>
                <a:gd name="T53" fmla="*/ 26 h 40"/>
                <a:gd name="T54" fmla="*/ 17 w 29"/>
                <a:gd name="T55" fmla="*/ 24 h 40"/>
                <a:gd name="T56" fmla="*/ 13 w 29"/>
                <a:gd name="T57" fmla="*/ 23 h 40"/>
                <a:gd name="T58" fmla="*/ 8 w 29"/>
                <a:gd name="T59" fmla="*/ 20 h 40"/>
                <a:gd name="T60" fmla="*/ 4 w 29"/>
                <a:gd name="T61" fmla="*/ 18 h 40"/>
                <a:gd name="T62" fmla="*/ 2 w 29"/>
                <a:gd name="T63" fmla="*/ 15 h 40"/>
                <a:gd name="T64" fmla="*/ 2 w 29"/>
                <a:gd name="T65" fmla="*/ 11 h 40"/>
                <a:gd name="T66" fmla="*/ 3 w 29"/>
                <a:gd name="T67" fmla="*/ 6 h 40"/>
                <a:gd name="T68" fmla="*/ 6 w 29"/>
                <a:gd name="T69" fmla="*/ 3 h 40"/>
                <a:gd name="T70" fmla="*/ 10 w 29"/>
                <a:gd name="T71" fmla="*/ 1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5" y="10"/>
                    <a:pt x="25" y="10"/>
                    <a:pt x="25" y="10"/>
                  </a:cubicBezTo>
                  <a:cubicBezTo>
                    <a:pt x="23" y="9"/>
                    <a:pt x="22" y="8"/>
                    <a:pt x="20" y="8"/>
                  </a:cubicBezTo>
                  <a:cubicBezTo>
                    <a:pt x="18" y="7"/>
                    <a:pt x="17" y="7"/>
                    <a:pt x="15" y="7"/>
                  </a:cubicBezTo>
                  <a:cubicBezTo>
                    <a:pt x="13" y="7"/>
                    <a:pt x="12" y="7"/>
                    <a:pt x="11" y="8"/>
                  </a:cubicBezTo>
                  <a:cubicBezTo>
                    <a:pt x="10" y="8"/>
                    <a:pt x="9" y="9"/>
                    <a:pt x="9" y="10"/>
                  </a:cubicBezTo>
                  <a:cubicBezTo>
                    <a:pt x="9" y="11"/>
                    <a:pt x="10" y="11"/>
                    <a:pt x="10" y="12"/>
                  </a:cubicBezTo>
                  <a:cubicBezTo>
                    <a:pt x="10" y="12"/>
                    <a:pt x="10" y="13"/>
                    <a:pt x="11" y="13"/>
                  </a:cubicBezTo>
                  <a:cubicBezTo>
                    <a:pt x="11" y="13"/>
                    <a:pt x="12" y="14"/>
                    <a:pt x="13" y="14"/>
                  </a:cubicBezTo>
                  <a:cubicBezTo>
                    <a:pt x="14" y="15"/>
                    <a:pt x="15" y="15"/>
                    <a:pt x="17" y="16"/>
                  </a:cubicBezTo>
                  <a:cubicBezTo>
                    <a:pt x="19" y="17"/>
                    <a:pt x="21" y="18"/>
                    <a:pt x="22" y="18"/>
                  </a:cubicBezTo>
                  <a:cubicBezTo>
                    <a:pt x="24" y="19"/>
                    <a:pt x="25" y="20"/>
                    <a:pt x="26" y="21"/>
                  </a:cubicBezTo>
                  <a:cubicBezTo>
                    <a:pt x="27" y="22"/>
                    <a:pt x="28" y="23"/>
                    <a:pt x="29" y="24"/>
                  </a:cubicBezTo>
                  <a:cubicBezTo>
                    <a:pt x="29" y="25"/>
                    <a:pt x="29" y="27"/>
                    <a:pt x="29" y="29"/>
                  </a:cubicBezTo>
                  <a:cubicBezTo>
                    <a:pt x="29" y="31"/>
                    <a:pt x="29" y="33"/>
                    <a:pt x="28" y="34"/>
                  </a:cubicBezTo>
                  <a:cubicBezTo>
                    <a:pt x="28" y="36"/>
                    <a:pt x="26" y="37"/>
                    <a:pt x="25" y="38"/>
                  </a:cubicBezTo>
                  <a:cubicBezTo>
                    <a:pt x="24" y="39"/>
                    <a:pt x="22" y="39"/>
                    <a:pt x="21" y="40"/>
                  </a:cubicBezTo>
                  <a:cubicBezTo>
                    <a:pt x="19" y="40"/>
                    <a:pt x="17" y="40"/>
                    <a:pt x="15" y="40"/>
                  </a:cubicBezTo>
                  <a:cubicBezTo>
                    <a:pt x="13" y="40"/>
                    <a:pt x="10" y="40"/>
                    <a:pt x="7" y="39"/>
                  </a:cubicBezTo>
                  <a:cubicBezTo>
                    <a:pt x="5" y="38"/>
                    <a:pt x="2" y="37"/>
                    <a:pt x="0" y="35"/>
                  </a:cubicBezTo>
                  <a:cubicBezTo>
                    <a:pt x="4" y="30"/>
                    <a:pt x="4" y="30"/>
                    <a:pt x="4" y="30"/>
                  </a:cubicBezTo>
                  <a:cubicBezTo>
                    <a:pt x="6" y="31"/>
                    <a:pt x="7" y="32"/>
                    <a:pt x="9" y="32"/>
                  </a:cubicBezTo>
                  <a:cubicBezTo>
                    <a:pt x="11" y="33"/>
                    <a:pt x="13" y="33"/>
                    <a:pt x="15" y="33"/>
                  </a:cubicBezTo>
                  <a:cubicBezTo>
                    <a:pt x="17" y="33"/>
                    <a:pt x="19" y="33"/>
                    <a:pt x="20" y="32"/>
                  </a:cubicBezTo>
                  <a:cubicBezTo>
                    <a:pt x="21" y="31"/>
                    <a:pt x="22" y="30"/>
                    <a:pt x="22" y="29"/>
                  </a:cubicBezTo>
                  <a:cubicBezTo>
                    <a:pt x="22" y="28"/>
                    <a:pt x="22" y="28"/>
                    <a:pt x="21" y="27"/>
                  </a:cubicBezTo>
                  <a:cubicBezTo>
                    <a:pt x="21" y="27"/>
                    <a:pt x="20" y="26"/>
                    <a:pt x="20" y="26"/>
                  </a:cubicBezTo>
                  <a:cubicBezTo>
                    <a:pt x="19" y="25"/>
                    <a:pt x="18" y="25"/>
                    <a:pt x="17" y="24"/>
                  </a:cubicBezTo>
                  <a:cubicBezTo>
                    <a:pt x="16" y="24"/>
                    <a:pt x="15" y="23"/>
                    <a:pt x="13" y="23"/>
                  </a:cubicBezTo>
                  <a:cubicBezTo>
                    <a:pt x="11" y="22"/>
                    <a:pt x="9" y="21"/>
                    <a:pt x="8" y="20"/>
                  </a:cubicBezTo>
                  <a:cubicBezTo>
                    <a:pt x="6" y="19"/>
                    <a:pt x="5" y="19"/>
                    <a:pt x="4" y="18"/>
                  </a:cubicBezTo>
                  <a:cubicBezTo>
                    <a:pt x="3" y="17"/>
                    <a:pt x="3" y="16"/>
                    <a:pt x="2" y="15"/>
                  </a:cubicBezTo>
                  <a:cubicBezTo>
                    <a:pt x="2" y="13"/>
                    <a:pt x="2" y="12"/>
                    <a:pt x="2" y="11"/>
                  </a:cubicBezTo>
                  <a:cubicBezTo>
                    <a:pt x="2" y="9"/>
                    <a:pt x="2" y="7"/>
                    <a:pt x="3" y="6"/>
                  </a:cubicBezTo>
                  <a:cubicBezTo>
                    <a:pt x="3" y="5"/>
                    <a:pt x="4" y="4"/>
                    <a:pt x="6" y="3"/>
                  </a:cubicBezTo>
                  <a:cubicBezTo>
                    <a:pt x="7" y="2"/>
                    <a:pt x="8" y="1"/>
                    <a:pt x="10" y="1"/>
                  </a:cubicBezTo>
                  <a:cubicBezTo>
                    <a:pt x="11" y="0"/>
                    <a:pt x="13" y="0"/>
                    <a:pt x="15" y="0"/>
                  </a:cubicBezTo>
                  <a:cubicBezTo>
                    <a:pt x="17" y="0"/>
                    <a:pt x="20"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3" name="Freeform 70">
              <a:extLst>
                <a:ext uri="{FF2B5EF4-FFF2-40B4-BE49-F238E27FC236}">
                  <a16:creationId xmlns:a16="http://schemas.microsoft.com/office/drawing/2014/main" id="{40CF3793-E792-4DB3-8064-4B43F4706A3D}"/>
                </a:ext>
              </a:extLst>
            </p:cNvPr>
            <p:cNvSpPr>
              <a:spLocks/>
            </p:cNvSpPr>
            <p:nvPr userDrawn="1"/>
          </p:nvSpPr>
          <p:spPr bwMode="auto">
            <a:xfrm>
              <a:off x="2723096" y="6489826"/>
              <a:ext cx="27899" cy="31387"/>
            </a:xfrm>
            <a:custGeom>
              <a:avLst/>
              <a:gdLst>
                <a:gd name="T0" fmla="*/ 11 w 11"/>
                <a:gd name="T1" fmla="*/ 6 h 12"/>
                <a:gd name="T2" fmla="*/ 11 w 11"/>
                <a:gd name="T3" fmla="*/ 9 h 12"/>
                <a:gd name="T4" fmla="*/ 10 w 11"/>
                <a:gd name="T5" fmla="*/ 10 h 12"/>
                <a:gd name="T6" fmla="*/ 8 w 11"/>
                <a:gd name="T7" fmla="*/ 12 h 12"/>
                <a:gd name="T8" fmla="*/ 6 w 11"/>
                <a:gd name="T9" fmla="*/ 12 h 12"/>
                <a:gd name="T10" fmla="*/ 3 w 11"/>
                <a:gd name="T11" fmla="*/ 12 h 12"/>
                <a:gd name="T12" fmla="*/ 1 w 11"/>
                <a:gd name="T13" fmla="*/ 10 h 12"/>
                <a:gd name="T14" fmla="*/ 0 w 11"/>
                <a:gd name="T15" fmla="*/ 9 h 12"/>
                <a:gd name="T16" fmla="*/ 0 w 11"/>
                <a:gd name="T17" fmla="*/ 6 h 12"/>
                <a:gd name="T18" fmla="*/ 0 w 11"/>
                <a:gd name="T19" fmla="*/ 4 h 12"/>
                <a:gd name="T20" fmla="*/ 1 w 11"/>
                <a:gd name="T21" fmla="*/ 2 h 12"/>
                <a:gd name="T22" fmla="*/ 3 w 11"/>
                <a:gd name="T23" fmla="*/ 1 h 12"/>
                <a:gd name="T24" fmla="*/ 6 w 11"/>
                <a:gd name="T25" fmla="*/ 0 h 12"/>
                <a:gd name="T26" fmla="*/ 8 w 11"/>
                <a:gd name="T27" fmla="*/ 1 h 12"/>
                <a:gd name="T28" fmla="*/ 10 w 11"/>
                <a:gd name="T29" fmla="*/ 2 h 12"/>
                <a:gd name="T30" fmla="*/ 11 w 11"/>
                <a:gd name="T31" fmla="*/ 4 h 12"/>
                <a:gd name="T32" fmla="*/ 11 w 11"/>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1" y="6"/>
                  </a:moveTo>
                  <a:cubicBezTo>
                    <a:pt x="11" y="7"/>
                    <a:pt x="11" y="8"/>
                    <a:pt x="11" y="9"/>
                  </a:cubicBezTo>
                  <a:cubicBezTo>
                    <a:pt x="11" y="9"/>
                    <a:pt x="10" y="10"/>
                    <a:pt x="10" y="10"/>
                  </a:cubicBezTo>
                  <a:cubicBezTo>
                    <a:pt x="9" y="11"/>
                    <a:pt x="9" y="11"/>
                    <a:pt x="8" y="12"/>
                  </a:cubicBezTo>
                  <a:cubicBezTo>
                    <a:pt x="7" y="12"/>
                    <a:pt x="6" y="12"/>
                    <a:pt x="6" y="12"/>
                  </a:cubicBezTo>
                  <a:cubicBezTo>
                    <a:pt x="5" y="12"/>
                    <a:pt x="4" y="12"/>
                    <a:pt x="3" y="12"/>
                  </a:cubicBezTo>
                  <a:cubicBezTo>
                    <a:pt x="3" y="11"/>
                    <a:pt x="2" y="11"/>
                    <a:pt x="1" y="10"/>
                  </a:cubicBezTo>
                  <a:cubicBezTo>
                    <a:pt x="1" y="10"/>
                    <a:pt x="1" y="9"/>
                    <a:pt x="0" y="9"/>
                  </a:cubicBezTo>
                  <a:cubicBezTo>
                    <a:pt x="0" y="8"/>
                    <a:pt x="0" y="7"/>
                    <a:pt x="0" y="6"/>
                  </a:cubicBezTo>
                  <a:cubicBezTo>
                    <a:pt x="0" y="6"/>
                    <a:pt x="0" y="5"/>
                    <a:pt x="0" y="4"/>
                  </a:cubicBezTo>
                  <a:cubicBezTo>
                    <a:pt x="1" y="3"/>
                    <a:pt x="1" y="3"/>
                    <a:pt x="1" y="2"/>
                  </a:cubicBezTo>
                  <a:cubicBezTo>
                    <a:pt x="2" y="2"/>
                    <a:pt x="3" y="1"/>
                    <a:pt x="3" y="1"/>
                  </a:cubicBezTo>
                  <a:cubicBezTo>
                    <a:pt x="4" y="1"/>
                    <a:pt x="5" y="0"/>
                    <a:pt x="6" y="0"/>
                  </a:cubicBezTo>
                  <a:cubicBezTo>
                    <a:pt x="6" y="0"/>
                    <a:pt x="7" y="1"/>
                    <a:pt x="8" y="1"/>
                  </a:cubicBezTo>
                  <a:cubicBezTo>
                    <a:pt x="9" y="1"/>
                    <a:pt x="9" y="2"/>
                    <a:pt x="10" y="2"/>
                  </a:cubicBezTo>
                  <a:cubicBezTo>
                    <a:pt x="10" y="3"/>
                    <a:pt x="11" y="3"/>
                    <a:pt x="11" y="4"/>
                  </a:cubicBezTo>
                  <a:cubicBezTo>
                    <a:pt x="11" y="5"/>
                    <a:pt x="11" y="6"/>
                    <a:pt x="11"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grpSp>
      <p:sp>
        <p:nvSpPr>
          <p:cNvPr id="18" name="Title 1"/>
          <p:cNvSpPr>
            <a:spLocks noGrp="1"/>
          </p:cNvSpPr>
          <p:nvPr userDrawn="1">
            <p:ph type="ctrTitle"/>
          </p:nvPr>
        </p:nvSpPr>
        <p:spPr>
          <a:xfrm>
            <a:off x="944880" y="2158329"/>
            <a:ext cx="4783882" cy="860400"/>
          </a:xfrm>
          <a:prstGeom prst="rect">
            <a:avLst/>
          </a:prstGeom>
        </p:spPr>
        <p:txBody>
          <a:bodyPr/>
          <a:lstStyle>
            <a:lvl1pPr>
              <a:defRPr sz="3000" b="0">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19" name="Subtitle 2"/>
          <p:cNvSpPr>
            <a:spLocks noGrp="1"/>
          </p:cNvSpPr>
          <p:nvPr userDrawn="1">
            <p:ph type="subTitle" idx="1"/>
          </p:nvPr>
        </p:nvSpPr>
        <p:spPr>
          <a:xfrm>
            <a:off x="945072" y="3200329"/>
            <a:ext cx="4808028" cy="645742"/>
          </a:xfrm>
          <a:prstGeom prst="rect">
            <a:avLst/>
          </a:prstGeom>
        </p:spPr>
        <p:txBody>
          <a:bodyPr/>
          <a:lstStyle>
            <a:lvl1pPr marL="0" indent="0" algn="l">
              <a:buNone/>
              <a:defRPr sz="2000">
                <a:solidFill>
                  <a:schemeClr val="bg1"/>
                </a:solidFill>
                <a:latin typeface="EYInterstate Light" panose="02000506000000020004" pitchFamily="2" charset="0"/>
                <a:cs typeface="Arial" pitchFamily="34" charset="0"/>
              </a:defRPr>
            </a:lvl1pPr>
            <a:lvl2pPr marL="0" indent="0" algn="l">
              <a:buNone/>
              <a:defRPr sz="1600">
                <a:solidFill>
                  <a:schemeClr val="tx1">
                    <a:lumMod val="75000"/>
                    <a:lumOff val="2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dirty="0"/>
              <a:t>Click to edit Master subtitle style</a:t>
            </a:r>
            <a:endParaRPr lang="en-GB" dirty="0"/>
          </a:p>
        </p:txBody>
      </p:sp>
      <p:sp>
        <p:nvSpPr>
          <p:cNvPr id="3" name="Freeform: Shape 2">
            <a:extLst>
              <a:ext uri="{FF2B5EF4-FFF2-40B4-BE49-F238E27FC236}">
                <a16:creationId xmlns:a16="http://schemas.microsoft.com/office/drawing/2014/main" id="{44A731D0-020D-4D8E-955D-2354AF0FE452}"/>
              </a:ext>
            </a:extLst>
          </p:cNvPr>
          <p:cNvSpPr/>
          <p:nvPr userDrawn="1"/>
        </p:nvSpPr>
        <p:spPr>
          <a:xfrm>
            <a:off x="489366" y="723658"/>
            <a:ext cx="5680945" cy="3452894"/>
          </a:xfrm>
          <a:custGeom>
            <a:avLst/>
            <a:gdLst>
              <a:gd name="connsiteX0" fmla="*/ 8749 w 5680945"/>
              <a:gd name="connsiteY0" fmla="*/ 1021520 h 3452894"/>
              <a:gd name="connsiteX1" fmla="*/ 8749 w 5680945"/>
              <a:gd name="connsiteY1" fmla="*/ 3164181 h 3452894"/>
              <a:gd name="connsiteX2" fmla="*/ 151414 w 5680945"/>
              <a:gd name="connsiteY2" fmla="*/ 3164181 h 3452894"/>
              <a:gd name="connsiteX3" fmla="*/ 151414 w 5680945"/>
              <a:gd name="connsiteY3" fmla="*/ 1140155 h 3452894"/>
              <a:gd name="connsiteX4" fmla="*/ 5534897 w 5680945"/>
              <a:gd name="connsiteY4" fmla="*/ 179294 h 3452894"/>
              <a:gd name="connsiteX5" fmla="*/ 5534897 w 5680945"/>
              <a:gd name="connsiteY5" fmla="*/ 3306846 h 3452894"/>
              <a:gd name="connsiteX6" fmla="*/ 864624 w 5680945"/>
              <a:gd name="connsiteY6" fmla="*/ 3306846 h 3452894"/>
              <a:gd name="connsiteX7" fmla="*/ 864624 w 5680945"/>
              <a:gd name="connsiteY7" fmla="*/ 3449395 h 3452894"/>
              <a:gd name="connsiteX8" fmla="*/ 5677562 w 5680945"/>
              <a:gd name="connsiteY8" fmla="*/ 3449395 h 3452894"/>
              <a:gd name="connsiteX9" fmla="*/ 5677562 w 5680945"/>
              <a:gd name="connsiteY9" fmla="*/ 8749 h 3452894"/>
              <a:gd name="connsiteX10" fmla="*/ 8749 w 5680945"/>
              <a:gd name="connsiteY10" fmla="*/ 1021520 h 345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80945" h="3452894">
                <a:moveTo>
                  <a:pt x="8749" y="1021520"/>
                </a:moveTo>
                <a:lnTo>
                  <a:pt x="8749" y="3164181"/>
                </a:lnTo>
                <a:lnTo>
                  <a:pt x="151414" y="3164181"/>
                </a:lnTo>
                <a:lnTo>
                  <a:pt x="151414" y="1140155"/>
                </a:lnTo>
                <a:lnTo>
                  <a:pt x="5534897" y="179294"/>
                </a:lnTo>
                <a:lnTo>
                  <a:pt x="5534897" y="3306846"/>
                </a:lnTo>
                <a:lnTo>
                  <a:pt x="864624" y="3306846"/>
                </a:lnTo>
                <a:lnTo>
                  <a:pt x="864624" y="3449395"/>
                </a:lnTo>
                <a:lnTo>
                  <a:pt x="5677562" y="3449395"/>
                </a:lnTo>
                <a:lnTo>
                  <a:pt x="5677562" y="8749"/>
                </a:lnTo>
                <a:lnTo>
                  <a:pt x="8749" y="1021520"/>
                </a:lnTo>
                <a:close/>
              </a:path>
            </a:pathLst>
          </a:custGeom>
          <a:solidFill>
            <a:schemeClr val="tx2"/>
          </a:solidFill>
          <a:ln w="9525" cap="flat">
            <a:noFill/>
            <a:prstDash val="solid"/>
            <a:miter/>
          </a:ln>
        </p:spPr>
        <p:txBody>
          <a:bodyPr rtlCol="0" anchor="ctr"/>
          <a:lstStyle/>
          <a:p>
            <a:endParaRPr lang="en-IN"/>
          </a:p>
        </p:txBody>
      </p:sp>
      <p:sp>
        <p:nvSpPr>
          <p:cNvPr id="4" name="Freeform: Shape 3">
            <a:extLst>
              <a:ext uri="{FF2B5EF4-FFF2-40B4-BE49-F238E27FC236}">
                <a16:creationId xmlns:a16="http://schemas.microsoft.com/office/drawing/2014/main" id="{15324C54-B75E-4AC0-90C2-FA558C7716F7}"/>
              </a:ext>
            </a:extLst>
          </p:cNvPr>
          <p:cNvSpPr/>
          <p:nvPr/>
        </p:nvSpPr>
        <p:spPr>
          <a:xfrm>
            <a:off x="489366" y="4021755"/>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a:p>
        </p:txBody>
      </p:sp>
      <p:sp>
        <p:nvSpPr>
          <p:cNvPr id="5" name="Freeform: Shape 4">
            <a:extLst>
              <a:ext uri="{FF2B5EF4-FFF2-40B4-BE49-F238E27FC236}">
                <a16:creationId xmlns:a16="http://schemas.microsoft.com/office/drawing/2014/main" id="{CAA95478-C099-485F-AD95-A617656C6C7C}"/>
              </a:ext>
            </a:extLst>
          </p:cNvPr>
          <p:cNvSpPr/>
          <p:nvPr/>
        </p:nvSpPr>
        <p:spPr>
          <a:xfrm>
            <a:off x="774697" y="4021755"/>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a:p>
        </p:txBody>
      </p:sp>
      <p:sp>
        <p:nvSpPr>
          <p:cNvPr id="6" name="Freeform: Shape 5">
            <a:extLst>
              <a:ext uri="{FF2B5EF4-FFF2-40B4-BE49-F238E27FC236}">
                <a16:creationId xmlns:a16="http://schemas.microsoft.com/office/drawing/2014/main" id="{D65680A1-86D1-44C2-AA38-0DF5735F1F26}"/>
              </a:ext>
            </a:extLst>
          </p:cNvPr>
          <p:cNvSpPr/>
          <p:nvPr/>
        </p:nvSpPr>
        <p:spPr>
          <a:xfrm>
            <a:off x="1059910" y="4021755"/>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a:p>
        </p:txBody>
      </p:sp>
      <p:grpSp>
        <p:nvGrpSpPr>
          <p:cNvPr id="76" name="Group 4">
            <a:extLst>
              <a:ext uri="{FF2B5EF4-FFF2-40B4-BE49-F238E27FC236}">
                <a16:creationId xmlns:a16="http://schemas.microsoft.com/office/drawing/2014/main" id="{9D60B6B0-F7ED-4B9F-A77C-632AC4EA661D}"/>
              </a:ext>
            </a:extLst>
          </p:cNvPr>
          <p:cNvGrpSpPr>
            <a:grpSpLocks noChangeAspect="1"/>
          </p:cNvGrpSpPr>
          <p:nvPr userDrawn="1"/>
        </p:nvGrpSpPr>
        <p:grpSpPr bwMode="auto">
          <a:xfrm>
            <a:off x="10364788" y="4960938"/>
            <a:ext cx="1225550" cy="1435100"/>
            <a:chOff x="6529" y="3125"/>
            <a:chExt cx="772" cy="904"/>
          </a:xfrm>
        </p:grpSpPr>
        <p:sp>
          <p:nvSpPr>
            <p:cNvPr id="77" name="Freeform 5">
              <a:extLst>
                <a:ext uri="{FF2B5EF4-FFF2-40B4-BE49-F238E27FC236}">
                  <a16:creationId xmlns:a16="http://schemas.microsoft.com/office/drawing/2014/main" id="{CC1B45B9-64DF-4C5B-9711-FA69AD537071}"/>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8" name="Freeform 6">
              <a:extLst>
                <a:ext uri="{FF2B5EF4-FFF2-40B4-BE49-F238E27FC236}">
                  <a16:creationId xmlns:a16="http://schemas.microsoft.com/office/drawing/2014/main" id="{BA55CB73-EE25-43B6-9720-855E16C4B153}"/>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74294588"/>
      </p:ext>
    </p:extLst>
  </p:cSld>
  <p:clrMapOvr>
    <a:masterClrMapping/>
  </p:clrMapOvr>
  <p:extLst>
    <p:ext uri="{DCECCB84-F9BA-43D5-87BE-67443E8EF086}">
      <p15:sldGuideLst xmlns:p15="http://schemas.microsoft.com/office/powerpoint/2012/main"/>
    </p:ext>
  </p:extLst>
</p:sldLayout>
</file>

<file path=ppt/slideLayouts/slideLayout330.xml><?xml version="1.0" encoding="utf-8"?>
<p:sldLayout xmlns:a="http://schemas.openxmlformats.org/drawingml/2006/main" xmlns:r="http://schemas.openxmlformats.org/officeDocument/2006/relationships" xmlns:p="http://schemas.openxmlformats.org/presentationml/2006/main" preserve="1" userDrawn="1">
  <p:cSld name="3_Standard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09918" y="294200"/>
            <a:ext cx="10978515" cy="590400"/>
          </a:xfrm>
        </p:spPr>
        <p:txBody>
          <a:bodyPr/>
          <a:lstStyle>
            <a:lvl1pPr>
              <a:defRPr sz="2400">
                <a:solidFill>
                  <a:schemeClr val="bg1"/>
                </a:solidFill>
              </a:defRPr>
            </a:lvl1pPr>
          </a:lstStyle>
          <a:p>
            <a:r>
              <a:rPr lang="en-US" dirty="0"/>
              <a:t>Standard slide</a:t>
            </a:r>
            <a:endParaRPr lang="en-GB" dirty="0"/>
          </a:p>
        </p:txBody>
      </p:sp>
      <p:sp>
        <p:nvSpPr>
          <p:cNvPr id="80" name="Line 10">
            <a:extLst>
              <a:ext uri="{FF2B5EF4-FFF2-40B4-BE49-F238E27FC236}">
                <a16:creationId xmlns:a16="http://schemas.microsoft.com/office/drawing/2014/main" id="{EF8E9275-C0E0-4ABA-8699-73E5E292EC85}"/>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Tree>
    <p:extLst>
      <p:ext uri="{BB962C8B-B14F-4D97-AF65-F5344CB8AC3E}">
        <p14:creationId xmlns:p14="http://schemas.microsoft.com/office/powerpoint/2010/main" val="2479574429"/>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preserve="1" userDrawn="1">
  <p:cSld name="2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8199120" y="1"/>
            <a:ext cx="3999231" cy="6156104"/>
          </a:xfrm>
        </p:spPr>
        <p:txBody>
          <a:bodyPr/>
          <a:lstStyle/>
          <a:p>
            <a:endParaRPr lang="en-IN" dirty="0"/>
          </a:p>
        </p:txBody>
      </p:sp>
      <p:sp>
        <p:nvSpPr>
          <p:cNvPr id="2" name="Title 1"/>
          <p:cNvSpPr>
            <a:spLocks noGrp="1"/>
          </p:cNvSpPr>
          <p:nvPr>
            <p:ph type="title"/>
          </p:nvPr>
        </p:nvSpPr>
        <p:spPr>
          <a:xfrm>
            <a:off x="609919" y="294200"/>
            <a:ext cx="7444422" cy="590400"/>
          </a:xfrm>
        </p:spPr>
        <p:txBody>
          <a:bodyPr/>
          <a:lstStyle>
            <a:lvl1pPr>
              <a:defRPr sz="2400">
                <a:solidFill>
                  <a:schemeClr val="bg1"/>
                </a:solidFill>
              </a:defRPr>
            </a:lvl1pPr>
          </a:lstStyle>
          <a:p>
            <a:r>
              <a:rPr lang="en-US" dirty="0"/>
              <a:t>Click to edit Master title style</a:t>
            </a:r>
            <a:endParaRPr lang="en-GB" dirty="0"/>
          </a:p>
        </p:txBody>
      </p:sp>
      <p:sp>
        <p:nvSpPr>
          <p:cNvPr id="3" name="Content Placeholder 2"/>
          <p:cNvSpPr>
            <a:spLocks noGrp="1"/>
          </p:cNvSpPr>
          <p:nvPr>
            <p:ph idx="1" hasCustomPrompt="1"/>
          </p:nvPr>
        </p:nvSpPr>
        <p:spPr>
          <a:xfrm>
            <a:off x="609918" y="1137921"/>
            <a:ext cx="7299642" cy="873760"/>
          </a:xfrm>
        </p:spPr>
        <p:txBody>
          <a:bodyPr/>
          <a:lstStyle>
            <a:lvl1pPr marL="0" indent="0">
              <a:buNone/>
              <a:defRPr sz="18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609918" y="2311401"/>
            <a:ext cx="3580117" cy="3844704"/>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12" name="Content Placeholder 2">
            <a:extLst>
              <a:ext uri="{FF2B5EF4-FFF2-40B4-BE49-F238E27FC236}">
                <a16:creationId xmlns:a16="http://schemas.microsoft.com/office/drawing/2014/main" id="{0C7BD71A-882B-40FB-A05F-48ECC69FF73D}"/>
              </a:ext>
            </a:extLst>
          </p:cNvPr>
          <p:cNvSpPr>
            <a:spLocks noGrp="1"/>
          </p:cNvSpPr>
          <p:nvPr>
            <p:ph idx="12" hasCustomPrompt="1"/>
          </p:nvPr>
        </p:nvSpPr>
        <p:spPr>
          <a:xfrm>
            <a:off x="4329443" y="2311401"/>
            <a:ext cx="3580117" cy="1254759"/>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14" name="Content Placeholder 2">
            <a:extLst>
              <a:ext uri="{FF2B5EF4-FFF2-40B4-BE49-F238E27FC236}">
                <a16:creationId xmlns:a16="http://schemas.microsoft.com/office/drawing/2014/main" id="{D87D58C8-1517-42AA-8B2A-E449A3F6F028}"/>
              </a:ext>
            </a:extLst>
          </p:cNvPr>
          <p:cNvSpPr>
            <a:spLocks noGrp="1"/>
          </p:cNvSpPr>
          <p:nvPr>
            <p:ph idx="13" hasCustomPrompt="1"/>
          </p:nvPr>
        </p:nvSpPr>
        <p:spPr>
          <a:xfrm>
            <a:off x="4329443" y="4236721"/>
            <a:ext cx="3580117" cy="1944160"/>
          </a:xfrm>
        </p:spPr>
        <p:txBody>
          <a:bodyPr numCol="1"/>
          <a:lstStyle>
            <a:lvl1pPr marL="0" indent="0">
              <a:buNone/>
              <a:defRPr sz="1800">
                <a:solidFill>
                  <a:schemeClr val="bg1"/>
                </a:solidFill>
                <a:latin typeface="Georgia" panose="02040502050405020303" pitchFamily="18" charset="0"/>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Quote</a:t>
            </a:r>
          </a:p>
        </p:txBody>
      </p:sp>
      <p:sp>
        <p:nvSpPr>
          <p:cNvPr id="23" name="Line 10">
            <a:extLst>
              <a:ext uri="{FF2B5EF4-FFF2-40B4-BE49-F238E27FC236}">
                <a16:creationId xmlns:a16="http://schemas.microsoft.com/office/drawing/2014/main" id="{E820DC59-E206-4DC0-9012-584F8EBAF730}"/>
              </a:ext>
            </a:extLst>
          </p:cNvPr>
          <p:cNvSpPr>
            <a:spLocks noChangeShapeType="1"/>
          </p:cNvSpPr>
          <p:nvPr userDrawn="1"/>
        </p:nvSpPr>
        <p:spPr bwMode="auto">
          <a:xfrm>
            <a:off x="609918" y="907750"/>
            <a:ext cx="7723854"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Tree>
    <p:extLst>
      <p:ext uri="{BB962C8B-B14F-4D97-AF65-F5344CB8AC3E}">
        <p14:creationId xmlns:p14="http://schemas.microsoft.com/office/powerpoint/2010/main" val="3598734550"/>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userDrawn="1">
  <p:cSld name="1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0" y="0"/>
            <a:ext cx="2384460" cy="6857999"/>
          </a:xfrm>
        </p:spPr>
        <p:txBody>
          <a:bodyPr/>
          <a:lstStyle/>
          <a:p>
            <a:endParaRPr lang="en-IN"/>
          </a:p>
        </p:txBody>
      </p:sp>
      <p:sp>
        <p:nvSpPr>
          <p:cNvPr id="2" name="Title 1"/>
          <p:cNvSpPr>
            <a:spLocks noGrp="1"/>
          </p:cNvSpPr>
          <p:nvPr>
            <p:ph type="title"/>
          </p:nvPr>
        </p:nvSpPr>
        <p:spPr>
          <a:xfrm>
            <a:off x="2695294" y="294200"/>
            <a:ext cx="8892000" cy="590400"/>
          </a:xfrm>
        </p:spPr>
        <p:txBody>
          <a:bodyPr/>
          <a:lstStyle>
            <a:lvl1pPr>
              <a:defRPr sz="2400">
                <a:solidFill>
                  <a:schemeClr val="bg1"/>
                </a:solidFill>
              </a:defRPr>
            </a:lvl1pPr>
          </a:lstStyle>
          <a:p>
            <a:r>
              <a:rPr lang="en-US" dirty="0"/>
              <a:t>Click to edit Master title style</a:t>
            </a:r>
            <a:endParaRPr lang="en-GB" dirty="0"/>
          </a:p>
        </p:txBody>
      </p:sp>
      <p:sp>
        <p:nvSpPr>
          <p:cNvPr id="3" name="Content Placeholder 2"/>
          <p:cNvSpPr>
            <a:spLocks noGrp="1"/>
          </p:cNvSpPr>
          <p:nvPr>
            <p:ph idx="1" hasCustomPrompt="1"/>
          </p:nvPr>
        </p:nvSpPr>
        <p:spPr>
          <a:xfrm>
            <a:off x="2695293" y="1137921"/>
            <a:ext cx="2742882" cy="5018184"/>
          </a:xfrm>
        </p:spPr>
        <p:txBody>
          <a:bodyPr/>
          <a:lstStyle>
            <a:lvl1pPr marL="0" indent="0">
              <a:buNone/>
              <a:defRPr sz="18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5727083" y="1137921"/>
            <a:ext cx="2803842" cy="5018184"/>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23" name="Content Placeholder 2">
            <a:extLst>
              <a:ext uri="{FF2B5EF4-FFF2-40B4-BE49-F238E27FC236}">
                <a16:creationId xmlns:a16="http://schemas.microsoft.com/office/drawing/2014/main" id="{6FF4A6F8-D9C6-4FEE-9324-5200D308BB1F}"/>
              </a:ext>
            </a:extLst>
          </p:cNvPr>
          <p:cNvSpPr>
            <a:spLocks noGrp="1"/>
          </p:cNvSpPr>
          <p:nvPr userDrawn="1">
            <p:ph idx="12" hasCustomPrompt="1"/>
          </p:nvPr>
        </p:nvSpPr>
        <p:spPr>
          <a:xfrm>
            <a:off x="8819832" y="1137921"/>
            <a:ext cx="2768600" cy="2796151"/>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19" name="Line 10">
            <a:extLst>
              <a:ext uri="{FF2B5EF4-FFF2-40B4-BE49-F238E27FC236}">
                <a16:creationId xmlns:a16="http://schemas.microsoft.com/office/drawing/2014/main" id="{B63A7CBA-3151-452E-BD2F-D3E65CE1595F}"/>
              </a:ext>
            </a:extLst>
          </p:cNvPr>
          <p:cNvSpPr>
            <a:spLocks noChangeShapeType="1"/>
          </p:cNvSpPr>
          <p:nvPr userDrawn="1"/>
        </p:nvSpPr>
        <p:spPr bwMode="auto">
          <a:xfrm>
            <a:off x="2695294" y="907750"/>
            <a:ext cx="8892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Tree>
    <p:extLst>
      <p:ext uri="{BB962C8B-B14F-4D97-AF65-F5344CB8AC3E}">
        <p14:creationId xmlns:p14="http://schemas.microsoft.com/office/powerpoint/2010/main" val="1335681167"/>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obj" preserve="1">
  <p:cSld name="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a:solidFill>
                  <a:schemeClr val="bg1"/>
                </a:solidFill>
              </a:defRPr>
            </a:lvl1pPr>
          </a:lstStyle>
          <a:p>
            <a:r>
              <a:rPr lang="en-US"/>
              <a:t>Click to edit Master title style</a:t>
            </a:r>
            <a:endParaRPr lang="en-GB" dirty="0"/>
          </a:p>
        </p:txBody>
      </p:sp>
      <p:sp>
        <p:nvSpPr>
          <p:cNvPr id="3" name="Content Placeholder 2"/>
          <p:cNvSpPr>
            <a:spLocks noGrp="1"/>
          </p:cNvSpPr>
          <p:nvPr>
            <p:ph idx="1"/>
          </p:nvPr>
        </p:nvSpPr>
        <p:spPr>
          <a:xfrm>
            <a:off x="609918" y="1137920"/>
            <a:ext cx="8238744" cy="4834800"/>
          </a:xfrm>
        </p:spPr>
        <p:txBody>
          <a:bodyPr/>
          <a:lstStyle>
            <a:lvl1pPr marL="0" indent="0">
              <a:spcBef>
                <a:spcPts val="0"/>
              </a:spcBef>
              <a:buNone/>
              <a:defRPr>
                <a:solidFill>
                  <a:schemeClr val="bg1"/>
                </a:solidFill>
              </a:defRPr>
            </a:lvl1pPr>
            <a:lvl2pPr marL="0" indent="0">
              <a:spcBef>
                <a:spcPts val="0"/>
              </a:spcBef>
              <a:buNone/>
              <a:defRPr sz="1800">
                <a:solidFill>
                  <a:schemeClr val="bg1"/>
                </a:solidFill>
              </a:defRPr>
            </a:lvl2pPr>
            <a:lvl3pPr marL="0" indent="0">
              <a:spcBef>
                <a:spcPts val="0"/>
              </a:spcBef>
              <a:buNone/>
              <a:defRPr sz="1600">
                <a:solidFill>
                  <a:schemeClr val="bg1"/>
                </a:solidFill>
              </a:defRPr>
            </a:lvl3pPr>
            <a:lvl4pPr marL="0" indent="0">
              <a:spcBef>
                <a:spcPts val="0"/>
              </a:spcBef>
              <a:buNone/>
              <a:defRPr sz="1400">
                <a:solidFill>
                  <a:schemeClr val="bg1"/>
                </a:solidFill>
              </a:defRPr>
            </a:lvl4pPr>
            <a:lvl5pPr marL="0" indent="0">
              <a:spcBef>
                <a:spcPts val="0"/>
              </a:spcBef>
              <a:buNone/>
              <a:defRPr sz="1200">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9" name="Line 10">
            <a:extLst>
              <a:ext uri="{FF2B5EF4-FFF2-40B4-BE49-F238E27FC236}">
                <a16:creationId xmlns:a16="http://schemas.microsoft.com/office/drawing/2014/main" id="{CF130104-FAF2-4309-9701-573F37743137}"/>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Tree>
    <p:extLst>
      <p:ext uri="{BB962C8B-B14F-4D97-AF65-F5344CB8AC3E}">
        <p14:creationId xmlns:p14="http://schemas.microsoft.com/office/powerpoint/2010/main" val="2890196054"/>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userDrawn="1">
  <p:cSld name="3_Standard slide_no bullets">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B697C43D-4F1B-43DA-A0C6-DA6B6708E161}"/>
              </a:ext>
            </a:extLst>
          </p:cNvPr>
          <p:cNvSpPr>
            <a:spLocks noGrp="1"/>
          </p:cNvSpPr>
          <p:nvPr>
            <p:ph type="body" sz="quarter" idx="10" hasCustomPrompt="1"/>
          </p:nvPr>
        </p:nvSpPr>
        <p:spPr>
          <a:xfrm>
            <a:off x="352800" y="2851522"/>
            <a:ext cx="4447800" cy="1202318"/>
          </a:xfrm>
        </p:spPr>
        <p:txBody>
          <a:bodyPr vert="horz" lIns="0" tIns="0" rIns="0" bIns="0" rtlCol="0" anchor="ctr" anchorCtr="0">
            <a:noAutofit/>
          </a:bodyPr>
          <a:lstStyle>
            <a:lvl1pPr marL="0" indent="0">
              <a:buNone/>
              <a:defRPr kumimoji="0" lang="en-IN" sz="3600" b="0" i="0" u="none" strike="noStrike" cap="none" spc="0" normalizeH="0" baseline="0" dirty="0">
                <a:ln>
                  <a:noFill/>
                </a:ln>
                <a:solidFill>
                  <a:srgbClr val="FFFFFF"/>
                </a:solidFill>
                <a:effectLst/>
                <a:uLnTx/>
                <a:uFillTx/>
                <a:latin typeface="EYInterstate Light" panose="02000506000000020004" pitchFamily="2" charset="0"/>
                <a:ea typeface="+mj-ea"/>
                <a:cs typeface="+mj-cs"/>
              </a:defRPr>
            </a:lvl1pPr>
          </a:lstStyle>
          <a:p>
            <a:pPr marL="356616" marR="0" lvl="0" indent="-356616" defTabSz="1007887" fontAlgn="auto">
              <a:lnSpc>
                <a:spcPct val="100000"/>
              </a:lnSpc>
              <a:spcBef>
                <a:spcPct val="0"/>
              </a:spcBef>
              <a:spcAft>
                <a:spcPts val="0"/>
              </a:spcAft>
              <a:buClrTx/>
              <a:buSzTx/>
              <a:tabLst/>
            </a:pPr>
            <a:r>
              <a:rPr lang="en-US" dirty="0"/>
              <a:t>Chapter Title</a:t>
            </a:r>
            <a:endParaRPr lang="en-IN" dirty="0"/>
          </a:p>
        </p:txBody>
      </p:sp>
    </p:spTree>
    <p:extLst>
      <p:ext uri="{BB962C8B-B14F-4D97-AF65-F5344CB8AC3E}">
        <p14:creationId xmlns:p14="http://schemas.microsoft.com/office/powerpoint/2010/main" val="3769509243"/>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userDrawn="1">
  <p:cSld name="2_Standard slide_no bullets">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28F8CDB-776D-4811-AE2C-217236ECDECA}"/>
              </a:ext>
            </a:extLst>
          </p:cNvPr>
          <p:cNvSpPr>
            <a:spLocks noGrp="1"/>
          </p:cNvSpPr>
          <p:nvPr>
            <p:ph type="pic" sz="quarter" idx="12"/>
          </p:nvPr>
        </p:nvSpPr>
        <p:spPr>
          <a:xfrm>
            <a:off x="6227180" y="0"/>
            <a:ext cx="5971170" cy="6858000"/>
          </a:xfrm>
        </p:spPr>
        <p:txBody>
          <a:bodyPr/>
          <a:lstStyle/>
          <a:p>
            <a:endParaRPr lang="en-IN"/>
          </a:p>
        </p:txBody>
      </p:sp>
      <p:sp>
        <p:nvSpPr>
          <p:cNvPr id="5" name="Text Placeholder 4">
            <a:extLst>
              <a:ext uri="{FF2B5EF4-FFF2-40B4-BE49-F238E27FC236}">
                <a16:creationId xmlns:a16="http://schemas.microsoft.com/office/drawing/2014/main" id="{626E96BA-E9E4-496B-8CA5-6DA27B8AD7E4}"/>
              </a:ext>
            </a:extLst>
          </p:cNvPr>
          <p:cNvSpPr>
            <a:spLocks noGrp="1"/>
          </p:cNvSpPr>
          <p:nvPr>
            <p:ph type="body" sz="quarter" idx="10" hasCustomPrompt="1"/>
          </p:nvPr>
        </p:nvSpPr>
        <p:spPr>
          <a:xfrm>
            <a:off x="369705" y="2578743"/>
            <a:ext cx="4537959" cy="1055708"/>
          </a:xfrm>
        </p:spPr>
        <p:txBody>
          <a:bodyPr/>
          <a:lstStyle>
            <a:lvl1pPr marL="0" indent="0">
              <a:buNone/>
              <a:defRPr sz="3000"/>
            </a:lvl1pPr>
          </a:lstStyle>
          <a:p>
            <a:pPr lvl="0"/>
            <a:r>
              <a:rPr lang="en-IN" dirty="0"/>
              <a:t>Chapter Title</a:t>
            </a:r>
          </a:p>
          <a:p>
            <a:pPr lvl="0"/>
            <a:r>
              <a:rPr lang="en-IN" dirty="0"/>
              <a:t>EY Interstate Light</a:t>
            </a:r>
          </a:p>
        </p:txBody>
      </p:sp>
      <p:sp>
        <p:nvSpPr>
          <p:cNvPr id="14" name="Text Placeholder 4">
            <a:extLst>
              <a:ext uri="{FF2B5EF4-FFF2-40B4-BE49-F238E27FC236}">
                <a16:creationId xmlns:a16="http://schemas.microsoft.com/office/drawing/2014/main" id="{1173C8A3-BA2F-497B-A214-45B02D73AF20}"/>
              </a:ext>
            </a:extLst>
          </p:cNvPr>
          <p:cNvSpPr>
            <a:spLocks noGrp="1"/>
          </p:cNvSpPr>
          <p:nvPr>
            <p:ph type="body" sz="quarter" idx="11" hasCustomPrompt="1"/>
          </p:nvPr>
        </p:nvSpPr>
        <p:spPr>
          <a:xfrm>
            <a:off x="369705" y="3840384"/>
            <a:ext cx="4537959" cy="1055708"/>
          </a:xfrm>
        </p:spPr>
        <p:txBody>
          <a:bodyPr/>
          <a:lstStyle>
            <a:lvl1pPr marL="0" indent="0">
              <a:buNone/>
              <a:defRPr sz="1600"/>
            </a:lvl1pPr>
          </a:lstStyle>
          <a:p>
            <a:pPr lvl="0"/>
            <a:r>
              <a:rPr lang="en-IN" dirty="0"/>
              <a:t>text</a:t>
            </a:r>
          </a:p>
        </p:txBody>
      </p:sp>
    </p:spTree>
    <p:extLst>
      <p:ext uri="{BB962C8B-B14F-4D97-AF65-F5344CB8AC3E}">
        <p14:creationId xmlns:p14="http://schemas.microsoft.com/office/powerpoint/2010/main" val="2005002295"/>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userDrawn="1">
  <p:cSld name="1_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a:solidFill>
                  <a:schemeClr val="bg1"/>
                </a:solidFill>
              </a:defRPr>
            </a:lvl1pPr>
          </a:lstStyle>
          <a:p>
            <a:r>
              <a:rPr lang="en-US" dirty="0"/>
              <a:t>Click to edit Master title style</a:t>
            </a:r>
            <a:endParaRPr lang="en-GB" dirty="0"/>
          </a:p>
        </p:txBody>
      </p:sp>
      <p:sp>
        <p:nvSpPr>
          <p:cNvPr id="5" name="Table Placeholder 4">
            <a:extLst>
              <a:ext uri="{FF2B5EF4-FFF2-40B4-BE49-F238E27FC236}">
                <a16:creationId xmlns:a16="http://schemas.microsoft.com/office/drawing/2014/main" id="{95A2BE92-ABF7-4A82-BC35-00F28F500FED}"/>
              </a:ext>
            </a:extLst>
          </p:cNvPr>
          <p:cNvSpPr>
            <a:spLocks noGrp="1"/>
          </p:cNvSpPr>
          <p:nvPr>
            <p:ph type="tbl" sz="quarter" idx="10"/>
          </p:nvPr>
        </p:nvSpPr>
        <p:spPr>
          <a:xfrm>
            <a:off x="609917" y="1137920"/>
            <a:ext cx="4957505" cy="4267457"/>
          </a:xfrm>
        </p:spPr>
        <p:txBody>
          <a:bodyPr/>
          <a:lstStyle/>
          <a:p>
            <a:endParaRPr lang="en-IN"/>
          </a:p>
        </p:txBody>
      </p:sp>
      <p:sp>
        <p:nvSpPr>
          <p:cNvPr id="10" name="Text Placeholder 16">
            <a:extLst>
              <a:ext uri="{FF2B5EF4-FFF2-40B4-BE49-F238E27FC236}">
                <a16:creationId xmlns:a16="http://schemas.microsoft.com/office/drawing/2014/main" id="{DA81FCAA-64D2-4A9C-B16E-9C4E3BB431BB}"/>
              </a:ext>
            </a:extLst>
          </p:cNvPr>
          <p:cNvSpPr>
            <a:spLocks noGrp="1"/>
          </p:cNvSpPr>
          <p:nvPr>
            <p:ph type="body" sz="quarter" idx="14" hasCustomPrompt="1"/>
          </p:nvPr>
        </p:nvSpPr>
        <p:spPr>
          <a:xfrm>
            <a:off x="7133461" y="3813288"/>
            <a:ext cx="3089275" cy="180000"/>
          </a:xfrm>
        </p:spPr>
        <p:txBody>
          <a:bodyPr/>
          <a:lstStyle>
            <a:lvl1pPr marL="0" indent="0">
              <a:buNone/>
              <a:defRPr sz="1200">
                <a:solidFill>
                  <a:schemeClr val="bg1"/>
                </a:solidFill>
              </a:defRPr>
            </a:lvl1pPr>
          </a:lstStyle>
          <a:p>
            <a:pPr lvl="0"/>
            <a:r>
              <a:rPr lang="en-US" dirty="0"/>
              <a:t>Name Surname</a:t>
            </a:r>
            <a:endParaRPr lang="en-GB" dirty="0"/>
          </a:p>
        </p:txBody>
      </p:sp>
      <p:sp>
        <p:nvSpPr>
          <p:cNvPr id="11" name="Text Placeholder 16">
            <a:extLst>
              <a:ext uri="{FF2B5EF4-FFF2-40B4-BE49-F238E27FC236}">
                <a16:creationId xmlns:a16="http://schemas.microsoft.com/office/drawing/2014/main" id="{03CDC117-35F2-47B2-85B2-29CB8EE7E096}"/>
              </a:ext>
            </a:extLst>
          </p:cNvPr>
          <p:cNvSpPr>
            <a:spLocks noGrp="1"/>
          </p:cNvSpPr>
          <p:nvPr>
            <p:ph type="body" sz="quarter" idx="15" hasCustomPrompt="1"/>
          </p:nvPr>
        </p:nvSpPr>
        <p:spPr>
          <a:xfrm>
            <a:off x="7133461" y="4055931"/>
            <a:ext cx="3089275" cy="180000"/>
          </a:xfrm>
        </p:spPr>
        <p:txBody>
          <a:bodyPr/>
          <a:lstStyle>
            <a:lvl1pPr marL="0" indent="0">
              <a:buNone/>
              <a:defRPr sz="1200">
                <a:solidFill>
                  <a:schemeClr val="bg1"/>
                </a:solidFill>
              </a:defRPr>
            </a:lvl1pPr>
          </a:lstStyle>
          <a:p>
            <a:pPr lvl="0"/>
            <a:r>
              <a:rPr lang="en-US" dirty="0"/>
              <a:t>Job Title to go here</a:t>
            </a:r>
            <a:endParaRPr lang="en-GB" dirty="0"/>
          </a:p>
        </p:txBody>
      </p:sp>
      <p:sp>
        <p:nvSpPr>
          <p:cNvPr id="14" name="Picture Placeholder 19">
            <a:extLst>
              <a:ext uri="{FF2B5EF4-FFF2-40B4-BE49-F238E27FC236}">
                <a16:creationId xmlns:a16="http://schemas.microsoft.com/office/drawing/2014/main" id="{00A15EA9-2372-4E06-83C2-1E13AB1FA626}"/>
              </a:ext>
            </a:extLst>
          </p:cNvPr>
          <p:cNvSpPr>
            <a:spLocks noGrp="1"/>
          </p:cNvSpPr>
          <p:nvPr>
            <p:ph type="pic" sz="quarter" idx="16"/>
          </p:nvPr>
        </p:nvSpPr>
        <p:spPr>
          <a:xfrm>
            <a:off x="6123007" y="3578083"/>
            <a:ext cx="778959" cy="778959"/>
          </a:xfrm>
          <a:prstGeom prst="ellipse">
            <a:avLst/>
          </a:prstGeom>
        </p:spPr>
        <p:txBody>
          <a:bodyPr anchor="ctr"/>
          <a:lstStyle>
            <a:lvl1pPr marL="0" indent="0" algn="ctr">
              <a:buNone/>
              <a:defRPr sz="900">
                <a:solidFill>
                  <a:schemeClr val="bg1"/>
                </a:solidFill>
              </a:defRPr>
            </a:lvl1pPr>
          </a:lstStyle>
          <a:p>
            <a:endParaRPr lang="en-GB" dirty="0"/>
          </a:p>
        </p:txBody>
      </p:sp>
      <p:sp>
        <p:nvSpPr>
          <p:cNvPr id="9" name="Text Placeholder 8">
            <a:extLst>
              <a:ext uri="{FF2B5EF4-FFF2-40B4-BE49-F238E27FC236}">
                <a16:creationId xmlns:a16="http://schemas.microsoft.com/office/drawing/2014/main" id="{5DB83DAE-9FEB-4E9C-85BA-A34BD239275A}"/>
              </a:ext>
            </a:extLst>
          </p:cNvPr>
          <p:cNvSpPr>
            <a:spLocks noGrp="1"/>
          </p:cNvSpPr>
          <p:nvPr>
            <p:ph type="body" sz="quarter" idx="17" hasCustomPrompt="1"/>
          </p:nvPr>
        </p:nvSpPr>
        <p:spPr>
          <a:xfrm>
            <a:off x="6123008" y="1137920"/>
            <a:ext cx="5465425" cy="373807"/>
          </a:xfrm>
        </p:spPr>
        <p:txBody>
          <a:bodyPr/>
          <a:lstStyle>
            <a:lvl1pPr marL="0" indent="0">
              <a:buNone/>
              <a:defRPr/>
            </a:lvl1pPr>
          </a:lstStyle>
          <a:p>
            <a:pPr lvl="0"/>
            <a:r>
              <a:rPr lang="en-US" dirty="0"/>
              <a:t>Key Takeaways</a:t>
            </a:r>
          </a:p>
        </p:txBody>
      </p:sp>
      <p:sp>
        <p:nvSpPr>
          <p:cNvPr id="15" name="Text Placeholder 8">
            <a:extLst>
              <a:ext uri="{FF2B5EF4-FFF2-40B4-BE49-F238E27FC236}">
                <a16:creationId xmlns:a16="http://schemas.microsoft.com/office/drawing/2014/main" id="{C1ABE303-7041-4312-AD03-0E872AEF99BE}"/>
              </a:ext>
            </a:extLst>
          </p:cNvPr>
          <p:cNvSpPr>
            <a:spLocks noGrp="1"/>
          </p:cNvSpPr>
          <p:nvPr>
            <p:ph type="body" sz="quarter" idx="18" hasCustomPrompt="1"/>
          </p:nvPr>
        </p:nvSpPr>
        <p:spPr>
          <a:xfrm>
            <a:off x="6123008" y="1635009"/>
            <a:ext cx="5465425" cy="1611554"/>
          </a:xfrm>
        </p:spPr>
        <p:txBody>
          <a:bodyPr/>
          <a:lstStyle>
            <a:lvl1pPr marL="0" indent="0">
              <a:buNone/>
              <a:defRPr sz="1600"/>
            </a:lvl1pPr>
          </a:lstStyle>
          <a:p>
            <a:pPr lvl="0"/>
            <a:r>
              <a:rPr lang="en-US" dirty="0"/>
              <a:t>Content EY Interstate Light, 16pt, Lorem ipsum dolor, 12pt, </a:t>
            </a:r>
            <a:r>
              <a:rPr lang="en-US" dirty="0" err="1"/>
              <a:t>Utinam</a:t>
            </a:r>
            <a:r>
              <a:rPr lang="en-US" dirty="0"/>
              <a:t> </a:t>
            </a:r>
            <a:r>
              <a:rPr lang="en-US" dirty="0" err="1"/>
              <a:t>nonumy</a:t>
            </a:r>
            <a:r>
              <a:rPr lang="en-US" dirty="0"/>
              <a:t> </a:t>
            </a:r>
            <a:r>
              <a:rPr lang="en-US" dirty="0" err="1"/>
              <a:t>abhorreant</a:t>
            </a:r>
            <a:r>
              <a:rPr lang="en-US" dirty="0"/>
              <a:t> </a:t>
            </a:r>
            <a:r>
              <a:rPr lang="en-US" dirty="0" err="1"/>
              <a:t>sead</a:t>
            </a:r>
            <a:r>
              <a:rPr lang="en-US" dirty="0"/>
              <a:t>. </a:t>
            </a:r>
            <a:r>
              <a:rPr lang="en-US" dirty="0" err="1"/>
              <a:t>Putant</a:t>
            </a:r>
            <a:r>
              <a:rPr lang="en-US" dirty="0"/>
              <a:t> </a:t>
            </a:r>
            <a:r>
              <a:rPr lang="en-US" dirty="0" err="1"/>
              <a:t>probatus</a:t>
            </a:r>
            <a:r>
              <a:rPr lang="en-US" dirty="0"/>
              <a:t> id vis, ad his </a:t>
            </a:r>
            <a:r>
              <a:rPr lang="en-US" dirty="0" err="1"/>
              <a:t>meis</a:t>
            </a:r>
            <a:r>
              <a:rPr lang="en-US" dirty="0"/>
              <a:t> </a:t>
            </a:r>
            <a:r>
              <a:rPr lang="en-US" dirty="0" err="1"/>
              <a:t>habemus</a:t>
            </a:r>
            <a:r>
              <a:rPr lang="en-US" dirty="0"/>
              <a:t> </a:t>
            </a:r>
            <a:r>
              <a:rPr lang="en-US" dirty="0" err="1"/>
              <a:t>repudiare</a:t>
            </a:r>
            <a:r>
              <a:rPr lang="en-US" dirty="0"/>
              <a:t>, has an </a:t>
            </a:r>
            <a:r>
              <a:rPr lang="en-US" dirty="0" err="1"/>
              <a:t>pericula</a:t>
            </a:r>
            <a:r>
              <a:rPr lang="en-US" dirty="0"/>
              <a:t> </a:t>
            </a:r>
            <a:r>
              <a:rPr lang="en-US" dirty="0" err="1"/>
              <a:t>tractatos</a:t>
            </a:r>
            <a:r>
              <a:rPr lang="en-US" dirty="0"/>
              <a:t>. </a:t>
            </a:r>
            <a:r>
              <a:rPr lang="en-US" dirty="0" err="1"/>
              <a:t>Nec</a:t>
            </a:r>
            <a:r>
              <a:rPr lang="en-US" dirty="0"/>
              <a:t> </a:t>
            </a:r>
            <a:r>
              <a:rPr lang="en-US" dirty="0" err="1"/>
              <a:t>debitis</a:t>
            </a:r>
            <a:r>
              <a:rPr lang="en-US" dirty="0"/>
              <a:t> </a:t>
            </a:r>
            <a:r>
              <a:rPr lang="en-US" dirty="0" err="1"/>
              <a:t>dissentias</a:t>
            </a:r>
            <a:r>
              <a:rPr lang="en-US" dirty="0"/>
              <a:t> ad. </a:t>
            </a:r>
            <a:r>
              <a:rPr lang="en-US" dirty="0" err="1"/>
              <a:t>Patrioque</a:t>
            </a:r>
            <a:r>
              <a:rPr lang="en-US" dirty="0"/>
              <a:t> </a:t>
            </a:r>
            <a:r>
              <a:rPr lang="en-US" dirty="0" err="1"/>
              <a:t>voluptatum</a:t>
            </a:r>
            <a:r>
              <a:rPr lang="en-US" dirty="0"/>
              <a:t> </a:t>
            </a:r>
            <a:r>
              <a:rPr lang="en-US" dirty="0" err="1"/>
              <a:t>sed</a:t>
            </a:r>
            <a:r>
              <a:rPr lang="en-US" dirty="0"/>
              <a:t> ex, id </a:t>
            </a:r>
            <a:r>
              <a:rPr lang="en-US" dirty="0" err="1"/>
              <a:t>admodum</a:t>
            </a:r>
            <a:r>
              <a:rPr lang="en-US" dirty="0"/>
              <a:t>.</a:t>
            </a:r>
          </a:p>
          <a:p>
            <a:pPr lvl="0"/>
            <a:endParaRPr lang="en-US" dirty="0"/>
          </a:p>
        </p:txBody>
      </p:sp>
      <p:sp>
        <p:nvSpPr>
          <p:cNvPr id="20" name="Line 10">
            <a:extLst>
              <a:ext uri="{FF2B5EF4-FFF2-40B4-BE49-F238E27FC236}">
                <a16:creationId xmlns:a16="http://schemas.microsoft.com/office/drawing/2014/main" id="{B69EB865-6B86-419B-923C-F7DDC68C9C66}"/>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Tree>
    <p:extLst>
      <p:ext uri="{BB962C8B-B14F-4D97-AF65-F5344CB8AC3E}">
        <p14:creationId xmlns:p14="http://schemas.microsoft.com/office/powerpoint/2010/main" val="3349939724"/>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preserve="1" userDrawn="1">
  <p:cSld name="Standard slide_Quotes">
    <p:spTree>
      <p:nvGrpSpPr>
        <p:cNvPr id="1" name=""/>
        <p:cNvGrpSpPr/>
        <p:nvPr/>
      </p:nvGrpSpPr>
      <p:grpSpPr>
        <a:xfrm>
          <a:off x="0" y="0"/>
          <a:ext cx="0" cy="0"/>
          <a:chOff x="0" y="0"/>
          <a:chExt cx="0" cy="0"/>
        </a:xfrm>
      </p:grpSpPr>
    </p:spTree>
    <p:extLst>
      <p:ext uri="{BB962C8B-B14F-4D97-AF65-F5344CB8AC3E}">
        <p14:creationId xmlns:p14="http://schemas.microsoft.com/office/powerpoint/2010/main" val="603764591"/>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userDrawn="1">
  <p:cSld name="2_Standard slide_Quotes">
    <p:spTree>
      <p:nvGrpSpPr>
        <p:cNvPr id="1" name=""/>
        <p:cNvGrpSpPr/>
        <p:nvPr/>
      </p:nvGrpSpPr>
      <p:grpSpPr>
        <a:xfrm>
          <a:off x="0" y="0"/>
          <a:ext cx="0" cy="0"/>
          <a:chOff x="0" y="0"/>
          <a:chExt cx="0" cy="0"/>
        </a:xfrm>
      </p:grpSpPr>
      <p:sp>
        <p:nvSpPr>
          <p:cNvPr id="4" name="Text Placeholder 6">
            <a:extLst>
              <a:ext uri="{FF2B5EF4-FFF2-40B4-BE49-F238E27FC236}">
                <a16:creationId xmlns:a16="http://schemas.microsoft.com/office/drawing/2014/main" id="{E28D7EA5-A532-4D8B-9984-8F3D1FEA98DB}"/>
              </a:ext>
            </a:extLst>
          </p:cNvPr>
          <p:cNvSpPr>
            <a:spLocks noGrp="1"/>
          </p:cNvSpPr>
          <p:nvPr>
            <p:ph type="body" sz="quarter" idx="10"/>
          </p:nvPr>
        </p:nvSpPr>
        <p:spPr>
          <a:xfrm>
            <a:off x="3453175" y="2060235"/>
            <a:ext cx="5292000" cy="3025522"/>
          </a:xfrm>
        </p:spPr>
        <p:txBody>
          <a:bodyPr lIns="0" tIns="0" rIns="0" bIns="0">
            <a:noAutofit/>
          </a:bodyPr>
          <a:lstStyle>
            <a:lvl1pPr marL="0" indent="0" algn="ctr">
              <a:buNone/>
              <a:defRPr lang="en-US" sz="2800" dirty="0" smtClean="0">
                <a:latin typeface="Georgia" panose="02040502050405020303" pitchFamily="18" charset="0"/>
              </a:defRPr>
            </a:lvl1pPr>
          </a:lstStyle>
          <a:p>
            <a:pPr marL="356616" lvl="0" indent="-356616" algn="ctr">
              <a:spcBef>
                <a:spcPts val="0"/>
              </a:spcBef>
            </a:pPr>
            <a:r>
              <a:rPr lang="en-US" dirty="0"/>
              <a:t>Edit Master text styles</a:t>
            </a:r>
          </a:p>
        </p:txBody>
      </p:sp>
      <p:sp>
        <p:nvSpPr>
          <p:cNvPr id="5" name="Text Placeholder 6">
            <a:extLst>
              <a:ext uri="{FF2B5EF4-FFF2-40B4-BE49-F238E27FC236}">
                <a16:creationId xmlns:a16="http://schemas.microsoft.com/office/drawing/2014/main" id="{9F9B9C3C-16F2-40B2-A460-0480520ECF89}"/>
              </a:ext>
            </a:extLst>
          </p:cNvPr>
          <p:cNvSpPr>
            <a:spLocks noGrp="1"/>
          </p:cNvSpPr>
          <p:nvPr>
            <p:ph type="body" sz="quarter" idx="11" hasCustomPrompt="1"/>
          </p:nvPr>
        </p:nvSpPr>
        <p:spPr>
          <a:xfrm>
            <a:off x="3453175" y="5506678"/>
            <a:ext cx="5292000" cy="316838"/>
          </a:xfrm>
        </p:spPr>
        <p:txBody>
          <a:bodyPr lIns="0" tIns="0" rIns="0" bIns="0">
            <a:noAutofit/>
          </a:bodyPr>
          <a:lstStyle>
            <a:lvl1pPr marL="0" indent="0" algn="ctr">
              <a:buNone/>
              <a:defRPr lang="en-US" sz="1600" dirty="0" smtClean="0">
                <a:solidFill>
                  <a:srgbClr val="FFE600"/>
                </a:solidFill>
                <a:latin typeface="+mn-lt"/>
              </a:defRPr>
            </a:lvl1pPr>
          </a:lstStyle>
          <a:p>
            <a:pPr marL="356616" lvl="0" indent="-356616" algn="ctr">
              <a:spcBef>
                <a:spcPts val="0"/>
              </a:spcBef>
              <a:spcAft>
                <a:spcPts val="600"/>
              </a:spcAft>
            </a:pPr>
            <a:r>
              <a:rPr lang="en-US" dirty="0"/>
              <a:t>Name Surname</a:t>
            </a:r>
          </a:p>
        </p:txBody>
      </p:sp>
      <p:sp>
        <p:nvSpPr>
          <p:cNvPr id="6" name="Text Placeholder 6">
            <a:extLst>
              <a:ext uri="{FF2B5EF4-FFF2-40B4-BE49-F238E27FC236}">
                <a16:creationId xmlns:a16="http://schemas.microsoft.com/office/drawing/2014/main" id="{8E04541C-CC5D-4455-8271-73223AE0A881}"/>
              </a:ext>
            </a:extLst>
          </p:cNvPr>
          <p:cNvSpPr>
            <a:spLocks noGrp="1"/>
          </p:cNvSpPr>
          <p:nvPr>
            <p:ph type="body" sz="quarter" idx="12" hasCustomPrompt="1"/>
          </p:nvPr>
        </p:nvSpPr>
        <p:spPr>
          <a:xfrm>
            <a:off x="3453175" y="5818717"/>
            <a:ext cx="5292000" cy="316838"/>
          </a:xfrm>
        </p:spPr>
        <p:txBody>
          <a:bodyPr vert="horz" lIns="0" tIns="0" rIns="0" bIns="0" rtlCol="0" anchor="t" anchorCtr="0">
            <a:noAutofit/>
          </a:bodyPr>
          <a:lstStyle>
            <a:lvl1pPr marL="0" indent="0" algn="ctr">
              <a:buNone/>
              <a:defRPr lang="en-US" sz="1600" dirty="0" smtClean="0">
                <a:latin typeface="+mn-lt"/>
              </a:defRPr>
            </a:lvl1pPr>
          </a:lstStyle>
          <a:p>
            <a:pPr marL="356616" lvl="0" indent="-356616" algn="ctr">
              <a:spcBef>
                <a:spcPts val="0"/>
              </a:spcBef>
              <a:spcAft>
                <a:spcPts val="600"/>
              </a:spcAft>
            </a:pPr>
            <a:r>
              <a:rPr lang="en-US" dirty="0"/>
              <a:t>Job Title</a:t>
            </a:r>
          </a:p>
        </p:txBody>
      </p:sp>
      <p:sp>
        <p:nvSpPr>
          <p:cNvPr id="9" name="Text Placeholder 11">
            <a:extLst>
              <a:ext uri="{FF2B5EF4-FFF2-40B4-BE49-F238E27FC236}">
                <a16:creationId xmlns:a16="http://schemas.microsoft.com/office/drawing/2014/main" id="{FBD672D3-B116-471A-8511-D80D5D920D93}"/>
              </a:ext>
            </a:extLst>
          </p:cNvPr>
          <p:cNvSpPr txBox="1">
            <a:spLocks/>
          </p:cNvSpPr>
          <p:nvPr userDrawn="1"/>
        </p:nvSpPr>
        <p:spPr>
          <a:xfrm>
            <a:off x="4929981" y="979787"/>
            <a:ext cx="2338388" cy="882687"/>
          </a:xfrm>
          <a:prstGeom prst="rect">
            <a:avLst/>
          </a:prstGeom>
        </p:spPr>
        <p:txBody>
          <a:bodyPr lIns="0" tIns="0" rIns="0" bIns="0">
            <a:noAutofit/>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GB" sz="11200" dirty="0">
                <a:solidFill>
                  <a:schemeClr val="tx2"/>
                </a:solidFill>
                <a:latin typeface="Georgia" panose="02040502050405020303" pitchFamily="18" charset="0"/>
              </a:rPr>
              <a:t>“ </a:t>
            </a:r>
          </a:p>
        </p:txBody>
      </p:sp>
    </p:spTree>
    <p:extLst>
      <p:ext uri="{BB962C8B-B14F-4D97-AF65-F5344CB8AC3E}">
        <p14:creationId xmlns:p14="http://schemas.microsoft.com/office/powerpoint/2010/main" val="4294726847"/>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preserve="1" userDrawn="1">
  <p:cSld name="1_Standard slide_Quotes">
    <p:spTree>
      <p:nvGrpSpPr>
        <p:cNvPr id="1" name=""/>
        <p:cNvGrpSpPr/>
        <p:nvPr/>
      </p:nvGrpSpPr>
      <p:grpSpPr>
        <a:xfrm>
          <a:off x="0" y="0"/>
          <a:ext cx="0" cy="0"/>
          <a:chOff x="0" y="0"/>
          <a:chExt cx="0" cy="0"/>
        </a:xfrm>
      </p:grpSpPr>
      <p:sp>
        <p:nvSpPr>
          <p:cNvPr id="5" name="Text Placeholder 11">
            <a:extLst>
              <a:ext uri="{FF2B5EF4-FFF2-40B4-BE49-F238E27FC236}">
                <a16:creationId xmlns:a16="http://schemas.microsoft.com/office/drawing/2014/main" id="{8F291EB0-15F5-4E9A-A38B-CE3AC1452E21}"/>
              </a:ext>
            </a:extLst>
          </p:cNvPr>
          <p:cNvSpPr txBox="1">
            <a:spLocks/>
          </p:cNvSpPr>
          <p:nvPr userDrawn="1"/>
        </p:nvSpPr>
        <p:spPr>
          <a:xfrm>
            <a:off x="477351" y="1488927"/>
            <a:ext cx="2338388" cy="858838"/>
          </a:xfrm>
          <a:prstGeom prst="rect">
            <a:avLst/>
          </a:prstGeom>
        </p:spPr>
        <p:txBody>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GB" sz="11200" dirty="0">
                <a:solidFill>
                  <a:schemeClr val="tx2"/>
                </a:solidFill>
                <a:latin typeface="Georgia" panose="02040502050405020303" pitchFamily="18" charset="0"/>
              </a:rPr>
              <a:t>“</a:t>
            </a:r>
          </a:p>
        </p:txBody>
      </p:sp>
      <p:sp>
        <p:nvSpPr>
          <p:cNvPr id="7" name="Text Placeholder 6">
            <a:extLst>
              <a:ext uri="{FF2B5EF4-FFF2-40B4-BE49-F238E27FC236}">
                <a16:creationId xmlns:a16="http://schemas.microsoft.com/office/drawing/2014/main" id="{FB5D2AC0-B4F7-4455-9AE0-201966050A6D}"/>
              </a:ext>
            </a:extLst>
          </p:cNvPr>
          <p:cNvSpPr>
            <a:spLocks noGrp="1"/>
          </p:cNvSpPr>
          <p:nvPr>
            <p:ph type="body" sz="quarter" idx="10"/>
          </p:nvPr>
        </p:nvSpPr>
        <p:spPr>
          <a:xfrm>
            <a:off x="513350" y="2526765"/>
            <a:ext cx="5292000" cy="1800000"/>
          </a:xfrm>
        </p:spPr>
        <p:txBody>
          <a:bodyPr lIns="90000" tIns="46800" rIns="90000" bIns="46800"/>
          <a:lstStyle>
            <a:lvl1pPr marL="0" indent="0">
              <a:buNone/>
              <a:defRPr lang="en-US" sz="2800" dirty="0" smtClean="0">
                <a:latin typeface="Georgia" panose="02040502050405020303" pitchFamily="18" charset="0"/>
              </a:defRPr>
            </a:lvl1pPr>
          </a:lstStyle>
          <a:p>
            <a:pPr marL="356616" lvl="0" indent="-356616">
              <a:spcBef>
                <a:spcPts val="0"/>
              </a:spcBef>
            </a:pPr>
            <a:r>
              <a:rPr lang="en-US" dirty="0"/>
              <a:t>Edit Master text styles</a:t>
            </a:r>
          </a:p>
        </p:txBody>
      </p:sp>
      <p:sp>
        <p:nvSpPr>
          <p:cNvPr id="8" name="Text Placeholder 6">
            <a:extLst>
              <a:ext uri="{FF2B5EF4-FFF2-40B4-BE49-F238E27FC236}">
                <a16:creationId xmlns:a16="http://schemas.microsoft.com/office/drawing/2014/main" id="{F1BA83A2-78F0-4F7E-836B-9B4B87820F96}"/>
              </a:ext>
            </a:extLst>
          </p:cNvPr>
          <p:cNvSpPr>
            <a:spLocks noGrp="1"/>
          </p:cNvSpPr>
          <p:nvPr>
            <p:ph type="body" sz="quarter" idx="11" hasCustomPrompt="1"/>
          </p:nvPr>
        </p:nvSpPr>
        <p:spPr>
          <a:xfrm>
            <a:off x="513350" y="4632765"/>
            <a:ext cx="5292000" cy="316838"/>
          </a:xfrm>
        </p:spPr>
        <p:txBody>
          <a:bodyPr lIns="90000" tIns="46800" rIns="90000" bIns="46800"/>
          <a:lstStyle>
            <a:lvl1pPr marL="0" indent="0" algn="l" defTabSz="914400" rtl="0" eaLnBrk="1" latinLnBrk="0" hangingPunct="1">
              <a:spcBef>
                <a:spcPts val="0"/>
              </a:spcBef>
              <a:spcAft>
                <a:spcPts val="600"/>
              </a:spcAft>
              <a:buClr>
                <a:schemeClr val="tx2"/>
              </a:buClr>
              <a:buSzPct val="70000"/>
              <a:buFont typeface="Arial" pitchFamily="34" charset="0"/>
              <a:buNone/>
              <a:defRPr lang="en-US" sz="1600" kern="1200" dirty="0" smtClean="0">
                <a:solidFill>
                  <a:schemeClr val="tx2"/>
                </a:solidFill>
                <a:latin typeface="+mn-lt"/>
                <a:ea typeface="+mn-ea"/>
                <a:cs typeface="+mn-cs"/>
              </a:defRPr>
            </a:lvl1pPr>
            <a:lvl2pPr marL="356616" indent="0">
              <a:buNone/>
              <a:defRPr lang="en-US" sz="2000" smtClean="0">
                <a:latin typeface="+mn-lt"/>
              </a:defRPr>
            </a:lvl2pPr>
            <a:lvl3pPr>
              <a:defRPr lang="en-US" sz="1800" smtClean="0">
                <a:latin typeface="+mn-lt"/>
              </a:defRPr>
            </a:lvl3pPr>
            <a:lvl4pPr>
              <a:defRPr lang="en-US" sz="1600" smtClean="0">
                <a:latin typeface="+mn-lt"/>
              </a:defRPr>
            </a:lvl4pPr>
            <a:lvl5pPr>
              <a:defRPr lang="en-IN" sz="1600">
                <a:latin typeface="+mn-lt"/>
              </a:defRPr>
            </a:lvl5pPr>
          </a:lstStyle>
          <a:p>
            <a:pPr marL="0" lvl="0" indent="0">
              <a:spcBef>
                <a:spcPts val="0"/>
              </a:spcBef>
              <a:buNone/>
            </a:pPr>
            <a:r>
              <a:rPr lang="en-US" dirty="0"/>
              <a:t>Name Surname</a:t>
            </a:r>
          </a:p>
        </p:txBody>
      </p:sp>
      <p:sp>
        <p:nvSpPr>
          <p:cNvPr id="9" name="Text Placeholder 6">
            <a:extLst>
              <a:ext uri="{FF2B5EF4-FFF2-40B4-BE49-F238E27FC236}">
                <a16:creationId xmlns:a16="http://schemas.microsoft.com/office/drawing/2014/main" id="{034CE9DD-CE12-4D9F-8FD6-A2522F36C807}"/>
              </a:ext>
            </a:extLst>
          </p:cNvPr>
          <p:cNvSpPr>
            <a:spLocks noGrp="1"/>
          </p:cNvSpPr>
          <p:nvPr>
            <p:ph type="body" sz="quarter" idx="12" hasCustomPrompt="1"/>
          </p:nvPr>
        </p:nvSpPr>
        <p:spPr>
          <a:xfrm>
            <a:off x="513350" y="4971442"/>
            <a:ext cx="5292000" cy="316838"/>
          </a:xfrm>
        </p:spPr>
        <p:txBody>
          <a:bodyPr lIns="90000" tIns="46800" rIns="90000" bIns="46800"/>
          <a:lstStyle>
            <a:lvl1pPr marL="0" indent="0" algn="l" defTabSz="914400" rtl="0" eaLnBrk="1" latinLnBrk="0" hangingPunct="1">
              <a:spcBef>
                <a:spcPts val="0"/>
              </a:spcBef>
              <a:spcAft>
                <a:spcPts val="600"/>
              </a:spcAft>
              <a:buClr>
                <a:schemeClr val="tx2"/>
              </a:buClr>
              <a:buSzPct val="70000"/>
              <a:buFont typeface="Arial" pitchFamily="34" charset="0"/>
              <a:buNone/>
              <a:defRPr lang="en-US" sz="1600" kern="1200" dirty="0" smtClean="0">
                <a:solidFill>
                  <a:schemeClr val="bg1"/>
                </a:solidFill>
                <a:latin typeface="+mn-lt"/>
                <a:ea typeface="+mn-ea"/>
                <a:cs typeface="+mn-cs"/>
              </a:defRPr>
            </a:lvl1pPr>
            <a:lvl2pPr marL="356616" indent="0">
              <a:buNone/>
              <a:defRPr lang="en-US" sz="2000" smtClean="0">
                <a:latin typeface="+mn-lt"/>
              </a:defRPr>
            </a:lvl2pPr>
            <a:lvl3pPr>
              <a:defRPr lang="en-US" sz="1800" smtClean="0">
                <a:latin typeface="+mn-lt"/>
              </a:defRPr>
            </a:lvl3pPr>
            <a:lvl4pPr>
              <a:defRPr lang="en-US" sz="1600" smtClean="0">
                <a:latin typeface="+mn-lt"/>
              </a:defRPr>
            </a:lvl4pPr>
            <a:lvl5pPr>
              <a:defRPr lang="en-IN" sz="1600">
                <a:latin typeface="+mn-lt"/>
              </a:defRPr>
            </a:lvl5pPr>
          </a:lstStyle>
          <a:p>
            <a:pPr marL="0" lvl="0" indent="0">
              <a:spcBef>
                <a:spcPts val="0"/>
              </a:spcBef>
              <a:buNone/>
            </a:pPr>
            <a:r>
              <a:rPr lang="en-US" dirty="0"/>
              <a:t>Job Title</a:t>
            </a:r>
          </a:p>
        </p:txBody>
      </p:sp>
    </p:spTree>
    <p:extLst>
      <p:ext uri="{BB962C8B-B14F-4D97-AF65-F5344CB8AC3E}">
        <p14:creationId xmlns:p14="http://schemas.microsoft.com/office/powerpoint/2010/main" val="3980339248"/>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4_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a:solidFill>
                  <a:schemeClr val="bg1"/>
                </a:solidFill>
              </a:defRPr>
            </a:lvl1pPr>
          </a:lstStyle>
          <a:p>
            <a:r>
              <a:rPr lang="en-US" dirty="0"/>
              <a:t>Click to edit Master title style</a:t>
            </a:r>
            <a:endParaRPr lang="en-GB" dirty="0"/>
          </a:p>
        </p:txBody>
      </p:sp>
      <p:sp>
        <p:nvSpPr>
          <p:cNvPr id="5" name="Table Placeholder 4">
            <a:extLst>
              <a:ext uri="{FF2B5EF4-FFF2-40B4-BE49-F238E27FC236}">
                <a16:creationId xmlns:a16="http://schemas.microsoft.com/office/drawing/2014/main" id="{95A2BE92-ABF7-4A82-BC35-00F28F500FED}"/>
              </a:ext>
            </a:extLst>
          </p:cNvPr>
          <p:cNvSpPr>
            <a:spLocks noGrp="1"/>
          </p:cNvSpPr>
          <p:nvPr>
            <p:ph type="tbl" sz="quarter" idx="10"/>
          </p:nvPr>
        </p:nvSpPr>
        <p:spPr>
          <a:xfrm>
            <a:off x="609917" y="1137920"/>
            <a:ext cx="4957505" cy="4267457"/>
          </a:xfrm>
        </p:spPr>
        <p:txBody>
          <a:bodyPr/>
          <a:lstStyle/>
          <a:p>
            <a:endParaRPr lang="en-IN"/>
          </a:p>
        </p:txBody>
      </p:sp>
      <p:sp>
        <p:nvSpPr>
          <p:cNvPr id="10" name="Text Placeholder 16">
            <a:extLst>
              <a:ext uri="{FF2B5EF4-FFF2-40B4-BE49-F238E27FC236}">
                <a16:creationId xmlns:a16="http://schemas.microsoft.com/office/drawing/2014/main" id="{DA81FCAA-64D2-4A9C-B16E-9C4E3BB431BB}"/>
              </a:ext>
            </a:extLst>
          </p:cNvPr>
          <p:cNvSpPr>
            <a:spLocks noGrp="1"/>
          </p:cNvSpPr>
          <p:nvPr>
            <p:ph type="body" sz="quarter" idx="14" hasCustomPrompt="1"/>
          </p:nvPr>
        </p:nvSpPr>
        <p:spPr>
          <a:xfrm>
            <a:off x="7133461" y="3813288"/>
            <a:ext cx="3089275" cy="180000"/>
          </a:xfrm>
        </p:spPr>
        <p:txBody>
          <a:bodyPr/>
          <a:lstStyle>
            <a:lvl1pPr marL="0" indent="0">
              <a:buNone/>
              <a:defRPr sz="1200">
                <a:solidFill>
                  <a:schemeClr val="bg1"/>
                </a:solidFill>
              </a:defRPr>
            </a:lvl1pPr>
          </a:lstStyle>
          <a:p>
            <a:pPr lvl="0"/>
            <a:r>
              <a:rPr lang="en-US" dirty="0"/>
              <a:t>Name Surname</a:t>
            </a:r>
            <a:endParaRPr lang="en-GB" dirty="0"/>
          </a:p>
        </p:txBody>
      </p:sp>
      <p:sp>
        <p:nvSpPr>
          <p:cNvPr id="11" name="Text Placeholder 16">
            <a:extLst>
              <a:ext uri="{FF2B5EF4-FFF2-40B4-BE49-F238E27FC236}">
                <a16:creationId xmlns:a16="http://schemas.microsoft.com/office/drawing/2014/main" id="{03CDC117-35F2-47B2-85B2-29CB8EE7E096}"/>
              </a:ext>
            </a:extLst>
          </p:cNvPr>
          <p:cNvSpPr>
            <a:spLocks noGrp="1"/>
          </p:cNvSpPr>
          <p:nvPr>
            <p:ph type="body" sz="quarter" idx="15" hasCustomPrompt="1"/>
          </p:nvPr>
        </p:nvSpPr>
        <p:spPr>
          <a:xfrm>
            <a:off x="7133461" y="4055931"/>
            <a:ext cx="3089275" cy="180000"/>
          </a:xfrm>
        </p:spPr>
        <p:txBody>
          <a:bodyPr/>
          <a:lstStyle>
            <a:lvl1pPr marL="0" indent="0">
              <a:buNone/>
              <a:defRPr sz="1200">
                <a:solidFill>
                  <a:schemeClr val="bg1"/>
                </a:solidFill>
              </a:defRPr>
            </a:lvl1pPr>
          </a:lstStyle>
          <a:p>
            <a:pPr lvl="0"/>
            <a:r>
              <a:rPr lang="en-US" dirty="0"/>
              <a:t>Job Title to go here</a:t>
            </a:r>
            <a:endParaRPr lang="en-GB" dirty="0"/>
          </a:p>
        </p:txBody>
      </p:sp>
      <p:sp>
        <p:nvSpPr>
          <p:cNvPr id="14" name="Picture Placeholder 19">
            <a:extLst>
              <a:ext uri="{FF2B5EF4-FFF2-40B4-BE49-F238E27FC236}">
                <a16:creationId xmlns:a16="http://schemas.microsoft.com/office/drawing/2014/main" id="{00A15EA9-2372-4E06-83C2-1E13AB1FA626}"/>
              </a:ext>
            </a:extLst>
          </p:cNvPr>
          <p:cNvSpPr>
            <a:spLocks noGrp="1"/>
          </p:cNvSpPr>
          <p:nvPr>
            <p:ph type="pic" sz="quarter" idx="16"/>
          </p:nvPr>
        </p:nvSpPr>
        <p:spPr>
          <a:xfrm>
            <a:off x="6123007" y="3578083"/>
            <a:ext cx="778959" cy="778959"/>
          </a:xfrm>
          <a:prstGeom prst="ellipse">
            <a:avLst/>
          </a:prstGeom>
        </p:spPr>
        <p:txBody>
          <a:bodyPr anchor="ctr"/>
          <a:lstStyle>
            <a:lvl1pPr marL="0" indent="0" algn="ctr">
              <a:buNone/>
              <a:defRPr sz="900">
                <a:solidFill>
                  <a:schemeClr val="bg1"/>
                </a:solidFill>
              </a:defRPr>
            </a:lvl1pPr>
          </a:lstStyle>
          <a:p>
            <a:endParaRPr lang="en-GB" dirty="0"/>
          </a:p>
        </p:txBody>
      </p:sp>
      <p:sp>
        <p:nvSpPr>
          <p:cNvPr id="9" name="Text Placeholder 8">
            <a:extLst>
              <a:ext uri="{FF2B5EF4-FFF2-40B4-BE49-F238E27FC236}">
                <a16:creationId xmlns:a16="http://schemas.microsoft.com/office/drawing/2014/main" id="{5DB83DAE-9FEB-4E9C-85BA-A34BD239275A}"/>
              </a:ext>
            </a:extLst>
          </p:cNvPr>
          <p:cNvSpPr>
            <a:spLocks noGrp="1"/>
          </p:cNvSpPr>
          <p:nvPr>
            <p:ph type="body" sz="quarter" idx="17" hasCustomPrompt="1"/>
          </p:nvPr>
        </p:nvSpPr>
        <p:spPr>
          <a:xfrm>
            <a:off x="6123008" y="1137920"/>
            <a:ext cx="5465425" cy="373807"/>
          </a:xfrm>
        </p:spPr>
        <p:txBody>
          <a:bodyPr/>
          <a:lstStyle>
            <a:lvl1pPr marL="0" indent="0">
              <a:buNone/>
              <a:defRPr/>
            </a:lvl1pPr>
          </a:lstStyle>
          <a:p>
            <a:pPr lvl="0"/>
            <a:r>
              <a:rPr lang="en-US" dirty="0"/>
              <a:t>Key Takeaways</a:t>
            </a:r>
          </a:p>
        </p:txBody>
      </p:sp>
      <p:sp>
        <p:nvSpPr>
          <p:cNvPr id="15" name="Text Placeholder 8">
            <a:extLst>
              <a:ext uri="{FF2B5EF4-FFF2-40B4-BE49-F238E27FC236}">
                <a16:creationId xmlns:a16="http://schemas.microsoft.com/office/drawing/2014/main" id="{C1ABE303-7041-4312-AD03-0E872AEF99BE}"/>
              </a:ext>
            </a:extLst>
          </p:cNvPr>
          <p:cNvSpPr>
            <a:spLocks noGrp="1"/>
          </p:cNvSpPr>
          <p:nvPr>
            <p:ph type="body" sz="quarter" idx="18" hasCustomPrompt="1"/>
          </p:nvPr>
        </p:nvSpPr>
        <p:spPr>
          <a:xfrm>
            <a:off x="6123008" y="1635009"/>
            <a:ext cx="5465425" cy="1611554"/>
          </a:xfrm>
        </p:spPr>
        <p:txBody>
          <a:bodyPr/>
          <a:lstStyle>
            <a:lvl1pPr marL="0" indent="0">
              <a:buNone/>
              <a:defRPr sz="1600"/>
            </a:lvl1pPr>
          </a:lstStyle>
          <a:p>
            <a:pPr lvl="0"/>
            <a:r>
              <a:rPr lang="en-US" dirty="0"/>
              <a:t>Content EY Interstate Light, 16pt, Lorem ipsum dolor, 12pt, </a:t>
            </a:r>
            <a:r>
              <a:rPr lang="en-US" dirty="0" err="1"/>
              <a:t>Utinam</a:t>
            </a:r>
            <a:r>
              <a:rPr lang="en-US" dirty="0"/>
              <a:t> </a:t>
            </a:r>
            <a:r>
              <a:rPr lang="en-US" dirty="0" err="1"/>
              <a:t>nonumy</a:t>
            </a:r>
            <a:r>
              <a:rPr lang="en-US" dirty="0"/>
              <a:t> </a:t>
            </a:r>
            <a:r>
              <a:rPr lang="en-US" dirty="0" err="1"/>
              <a:t>abhorreant</a:t>
            </a:r>
            <a:r>
              <a:rPr lang="en-US" dirty="0"/>
              <a:t> </a:t>
            </a:r>
            <a:r>
              <a:rPr lang="en-US" dirty="0" err="1"/>
              <a:t>sead</a:t>
            </a:r>
            <a:r>
              <a:rPr lang="en-US" dirty="0"/>
              <a:t>. </a:t>
            </a:r>
            <a:r>
              <a:rPr lang="en-US" dirty="0" err="1"/>
              <a:t>Putant</a:t>
            </a:r>
            <a:r>
              <a:rPr lang="en-US" dirty="0"/>
              <a:t> </a:t>
            </a:r>
            <a:r>
              <a:rPr lang="en-US" dirty="0" err="1"/>
              <a:t>probatus</a:t>
            </a:r>
            <a:r>
              <a:rPr lang="en-US" dirty="0"/>
              <a:t> id vis, ad his </a:t>
            </a:r>
            <a:r>
              <a:rPr lang="en-US" dirty="0" err="1"/>
              <a:t>meis</a:t>
            </a:r>
            <a:r>
              <a:rPr lang="en-US" dirty="0"/>
              <a:t> </a:t>
            </a:r>
            <a:r>
              <a:rPr lang="en-US" dirty="0" err="1"/>
              <a:t>habemus</a:t>
            </a:r>
            <a:r>
              <a:rPr lang="en-US" dirty="0"/>
              <a:t> </a:t>
            </a:r>
            <a:r>
              <a:rPr lang="en-US" dirty="0" err="1"/>
              <a:t>repudiare</a:t>
            </a:r>
            <a:r>
              <a:rPr lang="en-US" dirty="0"/>
              <a:t>, has an </a:t>
            </a:r>
            <a:r>
              <a:rPr lang="en-US" dirty="0" err="1"/>
              <a:t>pericula</a:t>
            </a:r>
            <a:r>
              <a:rPr lang="en-US" dirty="0"/>
              <a:t> </a:t>
            </a:r>
            <a:r>
              <a:rPr lang="en-US" dirty="0" err="1"/>
              <a:t>tractatos</a:t>
            </a:r>
            <a:r>
              <a:rPr lang="en-US" dirty="0"/>
              <a:t>. </a:t>
            </a:r>
            <a:r>
              <a:rPr lang="en-US" dirty="0" err="1"/>
              <a:t>Nec</a:t>
            </a:r>
            <a:r>
              <a:rPr lang="en-US" dirty="0"/>
              <a:t> </a:t>
            </a:r>
            <a:r>
              <a:rPr lang="en-US" dirty="0" err="1"/>
              <a:t>debitis</a:t>
            </a:r>
            <a:r>
              <a:rPr lang="en-US" dirty="0"/>
              <a:t> </a:t>
            </a:r>
            <a:r>
              <a:rPr lang="en-US" dirty="0" err="1"/>
              <a:t>dissentias</a:t>
            </a:r>
            <a:r>
              <a:rPr lang="en-US" dirty="0"/>
              <a:t> ad. </a:t>
            </a:r>
            <a:r>
              <a:rPr lang="en-US" dirty="0" err="1"/>
              <a:t>Patrioque</a:t>
            </a:r>
            <a:r>
              <a:rPr lang="en-US" dirty="0"/>
              <a:t> </a:t>
            </a:r>
            <a:r>
              <a:rPr lang="en-US" dirty="0" err="1"/>
              <a:t>voluptatum</a:t>
            </a:r>
            <a:r>
              <a:rPr lang="en-US" dirty="0"/>
              <a:t> </a:t>
            </a:r>
            <a:r>
              <a:rPr lang="en-US" dirty="0" err="1"/>
              <a:t>sed</a:t>
            </a:r>
            <a:r>
              <a:rPr lang="en-US" dirty="0"/>
              <a:t> ex, id </a:t>
            </a:r>
            <a:r>
              <a:rPr lang="en-US" dirty="0" err="1"/>
              <a:t>admodum</a:t>
            </a:r>
            <a:r>
              <a:rPr lang="en-US" dirty="0"/>
              <a:t>.</a:t>
            </a:r>
          </a:p>
          <a:p>
            <a:pPr lvl="0"/>
            <a:endParaRPr lang="en-US" dirty="0"/>
          </a:p>
        </p:txBody>
      </p:sp>
      <p:sp>
        <p:nvSpPr>
          <p:cNvPr id="20" name="Line 10">
            <a:extLst>
              <a:ext uri="{FF2B5EF4-FFF2-40B4-BE49-F238E27FC236}">
                <a16:creationId xmlns:a16="http://schemas.microsoft.com/office/drawing/2014/main" id="{B69EB865-6B86-419B-923C-F7DDC68C9C66}"/>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
        <p:nvSpPr>
          <p:cNvPr id="3" name="Date Placeholder 2">
            <a:extLst>
              <a:ext uri="{FF2B5EF4-FFF2-40B4-BE49-F238E27FC236}">
                <a16:creationId xmlns:a16="http://schemas.microsoft.com/office/drawing/2014/main" id="{DA661012-3455-4F88-94AD-14869D2D5405}"/>
              </a:ext>
            </a:extLst>
          </p:cNvPr>
          <p:cNvSpPr>
            <a:spLocks noGrp="1"/>
          </p:cNvSpPr>
          <p:nvPr>
            <p:ph type="dt" sz="half" idx="19"/>
          </p:nvPr>
        </p:nvSpPr>
        <p:spPr/>
        <p:txBody>
          <a:bodyPr/>
          <a:lstStyle/>
          <a:p>
            <a:fld id="{86AD1DFC-053D-4B86-B715-9C611EC38679}" type="datetime3">
              <a:rPr lang="en-US" smtClean="0"/>
              <a:t>19 April 2021</a:t>
            </a:fld>
            <a:endParaRPr lang="en-IN" dirty="0"/>
          </a:p>
        </p:txBody>
      </p:sp>
      <p:sp>
        <p:nvSpPr>
          <p:cNvPr id="4" name="Footer Placeholder 3">
            <a:extLst>
              <a:ext uri="{FF2B5EF4-FFF2-40B4-BE49-F238E27FC236}">
                <a16:creationId xmlns:a16="http://schemas.microsoft.com/office/drawing/2014/main" id="{F21FBA45-9D10-4CA1-B5FE-DF08BC4B79DE}"/>
              </a:ext>
            </a:extLst>
          </p:cNvPr>
          <p:cNvSpPr>
            <a:spLocks noGrp="1"/>
          </p:cNvSpPr>
          <p:nvPr>
            <p:ph type="ftr" sz="quarter" idx="20"/>
          </p:nvPr>
        </p:nvSpPr>
        <p:spPr/>
        <p:txBody>
          <a:bodyPr/>
          <a:lstStyle/>
          <a:p>
            <a:r>
              <a:rPr lang="en-IN"/>
              <a:t>Presentation title</a:t>
            </a:r>
            <a:endParaRPr lang="en-IN" dirty="0"/>
          </a:p>
        </p:txBody>
      </p:sp>
      <p:sp>
        <p:nvSpPr>
          <p:cNvPr id="6" name="Slide Number Placeholder 5">
            <a:extLst>
              <a:ext uri="{FF2B5EF4-FFF2-40B4-BE49-F238E27FC236}">
                <a16:creationId xmlns:a16="http://schemas.microsoft.com/office/drawing/2014/main" id="{611C45D8-BA71-4A92-82B2-C059AF6B6702}"/>
              </a:ext>
            </a:extLst>
          </p:cNvPr>
          <p:cNvSpPr>
            <a:spLocks noGrp="1"/>
          </p:cNvSpPr>
          <p:nvPr>
            <p:ph type="sldNum" sz="quarter" idx="21"/>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1906280745"/>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obj" preserve="1">
  <p:cSld name="Standard slide_no_first_level_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a:solidFill>
                  <a:schemeClr val="bg1"/>
                </a:solidFill>
              </a:defRPr>
            </a:lvl1pPr>
          </a:lstStyle>
          <a:p>
            <a:r>
              <a:rPr lang="en-US" dirty="0"/>
              <a:t>Click to edit Master title style</a:t>
            </a:r>
            <a:endParaRPr lang="en-GB" dirty="0"/>
          </a:p>
        </p:txBody>
      </p:sp>
      <p:sp>
        <p:nvSpPr>
          <p:cNvPr id="3" name="Content Placeholder 2"/>
          <p:cNvSpPr>
            <a:spLocks noGrp="1"/>
          </p:cNvSpPr>
          <p:nvPr>
            <p:ph idx="1"/>
          </p:nvPr>
        </p:nvSpPr>
        <p:spPr>
          <a:xfrm>
            <a:off x="609918" y="1137920"/>
            <a:ext cx="8238744" cy="4834800"/>
          </a:xfrm>
        </p:spPr>
        <p:txBody>
          <a:bodyPr/>
          <a:lstStyle>
            <a:lvl1pPr marL="0" indent="0">
              <a:buNone/>
              <a:defRPr>
                <a:solidFill>
                  <a:schemeClr val="bg1"/>
                </a:solidFill>
              </a:defRPr>
            </a:lvl1pPr>
            <a:lvl2pPr marL="356616">
              <a:defRPr>
                <a:solidFill>
                  <a:schemeClr val="bg1"/>
                </a:solidFill>
              </a:defRPr>
            </a:lvl2pPr>
            <a:lvl3pPr marL="713232">
              <a:defRPr>
                <a:solidFill>
                  <a:schemeClr val="bg1"/>
                </a:solidFill>
              </a:defRPr>
            </a:lvl3pPr>
            <a:lvl4pPr marL="1069848">
              <a:defRPr>
                <a:solidFill>
                  <a:schemeClr val="bg1"/>
                </a:solidFill>
              </a:defRPr>
            </a:lvl4pPr>
            <a:lvl5pPr marL="1426464">
              <a:defRPr sz="1200">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1" name="Line 10">
            <a:extLst>
              <a:ext uri="{FF2B5EF4-FFF2-40B4-BE49-F238E27FC236}">
                <a16:creationId xmlns:a16="http://schemas.microsoft.com/office/drawing/2014/main" id="{8D4CA674-C969-4C5C-9EA4-6D41FE961DE2}"/>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Tree>
    <p:extLst>
      <p:ext uri="{BB962C8B-B14F-4D97-AF65-F5344CB8AC3E}">
        <p14:creationId xmlns:p14="http://schemas.microsoft.com/office/powerpoint/2010/main" val="1356915282"/>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preserve="1" userDrawn="1">
  <p:cSld name="Title only, no line">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880"/>
          </a:xfrm>
        </p:spPr>
        <p:txBody>
          <a:bodyPr/>
          <a:lstStyle>
            <a:lvl1pPr>
              <a:defRPr>
                <a:solidFill>
                  <a:schemeClr val="bg1"/>
                </a:solidFill>
              </a:defRPr>
            </a:lvl1pPr>
          </a:lstStyle>
          <a:p>
            <a:r>
              <a:rPr lang="en-US" dirty="0"/>
              <a:t>Click to edit Master title style</a:t>
            </a:r>
            <a:endParaRPr lang="en-GB" dirty="0"/>
          </a:p>
        </p:txBody>
      </p:sp>
      <p:sp>
        <p:nvSpPr>
          <p:cNvPr id="6" name="Line 10">
            <a:extLst>
              <a:ext uri="{FF2B5EF4-FFF2-40B4-BE49-F238E27FC236}">
                <a16:creationId xmlns:a16="http://schemas.microsoft.com/office/drawing/2014/main" id="{97A26880-8DD7-4A78-ADAF-91ED2E744A7C}"/>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Tree>
    <p:extLst>
      <p:ext uri="{BB962C8B-B14F-4D97-AF65-F5344CB8AC3E}">
        <p14:creationId xmlns:p14="http://schemas.microsoft.com/office/powerpoint/2010/main" val="2535085116"/>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twoObj" preserve="1">
  <p:cSld name="Two columns, no headings">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880"/>
          </a:xfrm>
        </p:spPr>
        <p:txBody>
          <a:bodyPr/>
          <a:lstStyle>
            <a:lvl1pPr>
              <a:defRPr>
                <a:solidFill>
                  <a:schemeClr val="bg1"/>
                </a:solidFill>
              </a:defRPr>
            </a:lvl1pPr>
          </a:lstStyle>
          <a:p>
            <a:r>
              <a:rPr lang="en-US" dirty="0"/>
              <a:t>Click to edit Master title style</a:t>
            </a:r>
            <a:endParaRPr lang="en-GB" dirty="0"/>
          </a:p>
        </p:txBody>
      </p:sp>
      <p:sp>
        <p:nvSpPr>
          <p:cNvPr id="3" name="Content Placeholder 2"/>
          <p:cNvSpPr>
            <a:spLocks noGrp="1"/>
          </p:cNvSpPr>
          <p:nvPr>
            <p:ph sz="half" idx="1"/>
          </p:nvPr>
        </p:nvSpPr>
        <p:spPr>
          <a:xfrm>
            <a:off x="609918" y="1137919"/>
            <a:ext cx="5387605" cy="4834800"/>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6200828" y="1137919"/>
            <a:ext cx="5387605" cy="4834800"/>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0" name="Line 10">
            <a:extLst>
              <a:ext uri="{FF2B5EF4-FFF2-40B4-BE49-F238E27FC236}">
                <a16:creationId xmlns:a16="http://schemas.microsoft.com/office/drawing/2014/main" id="{9B070B28-7AAC-47E5-9EB5-96B8B8B88057}"/>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Tree>
    <p:extLst>
      <p:ext uri="{BB962C8B-B14F-4D97-AF65-F5344CB8AC3E}">
        <p14:creationId xmlns:p14="http://schemas.microsoft.com/office/powerpoint/2010/main" val="2846826038"/>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userDrawn="1">
  <p:cSld name="Two columns with headings">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12648" y="1869440"/>
            <a:ext cx="5393208" cy="4256075"/>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6199632" y="1869440"/>
            <a:ext cx="5393208" cy="4256075"/>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0" name="Text Placeholder 9"/>
          <p:cNvSpPr>
            <a:spLocks noGrp="1"/>
          </p:cNvSpPr>
          <p:nvPr>
            <p:ph type="body" sz="quarter" idx="12"/>
          </p:nvPr>
        </p:nvSpPr>
        <p:spPr>
          <a:xfrm>
            <a:off x="609918" y="1137920"/>
            <a:ext cx="5393208" cy="640800"/>
          </a:xfrm>
        </p:spPr>
        <p:txBody>
          <a:bodyPr anchor="t" anchorCtr="0"/>
          <a:lstStyle>
            <a:lvl1pPr>
              <a:buNone/>
              <a:defRPr b="1">
                <a:solidFill>
                  <a:schemeClr val="bg1"/>
                </a:solidFill>
              </a:defRPr>
            </a:lvl1pPr>
          </a:lstStyle>
          <a:p>
            <a:pPr lvl="0"/>
            <a:endParaRPr lang="en-GB" dirty="0"/>
          </a:p>
        </p:txBody>
      </p:sp>
      <p:sp>
        <p:nvSpPr>
          <p:cNvPr id="11" name="Text Placeholder 9"/>
          <p:cNvSpPr>
            <a:spLocks noGrp="1"/>
          </p:cNvSpPr>
          <p:nvPr>
            <p:ph type="body" sz="quarter" idx="13"/>
          </p:nvPr>
        </p:nvSpPr>
        <p:spPr>
          <a:xfrm>
            <a:off x="6199632" y="1137920"/>
            <a:ext cx="5393208" cy="640800"/>
          </a:xfrm>
        </p:spPr>
        <p:txBody>
          <a:bodyPr anchor="t" anchorCtr="0"/>
          <a:lstStyle>
            <a:lvl1pPr>
              <a:buNone/>
              <a:defRPr b="1">
                <a:solidFill>
                  <a:schemeClr val="bg1"/>
                </a:solidFill>
              </a:defRPr>
            </a:lvl1pPr>
          </a:lstStyle>
          <a:p>
            <a:pPr lvl="0"/>
            <a:endParaRPr lang="en-GB" dirty="0"/>
          </a:p>
        </p:txBody>
      </p:sp>
      <p:sp>
        <p:nvSpPr>
          <p:cNvPr id="2" name="Title 1"/>
          <p:cNvSpPr>
            <a:spLocks noGrp="1"/>
          </p:cNvSpPr>
          <p:nvPr>
            <p:ph type="title"/>
          </p:nvPr>
        </p:nvSpPr>
        <p:spPr>
          <a:xfrm>
            <a:off x="609918" y="294200"/>
            <a:ext cx="10978515" cy="590880"/>
          </a:xfrm>
        </p:spPr>
        <p:txBody>
          <a:bodyPr/>
          <a:lstStyle>
            <a:lvl1pPr>
              <a:defRPr>
                <a:solidFill>
                  <a:schemeClr val="bg1"/>
                </a:solidFill>
              </a:defRPr>
            </a:lvl1pPr>
          </a:lstStyle>
          <a:p>
            <a:r>
              <a:rPr lang="en-US" dirty="0"/>
              <a:t>Click to edit Master title style</a:t>
            </a:r>
          </a:p>
        </p:txBody>
      </p:sp>
      <p:sp>
        <p:nvSpPr>
          <p:cNvPr id="14" name="Line 10">
            <a:extLst>
              <a:ext uri="{FF2B5EF4-FFF2-40B4-BE49-F238E27FC236}">
                <a16:creationId xmlns:a16="http://schemas.microsoft.com/office/drawing/2014/main" id="{9773E7D9-2434-4381-A00D-27B62C086733}"/>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Tree>
    <p:extLst>
      <p:ext uri="{BB962C8B-B14F-4D97-AF65-F5344CB8AC3E}">
        <p14:creationId xmlns:p14="http://schemas.microsoft.com/office/powerpoint/2010/main" val="4035539815"/>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userDrawn="1">
  <p:cSld name="Key statem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019777296"/>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userDrawn="1">
  <p:cSld name="Focused data">
    <p:spTree>
      <p:nvGrpSpPr>
        <p:cNvPr id="1" name=""/>
        <p:cNvGrpSpPr/>
        <p:nvPr/>
      </p:nvGrpSpPr>
      <p:grpSpPr>
        <a:xfrm>
          <a:off x="0" y="0"/>
          <a:ext cx="0" cy="0"/>
          <a:chOff x="0" y="0"/>
          <a:chExt cx="0" cy="0"/>
        </a:xfrm>
      </p:grpSpPr>
    </p:spTree>
    <p:extLst>
      <p:ext uri="{BB962C8B-B14F-4D97-AF65-F5344CB8AC3E}">
        <p14:creationId xmlns:p14="http://schemas.microsoft.com/office/powerpoint/2010/main" val="63852734"/>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userDrawn="1">
  <p:cSld name="Divider 1">
    <p:spTree>
      <p:nvGrpSpPr>
        <p:cNvPr id="1" name=""/>
        <p:cNvGrpSpPr/>
        <p:nvPr/>
      </p:nvGrpSpPr>
      <p:grpSpPr>
        <a:xfrm>
          <a:off x="0" y="0"/>
          <a:ext cx="0" cy="0"/>
          <a:chOff x="0" y="0"/>
          <a:chExt cx="0" cy="0"/>
        </a:xfrm>
      </p:grpSpPr>
    </p:spTree>
    <p:extLst>
      <p:ext uri="{BB962C8B-B14F-4D97-AF65-F5344CB8AC3E}">
        <p14:creationId xmlns:p14="http://schemas.microsoft.com/office/powerpoint/2010/main" val="3978010431"/>
      </p:ext>
    </p:extLst>
  </p:cSld>
  <p:clrMapOvr>
    <a:masterClrMapping/>
  </p:clrMapOvr>
  <p:extLst>
    <p:ext uri="{DCECCB84-F9BA-43D5-87BE-67443E8EF086}">
      <p15:sldGuideLst xmlns:p15="http://schemas.microsoft.com/office/powerpoint/2012/main"/>
    </p:ext>
  </p:extLst>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userDrawn="1">
  <p:cSld name="Divider 3">
    <p:spTree>
      <p:nvGrpSpPr>
        <p:cNvPr id="1" name=""/>
        <p:cNvGrpSpPr/>
        <p:nvPr/>
      </p:nvGrpSpPr>
      <p:grpSpPr>
        <a:xfrm>
          <a:off x="0" y="0"/>
          <a:ext cx="0" cy="0"/>
          <a:chOff x="0" y="0"/>
          <a:chExt cx="0" cy="0"/>
        </a:xfrm>
      </p:grpSpPr>
    </p:spTree>
    <p:extLst>
      <p:ext uri="{BB962C8B-B14F-4D97-AF65-F5344CB8AC3E}">
        <p14:creationId xmlns:p14="http://schemas.microsoft.com/office/powerpoint/2010/main" val="896250070"/>
      </p:ext>
    </p:extLst>
  </p:cSld>
  <p:clrMapOvr>
    <a:masterClrMapping/>
  </p:clrMapOvr>
  <p:extLst>
    <p:ext uri="{DCECCB84-F9BA-43D5-87BE-67443E8EF086}">
      <p15:sldGuideLst xmlns:p15="http://schemas.microsoft.com/office/powerpoint/2012/main"/>
    </p:ext>
  </p:extLst>
</p:sldLayout>
</file>

<file path=ppt/slideLayouts/slideLayout348.xml><?xml version="1.0" encoding="utf-8"?>
<p:sldLayout xmlns:a="http://schemas.openxmlformats.org/drawingml/2006/main" xmlns:r="http://schemas.openxmlformats.org/officeDocument/2006/relationships" xmlns:p="http://schemas.openxmlformats.org/presentationml/2006/main" showMasterSp="0" preserve="1" userDrawn="1">
  <p:cSld name="Empty">
    <p:spTree>
      <p:nvGrpSpPr>
        <p:cNvPr id="1" name=""/>
        <p:cNvGrpSpPr/>
        <p:nvPr/>
      </p:nvGrpSpPr>
      <p:grpSpPr>
        <a:xfrm>
          <a:off x="0" y="0"/>
          <a:ext cx="0" cy="0"/>
          <a:chOff x="0" y="0"/>
          <a:chExt cx="0" cy="0"/>
        </a:xfrm>
      </p:grpSpPr>
    </p:spTree>
    <p:extLst>
      <p:ext uri="{BB962C8B-B14F-4D97-AF65-F5344CB8AC3E}">
        <p14:creationId xmlns:p14="http://schemas.microsoft.com/office/powerpoint/2010/main" val="147864497"/>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userDrawn="1">
  <p:cSld name="1_Empty">
    <p:spTree>
      <p:nvGrpSpPr>
        <p:cNvPr id="1" name=""/>
        <p:cNvGrpSpPr/>
        <p:nvPr/>
      </p:nvGrpSpPr>
      <p:grpSpPr>
        <a:xfrm>
          <a:off x="0" y="0"/>
          <a:ext cx="0" cy="0"/>
          <a:chOff x="0" y="0"/>
          <a:chExt cx="0" cy="0"/>
        </a:xfrm>
      </p:grpSpPr>
      <p:sp>
        <p:nvSpPr>
          <p:cNvPr id="3" name="Media Placeholder 2">
            <a:extLst>
              <a:ext uri="{FF2B5EF4-FFF2-40B4-BE49-F238E27FC236}">
                <a16:creationId xmlns:a16="http://schemas.microsoft.com/office/drawing/2014/main" id="{0052CFA6-7CF5-41BD-9D94-2D0DAE108428}"/>
              </a:ext>
            </a:extLst>
          </p:cNvPr>
          <p:cNvSpPr>
            <a:spLocks noGrp="1"/>
          </p:cNvSpPr>
          <p:nvPr>
            <p:ph type="media" sz="quarter" idx="10" hasCustomPrompt="1"/>
          </p:nvPr>
        </p:nvSpPr>
        <p:spPr>
          <a:xfrm>
            <a:off x="0" y="0"/>
            <a:ext cx="12198350" cy="6858000"/>
          </a:xfrm>
        </p:spPr>
        <p:txBody>
          <a:bodyPr anchor="ctr"/>
          <a:lstStyle>
            <a:lvl1pPr marL="0" indent="0" algn="ctr">
              <a:buNone/>
              <a:defRPr/>
            </a:lvl1pPr>
          </a:lstStyle>
          <a:p>
            <a:r>
              <a:rPr lang="en-IN" dirty="0"/>
              <a:t>Video</a:t>
            </a:r>
          </a:p>
        </p:txBody>
      </p:sp>
    </p:spTree>
    <p:extLst>
      <p:ext uri="{BB962C8B-B14F-4D97-AF65-F5344CB8AC3E}">
        <p14:creationId xmlns:p14="http://schemas.microsoft.com/office/powerpoint/2010/main" val="324246489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4_Standard slide">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sz="2400">
                <a:solidFill>
                  <a:schemeClr val="bg1"/>
                </a:solidFill>
              </a:defRPr>
            </a:lvl1pPr>
          </a:lstStyle>
          <a:p>
            <a:r>
              <a:rPr lang="en-US" dirty="0"/>
              <a:t>Click to edit Master title style</a:t>
            </a:r>
            <a:endParaRPr lang="en-GB" dirty="0"/>
          </a:p>
        </p:txBody>
      </p:sp>
      <p:sp>
        <p:nvSpPr>
          <p:cNvPr id="12" name="Line 10">
            <a:extLst>
              <a:ext uri="{FF2B5EF4-FFF2-40B4-BE49-F238E27FC236}">
                <a16:creationId xmlns:a16="http://schemas.microsoft.com/office/drawing/2014/main" id="{DA9741B6-D337-4A18-8ECB-FB21A6953E44}"/>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
        <p:nvSpPr>
          <p:cNvPr id="8" name="Text Placeholder 2">
            <a:extLst>
              <a:ext uri="{FF2B5EF4-FFF2-40B4-BE49-F238E27FC236}">
                <a16:creationId xmlns:a16="http://schemas.microsoft.com/office/drawing/2014/main" id="{90356C28-34FC-48BD-943E-82B485EB0C49}"/>
              </a:ext>
            </a:extLst>
          </p:cNvPr>
          <p:cNvSpPr>
            <a:spLocks noGrp="1"/>
          </p:cNvSpPr>
          <p:nvPr>
            <p:ph idx="1"/>
          </p:nvPr>
        </p:nvSpPr>
        <p:spPr>
          <a:xfrm>
            <a:off x="609918" y="1137920"/>
            <a:ext cx="10978515" cy="4947920"/>
          </a:xfrm>
          <a:prstGeom prst="rect">
            <a:avLst/>
          </a:prstGeom>
        </p:spPr>
        <p:txBody>
          <a:bodyPr vert="horz" lIns="0" tIns="0" rIns="0" bIns="0" rtlCol="0" anchor="t" anchorCtr="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Date Placeholder 2">
            <a:extLst>
              <a:ext uri="{FF2B5EF4-FFF2-40B4-BE49-F238E27FC236}">
                <a16:creationId xmlns:a16="http://schemas.microsoft.com/office/drawing/2014/main" id="{39369FE1-2141-4E78-8B01-84E57EEFE06A}"/>
              </a:ext>
            </a:extLst>
          </p:cNvPr>
          <p:cNvSpPr>
            <a:spLocks noGrp="1"/>
          </p:cNvSpPr>
          <p:nvPr>
            <p:ph type="dt" sz="half" idx="10"/>
          </p:nvPr>
        </p:nvSpPr>
        <p:spPr/>
        <p:txBody>
          <a:bodyPr/>
          <a:lstStyle/>
          <a:p>
            <a:fld id="{16D63E5D-D4D4-47A0-B3D2-9C348E301267}" type="datetime3">
              <a:rPr lang="en-US" smtClean="0"/>
              <a:t>19 April 2021</a:t>
            </a:fld>
            <a:endParaRPr lang="en-IN" dirty="0"/>
          </a:p>
        </p:txBody>
      </p:sp>
      <p:sp>
        <p:nvSpPr>
          <p:cNvPr id="4" name="Footer Placeholder 3">
            <a:extLst>
              <a:ext uri="{FF2B5EF4-FFF2-40B4-BE49-F238E27FC236}">
                <a16:creationId xmlns:a16="http://schemas.microsoft.com/office/drawing/2014/main" id="{714482B3-B946-42D6-98EA-72EE48EEB847}"/>
              </a:ext>
            </a:extLst>
          </p:cNvPr>
          <p:cNvSpPr>
            <a:spLocks noGrp="1"/>
          </p:cNvSpPr>
          <p:nvPr>
            <p:ph type="ftr" sz="quarter" idx="11"/>
          </p:nvPr>
        </p:nvSpPr>
        <p:spPr/>
        <p:txBody>
          <a:bodyPr/>
          <a:lstStyle/>
          <a:p>
            <a:r>
              <a:rPr lang="en-IN"/>
              <a:t>Presentation title</a:t>
            </a:r>
            <a:endParaRPr lang="en-IN" dirty="0"/>
          </a:p>
        </p:txBody>
      </p:sp>
      <p:sp>
        <p:nvSpPr>
          <p:cNvPr id="5" name="Slide Number Placeholder 4">
            <a:extLst>
              <a:ext uri="{FF2B5EF4-FFF2-40B4-BE49-F238E27FC236}">
                <a16:creationId xmlns:a16="http://schemas.microsoft.com/office/drawing/2014/main" id="{272DD5AC-66F0-425C-A9DE-0484513193A1}"/>
              </a:ext>
            </a:extLst>
          </p:cNvPr>
          <p:cNvSpPr>
            <a:spLocks noGrp="1"/>
          </p:cNvSpPr>
          <p:nvPr>
            <p:ph type="sldNum" sz="quarter" idx="12"/>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4159516745"/>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showMasterSp="0" preserve="1" userDrawn="1">
  <p:cSld name="2_Final legal text">
    <p:spTree>
      <p:nvGrpSpPr>
        <p:cNvPr id="1" name=""/>
        <p:cNvGrpSpPr/>
        <p:nvPr/>
      </p:nvGrpSpPr>
      <p:grpSpPr>
        <a:xfrm>
          <a:off x="0" y="0"/>
          <a:ext cx="0" cy="0"/>
          <a:chOff x="0" y="0"/>
          <a:chExt cx="0" cy="0"/>
        </a:xfrm>
      </p:grpSpPr>
      <p:pic>
        <p:nvPicPr>
          <p:cNvPr id="4" name="Content Placeholder 3">
            <a:extLst>
              <a:ext uri="{FF2B5EF4-FFF2-40B4-BE49-F238E27FC236}">
                <a16:creationId xmlns:a16="http://schemas.microsoft.com/office/drawing/2014/main" id="{E83BDE2E-2BCF-4140-945E-7D5610CDE4CC}"/>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553" y="0"/>
            <a:ext cx="12192005" cy="6858000"/>
          </a:xfrm>
          <a:prstGeom prst="rect">
            <a:avLst/>
          </a:prstGeom>
        </p:spPr>
      </p:pic>
      <p:sp>
        <p:nvSpPr>
          <p:cNvPr id="8" name="Content Placeholder 2"/>
          <p:cNvSpPr>
            <a:spLocks noGrp="1"/>
          </p:cNvSpPr>
          <p:nvPr>
            <p:ph idx="1"/>
          </p:nvPr>
        </p:nvSpPr>
        <p:spPr>
          <a:xfrm>
            <a:off x="607799" y="719139"/>
            <a:ext cx="4677635" cy="5210062"/>
          </a:xfrm>
        </p:spPr>
        <p:txBody>
          <a:bodyPr/>
          <a:lstStyle>
            <a:lvl1pPr marL="0" indent="0" algn="l" defTabSz="995363" rtl="0" fontAlgn="base">
              <a:lnSpc>
                <a:spcPct val="100000"/>
              </a:lnSpc>
              <a:spcBef>
                <a:spcPct val="70000"/>
              </a:spcBef>
              <a:spcAft>
                <a:spcPct val="0"/>
              </a:spcAft>
              <a:buSzPct val="100000"/>
              <a:buNone/>
              <a:defRPr lang="en-US" sz="1200" kern="1200" noProof="0" dirty="0" smtClean="0">
                <a:solidFill>
                  <a:schemeClr val="bg1"/>
                </a:solidFill>
                <a:latin typeface="EYInterstate Light" panose="02000506000000020004" pitchFamily="2" charset="0"/>
                <a:ea typeface="+mn-ea"/>
                <a:cs typeface="Arial" pitchFamily="34" charset="0"/>
              </a:defRPr>
            </a:lvl1pPr>
            <a:lvl2pPr marL="0" indent="0" algn="l" defTabSz="995363" rtl="0" fontAlgn="base">
              <a:lnSpc>
                <a:spcPct val="100000"/>
              </a:lnSpc>
              <a:spcBef>
                <a:spcPct val="0"/>
              </a:spcBef>
              <a:spcAft>
                <a:spcPct val="0"/>
              </a:spcAft>
              <a:buSzPct val="100000"/>
              <a:buNone/>
              <a:defRPr lang="en-US" sz="900" b="1" kern="1200" noProof="0" dirty="0" smtClean="0">
                <a:solidFill>
                  <a:schemeClr val="bg1"/>
                </a:solidFill>
                <a:latin typeface="EYInterstate Light" panose="02000506000000020004" pitchFamily="2" charset="0"/>
                <a:ea typeface="+mn-ea"/>
                <a:cs typeface="Arial" pitchFamily="34" charset="0"/>
              </a:defRPr>
            </a:lvl2pPr>
            <a:lvl3pPr marL="176213" indent="-176213" algn="l" defTabSz="995363" rtl="0" fontAlgn="base">
              <a:lnSpc>
                <a:spcPct val="100000"/>
              </a:lnSpc>
              <a:spcBef>
                <a:spcPct val="0"/>
              </a:spcBef>
              <a:spcAft>
                <a:spcPct val="0"/>
              </a:spcAft>
              <a:buClr>
                <a:schemeClr val="tx2"/>
              </a:buClr>
              <a:buSzPct val="70000"/>
              <a:buFont typeface="Arial" pitchFamily="34" charset="0"/>
              <a:buChar char="►"/>
              <a:defRPr lang="en-US" sz="900" b="1" kern="1200" noProof="0" dirty="0" smtClean="0">
                <a:solidFill>
                  <a:schemeClr val="bg1"/>
                </a:solidFill>
                <a:latin typeface="EYInterstate Light" panose="02000506000000020004" pitchFamily="2" charset="0"/>
                <a:ea typeface="+mn-ea"/>
                <a:cs typeface="Arial" pitchFamily="34" charset="0"/>
              </a:defRPr>
            </a:lvl3pPr>
            <a:lvl4pPr marL="0" indent="0" algn="l" defTabSz="995363" rtl="0" fontAlgn="base">
              <a:lnSpc>
                <a:spcPct val="100000"/>
              </a:lnSpc>
              <a:spcBef>
                <a:spcPct val="0"/>
              </a:spcBef>
              <a:spcAft>
                <a:spcPct val="0"/>
              </a:spcAft>
              <a:buSzPct val="100000"/>
              <a:buNone/>
              <a:defRPr lang="en-US" sz="800" kern="1200" noProof="0" dirty="0" smtClean="0">
                <a:solidFill>
                  <a:schemeClr val="bg1"/>
                </a:solidFill>
                <a:latin typeface="EYInterstate Light" panose="02000506000000020004" pitchFamily="2" charset="0"/>
                <a:ea typeface="+mn-ea"/>
                <a:cs typeface="Arial" pitchFamily="34" charset="0"/>
              </a:defRPr>
            </a:lvl4pPr>
            <a:lvl5pPr marL="188913" indent="-188913" algn="l" defTabSz="995363" rtl="0" fontAlgn="base">
              <a:lnSpc>
                <a:spcPct val="100000"/>
              </a:lnSpc>
              <a:spcBef>
                <a:spcPct val="0"/>
              </a:spcBef>
              <a:spcAft>
                <a:spcPct val="0"/>
              </a:spcAft>
              <a:buClr>
                <a:schemeClr val="tx2"/>
              </a:buClr>
              <a:buSzPct val="70000"/>
              <a:buFont typeface="Arial" pitchFamily="34" charset="0"/>
              <a:buChar char="►"/>
              <a:defRPr lang="en-US" sz="800" kern="1200" noProof="0" dirty="0">
                <a:solidFill>
                  <a:schemeClr val="bg1"/>
                </a:solidFill>
                <a:latin typeface="EYInterstate Light" panose="02000506000000020004" pitchFamily="2" charset="0"/>
                <a:ea typeface="+mn-ea"/>
                <a:cs typeface="Arial" pitchFamily="34" charset="0"/>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Tree>
    <p:extLst>
      <p:ext uri="{BB962C8B-B14F-4D97-AF65-F5344CB8AC3E}">
        <p14:creationId xmlns:p14="http://schemas.microsoft.com/office/powerpoint/2010/main" val="2542646814"/>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showMasterSp="0" preserve="1" userDrawn="1">
  <p:cSld name="Final legal tex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AC129049-E3D5-4C0A-BB1F-72BEDB1FB59E}"/>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175" y="0"/>
            <a:ext cx="12192000" cy="6858000"/>
          </a:xfrm>
          <a:prstGeom prst="rect">
            <a:avLst/>
          </a:prstGeom>
        </p:spPr>
      </p:pic>
      <p:sp>
        <p:nvSpPr>
          <p:cNvPr id="8" name="Content Placeholder 2"/>
          <p:cNvSpPr>
            <a:spLocks noGrp="1"/>
          </p:cNvSpPr>
          <p:nvPr>
            <p:ph idx="1"/>
          </p:nvPr>
        </p:nvSpPr>
        <p:spPr>
          <a:xfrm>
            <a:off x="607799" y="719139"/>
            <a:ext cx="4677635" cy="5210062"/>
          </a:xfrm>
        </p:spPr>
        <p:txBody>
          <a:bodyPr/>
          <a:lstStyle>
            <a:lvl1pPr marL="0" indent="0" algn="l" defTabSz="995363" rtl="0" fontAlgn="base">
              <a:lnSpc>
                <a:spcPct val="100000"/>
              </a:lnSpc>
              <a:spcBef>
                <a:spcPct val="70000"/>
              </a:spcBef>
              <a:spcAft>
                <a:spcPct val="0"/>
              </a:spcAft>
              <a:buSzPct val="100000"/>
              <a:buNone/>
              <a:defRPr lang="en-US" sz="1200" kern="1200" noProof="0" dirty="0" smtClean="0">
                <a:solidFill>
                  <a:schemeClr val="bg1"/>
                </a:solidFill>
                <a:latin typeface="EYInterstate Light" panose="02000506000000020004" pitchFamily="2" charset="0"/>
                <a:ea typeface="+mn-ea"/>
                <a:cs typeface="Arial" pitchFamily="34" charset="0"/>
              </a:defRPr>
            </a:lvl1pPr>
            <a:lvl2pPr marL="0" indent="0" algn="l" defTabSz="995363" rtl="0" fontAlgn="base">
              <a:lnSpc>
                <a:spcPct val="100000"/>
              </a:lnSpc>
              <a:spcBef>
                <a:spcPct val="0"/>
              </a:spcBef>
              <a:spcAft>
                <a:spcPct val="0"/>
              </a:spcAft>
              <a:buSzPct val="100000"/>
              <a:buNone/>
              <a:defRPr lang="en-US" sz="900" b="1" kern="1200" noProof="0" dirty="0" smtClean="0">
                <a:solidFill>
                  <a:schemeClr val="bg1"/>
                </a:solidFill>
                <a:latin typeface="EYInterstate Light" panose="02000506000000020004" pitchFamily="2" charset="0"/>
                <a:ea typeface="+mn-ea"/>
                <a:cs typeface="Arial" pitchFamily="34" charset="0"/>
              </a:defRPr>
            </a:lvl2pPr>
            <a:lvl3pPr marL="176213" indent="-176213" algn="l" defTabSz="995363" rtl="0" fontAlgn="base">
              <a:lnSpc>
                <a:spcPct val="100000"/>
              </a:lnSpc>
              <a:spcBef>
                <a:spcPct val="0"/>
              </a:spcBef>
              <a:spcAft>
                <a:spcPct val="0"/>
              </a:spcAft>
              <a:buClr>
                <a:schemeClr val="tx2"/>
              </a:buClr>
              <a:buSzPct val="70000"/>
              <a:buFont typeface="Arial" pitchFamily="34" charset="0"/>
              <a:buChar char="►"/>
              <a:defRPr lang="en-US" sz="900" b="1" kern="1200" noProof="0" dirty="0" smtClean="0">
                <a:solidFill>
                  <a:schemeClr val="bg1"/>
                </a:solidFill>
                <a:latin typeface="EYInterstate Light" panose="02000506000000020004" pitchFamily="2" charset="0"/>
                <a:ea typeface="+mn-ea"/>
                <a:cs typeface="Arial" pitchFamily="34" charset="0"/>
              </a:defRPr>
            </a:lvl3pPr>
            <a:lvl4pPr marL="0" indent="0" algn="l" defTabSz="995363" rtl="0" fontAlgn="base">
              <a:lnSpc>
                <a:spcPct val="100000"/>
              </a:lnSpc>
              <a:spcBef>
                <a:spcPct val="0"/>
              </a:spcBef>
              <a:spcAft>
                <a:spcPct val="0"/>
              </a:spcAft>
              <a:buSzPct val="100000"/>
              <a:buNone/>
              <a:defRPr lang="en-US" sz="800" kern="1200" noProof="0" dirty="0" smtClean="0">
                <a:solidFill>
                  <a:schemeClr val="bg1"/>
                </a:solidFill>
                <a:latin typeface="EYInterstate Light" panose="02000506000000020004" pitchFamily="2" charset="0"/>
                <a:ea typeface="+mn-ea"/>
                <a:cs typeface="Arial" pitchFamily="34" charset="0"/>
              </a:defRPr>
            </a:lvl4pPr>
            <a:lvl5pPr marL="188913" indent="-188913" algn="l" defTabSz="995363" rtl="0" fontAlgn="base">
              <a:lnSpc>
                <a:spcPct val="100000"/>
              </a:lnSpc>
              <a:spcBef>
                <a:spcPct val="0"/>
              </a:spcBef>
              <a:spcAft>
                <a:spcPct val="0"/>
              </a:spcAft>
              <a:buClr>
                <a:schemeClr val="tx2"/>
              </a:buClr>
              <a:buSzPct val="70000"/>
              <a:buFont typeface="Arial" pitchFamily="34" charset="0"/>
              <a:buChar char="►"/>
              <a:defRPr lang="en-US" sz="800" kern="1200" noProof="0" dirty="0">
                <a:solidFill>
                  <a:schemeClr val="bg1"/>
                </a:solidFill>
                <a:latin typeface="EYInterstate Light" panose="02000506000000020004" pitchFamily="2" charset="0"/>
                <a:ea typeface="+mn-ea"/>
                <a:cs typeface="Arial" pitchFamily="34" charset="0"/>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Tree>
    <p:extLst>
      <p:ext uri="{BB962C8B-B14F-4D97-AF65-F5344CB8AC3E}">
        <p14:creationId xmlns:p14="http://schemas.microsoft.com/office/powerpoint/2010/main" val="993842884"/>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showMasterSp="0" preserve="1" userDrawn="1">
  <p:cSld name="1_Final legal text">
    <p:spTree>
      <p:nvGrpSpPr>
        <p:cNvPr id="1" name=""/>
        <p:cNvGrpSpPr/>
        <p:nvPr/>
      </p:nvGrpSpPr>
      <p:grpSpPr>
        <a:xfrm>
          <a:off x="0" y="0"/>
          <a:ext cx="0" cy="0"/>
          <a:chOff x="0" y="0"/>
          <a:chExt cx="0" cy="0"/>
        </a:xfrm>
      </p:grpSpPr>
      <p:pic>
        <p:nvPicPr>
          <p:cNvPr id="5" name="Content Placeholder 3">
            <a:extLst>
              <a:ext uri="{FF2B5EF4-FFF2-40B4-BE49-F238E27FC236}">
                <a16:creationId xmlns:a16="http://schemas.microsoft.com/office/drawing/2014/main" id="{501A2F11-32A0-4526-A5F7-F4382DA5B472}"/>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555" y="0"/>
            <a:ext cx="12192000" cy="6858000"/>
          </a:xfrm>
          <a:prstGeom prst="rect">
            <a:avLst/>
          </a:prstGeom>
        </p:spPr>
      </p:pic>
      <p:sp>
        <p:nvSpPr>
          <p:cNvPr id="8" name="Content Placeholder 2"/>
          <p:cNvSpPr>
            <a:spLocks noGrp="1"/>
          </p:cNvSpPr>
          <p:nvPr>
            <p:ph idx="1"/>
          </p:nvPr>
        </p:nvSpPr>
        <p:spPr>
          <a:xfrm>
            <a:off x="607799" y="719139"/>
            <a:ext cx="4677635" cy="5210062"/>
          </a:xfrm>
        </p:spPr>
        <p:txBody>
          <a:bodyPr/>
          <a:lstStyle>
            <a:lvl1pPr marL="0" indent="0" algn="l" defTabSz="995363" rtl="0" fontAlgn="base">
              <a:lnSpc>
                <a:spcPct val="100000"/>
              </a:lnSpc>
              <a:spcBef>
                <a:spcPct val="70000"/>
              </a:spcBef>
              <a:spcAft>
                <a:spcPct val="0"/>
              </a:spcAft>
              <a:buSzPct val="100000"/>
              <a:buNone/>
              <a:defRPr lang="en-US" sz="1200" kern="1200" noProof="0" dirty="0" smtClean="0">
                <a:solidFill>
                  <a:schemeClr val="bg1"/>
                </a:solidFill>
                <a:latin typeface="EYInterstate Light" panose="02000506000000020004" pitchFamily="2" charset="0"/>
                <a:ea typeface="+mn-ea"/>
                <a:cs typeface="Arial" pitchFamily="34" charset="0"/>
              </a:defRPr>
            </a:lvl1pPr>
            <a:lvl2pPr marL="0" indent="0" algn="l" defTabSz="995363" rtl="0" fontAlgn="base">
              <a:lnSpc>
                <a:spcPct val="100000"/>
              </a:lnSpc>
              <a:spcBef>
                <a:spcPct val="0"/>
              </a:spcBef>
              <a:spcAft>
                <a:spcPct val="0"/>
              </a:spcAft>
              <a:buSzPct val="100000"/>
              <a:buNone/>
              <a:defRPr lang="en-US" sz="900" b="1" kern="1200" noProof="0" dirty="0" smtClean="0">
                <a:solidFill>
                  <a:schemeClr val="bg1"/>
                </a:solidFill>
                <a:latin typeface="EYInterstate Light" panose="02000506000000020004" pitchFamily="2" charset="0"/>
                <a:ea typeface="+mn-ea"/>
                <a:cs typeface="Arial" pitchFamily="34" charset="0"/>
              </a:defRPr>
            </a:lvl2pPr>
            <a:lvl3pPr marL="176213" indent="-176213" algn="l" defTabSz="995363" rtl="0" fontAlgn="base">
              <a:lnSpc>
                <a:spcPct val="100000"/>
              </a:lnSpc>
              <a:spcBef>
                <a:spcPct val="0"/>
              </a:spcBef>
              <a:spcAft>
                <a:spcPct val="0"/>
              </a:spcAft>
              <a:buClr>
                <a:schemeClr val="tx2"/>
              </a:buClr>
              <a:buSzPct val="70000"/>
              <a:buFont typeface="Arial" pitchFamily="34" charset="0"/>
              <a:buChar char="►"/>
              <a:defRPr lang="en-US" sz="900" b="1" kern="1200" noProof="0" dirty="0" smtClean="0">
                <a:solidFill>
                  <a:schemeClr val="bg1"/>
                </a:solidFill>
                <a:latin typeface="EYInterstate Light" panose="02000506000000020004" pitchFamily="2" charset="0"/>
                <a:ea typeface="+mn-ea"/>
                <a:cs typeface="Arial" pitchFamily="34" charset="0"/>
              </a:defRPr>
            </a:lvl3pPr>
            <a:lvl4pPr marL="0" indent="0" algn="l" defTabSz="995363" rtl="0" fontAlgn="base">
              <a:lnSpc>
                <a:spcPct val="100000"/>
              </a:lnSpc>
              <a:spcBef>
                <a:spcPct val="0"/>
              </a:spcBef>
              <a:spcAft>
                <a:spcPct val="0"/>
              </a:spcAft>
              <a:buSzPct val="100000"/>
              <a:buNone/>
              <a:defRPr lang="en-US" sz="800" kern="1200" noProof="0" dirty="0" smtClean="0">
                <a:solidFill>
                  <a:schemeClr val="bg1"/>
                </a:solidFill>
                <a:latin typeface="EYInterstate Light" panose="02000506000000020004" pitchFamily="2" charset="0"/>
                <a:ea typeface="+mn-ea"/>
                <a:cs typeface="Arial" pitchFamily="34" charset="0"/>
              </a:defRPr>
            </a:lvl4pPr>
            <a:lvl5pPr marL="188913" indent="-188913" algn="l" defTabSz="995363" rtl="0" fontAlgn="base">
              <a:lnSpc>
                <a:spcPct val="100000"/>
              </a:lnSpc>
              <a:spcBef>
                <a:spcPct val="0"/>
              </a:spcBef>
              <a:spcAft>
                <a:spcPct val="0"/>
              </a:spcAft>
              <a:buClr>
                <a:schemeClr val="tx2"/>
              </a:buClr>
              <a:buSzPct val="70000"/>
              <a:buFont typeface="Arial" pitchFamily="34" charset="0"/>
              <a:buChar char="►"/>
              <a:defRPr lang="en-US" sz="800" kern="1200" noProof="0" dirty="0">
                <a:solidFill>
                  <a:schemeClr val="bg1"/>
                </a:solidFill>
                <a:latin typeface="EYInterstate Light" panose="02000506000000020004" pitchFamily="2" charset="0"/>
                <a:ea typeface="+mn-ea"/>
                <a:cs typeface="Arial" pitchFamily="34" charset="0"/>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Tree>
    <p:extLst>
      <p:ext uri="{BB962C8B-B14F-4D97-AF65-F5344CB8AC3E}">
        <p14:creationId xmlns:p14="http://schemas.microsoft.com/office/powerpoint/2010/main" val="2552061723"/>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354985436"/>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showMasterSp="0" userDrawn="1">
  <p:cSld name="2_Cover alternate">
    <p:spTree>
      <p:nvGrpSpPr>
        <p:cNvPr id="1" name=""/>
        <p:cNvGrpSpPr/>
        <p:nvPr/>
      </p:nvGrpSpPr>
      <p:grpSpPr>
        <a:xfrm>
          <a:off x="0" y="0"/>
          <a:ext cx="0" cy="0"/>
          <a:chOff x="0" y="0"/>
          <a:chExt cx="0" cy="0"/>
        </a:xfrm>
      </p:grpSpPr>
      <p:sp>
        <p:nvSpPr>
          <p:cNvPr id="16" name="Freeform 56">
            <a:extLst>
              <a:ext uri="{FF2B5EF4-FFF2-40B4-BE49-F238E27FC236}">
                <a16:creationId xmlns:a16="http://schemas.microsoft.com/office/drawing/2014/main" id="{13A7AC18-CF42-4EC5-8D40-441EAE30A06C}"/>
              </a:ext>
            </a:extLst>
          </p:cNvPr>
          <p:cNvSpPr/>
          <p:nvPr userDrawn="1"/>
        </p:nvSpPr>
        <p:spPr>
          <a:xfrm>
            <a:off x="498115" y="795662"/>
            <a:ext cx="4930412" cy="3581484"/>
          </a:xfrm>
          <a:custGeom>
            <a:avLst/>
            <a:gdLst>
              <a:gd name="connsiteX0" fmla="*/ 4238387 w 4257675"/>
              <a:gd name="connsiteY0" fmla="*/ 0 h 3092804"/>
              <a:gd name="connsiteX1" fmla="*/ 4257675 w 4257675"/>
              <a:gd name="connsiteY1" fmla="*/ 0 h 3092804"/>
              <a:gd name="connsiteX2" fmla="*/ 4257675 w 4257675"/>
              <a:gd name="connsiteY2" fmla="*/ 3092804 h 3092804"/>
              <a:gd name="connsiteX3" fmla="*/ 0 w 4257675"/>
              <a:gd name="connsiteY3" fmla="*/ 3092804 h 3092804"/>
              <a:gd name="connsiteX4" fmla="*/ 0 w 4257675"/>
              <a:gd name="connsiteY4" fmla="*/ 747342 h 309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7675" h="3092804">
                <a:moveTo>
                  <a:pt x="4238387" y="0"/>
                </a:moveTo>
                <a:lnTo>
                  <a:pt x="4257675" y="0"/>
                </a:lnTo>
                <a:lnTo>
                  <a:pt x="4257675" y="3092804"/>
                </a:lnTo>
                <a:lnTo>
                  <a:pt x="0" y="3092804"/>
                </a:lnTo>
                <a:lnTo>
                  <a:pt x="0" y="747342"/>
                </a:lnTo>
                <a:close/>
              </a:path>
            </a:pathLst>
          </a:custGeom>
          <a:solidFill>
            <a:srgbClr val="FFE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p:cNvSpPr>
            <a:spLocks noGrp="1"/>
          </p:cNvSpPr>
          <p:nvPr>
            <p:ph type="ctrTitle"/>
          </p:nvPr>
        </p:nvSpPr>
        <p:spPr>
          <a:xfrm>
            <a:off x="775504" y="1954221"/>
            <a:ext cx="4328932" cy="979702"/>
          </a:xfrm>
        </p:spPr>
        <p:txBody>
          <a:bodyPr/>
          <a:lstStyle>
            <a:lvl1pPr>
              <a:defRPr sz="3000" b="0">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12" name="Subtitle 2"/>
          <p:cNvSpPr>
            <a:spLocks noGrp="1"/>
          </p:cNvSpPr>
          <p:nvPr>
            <p:ph type="subTitle" idx="1"/>
          </p:nvPr>
        </p:nvSpPr>
        <p:spPr>
          <a:xfrm>
            <a:off x="775504" y="3046158"/>
            <a:ext cx="4328932" cy="1046323"/>
          </a:xfrm>
        </p:spPr>
        <p:txBody>
          <a:bodyPr/>
          <a:lstStyle>
            <a:lvl1pPr marL="0" indent="0" algn="l">
              <a:spcAft>
                <a:spcPts val="1200"/>
              </a:spcAft>
              <a:buNone/>
              <a:defRPr sz="2000">
                <a:solidFill>
                  <a:schemeClr val="bg1"/>
                </a:solidFill>
                <a:latin typeface="EYInterstate" panose="02000503020000020004" pitchFamily="2" charset="0"/>
                <a:cs typeface="Arial" pitchFamily="34" charset="0"/>
              </a:defRPr>
            </a:lvl1pPr>
            <a:lvl2pPr marL="0" indent="0" algn="l">
              <a:buNone/>
              <a:defRPr sz="1600" b="1">
                <a:solidFill>
                  <a:srgbClr val="404040"/>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dirty="0"/>
              <a:t>Click to edit Master subtitle style</a:t>
            </a:r>
            <a:endParaRPr lang="en-GB" dirty="0"/>
          </a:p>
        </p:txBody>
      </p:sp>
      <p:grpSp>
        <p:nvGrpSpPr>
          <p:cNvPr id="14" name="Group 4">
            <a:extLst>
              <a:ext uri="{FF2B5EF4-FFF2-40B4-BE49-F238E27FC236}">
                <a16:creationId xmlns:a16="http://schemas.microsoft.com/office/drawing/2014/main" id="{C8422AE9-8257-41A9-AB41-1F10585C886F}"/>
              </a:ext>
            </a:extLst>
          </p:cNvPr>
          <p:cNvGrpSpPr>
            <a:grpSpLocks noChangeAspect="1"/>
          </p:cNvGrpSpPr>
          <p:nvPr userDrawn="1"/>
        </p:nvGrpSpPr>
        <p:grpSpPr bwMode="auto">
          <a:xfrm>
            <a:off x="10364788" y="4960938"/>
            <a:ext cx="1225550" cy="1435100"/>
            <a:chOff x="6529" y="3125"/>
            <a:chExt cx="772" cy="904"/>
          </a:xfrm>
        </p:grpSpPr>
        <p:sp>
          <p:nvSpPr>
            <p:cNvPr id="15" name="Freeform 5">
              <a:extLst>
                <a:ext uri="{FF2B5EF4-FFF2-40B4-BE49-F238E27FC236}">
                  <a16:creationId xmlns:a16="http://schemas.microsoft.com/office/drawing/2014/main" id="{D19659BD-653C-4300-9060-420AFAE39587}"/>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7" name="Freeform 6">
              <a:extLst>
                <a:ext uri="{FF2B5EF4-FFF2-40B4-BE49-F238E27FC236}">
                  <a16:creationId xmlns:a16="http://schemas.microsoft.com/office/drawing/2014/main" id="{A4669336-72A1-4233-827A-C41AB4C1CC04}"/>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358499721"/>
      </p:ext>
    </p:extLst>
  </p:cSld>
  <p:clrMapOvr>
    <a:masterClrMapping/>
  </p:clrMapOvr>
  <p:extLst>
    <p:ext uri="{DCECCB84-F9BA-43D5-87BE-67443E8EF086}">
      <p15:sldGuideLst xmlns:p15="http://schemas.microsoft.com/office/powerpoint/2012/main">
        <p15:guide id="1" orient="horz" pos="2160">
          <p15:clr>
            <a:srgbClr val="FBAE40"/>
          </p15:clr>
        </p15:guide>
        <p15:guide id="2" pos="3842">
          <p15:clr>
            <a:srgbClr val="FBAE40"/>
          </p15:clr>
        </p15:guide>
      </p15:sldGuideLst>
    </p:ext>
  </p:extLst>
</p:sldLayout>
</file>

<file path=ppt/slideLayouts/slideLayout355.xml><?xml version="1.0" encoding="utf-8"?>
<p:sldLayout xmlns:a="http://schemas.openxmlformats.org/drawingml/2006/main" xmlns:r="http://schemas.openxmlformats.org/officeDocument/2006/relationships" xmlns:p="http://schemas.openxmlformats.org/presentationml/2006/main" showMasterSp="0" userDrawn="1">
  <p:cSld name="2_Cover">
    <p:spTree>
      <p:nvGrpSpPr>
        <p:cNvPr id="1" name=""/>
        <p:cNvGrpSpPr/>
        <p:nvPr/>
      </p:nvGrpSpPr>
      <p:grpSpPr>
        <a:xfrm>
          <a:off x="0" y="0"/>
          <a:ext cx="0" cy="0"/>
          <a:chOff x="0" y="0"/>
          <a:chExt cx="0" cy="0"/>
        </a:xfrm>
      </p:grpSpPr>
      <p:sp>
        <p:nvSpPr>
          <p:cNvPr id="16" name="Freeform 56">
            <a:extLst>
              <a:ext uri="{FF2B5EF4-FFF2-40B4-BE49-F238E27FC236}">
                <a16:creationId xmlns:a16="http://schemas.microsoft.com/office/drawing/2014/main" id="{13A7AC18-CF42-4EC5-8D40-441EAE30A06C}"/>
              </a:ext>
            </a:extLst>
          </p:cNvPr>
          <p:cNvSpPr/>
          <p:nvPr userDrawn="1"/>
        </p:nvSpPr>
        <p:spPr>
          <a:xfrm>
            <a:off x="498115" y="795662"/>
            <a:ext cx="4930412" cy="3581484"/>
          </a:xfrm>
          <a:custGeom>
            <a:avLst/>
            <a:gdLst>
              <a:gd name="connsiteX0" fmla="*/ 4238387 w 4257675"/>
              <a:gd name="connsiteY0" fmla="*/ 0 h 3092804"/>
              <a:gd name="connsiteX1" fmla="*/ 4257675 w 4257675"/>
              <a:gd name="connsiteY1" fmla="*/ 0 h 3092804"/>
              <a:gd name="connsiteX2" fmla="*/ 4257675 w 4257675"/>
              <a:gd name="connsiteY2" fmla="*/ 3092804 h 3092804"/>
              <a:gd name="connsiteX3" fmla="*/ 0 w 4257675"/>
              <a:gd name="connsiteY3" fmla="*/ 3092804 h 3092804"/>
              <a:gd name="connsiteX4" fmla="*/ 0 w 4257675"/>
              <a:gd name="connsiteY4" fmla="*/ 747342 h 309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7675" h="3092804">
                <a:moveTo>
                  <a:pt x="4238387" y="0"/>
                </a:moveTo>
                <a:lnTo>
                  <a:pt x="4257675" y="0"/>
                </a:lnTo>
                <a:lnTo>
                  <a:pt x="4257675" y="3092804"/>
                </a:lnTo>
                <a:lnTo>
                  <a:pt x="0" y="3092804"/>
                </a:lnTo>
                <a:lnTo>
                  <a:pt x="0" y="747342"/>
                </a:lnTo>
                <a:close/>
              </a:path>
            </a:pathLst>
          </a:custGeom>
          <a:solidFill>
            <a:srgbClr val="FFE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p:cNvSpPr>
            <a:spLocks noGrp="1"/>
          </p:cNvSpPr>
          <p:nvPr>
            <p:ph type="ctrTitle"/>
          </p:nvPr>
        </p:nvSpPr>
        <p:spPr>
          <a:xfrm>
            <a:off x="775504" y="1954221"/>
            <a:ext cx="4328932" cy="979702"/>
          </a:xfrm>
        </p:spPr>
        <p:txBody>
          <a:bodyPr/>
          <a:lstStyle>
            <a:lvl1pPr>
              <a:defRPr sz="3000" b="0">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12" name="Subtitle 2"/>
          <p:cNvSpPr>
            <a:spLocks noGrp="1"/>
          </p:cNvSpPr>
          <p:nvPr>
            <p:ph type="subTitle" idx="1"/>
          </p:nvPr>
        </p:nvSpPr>
        <p:spPr>
          <a:xfrm>
            <a:off x="775504" y="3046158"/>
            <a:ext cx="4328932" cy="1046323"/>
          </a:xfrm>
        </p:spPr>
        <p:txBody>
          <a:bodyPr/>
          <a:lstStyle>
            <a:lvl1pPr marL="0" indent="0" algn="l">
              <a:spcAft>
                <a:spcPts val="1200"/>
              </a:spcAft>
              <a:buNone/>
              <a:defRPr sz="2000">
                <a:solidFill>
                  <a:schemeClr val="bg1"/>
                </a:solidFill>
                <a:latin typeface="EYInterstate" panose="02000503020000020004" pitchFamily="2" charset="0"/>
                <a:cs typeface="Arial" pitchFamily="34" charset="0"/>
              </a:defRPr>
            </a:lvl1pPr>
            <a:lvl2pPr marL="0" indent="0" algn="l">
              <a:buNone/>
              <a:defRPr sz="1600" b="1">
                <a:solidFill>
                  <a:srgbClr val="404040"/>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dirty="0"/>
              <a:t>Click to edit Master subtitle style</a:t>
            </a:r>
            <a:endParaRPr lang="en-GB" dirty="0"/>
          </a:p>
        </p:txBody>
      </p:sp>
      <p:cxnSp>
        <p:nvCxnSpPr>
          <p:cNvPr id="7" name="Straight Connector 6">
            <a:extLst>
              <a:ext uri="{FF2B5EF4-FFF2-40B4-BE49-F238E27FC236}">
                <a16:creationId xmlns:a16="http://schemas.microsoft.com/office/drawing/2014/main" id="{F93BD223-2224-476C-AB5C-300C248C1618}"/>
              </a:ext>
            </a:extLst>
          </p:cNvPr>
          <p:cNvCxnSpPr>
            <a:cxnSpLocks/>
          </p:cNvCxnSpPr>
          <p:nvPr userDrawn="1"/>
        </p:nvCxnSpPr>
        <p:spPr>
          <a:xfrm>
            <a:off x="1333184" y="5709060"/>
            <a:ext cx="8122101" cy="0"/>
          </a:xfrm>
          <a:prstGeom prst="line">
            <a:avLst/>
          </a:prstGeom>
          <a:ln>
            <a:solidFill>
              <a:srgbClr val="828290"/>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651B4C43-E5F8-400E-A971-58A3766B1BF0}"/>
              </a:ext>
            </a:extLst>
          </p:cNvPr>
          <p:cNvSpPr txBox="1"/>
          <p:nvPr userDrawn="1"/>
        </p:nvSpPr>
        <p:spPr>
          <a:xfrm>
            <a:off x="461984" y="5605200"/>
            <a:ext cx="1045073" cy="197581"/>
          </a:xfrm>
          <a:prstGeom prst="rect">
            <a:avLst/>
          </a:prstGeom>
          <a:noFill/>
        </p:spPr>
        <p:txBody>
          <a:bodyPr wrap="square" lIns="0" tIns="0" rIns="0" bIns="0" rtlCol="0" anchor="ctr" anchorCtr="0">
            <a:noAutofit/>
          </a:bodyPr>
          <a:lstStyle/>
          <a:p>
            <a:r>
              <a:rPr lang="en-GB" sz="1200" dirty="0">
                <a:solidFill>
                  <a:srgbClr val="828290"/>
                </a:solidFill>
                <a:latin typeface="EYInterstate Light" panose="02000506000000020004" pitchFamily="2" charset="0"/>
              </a:rPr>
              <a:t>Written by</a:t>
            </a:r>
          </a:p>
        </p:txBody>
      </p:sp>
      <p:sp>
        <p:nvSpPr>
          <p:cNvPr id="10" name="Text Placeholder 16">
            <a:extLst>
              <a:ext uri="{FF2B5EF4-FFF2-40B4-BE49-F238E27FC236}">
                <a16:creationId xmlns:a16="http://schemas.microsoft.com/office/drawing/2014/main" id="{A9465B6B-DFD4-4E0C-9ACE-E88CA2220464}"/>
              </a:ext>
            </a:extLst>
          </p:cNvPr>
          <p:cNvSpPr>
            <a:spLocks noGrp="1"/>
          </p:cNvSpPr>
          <p:nvPr>
            <p:ph type="body" sz="quarter" idx="14" hasCustomPrompt="1"/>
          </p:nvPr>
        </p:nvSpPr>
        <p:spPr>
          <a:xfrm>
            <a:off x="1333184" y="6019189"/>
            <a:ext cx="3089275" cy="180000"/>
          </a:xfrm>
        </p:spPr>
        <p:txBody>
          <a:bodyPr/>
          <a:lstStyle>
            <a:lvl1pPr marL="0" indent="0">
              <a:buNone/>
              <a:defRPr sz="1200">
                <a:solidFill>
                  <a:schemeClr val="bg1"/>
                </a:solidFill>
              </a:defRPr>
            </a:lvl1pPr>
          </a:lstStyle>
          <a:p>
            <a:pPr lvl="0"/>
            <a:r>
              <a:rPr lang="en-US" dirty="0"/>
              <a:t>Name Surname</a:t>
            </a:r>
            <a:endParaRPr lang="en-GB" dirty="0"/>
          </a:p>
        </p:txBody>
      </p:sp>
      <p:sp>
        <p:nvSpPr>
          <p:cNvPr id="13" name="Text Placeholder 16">
            <a:extLst>
              <a:ext uri="{FF2B5EF4-FFF2-40B4-BE49-F238E27FC236}">
                <a16:creationId xmlns:a16="http://schemas.microsoft.com/office/drawing/2014/main" id="{A1F2ED22-5637-4AB8-ABD8-3693A6EA55FD}"/>
              </a:ext>
            </a:extLst>
          </p:cNvPr>
          <p:cNvSpPr>
            <a:spLocks noGrp="1"/>
          </p:cNvSpPr>
          <p:nvPr>
            <p:ph type="body" sz="quarter" idx="15" hasCustomPrompt="1"/>
          </p:nvPr>
        </p:nvSpPr>
        <p:spPr>
          <a:xfrm>
            <a:off x="1333184" y="6216807"/>
            <a:ext cx="3089275" cy="180000"/>
          </a:xfrm>
        </p:spPr>
        <p:txBody>
          <a:bodyPr/>
          <a:lstStyle>
            <a:lvl1pPr marL="0" indent="0">
              <a:buNone/>
              <a:defRPr sz="1200">
                <a:solidFill>
                  <a:schemeClr val="bg1"/>
                </a:solidFill>
              </a:defRPr>
            </a:lvl1pPr>
          </a:lstStyle>
          <a:p>
            <a:pPr lvl="0"/>
            <a:r>
              <a:rPr lang="en-US" dirty="0"/>
              <a:t>Job Title</a:t>
            </a:r>
            <a:endParaRPr lang="en-GB" dirty="0"/>
          </a:p>
        </p:txBody>
      </p:sp>
      <p:sp>
        <p:nvSpPr>
          <p:cNvPr id="14" name="Picture Placeholder 19">
            <a:extLst>
              <a:ext uri="{FF2B5EF4-FFF2-40B4-BE49-F238E27FC236}">
                <a16:creationId xmlns:a16="http://schemas.microsoft.com/office/drawing/2014/main" id="{29A5E1BC-8F6B-43EF-9FF6-8242E7708BDA}"/>
              </a:ext>
            </a:extLst>
          </p:cNvPr>
          <p:cNvSpPr>
            <a:spLocks noGrp="1"/>
          </p:cNvSpPr>
          <p:nvPr>
            <p:ph type="pic" sz="quarter" idx="16"/>
          </p:nvPr>
        </p:nvSpPr>
        <p:spPr>
          <a:xfrm>
            <a:off x="461983" y="5914642"/>
            <a:ext cx="576000" cy="576000"/>
          </a:xfrm>
          <a:prstGeom prst="ellipse">
            <a:avLst/>
          </a:prstGeom>
        </p:spPr>
        <p:txBody>
          <a:bodyPr anchor="ctr"/>
          <a:lstStyle>
            <a:lvl1pPr marL="0" indent="0" algn="ctr">
              <a:buNone/>
              <a:defRPr sz="900">
                <a:solidFill>
                  <a:schemeClr val="bg1"/>
                </a:solidFill>
              </a:defRPr>
            </a:lvl1pPr>
          </a:lstStyle>
          <a:p>
            <a:endParaRPr lang="en-GB" dirty="0"/>
          </a:p>
        </p:txBody>
      </p:sp>
      <p:grpSp>
        <p:nvGrpSpPr>
          <p:cNvPr id="2" name="Group 4">
            <a:extLst>
              <a:ext uri="{FF2B5EF4-FFF2-40B4-BE49-F238E27FC236}">
                <a16:creationId xmlns:a16="http://schemas.microsoft.com/office/drawing/2014/main" id="{63F02F42-4916-4588-807F-4BB7367EB0EC}"/>
              </a:ext>
            </a:extLst>
          </p:cNvPr>
          <p:cNvGrpSpPr>
            <a:grpSpLocks noChangeAspect="1"/>
          </p:cNvGrpSpPr>
          <p:nvPr userDrawn="1"/>
        </p:nvGrpSpPr>
        <p:grpSpPr bwMode="auto">
          <a:xfrm>
            <a:off x="10364788" y="4960938"/>
            <a:ext cx="1225550" cy="1435100"/>
            <a:chOff x="6529" y="3125"/>
            <a:chExt cx="772" cy="904"/>
          </a:xfrm>
        </p:grpSpPr>
        <p:sp>
          <p:nvSpPr>
            <p:cNvPr id="4" name="Freeform 5">
              <a:extLst>
                <a:ext uri="{FF2B5EF4-FFF2-40B4-BE49-F238E27FC236}">
                  <a16:creationId xmlns:a16="http://schemas.microsoft.com/office/drawing/2014/main" id="{0BD928C5-1C7D-4599-A7E9-8AB1B188C6AA}"/>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 name="Freeform 6">
              <a:extLst>
                <a:ext uri="{FF2B5EF4-FFF2-40B4-BE49-F238E27FC236}">
                  <a16:creationId xmlns:a16="http://schemas.microsoft.com/office/drawing/2014/main" id="{37C281E8-2924-471F-A849-26C37A059B4E}"/>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3841725791"/>
      </p:ext>
    </p:extLst>
  </p:cSld>
  <p:clrMapOvr>
    <a:masterClrMapping/>
  </p:clrMapOvr>
  <p:extLst>
    <p:ext uri="{DCECCB84-F9BA-43D5-87BE-67443E8EF086}">
      <p15:sldGuideLst xmlns:p15="http://schemas.microsoft.com/office/powerpoint/2012/main">
        <p15:guide id="1" orient="horz" pos="2160">
          <p15:clr>
            <a:srgbClr val="FBAE40"/>
          </p15:clr>
        </p15:guide>
        <p15:guide id="2" pos="3842">
          <p15:clr>
            <a:srgbClr val="FBAE40"/>
          </p15:clr>
        </p15:guide>
      </p15:sldGuideLst>
    </p:ext>
  </p:extLst>
</p:sldLayout>
</file>

<file path=ppt/slideLayouts/slideLayout356.xml><?xml version="1.0" encoding="utf-8"?>
<p:sldLayout xmlns:a="http://schemas.openxmlformats.org/drawingml/2006/main" xmlns:r="http://schemas.openxmlformats.org/officeDocument/2006/relationships" xmlns:p="http://schemas.openxmlformats.org/presentationml/2006/main" showMasterSp="0" userDrawn="1">
  <p:cSld name="1_Approved question tall">
    <p:spTree>
      <p:nvGrpSpPr>
        <p:cNvPr id="1" name=""/>
        <p:cNvGrpSpPr/>
        <p:nvPr/>
      </p:nvGrpSpPr>
      <p:grpSpPr>
        <a:xfrm>
          <a:off x="0" y="0"/>
          <a:ext cx="0" cy="0"/>
          <a:chOff x="0" y="0"/>
          <a:chExt cx="0" cy="0"/>
        </a:xfrm>
      </p:grpSpPr>
      <p:grpSp>
        <p:nvGrpSpPr>
          <p:cNvPr id="186" name="Group 185">
            <a:extLst>
              <a:ext uri="{FF2B5EF4-FFF2-40B4-BE49-F238E27FC236}">
                <a16:creationId xmlns:a16="http://schemas.microsoft.com/office/drawing/2014/main" id="{9CDE954B-B280-441B-9B2D-3DC58AAE3926}"/>
              </a:ext>
            </a:extLst>
          </p:cNvPr>
          <p:cNvGrpSpPr/>
          <p:nvPr userDrawn="1"/>
        </p:nvGrpSpPr>
        <p:grpSpPr>
          <a:xfrm>
            <a:off x="498115" y="5826612"/>
            <a:ext cx="3878023" cy="570195"/>
            <a:chOff x="498115" y="5951018"/>
            <a:chExt cx="3878023" cy="570195"/>
          </a:xfrm>
        </p:grpSpPr>
        <p:sp>
          <p:nvSpPr>
            <p:cNvPr id="187" name="Rectangle 186">
              <a:extLst>
                <a:ext uri="{FF2B5EF4-FFF2-40B4-BE49-F238E27FC236}">
                  <a16:creationId xmlns:a16="http://schemas.microsoft.com/office/drawing/2014/main" id="{93D8FAC8-9530-49D4-8284-D35D1B1509D3}"/>
                </a:ext>
              </a:extLst>
            </p:cNvPr>
            <p:cNvSpPr>
              <a:spLocks noChangeArrowheads="1"/>
            </p:cNvSpPr>
            <p:nvPr userDrawn="1"/>
          </p:nvSpPr>
          <p:spPr bwMode="auto">
            <a:xfrm>
              <a:off x="498115"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88" name="Rectangle 6">
              <a:extLst>
                <a:ext uri="{FF2B5EF4-FFF2-40B4-BE49-F238E27FC236}">
                  <a16:creationId xmlns:a16="http://schemas.microsoft.com/office/drawing/2014/main" id="{FD924F44-93C1-4254-B594-53DB14FD995E}"/>
                </a:ext>
              </a:extLst>
            </p:cNvPr>
            <p:cNvSpPr>
              <a:spLocks noChangeArrowheads="1"/>
            </p:cNvSpPr>
            <p:nvPr userDrawn="1"/>
          </p:nvSpPr>
          <p:spPr bwMode="auto">
            <a:xfrm>
              <a:off x="69341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89" name="Rectangle 7">
              <a:extLst>
                <a:ext uri="{FF2B5EF4-FFF2-40B4-BE49-F238E27FC236}">
                  <a16:creationId xmlns:a16="http://schemas.microsoft.com/office/drawing/2014/main" id="{2A2DA425-7935-45A1-B63F-2D14CF8D5F9C}"/>
                </a:ext>
              </a:extLst>
            </p:cNvPr>
            <p:cNvSpPr>
              <a:spLocks noChangeArrowheads="1"/>
            </p:cNvSpPr>
            <p:nvPr userDrawn="1"/>
          </p:nvSpPr>
          <p:spPr bwMode="auto">
            <a:xfrm>
              <a:off x="89045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90" name="Freeform 8">
              <a:extLst>
                <a:ext uri="{FF2B5EF4-FFF2-40B4-BE49-F238E27FC236}">
                  <a16:creationId xmlns:a16="http://schemas.microsoft.com/office/drawing/2014/main" id="{91EFF75E-13E7-4E35-B108-D9FD5E9C802C}"/>
                </a:ext>
              </a:extLst>
            </p:cNvPr>
            <p:cNvSpPr>
              <a:spLocks/>
            </p:cNvSpPr>
            <p:nvPr userDrawn="1"/>
          </p:nvSpPr>
          <p:spPr bwMode="auto">
            <a:xfrm>
              <a:off x="498115" y="6181188"/>
              <a:ext cx="94161" cy="130778"/>
            </a:xfrm>
            <a:custGeom>
              <a:avLst/>
              <a:gdLst>
                <a:gd name="T0" fmla="*/ 32 w 54"/>
                <a:gd name="T1" fmla="*/ 11 h 75"/>
                <a:gd name="T2" fmla="*/ 32 w 54"/>
                <a:gd name="T3" fmla="*/ 75 h 75"/>
                <a:gd name="T4" fmla="*/ 22 w 54"/>
                <a:gd name="T5" fmla="*/ 75 h 75"/>
                <a:gd name="T6" fmla="*/ 22 w 54"/>
                <a:gd name="T7" fmla="*/ 11 h 75"/>
                <a:gd name="T8" fmla="*/ 0 w 54"/>
                <a:gd name="T9" fmla="*/ 11 h 75"/>
                <a:gd name="T10" fmla="*/ 0 w 54"/>
                <a:gd name="T11" fmla="*/ 0 h 75"/>
                <a:gd name="T12" fmla="*/ 54 w 54"/>
                <a:gd name="T13" fmla="*/ 0 h 75"/>
                <a:gd name="T14" fmla="*/ 54 w 54"/>
                <a:gd name="T15" fmla="*/ 11 h 75"/>
                <a:gd name="T16" fmla="*/ 32 w 54"/>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1"/>
                  </a:moveTo>
                  <a:lnTo>
                    <a:pt x="32" y="75"/>
                  </a:lnTo>
                  <a:lnTo>
                    <a:pt x="22" y="75"/>
                  </a:lnTo>
                  <a:lnTo>
                    <a:pt x="22" y="11"/>
                  </a:lnTo>
                  <a:lnTo>
                    <a:pt x="0" y="11"/>
                  </a:lnTo>
                  <a:lnTo>
                    <a:pt x="0" y="0"/>
                  </a:lnTo>
                  <a:lnTo>
                    <a:pt x="54" y="0"/>
                  </a:lnTo>
                  <a:lnTo>
                    <a:pt x="54" y="11"/>
                  </a:lnTo>
                  <a:lnTo>
                    <a:pt x="32"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1" name="Freeform 9">
              <a:extLst>
                <a:ext uri="{FF2B5EF4-FFF2-40B4-BE49-F238E27FC236}">
                  <a16:creationId xmlns:a16="http://schemas.microsoft.com/office/drawing/2014/main" id="{4411951F-E009-4FE7-B2EC-47771CA8E178}"/>
                </a:ext>
              </a:extLst>
            </p:cNvPr>
            <p:cNvSpPr>
              <a:spLocks/>
            </p:cNvSpPr>
            <p:nvPr userDrawn="1"/>
          </p:nvSpPr>
          <p:spPr bwMode="auto">
            <a:xfrm>
              <a:off x="609713" y="6174213"/>
              <a:ext cx="78468"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2" name="Freeform 10">
              <a:extLst>
                <a:ext uri="{FF2B5EF4-FFF2-40B4-BE49-F238E27FC236}">
                  <a16:creationId xmlns:a16="http://schemas.microsoft.com/office/drawing/2014/main" id="{B28EE49C-5F5A-49C6-AEB8-6D12DDF344ED}"/>
                </a:ext>
              </a:extLst>
            </p:cNvPr>
            <p:cNvSpPr>
              <a:spLocks noEditPoints="1"/>
            </p:cNvSpPr>
            <p:nvPr userDrawn="1"/>
          </p:nvSpPr>
          <p:spPr bwMode="auto">
            <a:xfrm>
              <a:off x="705618" y="6212575"/>
              <a:ext cx="85443"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3" name="Freeform 11">
              <a:extLst>
                <a:ext uri="{FF2B5EF4-FFF2-40B4-BE49-F238E27FC236}">
                  <a16:creationId xmlns:a16="http://schemas.microsoft.com/office/drawing/2014/main" id="{6E2B7D76-D660-491F-8B04-169C6F138B0A}"/>
                </a:ext>
              </a:extLst>
            </p:cNvPr>
            <p:cNvSpPr>
              <a:spLocks noEditPoints="1"/>
            </p:cNvSpPr>
            <p:nvPr userDrawn="1"/>
          </p:nvSpPr>
          <p:spPr bwMode="auto">
            <a:xfrm>
              <a:off x="857320" y="6174213"/>
              <a:ext cx="83698" cy="139497"/>
            </a:xfrm>
            <a:custGeom>
              <a:avLst/>
              <a:gdLst>
                <a:gd name="T0" fmla="*/ 33 w 33"/>
                <a:gd name="T1" fmla="*/ 35 h 55"/>
                <a:gd name="T2" fmla="*/ 31 w 33"/>
                <a:gd name="T3" fmla="*/ 44 h 55"/>
                <a:gd name="T4" fmla="*/ 28 w 33"/>
                <a:gd name="T5" fmla="*/ 50 h 55"/>
                <a:gd name="T6" fmla="*/ 23 w 33"/>
                <a:gd name="T7" fmla="*/ 53 h 55"/>
                <a:gd name="T8" fmla="*/ 17 w 33"/>
                <a:gd name="T9" fmla="*/ 55 h 55"/>
                <a:gd name="T10" fmla="*/ 12 w 33"/>
                <a:gd name="T11" fmla="*/ 53 h 55"/>
                <a:gd name="T12" fmla="*/ 8 w 33"/>
                <a:gd name="T13" fmla="*/ 50 h 55"/>
                <a:gd name="T14" fmla="*/ 8 w 33"/>
                <a:gd name="T15" fmla="*/ 54 h 55"/>
                <a:gd name="T16" fmla="*/ 0 w 33"/>
                <a:gd name="T17" fmla="*/ 54 h 55"/>
                <a:gd name="T18" fmla="*/ 0 w 33"/>
                <a:gd name="T19" fmla="*/ 4 h 55"/>
                <a:gd name="T20" fmla="*/ 8 w 33"/>
                <a:gd name="T21" fmla="*/ 0 h 55"/>
                <a:gd name="T22" fmla="*/ 8 w 33"/>
                <a:gd name="T23" fmla="*/ 19 h 55"/>
                <a:gd name="T24" fmla="*/ 10 w 33"/>
                <a:gd name="T25" fmla="*/ 17 h 55"/>
                <a:gd name="T26" fmla="*/ 12 w 33"/>
                <a:gd name="T27" fmla="*/ 16 h 55"/>
                <a:gd name="T28" fmla="*/ 14 w 33"/>
                <a:gd name="T29" fmla="*/ 15 h 55"/>
                <a:gd name="T30" fmla="*/ 18 w 33"/>
                <a:gd name="T31" fmla="*/ 15 h 55"/>
                <a:gd name="T32" fmla="*/ 24 w 33"/>
                <a:gd name="T33" fmla="*/ 16 h 55"/>
                <a:gd name="T34" fmla="*/ 28 w 33"/>
                <a:gd name="T35" fmla="*/ 19 h 55"/>
                <a:gd name="T36" fmla="*/ 31 w 33"/>
                <a:gd name="T37" fmla="*/ 26 h 55"/>
                <a:gd name="T38" fmla="*/ 33 w 33"/>
                <a:gd name="T39" fmla="*/ 35 h 55"/>
                <a:gd name="T40" fmla="*/ 25 w 33"/>
                <a:gd name="T41" fmla="*/ 35 h 55"/>
                <a:gd name="T42" fmla="*/ 23 w 33"/>
                <a:gd name="T43" fmla="*/ 25 h 55"/>
                <a:gd name="T44" fmla="*/ 16 w 33"/>
                <a:gd name="T45" fmla="*/ 22 h 55"/>
                <a:gd name="T46" fmla="*/ 14 w 33"/>
                <a:gd name="T47" fmla="*/ 22 h 55"/>
                <a:gd name="T48" fmla="*/ 11 w 33"/>
                <a:gd name="T49" fmla="*/ 23 h 55"/>
                <a:gd name="T50" fmla="*/ 9 w 33"/>
                <a:gd name="T51" fmla="*/ 25 h 55"/>
                <a:gd name="T52" fmla="*/ 8 w 33"/>
                <a:gd name="T53" fmla="*/ 26 h 55"/>
                <a:gd name="T54" fmla="*/ 8 w 33"/>
                <a:gd name="T55" fmla="*/ 43 h 55"/>
                <a:gd name="T56" fmla="*/ 9 w 33"/>
                <a:gd name="T57" fmla="*/ 44 h 55"/>
                <a:gd name="T58" fmla="*/ 11 w 33"/>
                <a:gd name="T59" fmla="*/ 46 h 55"/>
                <a:gd name="T60" fmla="*/ 14 w 33"/>
                <a:gd name="T61" fmla="*/ 47 h 55"/>
                <a:gd name="T62" fmla="*/ 17 w 33"/>
                <a:gd name="T63" fmla="*/ 48 h 55"/>
                <a:gd name="T64" fmla="*/ 23 w 33"/>
                <a:gd name="T65" fmla="*/ 45 h 55"/>
                <a:gd name="T66" fmla="*/ 25 w 33"/>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5">
                  <a:moveTo>
                    <a:pt x="33" y="35"/>
                  </a:moveTo>
                  <a:cubicBezTo>
                    <a:pt x="33" y="38"/>
                    <a:pt x="32" y="41"/>
                    <a:pt x="31" y="44"/>
                  </a:cubicBezTo>
                  <a:cubicBezTo>
                    <a:pt x="30" y="46"/>
                    <a:pt x="29" y="48"/>
                    <a:pt x="28" y="50"/>
                  </a:cubicBezTo>
                  <a:cubicBezTo>
                    <a:pt x="27" y="51"/>
                    <a:pt x="25" y="53"/>
                    <a:pt x="23" y="53"/>
                  </a:cubicBezTo>
                  <a:cubicBezTo>
                    <a:pt x="21" y="54"/>
                    <a:pt x="19" y="55"/>
                    <a:pt x="17" y="55"/>
                  </a:cubicBezTo>
                  <a:cubicBezTo>
                    <a:pt x="16" y="55"/>
                    <a:pt x="14" y="54"/>
                    <a:pt x="12" y="53"/>
                  </a:cubicBezTo>
                  <a:cubicBezTo>
                    <a:pt x="10" y="52"/>
                    <a:pt x="9" y="51"/>
                    <a:pt x="8" y="50"/>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9" y="18"/>
                    <a:pt x="9" y="18"/>
                    <a:pt x="10" y="17"/>
                  </a:cubicBezTo>
                  <a:cubicBezTo>
                    <a:pt x="11" y="17"/>
                    <a:pt x="11" y="16"/>
                    <a:pt x="12" y="16"/>
                  </a:cubicBezTo>
                  <a:cubicBezTo>
                    <a:pt x="13" y="16"/>
                    <a:pt x="13" y="15"/>
                    <a:pt x="14" y="15"/>
                  </a:cubicBezTo>
                  <a:cubicBezTo>
                    <a:pt x="15" y="15"/>
                    <a:pt x="16" y="15"/>
                    <a:pt x="18" y="15"/>
                  </a:cubicBezTo>
                  <a:cubicBezTo>
                    <a:pt x="20" y="15"/>
                    <a:pt x="22" y="15"/>
                    <a:pt x="24" y="16"/>
                  </a:cubicBezTo>
                  <a:cubicBezTo>
                    <a:pt x="25" y="16"/>
                    <a:pt x="27" y="18"/>
                    <a:pt x="28" y="19"/>
                  </a:cubicBezTo>
                  <a:cubicBezTo>
                    <a:pt x="30" y="21"/>
                    <a:pt x="31" y="23"/>
                    <a:pt x="31" y="26"/>
                  </a:cubicBezTo>
                  <a:cubicBezTo>
                    <a:pt x="32" y="28"/>
                    <a:pt x="33" y="32"/>
                    <a:pt x="33" y="35"/>
                  </a:cubicBezTo>
                  <a:close/>
                  <a:moveTo>
                    <a:pt x="25" y="35"/>
                  </a:moveTo>
                  <a:cubicBezTo>
                    <a:pt x="25" y="31"/>
                    <a:pt x="24" y="27"/>
                    <a:pt x="23" y="25"/>
                  </a:cubicBezTo>
                  <a:cubicBezTo>
                    <a:pt x="21" y="23"/>
                    <a:pt x="19" y="22"/>
                    <a:pt x="16" y="22"/>
                  </a:cubicBezTo>
                  <a:cubicBezTo>
                    <a:pt x="15" y="22"/>
                    <a:pt x="15" y="22"/>
                    <a:pt x="14" y="22"/>
                  </a:cubicBezTo>
                  <a:cubicBezTo>
                    <a:pt x="13" y="22"/>
                    <a:pt x="12" y="23"/>
                    <a:pt x="11" y="23"/>
                  </a:cubicBezTo>
                  <a:cubicBezTo>
                    <a:pt x="11" y="23"/>
                    <a:pt x="10" y="24"/>
                    <a:pt x="9" y="25"/>
                  </a:cubicBezTo>
                  <a:cubicBezTo>
                    <a:pt x="9" y="25"/>
                    <a:pt x="8" y="26"/>
                    <a:pt x="8" y="26"/>
                  </a:cubicBezTo>
                  <a:cubicBezTo>
                    <a:pt x="8" y="43"/>
                    <a:pt x="8" y="43"/>
                    <a:pt x="8" y="43"/>
                  </a:cubicBezTo>
                  <a:cubicBezTo>
                    <a:pt x="8" y="43"/>
                    <a:pt x="9" y="44"/>
                    <a:pt x="9" y="44"/>
                  </a:cubicBezTo>
                  <a:cubicBezTo>
                    <a:pt x="10" y="45"/>
                    <a:pt x="11" y="45"/>
                    <a:pt x="11" y="46"/>
                  </a:cubicBezTo>
                  <a:cubicBezTo>
                    <a:pt x="12" y="46"/>
                    <a:pt x="13" y="47"/>
                    <a:pt x="14" y="47"/>
                  </a:cubicBezTo>
                  <a:cubicBezTo>
                    <a:pt x="15" y="47"/>
                    <a:pt x="16" y="48"/>
                    <a:pt x="17"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4" name="Freeform 12">
              <a:extLst>
                <a:ext uri="{FF2B5EF4-FFF2-40B4-BE49-F238E27FC236}">
                  <a16:creationId xmlns:a16="http://schemas.microsoft.com/office/drawing/2014/main" id="{41BE51DE-402B-48B5-99C8-D8BB9A32DF35}"/>
                </a:ext>
              </a:extLst>
            </p:cNvPr>
            <p:cNvSpPr>
              <a:spLocks noEditPoints="1"/>
            </p:cNvSpPr>
            <p:nvPr userDrawn="1"/>
          </p:nvSpPr>
          <p:spPr bwMode="auto">
            <a:xfrm>
              <a:off x="956713"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1" y="32"/>
                    <a:pt x="21" y="32"/>
                  </a:cubicBezTo>
                  <a:cubicBezTo>
                    <a:pt x="22" y="32"/>
                    <a:pt x="22"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8"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5" name="Freeform 13">
              <a:extLst>
                <a:ext uri="{FF2B5EF4-FFF2-40B4-BE49-F238E27FC236}">
                  <a16:creationId xmlns:a16="http://schemas.microsoft.com/office/drawing/2014/main" id="{8D5E878B-8859-44FA-A69D-DCE630AAB0DC}"/>
                </a:ext>
              </a:extLst>
            </p:cNvPr>
            <p:cNvSpPr>
              <a:spLocks/>
            </p:cNvSpPr>
            <p:nvPr userDrawn="1"/>
          </p:nvSpPr>
          <p:spPr bwMode="auto">
            <a:xfrm>
              <a:off x="1050873" y="6174213"/>
              <a:ext cx="55799" cy="139497"/>
            </a:xfrm>
            <a:custGeom>
              <a:avLst/>
              <a:gdLst>
                <a:gd name="T0" fmla="*/ 21 w 22"/>
                <a:gd name="T1" fmla="*/ 53 h 55"/>
                <a:gd name="T2" fmla="*/ 18 w 22"/>
                <a:gd name="T3" fmla="*/ 54 h 55"/>
                <a:gd name="T4" fmla="*/ 14 w 22"/>
                <a:gd name="T5" fmla="*/ 55 h 55"/>
                <a:gd name="T6" fmla="*/ 11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2" y="54"/>
                    <a:pt x="11" y="54"/>
                  </a:cubicBezTo>
                  <a:cubicBezTo>
                    <a:pt x="10" y="54"/>
                    <a:pt x="9" y="53"/>
                    <a:pt x="8" y="52"/>
                  </a:cubicBezTo>
                  <a:cubicBezTo>
                    <a:pt x="7" y="51"/>
                    <a:pt x="6" y="50"/>
                    <a:pt x="6" y="49"/>
                  </a:cubicBezTo>
                  <a:cubicBezTo>
                    <a:pt x="6"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2"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6" name="Freeform 14">
              <a:extLst>
                <a:ext uri="{FF2B5EF4-FFF2-40B4-BE49-F238E27FC236}">
                  <a16:creationId xmlns:a16="http://schemas.microsoft.com/office/drawing/2014/main" id="{08D55808-ECDC-4E9B-84ED-7301E9E716C2}"/>
                </a:ext>
              </a:extLst>
            </p:cNvPr>
            <p:cNvSpPr>
              <a:spLocks/>
            </p:cNvSpPr>
            <p:nvPr userDrawn="1"/>
          </p:nvSpPr>
          <p:spPr bwMode="auto">
            <a:xfrm>
              <a:off x="111887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7" name="Freeform 15">
              <a:extLst>
                <a:ext uri="{FF2B5EF4-FFF2-40B4-BE49-F238E27FC236}">
                  <a16:creationId xmlns:a16="http://schemas.microsoft.com/office/drawing/2014/main" id="{3436B310-313E-4A53-A70D-CA0D0D97FE7A}"/>
                </a:ext>
              </a:extLst>
            </p:cNvPr>
            <p:cNvSpPr>
              <a:spLocks noEditPoints="1"/>
            </p:cNvSpPr>
            <p:nvPr userDrawn="1"/>
          </p:nvSpPr>
          <p:spPr bwMode="auto">
            <a:xfrm>
              <a:off x="1190370"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29 w 33"/>
                <a:gd name="T25" fmla="*/ 35 h 40"/>
                <a:gd name="T26" fmla="*/ 27 w 33"/>
                <a:gd name="T27" fmla="*/ 37 h 40"/>
                <a:gd name="T28" fmla="*/ 24 w 33"/>
                <a:gd name="T29" fmla="*/ 38 h 40"/>
                <a:gd name="T30" fmla="*/ 20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2"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0" y="32"/>
                    <a:pt x="21" y="32"/>
                  </a:cubicBezTo>
                  <a:cubicBezTo>
                    <a:pt x="22" y="32"/>
                    <a:pt x="22" y="31"/>
                    <a:pt x="23" y="31"/>
                  </a:cubicBezTo>
                  <a:cubicBezTo>
                    <a:pt x="23" y="31"/>
                    <a:pt x="24" y="30"/>
                    <a:pt x="25" y="30"/>
                  </a:cubicBezTo>
                  <a:cubicBezTo>
                    <a:pt x="29" y="35"/>
                    <a:pt x="29" y="35"/>
                    <a:pt x="29" y="35"/>
                  </a:cubicBezTo>
                  <a:cubicBezTo>
                    <a:pt x="29" y="35"/>
                    <a:pt x="28" y="36"/>
                    <a:pt x="27" y="37"/>
                  </a:cubicBezTo>
                  <a:cubicBezTo>
                    <a:pt x="26" y="37"/>
                    <a:pt x="25" y="38"/>
                    <a:pt x="24" y="38"/>
                  </a:cubicBezTo>
                  <a:cubicBezTo>
                    <a:pt x="23" y="39"/>
                    <a:pt x="22" y="39"/>
                    <a:pt x="20"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7"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8" name="Freeform 16">
              <a:extLst>
                <a:ext uri="{FF2B5EF4-FFF2-40B4-BE49-F238E27FC236}">
                  <a16:creationId xmlns:a16="http://schemas.microsoft.com/office/drawing/2014/main" id="{F3CE55A9-AE55-4169-A58D-8171D9916EC9}"/>
                </a:ext>
              </a:extLst>
            </p:cNvPr>
            <p:cNvSpPr>
              <a:spLocks/>
            </p:cNvSpPr>
            <p:nvPr userDrawn="1"/>
          </p:nvSpPr>
          <p:spPr bwMode="auto">
            <a:xfrm>
              <a:off x="1294993" y="6212575"/>
              <a:ext cx="55799" cy="99391"/>
            </a:xfrm>
            <a:custGeom>
              <a:avLst/>
              <a:gdLst>
                <a:gd name="T0" fmla="*/ 20 w 22"/>
                <a:gd name="T1" fmla="*/ 8 h 39"/>
                <a:gd name="T2" fmla="*/ 18 w 22"/>
                <a:gd name="T3" fmla="*/ 7 h 39"/>
                <a:gd name="T4" fmla="*/ 15 w 22"/>
                <a:gd name="T5" fmla="*/ 7 h 39"/>
                <a:gd name="T6" fmla="*/ 9 w 22"/>
                <a:gd name="T7" fmla="*/ 9 h 39"/>
                <a:gd name="T8" fmla="*/ 7 w 22"/>
                <a:gd name="T9" fmla="*/ 17 h 39"/>
                <a:gd name="T10" fmla="*/ 7 w 22"/>
                <a:gd name="T11" fmla="*/ 39 h 39"/>
                <a:gd name="T12" fmla="*/ 0 w 22"/>
                <a:gd name="T13" fmla="*/ 39 h 39"/>
                <a:gd name="T14" fmla="*/ 0 w 22"/>
                <a:gd name="T15" fmla="*/ 0 h 39"/>
                <a:gd name="T16" fmla="*/ 7 w 22"/>
                <a:gd name="T17" fmla="*/ 0 h 39"/>
                <a:gd name="T18" fmla="*/ 7 w 22"/>
                <a:gd name="T19" fmla="*/ 4 h 39"/>
                <a:gd name="T20" fmla="*/ 9 w 22"/>
                <a:gd name="T21" fmla="*/ 2 h 39"/>
                <a:gd name="T22" fmla="*/ 11 w 22"/>
                <a:gd name="T23" fmla="*/ 1 h 39"/>
                <a:gd name="T24" fmla="*/ 13 w 22"/>
                <a:gd name="T25" fmla="*/ 0 h 39"/>
                <a:gd name="T26" fmla="*/ 16 w 22"/>
                <a:gd name="T27" fmla="*/ 0 h 39"/>
                <a:gd name="T28" fmla="*/ 20 w 22"/>
                <a:gd name="T29" fmla="*/ 0 h 39"/>
                <a:gd name="T30" fmla="*/ 22 w 22"/>
                <a:gd name="T31" fmla="*/ 1 h 39"/>
                <a:gd name="T32" fmla="*/ 20 w 22"/>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8"/>
                  </a:moveTo>
                  <a:cubicBezTo>
                    <a:pt x="20" y="8"/>
                    <a:pt x="19" y="8"/>
                    <a:pt x="18" y="7"/>
                  </a:cubicBezTo>
                  <a:cubicBezTo>
                    <a:pt x="17" y="7"/>
                    <a:pt x="16" y="7"/>
                    <a:pt x="15" y="7"/>
                  </a:cubicBezTo>
                  <a:cubicBezTo>
                    <a:pt x="12" y="7"/>
                    <a:pt x="10" y="8"/>
                    <a:pt x="9" y="9"/>
                  </a:cubicBezTo>
                  <a:cubicBezTo>
                    <a:pt x="8" y="11"/>
                    <a:pt x="7" y="14"/>
                    <a:pt x="7" y="17"/>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9" y="2"/>
                    <a:pt x="10" y="1"/>
                    <a:pt x="11" y="1"/>
                  </a:cubicBezTo>
                  <a:cubicBezTo>
                    <a:pt x="11" y="0"/>
                    <a:pt x="12" y="0"/>
                    <a:pt x="13" y="0"/>
                  </a:cubicBezTo>
                  <a:cubicBezTo>
                    <a:pt x="14" y="0"/>
                    <a:pt x="15" y="0"/>
                    <a:pt x="16" y="0"/>
                  </a:cubicBezTo>
                  <a:cubicBezTo>
                    <a:pt x="17" y="0"/>
                    <a:pt x="19" y="0"/>
                    <a:pt x="20" y="0"/>
                  </a:cubicBezTo>
                  <a:cubicBezTo>
                    <a:pt x="21" y="0"/>
                    <a:pt x="22" y="1"/>
                    <a:pt x="22" y="1"/>
                  </a:cubicBezTo>
                  <a:lnTo>
                    <a:pt x="20"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9" name="Freeform 17">
              <a:extLst>
                <a:ext uri="{FF2B5EF4-FFF2-40B4-BE49-F238E27FC236}">
                  <a16:creationId xmlns:a16="http://schemas.microsoft.com/office/drawing/2014/main" id="{FA01BC48-4605-46FC-A7AC-192C7DBCA046}"/>
                </a:ext>
              </a:extLst>
            </p:cNvPr>
            <p:cNvSpPr>
              <a:spLocks/>
            </p:cNvSpPr>
            <p:nvPr userDrawn="1"/>
          </p:nvSpPr>
          <p:spPr bwMode="auto">
            <a:xfrm>
              <a:off x="140659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0" name="Freeform 18">
              <a:extLst>
                <a:ext uri="{FF2B5EF4-FFF2-40B4-BE49-F238E27FC236}">
                  <a16:creationId xmlns:a16="http://schemas.microsoft.com/office/drawing/2014/main" id="{870190F3-472B-4296-B88D-D6904B9F3085}"/>
                </a:ext>
              </a:extLst>
            </p:cNvPr>
            <p:cNvSpPr>
              <a:spLocks/>
            </p:cNvSpPr>
            <p:nvPr userDrawn="1"/>
          </p:nvSpPr>
          <p:spPr bwMode="auto">
            <a:xfrm>
              <a:off x="1485058"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10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2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3" y="26"/>
                    <a:pt x="21" y="24"/>
                  </a:cubicBezTo>
                  <a:cubicBezTo>
                    <a:pt x="20" y="22"/>
                    <a:pt x="18" y="22"/>
                    <a:pt x="15" y="22"/>
                  </a:cubicBezTo>
                  <a:cubicBezTo>
                    <a:pt x="14" y="22"/>
                    <a:pt x="13" y="22"/>
                    <a:pt x="12" y="22"/>
                  </a:cubicBezTo>
                  <a:cubicBezTo>
                    <a:pt x="11" y="22"/>
                    <a:pt x="10" y="23"/>
                    <a:pt x="10" y="24"/>
                  </a:cubicBezTo>
                  <a:cubicBezTo>
                    <a:pt x="9" y="25"/>
                    <a:pt x="8" y="26"/>
                    <a:pt x="8" y="27"/>
                  </a:cubicBezTo>
                  <a:cubicBezTo>
                    <a:pt x="8"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9" y="17"/>
                  </a:cubicBezTo>
                  <a:cubicBezTo>
                    <a:pt x="10" y="17"/>
                    <a:pt x="11" y="16"/>
                    <a:pt x="12" y="16"/>
                  </a:cubicBezTo>
                  <a:cubicBezTo>
                    <a:pt x="12" y="15"/>
                    <a:pt x="13" y="15"/>
                    <a:pt x="14" y="15"/>
                  </a:cubicBezTo>
                  <a:cubicBezTo>
                    <a:pt x="15" y="15"/>
                    <a:pt x="16" y="15"/>
                    <a:pt x="17" y="15"/>
                  </a:cubicBezTo>
                  <a:cubicBezTo>
                    <a:pt x="19" y="15"/>
                    <a:pt x="21" y="15"/>
                    <a:pt x="23" y="16"/>
                  </a:cubicBezTo>
                  <a:cubicBezTo>
                    <a:pt x="25" y="16"/>
                    <a:pt x="26" y="17"/>
                    <a:pt x="27" y="19"/>
                  </a:cubicBezTo>
                  <a:cubicBezTo>
                    <a:pt x="29" y="20"/>
                    <a:pt x="29" y="22"/>
                    <a:pt x="30" y="24"/>
                  </a:cubicBezTo>
                  <a:cubicBezTo>
                    <a:pt x="31"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1" name="Freeform 19">
              <a:extLst>
                <a:ext uri="{FF2B5EF4-FFF2-40B4-BE49-F238E27FC236}">
                  <a16:creationId xmlns:a16="http://schemas.microsoft.com/office/drawing/2014/main" id="{6CEA0F2B-4AAB-4A16-B7F1-CFCB0C0DCEEE}"/>
                </a:ext>
              </a:extLst>
            </p:cNvPr>
            <p:cNvSpPr>
              <a:spLocks noEditPoints="1"/>
            </p:cNvSpPr>
            <p:nvPr userDrawn="1"/>
          </p:nvSpPr>
          <p:spPr bwMode="auto">
            <a:xfrm>
              <a:off x="158270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8" y="40"/>
                    <a:pt x="17" y="40"/>
                  </a:cubicBezTo>
                  <a:cubicBezTo>
                    <a:pt x="15" y="40"/>
                    <a:pt x="14" y="39"/>
                    <a:pt x="12" y="39"/>
                  </a:cubicBezTo>
                  <a:cubicBezTo>
                    <a:pt x="11" y="38"/>
                    <a:pt x="10" y="38"/>
                    <a:pt x="8" y="37"/>
                  </a:cubicBezTo>
                  <a:cubicBezTo>
                    <a:pt x="7" y="36"/>
                    <a:pt x="6" y="35"/>
                    <a:pt x="5" y="34"/>
                  </a:cubicBezTo>
                  <a:cubicBezTo>
                    <a:pt x="4"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2" name="Freeform 20">
              <a:extLst>
                <a:ext uri="{FF2B5EF4-FFF2-40B4-BE49-F238E27FC236}">
                  <a16:creationId xmlns:a16="http://schemas.microsoft.com/office/drawing/2014/main" id="{CD64F657-7EE7-4AF2-ADE4-160C87E64D6B}"/>
                </a:ext>
              </a:extLst>
            </p:cNvPr>
            <p:cNvSpPr>
              <a:spLocks noEditPoints="1"/>
            </p:cNvSpPr>
            <p:nvPr userDrawn="1"/>
          </p:nvSpPr>
          <p:spPr bwMode="auto">
            <a:xfrm>
              <a:off x="1730922" y="6212575"/>
              <a:ext cx="80211" cy="134265"/>
            </a:xfrm>
            <a:custGeom>
              <a:avLst/>
              <a:gdLst>
                <a:gd name="T0" fmla="*/ 25 w 32"/>
                <a:gd name="T1" fmla="*/ 53 h 53"/>
                <a:gd name="T2" fmla="*/ 25 w 32"/>
                <a:gd name="T3" fmla="*/ 35 h 53"/>
                <a:gd name="T4" fmla="*/ 20 w 32"/>
                <a:gd name="T5" fmla="*/ 38 h 53"/>
                <a:gd name="T6" fmla="*/ 15 w 32"/>
                <a:gd name="T7" fmla="*/ 40 h 53"/>
                <a:gd name="T8" fmla="*/ 9 w 32"/>
                <a:gd name="T9" fmla="*/ 38 h 53"/>
                <a:gd name="T10" fmla="*/ 4 w 32"/>
                <a:gd name="T11" fmla="*/ 35 h 53"/>
                <a:gd name="T12" fmla="*/ 1 w 32"/>
                <a:gd name="T13" fmla="*/ 28 h 53"/>
                <a:gd name="T14" fmla="*/ 0 w 32"/>
                <a:gd name="T15" fmla="*/ 19 h 53"/>
                <a:gd name="T16" fmla="*/ 1 w 32"/>
                <a:gd name="T17" fmla="*/ 10 h 53"/>
                <a:gd name="T18" fmla="*/ 4 w 32"/>
                <a:gd name="T19" fmla="*/ 4 h 53"/>
                <a:gd name="T20" fmla="*/ 9 w 32"/>
                <a:gd name="T21" fmla="*/ 1 h 53"/>
                <a:gd name="T22" fmla="*/ 15 w 32"/>
                <a:gd name="T23" fmla="*/ 0 h 53"/>
                <a:gd name="T24" fmla="*/ 18 w 32"/>
                <a:gd name="T25" fmla="*/ 0 h 53"/>
                <a:gd name="T26" fmla="*/ 20 w 32"/>
                <a:gd name="T27" fmla="*/ 1 h 53"/>
                <a:gd name="T28" fmla="*/ 23 w 32"/>
                <a:gd name="T29" fmla="*/ 2 h 53"/>
                <a:gd name="T30" fmla="*/ 25 w 32"/>
                <a:gd name="T31" fmla="*/ 4 h 53"/>
                <a:gd name="T32" fmla="*/ 25 w 32"/>
                <a:gd name="T33" fmla="*/ 0 h 53"/>
                <a:gd name="T34" fmla="*/ 32 w 32"/>
                <a:gd name="T35" fmla="*/ 0 h 53"/>
                <a:gd name="T36" fmla="*/ 32 w 32"/>
                <a:gd name="T37" fmla="*/ 49 h 53"/>
                <a:gd name="T38" fmla="*/ 25 w 32"/>
                <a:gd name="T39" fmla="*/ 53 h 53"/>
                <a:gd name="T40" fmla="*/ 25 w 32"/>
                <a:gd name="T41" fmla="*/ 12 h 53"/>
                <a:gd name="T42" fmla="*/ 23 w 32"/>
                <a:gd name="T43" fmla="*/ 10 h 53"/>
                <a:gd name="T44" fmla="*/ 21 w 32"/>
                <a:gd name="T45" fmla="*/ 8 h 53"/>
                <a:gd name="T46" fmla="*/ 18 w 32"/>
                <a:gd name="T47" fmla="*/ 7 h 53"/>
                <a:gd name="T48" fmla="*/ 16 w 32"/>
                <a:gd name="T49" fmla="*/ 7 h 53"/>
                <a:gd name="T50" fmla="*/ 9 w 32"/>
                <a:gd name="T51" fmla="*/ 10 h 53"/>
                <a:gd name="T52" fmla="*/ 7 w 32"/>
                <a:gd name="T53" fmla="*/ 19 h 53"/>
                <a:gd name="T54" fmla="*/ 10 w 32"/>
                <a:gd name="T55" fmla="*/ 29 h 53"/>
                <a:gd name="T56" fmla="*/ 16 w 32"/>
                <a:gd name="T57" fmla="*/ 33 h 53"/>
                <a:gd name="T58" fmla="*/ 21 w 32"/>
                <a:gd name="T59" fmla="*/ 31 h 53"/>
                <a:gd name="T60" fmla="*/ 25 w 32"/>
                <a:gd name="T61" fmla="*/ 28 h 53"/>
                <a:gd name="T62" fmla="*/ 25 w 32"/>
                <a:gd name="T6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3">
                  <a:moveTo>
                    <a:pt x="25" y="53"/>
                  </a:moveTo>
                  <a:cubicBezTo>
                    <a:pt x="25" y="35"/>
                    <a:pt x="25" y="35"/>
                    <a:pt x="25" y="35"/>
                  </a:cubicBezTo>
                  <a:cubicBezTo>
                    <a:pt x="23" y="36"/>
                    <a:pt x="22" y="37"/>
                    <a:pt x="20" y="38"/>
                  </a:cubicBezTo>
                  <a:cubicBezTo>
                    <a:pt x="18" y="39"/>
                    <a:pt x="17" y="40"/>
                    <a:pt x="15" y="40"/>
                  </a:cubicBezTo>
                  <a:cubicBezTo>
                    <a:pt x="13" y="40"/>
                    <a:pt x="11" y="39"/>
                    <a:pt x="9" y="38"/>
                  </a:cubicBezTo>
                  <a:cubicBezTo>
                    <a:pt x="7" y="38"/>
                    <a:pt x="5" y="36"/>
                    <a:pt x="4" y="35"/>
                  </a:cubicBezTo>
                  <a:cubicBezTo>
                    <a:pt x="3" y="33"/>
                    <a:pt x="2" y="31"/>
                    <a:pt x="1" y="28"/>
                  </a:cubicBezTo>
                  <a:cubicBezTo>
                    <a:pt x="0" y="26"/>
                    <a:pt x="0" y="23"/>
                    <a:pt x="0" y="19"/>
                  </a:cubicBezTo>
                  <a:cubicBezTo>
                    <a:pt x="0" y="16"/>
                    <a:pt x="0" y="13"/>
                    <a:pt x="1" y="10"/>
                  </a:cubicBezTo>
                  <a:cubicBezTo>
                    <a:pt x="2" y="8"/>
                    <a:pt x="3" y="6"/>
                    <a:pt x="4" y="4"/>
                  </a:cubicBezTo>
                  <a:cubicBezTo>
                    <a:pt x="6" y="3"/>
                    <a:pt x="7" y="2"/>
                    <a:pt x="9" y="1"/>
                  </a:cubicBezTo>
                  <a:cubicBezTo>
                    <a:pt x="11" y="0"/>
                    <a:pt x="13" y="0"/>
                    <a:pt x="15" y="0"/>
                  </a:cubicBezTo>
                  <a:cubicBezTo>
                    <a:pt x="16" y="0"/>
                    <a:pt x="17" y="0"/>
                    <a:pt x="18" y="0"/>
                  </a:cubicBezTo>
                  <a:cubicBezTo>
                    <a:pt x="19" y="0"/>
                    <a:pt x="20" y="0"/>
                    <a:pt x="20" y="1"/>
                  </a:cubicBezTo>
                  <a:cubicBezTo>
                    <a:pt x="21" y="1"/>
                    <a:pt x="22" y="2"/>
                    <a:pt x="23" y="2"/>
                  </a:cubicBezTo>
                  <a:cubicBezTo>
                    <a:pt x="23" y="3"/>
                    <a:pt x="24" y="3"/>
                    <a:pt x="25" y="4"/>
                  </a:cubicBezTo>
                  <a:cubicBezTo>
                    <a:pt x="25" y="0"/>
                    <a:pt x="25" y="0"/>
                    <a:pt x="25" y="0"/>
                  </a:cubicBezTo>
                  <a:cubicBezTo>
                    <a:pt x="32" y="0"/>
                    <a:pt x="32" y="0"/>
                    <a:pt x="32" y="0"/>
                  </a:cubicBezTo>
                  <a:cubicBezTo>
                    <a:pt x="32" y="49"/>
                    <a:pt x="32" y="49"/>
                    <a:pt x="32" y="49"/>
                  </a:cubicBezTo>
                  <a:lnTo>
                    <a:pt x="25" y="53"/>
                  </a:lnTo>
                  <a:close/>
                  <a:moveTo>
                    <a:pt x="25" y="12"/>
                  </a:moveTo>
                  <a:cubicBezTo>
                    <a:pt x="24" y="11"/>
                    <a:pt x="24" y="10"/>
                    <a:pt x="23" y="10"/>
                  </a:cubicBezTo>
                  <a:cubicBezTo>
                    <a:pt x="23" y="9"/>
                    <a:pt x="22" y="9"/>
                    <a:pt x="21" y="8"/>
                  </a:cubicBezTo>
                  <a:cubicBezTo>
                    <a:pt x="20" y="8"/>
                    <a:pt x="19" y="7"/>
                    <a:pt x="18" y="7"/>
                  </a:cubicBezTo>
                  <a:cubicBezTo>
                    <a:pt x="18" y="7"/>
                    <a:pt x="17" y="7"/>
                    <a:pt x="16" y="7"/>
                  </a:cubicBezTo>
                  <a:cubicBezTo>
                    <a:pt x="13" y="7"/>
                    <a:pt x="11" y="8"/>
                    <a:pt x="9" y="10"/>
                  </a:cubicBezTo>
                  <a:cubicBezTo>
                    <a:pt x="8" y="12"/>
                    <a:pt x="7" y="15"/>
                    <a:pt x="7" y="19"/>
                  </a:cubicBezTo>
                  <a:cubicBezTo>
                    <a:pt x="7" y="23"/>
                    <a:pt x="8" y="27"/>
                    <a:pt x="10" y="29"/>
                  </a:cubicBezTo>
                  <a:cubicBezTo>
                    <a:pt x="11" y="31"/>
                    <a:pt x="13" y="33"/>
                    <a:pt x="16" y="33"/>
                  </a:cubicBezTo>
                  <a:cubicBezTo>
                    <a:pt x="18" y="33"/>
                    <a:pt x="19" y="32"/>
                    <a:pt x="21" y="31"/>
                  </a:cubicBezTo>
                  <a:cubicBezTo>
                    <a:pt x="22" y="30"/>
                    <a:pt x="24" y="29"/>
                    <a:pt x="25" y="28"/>
                  </a:cubicBezTo>
                  <a:lnTo>
                    <a:pt x="25"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3" name="Freeform 21">
              <a:extLst>
                <a:ext uri="{FF2B5EF4-FFF2-40B4-BE49-F238E27FC236}">
                  <a16:creationId xmlns:a16="http://schemas.microsoft.com/office/drawing/2014/main" id="{FA80A690-9084-4519-8D88-A01963C02369}"/>
                </a:ext>
              </a:extLst>
            </p:cNvPr>
            <p:cNvSpPr>
              <a:spLocks/>
            </p:cNvSpPr>
            <p:nvPr userDrawn="1"/>
          </p:nvSpPr>
          <p:spPr bwMode="auto">
            <a:xfrm>
              <a:off x="1835545" y="6212575"/>
              <a:ext cx="78468" cy="101135"/>
            </a:xfrm>
            <a:custGeom>
              <a:avLst/>
              <a:gdLst>
                <a:gd name="T0" fmla="*/ 24 w 31"/>
                <a:gd name="T1" fmla="*/ 39 h 40"/>
                <a:gd name="T2" fmla="*/ 24 w 31"/>
                <a:gd name="T3" fmla="*/ 35 h 40"/>
                <a:gd name="T4" fmla="*/ 20 w 31"/>
                <a:gd name="T5" fmla="*/ 38 h 40"/>
                <a:gd name="T6" fmla="*/ 14 w 31"/>
                <a:gd name="T7" fmla="*/ 40 h 40"/>
                <a:gd name="T8" fmla="*/ 4 w 31"/>
                <a:gd name="T9" fmla="*/ 35 h 40"/>
                <a:gd name="T10" fmla="*/ 0 w 31"/>
                <a:gd name="T11" fmla="*/ 22 h 40"/>
                <a:gd name="T12" fmla="*/ 0 w 31"/>
                <a:gd name="T13" fmla="*/ 0 h 40"/>
                <a:gd name="T14" fmla="*/ 8 w 31"/>
                <a:gd name="T15" fmla="*/ 0 h 40"/>
                <a:gd name="T16" fmla="*/ 8 w 31"/>
                <a:gd name="T17" fmla="*/ 22 h 40"/>
                <a:gd name="T18" fmla="*/ 10 w 31"/>
                <a:gd name="T19" fmla="*/ 30 h 40"/>
                <a:gd name="T20" fmla="*/ 16 w 31"/>
                <a:gd name="T21" fmla="*/ 33 h 40"/>
                <a:gd name="T22" fmla="*/ 22 w 31"/>
                <a:gd name="T23" fmla="*/ 30 h 40"/>
                <a:gd name="T24" fmla="*/ 24 w 31"/>
                <a:gd name="T25" fmla="*/ 23 h 40"/>
                <a:gd name="T26" fmla="*/ 24 w 31"/>
                <a:gd name="T27" fmla="*/ 0 h 40"/>
                <a:gd name="T28" fmla="*/ 31 w 31"/>
                <a:gd name="T29" fmla="*/ 0 h 40"/>
                <a:gd name="T30" fmla="*/ 31 w 31"/>
                <a:gd name="T31" fmla="*/ 39 h 40"/>
                <a:gd name="T32" fmla="*/ 24 w 31"/>
                <a:gd name="T3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0">
                  <a:moveTo>
                    <a:pt x="24" y="39"/>
                  </a:moveTo>
                  <a:cubicBezTo>
                    <a:pt x="24" y="35"/>
                    <a:pt x="24" y="35"/>
                    <a:pt x="24" y="35"/>
                  </a:cubicBezTo>
                  <a:cubicBezTo>
                    <a:pt x="23" y="36"/>
                    <a:pt x="22" y="38"/>
                    <a:pt x="20" y="38"/>
                  </a:cubicBezTo>
                  <a:cubicBezTo>
                    <a:pt x="18" y="39"/>
                    <a:pt x="16" y="40"/>
                    <a:pt x="14" y="40"/>
                  </a:cubicBezTo>
                  <a:cubicBezTo>
                    <a:pt x="10" y="40"/>
                    <a:pt x="6" y="38"/>
                    <a:pt x="4" y="35"/>
                  </a:cubicBezTo>
                  <a:cubicBezTo>
                    <a:pt x="2" y="32"/>
                    <a:pt x="0" y="28"/>
                    <a:pt x="0" y="22"/>
                  </a:cubicBezTo>
                  <a:cubicBezTo>
                    <a:pt x="0" y="0"/>
                    <a:pt x="0" y="0"/>
                    <a:pt x="0" y="0"/>
                  </a:cubicBezTo>
                  <a:cubicBezTo>
                    <a:pt x="8" y="0"/>
                    <a:pt x="8" y="0"/>
                    <a:pt x="8" y="0"/>
                  </a:cubicBezTo>
                  <a:cubicBezTo>
                    <a:pt x="8" y="22"/>
                    <a:pt x="8" y="22"/>
                    <a:pt x="8" y="22"/>
                  </a:cubicBezTo>
                  <a:cubicBezTo>
                    <a:pt x="8" y="26"/>
                    <a:pt x="9" y="28"/>
                    <a:pt x="10" y="30"/>
                  </a:cubicBezTo>
                  <a:cubicBezTo>
                    <a:pt x="11" y="32"/>
                    <a:pt x="13" y="33"/>
                    <a:pt x="16" y="33"/>
                  </a:cubicBezTo>
                  <a:cubicBezTo>
                    <a:pt x="18" y="33"/>
                    <a:pt x="20" y="32"/>
                    <a:pt x="22" y="30"/>
                  </a:cubicBezTo>
                  <a:cubicBezTo>
                    <a:pt x="23" y="28"/>
                    <a:pt x="24" y="26"/>
                    <a:pt x="24" y="23"/>
                  </a:cubicBezTo>
                  <a:cubicBezTo>
                    <a:pt x="24" y="0"/>
                    <a:pt x="24" y="0"/>
                    <a:pt x="24" y="0"/>
                  </a:cubicBezTo>
                  <a:cubicBezTo>
                    <a:pt x="31" y="0"/>
                    <a:pt x="31" y="0"/>
                    <a:pt x="31" y="0"/>
                  </a:cubicBezTo>
                  <a:cubicBezTo>
                    <a:pt x="31" y="39"/>
                    <a:pt x="31" y="39"/>
                    <a:pt x="31" y="39"/>
                  </a:cubicBezTo>
                  <a:lnTo>
                    <a:pt x="24"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4" name="Freeform 22">
              <a:extLst>
                <a:ext uri="{FF2B5EF4-FFF2-40B4-BE49-F238E27FC236}">
                  <a16:creationId xmlns:a16="http://schemas.microsoft.com/office/drawing/2014/main" id="{E847401D-2482-482A-AC12-D2E83C13546D}"/>
                </a:ext>
              </a:extLst>
            </p:cNvPr>
            <p:cNvSpPr>
              <a:spLocks noEditPoints="1"/>
            </p:cNvSpPr>
            <p:nvPr userDrawn="1"/>
          </p:nvSpPr>
          <p:spPr bwMode="auto">
            <a:xfrm>
              <a:off x="193493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6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6"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4"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1"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6" y="16"/>
                  </a:moveTo>
                  <a:cubicBezTo>
                    <a:pt x="25" y="15"/>
                    <a:pt x="25" y="13"/>
                    <a:pt x="25" y="12"/>
                  </a:cubicBezTo>
                  <a:cubicBezTo>
                    <a:pt x="24" y="11"/>
                    <a:pt x="24" y="10"/>
                    <a:pt x="23" y="9"/>
                  </a:cubicBezTo>
                  <a:cubicBezTo>
                    <a:pt x="22" y="8"/>
                    <a:pt x="22"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5" name="Freeform 23">
              <a:extLst>
                <a:ext uri="{FF2B5EF4-FFF2-40B4-BE49-F238E27FC236}">
                  <a16:creationId xmlns:a16="http://schemas.microsoft.com/office/drawing/2014/main" id="{86054F72-4509-4465-B9A8-8DAE3EFD35B0}"/>
                </a:ext>
              </a:extLst>
            </p:cNvPr>
            <p:cNvSpPr>
              <a:spLocks/>
            </p:cNvSpPr>
            <p:nvPr userDrawn="1"/>
          </p:nvSpPr>
          <p:spPr bwMode="auto">
            <a:xfrm>
              <a:off x="2030841"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1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4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7 w 29"/>
                <a:gd name="T55" fmla="*/ 24 h 40"/>
                <a:gd name="T56" fmla="*/ 13 w 29"/>
                <a:gd name="T57" fmla="*/ 22 h 40"/>
                <a:gd name="T58" fmla="*/ 8 w 29"/>
                <a:gd name="T59" fmla="*/ 20 h 40"/>
                <a:gd name="T60" fmla="*/ 4 w 29"/>
                <a:gd name="T61" fmla="*/ 17 h 40"/>
                <a:gd name="T62" fmla="*/ 2 w 29"/>
                <a:gd name="T63" fmla="*/ 14 h 40"/>
                <a:gd name="T64" fmla="*/ 2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3" y="6"/>
                    <a:pt x="11" y="7"/>
                    <a:pt x="10" y="7"/>
                  </a:cubicBezTo>
                  <a:cubicBezTo>
                    <a:pt x="10" y="8"/>
                    <a:pt x="9" y="9"/>
                    <a:pt x="9" y="10"/>
                  </a:cubicBezTo>
                  <a:cubicBezTo>
                    <a:pt x="9" y="10"/>
                    <a:pt x="9" y="11"/>
                    <a:pt x="9" y="11"/>
                  </a:cubicBezTo>
                  <a:cubicBezTo>
                    <a:pt x="10" y="12"/>
                    <a:pt x="10" y="12"/>
                    <a:pt x="11"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4" y="29"/>
                    <a:pt x="4" y="29"/>
                    <a:pt x="4"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2" y="27"/>
                    <a:pt x="21" y="27"/>
                  </a:cubicBezTo>
                  <a:cubicBezTo>
                    <a:pt x="21" y="26"/>
                    <a:pt x="20" y="25"/>
                    <a:pt x="19" y="25"/>
                  </a:cubicBezTo>
                  <a:cubicBezTo>
                    <a:pt x="19" y="25"/>
                    <a:pt x="18" y="24"/>
                    <a:pt x="17" y="24"/>
                  </a:cubicBezTo>
                  <a:cubicBezTo>
                    <a:pt x="15" y="23"/>
                    <a:pt x="14" y="23"/>
                    <a:pt x="13" y="22"/>
                  </a:cubicBezTo>
                  <a:cubicBezTo>
                    <a:pt x="11" y="21"/>
                    <a:pt x="9" y="20"/>
                    <a:pt x="8" y="20"/>
                  </a:cubicBezTo>
                  <a:cubicBezTo>
                    <a:pt x="6" y="19"/>
                    <a:pt x="5" y="18"/>
                    <a:pt x="4" y="17"/>
                  </a:cubicBezTo>
                  <a:cubicBezTo>
                    <a:pt x="3" y="16"/>
                    <a:pt x="3" y="15"/>
                    <a:pt x="2" y="14"/>
                  </a:cubicBezTo>
                  <a:cubicBezTo>
                    <a:pt x="2" y="13"/>
                    <a:pt x="2" y="12"/>
                    <a:pt x="2" y="10"/>
                  </a:cubicBezTo>
                  <a:cubicBezTo>
                    <a:pt x="2"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6" name="Freeform 24">
              <a:extLst>
                <a:ext uri="{FF2B5EF4-FFF2-40B4-BE49-F238E27FC236}">
                  <a16:creationId xmlns:a16="http://schemas.microsoft.com/office/drawing/2014/main" id="{813850E4-4B62-4FDA-ABD6-F5A5AA5E7C28}"/>
                </a:ext>
              </a:extLst>
            </p:cNvPr>
            <p:cNvSpPr>
              <a:spLocks/>
            </p:cNvSpPr>
            <p:nvPr userDrawn="1"/>
          </p:nvSpPr>
          <p:spPr bwMode="auto">
            <a:xfrm>
              <a:off x="211802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7" name="Freeform 25">
              <a:extLst>
                <a:ext uri="{FF2B5EF4-FFF2-40B4-BE49-F238E27FC236}">
                  <a16:creationId xmlns:a16="http://schemas.microsoft.com/office/drawing/2014/main" id="{1B4F0124-2FAE-4D54-9ECC-E88A8031BBDE}"/>
                </a:ext>
              </a:extLst>
            </p:cNvPr>
            <p:cNvSpPr>
              <a:spLocks noEditPoints="1"/>
            </p:cNvSpPr>
            <p:nvPr userDrawn="1"/>
          </p:nvSpPr>
          <p:spPr bwMode="auto">
            <a:xfrm>
              <a:off x="2194750" y="6175958"/>
              <a:ext cx="24412" cy="136010"/>
            </a:xfrm>
            <a:custGeom>
              <a:avLst/>
              <a:gdLst>
                <a:gd name="T0" fmla="*/ 10 w 10"/>
                <a:gd name="T1" fmla="*/ 5 h 53"/>
                <a:gd name="T2" fmla="*/ 9 w 10"/>
                <a:gd name="T3" fmla="*/ 6 h 53"/>
                <a:gd name="T4" fmla="*/ 8 w 10"/>
                <a:gd name="T5" fmla="*/ 8 h 53"/>
                <a:gd name="T6" fmla="*/ 7 w 10"/>
                <a:gd name="T7" fmla="*/ 9 h 53"/>
                <a:gd name="T8" fmla="*/ 5 w 10"/>
                <a:gd name="T9" fmla="*/ 9 h 53"/>
                <a:gd name="T10" fmla="*/ 3 w 10"/>
                <a:gd name="T11" fmla="*/ 9 h 53"/>
                <a:gd name="T12" fmla="*/ 1 w 10"/>
                <a:gd name="T13" fmla="*/ 8 h 53"/>
                <a:gd name="T14" fmla="*/ 0 w 10"/>
                <a:gd name="T15" fmla="*/ 6 h 53"/>
                <a:gd name="T16" fmla="*/ 0 w 10"/>
                <a:gd name="T17" fmla="*/ 5 h 53"/>
                <a:gd name="T18" fmla="*/ 0 w 10"/>
                <a:gd name="T19" fmla="*/ 3 h 53"/>
                <a:gd name="T20" fmla="*/ 1 w 10"/>
                <a:gd name="T21" fmla="*/ 1 h 53"/>
                <a:gd name="T22" fmla="*/ 3 w 10"/>
                <a:gd name="T23" fmla="*/ 0 h 53"/>
                <a:gd name="T24" fmla="*/ 5 w 10"/>
                <a:gd name="T25" fmla="*/ 0 h 53"/>
                <a:gd name="T26" fmla="*/ 7 w 10"/>
                <a:gd name="T27" fmla="*/ 0 h 53"/>
                <a:gd name="T28" fmla="*/ 8 w 10"/>
                <a:gd name="T29" fmla="*/ 1 h 53"/>
                <a:gd name="T30" fmla="*/ 9 w 10"/>
                <a:gd name="T31" fmla="*/ 3 h 53"/>
                <a:gd name="T32" fmla="*/ 10 w 10"/>
                <a:gd name="T33" fmla="*/ 5 h 53"/>
                <a:gd name="T34" fmla="*/ 1 w 10"/>
                <a:gd name="T35" fmla="*/ 53 h 53"/>
                <a:gd name="T36" fmla="*/ 1 w 10"/>
                <a:gd name="T37" fmla="*/ 14 h 53"/>
                <a:gd name="T38" fmla="*/ 9 w 10"/>
                <a:gd name="T39" fmla="*/ 14 h 53"/>
                <a:gd name="T40" fmla="*/ 9 w 10"/>
                <a:gd name="T41" fmla="*/ 53 h 53"/>
                <a:gd name="T42" fmla="*/ 1 w 10"/>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3">
                  <a:moveTo>
                    <a:pt x="10" y="5"/>
                  </a:moveTo>
                  <a:cubicBezTo>
                    <a:pt x="10" y="5"/>
                    <a:pt x="10" y="6"/>
                    <a:pt x="9" y="6"/>
                  </a:cubicBezTo>
                  <a:cubicBezTo>
                    <a:pt x="9" y="7"/>
                    <a:pt x="9" y="8"/>
                    <a:pt x="8" y="8"/>
                  </a:cubicBezTo>
                  <a:cubicBezTo>
                    <a:pt x="8" y="8"/>
                    <a:pt x="7" y="9"/>
                    <a:pt x="7" y="9"/>
                  </a:cubicBezTo>
                  <a:cubicBezTo>
                    <a:pt x="6" y="9"/>
                    <a:pt x="6" y="9"/>
                    <a:pt x="5" y="9"/>
                  </a:cubicBezTo>
                  <a:cubicBezTo>
                    <a:pt x="4" y="9"/>
                    <a:pt x="4" y="9"/>
                    <a:pt x="3" y="9"/>
                  </a:cubicBezTo>
                  <a:cubicBezTo>
                    <a:pt x="2" y="9"/>
                    <a:pt x="2" y="8"/>
                    <a:pt x="1" y="8"/>
                  </a:cubicBezTo>
                  <a:cubicBezTo>
                    <a:pt x="1" y="8"/>
                    <a:pt x="1" y="7"/>
                    <a:pt x="0" y="6"/>
                  </a:cubicBezTo>
                  <a:cubicBezTo>
                    <a:pt x="0" y="6"/>
                    <a:pt x="0" y="5"/>
                    <a:pt x="0" y="5"/>
                  </a:cubicBezTo>
                  <a:cubicBezTo>
                    <a:pt x="0" y="4"/>
                    <a:pt x="0" y="3"/>
                    <a:pt x="0" y="3"/>
                  </a:cubicBezTo>
                  <a:cubicBezTo>
                    <a:pt x="1" y="2"/>
                    <a:pt x="1" y="2"/>
                    <a:pt x="1" y="1"/>
                  </a:cubicBezTo>
                  <a:cubicBezTo>
                    <a:pt x="2" y="1"/>
                    <a:pt x="2" y="0"/>
                    <a:pt x="3" y="0"/>
                  </a:cubicBezTo>
                  <a:cubicBezTo>
                    <a:pt x="4" y="0"/>
                    <a:pt x="4" y="0"/>
                    <a:pt x="5" y="0"/>
                  </a:cubicBezTo>
                  <a:cubicBezTo>
                    <a:pt x="6" y="0"/>
                    <a:pt x="6" y="0"/>
                    <a:pt x="7" y="0"/>
                  </a:cubicBezTo>
                  <a:cubicBezTo>
                    <a:pt x="7" y="0"/>
                    <a:pt x="8" y="1"/>
                    <a:pt x="8" y="1"/>
                  </a:cubicBezTo>
                  <a:cubicBezTo>
                    <a:pt x="9" y="2"/>
                    <a:pt x="9" y="2"/>
                    <a:pt x="9" y="3"/>
                  </a:cubicBezTo>
                  <a:cubicBezTo>
                    <a:pt x="10" y="3"/>
                    <a:pt x="10" y="4"/>
                    <a:pt x="10" y="5"/>
                  </a:cubicBezTo>
                  <a:close/>
                  <a:moveTo>
                    <a:pt x="1" y="53"/>
                  </a:moveTo>
                  <a:cubicBezTo>
                    <a:pt x="1" y="14"/>
                    <a:pt x="1" y="14"/>
                    <a:pt x="1" y="14"/>
                  </a:cubicBezTo>
                  <a:cubicBezTo>
                    <a:pt x="9" y="14"/>
                    <a:pt x="9" y="14"/>
                    <a:pt x="9" y="14"/>
                  </a:cubicBezTo>
                  <a:cubicBezTo>
                    <a:pt x="9" y="53"/>
                    <a:pt x="9" y="53"/>
                    <a:pt x="9" y="53"/>
                  </a:cubicBezTo>
                  <a:lnTo>
                    <a:pt x="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8" name="Freeform 26">
              <a:extLst>
                <a:ext uri="{FF2B5EF4-FFF2-40B4-BE49-F238E27FC236}">
                  <a16:creationId xmlns:a16="http://schemas.microsoft.com/office/drawing/2014/main" id="{2A730E5F-DF9C-488E-B4E0-EE9F501529EE}"/>
                </a:ext>
              </a:extLst>
            </p:cNvPr>
            <p:cNvSpPr>
              <a:spLocks noEditPoints="1"/>
            </p:cNvSpPr>
            <p:nvPr userDrawn="1"/>
          </p:nvSpPr>
          <p:spPr bwMode="auto">
            <a:xfrm>
              <a:off x="2236599" y="6212575"/>
              <a:ext cx="87186" cy="101135"/>
            </a:xfrm>
            <a:custGeom>
              <a:avLst/>
              <a:gdLst>
                <a:gd name="T0" fmla="*/ 34 w 34"/>
                <a:gd name="T1" fmla="*/ 19 h 40"/>
                <a:gd name="T2" fmla="*/ 33 w 34"/>
                <a:gd name="T3" fmla="*/ 28 h 40"/>
                <a:gd name="T4" fmla="*/ 29 w 34"/>
                <a:gd name="T5" fmla="*/ 34 h 40"/>
                <a:gd name="T6" fmla="*/ 24 w 34"/>
                <a:gd name="T7" fmla="*/ 38 h 40"/>
                <a:gd name="T8" fmla="*/ 17 w 34"/>
                <a:gd name="T9" fmla="*/ 40 h 40"/>
                <a:gd name="T10" fmla="*/ 10 w 34"/>
                <a:gd name="T11" fmla="*/ 38 h 40"/>
                <a:gd name="T12" fmla="*/ 5 w 34"/>
                <a:gd name="T13" fmla="*/ 34 h 40"/>
                <a:gd name="T14" fmla="*/ 1 w 34"/>
                <a:gd name="T15" fmla="*/ 28 h 40"/>
                <a:gd name="T16" fmla="*/ 0 w 34"/>
                <a:gd name="T17" fmla="*/ 20 h 40"/>
                <a:gd name="T18" fmla="*/ 1 w 34"/>
                <a:gd name="T19" fmla="*/ 11 h 40"/>
                <a:gd name="T20" fmla="*/ 5 w 34"/>
                <a:gd name="T21" fmla="*/ 5 h 40"/>
                <a:gd name="T22" fmla="*/ 10 w 34"/>
                <a:gd name="T23" fmla="*/ 1 h 40"/>
                <a:gd name="T24" fmla="*/ 17 w 34"/>
                <a:gd name="T25" fmla="*/ 0 h 40"/>
                <a:gd name="T26" fmla="*/ 24 w 34"/>
                <a:gd name="T27" fmla="*/ 1 h 40"/>
                <a:gd name="T28" fmla="*/ 29 w 34"/>
                <a:gd name="T29" fmla="*/ 5 h 40"/>
                <a:gd name="T30" fmla="*/ 33 w 34"/>
                <a:gd name="T31" fmla="*/ 11 h 40"/>
                <a:gd name="T32" fmla="*/ 34 w 34"/>
                <a:gd name="T33" fmla="*/ 19 h 40"/>
                <a:gd name="T34" fmla="*/ 26 w 34"/>
                <a:gd name="T35" fmla="*/ 20 h 40"/>
                <a:gd name="T36" fmla="*/ 26 w 34"/>
                <a:gd name="T37" fmla="*/ 14 h 40"/>
                <a:gd name="T38" fmla="*/ 24 w 34"/>
                <a:gd name="T39" fmla="*/ 10 h 40"/>
                <a:gd name="T40" fmla="*/ 21 w 34"/>
                <a:gd name="T41" fmla="*/ 8 h 40"/>
                <a:gd name="T42" fmla="*/ 17 w 34"/>
                <a:gd name="T43" fmla="*/ 7 h 40"/>
                <a:gd name="T44" fmla="*/ 13 w 34"/>
                <a:gd name="T45" fmla="*/ 8 h 40"/>
                <a:gd name="T46" fmla="*/ 10 w 34"/>
                <a:gd name="T47" fmla="*/ 10 h 40"/>
                <a:gd name="T48" fmla="*/ 8 w 34"/>
                <a:gd name="T49" fmla="*/ 14 h 40"/>
                <a:gd name="T50" fmla="*/ 7 w 34"/>
                <a:gd name="T51" fmla="*/ 19 h 40"/>
                <a:gd name="T52" fmla="*/ 8 w 34"/>
                <a:gd name="T53" fmla="*/ 25 h 40"/>
                <a:gd name="T54" fmla="*/ 10 w 34"/>
                <a:gd name="T55" fmla="*/ 29 h 40"/>
                <a:gd name="T56" fmla="*/ 13 w 34"/>
                <a:gd name="T57" fmla="*/ 32 h 40"/>
                <a:gd name="T58" fmla="*/ 17 w 34"/>
                <a:gd name="T59" fmla="*/ 32 h 40"/>
                <a:gd name="T60" fmla="*/ 21 w 34"/>
                <a:gd name="T61" fmla="*/ 31 h 40"/>
                <a:gd name="T62" fmla="*/ 24 w 34"/>
                <a:gd name="T63" fmla="*/ 29 h 40"/>
                <a:gd name="T64" fmla="*/ 26 w 34"/>
                <a:gd name="T65" fmla="*/ 25 h 40"/>
                <a:gd name="T66" fmla="*/ 26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19"/>
                  </a:moveTo>
                  <a:cubicBezTo>
                    <a:pt x="34" y="23"/>
                    <a:pt x="34" y="25"/>
                    <a:pt x="33" y="28"/>
                  </a:cubicBezTo>
                  <a:cubicBezTo>
                    <a:pt x="32" y="30"/>
                    <a:pt x="31" y="33"/>
                    <a:pt x="29" y="34"/>
                  </a:cubicBezTo>
                  <a:cubicBezTo>
                    <a:pt x="28" y="36"/>
                    <a:pt x="26" y="37"/>
                    <a:pt x="24" y="38"/>
                  </a:cubicBezTo>
                  <a:cubicBezTo>
                    <a:pt x="21" y="39"/>
                    <a:pt x="19" y="40"/>
                    <a:pt x="17" y="40"/>
                  </a:cubicBezTo>
                  <a:cubicBezTo>
                    <a:pt x="14" y="40"/>
                    <a:pt x="12" y="39"/>
                    <a:pt x="10" y="38"/>
                  </a:cubicBezTo>
                  <a:cubicBezTo>
                    <a:pt x="8" y="37"/>
                    <a:pt x="6" y="36"/>
                    <a:pt x="5" y="34"/>
                  </a:cubicBezTo>
                  <a:cubicBezTo>
                    <a:pt x="3" y="32"/>
                    <a:pt x="2" y="30"/>
                    <a:pt x="1" y="28"/>
                  </a:cubicBezTo>
                  <a:cubicBezTo>
                    <a:pt x="0" y="25"/>
                    <a:pt x="0" y="23"/>
                    <a:pt x="0" y="20"/>
                  </a:cubicBezTo>
                  <a:cubicBezTo>
                    <a:pt x="0" y="16"/>
                    <a:pt x="0" y="14"/>
                    <a:pt x="1" y="11"/>
                  </a:cubicBezTo>
                  <a:cubicBezTo>
                    <a:pt x="2" y="9"/>
                    <a:pt x="3" y="7"/>
                    <a:pt x="5" y="5"/>
                  </a:cubicBezTo>
                  <a:cubicBezTo>
                    <a:pt x="6" y="3"/>
                    <a:pt x="8" y="2"/>
                    <a:pt x="10" y="1"/>
                  </a:cubicBezTo>
                  <a:cubicBezTo>
                    <a:pt x="12" y="0"/>
                    <a:pt x="14" y="0"/>
                    <a:pt x="17" y="0"/>
                  </a:cubicBezTo>
                  <a:cubicBezTo>
                    <a:pt x="19" y="0"/>
                    <a:pt x="22" y="0"/>
                    <a:pt x="24" y="1"/>
                  </a:cubicBezTo>
                  <a:cubicBezTo>
                    <a:pt x="26" y="2"/>
                    <a:pt x="28" y="3"/>
                    <a:pt x="29" y="5"/>
                  </a:cubicBezTo>
                  <a:cubicBezTo>
                    <a:pt x="31" y="7"/>
                    <a:pt x="32" y="9"/>
                    <a:pt x="33" y="11"/>
                  </a:cubicBezTo>
                  <a:cubicBezTo>
                    <a:pt x="34" y="14"/>
                    <a:pt x="34" y="16"/>
                    <a:pt x="34" y="19"/>
                  </a:cubicBezTo>
                  <a:close/>
                  <a:moveTo>
                    <a:pt x="26" y="20"/>
                  </a:moveTo>
                  <a:cubicBezTo>
                    <a:pt x="26" y="18"/>
                    <a:pt x="26" y="16"/>
                    <a:pt x="26" y="14"/>
                  </a:cubicBezTo>
                  <a:cubicBezTo>
                    <a:pt x="25" y="13"/>
                    <a:pt x="25" y="11"/>
                    <a:pt x="24" y="10"/>
                  </a:cubicBezTo>
                  <a:cubicBezTo>
                    <a:pt x="23" y="9"/>
                    <a:pt x="22" y="8"/>
                    <a:pt x="21" y="8"/>
                  </a:cubicBezTo>
                  <a:cubicBezTo>
                    <a:pt x="19" y="7"/>
                    <a:pt x="18" y="7"/>
                    <a:pt x="17" y="7"/>
                  </a:cubicBezTo>
                  <a:cubicBezTo>
                    <a:pt x="15" y="7"/>
                    <a:pt x="14" y="7"/>
                    <a:pt x="13" y="8"/>
                  </a:cubicBezTo>
                  <a:cubicBezTo>
                    <a:pt x="12" y="8"/>
                    <a:pt x="11" y="9"/>
                    <a:pt x="10" y="10"/>
                  </a:cubicBezTo>
                  <a:cubicBezTo>
                    <a:pt x="9" y="11"/>
                    <a:pt x="8" y="13"/>
                    <a:pt x="8" y="14"/>
                  </a:cubicBezTo>
                  <a:cubicBezTo>
                    <a:pt x="8" y="16"/>
                    <a:pt x="7" y="17"/>
                    <a:pt x="7" y="19"/>
                  </a:cubicBezTo>
                  <a:cubicBezTo>
                    <a:pt x="7" y="21"/>
                    <a:pt x="8" y="23"/>
                    <a:pt x="8" y="25"/>
                  </a:cubicBezTo>
                  <a:cubicBezTo>
                    <a:pt x="9" y="27"/>
                    <a:pt x="9" y="28"/>
                    <a:pt x="10" y="29"/>
                  </a:cubicBezTo>
                  <a:cubicBezTo>
                    <a:pt x="11" y="30"/>
                    <a:pt x="12" y="31"/>
                    <a:pt x="13" y="32"/>
                  </a:cubicBezTo>
                  <a:cubicBezTo>
                    <a:pt x="14" y="32"/>
                    <a:pt x="16" y="32"/>
                    <a:pt x="17" y="32"/>
                  </a:cubicBezTo>
                  <a:cubicBezTo>
                    <a:pt x="18" y="32"/>
                    <a:pt x="20" y="32"/>
                    <a:pt x="21" y="31"/>
                  </a:cubicBezTo>
                  <a:cubicBezTo>
                    <a:pt x="22" y="31"/>
                    <a:pt x="23" y="30"/>
                    <a:pt x="24" y="29"/>
                  </a:cubicBezTo>
                  <a:cubicBezTo>
                    <a:pt x="25" y="27"/>
                    <a:pt x="25" y="26"/>
                    <a:pt x="26" y="25"/>
                  </a:cubicBezTo>
                  <a:cubicBezTo>
                    <a:pt x="26" y="23"/>
                    <a:pt x="26" y="21"/>
                    <a:pt x="2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9" name="Freeform 27">
              <a:extLst>
                <a:ext uri="{FF2B5EF4-FFF2-40B4-BE49-F238E27FC236}">
                  <a16:creationId xmlns:a16="http://schemas.microsoft.com/office/drawing/2014/main" id="{39861D7E-D8DA-436F-9E2F-5C08A8BFB4D5}"/>
                </a:ext>
              </a:extLst>
            </p:cNvPr>
            <p:cNvSpPr>
              <a:spLocks/>
            </p:cNvSpPr>
            <p:nvPr userDrawn="1"/>
          </p:nvSpPr>
          <p:spPr bwMode="auto">
            <a:xfrm>
              <a:off x="2344710" y="6212575"/>
              <a:ext cx="78468" cy="99391"/>
            </a:xfrm>
            <a:custGeom>
              <a:avLst/>
              <a:gdLst>
                <a:gd name="T0" fmla="*/ 23 w 31"/>
                <a:gd name="T1" fmla="*/ 39 h 39"/>
                <a:gd name="T2" fmla="*/ 23 w 31"/>
                <a:gd name="T3" fmla="*/ 17 h 39"/>
                <a:gd name="T4" fmla="*/ 21 w 31"/>
                <a:gd name="T5" fmla="*/ 9 h 39"/>
                <a:gd name="T6" fmla="*/ 15 w 31"/>
                <a:gd name="T7" fmla="*/ 7 h 39"/>
                <a:gd name="T8" fmla="*/ 12 w 31"/>
                <a:gd name="T9" fmla="*/ 7 h 39"/>
                <a:gd name="T10" fmla="*/ 9 w 31"/>
                <a:gd name="T11" fmla="*/ 9 h 39"/>
                <a:gd name="T12" fmla="*/ 8 w 31"/>
                <a:gd name="T13" fmla="*/ 12 h 39"/>
                <a:gd name="T14" fmla="*/ 7 w 31"/>
                <a:gd name="T15" fmla="*/ 16 h 39"/>
                <a:gd name="T16" fmla="*/ 7 w 31"/>
                <a:gd name="T17" fmla="*/ 39 h 39"/>
                <a:gd name="T18" fmla="*/ 0 w 31"/>
                <a:gd name="T19" fmla="*/ 39 h 39"/>
                <a:gd name="T20" fmla="*/ 0 w 31"/>
                <a:gd name="T21" fmla="*/ 0 h 39"/>
                <a:gd name="T22" fmla="*/ 7 w 31"/>
                <a:gd name="T23" fmla="*/ 0 h 39"/>
                <a:gd name="T24" fmla="*/ 7 w 31"/>
                <a:gd name="T25" fmla="*/ 4 h 39"/>
                <a:gd name="T26" fmla="*/ 9 w 31"/>
                <a:gd name="T27" fmla="*/ 2 h 39"/>
                <a:gd name="T28" fmla="*/ 11 w 31"/>
                <a:gd name="T29" fmla="*/ 1 h 39"/>
                <a:gd name="T30" fmla="*/ 14 w 31"/>
                <a:gd name="T31" fmla="*/ 0 h 39"/>
                <a:gd name="T32" fmla="*/ 17 w 31"/>
                <a:gd name="T33" fmla="*/ 0 h 39"/>
                <a:gd name="T34" fmla="*/ 23 w 31"/>
                <a:gd name="T35" fmla="*/ 1 h 39"/>
                <a:gd name="T36" fmla="*/ 27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1" y="9"/>
                  </a:cubicBezTo>
                  <a:cubicBezTo>
                    <a:pt x="20" y="7"/>
                    <a:pt x="18" y="7"/>
                    <a:pt x="15" y="7"/>
                  </a:cubicBezTo>
                  <a:cubicBezTo>
                    <a:pt x="14" y="7"/>
                    <a:pt x="13" y="7"/>
                    <a:pt x="12" y="7"/>
                  </a:cubicBezTo>
                  <a:cubicBezTo>
                    <a:pt x="11" y="8"/>
                    <a:pt x="10" y="8"/>
                    <a:pt x="9" y="9"/>
                  </a:cubicBezTo>
                  <a:cubicBezTo>
                    <a:pt x="9" y="10"/>
                    <a:pt x="8" y="11"/>
                    <a:pt x="8" y="12"/>
                  </a:cubicBezTo>
                  <a:cubicBezTo>
                    <a:pt x="8" y="14"/>
                    <a:pt x="7" y="15"/>
                    <a:pt x="7" y="16"/>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10" y="2"/>
                    <a:pt x="11" y="1"/>
                    <a:pt x="11" y="1"/>
                  </a:cubicBezTo>
                  <a:cubicBezTo>
                    <a:pt x="12" y="0"/>
                    <a:pt x="13" y="0"/>
                    <a:pt x="14" y="0"/>
                  </a:cubicBezTo>
                  <a:cubicBezTo>
                    <a:pt x="15" y="0"/>
                    <a:pt x="16" y="0"/>
                    <a:pt x="17" y="0"/>
                  </a:cubicBezTo>
                  <a:cubicBezTo>
                    <a:pt x="19" y="0"/>
                    <a:pt x="21" y="0"/>
                    <a:pt x="23" y="1"/>
                  </a:cubicBezTo>
                  <a:cubicBezTo>
                    <a:pt x="25" y="1"/>
                    <a:pt x="26" y="2"/>
                    <a:pt x="27" y="4"/>
                  </a:cubicBezTo>
                  <a:cubicBezTo>
                    <a:pt x="28" y="5"/>
                    <a:pt x="29" y="7"/>
                    <a:pt x="30" y="9"/>
                  </a:cubicBezTo>
                  <a:cubicBezTo>
                    <a:pt x="30"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0" name="Freeform 28">
              <a:extLst>
                <a:ext uri="{FF2B5EF4-FFF2-40B4-BE49-F238E27FC236}">
                  <a16:creationId xmlns:a16="http://schemas.microsoft.com/office/drawing/2014/main" id="{8B038F9F-6A9C-4E57-A659-0090AF470598}"/>
                </a:ext>
              </a:extLst>
            </p:cNvPr>
            <p:cNvSpPr>
              <a:spLocks/>
            </p:cNvSpPr>
            <p:nvPr userDrawn="1"/>
          </p:nvSpPr>
          <p:spPr bwMode="auto">
            <a:xfrm>
              <a:off x="2445845" y="6284068"/>
              <a:ext cx="31387"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4 w 12"/>
                <a:gd name="T11" fmla="*/ 11 h 12"/>
                <a:gd name="T12" fmla="*/ 2 w 12"/>
                <a:gd name="T13" fmla="*/ 10 h 12"/>
                <a:gd name="T14" fmla="*/ 1 w 12"/>
                <a:gd name="T15" fmla="*/ 8 h 12"/>
                <a:gd name="T16" fmla="*/ 0 w 12"/>
                <a:gd name="T17" fmla="*/ 6 h 12"/>
                <a:gd name="T18" fmla="*/ 1 w 12"/>
                <a:gd name="T19" fmla="*/ 4 h 12"/>
                <a:gd name="T20" fmla="*/ 2 w 12"/>
                <a:gd name="T21" fmla="*/ 2 h 12"/>
                <a:gd name="T22" fmla="*/ 4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4" y="11"/>
                  </a:cubicBezTo>
                  <a:cubicBezTo>
                    <a:pt x="3" y="11"/>
                    <a:pt x="2" y="10"/>
                    <a:pt x="2" y="10"/>
                  </a:cubicBezTo>
                  <a:cubicBezTo>
                    <a:pt x="1" y="9"/>
                    <a:pt x="1" y="9"/>
                    <a:pt x="1" y="8"/>
                  </a:cubicBezTo>
                  <a:cubicBezTo>
                    <a:pt x="0" y="7"/>
                    <a:pt x="0" y="7"/>
                    <a:pt x="0" y="6"/>
                  </a:cubicBezTo>
                  <a:cubicBezTo>
                    <a:pt x="0" y="5"/>
                    <a:pt x="0" y="4"/>
                    <a:pt x="1" y="4"/>
                  </a:cubicBezTo>
                  <a:cubicBezTo>
                    <a:pt x="1" y="3"/>
                    <a:pt x="1" y="2"/>
                    <a:pt x="2" y="2"/>
                  </a:cubicBezTo>
                  <a:cubicBezTo>
                    <a:pt x="2" y="1"/>
                    <a:pt x="3" y="1"/>
                    <a:pt x="4"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1" name="Freeform 29">
              <a:extLst>
                <a:ext uri="{FF2B5EF4-FFF2-40B4-BE49-F238E27FC236}">
                  <a16:creationId xmlns:a16="http://schemas.microsoft.com/office/drawing/2014/main" id="{15E4EB7D-754D-4053-9A23-596C7CFDA987}"/>
                </a:ext>
              </a:extLst>
            </p:cNvPr>
            <p:cNvSpPr>
              <a:spLocks/>
            </p:cNvSpPr>
            <p:nvPr userDrawn="1"/>
          </p:nvSpPr>
          <p:spPr bwMode="auto">
            <a:xfrm>
              <a:off x="2540006" y="6181188"/>
              <a:ext cx="97648" cy="130778"/>
            </a:xfrm>
            <a:custGeom>
              <a:avLst/>
              <a:gdLst>
                <a:gd name="T0" fmla="*/ 34 w 56"/>
                <a:gd name="T1" fmla="*/ 11 h 75"/>
                <a:gd name="T2" fmla="*/ 34 w 56"/>
                <a:gd name="T3" fmla="*/ 75 h 75"/>
                <a:gd name="T4" fmla="*/ 22 w 56"/>
                <a:gd name="T5" fmla="*/ 75 h 75"/>
                <a:gd name="T6" fmla="*/ 22 w 56"/>
                <a:gd name="T7" fmla="*/ 11 h 75"/>
                <a:gd name="T8" fmla="*/ 0 w 56"/>
                <a:gd name="T9" fmla="*/ 11 h 75"/>
                <a:gd name="T10" fmla="*/ 0 w 56"/>
                <a:gd name="T11" fmla="*/ 0 h 75"/>
                <a:gd name="T12" fmla="*/ 56 w 56"/>
                <a:gd name="T13" fmla="*/ 0 h 75"/>
                <a:gd name="T14" fmla="*/ 56 w 56"/>
                <a:gd name="T15" fmla="*/ 11 h 75"/>
                <a:gd name="T16" fmla="*/ 34 w 56"/>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34" y="11"/>
                  </a:moveTo>
                  <a:lnTo>
                    <a:pt x="34" y="75"/>
                  </a:lnTo>
                  <a:lnTo>
                    <a:pt x="22" y="75"/>
                  </a:lnTo>
                  <a:lnTo>
                    <a:pt x="22" y="11"/>
                  </a:lnTo>
                  <a:lnTo>
                    <a:pt x="0" y="11"/>
                  </a:lnTo>
                  <a:lnTo>
                    <a:pt x="0" y="0"/>
                  </a:lnTo>
                  <a:lnTo>
                    <a:pt x="56" y="0"/>
                  </a:lnTo>
                  <a:lnTo>
                    <a:pt x="56" y="11"/>
                  </a:lnTo>
                  <a:lnTo>
                    <a:pt x="34"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2" name="Freeform 30">
              <a:extLst>
                <a:ext uri="{FF2B5EF4-FFF2-40B4-BE49-F238E27FC236}">
                  <a16:creationId xmlns:a16="http://schemas.microsoft.com/office/drawing/2014/main" id="{28E147CB-2B8F-497B-B00B-C25E679DC5EB}"/>
                </a:ext>
              </a:extLst>
            </p:cNvPr>
            <p:cNvSpPr>
              <a:spLocks/>
            </p:cNvSpPr>
            <p:nvPr userDrawn="1"/>
          </p:nvSpPr>
          <p:spPr bwMode="auto">
            <a:xfrm>
              <a:off x="2651603" y="6174213"/>
              <a:ext cx="80211" cy="137753"/>
            </a:xfrm>
            <a:custGeom>
              <a:avLst/>
              <a:gdLst>
                <a:gd name="T0" fmla="*/ 24 w 31"/>
                <a:gd name="T1" fmla="*/ 54 h 54"/>
                <a:gd name="T2" fmla="*/ 24 w 31"/>
                <a:gd name="T3" fmla="*/ 32 h 54"/>
                <a:gd name="T4" fmla="*/ 22 w 31"/>
                <a:gd name="T5" fmla="*/ 24 h 54"/>
                <a:gd name="T6" fmla="*/ 16 w 31"/>
                <a:gd name="T7" fmla="*/ 22 h 54"/>
                <a:gd name="T8" fmla="*/ 13 w 31"/>
                <a:gd name="T9" fmla="*/ 22 h 54"/>
                <a:gd name="T10" fmla="*/ 10 w 31"/>
                <a:gd name="T11" fmla="*/ 24 h 54"/>
                <a:gd name="T12" fmla="*/ 8 w 31"/>
                <a:gd name="T13" fmla="*/ 27 h 54"/>
                <a:gd name="T14" fmla="*/ 8 w 31"/>
                <a:gd name="T15" fmla="*/ 31 h 54"/>
                <a:gd name="T16" fmla="*/ 8 w 31"/>
                <a:gd name="T17" fmla="*/ 54 h 54"/>
                <a:gd name="T18" fmla="*/ 0 w 31"/>
                <a:gd name="T19" fmla="*/ 54 h 54"/>
                <a:gd name="T20" fmla="*/ 0 w 31"/>
                <a:gd name="T21" fmla="*/ 4 h 54"/>
                <a:gd name="T22" fmla="*/ 8 w 31"/>
                <a:gd name="T23" fmla="*/ 0 h 54"/>
                <a:gd name="T24" fmla="*/ 8 w 31"/>
                <a:gd name="T25" fmla="*/ 19 h 54"/>
                <a:gd name="T26" fmla="*/ 10 w 31"/>
                <a:gd name="T27" fmla="*/ 17 h 54"/>
                <a:gd name="T28" fmla="*/ 12 w 31"/>
                <a:gd name="T29" fmla="*/ 16 h 54"/>
                <a:gd name="T30" fmla="*/ 15 w 31"/>
                <a:gd name="T31" fmla="*/ 15 h 54"/>
                <a:gd name="T32" fmla="*/ 18 w 31"/>
                <a:gd name="T33" fmla="*/ 15 h 54"/>
                <a:gd name="T34" fmla="*/ 24 w 31"/>
                <a:gd name="T35" fmla="*/ 16 h 54"/>
                <a:gd name="T36" fmla="*/ 28 w 31"/>
                <a:gd name="T37" fmla="*/ 19 h 54"/>
                <a:gd name="T38" fmla="*/ 30 w 31"/>
                <a:gd name="T39" fmla="*/ 24 h 54"/>
                <a:gd name="T40" fmla="*/ 31 w 31"/>
                <a:gd name="T41" fmla="*/ 32 h 54"/>
                <a:gd name="T42" fmla="*/ 31 w 31"/>
                <a:gd name="T43" fmla="*/ 54 h 54"/>
                <a:gd name="T44" fmla="*/ 24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4" y="54"/>
                  </a:moveTo>
                  <a:cubicBezTo>
                    <a:pt x="24" y="32"/>
                    <a:pt x="24" y="32"/>
                    <a:pt x="24" y="32"/>
                  </a:cubicBezTo>
                  <a:cubicBezTo>
                    <a:pt x="24" y="28"/>
                    <a:pt x="23" y="26"/>
                    <a:pt x="22" y="24"/>
                  </a:cubicBezTo>
                  <a:cubicBezTo>
                    <a:pt x="21" y="22"/>
                    <a:pt x="19" y="22"/>
                    <a:pt x="16" y="22"/>
                  </a:cubicBezTo>
                  <a:cubicBezTo>
                    <a:pt x="15" y="22"/>
                    <a:pt x="14" y="22"/>
                    <a:pt x="13" y="22"/>
                  </a:cubicBezTo>
                  <a:cubicBezTo>
                    <a:pt x="12" y="22"/>
                    <a:pt x="11" y="23"/>
                    <a:pt x="10" y="24"/>
                  </a:cubicBezTo>
                  <a:cubicBezTo>
                    <a:pt x="9" y="25"/>
                    <a:pt x="9" y="26"/>
                    <a:pt x="8" y="27"/>
                  </a:cubicBezTo>
                  <a:cubicBezTo>
                    <a:pt x="8" y="28"/>
                    <a:pt x="8" y="30"/>
                    <a:pt x="8" y="31"/>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8" y="18"/>
                    <a:pt x="9" y="18"/>
                    <a:pt x="10" y="17"/>
                  </a:cubicBezTo>
                  <a:cubicBezTo>
                    <a:pt x="10" y="17"/>
                    <a:pt x="11" y="16"/>
                    <a:pt x="12" y="16"/>
                  </a:cubicBezTo>
                  <a:cubicBezTo>
                    <a:pt x="13" y="15"/>
                    <a:pt x="14" y="15"/>
                    <a:pt x="15" y="15"/>
                  </a:cubicBezTo>
                  <a:cubicBezTo>
                    <a:pt x="16" y="15"/>
                    <a:pt x="17" y="15"/>
                    <a:pt x="18" y="15"/>
                  </a:cubicBezTo>
                  <a:cubicBezTo>
                    <a:pt x="20" y="15"/>
                    <a:pt x="22" y="15"/>
                    <a:pt x="24" y="16"/>
                  </a:cubicBezTo>
                  <a:cubicBezTo>
                    <a:pt x="25" y="16"/>
                    <a:pt x="27" y="17"/>
                    <a:pt x="28" y="19"/>
                  </a:cubicBezTo>
                  <a:cubicBezTo>
                    <a:pt x="29" y="20"/>
                    <a:pt x="30" y="22"/>
                    <a:pt x="30" y="24"/>
                  </a:cubicBezTo>
                  <a:cubicBezTo>
                    <a:pt x="31" y="27"/>
                    <a:pt x="31" y="29"/>
                    <a:pt x="31" y="32"/>
                  </a:cubicBezTo>
                  <a:cubicBezTo>
                    <a:pt x="31" y="54"/>
                    <a:pt x="31" y="54"/>
                    <a:pt x="31" y="54"/>
                  </a:cubicBezTo>
                  <a:lnTo>
                    <a:pt x="24"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3" name="Freeform 31">
              <a:extLst>
                <a:ext uri="{FF2B5EF4-FFF2-40B4-BE49-F238E27FC236}">
                  <a16:creationId xmlns:a16="http://schemas.microsoft.com/office/drawing/2014/main" id="{E68BC676-C787-429D-B59B-1A5CE062F78A}"/>
                </a:ext>
              </a:extLst>
            </p:cNvPr>
            <p:cNvSpPr>
              <a:spLocks noEditPoints="1"/>
            </p:cNvSpPr>
            <p:nvPr userDrawn="1"/>
          </p:nvSpPr>
          <p:spPr bwMode="auto">
            <a:xfrm>
              <a:off x="2750996" y="6212575"/>
              <a:ext cx="85443" cy="101135"/>
            </a:xfrm>
            <a:custGeom>
              <a:avLst/>
              <a:gdLst>
                <a:gd name="T0" fmla="*/ 33 w 33"/>
                <a:gd name="T1" fmla="*/ 19 h 40"/>
                <a:gd name="T2" fmla="*/ 33 w 33"/>
                <a:gd name="T3" fmla="*/ 21 h 40"/>
                <a:gd name="T4" fmla="*/ 33 w 33"/>
                <a:gd name="T5" fmla="*/ 22 h 40"/>
                <a:gd name="T6" fmla="*/ 7 w 33"/>
                <a:gd name="T7" fmla="*/ 22 h 40"/>
                <a:gd name="T8" fmla="*/ 8 w 33"/>
                <a:gd name="T9" fmla="*/ 27 h 40"/>
                <a:gd name="T10" fmla="*/ 11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7" y="24"/>
                    <a:pt x="8" y="26"/>
                    <a:pt x="8" y="27"/>
                  </a:cubicBezTo>
                  <a:cubicBezTo>
                    <a:pt x="9" y="28"/>
                    <a:pt x="10" y="29"/>
                    <a:pt x="11" y="30"/>
                  </a:cubicBezTo>
                  <a:cubicBezTo>
                    <a:pt x="11" y="31"/>
                    <a:pt x="12" y="32"/>
                    <a:pt x="13" y="32"/>
                  </a:cubicBezTo>
                  <a:cubicBezTo>
                    <a:pt x="15" y="33"/>
                    <a:pt x="16" y="33"/>
                    <a:pt x="17" y="33"/>
                  </a:cubicBezTo>
                  <a:cubicBezTo>
                    <a:pt x="18" y="33"/>
                    <a:pt x="18" y="33"/>
                    <a:pt x="19" y="33"/>
                  </a:cubicBezTo>
                  <a:cubicBezTo>
                    <a:pt x="20" y="32"/>
                    <a:pt x="21" y="32"/>
                    <a:pt x="21" y="32"/>
                  </a:cubicBezTo>
                  <a:cubicBezTo>
                    <a:pt x="22" y="32"/>
                    <a:pt x="23"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7"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4" name="Freeform 32">
              <a:extLst>
                <a:ext uri="{FF2B5EF4-FFF2-40B4-BE49-F238E27FC236}">
                  <a16:creationId xmlns:a16="http://schemas.microsoft.com/office/drawing/2014/main" id="{71266960-73CB-44B9-9A97-810858989148}"/>
                </a:ext>
              </a:extLst>
            </p:cNvPr>
            <p:cNvSpPr>
              <a:spLocks noEditPoints="1"/>
            </p:cNvSpPr>
            <p:nvPr userDrawn="1"/>
          </p:nvSpPr>
          <p:spPr bwMode="auto">
            <a:xfrm>
              <a:off x="2902698" y="6174213"/>
              <a:ext cx="80211" cy="139497"/>
            </a:xfrm>
            <a:custGeom>
              <a:avLst/>
              <a:gdLst>
                <a:gd name="T0" fmla="*/ 32 w 32"/>
                <a:gd name="T1" fmla="*/ 35 h 55"/>
                <a:gd name="T2" fmla="*/ 31 w 32"/>
                <a:gd name="T3" fmla="*/ 44 h 55"/>
                <a:gd name="T4" fmla="*/ 28 w 32"/>
                <a:gd name="T5" fmla="*/ 50 h 55"/>
                <a:gd name="T6" fmla="*/ 23 w 32"/>
                <a:gd name="T7" fmla="*/ 53 h 55"/>
                <a:gd name="T8" fmla="*/ 17 w 32"/>
                <a:gd name="T9" fmla="*/ 55 h 55"/>
                <a:gd name="T10" fmla="*/ 12 w 32"/>
                <a:gd name="T11" fmla="*/ 53 h 55"/>
                <a:gd name="T12" fmla="*/ 7 w 32"/>
                <a:gd name="T13" fmla="*/ 50 h 55"/>
                <a:gd name="T14" fmla="*/ 7 w 32"/>
                <a:gd name="T15" fmla="*/ 54 h 55"/>
                <a:gd name="T16" fmla="*/ 0 w 32"/>
                <a:gd name="T17" fmla="*/ 54 h 55"/>
                <a:gd name="T18" fmla="*/ 0 w 32"/>
                <a:gd name="T19" fmla="*/ 4 h 55"/>
                <a:gd name="T20" fmla="*/ 7 w 32"/>
                <a:gd name="T21" fmla="*/ 0 h 55"/>
                <a:gd name="T22" fmla="*/ 7 w 32"/>
                <a:gd name="T23" fmla="*/ 19 h 55"/>
                <a:gd name="T24" fmla="*/ 10 w 32"/>
                <a:gd name="T25" fmla="*/ 17 h 55"/>
                <a:gd name="T26" fmla="*/ 12 w 32"/>
                <a:gd name="T27" fmla="*/ 16 h 55"/>
                <a:gd name="T28" fmla="*/ 14 w 32"/>
                <a:gd name="T29" fmla="*/ 15 h 55"/>
                <a:gd name="T30" fmla="*/ 17 w 32"/>
                <a:gd name="T31" fmla="*/ 15 h 55"/>
                <a:gd name="T32" fmla="*/ 23 w 32"/>
                <a:gd name="T33" fmla="*/ 16 h 55"/>
                <a:gd name="T34" fmla="*/ 28 w 32"/>
                <a:gd name="T35" fmla="*/ 19 h 55"/>
                <a:gd name="T36" fmla="*/ 31 w 32"/>
                <a:gd name="T37" fmla="*/ 26 h 55"/>
                <a:gd name="T38" fmla="*/ 32 w 32"/>
                <a:gd name="T39" fmla="*/ 35 h 55"/>
                <a:gd name="T40" fmla="*/ 25 w 32"/>
                <a:gd name="T41" fmla="*/ 35 h 55"/>
                <a:gd name="T42" fmla="*/ 23 w 32"/>
                <a:gd name="T43" fmla="*/ 25 h 55"/>
                <a:gd name="T44" fmla="*/ 16 w 32"/>
                <a:gd name="T45" fmla="*/ 22 h 55"/>
                <a:gd name="T46" fmla="*/ 14 w 32"/>
                <a:gd name="T47" fmla="*/ 22 h 55"/>
                <a:gd name="T48" fmla="*/ 11 w 32"/>
                <a:gd name="T49" fmla="*/ 23 h 55"/>
                <a:gd name="T50" fmla="*/ 9 w 32"/>
                <a:gd name="T51" fmla="*/ 25 h 55"/>
                <a:gd name="T52" fmla="*/ 7 w 32"/>
                <a:gd name="T53" fmla="*/ 26 h 55"/>
                <a:gd name="T54" fmla="*/ 7 w 32"/>
                <a:gd name="T55" fmla="*/ 43 h 55"/>
                <a:gd name="T56" fmla="*/ 9 w 32"/>
                <a:gd name="T57" fmla="*/ 44 h 55"/>
                <a:gd name="T58" fmla="*/ 11 w 32"/>
                <a:gd name="T59" fmla="*/ 46 h 55"/>
                <a:gd name="T60" fmla="*/ 14 w 32"/>
                <a:gd name="T61" fmla="*/ 47 h 55"/>
                <a:gd name="T62" fmla="*/ 16 w 32"/>
                <a:gd name="T63" fmla="*/ 48 h 55"/>
                <a:gd name="T64" fmla="*/ 23 w 32"/>
                <a:gd name="T65" fmla="*/ 45 h 55"/>
                <a:gd name="T66" fmla="*/ 25 w 32"/>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5">
                  <a:moveTo>
                    <a:pt x="32" y="35"/>
                  </a:moveTo>
                  <a:cubicBezTo>
                    <a:pt x="32" y="38"/>
                    <a:pt x="32" y="41"/>
                    <a:pt x="31" y="44"/>
                  </a:cubicBezTo>
                  <a:cubicBezTo>
                    <a:pt x="30" y="46"/>
                    <a:pt x="29" y="48"/>
                    <a:pt x="28" y="50"/>
                  </a:cubicBezTo>
                  <a:cubicBezTo>
                    <a:pt x="26" y="51"/>
                    <a:pt x="25" y="53"/>
                    <a:pt x="23" y="53"/>
                  </a:cubicBezTo>
                  <a:cubicBezTo>
                    <a:pt x="21" y="54"/>
                    <a:pt x="19" y="55"/>
                    <a:pt x="17" y="55"/>
                  </a:cubicBezTo>
                  <a:cubicBezTo>
                    <a:pt x="15" y="55"/>
                    <a:pt x="13" y="54"/>
                    <a:pt x="12" y="53"/>
                  </a:cubicBezTo>
                  <a:cubicBezTo>
                    <a:pt x="10" y="52"/>
                    <a:pt x="9" y="51"/>
                    <a:pt x="7" y="50"/>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10" y="17"/>
                  </a:cubicBezTo>
                  <a:cubicBezTo>
                    <a:pt x="10" y="17"/>
                    <a:pt x="11" y="16"/>
                    <a:pt x="12" y="16"/>
                  </a:cubicBezTo>
                  <a:cubicBezTo>
                    <a:pt x="12" y="16"/>
                    <a:pt x="13" y="15"/>
                    <a:pt x="14" y="15"/>
                  </a:cubicBezTo>
                  <a:cubicBezTo>
                    <a:pt x="15" y="15"/>
                    <a:pt x="16" y="15"/>
                    <a:pt x="17" y="15"/>
                  </a:cubicBezTo>
                  <a:cubicBezTo>
                    <a:pt x="20" y="15"/>
                    <a:pt x="21" y="15"/>
                    <a:pt x="23" y="16"/>
                  </a:cubicBezTo>
                  <a:cubicBezTo>
                    <a:pt x="25" y="16"/>
                    <a:pt x="27" y="18"/>
                    <a:pt x="28" y="19"/>
                  </a:cubicBezTo>
                  <a:cubicBezTo>
                    <a:pt x="29" y="21"/>
                    <a:pt x="30" y="23"/>
                    <a:pt x="31" y="26"/>
                  </a:cubicBezTo>
                  <a:cubicBezTo>
                    <a:pt x="32" y="28"/>
                    <a:pt x="32" y="32"/>
                    <a:pt x="32" y="35"/>
                  </a:cubicBezTo>
                  <a:close/>
                  <a:moveTo>
                    <a:pt x="25" y="35"/>
                  </a:moveTo>
                  <a:cubicBezTo>
                    <a:pt x="25" y="31"/>
                    <a:pt x="24" y="27"/>
                    <a:pt x="23" y="25"/>
                  </a:cubicBezTo>
                  <a:cubicBezTo>
                    <a:pt x="21" y="23"/>
                    <a:pt x="19" y="22"/>
                    <a:pt x="16" y="22"/>
                  </a:cubicBezTo>
                  <a:cubicBezTo>
                    <a:pt x="15" y="22"/>
                    <a:pt x="14" y="22"/>
                    <a:pt x="14" y="22"/>
                  </a:cubicBezTo>
                  <a:cubicBezTo>
                    <a:pt x="13" y="22"/>
                    <a:pt x="12" y="23"/>
                    <a:pt x="11" y="23"/>
                  </a:cubicBezTo>
                  <a:cubicBezTo>
                    <a:pt x="10" y="23"/>
                    <a:pt x="10" y="24"/>
                    <a:pt x="9" y="25"/>
                  </a:cubicBezTo>
                  <a:cubicBezTo>
                    <a:pt x="8" y="25"/>
                    <a:pt x="8" y="26"/>
                    <a:pt x="7" y="26"/>
                  </a:cubicBezTo>
                  <a:cubicBezTo>
                    <a:pt x="7" y="43"/>
                    <a:pt x="7" y="43"/>
                    <a:pt x="7" y="43"/>
                  </a:cubicBezTo>
                  <a:cubicBezTo>
                    <a:pt x="8" y="43"/>
                    <a:pt x="8" y="44"/>
                    <a:pt x="9" y="44"/>
                  </a:cubicBezTo>
                  <a:cubicBezTo>
                    <a:pt x="10" y="45"/>
                    <a:pt x="10" y="45"/>
                    <a:pt x="11" y="46"/>
                  </a:cubicBezTo>
                  <a:cubicBezTo>
                    <a:pt x="12" y="46"/>
                    <a:pt x="13" y="47"/>
                    <a:pt x="14" y="47"/>
                  </a:cubicBezTo>
                  <a:cubicBezTo>
                    <a:pt x="15" y="47"/>
                    <a:pt x="15" y="48"/>
                    <a:pt x="16"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5" name="Freeform 33">
              <a:extLst>
                <a:ext uri="{FF2B5EF4-FFF2-40B4-BE49-F238E27FC236}">
                  <a16:creationId xmlns:a16="http://schemas.microsoft.com/office/drawing/2014/main" id="{3FF3AC5A-B742-4B29-8E04-03A71D82B9A6}"/>
                </a:ext>
              </a:extLst>
            </p:cNvPr>
            <p:cNvSpPr>
              <a:spLocks noEditPoints="1"/>
            </p:cNvSpPr>
            <p:nvPr userDrawn="1"/>
          </p:nvSpPr>
          <p:spPr bwMode="auto">
            <a:xfrm>
              <a:off x="2998603"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8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8" y="37"/>
                  </a:cubicBezTo>
                  <a:cubicBezTo>
                    <a:pt x="27" y="37"/>
                    <a:pt x="26" y="38"/>
                    <a:pt x="25" y="38"/>
                  </a:cubicBezTo>
                  <a:cubicBezTo>
                    <a:pt x="24" y="39"/>
                    <a:pt x="23"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7"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6" name="Freeform 34">
              <a:extLst>
                <a:ext uri="{FF2B5EF4-FFF2-40B4-BE49-F238E27FC236}">
                  <a16:creationId xmlns:a16="http://schemas.microsoft.com/office/drawing/2014/main" id="{0C912743-E24B-4E48-8196-5FBD1ECEE9AD}"/>
                </a:ext>
              </a:extLst>
            </p:cNvPr>
            <p:cNvSpPr>
              <a:spLocks/>
            </p:cNvSpPr>
            <p:nvPr userDrawn="1"/>
          </p:nvSpPr>
          <p:spPr bwMode="auto">
            <a:xfrm>
              <a:off x="309625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3"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7" name="Freeform 35">
              <a:extLst>
                <a:ext uri="{FF2B5EF4-FFF2-40B4-BE49-F238E27FC236}">
                  <a16:creationId xmlns:a16="http://schemas.microsoft.com/office/drawing/2014/main" id="{6E2F01F4-1410-4FE1-B043-EA97A1541F32}"/>
                </a:ext>
              </a:extLst>
            </p:cNvPr>
            <p:cNvSpPr>
              <a:spLocks/>
            </p:cNvSpPr>
            <p:nvPr userDrawn="1"/>
          </p:nvSpPr>
          <p:spPr bwMode="auto">
            <a:xfrm>
              <a:off x="3164256" y="6174213"/>
              <a:ext cx="55799" cy="139497"/>
            </a:xfrm>
            <a:custGeom>
              <a:avLst/>
              <a:gdLst>
                <a:gd name="T0" fmla="*/ 21 w 22"/>
                <a:gd name="T1" fmla="*/ 53 h 55"/>
                <a:gd name="T2" fmla="*/ 18 w 22"/>
                <a:gd name="T3" fmla="*/ 54 h 55"/>
                <a:gd name="T4" fmla="*/ 14 w 22"/>
                <a:gd name="T5" fmla="*/ 55 h 55"/>
                <a:gd name="T6" fmla="*/ 10 w 22"/>
                <a:gd name="T7" fmla="*/ 54 h 55"/>
                <a:gd name="T8" fmla="*/ 7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6" y="54"/>
                    <a:pt x="15" y="55"/>
                    <a:pt x="14" y="55"/>
                  </a:cubicBezTo>
                  <a:cubicBezTo>
                    <a:pt x="12" y="55"/>
                    <a:pt x="11" y="54"/>
                    <a:pt x="10" y="54"/>
                  </a:cubicBezTo>
                  <a:cubicBezTo>
                    <a:pt x="9" y="54"/>
                    <a:pt x="8" y="53"/>
                    <a:pt x="7"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8" name="Freeform 36">
              <a:extLst>
                <a:ext uri="{FF2B5EF4-FFF2-40B4-BE49-F238E27FC236}">
                  <a16:creationId xmlns:a16="http://schemas.microsoft.com/office/drawing/2014/main" id="{58ACFF1C-49F0-414E-B9E3-DE4E9FFAA38A}"/>
                </a:ext>
              </a:extLst>
            </p:cNvPr>
            <p:cNvSpPr>
              <a:spLocks noEditPoints="1"/>
            </p:cNvSpPr>
            <p:nvPr userDrawn="1"/>
          </p:nvSpPr>
          <p:spPr bwMode="auto">
            <a:xfrm>
              <a:off x="3234004"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9" name="Freeform 37">
              <a:extLst>
                <a:ext uri="{FF2B5EF4-FFF2-40B4-BE49-F238E27FC236}">
                  <a16:creationId xmlns:a16="http://schemas.microsoft.com/office/drawing/2014/main" id="{DACBD04B-22FF-4A4F-8B29-A2F31A05423A}"/>
                </a:ext>
              </a:extLst>
            </p:cNvPr>
            <p:cNvSpPr>
              <a:spLocks/>
            </p:cNvSpPr>
            <p:nvPr userDrawn="1"/>
          </p:nvSpPr>
          <p:spPr bwMode="auto">
            <a:xfrm>
              <a:off x="3336884" y="6212575"/>
              <a:ext cx="59286" cy="99391"/>
            </a:xfrm>
            <a:custGeom>
              <a:avLst/>
              <a:gdLst>
                <a:gd name="T0" fmla="*/ 21 w 23"/>
                <a:gd name="T1" fmla="*/ 8 h 39"/>
                <a:gd name="T2" fmla="*/ 19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7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9" y="7"/>
                  </a:cubicBezTo>
                  <a:cubicBezTo>
                    <a:pt x="18" y="7"/>
                    <a:pt x="17"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1" y="1"/>
                  </a:cubicBezTo>
                  <a:cubicBezTo>
                    <a:pt x="12" y="0"/>
                    <a:pt x="13" y="0"/>
                    <a:pt x="14" y="0"/>
                  </a:cubicBezTo>
                  <a:cubicBezTo>
                    <a:pt x="15" y="0"/>
                    <a:pt x="16" y="0"/>
                    <a:pt x="17"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0" name="Freeform 38">
              <a:extLst>
                <a:ext uri="{FF2B5EF4-FFF2-40B4-BE49-F238E27FC236}">
                  <a16:creationId xmlns:a16="http://schemas.microsoft.com/office/drawing/2014/main" id="{A13F6E37-C22B-4FD3-ADFE-9C53ECB44692}"/>
                </a:ext>
              </a:extLst>
            </p:cNvPr>
            <p:cNvSpPr>
              <a:spLocks/>
            </p:cNvSpPr>
            <p:nvPr userDrawn="1"/>
          </p:nvSpPr>
          <p:spPr bwMode="auto">
            <a:xfrm>
              <a:off x="3451969"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1" name="Freeform 39">
              <a:extLst>
                <a:ext uri="{FF2B5EF4-FFF2-40B4-BE49-F238E27FC236}">
                  <a16:creationId xmlns:a16="http://schemas.microsoft.com/office/drawing/2014/main" id="{76256F1D-405A-49F9-8592-A899623F2DB0}"/>
                </a:ext>
              </a:extLst>
            </p:cNvPr>
            <p:cNvSpPr>
              <a:spLocks/>
            </p:cNvSpPr>
            <p:nvPr userDrawn="1"/>
          </p:nvSpPr>
          <p:spPr bwMode="auto">
            <a:xfrm>
              <a:off x="3530436"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2" name="Freeform 40">
              <a:extLst>
                <a:ext uri="{FF2B5EF4-FFF2-40B4-BE49-F238E27FC236}">
                  <a16:creationId xmlns:a16="http://schemas.microsoft.com/office/drawing/2014/main" id="{2F9CAE14-DB05-4B70-867F-3F6164BDB74F}"/>
                </a:ext>
              </a:extLst>
            </p:cNvPr>
            <p:cNvSpPr>
              <a:spLocks noEditPoints="1"/>
            </p:cNvSpPr>
            <p:nvPr userDrawn="1"/>
          </p:nvSpPr>
          <p:spPr bwMode="auto">
            <a:xfrm>
              <a:off x="362808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3" name="Freeform 41">
              <a:extLst>
                <a:ext uri="{FF2B5EF4-FFF2-40B4-BE49-F238E27FC236}">
                  <a16:creationId xmlns:a16="http://schemas.microsoft.com/office/drawing/2014/main" id="{30C7B10F-7027-41F9-BEE2-F1575CB690D6}"/>
                </a:ext>
              </a:extLst>
            </p:cNvPr>
            <p:cNvSpPr>
              <a:spLocks noEditPoints="1"/>
            </p:cNvSpPr>
            <p:nvPr userDrawn="1"/>
          </p:nvSpPr>
          <p:spPr bwMode="auto">
            <a:xfrm>
              <a:off x="3772813" y="6212575"/>
              <a:ext cx="81955" cy="101135"/>
            </a:xfrm>
            <a:custGeom>
              <a:avLst/>
              <a:gdLst>
                <a:gd name="T0" fmla="*/ 24 w 32"/>
                <a:gd name="T1" fmla="*/ 39 h 40"/>
                <a:gd name="T2" fmla="*/ 24 w 32"/>
                <a:gd name="T3" fmla="*/ 35 h 40"/>
                <a:gd name="T4" fmla="*/ 22 w 32"/>
                <a:gd name="T5" fmla="*/ 37 h 40"/>
                <a:gd name="T6" fmla="*/ 20 w 32"/>
                <a:gd name="T7" fmla="*/ 38 h 40"/>
                <a:gd name="T8" fmla="*/ 17 w 32"/>
                <a:gd name="T9" fmla="*/ 39 h 40"/>
                <a:gd name="T10" fmla="*/ 14 w 32"/>
                <a:gd name="T11" fmla="*/ 40 h 40"/>
                <a:gd name="T12" fmla="*/ 9 w 32"/>
                <a:gd name="T13" fmla="*/ 39 h 40"/>
                <a:gd name="T14" fmla="*/ 5 w 32"/>
                <a:gd name="T15" fmla="*/ 37 h 40"/>
                <a:gd name="T16" fmla="*/ 2 w 32"/>
                <a:gd name="T17" fmla="*/ 33 h 40"/>
                <a:gd name="T18" fmla="*/ 0 w 32"/>
                <a:gd name="T19" fmla="*/ 27 h 40"/>
                <a:gd name="T20" fmla="*/ 2 w 32"/>
                <a:gd name="T21" fmla="*/ 21 h 40"/>
                <a:gd name="T22" fmla="*/ 5 w 32"/>
                <a:gd name="T23" fmla="*/ 17 h 40"/>
                <a:gd name="T24" fmla="*/ 10 w 32"/>
                <a:gd name="T25" fmla="*/ 15 h 40"/>
                <a:gd name="T26" fmla="*/ 16 w 32"/>
                <a:gd name="T27" fmla="*/ 14 h 40"/>
                <a:gd name="T28" fmla="*/ 21 w 32"/>
                <a:gd name="T29" fmla="*/ 15 h 40"/>
                <a:gd name="T30" fmla="*/ 24 w 32"/>
                <a:gd name="T31" fmla="*/ 16 h 40"/>
                <a:gd name="T32" fmla="*/ 24 w 32"/>
                <a:gd name="T33" fmla="*/ 13 h 40"/>
                <a:gd name="T34" fmla="*/ 22 w 32"/>
                <a:gd name="T35" fmla="*/ 8 h 40"/>
                <a:gd name="T36" fmla="*/ 17 w 32"/>
                <a:gd name="T37" fmla="*/ 6 h 40"/>
                <a:gd name="T38" fmla="*/ 12 w 32"/>
                <a:gd name="T39" fmla="*/ 7 h 40"/>
                <a:gd name="T40" fmla="*/ 7 w 32"/>
                <a:gd name="T41" fmla="*/ 9 h 40"/>
                <a:gd name="T42" fmla="*/ 4 w 32"/>
                <a:gd name="T43" fmla="*/ 3 h 40"/>
                <a:gd name="T44" fmla="*/ 10 w 32"/>
                <a:gd name="T45" fmla="*/ 0 h 40"/>
                <a:gd name="T46" fmla="*/ 17 w 32"/>
                <a:gd name="T47" fmla="*/ 0 h 40"/>
                <a:gd name="T48" fmla="*/ 23 w 32"/>
                <a:gd name="T49" fmla="*/ 0 h 40"/>
                <a:gd name="T50" fmla="*/ 28 w 32"/>
                <a:gd name="T51" fmla="*/ 3 h 40"/>
                <a:gd name="T52" fmla="*/ 31 w 32"/>
                <a:gd name="T53" fmla="*/ 7 h 40"/>
                <a:gd name="T54" fmla="*/ 32 w 32"/>
                <a:gd name="T55" fmla="*/ 12 h 40"/>
                <a:gd name="T56" fmla="*/ 32 w 32"/>
                <a:gd name="T57" fmla="*/ 39 h 40"/>
                <a:gd name="T58" fmla="*/ 24 w 32"/>
                <a:gd name="T59" fmla="*/ 39 h 40"/>
                <a:gd name="T60" fmla="*/ 24 w 32"/>
                <a:gd name="T61" fmla="*/ 22 h 40"/>
                <a:gd name="T62" fmla="*/ 22 w 32"/>
                <a:gd name="T63" fmla="*/ 22 h 40"/>
                <a:gd name="T64" fmla="*/ 21 w 32"/>
                <a:gd name="T65" fmla="*/ 21 h 40"/>
                <a:gd name="T66" fmla="*/ 18 w 32"/>
                <a:gd name="T67" fmla="*/ 21 h 40"/>
                <a:gd name="T68" fmla="*/ 16 w 32"/>
                <a:gd name="T69" fmla="*/ 21 h 40"/>
                <a:gd name="T70" fmla="*/ 10 w 32"/>
                <a:gd name="T71" fmla="*/ 22 h 40"/>
                <a:gd name="T72" fmla="*/ 8 w 32"/>
                <a:gd name="T73" fmla="*/ 26 h 40"/>
                <a:gd name="T74" fmla="*/ 8 w 32"/>
                <a:gd name="T75" fmla="*/ 29 h 40"/>
                <a:gd name="T76" fmla="*/ 10 w 32"/>
                <a:gd name="T77" fmla="*/ 31 h 40"/>
                <a:gd name="T78" fmla="*/ 12 w 32"/>
                <a:gd name="T79" fmla="*/ 32 h 40"/>
                <a:gd name="T80" fmla="*/ 15 w 32"/>
                <a:gd name="T81" fmla="*/ 33 h 40"/>
                <a:gd name="T82" fmla="*/ 18 w 32"/>
                <a:gd name="T83" fmla="*/ 32 h 40"/>
                <a:gd name="T84" fmla="*/ 21 w 32"/>
                <a:gd name="T85" fmla="*/ 31 h 40"/>
                <a:gd name="T86" fmla="*/ 23 w 32"/>
                <a:gd name="T87" fmla="*/ 30 h 40"/>
                <a:gd name="T88" fmla="*/ 24 w 32"/>
                <a:gd name="T89" fmla="*/ 28 h 40"/>
                <a:gd name="T90" fmla="*/ 24 w 32"/>
                <a:gd name="T9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0">
                  <a:moveTo>
                    <a:pt x="24" y="39"/>
                  </a:moveTo>
                  <a:cubicBezTo>
                    <a:pt x="24" y="35"/>
                    <a:pt x="24" y="35"/>
                    <a:pt x="24" y="35"/>
                  </a:cubicBezTo>
                  <a:cubicBezTo>
                    <a:pt x="23" y="36"/>
                    <a:pt x="23" y="37"/>
                    <a:pt x="22" y="37"/>
                  </a:cubicBezTo>
                  <a:cubicBezTo>
                    <a:pt x="21" y="37"/>
                    <a:pt x="21" y="38"/>
                    <a:pt x="20" y="38"/>
                  </a:cubicBezTo>
                  <a:cubicBezTo>
                    <a:pt x="19" y="39"/>
                    <a:pt x="18" y="39"/>
                    <a:pt x="17" y="39"/>
                  </a:cubicBezTo>
                  <a:cubicBezTo>
                    <a:pt x="16" y="39"/>
                    <a:pt x="15" y="40"/>
                    <a:pt x="14" y="40"/>
                  </a:cubicBezTo>
                  <a:cubicBezTo>
                    <a:pt x="12" y="40"/>
                    <a:pt x="11" y="39"/>
                    <a:pt x="9" y="39"/>
                  </a:cubicBezTo>
                  <a:cubicBezTo>
                    <a:pt x="7" y="38"/>
                    <a:pt x="6" y="38"/>
                    <a:pt x="5" y="37"/>
                  </a:cubicBezTo>
                  <a:cubicBezTo>
                    <a:pt x="3" y="36"/>
                    <a:pt x="2" y="34"/>
                    <a:pt x="2" y="33"/>
                  </a:cubicBezTo>
                  <a:cubicBezTo>
                    <a:pt x="1" y="31"/>
                    <a:pt x="0" y="29"/>
                    <a:pt x="0" y="27"/>
                  </a:cubicBezTo>
                  <a:cubicBezTo>
                    <a:pt x="0" y="24"/>
                    <a:pt x="1" y="23"/>
                    <a:pt x="2" y="21"/>
                  </a:cubicBezTo>
                  <a:cubicBezTo>
                    <a:pt x="2" y="20"/>
                    <a:pt x="3" y="18"/>
                    <a:pt x="5" y="17"/>
                  </a:cubicBezTo>
                  <a:cubicBezTo>
                    <a:pt x="6" y="16"/>
                    <a:pt x="8" y="15"/>
                    <a:pt x="10" y="15"/>
                  </a:cubicBezTo>
                  <a:cubicBezTo>
                    <a:pt x="12" y="14"/>
                    <a:pt x="14" y="14"/>
                    <a:pt x="16" y="14"/>
                  </a:cubicBezTo>
                  <a:cubicBezTo>
                    <a:pt x="18" y="14"/>
                    <a:pt x="19" y="14"/>
                    <a:pt x="21" y="15"/>
                  </a:cubicBezTo>
                  <a:cubicBezTo>
                    <a:pt x="22" y="15"/>
                    <a:pt x="23" y="15"/>
                    <a:pt x="24" y="16"/>
                  </a:cubicBezTo>
                  <a:cubicBezTo>
                    <a:pt x="24" y="13"/>
                    <a:pt x="24" y="13"/>
                    <a:pt x="24" y="13"/>
                  </a:cubicBezTo>
                  <a:cubicBezTo>
                    <a:pt x="24" y="11"/>
                    <a:pt x="24" y="9"/>
                    <a:pt x="22" y="8"/>
                  </a:cubicBezTo>
                  <a:cubicBezTo>
                    <a:pt x="21" y="7"/>
                    <a:pt x="19" y="6"/>
                    <a:pt x="17" y="6"/>
                  </a:cubicBezTo>
                  <a:cubicBezTo>
                    <a:pt x="15" y="6"/>
                    <a:pt x="13" y="6"/>
                    <a:pt x="12" y="7"/>
                  </a:cubicBezTo>
                  <a:cubicBezTo>
                    <a:pt x="10" y="7"/>
                    <a:pt x="9" y="8"/>
                    <a:pt x="7" y="9"/>
                  </a:cubicBezTo>
                  <a:cubicBezTo>
                    <a:pt x="4" y="3"/>
                    <a:pt x="4" y="3"/>
                    <a:pt x="4" y="3"/>
                  </a:cubicBezTo>
                  <a:cubicBezTo>
                    <a:pt x="6" y="2"/>
                    <a:pt x="8" y="1"/>
                    <a:pt x="10" y="0"/>
                  </a:cubicBezTo>
                  <a:cubicBezTo>
                    <a:pt x="12" y="0"/>
                    <a:pt x="15" y="0"/>
                    <a:pt x="17" y="0"/>
                  </a:cubicBezTo>
                  <a:cubicBezTo>
                    <a:pt x="19" y="0"/>
                    <a:pt x="21" y="0"/>
                    <a:pt x="23" y="0"/>
                  </a:cubicBezTo>
                  <a:cubicBezTo>
                    <a:pt x="25" y="1"/>
                    <a:pt x="26" y="2"/>
                    <a:pt x="28" y="3"/>
                  </a:cubicBezTo>
                  <a:cubicBezTo>
                    <a:pt x="29" y="4"/>
                    <a:pt x="30" y="5"/>
                    <a:pt x="31" y="7"/>
                  </a:cubicBezTo>
                  <a:cubicBezTo>
                    <a:pt x="31" y="8"/>
                    <a:pt x="32" y="10"/>
                    <a:pt x="32" y="12"/>
                  </a:cubicBezTo>
                  <a:cubicBezTo>
                    <a:pt x="32" y="39"/>
                    <a:pt x="32" y="39"/>
                    <a:pt x="32" y="39"/>
                  </a:cubicBezTo>
                  <a:lnTo>
                    <a:pt x="24" y="39"/>
                  </a:lnTo>
                  <a:close/>
                  <a:moveTo>
                    <a:pt x="24" y="22"/>
                  </a:moveTo>
                  <a:cubicBezTo>
                    <a:pt x="24" y="22"/>
                    <a:pt x="23" y="22"/>
                    <a:pt x="22" y="22"/>
                  </a:cubicBezTo>
                  <a:cubicBezTo>
                    <a:pt x="22" y="21"/>
                    <a:pt x="21" y="21"/>
                    <a:pt x="21" y="21"/>
                  </a:cubicBezTo>
                  <a:cubicBezTo>
                    <a:pt x="20" y="21"/>
                    <a:pt x="19" y="21"/>
                    <a:pt x="18" y="21"/>
                  </a:cubicBezTo>
                  <a:cubicBezTo>
                    <a:pt x="17" y="21"/>
                    <a:pt x="17" y="21"/>
                    <a:pt x="16" y="21"/>
                  </a:cubicBezTo>
                  <a:cubicBezTo>
                    <a:pt x="13" y="21"/>
                    <a:pt x="11" y="21"/>
                    <a:pt x="10" y="22"/>
                  </a:cubicBezTo>
                  <a:cubicBezTo>
                    <a:pt x="8" y="23"/>
                    <a:pt x="8" y="25"/>
                    <a:pt x="8" y="26"/>
                  </a:cubicBezTo>
                  <a:cubicBezTo>
                    <a:pt x="8" y="28"/>
                    <a:pt x="8" y="29"/>
                    <a:pt x="8" y="29"/>
                  </a:cubicBezTo>
                  <a:cubicBezTo>
                    <a:pt x="9" y="30"/>
                    <a:pt x="9" y="31"/>
                    <a:pt x="10" y="31"/>
                  </a:cubicBezTo>
                  <a:cubicBezTo>
                    <a:pt x="10" y="32"/>
                    <a:pt x="11" y="32"/>
                    <a:pt x="12" y="32"/>
                  </a:cubicBezTo>
                  <a:cubicBezTo>
                    <a:pt x="13" y="33"/>
                    <a:pt x="14" y="33"/>
                    <a:pt x="15" y="33"/>
                  </a:cubicBezTo>
                  <a:cubicBezTo>
                    <a:pt x="16" y="33"/>
                    <a:pt x="17" y="33"/>
                    <a:pt x="18" y="32"/>
                  </a:cubicBezTo>
                  <a:cubicBezTo>
                    <a:pt x="19" y="32"/>
                    <a:pt x="20" y="32"/>
                    <a:pt x="21" y="31"/>
                  </a:cubicBezTo>
                  <a:cubicBezTo>
                    <a:pt x="21" y="31"/>
                    <a:pt x="22" y="30"/>
                    <a:pt x="23" y="30"/>
                  </a:cubicBezTo>
                  <a:cubicBezTo>
                    <a:pt x="23" y="29"/>
                    <a:pt x="24" y="28"/>
                    <a:pt x="24" y="28"/>
                  </a:cubicBezTo>
                  <a:lnTo>
                    <a:pt x="2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4" name="Freeform 42">
              <a:extLst>
                <a:ext uri="{FF2B5EF4-FFF2-40B4-BE49-F238E27FC236}">
                  <a16:creationId xmlns:a16="http://schemas.microsoft.com/office/drawing/2014/main" id="{16B384B2-A2D9-4CB4-AF87-AF1004852B5B}"/>
                </a:ext>
              </a:extLst>
            </p:cNvPr>
            <p:cNvSpPr>
              <a:spLocks/>
            </p:cNvSpPr>
            <p:nvPr userDrawn="1"/>
          </p:nvSpPr>
          <p:spPr bwMode="auto">
            <a:xfrm>
              <a:off x="3877436" y="6212575"/>
              <a:ext cx="78468" cy="99391"/>
            </a:xfrm>
            <a:custGeom>
              <a:avLst/>
              <a:gdLst>
                <a:gd name="T0" fmla="*/ 23 w 31"/>
                <a:gd name="T1" fmla="*/ 39 h 39"/>
                <a:gd name="T2" fmla="*/ 23 w 31"/>
                <a:gd name="T3" fmla="*/ 17 h 39"/>
                <a:gd name="T4" fmla="*/ 22 w 31"/>
                <a:gd name="T5" fmla="*/ 9 h 39"/>
                <a:gd name="T6" fmla="*/ 15 w 31"/>
                <a:gd name="T7" fmla="*/ 7 h 39"/>
                <a:gd name="T8" fmla="*/ 12 w 31"/>
                <a:gd name="T9" fmla="*/ 7 h 39"/>
                <a:gd name="T10" fmla="*/ 10 w 31"/>
                <a:gd name="T11" fmla="*/ 9 h 39"/>
                <a:gd name="T12" fmla="*/ 8 w 31"/>
                <a:gd name="T13" fmla="*/ 12 h 39"/>
                <a:gd name="T14" fmla="*/ 8 w 31"/>
                <a:gd name="T15" fmla="*/ 16 h 39"/>
                <a:gd name="T16" fmla="*/ 8 w 31"/>
                <a:gd name="T17" fmla="*/ 39 h 39"/>
                <a:gd name="T18" fmla="*/ 0 w 31"/>
                <a:gd name="T19" fmla="*/ 39 h 39"/>
                <a:gd name="T20" fmla="*/ 0 w 31"/>
                <a:gd name="T21" fmla="*/ 0 h 39"/>
                <a:gd name="T22" fmla="*/ 8 w 31"/>
                <a:gd name="T23" fmla="*/ 0 h 39"/>
                <a:gd name="T24" fmla="*/ 8 w 31"/>
                <a:gd name="T25" fmla="*/ 4 h 39"/>
                <a:gd name="T26" fmla="*/ 9 w 31"/>
                <a:gd name="T27" fmla="*/ 2 h 39"/>
                <a:gd name="T28" fmla="*/ 12 w 31"/>
                <a:gd name="T29" fmla="*/ 1 h 39"/>
                <a:gd name="T30" fmla="*/ 14 w 31"/>
                <a:gd name="T31" fmla="*/ 0 h 39"/>
                <a:gd name="T32" fmla="*/ 17 w 31"/>
                <a:gd name="T33" fmla="*/ 0 h 39"/>
                <a:gd name="T34" fmla="*/ 23 w 31"/>
                <a:gd name="T35" fmla="*/ 1 h 39"/>
                <a:gd name="T36" fmla="*/ 28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2" y="9"/>
                  </a:cubicBezTo>
                  <a:cubicBezTo>
                    <a:pt x="20" y="7"/>
                    <a:pt x="18" y="7"/>
                    <a:pt x="15" y="7"/>
                  </a:cubicBezTo>
                  <a:cubicBezTo>
                    <a:pt x="14" y="7"/>
                    <a:pt x="13" y="7"/>
                    <a:pt x="12" y="7"/>
                  </a:cubicBezTo>
                  <a:cubicBezTo>
                    <a:pt x="11" y="8"/>
                    <a:pt x="10" y="8"/>
                    <a:pt x="10" y="9"/>
                  </a:cubicBezTo>
                  <a:cubicBezTo>
                    <a:pt x="9" y="10"/>
                    <a:pt x="8" y="11"/>
                    <a:pt x="8" y="12"/>
                  </a:cubicBezTo>
                  <a:cubicBezTo>
                    <a:pt x="8" y="14"/>
                    <a:pt x="8" y="15"/>
                    <a:pt x="8" y="16"/>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2" y="1"/>
                  </a:cubicBezTo>
                  <a:cubicBezTo>
                    <a:pt x="12" y="0"/>
                    <a:pt x="13" y="0"/>
                    <a:pt x="14" y="0"/>
                  </a:cubicBezTo>
                  <a:cubicBezTo>
                    <a:pt x="15" y="0"/>
                    <a:pt x="16" y="0"/>
                    <a:pt x="17" y="0"/>
                  </a:cubicBezTo>
                  <a:cubicBezTo>
                    <a:pt x="20" y="0"/>
                    <a:pt x="22" y="0"/>
                    <a:pt x="23" y="1"/>
                  </a:cubicBezTo>
                  <a:cubicBezTo>
                    <a:pt x="25" y="1"/>
                    <a:pt x="26" y="2"/>
                    <a:pt x="28" y="4"/>
                  </a:cubicBezTo>
                  <a:cubicBezTo>
                    <a:pt x="29" y="5"/>
                    <a:pt x="29" y="7"/>
                    <a:pt x="30" y="9"/>
                  </a:cubicBezTo>
                  <a:cubicBezTo>
                    <a:pt x="31"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5" name="Freeform 43">
              <a:extLst>
                <a:ext uri="{FF2B5EF4-FFF2-40B4-BE49-F238E27FC236}">
                  <a16:creationId xmlns:a16="http://schemas.microsoft.com/office/drawing/2014/main" id="{DC309D60-84B9-4652-BEF1-F71EFAD3A402}"/>
                </a:ext>
              </a:extLst>
            </p:cNvPr>
            <p:cNvSpPr>
              <a:spLocks/>
            </p:cNvSpPr>
            <p:nvPr userDrawn="1"/>
          </p:nvSpPr>
          <p:spPr bwMode="auto">
            <a:xfrm>
              <a:off x="3975084"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0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3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6 w 29"/>
                <a:gd name="T55" fmla="*/ 24 h 40"/>
                <a:gd name="T56" fmla="*/ 13 w 29"/>
                <a:gd name="T57" fmla="*/ 22 h 40"/>
                <a:gd name="T58" fmla="*/ 7 w 29"/>
                <a:gd name="T59" fmla="*/ 20 h 40"/>
                <a:gd name="T60" fmla="*/ 4 w 29"/>
                <a:gd name="T61" fmla="*/ 17 h 40"/>
                <a:gd name="T62" fmla="*/ 2 w 29"/>
                <a:gd name="T63" fmla="*/ 14 h 40"/>
                <a:gd name="T64" fmla="*/ 1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2" y="6"/>
                    <a:pt x="11" y="7"/>
                    <a:pt x="10" y="7"/>
                  </a:cubicBezTo>
                  <a:cubicBezTo>
                    <a:pt x="9" y="8"/>
                    <a:pt x="9" y="9"/>
                    <a:pt x="9" y="10"/>
                  </a:cubicBezTo>
                  <a:cubicBezTo>
                    <a:pt x="9" y="10"/>
                    <a:pt x="9" y="11"/>
                    <a:pt x="9" y="11"/>
                  </a:cubicBezTo>
                  <a:cubicBezTo>
                    <a:pt x="10" y="12"/>
                    <a:pt x="10" y="12"/>
                    <a:pt x="10"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3" y="29"/>
                    <a:pt x="3" y="29"/>
                    <a:pt x="3"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1" y="27"/>
                    <a:pt x="21" y="27"/>
                  </a:cubicBezTo>
                  <a:cubicBezTo>
                    <a:pt x="21" y="26"/>
                    <a:pt x="20" y="25"/>
                    <a:pt x="19" y="25"/>
                  </a:cubicBezTo>
                  <a:cubicBezTo>
                    <a:pt x="18" y="25"/>
                    <a:pt x="18" y="24"/>
                    <a:pt x="16" y="24"/>
                  </a:cubicBezTo>
                  <a:cubicBezTo>
                    <a:pt x="15" y="23"/>
                    <a:pt x="14" y="23"/>
                    <a:pt x="13" y="22"/>
                  </a:cubicBezTo>
                  <a:cubicBezTo>
                    <a:pt x="11" y="21"/>
                    <a:pt x="9" y="20"/>
                    <a:pt x="7" y="20"/>
                  </a:cubicBezTo>
                  <a:cubicBezTo>
                    <a:pt x="6" y="19"/>
                    <a:pt x="5" y="18"/>
                    <a:pt x="4" y="17"/>
                  </a:cubicBezTo>
                  <a:cubicBezTo>
                    <a:pt x="3" y="16"/>
                    <a:pt x="2" y="15"/>
                    <a:pt x="2" y="14"/>
                  </a:cubicBezTo>
                  <a:cubicBezTo>
                    <a:pt x="2" y="13"/>
                    <a:pt x="1" y="12"/>
                    <a:pt x="1" y="10"/>
                  </a:cubicBezTo>
                  <a:cubicBezTo>
                    <a:pt x="1"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6" name="Freeform 44">
              <a:extLst>
                <a:ext uri="{FF2B5EF4-FFF2-40B4-BE49-F238E27FC236}">
                  <a16:creationId xmlns:a16="http://schemas.microsoft.com/office/drawing/2014/main" id="{A4440044-5486-483F-B652-7EE3849461B3}"/>
                </a:ext>
              </a:extLst>
            </p:cNvPr>
            <p:cNvSpPr>
              <a:spLocks/>
            </p:cNvSpPr>
            <p:nvPr userDrawn="1"/>
          </p:nvSpPr>
          <p:spPr bwMode="auto">
            <a:xfrm>
              <a:off x="4058782" y="6212575"/>
              <a:ext cx="122060" cy="99391"/>
            </a:xfrm>
            <a:custGeom>
              <a:avLst/>
              <a:gdLst>
                <a:gd name="T0" fmla="*/ 55 w 70"/>
                <a:gd name="T1" fmla="*/ 57 h 57"/>
                <a:gd name="T2" fmla="*/ 45 w 70"/>
                <a:gd name="T3" fmla="*/ 57 h 57"/>
                <a:gd name="T4" fmla="*/ 35 w 70"/>
                <a:gd name="T5" fmla="*/ 17 h 57"/>
                <a:gd name="T6" fmla="*/ 25 w 70"/>
                <a:gd name="T7" fmla="*/ 57 h 57"/>
                <a:gd name="T8" fmla="*/ 14 w 70"/>
                <a:gd name="T9" fmla="*/ 57 h 57"/>
                <a:gd name="T10" fmla="*/ 0 w 70"/>
                <a:gd name="T11" fmla="*/ 0 h 57"/>
                <a:gd name="T12" fmla="*/ 10 w 70"/>
                <a:gd name="T13" fmla="*/ 0 h 57"/>
                <a:gd name="T14" fmla="*/ 20 w 70"/>
                <a:gd name="T15" fmla="*/ 39 h 57"/>
                <a:gd name="T16" fmla="*/ 30 w 70"/>
                <a:gd name="T17" fmla="*/ 0 h 57"/>
                <a:gd name="T18" fmla="*/ 39 w 70"/>
                <a:gd name="T19" fmla="*/ 0 h 57"/>
                <a:gd name="T20" fmla="*/ 49 w 70"/>
                <a:gd name="T21" fmla="*/ 39 h 57"/>
                <a:gd name="T22" fmla="*/ 60 w 70"/>
                <a:gd name="T23" fmla="*/ 0 h 57"/>
                <a:gd name="T24" fmla="*/ 70 w 70"/>
                <a:gd name="T25" fmla="*/ 0 h 57"/>
                <a:gd name="T26" fmla="*/ 55 w 7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55" y="57"/>
                  </a:moveTo>
                  <a:lnTo>
                    <a:pt x="45" y="57"/>
                  </a:lnTo>
                  <a:lnTo>
                    <a:pt x="35" y="17"/>
                  </a:lnTo>
                  <a:lnTo>
                    <a:pt x="25" y="57"/>
                  </a:lnTo>
                  <a:lnTo>
                    <a:pt x="14" y="57"/>
                  </a:lnTo>
                  <a:lnTo>
                    <a:pt x="0" y="0"/>
                  </a:lnTo>
                  <a:lnTo>
                    <a:pt x="10" y="0"/>
                  </a:lnTo>
                  <a:lnTo>
                    <a:pt x="20" y="39"/>
                  </a:lnTo>
                  <a:lnTo>
                    <a:pt x="30" y="0"/>
                  </a:lnTo>
                  <a:lnTo>
                    <a:pt x="39" y="0"/>
                  </a:lnTo>
                  <a:lnTo>
                    <a:pt x="49" y="39"/>
                  </a:lnTo>
                  <a:lnTo>
                    <a:pt x="60" y="0"/>
                  </a:lnTo>
                  <a:lnTo>
                    <a:pt x="70" y="0"/>
                  </a:lnTo>
                  <a:lnTo>
                    <a:pt x="55" y="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7" name="Freeform 45">
              <a:extLst>
                <a:ext uri="{FF2B5EF4-FFF2-40B4-BE49-F238E27FC236}">
                  <a16:creationId xmlns:a16="http://schemas.microsoft.com/office/drawing/2014/main" id="{446771E9-EA09-4256-8955-FE392C07AFC4}"/>
                </a:ext>
              </a:extLst>
            </p:cNvPr>
            <p:cNvSpPr>
              <a:spLocks noEditPoints="1"/>
            </p:cNvSpPr>
            <p:nvPr userDrawn="1"/>
          </p:nvSpPr>
          <p:spPr bwMode="auto">
            <a:xfrm>
              <a:off x="419130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8" name="Freeform 46">
              <a:extLst>
                <a:ext uri="{FF2B5EF4-FFF2-40B4-BE49-F238E27FC236}">
                  <a16:creationId xmlns:a16="http://schemas.microsoft.com/office/drawing/2014/main" id="{FE985025-CAA5-44F2-9174-87CD1D8BA182}"/>
                </a:ext>
              </a:extLst>
            </p:cNvPr>
            <p:cNvSpPr>
              <a:spLocks/>
            </p:cNvSpPr>
            <p:nvPr userDrawn="1"/>
          </p:nvSpPr>
          <p:spPr bwMode="auto">
            <a:xfrm>
              <a:off x="4295927" y="6212575"/>
              <a:ext cx="57543" cy="99391"/>
            </a:xfrm>
            <a:custGeom>
              <a:avLst/>
              <a:gdLst>
                <a:gd name="T0" fmla="*/ 21 w 23"/>
                <a:gd name="T1" fmla="*/ 8 h 39"/>
                <a:gd name="T2" fmla="*/ 18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6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8" y="7"/>
                  </a:cubicBezTo>
                  <a:cubicBezTo>
                    <a:pt x="17" y="7"/>
                    <a:pt x="16"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0" y="1"/>
                    <a:pt x="11" y="1"/>
                  </a:cubicBezTo>
                  <a:cubicBezTo>
                    <a:pt x="12" y="0"/>
                    <a:pt x="13" y="0"/>
                    <a:pt x="14" y="0"/>
                  </a:cubicBezTo>
                  <a:cubicBezTo>
                    <a:pt x="14" y="0"/>
                    <a:pt x="15" y="0"/>
                    <a:pt x="16"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9" name="Freeform 47">
              <a:extLst>
                <a:ext uri="{FF2B5EF4-FFF2-40B4-BE49-F238E27FC236}">
                  <a16:creationId xmlns:a16="http://schemas.microsoft.com/office/drawing/2014/main" id="{1105FBBE-AD06-4F22-94D8-E2E98185FAA9}"/>
                </a:ext>
              </a:extLst>
            </p:cNvPr>
            <p:cNvSpPr>
              <a:spLocks/>
            </p:cNvSpPr>
            <p:nvPr userDrawn="1"/>
          </p:nvSpPr>
          <p:spPr bwMode="auto">
            <a:xfrm>
              <a:off x="4346494" y="6284068"/>
              <a:ext cx="29644"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3 w 12"/>
                <a:gd name="T11" fmla="*/ 11 h 12"/>
                <a:gd name="T12" fmla="*/ 2 w 12"/>
                <a:gd name="T13" fmla="*/ 10 h 12"/>
                <a:gd name="T14" fmla="*/ 0 w 12"/>
                <a:gd name="T15" fmla="*/ 8 h 12"/>
                <a:gd name="T16" fmla="*/ 0 w 12"/>
                <a:gd name="T17" fmla="*/ 6 h 12"/>
                <a:gd name="T18" fmla="*/ 0 w 12"/>
                <a:gd name="T19" fmla="*/ 4 h 12"/>
                <a:gd name="T20" fmla="*/ 2 w 12"/>
                <a:gd name="T21" fmla="*/ 2 h 12"/>
                <a:gd name="T22" fmla="*/ 3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3" y="11"/>
                  </a:cubicBezTo>
                  <a:cubicBezTo>
                    <a:pt x="3" y="11"/>
                    <a:pt x="2" y="10"/>
                    <a:pt x="2" y="10"/>
                  </a:cubicBezTo>
                  <a:cubicBezTo>
                    <a:pt x="1" y="9"/>
                    <a:pt x="1" y="9"/>
                    <a:pt x="0" y="8"/>
                  </a:cubicBezTo>
                  <a:cubicBezTo>
                    <a:pt x="0" y="7"/>
                    <a:pt x="0" y="7"/>
                    <a:pt x="0" y="6"/>
                  </a:cubicBezTo>
                  <a:cubicBezTo>
                    <a:pt x="0" y="5"/>
                    <a:pt x="0" y="4"/>
                    <a:pt x="0" y="4"/>
                  </a:cubicBezTo>
                  <a:cubicBezTo>
                    <a:pt x="1" y="3"/>
                    <a:pt x="1" y="2"/>
                    <a:pt x="2" y="2"/>
                  </a:cubicBezTo>
                  <a:cubicBezTo>
                    <a:pt x="2" y="1"/>
                    <a:pt x="3" y="1"/>
                    <a:pt x="3"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0" name="Freeform 48">
              <a:extLst>
                <a:ext uri="{FF2B5EF4-FFF2-40B4-BE49-F238E27FC236}">
                  <a16:creationId xmlns:a16="http://schemas.microsoft.com/office/drawing/2014/main" id="{8141824A-6AD4-4B53-B837-71461DD538CC}"/>
                </a:ext>
              </a:extLst>
            </p:cNvPr>
            <p:cNvSpPr>
              <a:spLocks/>
            </p:cNvSpPr>
            <p:nvPr userDrawn="1"/>
          </p:nvSpPr>
          <p:spPr bwMode="auto">
            <a:xfrm>
              <a:off x="498115" y="6388691"/>
              <a:ext cx="94161" cy="130778"/>
            </a:xfrm>
            <a:custGeom>
              <a:avLst/>
              <a:gdLst>
                <a:gd name="T0" fmla="*/ 32 w 54"/>
                <a:gd name="T1" fmla="*/ 12 h 75"/>
                <a:gd name="T2" fmla="*/ 32 w 54"/>
                <a:gd name="T3" fmla="*/ 75 h 75"/>
                <a:gd name="T4" fmla="*/ 22 w 54"/>
                <a:gd name="T5" fmla="*/ 75 h 75"/>
                <a:gd name="T6" fmla="*/ 22 w 54"/>
                <a:gd name="T7" fmla="*/ 12 h 75"/>
                <a:gd name="T8" fmla="*/ 0 w 54"/>
                <a:gd name="T9" fmla="*/ 12 h 75"/>
                <a:gd name="T10" fmla="*/ 0 w 54"/>
                <a:gd name="T11" fmla="*/ 0 h 75"/>
                <a:gd name="T12" fmla="*/ 54 w 54"/>
                <a:gd name="T13" fmla="*/ 0 h 75"/>
                <a:gd name="T14" fmla="*/ 54 w 54"/>
                <a:gd name="T15" fmla="*/ 12 h 75"/>
                <a:gd name="T16" fmla="*/ 32 w 54"/>
                <a:gd name="T17"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2"/>
                  </a:moveTo>
                  <a:lnTo>
                    <a:pt x="32" y="75"/>
                  </a:lnTo>
                  <a:lnTo>
                    <a:pt x="22" y="75"/>
                  </a:lnTo>
                  <a:lnTo>
                    <a:pt x="22" y="12"/>
                  </a:lnTo>
                  <a:lnTo>
                    <a:pt x="0" y="12"/>
                  </a:lnTo>
                  <a:lnTo>
                    <a:pt x="0" y="0"/>
                  </a:lnTo>
                  <a:lnTo>
                    <a:pt x="54" y="0"/>
                  </a:lnTo>
                  <a:lnTo>
                    <a:pt x="54" y="12"/>
                  </a:lnTo>
                  <a:lnTo>
                    <a:pt x="32"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1" name="Freeform 49">
              <a:extLst>
                <a:ext uri="{FF2B5EF4-FFF2-40B4-BE49-F238E27FC236}">
                  <a16:creationId xmlns:a16="http://schemas.microsoft.com/office/drawing/2014/main" id="{1CEF1D95-CD6C-417A-9539-CB4DBAA5E07D}"/>
                </a:ext>
              </a:extLst>
            </p:cNvPr>
            <p:cNvSpPr>
              <a:spLocks/>
            </p:cNvSpPr>
            <p:nvPr userDrawn="1"/>
          </p:nvSpPr>
          <p:spPr bwMode="auto">
            <a:xfrm>
              <a:off x="609713" y="6383459"/>
              <a:ext cx="78468"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9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1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2" y="25"/>
                    <a:pt x="21" y="24"/>
                  </a:cubicBezTo>
                  <a:cubicBezTo>
                    <a:pt x="20" y="22"/>
                    <a:pt x="18" y="21"/>
                    <a:pt x="15" y="21"/>
                  </a:cubicBezTo>
                  <a:cubicBezTo>
                    <a:pt x="14" y="21"/>
                    <a:pt x="13" y="21"/>
                    <a:pt x="12" y="22"/>
                  </a:cubicBezTo>
                  <a:cubicBezTo>
                    <a:pt x="11" y="22"/>
                    <a:pt x="10" y="23"/>
                    <a:pt x="9" y="24"/>
                  </a:cubicBezTo>
                  <a:cubicBezTo>
                    <a:pt x="9" y="24"/>
                    <a:pt x="8" y="25"/>
                    <a:pt x="8" y="27"/>
                  </a:cubicBezTo>
                  <a:cubicBezTo>
                    <a:pt x="7"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8" y="17"/>
                    <a:pt x="9" y="17"/>
                  </a:cubicBezTo>
                  <a:cubicBezTo>
                    <a:pt x="10" y="16"/>
                    <a:pt x="10" y="16"/>
                    <a:pt x="11" y="15"/>
                  </a:cubicBezTo>
                  <a:cubicBezTo>
                    <a:pt x="12" y="15"/>
                    <a:pt x="13" y="15"/>
                    <a:pt x="14" y="14"/>
                  </a:cubicBezTo>
                  <a:cubicBezTo>
                    <a:pt x="15" y="14"/>
                    <a:pt x="16" y="14"/>
                    <a:pt x="17" y="14"/>
                  </a:cubicBezTo>
                  <a:cubicBezTo>
                    <a:pt x="19" y="14"/>
                    <a:pt x="21" y="14"/>
                    <a:pt x="23" y="15"/>
                  </a:cubicBezTo>
                  <a:cubicBezTo>
                    <a:pt x="25" y="16"/>
                    <a:pt x="26" y="17"/>
                    <a:pt x="27" y="18"/>
                  </a:cubicBezTo>
                  <a:cubicBezTo>
                    <a:pt x="28" y="20"/>
                    <a:pt x="29" y="22"/>
                    <a:pt x="30" y="24"/>
                  </a:cubicBezTo>
                  <a:cubicBezTo>
                    <a:pt x="30"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2" name="Freeform 50">
              <a:extLst>
                <a:ext uri="{FF2B5EF4-FFF2-40B4-BE49-F238E27FC236}">
                  <a16:creationId xmlns:a16="http://schemas.microsoft.com/office/drawing/2014/main" id="{BF6CB5D3-9648-4D73-AB7C-5374814E5BA2}"/>
                </a:ext>
              </a:extLst>
            </p:cNvPr>
            <p:cNvSpPr>
              <a:spLocks noEditPoints="1"/>
            </p:cNvSpPr>
            <p:nvPr userDrawn="1"/>
          </p:nvSpPr>
          <p:spPr bwMode="auto">
            <a:xfrm>
              <a:off x="705618" y="6418333"/>
              <a:ext cx="85443" cy="102879"/>
            </a:xfrm>
            <a:custGeom>
              <a:avLst/>
              <a:gdLst>
                <a:gd name="T0" fmla="*/ 33 w 33"/>
                <a:gd name="T1" fmla="*/ 19 h 40"/>
                <a:gd name="T2" fmla="*/ 33 w 33"/>
                <a:gd name="T3" fmla="*/ 21 h 40"/>
                <a:gd name="T4" fmla="*/ 33 w 33"/>
                <a:gd name="T5" fmla="*/ 23 h 40"/>
                <a:gd name="T6" fmla="*/ 7 w 33"/>
                <a:gd name="T7" fmla="*/ 23 h 40"/>
                <a:gd name="T8" fmla="*/ 9 w 33"/>
                <a:gd name="T9" fmla="*/ 28 h 40"/>
                <a:gd name="T10" fmla="*/ 11 w 33"/>
                <a:gd name="T11" fmla="*/ 31 h 40"/>
                <a:gd name="T12" fmla="*/ 14 w 33"/>
                <a:gd name="T13" fmla="*/ 33 h 40"/>
                <a:gd name="T14" fmla="*/ 17 w 33"/>
                <a:gd name="T15" fmla="*/ 33 h 40"/>
                <a:gd name="T16" fmla="*/ 19 w 33"/>
                <a:gd name="T17" fmla="*/ 33 h 40"/>
                <a:gd name="T18" fmla="*/ 22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1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5 w 33"/>
                <a:gd name="T65" fmla="*/ 13 h 40"/>
                <a:gd name="T66" fmla="*/ 23 w 33"/>
                <a:gd name="T67" fmla="*/ 10 h 40"/>
                <a:gd name="T68" fmla="*/ 20 w 33"/>
                <a:gd name="T69" fmla="*/ 8 h 40"/>
                <a:gd name="T70" fmla="*/ 16 w 33"/>
                <a:gd name="T71" fmla="*/ 7 h 40"/>
                <a:gd name="T72" fmla="*/ 13 w 33"/>
                <a:gd name="T73" fmla="*/ 8 h 40"/>
                <a:gd name="T74" fmla="*/ 10 w 33"/>
                <a:gd name="T75" fmla="*/ 9 h 40"/>
                <a:gd name="T76" fmla="*/ 9 w 33"/>
                <a:gd name="T77" fmla="*/ 12 h 40"/>
                <a:gd name="T78" fmla="*/ 8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7" y="23"/>
                    <a:pt x="7" y="23"/>
                    <a:pt x="7" y="23"/>
                  </a:cubicBezTo>
                  <a:cubicBezTo>
                    <a:pt x="8" y="25"/>
                    <a:pt x="8" y="26"/>
                    <a:pt x="9" y="28"/>
                  </a:cubicBezTo>
                  <a:cubicBezTo>
                    <a:pt x="9" y="29"/>
                    <a:pt x="10" y="30"/>
                    <a:pt x="11" y="31"/>
                  </a:cubicBezTo>
                  <a:cubicBezTo>
                    <a:pt x="12" y="32"/>
                    <a:pt x="13" y="32"/>
                    <a:pt x="14" y="33"/>
                  </a:cubicBezTo>
                  <a:cubicBezTo>
                    <a:pt x="15" y="33"/>
                    <a:pt x="16" y="33"/>
                    <a:pt x="17" y="33"/>
                  </a:cubicBezTo>
                  <a:cubicBezTo>
                    <a:pt x="18" y="33"/>
                    <a:pt x="19" y="33"/>
                    <a:pt x="19" y="33"/>
                  </a:cubicBezTo>
                  <a:cubicBezTo>
                    <a:pt x="20" y="33"/>
                    <a:pt x="21" y="33"/>
                    <a:pt x="22" y="32"/>
                  </a:cubicBezTo>
                  <a:cubicBezTo>
                    <a:pt x="22" y="32"/>
                    <a:pt x="23" y="32"/>
                    <a:pt x="23" y="32"/>
                  </a:cubicBezTo>
                  <a:cubicBezTo>
                    <a:pt x="24" y="31"/>
                    <a:pt x="25"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20" y="40"/>
                    <a:pt x="18" y="40"/>
                    <a:pt x="17" y="40"/>
                  </a:cubicBezTo>
                  <a:cubicBezTo>
                    <a:pt x="15" y="40"/>
                    <a:pt x="13" y="40"/>
                    <a:pt x="12" y="39"/>
                  </a:cubicBezTo>
                  <a:cubicBezTo>
                    <a:pt x="11" y="39"/>
                    <a:pt x="9" y="38"/>
                    <a:pt x="8" y="38"/>
                  </a:cubicBezTo>
                  <a:cubicBezTo>
                    <a:pt x="7" y="37"/>
                    <a:pt x="6" y="36"/>
                    <a:pt x="5" y="35"/>
                  </a:cubicBezTo>
                  <a:cubicBezTo>
                    <a:pt x="4" y="34"/>
                    <a:pt x="3" y="33"/>
                    <a:pt x="3" y="31"/>
                  </a:cubicBezTo>
                  <a:cubicBezTo>
                    <a:pt x="2" y="30"/>
                    <a:pt x="1" y="28"/>
                    <a:pt x="1" y="26"/>
                  </a:cubicBezTo>
                  <a:cubicBezTo>
                    <a:pt x="0" y="24"/>
                    <a:pt x="0" y="22"/>
                    <a:pt x="0" y="20"/>
                  </a:cubicBezTo>
                  <a:cubicBezTo>
                    <a:pt x="0" y="17"/>
                    <a:pt x="0" y="14"/>
                    <a:pt x="1" y="12"/>
                  </a:cubicBezTo>
                  <a:cubicBezTo>
                    <a:pt x="2" y="9"/>
                    <a:pt x="3" y="7"/>
                    <a:pt x="5" y="5"/>
                  </a:cubicBezTo>
                  <a:cubicBezTo>
                    <a:pt x="6" y="4"/>
                    <a:pt x="8" y="2"/>
                    <a:pt x="10" y="1"/>
                  </a:cubicBezTo>
                  <a:cubicBezTo>
                    <a:pt x="12" y="1"/>
                    <a:pt x="14" y="0"/>
                    <a:pt x="17" y="0"/>
                  </a:cubicBezTo>
                  <a:cubicBezTo>
                    <a:pt x="20" y="0"/>
                    <a:pt x="22" y="1"/>
                    <a:pt x="24" y="2"/>
                  </a:cubicBezTo>
                  <a:cubicBezTo>
                    <a:pt x="26" y="3"/>
                    <a:pt x="28" y="4"/>
                    <a:pt x="29" y="6"/>
                  </a:cubicBezTo>
                  <a:cubicBezTo>
                    <a:pt x="30" y="8"/>
                    <a:pt x="31" y="10"/>
                    <a:pt x="32" y="12"/>
                  </a:cubicBezTo>
                  <a:cubicBezTo>
                    <a:pt x="33" y="14"/>
                    <a:pt x="33" y="17"/>
                    <a:pt x="33" y="19"/>
                  </a:cubicBezTo>
                  <a:close/>
                  <a:moveTo>
                    <a:pt x="25" y="17"/>
                  </a:moveTo>
                  <a:cubicBezTo>
                    <a:pt x="25" y="15"/>
                    <a:pt x="25" y="14"/>
                    <a:pt x="25" y="13"/>
                  </a:cubicBezTo>
                  <a:cubicBezTo>
                    <a:pt x="24" y="12"/>
                    <a:pt x="24" y="11"/>
                    <a:pt x="23" y="10"/>
                  </a:cubicBezTo>
                  <a:cubicBezTo>
                    <a:pt x="22" y="9"/>
                    <a:pt x="21" y="8"/>
                    <a:pt x="20" y="8"/>
                  </a:cubicBezTo>
                  <a:cubicBezTo>
                    <a:pt x="19" y="7"/>
                    <a:pt x="18" y="7"/>
                    <a:pt x="16" y="7"/>
                  </a:cubicBezTo>
                  <a:cubicBezTo>
                    <a:pt x="15" y="7"/>
                    <a:pt x="14" y="7"/>
                    <a:pt x="13" y="8"/>
                  </a:cubicBezTo>
                  <a:cubicBezTo>
                    <a:pt x="12" y="8"/>
                    <a:pt x="11" y="9"/>
                    <a:pt x="10" y="9"/>
                  </a:cubicBezTo>
                  <a:cubicBezTo>
                    <a:pt x="10" y="10"/>
                    <a:pt x="9" y="11"/>
                    <a:pt x="9" y="12"/>
                  </a:cubicBezTo>
                  <a:cubicBezTo>
                    <a:pt x="8" y="14"/>
                    <a:pt x="8" y="15"/>
                    <a:pt x="8"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3" name="Freeform 51">
              <a:extLst>
                <a:ext uri="{FF2B5EF4-FFF2-40B4-BE49-F238E27FC236}">
                  <a16:creationId xmlns:a16="http://schemas.microsoft.com/office/drawing/2014/main" id="{55F0E322-3AEE-482E-8E59-9FB04FACA931}"/>
                </a:ext>
              </a:extLst>
            </p:cNvPr>
            <p:cNvSpPr>
              <a:spLocks noEditPoints="1"/>
            </p:cNvSpPr>
            <p:nvPr userDrawn="1"/>
          </p:nvSpPr>
          <p:spPr bwMode="auto">
            <a:xfrm>
              <a:off x="857320" y="6383459"/>
              <a:ext cx="83698" cy="137753"/>
            </a:xfrm>
            <a:custGeom>
              <a:avLst/>
              <a:gdLst>
                <a:gd name="T0" fmla="*/ 33 w 33"/>
                <a:gd name="T1" fmla="*/ 35 h 54"/>
                <a:gd name="T2" fmla="*/ 31 w 33"/>
                <a:gd name="T3" fmla="*/ 43 h 54"/>
                <a:gd name="T4" fmla="*/ 28 w 33"/>
                <a:gd name="T5" fmla="*/ 49 h 54"/>
                <a:gd name="T6" fmla="*/ 23 w 33"/>
                <a:gd name="T7" fmla="*/ 53 h 54"/>
                <a:gd name="T8" fmla="*/ 17 w 33"/>
                <a:gd name="T9" fmla="*/ 54 h 54"/>
                <a:gd name="T10" fmla="*/ 12 w 33"/>
                <a:gd name="T11" fmla="*/ 53 h 54"/>
                <a:gd name="T12" fmla="*/ 8 w 33"/>
                <a:gd name="T13" fmla="*/ 50 h 54"/>
                <a:gd name="T14" fmla="*/ 8 w 33"/>
                <a:gd name="T15" fmla="*/ 53 h 54"/>
                <a:gd name="T16" fmla="*/ 0 w 33"/>
                <a:gd name="T17" fmla="*/ 53 h 54"/>
                <a:gd name="T18" fmla="*/ 0 w 33"/>
                <a:gd name="T19" fmla="*/ 4 h 54"/>
                <a:gd name="T20" fmla="*/ 8 w 33"/>
                <a:gd name="T21" fmla="*/ 0 h 54"/>
                <a:gd name="T22" fmla="*/ 8 w 33"/>
                <a:gd name="T23" fmla="*/ 19 h 54"/>
                <a:gd name="T24" fmla="*/ 10 w 33"/>
                <a:gd name="T25" fmla="*/ 17 h 54"/>
                <a:gd name="T26" fmla="*/ 12 w 33"/>
                <a:gd name="T27" fmla="*/ 16 h 54"/>
                <a:gd name="T28" fmla="*/ 14 w 33"/>
                <a:gd name="T29" fmla="*/ 14 h 54"/>
                <a:gd name="T30" fmla="*/ 18 w 33"/>
                <a:gd name="T31" fmla="*/ 14 h 54"/>
                <a:gd name="T32" fmla="*/ 24 w 33"/>
                <a:gd name="T33" fmla="*/ 15 h 54"/>
                <a:gd name="T34" fmla="*/ 28 w 33"/>
                <a:gd name="T35" fmla="*/ 19 h 54"/>
                <a:gd name="T36" fmla="*/ 31 w 33"/>
                <a:gd name="T37" fmla="*/ 25 h 54"/>
                <a:gd name="T38" fmla="*/ 33 w 33"/>
                <a:gd name="T39" fmla="*/ 35 h 54"/>
                <a:gd name="T40" fmla="*/ 25 w 33"/>
                <a:gd name="T41" fmla="*/ 35 h 54"/>
                <a:gd name="T42" fmla="*/ 23 w 33"/>
                <a:gd name="T43" fmla="*/ 24 h 54"/>
                <a:gd name="T44" fmla="*/ 16 w 33"/>
                <a:gd name="T45" fmla="*/ 21 h 54"/>
                <a:gd name="T46" fmla="*/ 14 w 33"/>
                <a:gd name="T47" fmla="*/ 21 h 54"/>
                <a:gd name="T48" fmla="*/ 11 w 33"/>
                <a:gd name="T49" fmla="*/ 23 h 54"/>
                <a:gd name="T50" fmla="*/ 9 w 33"/>
                <a:gd name="T51" fmla="*/ 24 h 54"/>
                <a:gd name="T52" fmla="*/ 8 w 33"/>
                <a:gd name="T53" fmla="*/ 26 h 54"/>
                <a:gd name="T54" fmla="*/ 8 w 33"/>
                <a:gd name="T55" fmla="*/ 42 h 54"/>
                <a:gd name="T56" fmla="*/ 9 w 33"/>
                <a:gd name="T57" fmla="*/ 44 h 54"/>
                <a:gd name="T58" fmla="*/ 11 w 33"/>
                <a:gd name="T59" fmla="*/ 45 h 54"/>
                <a:gd name="T60" fmla="*/ 14 w 33"/>
                <a:gd name="T61" fmla="*/ 47 h 54"/>
                <a:gd name="T62" fmla="*/ 17 w 33"/>
                <a:gd name="T63" fmla="*/ 47 h 54"/>
                <a:gd name="T64" fmla="*/ 23 w 33"/>
                <a:gd name="T65" fmla="*/ 44 h 54"/>
                <a:gd name="T66" fmla="*/ 25 w 33"/>
                <a:gd name="T6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4">
                  <a:moveTo>
                    <a:pt x="33" y="35"/>
                  </a:moveTo>
                  <a:cubicBezTo>
                    <a:pt x="33" y="38"/>
                    <a:pt x="32" y="41"/>
                    <a:pt x="31" y="43"/>
                  </a:cubicBezTo>
                  <a:cubicBezTo>
                    <a:pt x="30" y="46"/>
                    <a:pt x="29" y="48"/>
                    <a:pt x="28" y="49"/>
                  </a:cubicBezTo>
                  <a:cubicBezTo>
                    <a:pt x="27" y="51"/>
                    <a:pt x="25" y="52"/>
                    <a:pt x="23" y="53"/>
                  </a:cubicBezTo>
                  <a:cubicBezTo>
                    <a:pt x="21" y="54"/>
                    <a:pt x="19" y="54"/>
                    <a:pt x="17" y="54"/>
                  </a:cubicBezTo>
                  <a:cubicBezTo>
                    <a:pt x="16" y="54"/>
                    <a:pt x="14" y="54"/>
                    <a:pt x="12" y="53"/>
                  </a:cubicBezTo>
                  <a:cubicBezTo>
                    <a:pt x="10" y="52"/>
                    <a:pt x="9" y="51"/>
                    <a:pt x="8" y="50"/>
                  </a:cubicBezTo>
                  <a:cubicBezTo>
                    <a:pt x="8" y="53"/>
                    <a:pt x="8" y="53"/>
                    <a:pt x="8" y="53"/>
                  </a:cubicBezTo>
                  <a:cubicBezTo>
                    <a:pt x="0" y="53"/>
                    <a:pt x="0" y="53"/>
                    <a:pt x="0" y="53"/>
                  </a:cubicBezTo>
                  <a:cubicBezTo>
                    <a:pt x="0" y="4"/>
                    <a:pt x="0" y="4"/>
                    <a:pt x="0" y="4"/>
                  </a:cubicBezTo>
                  <a:cubicBezTo>
                    <a:pt x="8" y="0"/>
                    <a:pt x="8" y="0"/>
                    <a:pt x="8" y="0"/>
                  </a:cubicBezTo>
                  <a:cubicBezTo>
                    <a:pt x="8" y="19"/>
                    <a:pt x="8" y="19"/>
                    <a:pt x="8" y="19"/>
                  </a:cubicBezTo>
                  <a:cubicBezTo>
                    <a:pt x="9" y="18"/>
                    <a:pt x="9" y="17"/>
                    <a:pt x="10" y="17"/>
                  </a:cubicBezTo>
                  <a:cubicBezTo>
                    <a:pt x="11" y="16"/>
                    <a:pt x="11" y="16"/>
                    <a:pt x="12" y="16"/>
                  </a:cubicBezTo>
                  <a:cubicBezTo>
                    <a:pt x="13" y="15"/>
                    <a:pt x="13" y="15"/>
                    <a:pt x="14" y="14"/>
                  </a:cubicBezTo>
                  <a:cubicBezTo>
                    <a:pt x="15" y="14"/>
                    <a:pt x="16" y="14"/>
                    <a:pt x="18" y="14"/>
                  </a:cubicBezTo>
                  <a:cubicBezTo>
                    <a:pt x="20" y="14"/>
                    <a:pt x="22" y="14"/>
                    <a:pt x="24" y="15"/>
                  </a:cubicBezTo>
                  <a:cubicBezTo>
                    <a:pt x="25" y="16"/>
                    <a:pt x="27" y="17"/>
                    <a:pt x="28" y="19"/>
                  </a:cubicBezTo>
                  <a:cubicBezTo>
                    <a:pt x="30" y="21"/>
                    <a:pt x="31" y="23"/>
                    <a:pt x="31" y="25"/>
                  </a:cubicBezTo>
                  <a:cubicBezTo>
                    <a:pt x="32" y="28"/>
                    <a:pt x="33" y="31"/>
                    <a:pt x="33" y="35"/>
                  </a:cubicBezTo>
                  <a:close/>
                  <a:moveTo>
                    <a:pt x="25" y="35"/>
                  </a:moveTo>
                  <a:cubicBezTo>
                    <a:pt x="25" y="30"/>
                    <a:pt x="24" y="27"/>
                    <a:pt x="23" y="24"/>
                  </a:cubicBezTo>
                  <a:cubicBezTo>
                    <a:pt x="21" y="22"/>
                    <a:pt x="19" y="21"/>
                    <a:pt x="16" y="21"/>
                  </a:cubicBezTo>
                  <a:cubicBezTo>
                    <a:pt x="15" y="21"/>
                    <a:pt x="15" y="21"/>
                    <a:pt x="14" y="21"/>
                  </a:cubicBezTo>
                  <a:cubicBezTo>
                    <a:pt x="13" y="22"/>
                    <a:pt x="12" y="22"/>
                    <a:pt x="11" y="23"/>
                  </a:cubicBezTo>
                  <a:cubicBezTo>
                    <a:pt x="11" y="23"/>
                    <a:pt x="10" y="24"/>
                    <a:pt x="9" y="24"/>
                  </a:cubicBezTo>
                  <a:cubicBezTo>
                    <a:pt x="9" y="25"/>
                    <a:pt x="8" y="25"/>
                    <a:pt x="8" y="26"/>
                  </a:cubicBezTo>
                  <a:cubicBezTo>
                    <a:pt x="8" y="42"/>
                    <a:pt x="8" y="42"/>
                    <a:pt x="8" y="42"/>
                  </a:cubicBezTo>
                  <a:cubicBezTo>
                    <a:pt x="8" y="43"/>
                    <a:pt x="9" y="43"/>
                    <a:pt x="9" y="44"/>
                  </a:cubicBezTo>
                  <a:cubicBezTo>
                    <a:pt x="10" y="44"/>
                    <a:pt x="11" y="45"/>
                    <a:pt x="11" y="45"/>
                  </a:cubicBezTo>
                  <a:cubicBezTo>
                    <a:pt x="12" y="46"/>
                    <a:pt x="13" y="46"/>
                    <a:pt x="14" y="47"/>
                  </a:cubicBezTo>
                  <a:cubicBezTo>
                    <a:pt x="15" y="47"/>
                    <a:pt x="16" y="47"/>
                    <a:pt x="17" y="47"/>
                  </a:cubicBezTo>
                  <a:cubicBezTo>
                    <a:pt x="19" y="47"/>
                    <a:pt x="21" y="46"/>
                    <a:pt x="23" y="44"/>
                  </a:cubicBezTo>
                  <a:cubicBezTo>
                    <a:pt x="24" y="42"/>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4" name="Freeform 52">
              <a:extLst>
                <a:ext uri="{FF2B5EF4-FFF2-40B4-BE49-F238E27FC236}">
                  <a16:creationId xmlns:a16="http://schemas.microsoft.com/office/drawing/2014/main" id="{0D3C59AD-7CCF-4166-9D21-3C3484889312}"/>
                </a:ext>
              </a:extLst>
            </p:cNvPr>
            <p:cNvSpPr>
              <a:spLocks noEditPoints="1"/>
            </p:cNvSpPr>
            <p:nvPr userDrawn="1"/>
          </p:nvSpPr>
          <p:spPr bwMode="auto">
            <a:xfrm>
              <a:off x="956713"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1" y="33"/>
                    <a:pt x="21" y="32"/>
                  </a:cubicBezTo>
                  <a:cubicBezTo>
                    <a:pt x="22" y="32"/>
                    <a:pt x="22" y="32"/>
                    <a:pt x="23" y="32"/>
                  </a:cubicBezTo>
                  <a:cubicBezTo>
                    <a:pt x="24" y="31"/>
                    <a:pt x="24"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8"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5" name="Freeform 53">
              <a:extLst>
                <a:ext uri="{FF2B5EF4-FFF2-40B4-BE49-F238E27FC236}">
                  <a16:creationId xmlns:a16="http://schemas.microsoft.com/office/drawing/2014/main" id="{9C9DA4CE-7B4D-42AE-9264-92B7D7757DD8}"/>
                </a:ext>
              </a:extLst>
            </p:cNvPr>
            <p:cNvSpPr>
              <a:spLocks/>
            </p:cNvSpPr>
            <p:nvPr userDrawn="1"/>
          </p:nvSpPr>
          <p:spPr bwMode="auto">
            <a:xfrm>
              <a:off x="1050873" y="6383459"/>
              <a:ext cx="55799" cy="137753"/>
            </a:xfrm>
            <a:custGeom>
              <a:avLst/>
              <a:gdLst>
                <a:gd name="T0" fmla="*/ 21 w 22"/>
                <a:gd name="T1" fmla="*/ 52 h 54"/>
                <a:gd name="T2" fmla="*/ 18 w 22"/>
                <a:gd name="T3" fmla="*/ 54 h 54"/>
                <a:gd name="T4" fmla="*/ 14 w 22"/>
                <a:gd name="T5" fmla="*/ 54 h 54"/>
                <a:gd name="T6" fmla="*/ 11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2" y="54"/>
                    <a:pt x="11" y="54"/>
                  </a:cubicBezTo>
                  <a:cubicBezTo>
                    <a:pt x="10" y="53"/>
                    <a:pt x="9" y="53"/>
                    <a:pt x="8" y="52"/>
                  </a:cubicBezTo>
                  <a:cubicBezTo>
                    <a:pt x="7" y="51"/>
                    <a:pt x="6" y="50"/>
                    <a:pt x="6" y="49"/>
                  </a:cubicBezTo>
                  <a:cubicBezTo>
                    <a:pt x="6"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2"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6" name="Freeform 54">
              <a:extLst>
                <a:ext uri="{FF2B5EF4-FFF2-40B4-BE49-F238E27FC236}">
                  <a16:creationId xmlns:a16="http://schemas.microsoft.com/office/drawing/2014/main" id="{DBCBD0D2-5C9C-4B12-8CF8-9CA320825ED7}"/>
                </a:ext>
              </a:extLst>
            </p:cNvPr>
            <p:cNvSpPr>
              <a:spLocks/>
            </p:cNvSpPr>
            <p:nvPr userDrawn="1"/>
          </p:nvSpPr>
          <p:spPr bwMode="auto">
            <a:xfrm>
              <a:off x="1118877"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7" name="Freeform 55">
              <a:extLst>
                <a:ext uri="{FF2B5EF4-FFF2-40B4-BE49-F238E27FC236}">
                  <a16:creationId xmlns:a16="http://schemas.microsoft.com/office/drawing/2014/main" id="{CDCFBD31-7961-4587-876E-1FAFC4E74AB8}"/>
                </a:ext>
              </a:extLst>
            </p:cNvPr>
            <p:cNvSpPr>
              <a:spLocks noEditPoints="1"/>
            </p:cNvSpPr>
            <p:nvPr userDrawn="1"/>
          </p:nvSpPr>
          <p:spPr bwMode="auto">
            <a:xfrm>
              <a:off x="1190370"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29 w 33"/>
                <a:gd name="T25" fmla="*/ 35 h 40"/>
                <a:gd name="T26" fmla="*/ 27 w 33"/>
                <a:gd name="T27" fmla="*/ 37 h 40"/>
                <a:gd name="T28" fmla="*/ 24 w 33"/>
                <a:gd name="T29" fmla="*/ 39 h 40"/>
                <a:gd name="T30" fmla="*/ 20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2"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0" y="33"/>
                    <a:pt x="21" y="32"/>
                  </a:cubicBezTo>
                  <a:cubicBezTo>
                    <a:pt x="22" y="32"/>
                    <a:pt x="22" y="32"/>
                    <a:pt x="23" y="32"/>
                  </a:cubicBezTo>
                  <a:cubicBezTo>
                    <a:pt x="23" y="31"/>
                    <a:pt x="24" y="31"/>
                    <a:pt x="25" y="30"/>
                  </a:cubicBezTo>
                  <a:cubicBezTo>
                    <a:pt x="29" y="35"/>
                    <a:pt x="29" y="35"/>
                    <a:pt x="29" y="35"/>
                  </a:cubicBezTo>
                  <a:cubicBezTo>
                    <a:pt x="29" y="36"/>
                    <a:pt x="28" y="37"/>
                    <a:pt x="27" y="37"/>
                  </a:cubicBezTo>
                  <a:cubicBezTo>
                    <a:pt x="26" y="38"/>
                    <a:pt x="25" y="38"/>
                    <a:pt x="24" y="39"/>
                  </a:cubicBezTo>
                  <a:cubicBezTo>
                    <a:pt x="23" y="39"/>
                    <a:pt x="22" y="40"/>
                    <a:pt x="20"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7"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8" name="Freeform 56">
              <a:extLst>
                <a:ext uri="{FF2B5EF4-FFF2-40B4-BE49-F238E27FC236}">
                  <a16:creationId xmlns:a16="http://schemas.microsoft.com/office/drawing/2014/main" id="{52482C08-723A-4738-9787-3516B3C17145}"/>
                </a:ext>
              </a:extLst>
            </p:cNvPr>
            <p:cNvSpPr>
              <a:spLocks/>
            </p:cNvSpPr>
            <p:nvPr userDrawn="1"/>
          </p:nvSpPr>
          <p:spPr bwMode="auto">
            <a:xfrm>
              <a:off x="1294993" y="6418333"/>
              <a:ext cx="55799" cy="101135"/>
            </a:xfrm>
            <a:custGeom>
              <a:avLst/>
              <a:gdLst>
                <a:gd name="T0" fmla="*/ 20 w 22"/>
                <a:gd name="T1" fmla="*/ 9 h 39"/>
                <a:gd name="T2" fmla="*/ 18 w 22"/>
                <a:gd name="T3" fmla="*/ 8 h 39"/>
                <a:gd name="T4" fmla="*/ 15 w 22"/>
                <a:gd name="T5" fmla="*/ 7 h 39"/>
                <a:gd name="T6" fmla="*/ 9 w 22"/>
                <a:gd name="T7" fmla="*/ 10 h 39"/>
                <a:gd name="T8" fmla="*/ 7 w 22"/>
                <a:gd name="T9" fmla="*/ 17 h 39"/>
                <a:gd name="T10" fmla="*/ 7 w 22"/>
                <a:gd name="T11" fmla="*/ 39 h 39"/>
                <a:gd name="T12" fmla="*/ 0 w 22"/>
                <a:gd name="T13" fmla="*/ 39 h 39"/>
                <a:gd name="T14" fmla="*/ 0 w 22"/>
                <a:gd name="T15" fmla="*/ 1 h 39"/>
                <a:gd name="T16" fmla="*/ 7 w 22"/>
                <a:gd name="T17" fmla="*/ 1 h 39"/>
                <a:gd name="T18" fmla="*/ 7 w 22"/>
                <a:gd name="T19" fmla="*/ 5 h 39"/>
                <a:gd name="T20" fmla="*/ 9 w 22"/>
                <a:gd name="T21" fmla="*/ 3 h 39"/>
                <a:gd name="T22" fmla="*/ 11 w 22"/>
                <a:gd name="T23" fmla="*/ 1 h 39"/>
                <a:gd name="T24" fmla="*/ 13 w 22"/>
                <a:gd name="T25" fmla="*/ 0 h 39"/>
                <a:gd name="T26" fmla="*/ 16 w 22"/>
                <a:gd name="T27" fmla="*/ 0 h 39"/>
                <a:gd name="T28" fmla="*/ 20 w 22"/>
                <a:gd name="T29" fmla="*/ 1 h 39"/>
                <a:gd name="T30" fmla="*/ 22 w 22"/>
                <a:gd name="T31" fmla="*/ 2 h 39"/>
                <a:gd name="T32" fmla="*/ 20 w 22"/>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9"/>
                  </a:moveTo>
                  <a:cubicBezTo>
                    <a:pt x="20" y="8"/>
                    <a:pt x="19" y="8"/>
                    <a:pt x="18" y="8"/>
                  </a:cubicBezTo>
                  <a:cubicBezTo>
                    <a:pt x="17" y="8"/>
                    <a:pt x="16" y="7"/>
                    <a:pt x="15" y="7"/>
                  </a:cubicBezTo>
                  <a:cubicBezTo>
                    <a:pt x="12" y="7"/>
                    <a:pt x="10" y="8"/>
                    <a:pt x="9" y="10"/>
                  </a:cubicBezTo>
                  <a:cubicBezTo>
                    <a:pt x="8" y="12"/>
                    <a:pt x="7" y="14"/>
                    <a:pt x="7" y="17"/>
                  </a:cubicBezTo>
                  <a:cubicBezTo>
                    <a:pt x="7" y="39"/>
                    <a:pt x="7" y="39"/>
                    <a:pt x="7" y="39"/>
                  </a:cubicBezTo>
                  <a:cubicBezTo>
                    <a:pt x="0" y="39"/>
                    <a:pt x="0" y="39"/>
                    <a:pt x="0" y="39"/>
                  </a:cubicBezTo>
                  <a:cubicBezTo>
                    <a:pt x="0" y="1"/>
                    <a:pt x="0" y="1"/>
                    <a:pt x="0" y="1"/>
                  </a:cubicBezTo>
                  <a:cubicBezTo>
                    <a:pt x="7" y="1"/>
                    <a:pt x="7" y="1"/>
                    <a:pt x="7" y="1"/>
                  </a:cubicBezTo>
                  <a:cubicBezTo>
                    <a:pt x="7" y="5"/>
                    <a:pt x="7" y="5"/>
                    <a:pt x="7" y="5"/>
                  </a:cubicBezTo>
                  <a:cubicBezTo>
                    <a:pt x="8" y="4"/>
                    <a:pt x="8" y="3"/>
                    <a:pt x="9" y="3"/>
                  </a:cubicBezTo>
                  <a:cubicBezTo>
                    <a:pt x="9" y="2"/>
                    <a:pt x="10" y="2"/>
                    <a:pt x="11" y="1"/>
                  </a:cubicBezTo>
                  <a:cubicBezTo>
                    <a:pt x="11" y="1"/>
                    <a:pt x="12" y="1"/>
                    <a:pt x="13" y="0"/>
                  </a:cubicBezTo>
                  <a:cubicBezTo>
                    <a:pt x="14" y="0"/>
                    <a:pt x="15" y="0"/>
                    <a:pt x="16" y="0"/>
                  </a:cubicBezTo>
                  <a:cubicBezTo>
                    <a:pt x="17" y="0"/>
                    <a:pt x="19" y="0"/>
                    <a:pt x="20" y="1"/>
                  </a:cubicBezTo>
                  <a:cubicBezTo>
                    <a:pt x="21" y="1"/>
                    <a:pt x="22" y="1"/>
                    <a:pt x="22" y="2"/>
                  </a:cubicBezTo>
                  <a:lnTo>
                    <a:pt x="20"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9" name="Freeform 57">
              <a:extLst>
                <a:ext uri="{FF2B5EF4-FFF2-40B4-BE49-F238E27FC236}">
                  <a16:creationId xmlns:a16="http://schemas.microsoft.com/office/drawing/2014/main" id="{5B72A8F0-33E3-42CD-88C2-C35BEC0E9833}"/>
                </a:ext>
              </a:extLst>
            </p:cNvPr>
            <p:cNvSpPr>
              <a:spLocks/>
            </p:cNvSpPr>
            <p:nvPr userDrawn="1"/>
          </p:nvSpPr>
          <p:spPr bwMode="auto">
            <a:xfrm>
              <a:off x="1406591"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0" name="Freeform 58">
              <a:extLst>
                <a:ext uri="{FF2B5EF4-FFF2-40B4-BE49-F238E27FC236}">
                  <a16:creationId xmlns:a16="http://schemas.microsoft.com/office/drawing/2014/main" id="{73FC54A2-6588-499B-968A-79F4CA9CF5F3}"/>
                </a:ext>
              </a:extLst>
            </p:cNvPr>
            <p:cNvSpPr>
              <a:spLocks/>
            </p:cNvSpPr>
            <p:nvPr userDrawn="1"/>
          </p:nvSpPr>
          <p:spPr bwMode="auto">
            <a:xfrm>
              <a:off x="1485058" y="6383459"/>
              <a:ext cx="80211"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10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2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3" y="25"/>
                    <a:pt x="21" y="24"/>
                  </a:cubicBezTo>
                  <a:cubicBezTo>
                    <a:pt x="20" y="22"/>
                    <a:pt x="18" y="21"/>
                    <a:pt x="15" y="21"/>
                  </a:cubicBezTo>
                  <a:cubicBezTo>
                    <a:pt x="14" y="21"/>
                    <a:pt x="13" y="21"/>
                    <a:pt x="12" y="22"/>
                  </a:cubicBezTo>
                  <a:cubicBezTo>
                    <a:pt x="11" y="22"/>
                    <a:pt x="10" y="23"/>
                    <a:pt x="10" y="24"/>
                  </a:cubicBezTo>
                  <a:cubicBezTo>
                    <a:pt x="9" y="24"/>
                    <a:pt x="8" y="25"/>
                    <a:pt x="8" y="27"/>
                  </a:cubicBezTo>
                  <a:cubicBezTo>
                    <a:pt x="8"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9" y="17"/>
                    <a:pt x="9" y="17"/>
                  </a:cubicBezTo>
                  <a:cubicBezTo>
                    <a:pt x="10" y="16"/>
                    <a:pt x="11" y="16"/>
                    <a:pt x="12" y="15"/>
                  </a:cubicBezTo>
                  <a:cubicBezTo>
                    <a:pt x="12" y="15"/>
                    <a:pt x="13" y="15"/>
                    <a:pt x="14" y="14"/>
                  </a:cubicBezTo>
                  <a:cubicBezTo>
                    <a:pt x="15" y="14"/>
                    <a:pt x="16" y="14"/>
                    <a:pt x="17" y="14"/>
                  </a:cubicBezTo>
                  <a:cubicBezTo>
                    <a:pt x="19" y="14"/>
                    <a:pt x="21" y="14"/>
                    <a:pt x="23" y="15"/>
                  </a:cubicBezTo>
                  <a:cubicBezTo>
                    <a:pt x="25" y="16"/>
                    <a:pt x="26" y="17"/>
                    <a:pt x="27" y="18"/>
                  </a:cubicBezTo>
                  <a:cubicBezTo>
                    <a:pt x="29" y="20"/>
                    <a:pt x="29" y="22"/>
                    <a:pt x="30" y="24"/>
                  </a:cubicBezTo>
                  <a:cubicBezTo>
                    <a:pt x="31"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1" name="Freeform 59">
              <a:extLst>
                <a:ext uri="{FF2B5EF4-FFF2-40B4-BE49-F238E27FC236}">
                  <a16:creationId xmlns:a16="http://schemas.microsoft.com/office/drawing/2014/main" id="{1E6AB002-C130-4648-A18E-BA496FF1756C}"/>
                </a:ext>
              </a:extLst>
            </p:cNvPr>
            <p:cNvSpPr>
              <a:spLocks noEditPoints="1"/>
            </p:cNvSpPr>
            <p:nvPr userDrawn="1"/>
          </p:nvSpPr>
          <p:spPr bwMode="auto">
            <a:xfrm>
              <a:off x="1582706" y="6418333"/>
              <a:ext cx="83698" cy="102879"/>
            </a:xfrm>
            <a:custGeom>
              <a:avLst/>
              <a:gdLst>
                <a:gd name="T0" fmla="*/ 33 w 33"/>
                <a:gd name="T1" fmla="*/ 19 h 40"/>
                <a:gd name="T2" fmla="*/ 33 w 33"/>
                <a:gd name="T3" fmla="*/ 21 h 40"/>
                <a:gd name="T4" fmla="*/ 33 w 33"/>
                <a:gd name="T5" fmla="*/ 23 h 40"/>
                <a:gd name="T6" fmla="*/ 8 w 33"/>
                <a:gd name="T7" fmla="*/ 23 h 40"/>
                <a:gd name="T8" fmla="*/ 9 w 33"/>
                <a:gd name="T9" fmla="*/ 28 h 40"/>
                <a:gd name="T10" fmla="*/ 11 w 33"/>
                <a:gd name="T11" fmla="*/ 31 h 40"/>
                <a:gd name="T12" fmla="*/ 14 w 33"/>
                <a:gd name="T13" fmla="*/ 33 h 40"/>
                <a:gd name="T14" fmla="*/ 17 w 33"/>
                <a:gd name="T15" fmla="*/ 33 h 40"/>
                <a:gd name="T16" fmla="*/ 20 w 33"/>
                <a:gd name="T17" fmla="*/ 33 h 40"/>
                <a:gd name="T18" fmla="*/ 22 w 33"/>
                <a:gd name="T19" fmla="*/ 32 h 40"/>
                <a:gd name="T20" fmla="*/ 24 w 33"/>
                <a:gd name="T21" fmla="*/ 32 h 40"/>
                <a:gd name="T22" fmla="*/ 26 w 33"/>
                <a:gd name="T23" fmla="*/ 30 h 40"/>
                <a:gd name="T24" fmla="*/ 30 w 33"/>
                <a:gd name="T25" fmla="*/ 35 h 40"/>
                <a:gd name="T26" fmla="*/ 27 w 33"/>
                <a:gd name="T27" fmla="*/ 37 h 40"/>
                <a:gd name="T28" fmla="*/ 25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2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6 w 33"/>
                <a:gd name="T63" fmla="*/ 17 h 40"/>
                <a:gd name="T64" fmla="*/ 25 w 33"/>
                <a:gd name="T65" fmla="*/ 13 h 40"/>
                <a:gd name="T66" fmla="*/ 23 w 33"/>
                <a:gd name="T67" fmla="*/ 10 h 40"/>
                <a:gd name="T68" fmla="*/ 21 w 33"/>
                <a:gd name="T69" fmla="*/ 8 h 40"/>
                <a:gd name="T70" fmla="*/ 17 w 33"/>
                <a:gd name="T71" fmla="*/ 7 h 40"/>
                <a:gd name="T72" fmla="*/ 13 w 33"/>
                <a:gd name="T73" fmla="*/ 8 h 40"/>
                <a:gd name="T74" fmla="*/ 11 w 33"/>
                <a:gd name="T75" fmla="*/ 9 h 40"/>
                <a:gd name="T76" fmla="*/ 9 w 33"/>
                <a:gd name="T77" fmla="*/ 12 h 40"/>
                <a:gd name="T78" fmla="*/ 8 w 33"/>
                <a:gd name="T79" fmla="*/ 17 h 40"/>
                <a:gd name="T80" fmla="*/ 26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8" y="23"/>
                    <a:pt x="8" y="23"/>
                    <a:pt x="8" y="23"/>
                  </a:cubicBezTo>
                  <a:cubicBezTo>
                    <a:pt x="8" y="25"/>
                    <a:pt x="8" y="26"/>
                    <a:pt x="9" y="28"/>
                  </a:cubicBezTo>
                  <a:cubicBezTo>
                    <a:pt x="10" y="29"/>
                    <a:pt x="10" y="30"/>
                    <a:pt x="11" y="31"/>
                  </a:cubicBezTo>
                  <a:cubicBezTo>
                    <a:pt x="12" y="32"/>
                    <a:pt x="13" y="32"/>
                    <a:pt x="14" y="33"/>
                  </a:cubicBezTo>
                  <a:cubicBezTo>
                    <a:pt x="15" y="33"/>
                    <a:pt x="16" y="33"/>
                    <a:pt x="17" y="33"/>
                  </a:cubicBezTo>
                  <a:cubicBezTo>
                    <a:pt x="18" y="33"/>
                    <a:pt x="19" y="33"/>
                    <a:pt x="20" y="33"/>
                  </a:cubicBezTo>
                  <a:cubicBezTo>
                    <a:pt x="20" y="33"/>
                    <a:pt x="21" y="33"/>
                    <a:pt x="22" y="32"/>
                  </a:cubicBezTo>
                  <a:cubicBezTo>
                    <a:pt x="23" y="32"/>
                    <a:pt x="23" y="32"/>
                    <a:pt x="24" y="32"/>
                  </a:cubicBezTo>
                  <a:cubicBezTo>
                    <a:pt x="24" y="31"/>
                    <a:pt x="25" y="31"/>
                    <a:pt x="26" y="30"/>
                  </a:cubicBezTo>
                  <a:cubicBezTo>
                    <a:pt x="30" y="35"/>
                    <a:pt x="30" y="35"/>
                    <a:pt x="30" y="35"/>
                  </a:cubicBezTo>
                  <a:cubicBezTo>
                    <a:pt x="29" y="36"/>
                    <a:pt x="28" y="37"/>
                    <a:pt x="27" y="37"/>
                  </a:cubicBezTo>
                  <a:cubicBezTo>
                    <a:pt x="27" y="38"/>
                    <a:pt x="26" y="38"/>
                    <a:pt x="25" y="39"/>
                  </a:cubicBezTo>
                  <a:cubicBezTo>
                    <a:pt x="24" y="39"/>
                    <a:pt x="22" y="40"/>
                    <a:pt x="21" y="40"/>
                  </a:cubicBezTo>
                  <a:cubicBezTo>
                    <a:pt x="20" y="40"/>
                    <a:pt x="18" y="40"/>
                    <a:pt x="17" y="40"/>
                  </a:cubicBezTo>
                  <a:cubicBezTo>
                    <a:pt x="15" y="40"/>
                    <a:pt x="14" y="40"/>
                    <a:pt x="12" y="39"/>
                  </a:cubicBezTo>
                  <a:cubicBezTo>
                    <a:pt x="11" y="39"/>
                    <a:pt x="10" y="38"/>
                    <a:pt x="8" y="38"/>
                  </a:cubicBezTo>
                  <a:cubicBezTo>
                    <a:pt x="7" y="37"/>
                    <a:pt x="6" y="36"/>
                    <a:pt x="5" y="35"/>
                  </a:cubicBezTo>
                  <a:cubicBezTo>
                    <a:pt x="4" y="34"/>
                    <a:pt x="4" y="33"/>
                    <a:pt x="3" y="31"/>
                  </a:cubicBezTo>
                  <a:cubicBezTo>
                    <a:pt x="2" y="30"/>
                    <a:pt x="1" y="28"/>
                    <a:pt x="1" y="26"/>
                  </a:cubicBezTo>
                  <a:cubicBezTo>
                    <a:pt x="1" y="24"/>
                    <a:pt x="0" y="22"/>
                    <a:pt x="0" y="20"/>
                  </a:cubicBezTo>
                  <a:cubicBezTo>
                    <a:pt x="0" y="17"/>
                    <a:pt x="1" y="14"/>
                    <a:pt x="2" y="12"/>
                  </a:cubicBezTo>
                  <a:cubicBezTo>
                    <a:pt x="2" y="9"/>
                    <a:pt x="4" y="7"/>
                    <a:pt x="5" y="5"/>
                  </a:cubicBezTo>
                  <a:cubicBezTo>
                    <a:pt x="6" y="4"/>
                    <a:pt x="8" y="2"/>
                    <a:pt x="10" y="1"/>
                  </a:cubicBezTo>
                  <a:cubicBezTo>
                    <a:pt x="12" y="1"/>
                    <a:pt x="15" y="0"/>
                    <a:pt x="17" y="0"/>
                  </a:cubicBezTo>
                  <a:cubicBezTo>
                    <a:pt x="20" y="0"/>
                    <a:pt x="22" y="1"/>
                    <a:pt x="24" y="2"/>
                  </a:cubicBezTo>
                  <a:cubicBezTo>
                    <a:pt x="26" y="3"/>
                    <a:pt x="28" y="4"/>
                    <a:pt x="29" y="6"/>
                  </a:cubicBezTo>
                  <a:cubicBezTo>
                    <a:pt x="31" y="8"/>
                    <a:pt x="32" y="10"/>
                    <a:pt x="32" y="12"/>
                  </a:cubicBezTo>
                  <a:cubicBezTo>
                    <a:pt x="33" y="14"/>
                    <a:pt x="33" y="17"/>
                    <a:pt x="33" y="19"/>
                  </a:cubicBezTo>
                  <a:close/>
                  <a:moveTo>
                    <a:pt x="26" y="17"/>
                  </a:moveTo>
                  <a:cubicBezTo>
                    <a:pt x="26" y="15"/>
                    <a:pt x="25" y="14"/>
                    <a:pt x="25" y="13"/>
                  </a:cubicBezTo>
                  <a:cubicBezTo>
                    <a:pt x="25" y="12"/>
                    <a:pt x="24" y="11"/>
                    <a:pt x="23" y="10"/>
                  </a:cubicBezTo>
                  <a:cubicBezTo>
                    <a:pt x="23" y="9"/>
                    <a:pt x="22" y="8"/>
                    <a:pt x="21" y="8"/>
                  </a:cubicBezTo>
                  <a:cubicBezTo>
                    <a:pt x="20" y="7"/>
                    <a:pt x="18" y="7"/>
                    <a:pt x="17" y="7"/>
                  </a:cubicBezTo>
                  <a:cubicBezTo>
                    <a:pt x="15" y="7"/>
                    <a:pt x="14" y="7"/>
                    <a:pt x="13" y="8"/>
                  </a:cubicBezTo>
                  <a:cubicBezTo>
                    <a:pt x="12" y="8"/>
                    <a:pt x="11" y="9"/>
                    <a:pt x="11" y="9"/>
                  </a:cubicBezTo>
                  <a:cubicBezTo>
                    <a:pt x="10" y="10"/>
                    <a:pt x="9" y="11"/>
                    <a:pt x="9" y="12"/>
                  </a:cubicBezTo>
                  <a:cubicBezTo>
                    <a:pt x="8" y="14"/>
                    <a:pt x="8" y="15"/>
                    <a:pt x="8" y="17"/>
                  </a:cubicBezTo>
                  <a:lnTo>
                    <a:pt x="26"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2" name="Freeform 60">
              <a:extLst>
                <a:ext uri="{FF2B5EF4-FFF2-40B4-BE49-F238E27FC236}">
                  <a16:creationId xmlns:a16="http://schemas.microsoft.com/office/drawing/2014/main" id="{B0044278-9F7F-4596-96D2-ACFBE0DEC0B1}"/>
                </a:ext>
              </a:extLst>
            </p:cNvPr>
            <p:cNvSpPr>
              <a:spLocks/>
            </p:cNvSpPr>
            <p:nvPr userDrawn="1"/>
          </p:nvSpPr>
          <p:spPr bwMode="auto">
            <a:xfrm>
              <a:off x="1727435" y="6421821"/>
              <a:ext cx="122060" cy="97648"/>
            </a:xfrm>
            <a:custGeom>
              <a:avLst/>
              <a:gdLst>
                <a:gd name="T0" fmla="*/ 56 w 70"/>
                <a:gd name="T1" fmla="*/ 56 h 56"/>
                <a:gd name="T2" fmla="*/ 46 w 70"/>
                <a:gd name="T3" fmla="*/ 56 h 56"/>
                <a:gd name="T4" fmla="*/ 35 w 70"/>
                <a:gd name="T5" fmla="*/ 16 h 56"/>
                <a:gd name="T6" fmla="*/ 25 w 70"/>
                <a:gd name="T7" fmla="*/ 56 h 56"/>
                <a:gd name="T8" fmla="*/ 15 w 70"/>
                <a:gd name="T9" fmla="*/ 56 h 56"/>
                <a:gd name="T10" fmla="*/ 0 w 70"/>
                <a:gd name="T11" fmla="*/ 0 h 56"/>
                <a:gd name="T12" fmla="*/ 10 w 70"/>
                <a:gd name="T13" fmla="*/ 0 h 56"/>
                <a:gd name="T14" fmla="*/ 21 w 70"/>
                <a:gd name="T15" fmla="*/ 38 h 56"/>
                <a:gd name="T16" fmla="*/ 31 w 70"/>
                <a:gd name="T17" fmla="*/ 0 h 56"/>
                <a:gd name="T18" fmla="*/ 40 w 70"/>
                <a:gd name="T19" fmla="*/ 0 h 56"/>
                <a:gd name="T20" fmla="*/ 50 w 70"/>
                <a:gd name="T21" fmla="*/ 38 h 56"/>
                <a:gd name="T22" fmla="*/ 60 w 70"/>
                <a:gd name="T23" fmla="*/ 0 h 56"/>
                <a:gd name="T24" fmla="*/ 70 w 70"/>
                <a:gd name="T25" fmla="*/ 0 h 56"/>
                <a:gd name="T26" fmla="*/ 56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6" y="56"/>
                  </a:moveTo>
                  <a:lnTo>
                    <a:pt x="46" y="56"/>
                  </a:lnTo>
                  <a:lnTo>
                    <a:pt x="35" y="16"/>
                  </a:lnTo>
                  <a:lnTo>
                    <a:pt x="25" y="56"/>
                  </a:lnTo>
                  <a:lnTo>
                    <a:pt x="15" y="56"/>
                  </a:lnTo>
                  <a:lnTo>
                    <a:pt x="0" y="0"/>
                  </a:lnTo>
                  <a:lnTo>
                    <a:pt x="10" y="0"/>
                  </a:lnTo>
                  <a:lnTo>
                    <a:pt x="21" y="38"/>
                  </a:lnTo>
                  <a:lnTo>
                    <a:pt x="31" y="0"/>
                  </a:lnTo>
                  <a:lnTo>
                    <a:pt x="40" y="0"/>
                  </a:lnTo>
                  <a:lnTo>
                    <a:pt x="50" y="38"/>
                  </a:lnTo>
                  <a:lnTo>
                    <a:pt x="60" y="0"/>
                  </a:lnTo>
                  <a:lnTo>
                    <a:pt x="70" y="0"/>
                  </a:lnTo>
                  <a:lnTo>
                    <a:pt x="56"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3" name="Freeform 61">
              <a:extLst>
                <a:ext uri="{FF2B5EF4-FFF2-40B4-BE49-F238E27FC236}">
                  <a16:creationId xmlns:a16="http://schemas.microsoft.com/office/drawing/2014/main" id="{79F75E0D-27A7-44C1-BF19-495F4768F995}"/>
                </a:ext>
              </a:extLst>
            </p:cNvPr>
            <p:cNvSpPr>
              <a:spLocks noEditPoints="1"/>
            </p:cNvSpPr>
            <p:nvPr userDrawn="1"/>
          </p:nvSpPr>
          <p:spPr bwMode="auto">
            <a:xfrm>
              <a:off x="1859957" y="6418333"/>
              <a:ext cx="87186" cy="102879"/>
            </a:xfrm>
            <a:custGeom>
              <a:avLst/>
              <a:gdLst>
                <a:gd name="T0" fmla="*/ 34 w 34"/>
                <a:gd name="T1" fmla="*/ 20 h 40"/>
                <a:gd name="T2" fmla="*/ 33 w 34"/>
                <a:gd name="T3" fmla="*/ 28 h 40"/>
                <a:gd name="T4" fmla="*/ 29 w 34"/>
                <a:gd name="T5" fmla="*/ 35 h 40"/>
                <a:gd name="T6" fmla="*/ 24 w 34"/>
                <a:gd name="T7" fmla="*/ 39 h 40"/>
                <a:gd name="T8" fmla="*/ 17 w 34"/>
                <a:gd name="T9" fmla="*/ 40 h 40"/>
                <a:gd name="T10" fmla="*/ 10 w 34"/>
                <a:gd name="T11" fmla="*/ 39 h 40"/>
                <a:gd name="T12" fmla="*/ 5 w 34"/>
                <a:gd name="T13" fmla="*/ 35 h 40"/>
                <a:gd name="T14" fmla="*/ 1 w 34"/>
                <a:gd name="T15" fmla="*/ 28 h 40"/>
                <a:gd name="T16" fmla="*/ 0 w 34"/>
                <a:gd name="T17" fmla="*/ 20 h 40"/>
                <a:gd name="T18" fmla="*/ 1 w 34"/>
                <a:gd name="T19" fmla="*/ 12 h 40"/>
                <a:gd name="T20" fmla="*/ 5 w 34"/>
                <a:gd name="T21" fmla="*/ 5 h 40"/>
                <a:gd name="T22" fmla="*/ 11 w 34"/>
                <a:gd name="T23" fmla="*/ 1 h 40"/>
                <a:gd name="T24" fmla="*/ 17 w 34"/>
                <a:gd name="T25" fmla="*/ 0 h 40"/>
                <a:gd name="T26" fmla="*/ 24 w 34"/>
                <a:gd name="T27" fmla="*/ 1 h 40"/>
                <a:gd name="T28" fmla="*/ 29 w 34"/>
                <a:gd name="T29" fmla="*/ 5 h 40"/>
                <a:gd name="T30" fmla="*/ 33 w 34"/>
                <a:gd name="T31" fmla="*/ 12 h 40"/>
                <a:gd name="T32" fmla="*/ 34 w 34"/>
                <a:gd name="T33" fmla="*/ 20 h 40"/>
                <a:gd name="T34" fmla="*/ 27 w 34"/>
                <a:gd name="T35" fmla="*/ 20 h 40"/>
                <a:gd name="T36" fmla="*/ 26 w 34"/>
                <a:gd name="T37" fmla="*/ 15 h 40"/>
                <a:gd name="T38" fmla="*/ 24 w 34"/>
                <a:gd name="T39" fmla="*/ 11 h 40"/>
                <a:gd name="T40" fmla="*/ 21 w 34"/>
                <a:gd name="T41" fmla="*/ 8 h 40"/>
                <a:gd name="T42" fmla="*/ 17 w 34"/>
                <a:gd name="T43" fmla="*/ 7 h 40"/>
                <a:gd name="T44" fmla="*/ 13 w 34"/>
                <a:gd name="T45" fmla="*/ 8 h 40"/>
                <a:gd name="T46" fmla="*/ 10 w 34"/>
                <a:gd name="T47" fmla="*/ 11 h 40"/>
                <a:gd name="T48" fmla="*/ 8 w 34"/>
                <a:gd name="T49" fmla="*/ 15 h 40"/>
                <a:gd name="T50" fmla="*/ 8 w 34"/>
                <a:gd name="T51" fmla="*/ 20 h 40"/>
                <a:gd name="T52" fmla="*/ 8 w 34"/>
                <a:gd name="T53" fmla="*/ 26 h 40"/>
                <a:gd name="T54" fmla="*/ 10 w 34"/>
                <a:gd name="T55" fmla="*/ 30 h 40"/>
                <a:gd name="T56" fmla="*/ 13 w 34"/>
                <a:gd name="T57" fmla="*/ 32 h 40"/>
                <a:gd name="T58" fmla="*/ 17 w 34"/>
                <a:gd name="T59" fmla="*/ 33 h 40"/>
                <a:gd name="T60" fmla="*/ 21 w 34"/>
                <a:gd name="T61" fmla="*/ 32 h 40"/>
                <a:gd name="T62" fmla="*/ 24 w 34"/>
                <a:gd name="T63" fmla="*/ 29 h 40"/>
                <a:gd name="T64" fmla="*/ 26 w 34"/>
                <a:gd name="T65" fmla="*/ 25 h 40"/>
                <a:gd name="T66" fmla="*/ 27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20"/>
                  </a:moveTo>
                  <a:cubicBezTo>
                    <a:pt x="34" y="23"/>
                    <a:pt x="34" y="26"/>
                    <a:pt x="33" y="28"/>
                  </a:cubicBezTo>
                  <a:cubicBezTo>
                    <a:pt x="32" y="31"/>
                    <a:pt x="31" y="33"/>
                    <a:pt x="29" y="35"/>
                  </a:cubicBezTo>
                  <a:cubicBezTo>
                    <a:pt x="28" y="37"/>
                    <a:pt x="26" y="38"/>
                    <a:pt x="24" y="39"/>
                  </a:cubicBezTo>
                  <a:cubicBezTo>
                    <a:pt x="22" y="40"/>
                    <a:pt x="20" y="40"/>
                    <a:pt x="17" y="40"/>
                  </a:cubicBezTo>
                  <a:cubicBezTo>
                    <a:pt x="15" y="40"/>
                    <a:pt x="12" y="40"/>
                    <a:pt x="10" y="39"/>
                  </a:cubicBezTo>
                  <a:cubicBezTo>
                    <a:pt x="8" y="38"/>
                    <a:pt x="6" y="36"/>
                    <a:pt x="5" y="35"/>
                  </a:cubicBezTo>
                  <a:cubicBezTo>
                    <a:pt x="3" y="33"/>
                    <a:pt x="2" y="31"/>
                    <a:pt x="1" y="28"/>
                  </a:cubicBezTo>
                  <a:cubicBezTo>
                    <a:pt x="1" y="26"/>
                    <a:pt x="0" y="23"/>
                    <a:pt x="0" y="20"/>
                  </a:cubicBezTo>
                  <a:cubicBezTo>
                    <a:pt x="0" y="17"/>
                    <a:pt x="1" y="14"/>
                    <a:pt x="1" y="12"/>
                  </a:cubicBezTo>
                  <a:cubicBezTo>
                    <a:pt x="2" y="9"/>
                    <a:pt x="4" y="7"/>
                    <a:pt x="5" y="5"/>
                  </a:cubicBezTo>
                  <a:cubicBezTo>
                    <a:pt x="7" y="4"/>
                    <a:pt x="8" y="2"/>
                    <a:pt x="11" y="1"/>
                  </a:cubicBezTo>
                  <a:cubicBezTo>
                    <a:pt x="13" y="1"/>
                    <a:pt x="15" y="0"/>
                    <a:pt x="17" y="0"/>
                  </a:cubicBezTo>
                  <a:cubicBezTo>
                    <a:pt x="20" y="0"/>
                    <a:pt x="22" y="1"/>
                    <a:pt x="24" y="1"/>
                  </a:cubicBezTo>
                  <a:cubicBezTo>
                    <a:pt x="26" y="2"/>
                    <a:pt x="28" y="4"/>
                    <a:pt x="29" y="5"/>
                  </a:cubicBezTo>
                  <a:cubicBezTo>
                    <a:pt x="31" y="7"/>
                    <a:pt x="32" y="9"/>
                    <a:pt x="33" y="12"/>
                  </a:cubicBezTo>
                  <a:cubicBezTo>
                    <a:pt x="34" y="14"/>
                    <a:pt x="34" y="17"/>
                    <a:pt x="34" y="20"/>
                  </a:cubicBezTo>
                  <a:close/>
                  <a:moveTo>
                    <a:pt x="27" y="20"/>
                  </a:moveTo>
                  <a:cubicBezTo>
                    <a:pt x="27" y="18"/>
                    <a:pt x="27" y="16"/>
                    <a:pt x="26" y="15"/>
                  </a:cubicBezTo>
                  <a:cubicBezTo>
                    <a:pt x="26" y="13"/>
                    <a:pt x="25" y="12"/>
                    <a:pt x="24" y="11"/>
                  </a:cubicBezTo>
                  <a:cubicBezTo>
                    <a:pt x="23" y="10"/>
                    <a:pt x="22" y="9"/>
                    <a:pt x="21" y="8"/>
                  </a:cubicBezTo>
                  <a:cubicBezTo>
                    <a:pt x="20" y="8"/>
                    <a:pt x="18" y="7"/>
                    <a:pt x="17" y="7"/>
                  </a:cubicBezTo>
                  <a:cubicBezTo>
                    <a:pt x="16" y="7"/>
                    <a:pt x="14" y="8"/>
                    <a:pt x="13" y="8"/>
                  </a:cubicBezTo>
                  <a:cubicBezTo>
                    <a:pt x="12" y="9"/>
                    <a:pt x="11" y="10"/>
                    <a:pt x="10" y="11"/>
                  </a:cubicBezTo>
                  <a:cubicBezTo>
                    <a:pt x="9" y="12"/>
                    <a:pt x="9" y="13"/>
                    <a:pt x="8" y="15"/>
                  </a:cubicBezTo>
                  <a:cubicBezTo>
                    <a:pt x="8" y="16"/>
                    <a:pt x="8" y="18"/>
                    <a:pt x="8" y="20"/>
                  </a:cubicBezTo>
                  <a:cubicBezTo>
                    <a:pt x="8" y="22"/>
                    <a:pt x="8" y="24"/>
                    <a:pt x="8" y="26"/>
                  </a:cubicBezTo>
                  <a:cubicBezTo>
                    <a:pt x="9" y="27"/>
                    <a:pt x="10" y="28"/>
                    <a:pt x="10" y="30"/>
                  </a:cubicBezTo>
                  <a:cubicBezTo>
                    <a:pt x="11" y="31"/>
                    <a:pt x="12" y="32"/>
                    <a:pt x="13" y="32"/>
                  </a:cubicBezTo>
                  <a:cubicBezTo>
                    <a:pt x="15" y="33"/>
                    <a:pt x="16" y="33"/>
                    <a:pt x="17" y="33"/>
                  </a:cubicBezTo>
                  <a:cubicBezTo>
                    <a:pt x="19" y="33"/>
                    <a:pt x="20" y="33"/>
                    <a:pt x="21" y="32"/>
                  </a:cubicBezTo>
                  <a:cubicBezTo>
                    <a:pt x="22" y="31"/>
                    <a:pt x="23"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4" name="Freeform 62">
              <a:extLst>
                <a:ext uri="{FF2B5EF4-FFF2-40B4-BE49-F238E27FC236}">
                  <a16:creationId xmlns:a16="http://schemas.microsoft.com/office/drawing/2014/main" id="{E5B9E395-C74C-4D98-8911-EE2C765D8BEB}"/>
                </a:ext>
              </a:extLst>
            </p:cNvPr>
            <p:cNvSpPr>
              <a:spLocks/>
            </p:cNvSpPr>
            <p:nvPr userDrawn="1"/>
          </p:nvSpPr>
          <p:spPr bwMode="auto">
            <a:xfrm>
              <a:off x="1968067" y="6418333"/>
              <a:ext cx="57543" cy="101135"/>
            </a:xfrm>
            <a:custGeom>
              <a:avLst/>
              <a:gdLst>
                <a:gd name="T0" fmla="*/ 21 w 23"/>
                <a:gd name="T1" fmla="*/ 9 h 39"/>
                <a:gd name="T2" fmla="*/ 18 w 23"/>
                <a:gd name="T3" fmla="*/ 8 h 39"/>
                <a:gd name="T4" fmla="*/ 15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9 w 23"/>
                <a:gd name="T21" fmla="*/ 3 h 39"/>
                <a:gd name="T22" fmla="*/ 11 w 23"/>
                <a:gd name="T23" fmla="*/ 1 h 39"/>
                <a:gd name="T24" fmla="*/ 14 w 23"/>
                <a:gd name="T25" fmla="*/ 0 h 39"/>
                <a:gd name="T26" fmla="*/ 17 w 23"/>
                <a:gd name="T27" fmla="*/ 0 h 39"/>
                <a:gd name="T28" fmla="*/ 20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19" y="8"/>
                    <a:pt x="18" y="8"/>
                  </a:cubicBezTo>
                  <a:cubicBezTo>
                    <a:pt x="18" y="8"/>
                    <a:pt x="17" y="7"/>
                    <a:pt x="15" y="7"/>
                  </a:cubicBezTo>
                  <a:cubicBezTo>
                    <a:pt x="13" y="7"/>
                    <a:pt x="11" y="8"/>
                    <a:pt x="10" y="10"/>
                  </a:cubicBezTo>
                  <a:cubicBezTo>
                    <a:pt x="8"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9" y="3"/>
                  </a:cubicBezTo>
                  <a:cubicBezTo>
                    <a:pt x="10" y="2"/>
                    <a:pt x="11" y="2"/>
                    <a:pt x="11" y="1"/>
                  </a:cubicBezTo>
                  <a:cubicBezTo>
                    <a:pt x="12" y="1"/>
                    <a:pt x="13" y="1"/>
                    <a:pt x="14" y="0"/>
                  </a:cubicBezTo>
                  <a:cubicBezTo>
                    <a:pt x="15" y="0"/>
                    <a:pt x="16" y="0"/>
                    <a:pt x="17" y="0"/>
                  </a:cubicBezTo>
                  <a:cubicBezTo>
                    <a:pt x="18" y="0"/>
                    <a:pt x="19" y="0"/>
                    <a:pt x="20" y="1"/>
                  </a:cubicBezTo>
                  <a:cubicBezTo>
                    <a:pt x="21" y="1"/>
                    <a:pt x="22"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5" name="Freeform 63">
              <a:extLst>
                <a:ext uri="{FF2B5EF4-FFF2-40B4-BE49-F238E27FC236}">
                  <a16:creationId xmlns:a16="http://schemas.microsoft.com/office/drawing/2014/main" id="{53BB8418-388C-4142-9A80-8BF00A87F7B0}"/>
                </a:ext>
              </a:extLst>
            </p:cNvPr>
            <p:cNvSpPr>
              <a:spLocks/>
            </p:cNvSpPr>
            <p:nvPr userDrawn="1"/>
          </p:nvSpPr>
          <p:spPr bwMode="auto">
            <a:xfrm>
              <a:off x="2043046" y="6383459"/>
              <a:ext cx="19181" cy="136010"/>
            </a:xfrm>
            <a:custGeom>
              <a:avLst/>
              <a:gdLst>
                <a:gd name="T0" fmla="*/ 0 w 11"/>
                <a:gd name="T1" fmla="*/ 78 h 78"/>
                <a:gd name="T2" fmla="*/ 0 w 11"/>
                <a:gd name="T3" fmla="*/ 6 h 78"/>
                <a:gd name="T4" fmla="*/ 11 w 11"/>
                <a:gd name="T5" fmla="*/ 0 h 78"/>
                <a:gd name="T6" fmla="*/ 11 w 11"/>
                <a:gd name="T7" fmla="*/ 78 h 78"/>
                <a:gd name="T8" fmla="*/ 0 w 11"/>
                <a:gd name="T9" fmla="*/ 78 h 78"/>
              </a:gdLst>
              <a:ahLst/>
              <a:cxnLst>
                <a:cxn ang="0">
                  <a:pos x="T0" y="T1"/>
                </a:cxn>
                <a:cxn ang="0">
                  <a:pos x="T2" y="T3"/>
                </a:cxn>
                <a:cxn ang="0">
                  <a:pos x="T4" y="T5"/>
                </a:cxn>
                <a:cxn ang="0">
                  <a:pos x="T6" y="T7"/>
                </a:cxn>
                <a:cxn ang="0">
                  <a:pos x="T8" y="T9"/>
                </a:cxn>
              </a:cxnLst>
              <a:rect l="0" t="0" r="r" b="b"/>
              <a:pathLst>
                <a:path w="11" h="78">
                  <a:moveTo>
                    <a:pt x="0" y="78"/>
                  </a:moveTo>
                  <a:lnTo>
                    <a:pt x="0" y="6"/>
                  </a:lnTo>
                  <a:lnTo>
                    <a:pt x="11" y="0"/>
                  </a:lnTo>
                  <a:lnTo>
                    <a:pt x="11" y="78"/>
                  </a:lnTo>
                  <a:lnTo>
                    <a:pt x="0"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6" name="Freeform 64">
              <a:extLst>
                <a:ext uri="{FF2B5EF4-FFF2-40B4-BE49-F238E27FC236}">
                  <a16:creationId xmlns:a16="http://schemas.microsoft.com/office/drawing/2014/main" id="{0256DB41-B3C1-4FEB-B394-9762C00E7F70}"/>
                </a:ext>
              </a:extLst>
            </p:cNvPr>
            <p:cNvSpPr>
              <a:spLocks noEditPoints="1"/>
            </p:cNvSpPr>
            <p:nvPr userDrawn="1"/>
          </p:nvSpPr>
          <p:spPr bwMode="auto">
            <a:xfrm>
              <a:off x="2084896" y="6383459"/>
              <a:ext cx="80211" cy="137753"/>
            </a:xfrm>
            <a:custGeom>
              <a:avLst/>
              <a:gdLst>
                <a:gd name="T0" fmla="*/ 24 w 32"/>
                <a:gd name="T1" fmla="*/ 53 h 54"/>
                <a:gd name="T2" fmla="*/ 24 w 32"/>
                <a:gd name="T3" fmla="*/ 50 h 54"/>
                <a:gd name="T4" fmla="*/ 22 w 32"/>
                <a:gd name="T5" fmla="*/ 51 h 54"/>
                <a:gd name="T6" fmla="*/ 20 w 32"/>
                <a:gd name="T7" fmla="*/ 53 h 54"/>
                <a:gd name="T8" fmla="*/ 17 w 32"/>
                <a:gd name="T9" fmla="*/ 54 h 54"/>
                <a:gd name="T10" fmla="*/ 14 w 32"/>
                <a:gd name="T11" fmla="*/ 54 h 54"/>
                <a:gd name="T12" fmla="*/ 9 w 32"/>
                <a:gd name="T13" fmla="*/ 53 h 54"/>
                <a:gd name="T14" fmla="*/ 4 w 32"/>
                <a:gd name="T15" fmla="*/ 49 h 54"/>
                <a:gd name="T16" fmla="*/ 1 w 32"/>
                <a:gd name="T17" fmla="*/ 43 h 54"/>
                <a:gd name="T18" fmla="*/ 0 w 32"/>
                <a:gd name="T19" fmla="*/ 33 h 54"/>
                <a:gd name="T20" fmla="*/ 1 w 32"/>
                <a:gd name="T21" fmla="*/ 25 h 54"/>
                <a:gd name="T22" fmla="*/ 4 w 32"/>
                <a:gd name="T23" fmla="*/ 19 h 54"/>
                <a:gd name="T24" fmla="*/ 9 w 32"/>
                <a:gd name="T25" fmla="*/ 15 h 54"/>
                <a:gd name="T26" fmla="*/ 15 w 32"/>
                <a:gd name="T27" fmla="*/ 14 h 54"/>
                <a:gd name="T28" fmla="*/ 18 w 32"/>
                <a:gd name="T29" fmla="*/ 14 h 54"/>
                <a:gd name="T30" fmla="*/ 20 w 32"/>
                <a:gd name="T31" fmla="*/ 15 h 54"/>
                <a:gd name="T32" fmla="*/ 22 w 32"/>
                <a:gd name="T33" fmla="*/ 17 h 54"/>
                <a:gd name="T34" fmla="*/ 24 w 32"/>
                <a:gd name="T35" fmla="*/ 18 h 54"/>
                <a:gd name="T36" fmla="*/ 24 w 32"/>
                <a:gd name="T37" fmla="*/ 4 h 54"/>
                <a:gd name="T38" fmla="*/ 32 w 32"/>
                <a:gd name="T39" fmla="*/ 0 h 54"/>
                <a:gd name="T40" fmla="*/ 32 w 32"/>
                <a:gd name="T41" fmla="*/ 53 h 54"/>
                <a:gd name="T42" fmla="*/ 24 w 32"/>
                <a:gd name="T43" fmla="*/ 53 h 54"/>
                <a:gd name="T44" fmla="*/ 24 w 32"/>
                <a:gd name="T45" fmla="*/ 26 h 54"/>
                <a:gd name="T46" fmla="*/ 23 w 32"/>
                <a:gd name="T47" fmla="*/ 24 h 54"/>
                <a:gd name="T48" fmla="*/ 21 w 32"/>
                <a:gd name="T49" fmla="*/ 23 h 54"/>
                <a:gd name="T50" fmla="*/ 18 w 32"/>
                <a:gd name="T51" fmla="*/ 22 h 54"/>
                <a:gd name="T52" fmla="*/ 15 w 32"/>
                <a:gd name="T53" fmla="*/ 21 h 54"/>
                <a:gd name="T54" fmla="*/ 9 w 32"/>
                <a:gd name="T55" fmla="*/ 24 h 54"/>
                <a:gd name="T56" fmla="*/ 7 w 32"/>
                <a:gd name="T57" fmla="*/ 33 h 54"/>
                <a:gd name="T58" fmla="*/ 8 w 32"/>
                <a:gd name="T59" fmla="*/ 39 h 54"/>
                <a:gd name="T60" fmla="*/ 9 w 32"/>
                <a:gd name="T61" fmla="*/ 44 h 54"/>
                <a:gd name="T62" fmla="*/ 12 w 32"/>
                <a:gd name="T63" fmla="*/ 46 h 54"/>
                <a:gd name="T64" fmla="*/ 16 w 32"/>
                <a:gd name="T65" fmla="*/ 47 h 54"/>
                <a:gd name="T66" fmla="*/ 18 w 32"/>
                <a:gd name="T67" fmla="*/ 47 h 54"/>
                <a:gd name="T68" fmla="*/ 21 w 32"/>
                <a:gd name="T69" fmla="*/ 46 h 54"/>
                <a:gd name="T70" fmla="*/ 23 w 32"/>
                <a:gd name="T71" fmla="*/ 44 h 54"/>
                <a:gd name="T72" fmla="*/ 24 w 32"/>
                <a:gd name="T73" fmla="*/ 42 h 54"/>
                <a:gd name="T74" fmla="*/ 24 w 32"/>
                <a:gd name="T7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54">
                  <a:moveTo>
                    <a:pt x="24" y="53"/>
                  </a:moveTo>
                  <a:cubicBezTo>
                    <a:pt x="24" y="50"/>
                    <a:pt x="24" y="50"/>
                    <a:pt x="24" y="50"/>
                  </a:cubicBezTo>
                  <a:cubicBezTo>
                    <a:pt x="24" y="50"/>
                    <a:pt x="23" y="51"/>
                    <a:pt x="22" y="51"/>
                  </a:cubicBezTo>
                  <a:cubicBezTo>
                    <a:pt x="21" y="52"/>
                    <a:pt x="21" y="52"/>
                    <a:pt x="20" y="53"/>
                  </a:cubicBezTo>
                  <a:cubicBezTo>
                    <a:pt x="19" y="53"/>
                    <a:pt x="18" y="54"/>
                    <a:pt x="17" y="54"/>
                  </a:cubicBezTo>
                  <a:cubicBezTo>
                    <a:pt x="16" y="54"/>
                    <a:pt x="15" y="54"/>
                    <a:pt x="14" y="54"/>
                  </a:cubicBezTo>
                  <a:cubicBezTo>
                    <a:pt x="12" y="54"/>
                    <a:pt x="10" y="54"/>
                    <a:pt x="9" y="53"/>
                  </a:cubicBezTo>
                  <a:cubicBezTo>
                    <a:pt x="7" y="52"/>
                    <a:pt x="5" y="51"/>
                    <a:pt x="4" y="49"/>
                  </a:cubicBezTo>
                  <a:cubicBezTo>
                    <a:pt x="3" y="48"/>
                    <a:pt x="1" y="45"/>
                    <a:pt x="1" y="43"/>
                  </a:cubicBezTo>
                  <a:cubicBezTo>
                    <a:pt x="0" y="40"/>
                    <a:pt x="0" y="37"/>
                    <a:pt x="0" y="33"/>
                  </a:cubicBezTo>
                  <a:cubicBezTo>
                    <a:pt x="0" y="30"/>
                    <a:pt x="0" y="27"/>
                    <a:pt x="1" y="25"/>
                  </a:cubicBezTo>
                  <a:cubicBezTo>
                    <a:pt x="2" y="22"/>
                    <a:pt x="3" y="20"/>
                    <a:pt x="4" y="19"/>
                  </a:cubicBezTo>
                  <a:cubicBezTo>
                    <a:pt x="6" y="17"/>
                    <a:pt x="7" y="16"/>
                    <a:pt x="9" y="15"/>
                  </a:cubicBezTo>
                  <a:cubicBezTo>
                    <a:pt x="11" y="14"/>
                    <a:pt x="13" y="14"/>
                    <a:pt x="15" y="14"/>
                  </a:cubicBezTo>
                  <a:cubicBezTo>
                    <a:pt x="16" y="14"/>
                    <a:pt x="17" y="14"/>
                    <a:pt x="18" y="14"/>
                  </a:cubicBezTo>
                  <a:cubicBezTo>
                    <a:pt x="18" y="15"/>
                    <a:pt x="19" y="15"/>
                    <a:pt x="20" y="15"/>
                  </a:cubicBezTo>
                  <a:cubicBezTo>
                    <a:pt x="21" y="16"/>
                    <a:pt x="22" y="16"/>
                    <a:pt x="22" y="17"/>
                  </a:cubicBezTo>
                  <a:cubicBezTo>
                    <a:pt x="23" y="17"/>
                    <a:pt x="24" y="18"/>
                    <a:pt x="24" y="18"/>
                  </a:cubicBezTo>
                  <a:cubicBezTo>
                    <a:pt x="24" y="4"/>
                    <a:pt x="24" y="4"/>
                    <a:pt x="24" y="4"/>
                  </a:cubicBezTo>
                  <a:cubicBezTo>
                    <a:pt x="32" y="0"/>
                    <a:pt x="32" y="0"/>
                    <a:pt x="32" y="0"/>
                  </a:cubicBezTo>
                  <a:cubicBezTo>
                    <a:pt x="32" y="53"/>
                    <a:pt x="32" y="53"/>
                    <a:pt x="32" y="53"/>
                  </a:cubicBezTo>
                  <a:lnTo>
                    <a:pt x="24" y="53"/>
                  </a:lnTo>
                  <a:close/>
                  <a:moveTo>
                    <a:pt x="24" y="26"/>
                  </a:moveTo>
                  <a:cubicBezTo>
                    <a:pt x="24" y="26"/>
                    <a:pt x="23" y="25"/>
                    <a:pt x="23" y="24"/>
                  </a:cubicBezTo>
                  <a:cubicBezTo>
                    <a:pt x="22" y="24"/>
                    <a:pt x="22" y="23"/>
                    <a:pt x="21" y="23"/>
                  </a:cubicBezTo>
                  <a:cubicBezTo>
                    <a:pt x="20" y="22"/>
                    <a:pt x="19" y="22"/>
                    <a:pt x="18" y="22"/>
                  </a:cubicBezTo>
                  <a:cubicBezTo>
                    <a:pt x="17" y="21"/>
                    <a:pt x="16" y="21"/>
                    <a:pt x="15" y="21"/>
                  </a:cubicBezTo>
                  <a:cubicBezTo>
                    <a:pt x="13" y="21"/>
                    <a:pt x="11" y="22"/>
                    <a:pt x="9" y="24"/>
                  </a:cubicBezTo>
                  <a:cubicBezTo>
                    <a:pt x="8" y="26"/>
                    <a:pt x="7" y="29"/>
                    <a:pt x="7" y="33"/>
                  </a:cubicBezTo>
                  <a:cubicBezTo>
                    <a:pt x="7" y="36"/>
                    <a:pt x="7" y="38"/>
                    <a:pt x="8" y="39"/>
                  </a:cubicBezTo>
                  <a:cubicBezTo>
                    <a:pt x="8" y="41"/>
                    <a:pt x="9" y="43"/>
                    <a:pt x="9" y="44"/>
                  </a:cubicBezTo>
                  <a:cubicBezTo>
                    <a:pt x="10" y="45"/>
                    <a:pt x="11" y="46"/>
                    <a:pt x="12" y="46"/>
                  </a:cubicBezTo>
                  <a:cubicBezTo>
                    <a:pt x="13" y="47"/>
                    <a:pt x="14" y="47"/>
                    <a:pt x="16" y="47"/>
                  </a:cubicBezTo>
                  <a:cubicBezTo>
                    <a:pt x="17" y="47"/>
                    <a:pt x="18" y="47"/>
                    <a:pt x="18" y="47"/>
                  </a:cubicBezTo>
                  <a:cubicBezTo>
                    <a:pt x="19" y="46"/>
                    <a:pt x="20" y="46"/>
                    <a:pt x="21" y="46"/>
                  </a:cubicBezTo>
                  <a:cubicBezTo>
                    <a:pt x="21" y="45"/>
                    <a:pt x="22" y="45"/>
                    <a:pt x="23" y="44"/>
                  </a:cubicBezTo>
                  <a:cubicBezTo>
                    <a:pt x="23" y="43"/>
                    <a:pt x="24" y="43"/>
                    <a:pt x="24" y="42"/>
                  </a:cubicBezTo>
                  <a:lnTo>
                    <a:pt x="24"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7" name="Freeform 65">
              <a:extLst>
                <a:ext uri="{FF2B5EF4-FFF2-40B4-BE49-F238E27FC236}">
                  <a16:creationId xmlns:a16="http://schemas.microsoft.com/office/drawing/2014/main" id="{F2BC9C1F-3F30-47A6-B503-20FB179B7F3A}"/>
                </a:ext>
              </a:extLst>
            </p:cNvPr>
            <p:cNvSpPr>
              <a:spLocks/>
            </p:cNvSpPr>
            <p:nvPr userDrawn="1"/>
          </p:nvSpPr>
          <p:spPr bwMode="auto">
            <a:xfrm>
              <a:off x="2229624" y="6421821"/>
              <a:ext cx="122060" cy="97648"/>
            </a:xfrm>
            <a:custGeom>
              <a:avLst/>
              <a:gdLst>
                <a:gd name="T0" fmla="*/ 55 w 70"/>
                <a:gd name="T1" fmla="*/ 56 h 56"/>
                <a:gd name="T2" fmla="*/ 45 w 70"/>
                <a:gd name="T3" fmla="*/ 56 h 56"/>
                <a:gd name="T4" fmla="*/ 35 w 70"/>
                <a:gd name="T5" fmla="*/ 16 h 56"/>
                <a:gd name="T6" fmla="*/ 25 w 70"/>
                <a:gd name="T7" fmla="*/ 56 h 56"/>
                <a:gd name="T8" fmla="*/ 16 w 70"/>
                <a:gd name="T9" fmla="*/ 56 h 56"/>
                <a:gd name="T10" fmla="*/ 0 w 70"/>
                <a:gd name="T11" fmla="*/ 0 h 56"/>
                <a:gd name="T12" fmla="*/ 12 w 70"/>
                <a:gd name="T13" fmla="*/ 0 h 56"/>
                <a:gd name="T14" fmla="*/ 20 w 70"/>
                <a:gd name="T15" fmla="*/ 38 h 56"/>
                <a:gd name="T16" fmla="*/ 31 w 70"/>
                <a:gd name="T17" fmla="*/ 0 h 56"/>
                <a:gd name="T18" fmla="*/ 39 w 70"/>
                <a:gd name="T19" fmla="*/ 0 h 56"/>
                <a:gd name="T20" fmla="*/ 51 w 70"/>
                <a:gd name="T21" fmla="*/ 38 h 56"/>
                <a:gd name="T22" fmla="*/ 60 w 70"/>
                <a:gd name="T23" fmla="*/ 0 h 56"/>
                <a:gd name="T24" fmla="*/ 70 w 70"/>
                <a:gd name="T25" fmla="*/ 0 h 56"/>
                <a:gd name="T26" fmla="*/ 55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5" y="56"/>
                  </a:moveTo>
                  <a:lnTo>
                    <a:pt x="45" y="56"/>
                  </a:lnTo>
                  <a:lnTo>
                    <a:pt x="35" y="16"/>
                  </a:lnTo>
                  <a:lnTo>
                    <a:pt x="25" y="56"/>
                  </a:lnTo>
                  <a:lnTo>
                    <a:pt x="16" y="56"/>
                  </a:lnTo>
                  <a:lnTo>
                    <a:pt x="0" y="0"/>
                  </a:lnTo>
                  <a:lnTo>
                    <a:pt x="12" y="0"/>
                  </a:lnTo>
                  <a:lnTo>
                    <a:pt x="20" y="38"/>
                  </a:lnTo>
                  <a:lnTo>
                    <a:pt x="31" y="0"/>
                  </a:lnTo>
                  <a:lnTo>
                    <a:pt x="39" y="0"/>
                  </a:lnTo>
                  <a:lnTo>
                    <a:pt x="51" y="38"/>
                  </a:lnTo>
                  <a:lnTo>
                    <a:pt x="60" y="0"/>
                  </a:lnTo>
                  <a:lnTo>
                    <a:pt x="70" y="0"/>
                  </a:lnTo>
                  <a:lnTo>
                    <a:pt x="55"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8" name="Freeform 66">
              <a:extLst>
                <a:ext uri="{FF2B5EF4-FFF2-40B4-BE49-F238E27FC236}">
                  <a16:creationId xmlns:a16="http://schemas.microsoft.com/office/drawing/2014/main" id="{F2E1921C-CA0E-4886-93CA-956A6497CF03}"/>
                </a:ext>
              </a:extLst>
            </p:cNvPr>
            <p:cNvSpPr>
              <a:spLocks noEditPoints="1"/>
            </p:cNvSpPr>
            <p:nvPr userDrawn="1"/>
          </p:nvSpPr>
          <p:spPr bwMode="auto">
            <a:xfrm>
              <a:off x="2362147" y="6418333"/>
              <a:ext cx="88930" cy="102879"/>
            </a:xfrm>
            <a:custGeom>
              <a:avLst/>
              <a:gdLst>
                <a:gd name="T0" fmla="*/ 35 w 35"/>
                <a:gd name="T1" fmla="*/ 20 h 40"/>
                <a:gd name="T2" fmla="*/ 33 w 35"/>
                <a:gd name="T3" fmla="*/ 28 h 40"/>
                <a:gd name="T4" fmla="*/ 30 w 35"/>
                <a:gd name="T5" fmla="*/ 35 h 40"/>
                <a:gd name="T6" fmla="*/ 24 w 35"/>
                <a:gd name="T7" fmla="*/ 39 h 40"/>
                <a:gd name="T8" fmla="*/ 17 w 35"/>
                <a:gd name="T9" fmla="*/ 40 h 40"/>
                <a:gd name="T10" fmla="*/ 11 w 35"/>
                <a:gd name="T11" fmla="*/ 39 h 40"/>
                <a:gd name="T12" fmla="*/ 5 w 35"/>
                <a:gd name="T13" fmla="*/ 35 h 40"/>
                <a:gd name="T14" fmla="*/ 2 w 35"/>
                <a:gd name="T15" fmla="*/ 28 h 40"/>
                <a:gd name="T16" fmla="*/ 0 w 35"/>
                <a:gd name="T17" fmla="*/ 20 h 40"/>
                <a:gd name="T18" fmla="*/ 2 w 35"/>
                <a:gd name="T19" fmla="*/ 12 h 40"/>
                <a:gd name="T20" fmla="*/ 5 w 35"/>
                <a:gd name="T21" fmla="*/ 5 h 40"/>
                <a:gd name="T22" fmla="*/ 11 w 35"/>
                <a:gd name="T23" fmla="*/ 1 h 40"/>
                <a:gd name="T24" fmla="*/ 18 w 35"/>
                <a:gd name="T25" fmla="*/ 0 h 40"/>
                <a:gd name="T26" fmla="*/ 24 w 35"/>
                <a:gd name="T27" fmla="*/ 1 h 40"/>
                <a:gd name="T28" fmla="*/ 30 w 35"/>
                <a:gd name="T29" fmla="*/ 5 h 40"/>
                <a:gd name="T30" fmla="*/ 33 w 35"/>
                <a:gd name="T31" fmla="*/ 12 h 40"/>
                <a:gd name="T32" fmla="*/ 35 w 35"/>
                <a:gd name="T33" fmla="*/ 20 h 40"/>
                <a:gd name="T34" fmla="*/ 27 w 35"/>
                <a:gd name="T35" fmla="*/ 20 h 40"/>
                <a:gd name="T36" fmla="*/ 26 w 35"/>
                <a:gd name="T37" fmla="*/ 15 h 40"/>
                <a:gd name="T38" fmla="*/ 24 w 35"/>
                <a:gd name="T39" fmla="*/ 11 h 40"/>
                <a:gd name="T40" fmla="*/ 21 w 35"/>
                <a:gd name="T41" fmla="*/ 8 h 40"/>
                <a:gd name="T42" fmla="*/ 17 w 35"/>
                <a:gd name="T43" fmla="*/ 7 h 40"/>
                <a:gd name="T44" fmla="*/ 13 w 35"/>
                <a:gd name="T45" fmla="*/ 8 h 40"/>
                <a:gd name="T46" fmla="*/ 10 w 35"/>
                <a:gd name="T47" fmla="*/ 11 h 40"/>
                <a:gd name="T48" fmla="*/ 9 w 35"/>
                <a:gd name="T49" fmla="*/ 15 h 40"/>
                <a:gd name="T50" fmla="*/ 8 w 35"/>
                <a:gd name="T51" fmla="*/ 20 h 40"/>
                <a:gd name="T52" fmla="*/ 9 w 35"/>
                <a:gd name="T53" fmla="*/ 26 h 40"/>
                <a:gd name="T54" fmla="*/ 11 w 35"/>
                <a:gd name="T55" fmla="*/ 30 h 40"/>
                <a:gd name="T56" fmla="*/ 14 w 35"/>
                <a:gd name="T57" fmla="*/ 32 h 40"/>
                <a:gd name="T58" fmla="*/ 18 w 35"/>
                <a:gd name="T59" fmla="*/ 33 h 40"/>
                <a:gd name="T60" fmla="*/ 21 w 35"/>
                <a:gd name="T61" fmla="*/ 32 h 40"/>
                <a:gd name="T62" fmla="*/ 24 w 35"/>
                <a:gd name="T63" fmla="*/ 29 h 40"/>
                <a:gd name="T64" fmla="*/ 26 w 35"/>
                <a:gd name="T65" fmla="*/ 25 h 40"/>
                <a:gd name="T66" fmla="*/ 27 w 35"/>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0">
                  <a:moveTo>
                    <a:pt x="35" y="20"/>
                  </a:moveTo>
                  <a:cubicBezTo>
                    <a:pt x="35" y="23"/>
                    <a:pt x="34" y="26"/>
                    <a:pt x="33" y="28"/>
                  </a:cubicBezTo>
                  <a:cubicBezTo>
                    <a:pt x="32" y="31"/>
                    <a:pt x="31" y="33"/>
                    <a:pt x="30" y="35"/>
                  </a:cubicBezTo>
                  <a:cubicBezTo>
                    <a:pt x="28" y="37"/>
                    <a:pt x="26" y="38"/>
                    <a:pt x="24" y="39"/>
                  </a:cubicBezTo>
                  <a:cubicBezTo>
                    <a:pt x="22" y="40"/>
                    <a:pt x="20" y="40"/>
                    <a:pt x="17" y="40"/>
                  </a:cubicBezTo>
                  <a:cubicBezTo>
                    <a:pt x="15" y="40"/>
                    <a:pt x="13" y="40"/>
                    <a:pt x="11" y="39"/>
                  </a:cubicBezTo>
                  <a:cubicBezTo>
                    <a:pt x="8" y="38"/>
                    <a:pt x="7" y="36"/>
                    <a:pt x="5" y="35"/>
                  </a:cubicBezTo>
                  <a:cubicBezTo>
                    <a:pt x="4" y="33"/>
                    <a:pt x="2" y="31"/>
                    <a:pt x="2" y="28"/>
                  </a:cubicBezTo>
                  <a:cubicBezTo>
                    <a:pt x="1" y="26"/>
                    <a:pt x="0" y="23"/>
                    <a:pt x="0" y="20"/>
                  </a:cubicBezTo>
                  <a:cubicBezTo>
                    <a:pt x="0" y="17"/>
                    <a:pt x="1" y="14"/>
                    <a:pt x="2" y="12"/>
                  </a:cubicBezTo>
                  <a:cubicBezTo>
                    <a:pt x="3" y="9"/>
                    <a:pt x="4" y="7"/>
                    <a:pt x="5" y="5"/>
                  </a:cubicBezTo>
                  <a:cubicBezTo>
                    <a:pt x="7" y="4"/>
                    <a:pt x="9" y="2"/>
                    <a:pt x="11" y="1"/>
                  </a:cubicBezTo>
                  <a:cubicBezTo>
                    <a:pt x="13" y="1"/>
                    <a:pt x="15" y="0"/>
                    <a:pt x="18" y="0"/>
                  </a:cubicBezTo>
                  <a:cubicBezTo>
                    <a:pt x="20" y="0"/>
                    <a:pt x="22" y="1"/>
                    <a:pt x="24" y="1"/>
                  </a:cubicBezTo>
                  <a:cubicBezTo>
                    <a:pt x="26" y="2"/>
                    <a:pt x="28" y="4"/>
                    <a:pt x="30" y="5"/>
                  </a:cubicBezTo>
                  <a:cubicBezTo>
                    <a:pt x="31" y="7"/>
                    <a:pt x="32" y="9"/>
                    <a:pt x="33" y="12"/>
                  </a:cubicBezTo>
                  <a:cubicBezTo>
                    <a:pt x="34" y="14"/>
                    <a:pt x="35" y="17"/>
                    <a:pt x="35" y="20"/>
                  </a:cubicBezTo>
                  <a:close/>
                  <a:moveTo>
                    <a:pt x="27" y="20"/>
                  </a:moveTo>
                  <a:cubicBezTo>
                    <a:pt x="27" y="18"/>
                    <a:pt x="27" y="16"/>
                    <a:pt x="26" y="15"/>
                  </a:cubicBezTo>
                  <a:cubicBezTo>
                    <a:pt x="26" y="13"/>
                    <a:pt x="25" y="12"/>
                    <a:pt x="24" y="11"/>
                  </a:cubicBezTo>
                  <a:cubicBezTo>
                    <a:pt x="24" y="10"/>
                    <a:pt x="23" y="9"/>
                    <a:pt x="21" y="8"/>
                  </a:cubicBezTo>
                  <a:cubicBezTo>
                    <a:pt x="20" y="8"/>
                    <a:pt x="19" y="7"/>
                    <a:pt x="17" y="7"/>
                  </a:cubicBezTo>
                  <a:cubicBezTo>
                    <a:pt x="16" y="7"/>
                    <a:pt x="14" y="8"/>
                    <a:pt x="13" y="8"/>
                  </a:cubicBezTo>
                  <a:cubicBezTo>
                    <a:pt x="12" y="9"/>
                    <a:pt x="11" y="10"/>
                    <a:pt x="10" y="11"/>
                  </a:cubicBezTo>
                  <a:cubicBezTo>
                    <a:pt x="10" y="12"/>
                    <a:pt x="9" y="13"/>
                    <a:pt x="9" y="15"/>
                  </a:cubicBezTo>
                  <a:cubicBezTo>
                    <a:pt x="8" y="16"/>
                    <a:pt x="8" y="18"/>
                    <a:pt x="8" y="20"/>
                  </a:cubicBezTo>
                  <a:cubicBezTo>
                    <a:pt x="8" y="22"/>
                    <a:pt x="8" y="24"/>
                    <a:pt x="9" y="26"/>
                  </a:cubicBezTo>
                  <a:cubicBezTo>
                    <a:pt x="9" y="27"/>
                    <a:pt x="10" y="28"/>
                    <a:pt x="11" y="30"/>
                  </a:cubicBezTo>
                  <a:cubicBezTo>
                    <a:pt x="11" y="31"/>
                    <a:pt x="12" y="32"/>
                    <a:pt x="14" y="32"/>
                  </a:cubicBezTo>
                  <a:cubicBezTo>
                    <a:pt x="15" y="33"/>
                    <a:pt x="16" y="33"/>
                    <a:pt x="18" y="33"/>
                  </a:cubicBezTo>
                  <a:cubicBezTo>
                    <a:pt x="19" y="33"/>
                    <a:pt x="20" y="33"/>
                    <a:pt x="21" y="32"/>
                  </a:cubicBezTo>
                  <a:cubicBezTo>
                    <a:pt x="23" y="31"/>
                    <a:pt x="24"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9" name="Freeform 67">
              <a:extLst>
                <a:ext uri="{FF2B5EF4-FFF2-40B4-BE49-F238E27FC236}">
                  <a16:creationId xmlns:a16="http://schemas.microsoft.com/office/drawing/2014/main" id="{33147323-CD74-4B45-8B3D-9FC2D6ABC4D5}"/>
                </a:ext>
              </a:extLst>
            </p:cNvPr>
            <p:cNvSpPr>
              <a:spLocks/>
            </p:cNvSpPr>
            <p:nvPr userDrawn="1"/>
          </p:nvSpPr>
          <p:spPr bwMode="auto">
            <a:xfrm>
              <a:off x="2468514" y="6418333"/>
              <a:ext cx="59286" cy="101135"/>
            </a:xfrm>
            <a:custGeom>
              <a:avLst/>
              <a:gdLst>
                <a:gd name="T0" fmla="*/ 21 w 23"/>
                <a:gd name="T1" fmla="*/ 9 h 39"/>
                <a:gd name="T2" fmla="*/ 19 w 23"/>
                <a:gd name="T3" fmla="*/ 8 h 39"/>
                <a:gd name="T4" fmla="*/ 16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10 w 23"/>
                <a:gd name="T21" fmla="*/ 3 h 39"/>
                <a:gd name="T22" fmla="*/ 12 w 23"/>
                <a:gd name="T23" fmla="*/ 1 h 39"/>
                <a:gd name="T24" fmla="*/ 14 w 23"/>
                <a:gd name="T25" fmla="*/ 0 h 39"/>
                <a:gd name="T26" fmla="*/ 17 w 23"/>
                <a:gd name="T27" fmla="*/ 0 h 39"/>
                <a:gd name="T28" fmla="*/ 21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20" y="8"/>
                    <a:pt x="19" y="8"/>
                  </a:cubicBezTo>
                  <a:cubicBezTo>
                    <a:pt x="18" y="8"/>
                    <a:pt x="17" y="7"/>
                    <a:pt x="16" y="7"/>
                  </a:cubicBezTo>
                  <a:cubicBezTo>
                    <a:pt x="13" y="7"/>
                    <a:pt x="11" y="8"/>
                    <a:pt x="10" y="10"/>
                  </a:cubicBezTo>
                  <a:cubicBezTo>
                    <a:pt x="9"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10" y="3"/>
                  </a:cubicBezTo>
                  <a:cubicBezTo>
                    <a:pt x="10" y="2"/>
                    <a:pt x="11" y="2"/>
                    <a:pt x="12" y="1"/>
                  </a:cubicBezTo>
                  <a:cubicBezTo>
                    <a:pt x="12" y="1"/>
                    <a:pt x="13" y="1"/>
                    <a:pt x="14" y="0"/>
                  </a:cubicBezTo>
                  <a:cubicBezTo>
                    <a:pt x="15" y="0"/>
                    <a:pt x="16" y="0"/>
                    <a:pt x="17" y="0"/>
                  </a:cubicBezTo>
                  <a:cubicBezTo>
                    <a:pt x="18" y="0"/>
                    <a:pt x="20" y="0"/>
                    <a:pt x="21" y="1"/>
                  </a:cubicBezTo>
                  <a:cubicBezTo>
                    <a:pt x="22" y="1"/>
                    <a:pt x="23"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50" name="Freeform 68">
              <a:extLst>
                <a:ext uri="{FF2B5EF4-FFF2-40B4-BE49-F238E27FC236}">
                  <a16:creationId xmlns:a16="http://schemas.microsoft.com/office/drawing/2014/main" id="{646502BE-8655-4E99-B8D3-19E6C1D2B9F4}"/>
                </a:ext>
              </a:extLst>
            </p:cNvPr>
            <p:cNvSpPr>
              <a:spLocks/>
            </p:cNvSpPr>
            <p:nvPr userDrawn="1"/>
          </p:nvSpPr>
          <p:spPr bwMode="auto">
            <a:xfrm>
              <a:off x="2545237" y="6383459"/>
              <a:ext cx="76723" cy="136010"/>
            </a:xfrm>
            <a:custGeom>
              <a:avLst/>
              <a:gdLst>
                <a:gd name="T0" fmla="*/ 31 w 44"/>
                <a:gd name="T1" fmla="*/ 78 h 78"/>
                <a:gd name="T2" fmla="*/ 19 w 44"/>
                <a:gd name="T3" fmla="*/ 50 h 78"/>
                <a:gd name="T4" fmla="*/ 10 w 44"/>
                <a:gd name="T5" fmla="*/ 61 h 78"/>
                <a:gd name="T6" fmla="*/ 10 w 44"/>
                <a:gd name="T7" fmla="*/ 78 h 78"/>
                <a:gd name="T8" fmla="*/ 0 w 44"/>
                <a:gd name="T9" fmla="*/ 78 h 78"/>
                <a:gd name="T10" fmla="*/ 0 w 44"/>
                <a:gd name="T11" fmla="*/ 6 h 78"/>
                <a:gd name="T12" fmla="*/ 10 w 44"/>
                <a:gd name="T13" fmla="*/ 0 h 78"/>
                <a:gd name="T14" fmla="*/ 10 w 44"/>
                <a:gd name="T15" fmla="*/ 47 h 78"/>
                <a:gd name="T16" fmla="*/ 28 w 44"/>
                <a:gd name="T17" fmla="*/ 22 h 78"/>
                <a:gd name="T18" fmla="*/ 41 w 44"/>
                <a:gd name="T19" fmla="*/ 22 h 78"/>
                <a:gd name="T20" fmla="*/ 26 w 44"/>
                <a:gd name="T21" fmla="*/ 41 h 78"/>
                <a:gd name="T22" fmla="*/ 44 w 44"/>
                <a:gd name="T23" fmla="*/ 78 h 78"/>
                <a:gd name="T24" fmla="*/ 31 w 4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78">
                  <a:moveTo>
                    <a:pt x="31" y="78"/>
                  </a:moveTo>
                  <a:lnTo>
                    <a:pt x="19" y="50"/>
                  </a:lnTo>
                  <a:lnTo>
                    <a:pt x="10" y="61"/>
                  </a:lnTo>
                  <a:lnTo>
                    <a:pt x="10" y="78"/>
                  </a:lnTo>
                  <a:lnTo>
                    <a:pt x="0" y="78"/>
                  </a:lnTo>
                  <a:lnTo>
                    <a:pt x="0" y="6"/>
                  </a:lnTo>
                  <a:lnTo>
                    <a:pt x="10" y="0"/>
                  </a:lnTo>
                  <a:lnTo>
                    <a:pt x="10" y="47"/>
                  </a:lnTo>
                  <a:lnTo>
                    <a:pt x="28" y="22"/>
                  </a:lnTo>
                  <a:lnTo>
                    <a:pt x="41" y="22"/>
                  </a:lnTo>
                  <a:lnTo>
                    <a:pt x="26" y="41"/>
                  </a:lnTo>
                  <a:lnTo>
                    <a:pt x="44" y="78"/>
                  </a:lnTo>
                  <a:lnTo>
                    <a:pt x="31"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51" name="Freeform 69">
              <a:extLst>
                <a:ext uri="{FF2B5EF4-FFF2-40B4-BE49-F238E27FC236}">
                  <a16:creationId xmlns:a16="http://schemas.microsoft.com/office/drawing/2014/main" id="{7B89F1B5-6B06-45D2-838B-039A44EFFD1B}"/>
                </a:ext>
              </a:extLst>
            </p:cNvPr>
            <p:cNvSpPr>
              <a:spLocks/>
            </p:cNvSpPr>
            <p:nvPr userDrawn="1"/>
          </p:nvSpPr>
          <p:spPr bwMode="auto">
            <a:xfrm>
              <a:off x="2628936" y="6418333"/>
              <a:ext cx="74980" cy="102879"/>
            </a:xfrm>
            <a:custGeom>
              <a:avLst/>
              <a:gdLst>
                <a:gd name="T0" fmla="*/ 28 w 29"/>
                <a:gd name="T1" fmla="*/ 4 h 40"/>
                <a:gd name="T2" fmla="*/ 25 w 29"/>
                <a:gd name="T3" fmla="*/ 10 h 40"/>
                <a:gd name="T4" fmla="*/ 20 w 29"/>
                <a:gd name="T5" fmla="*/ 8 h 40"/>
                <a:gd name="T6" fmla="*/ 15 w 29"/>
                <a:gd name="T7" fmla="*/ 7 h 40"/>
                <a:gd name="T8" fmla="*/ 11 w 29"/>
                <a:gd name="T9" fmla="*/ 8 h 40"/>
                <a:gd name="T10" fmla="*/ 9 w 29"/>
                <a:gd name="T11" fmla="*/ 10 h 40"/>
                <a:gd name="T12" fmla="*/ 10 w 29"/>
                <a:gd name="T13" fmla="*/ 12 h 40"/>
                <a:gd name="T14" fmla="*/ 11 w 29"/>
                <a:gd name="T15" fmla="*/ 13 h 40"/>
                <a:gd name="T16" fmla="*/ 13 w 29"/>
                <a:gd name="T17" fmla="*/ 14 h 40"/>
                <a:gd name="T18" fmla="*/ 17 w 29"/>
                <a:gd name="T19" fmla="*/ 16 h 40"/>
                <a:gd name="T20" fmla="*/ 22 w 29"/>
                <a:gd name="T21" fmla="*/ 18 h 40"/>
                <a:gd name="T22" fmla="*/ 26 w 29"/>
                <a:gd name="T23" fmla="*/ 21 h 40"/>
                <a:gd name="T24" fmla="*/ 29 w 29"/>
                <a:gd name="T25" fmla="*/ 24 h 40"/>
                <a:gd name="T26" fmla="*/ 29 w 29"/>
                <a:gd name="T27" fmla="*/ 29 h 40"/>
                <a:gd name="T28" fmla="*/ 28 w 29"/>
                <a:gd name="T29" fmla="*/ 34 h 40"/>
                <a:gd name="T30" fmla="*/ 25 w 29"/>
                <a:gd name="T31" fmla="*/ 38 h 40"/>
                <a:gd name="T32" fmla="*/ 21 w 29"/>
                <a:gd name="T33" fmla="*/ 40 h 40"/>
                <a:gd name="T34" fmla="*/ 15 w 29"/>
                <a:gd name="T35" fmla="*/ 40 h 40"/>
                <a:gd name="T36" fmla="*/ 7 w 29"/>
                <a:gd name="T37" fmla="*/ 39 h 40"/>
                <a:gd name="T38" fmla="*/ 0 w 29"/>
                <a:gd name="T39" fmla="*/ 35 h 40"/>
                <a:gd name="T40" fmla="*/ 4 w 29"/>
                <a:gd name="T41" fmla="*/ 30 h 40"/>
                <a:gd name="T42" fmla="*/ 9 w 29"/>
                <a:gd name="T43" fmla="*/ 32 h 40"/>
                <a:gd name="T44" fmla="*/ 15 w 29"/>
                <a:gd name="T45" fmla="*/ 33 h 40"/>
                <a:gd name="T46" fmla="*/ 20 w 29"/>
                <a:gd name="T47" fmla="*/ 32 h 40"/>
                <a:gd name="T48" fmla="*/ 22 w 29"/>
                <a:gd name="T49" fmla="*/ 29 h 40"/>
                <a:gd name="T50" fmla="*/ 21 w 29"/>
                <a:gd name="T51" fmla="*/ 27 h 40"/>
                <a:gd name="T52" fmla="*/ 20 w 29"/>
                <a:gd name="T53" fmla="*/ 26 h 40"/>
                <a:gd name="T54" fmla="*/ 17 w 29"/>
                <a:gd name="T55" fmla="*/ 24 h 40"/>
                <a:gd name="T56" fmla="*/ 13 w 29"/>
                <a:gd name="T57" fmla="*/ 23 h 40"/>
                <a:gd name="T58" fmla="*/ 8 w 29"/>
                <a:gd name="T59" fmla="*/ 20 h 40"/>
                <a:gd name="T60" fmla="*/ 4 w 29"/>
                <a:gd name="T61" fmla="*/ 18 h 40"/>
                <a:gd name="T62" fmla="*/ 2 w 29"/>
                <a:gd name="T63" fmla="*/ 15 h 40"/>
                <a:gd name="T64" fmla="*/ 2 w 29"/>
                <a:gd name="T65" fmla="*/ 11 h 40"/>
                <a:gd name="T66" fmla="*/ 3 w 29"/>
                <a:gd name="T67" fmla="*/ 6 h 40"/>
                <a:gd name="T68" fmla="*/ 6 w 29"/>
                <a:gd name="T69" fmla="*/ 3 h 40"/>
                <a:gd name="T70" fmla="*/ 10 w 29"/>
                <a:gd name="T71" fmla="*/ 1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5" y="10"/>
                    <a:pt x="25" y="10"/>
                    <a:pt x="25" y="10"/>
                  </a:cubicBezTo>
                  <a:cubicBezTo>
                    <a:pt x="23" y="9"/>
                    <a:pt x="22" y="8"/>
                    <a:pt x="20" y="8"/>
                  </a:cubicBezTo>
                  <a:cubicBezTo>
                    <a:pt x="18" y="7"/>
                    <a:pt x="17" y="7"/>
                    <a:pt x="15" y="7"/>
                  </a:cubicBezTo>
                  <a:cubicBezTo>
                    <a:pt x="13" y="7"/>
                    <a:pt x="12" y="7"/>
                    <a:pt x="11" y="8"/>
                  </a:cubicBezTo>
                  <a:cubicBezTo>
                    <a:pt x="10" y="8"/>
                    <a:pt x="9" y="9"/>
                    <a:pt x="9" y="10"/>
                  </a:cubicBezTo>
                  <a:cubicBezTo>
                    <a:pt x="9" y="11"/>
                    <a:pt x="10" y="11"/>
                    <a:pt x="10" y="12"/>
                  </a:cubicBezTo>
                  <a:cubicBezTo>
                    <a:pt x="10" y="12"/>
                    <a:pt x="10" y="13"/>
                    <a:pt x="11" y="13"/>
                  </a:cubicBezTo>
                  <a:cubicBezTo>
                    <a:pt x="11" y="13"/>
                    <a:pt x="12" y="14"/>
                    <a:pt x="13" y="14"/>
                  </a:cubicBezTo>
                  <a:cubicBezTo>
                    <a:pt x="14" y="15"/>
                    <a:pt x="15" y="15"/>
                    <a:pt x="17" y="16"/>
                  </a:cubicBezTo>
                  <a:cubicBezTo>
                    <a:pt x="19" y="17"/>
                    <a:pt x="21" y="18"/>
                    <a:pt x="22" y="18"/>
                  </a:cubicBezTo>
                  <a:cubicBezTo>
                    <a:pt x="24" y="19"/>
                    <a:pt x="25" y="20"/>
                    <a:pt x="26" y="21"/>
                  </a:cubicBezTo>
                  <a:cubicBezTo>
                    <a:pt x="27" y="22"/>
                    <a:pt x="28" y="23"/>
                    <a:pt x="29" y="24"/>
                  </a:cubicBezTo>
                  <a:cubicBezTo>
                    <a:pt x="29" y="25"/>
                    <a:pt x="29" y="27"/>
                    <a:pt x="29" y="29"/>
                  </a:cubicBezTo>
                  <a:cubicBezTo>
                    <a:pt x="29" y="31"/>
                    <a:pt x="29" y="33"/>
                    <a:pt x="28" y="34"/>
                  </a:cubicBezTo>
                  <a:cubicBezTo>
                    <a:pt x="28" y="36"/>
                    <a:pt x="26" y="37"/>
                    <a:pt x="25" y="38"/>
                  </a:cubicBezTo>
                  <a:cubicBezTo>
                    <a:pt x="24" y="39"/>
                    <a:pt x="22" y="39"/>
                    <a:pt x="21" y="40"/>
                  </a:cubicBezTo>
                  <a:cubicBezTo>
                    <a:pt x="19" y="40"/>
                    <a:pt x="17" y="40"/>
                    <a:pt x="15" y="40"/>
                  </a:cubicBezTo>
                  <a:cubicBezTo>
                    <a:pt x="13" y="40"/>
                    <a:pt x="10" y="40"/>
                    <a:pt x="7" y="39"/>
                  </a:cubicBezTo>
                  <a:cubicBezTo>
                    <a:pt x="5" y="38"/>
                    <a:pt x="2" y="37"/>
                    <a:pt x="0" y="35"/>
                  </a:cubicBezTo>
                  <a:cubicBezTo>
                    <a:pt x="4" y="30"/>
                    <a:pt x="4" y="30"/>
                    <a:pt x="4" y="30"/>
                  </a:cubicBezTo>
                  <a:cubicBezTo>
                    <a:pt x="6" y="31"/>
                    <a:pt x="7" y="32"/>
                    <a:pt x="9" y="32"/>
                  </a:cubicBezTo>
                  <a:cubicBezTo>
                    <a:pt x="11" y="33"/>
                    <a:pt x="13" y="33"/>
                    <a:pt x="15" y="33"/>
                  </a:cubicBezTo>
                  <a:cubicBezTo>
                    <a:pt x="17" y="33"/>
                    <a:pt x="19" y="33"/>
                    <a:pt x="20" y="32"/>
                  </a:cubicBezTo>
                  <a:cubicBezTo>
                    <a:pt x="21" y="31"/>
                    <a:pt x="22" y="30"/>
                    <a:pt x="22" y="29"/>
                  </a:cubicBezTo>
                  <a:cubicBezTo>
                    <a:pt x="22" y="28"/>
                    <a:pt x="22" y="28"/>
                    <a:pt x="21" y="27"/>
                  </a:cubicBezTo>
                  <a:cubicBezTo>
                    <a:pt x="21" y="27"/>
                    <a:pt x="20" y="26"/>
                    <a:pt x="20" y="26"/>
                  </a:cubicBezTo>
                  <a:cubicBezTo>
                    <a:pt x="19" y="25"/>
                    <a:pt x="18" y="25"/>
                    <a:pt x="17" y="24"/>
                  </a:cubicBezTo>
                  <a:cubicBezTo>
                    <a:pt x="16" y="24"/>
                    <a:pt x="15" y="23"/>
                    <a:pt x="13" y="23"/>
                  </a:cubicBezTo>
                  <a:cubicBezTo>
                    <a:pt x="11" y="22"/>
                    <a:pt x="9" y="21"/>
                    <a:pt x="8" y="20"/>
                  </a:cubicBezTo>
                  <a:cubicBezTo>
                    <a:pt x="6" y="19"/>
                    <a:pt x="5" y="19"/>
                    <a:pt x="4" y="18"/>
                  </a:cubicBezTo>
                  <a:cubicBezTo>
                    <a:pt x="3" y="17"/>
                    <a:pt x="3" y="16"/>
                    <a:pt x="2" y="15"/>
                  </a:cubicBezTo>
                  <a:cubicBezTo>
                    <a:pt x="2" y="13"/>
                    <a:pt x="2" y="12"/>
                    <a:pt x="2" y="11"/>
                  </a:cubicBezTo>
                  <a:cubicBezTo>
                    <a:pt x="2" y="9"/>
                    <a:pt x="2" y="7"/>
                    <a:pt x="3" y="6"/>
                  </a:cubicBezTo>
                  <a:cubicBezTo>
                    <a:pt x="3" y="5"/>
                    <a:pt x="4" y="4"/>
                    <a:pt x="6" y="3"/>
                  </a:cubicBezTo>
                  <a:cubicBezTo>
                    <a:pt x="7" y="2"/>
                    <a:pt x="8" y="1"/>
                    <a:pt x="10" y="1"/>
                  </a:cubicBezTo>
                  <a:cubicBezTo>
                    <a:pt x="11" y="0"/>
                    <a:pt x="13" y="0"/>
                    <a:pt x="15" y="0"/>
                  </a:cubicBezTo>
                  <a:cubicBezTo>
                    <a:pt x="17" y="0"/>
                    <a:pt x="20"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52" name="Freeform 70">
              <a:extLst>
                <a:ext uri="{FF2B5EF4-FFF2-40B4-BE49-F238E27FC236}">
                  <a16:creationId xmlns:a16="http://schemas.microsoft.com/office/drawing/2014/main" id="{07A005EC-C937-4146-8D02-C00C5931EBCD}"/>
                </a:ext>
              </a:extLst>
            </p:cNvPr>
            <p:cNvSpPr>
              <a:spLocks/>
            </p:cNvSpPr>
            <p:nvPr userDrawn="1"/>
          </p:nvSpPr>
          <p:spPr bwMode="auto">
            <a:xfrm>
              <a:off x="2723096" y="6489826"/>
              <a:ext cx="27899" cy="31387"/>
            </a:xfrm>
            <a:custGeom>
              <a:avLst/>
              <a:gdLst>
                <a:gd name="T0" fmla="*/ 11 w 11"/>
                <a:gd name="T1" fmla="*/ 6 h 12"/>
                <a:gd name="T2" fmla="*/ 11 w 11"/>
                <a:gd name="T3" fmla="*/ 9 h 12"/>
                <a:gd name="T4" fmla="*/ 10 w 11"/>
                <a:gd name="T5" fmla="*/ 10 h 12"/>
                <a:gd name="T6" fmla="*/ 8 w 11"/>
                <a:gd name="T7" fmla="*/ 12 h 12"/>
                <a:gd name="T8" fmla="*/ 6 w 11"/>
                <a:gd name="T9" fmla="*/ 12 h 12"/>
                <a:gd name="T10" fmla="*/ 3 w 11"/>
                <a:gd name="T11" fmla="*/ 12 h 12"/>
                <a:gd name="T12" fmla="*/ 1 w 11"/>
                <a:gd name="T13" fmla="*/ 10 h 12"/>
                <a:gd name="T14" fmla="*/ 0 w 11"/>
                <a:gd name="T15" fmla="*/ 9 h 12"/>
                <a:gd name="T16" fmla="*/ 0 w 11"/>
                <a:gd name="T17" fmla="*/ 6 h 12"/>
                <a:gd name="T18" fmla="*/ 0 w 11"/>
                <a:gd name="T19" fmla="*/ 4 h 12"/>
                <a:gd name="T20" fmla="*/ 1 w 11"/>
                <a:gd name="T21" fmla="*/ 2 h 12"/>
                <a:gd name="T22" fmla="*/ 3 w 11"/>
                <a:gd name="T23" fmla="*/ 1 h 12"/>
                <a:gd name="T24" fmla="*/ 6 w 11"/>
                <a:gd name="T25" fmla="*/ 0 h 12"/>
                <a:gd name="T26" fmla="*/ 8 w 11"/>
                <a:gd name="T27" fmla="*/ 1 h 12"/>
                <a:gd name="T28" fmla="*/ 10 w 11"/>
                <a:gd name="T29" fmla="*/ 2 h 12"/>
                <a:gd name="T30" fmla="*/ 11 w 11"/>
                <a:gd name="T31" fmla="*/ 4 h 12"/>
                <a:gd name="T32" fmla="*/ 11 w 11"/>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1" y="6"/>
                  </a:moveTo>
                  <a:cubicBezTo>
                    <a:pt x="11" y="7"/>
                    <a:pt x="11" y="8"/>
                    <a:pt x="11" y="9"/>
                  </a:cubicBezTo>
                  <a:cubicBezTo>
                    <a:pt x="11" y="9"/>
                    <a:pt x="10" y="10"/>
                    <a:pt x="10" y="10"/>
                  </a:cubicBezTo>
                  <a:cubicBezTo>
                    <a:pt x="9" y="11"/>
                    <a:pt x="9" y="11"/>
                    <a:pt x="8" y="12"/>
                  </a:cubicBezTo>
                  <a:cubicBezTo>
                    <a:pt x="7" y="12"/>
                    <a:pt x="6" y="12"/>
                    <a:pt x="6" y="12"/>
                  </a:cubicBezTo>
                  <a:cubicBezTo>
                    <a:pt x="5" y="12"/>
                    <a:pt x="4" y="12"/>
                    <a:pt x="3" y="12"/>
                  </a:cubicBezTo>
                  <a:cubicBezTo>
                    <a:pt x="3" y="11"/>
                    <a:pt x="2" y="11"/>
                    <a:pt x="1" y="10"/>
                  </a:cubicBezTo>
                  <a:cubicBezTo>
                    <a:pt x="1" y="10"/>
                    <a:pt x="1" y="9"/>
                    <a:pt x="0" y="9"/>
                  </a:cubicBezTo>
                  <a:cubicBezTo>
                    <a:pt x="0" y="8"/>
                    <a:pt x="0" y="7"/>
                    <a:pt x="0" y="6"/>
                  </a:cubicBezTo>
                  <a:cubicBezTo>
                    <a:pt x="0" y="6"/>
                    <a:pt x="0" y="5"/>
                    <a:pt x="0" y="4"/>
                  </a:cubicBezTo>
                  <a:cubicBezTo>
                    <a:pt x="1" y="3"/>
                    <a:pt x="1" y="3"/>
                    <a:pt x="1" y="2"/>
                  </a:cubicBezTo>
                  <a:cubicBezTo>
                    <a:pt x="2" y="2"/>
                    <a:pt x="3" y="1"/>
                    <a:pt x="3" y="1"/>
                  </a:cubicBezTo>
                  <a:cubicBezTo>
                    <a:pt x="4" y="1"/>
                    <a:pt x="5" y="0"/>
                    <a:pt x="6" y="0"/>
                  </a:cubicBezTo>
                  <a:cubicBezTo>
                    <a:pt x="6" y="0"/>
                    <a:pt x="7" y="1"/>
                    <a:pt x="8" y="1"/>
                  </a:cubicBezTo>
                  <a:cubicBezTo>
                    <a:pt x="9" y="1"/>
                    <a:pt x="9" y="2"/>
                    <a:pt x="10" y="2"/>
                  </a:cubicBezTo>
                  <a:cubicBezTo>
                    <a:pt x="10" y="3"/>
                    <a:pt x="11" y="3"/>
                    <a:pt x="11" y="4"/>
                  </a:cubicBezTo>
                  <a:cubicBezTo>
                    <a:pt x="11" y="5"/>
                    <a:pt x="11" y="6"/>
                    <a:pt x="11"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grpSp>
      <p:sp>
        <p:nvSpPr>
          <p:cNvPr id="263" name="Title 1">
            <a:extLst>
              <a:ext uri="{FF2B5EF4-FFF2-40B4-BE49-F238E27FC236}">
                <a16:creationId xmlns:a16="http://schemas.microsoft.com/office/drawing/2014/main" id="{3F36D6CC-3534-47CC-AECE-83EDA4639FB5}"/>
              </a:ext>
            </a:extLst>
          </p:cNvPr>
          <p:cNvSpPr>
            <a:spLocks noGrp="1"/>
          </p:cNvSpPr>
          <p:nvPr>
            <p:ph type="ctrTitle"/>
          </p:nvPr>
        </p:nvSpPr>
        <p:spPr>
          <a:xfrm>
            <a:off x="944880" y="2158329"/>
            <a:ext cx="4000436" cy="860400"/>
          </a:xfrm>
          <a:prstGeom prst="rect">
            <a:avLst/>
          </a:prstGeom>
        </p:spPr>
        <p:txBody>
          <a:bodyPr/>
          <a:lstStyle>
            <a:lvl1pPr>
              <a:defRPr sz="3000" b="0">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264" name="Subtitle 2">
            <a:extLst>
              <a:ext uri="{FF2B5EF4-FFF2-40B4-BE49-F238E27FC236}">
                <a16:creationId xmlns:a16="http://schemas.microsoft.com/office/drawing/2014/main" id="{C26FB38E-4E99-4AFB-8C8C-F03F7A963D9C}"/>
              </a:ext>
            </a:extLst>
          </p:cNvPr>
          <p:cNvSpPr>
            <a:spLocks noGrp="1"/>
          </p:cNvSpPr>
          <p:nvPr>
            <p:ph type="subTitle" idx="1"/>
          </p:nvPr>
        </p:nvSpPr>
        <p:spPr>
          <a:xfrm>
            <a:off x="945072" y="3200329"/>
            <a:ext cx="4020628" cy="645742"/>
          </a:xfrm>
          <a:prstGeom prst="rect">
            <a:avLst/>
          </a:prstGeom>
        </p:spPr>
        <p:txBody>
          <a:bodyPr/>
          <a:lstStyle>
            <a:lvl1pPr marL="0" indent="0" algn="l">
              <a:buNone/>
              <a:defRPr sz="2000">
                <a:solidFill>
                  <a:schemeClr val="bg1"/>
                </a:solidFill>
                <a:latin typeface="EYInterstate Light" panose="02000506000000020004" pitchFamily="2" charset="0"/>
                <a:cs typeface="Arial" pitchFamily="34" charset="0"/>
              </a:defRPr>
            </a:lvl1pPr>
            <a:lvl2pPr marL="0" indent="0" algn="l">
              <a:buNone/>
              <a:defRPr sz="1600">
                <a:solidFill>
                  <a:schemeClr val="tx1">
                    <a:lumMod val="75000"/>
                    <a:lumOff val="2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dirty="0"/>
              <a:t>Click to edit Master subtitle style</a:t>
            </a:r>
            <a:endParaRPr lang="en-GB" dirty="0"/>
          </a:p>
        </p:txBody>
      </p:sp>
      <p:grpSp>
        <p:nvGrpSpPr>
          <p:cNvPr id="77" name="Group 76">
            <a:extLst>
              <a:ext uri="{FF2B5EF4-FFF2-40B4-BE49-F238E27FC236}">
                <a16:creationId xmlns:a16="http://schemas.microsoft.com/office/drawing/2014/main" id="{AE95BC52-A56D-4358-A294-750179EBB698}"/>
              </a:ext>
            </a:extLst>
          </p:cNvPr>
          <p:cNvGrpSpPr/>
          <p:nvPr userDrawn="1"/>
        </p:nvGrpSpPr>
        <p:grpSpPr>
          <a:xfrm>
            <a:off x="489366" y="876058"/>
            <a:ext cx="4855295" cy="3374475"/>
            <a:chOff x="6855933" y="899048"/>
            <a:chExt cx="4855295" cy="3374475"/>
          </a:xfrm>
          <a:solidFill>
            <a:schemeClr val="tx2"/>
          </a:solidFill>
        </p:grpSpPr>
        <p:sp>
          <p:nvSpPr>
            <p:cNvPr id="78" name="Freeform: Shape 77">
              <a:extLst>
                <a:ext uri="{FF2B5EF4-FFF2-40B4-BE49-F238E27FC236}">
                  <a16:creationId xmlns:a16="http://schemas.microsoft.com/office/drawing/2014/main" id="{ECBD2AD5-9A79-4CFE-A808-769ADC8898F3}"/>
                </a:ext>
              </a:extLst>
            </p:cNvPr>
            <p:cNvSpPr/>
            <p:nvPr/>
          </p:nvSpPr>
          <p:spPr>
            <a:xfrm>
              <a:off x="6855933" y="899048"/>
              <a:ext cx="4855295" cy="3374475"/>
            </a:xfrm>
            <a:custGeom>
              <a:avLst/>
              <a:gdLst>
                <a:gd name="connsiteX0" fmla="*/ 6731 w 4855294"/>
                <a:gd name="connsiteY0" fmla="*/ 863542 h 3374474"/>
                <a:gd name="connsiteX1" fmla="*/ 6731 w 4855294"/>
                <a:gd name="connsiteY1" fmla="*/ 3095901 h 3374474"/>
                <a:gd name="connsiteX2" fmla="*/ 145659 w 4855294"/>
                <a:gd name="connsiteY2" fmla="*/ 3095901 h 3374474"/>
                <a:gd name="connsiteX3" fmla="*/ 145659 w 4855294"/>
                <a:gd name="connsiteY3" fmla="*/ 988380 h 3374474"/>
                <a:gd name="connsiteX4" fmla="*/ 4715918 w 4855294"/>
                <a:gd name="connsiteY4" fmla="*/ 179673 h 3374474"/>
                <a:gd name="connsiteX5" fmla="*/ 4715918 w 4855294"/>
                <a:gd name="connsiteY5" fmla="*/ 3234829 h 3374474"/>
                <a:gd name="connsiteX6" fmla="*/ 840208 w 4855294"/>
                <a:gd name="connsiteY6" fmla="*/ 3234829 h 3374474"/>
                <a:gd name="connsiteX7" fmla="*/ 840208 w 4855294"/>
                <a:gd name="connsiteY7" fmla="*/ 3373757 h 3374474"/>
                <a:gd name="connsiteX8" fmla="*/ 4854846 w 4855294"/>
                <a:gd name="connsiteY8" fmla="*/ 3373757 h 3374474"/>
                <a:gd name="connsiteX9" fmla="*/ 4854846 w 4855294"/>
                <a:gd name="connsiteY9" fmla="*/ 6731 h 3374474"/>
                <a:gd name="connsiteX10" fmla="*/ 6731 w 4855294"/>
                <a:gd name="connsiteY10" fmla="*/ 863542 h 337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5294" h="3374474">
                  <a:moveTo>
                    <a:pt x="6731" y="863542"/>
                  </a:moveTo>
                  <a:lnTo>
                    <a:pt x="6731" y="3095901"/>
                  </a:lnTo>
                  <a:lnTo>
                    <a:pt x="145659" y="3095901"/>
                  </a:lnTo>
                  <a:lnTo>
                    <a:pt x="145659" y="988380"/>
                  </a:lnTo>
                  <a:lnTo>
                    <a:pt x="4715918" y="179673"/>
                  </a:lnTo>
                  <a:lnTo>
                    <a:pt x="4715918" y="3234829"/>
                  </a:lnTo>
                  <a:lnTo>
                    <a:pt x="840208" y="3234829"/>
                  </a:lnTo>
                  <a:lnTo>
                    <a:pt x="840208" y="3373757"/>
                  </a:lnTo>
                  <a:lnTo>
                    <a:pt x="4854846" y="3373757"/>
                  </a:lnTo>
                  <a:lnTo>
                    <a:pt x="4854846" y="6731"/>
                  </a:lnTo>
                  <a:lnTo>
                    <a:pt x="6731" y="863542"/>
                  </a:lnTo>
                  <a:close/>
                </a:path>
              </a:pathLst>
            </a:custGeom>
            <a:grpFill/>
            <a:ln w="9525" cap="flat">
              <a:noFill/>
              <a:prstDash val="solid"/>
              <a:miter/>
            </a:ln>
          </p:spPr>
          <p:txBody>
            <a:bodyPr rtlCol="0" anchor="ctr"/>
            <a:lstStyle/>
            <a:p>
              <a:endParaRPr lang="en-IN"/>
            </a:p>
          </p:txBody>
        </p:sp>
        <p:sp>
          <p:nvSpPr>
            <p:cNvPr id="79" name="Freeform: Shape 78">
              <a:extLst>
                <a:ext uri="{FF2B5EF4-FFF2-40B4-BE49-F238E27FC236}">
                  <a16:creationId xmlns:a16="http://schemas.microsoft.com/office/drawing/2014/main" id="{9EE673CB-A779-4F64-B72D-93428DD2B26D}"/>
                </a:ext>
              </a:extLst>
            </p:cNvPr>
            <p:cNvSpPr/>
            <p:nvPr/>
          </p:nvSpPr>
          <p:spPr>
            <a:xfrm>
              <a:off x="6855933"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a:p>
          </p:txBody>
        </p:sp>
        <p:sp>
          <p:nvSpPr>
            <p:cNvPr id="80" name="Freeform: Shape 79">
              <a:extLst>
                <a:ext uri="{FF2B5EF4-FFF2-40B4-BE49-F238E27FC236}">
                  <a16:creationId xmlns:a16="http://schemas.microsoft.com/office/drawing/2014/main" id="{88144C98-507D-403B-8819-FBBF64A82FA3}"/>
                </a:ext>
              </a:extLst>
            </p:cNvPr>
            <p:cNvSpPr/>
            <p:nvPr/>
          </p:nvSpPr>
          <p:spPr>
            <a:xfrm>
              <a:off x="7133789"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a:p>
          </p:txBody>
        </p:sp>
        <p:sp>
          <p:nvSpPr>
            <p:cNvPr id="81" name="Freeform: Shape 80">
              <a:extLst>
                <a:ext uri="{FF2B5EF4-FFF2-40B4-BE49-F238E27FC236}">
                  <a16:creationId xmlns:a16="http://schemas.microsoft.com/office/drawing/2014/main" id="{21919CB3-2430-4DA6-BF41-59A1EF9C03CB}"/>
                </a:ext>
              </a:extLst>
            </p:cNvPr>
            <p:cNvSpPr/>
            <p:nvPr/>
          </p:nvSpPr>
          <p:spPr>
            <a:xfrm>
              <a:off x="7411555"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a:p>
          </p:txBody>
        </p:sp>
      </p:grpSp>
      <p:grpSp>
        <p:nvGrpSpPr>
          <p:cNvPr id="82" name="Group 4">
            <a:extLst>
              <a:ext uri="{FF2B5EF4-FFF2-40B4-BE49-F238E27FC236}">
                <a16:creationId xmlns:a16="http://schemas.microsoft.com/office/drawing/2014/main" id="{C5FADEE5-07C4-41A9-88D6-C6D2ED1362B8}"/>
              </a:ext>
            </a:extLst>
          </p:cNvPr>
          <p:cNvGrpSpPr>
            <a:grpSpLocks noChangeAspect="1"/>
          </p:cNvGrpSpPr>
          <p:nvPr userDrawn="1"/>
        </p:nvGrpSpPr>
        <p:grpSpPr bwMode="auto">
          <a:xfrm>
            <a:off x="10364788" y="4960938"/>
            <a:ext cx="1225550" cy="1435100"/>
            <a:chOff x="6529" y="3125"/>
            <a:chExt cx="772" cy="904"/>
          </a:xfrm>
        </p:grpSpPr>
        <p:sp>
          <p:nvSpPr>
            <p:cNvPr id="83" name="Freeform 5">
              <a:extLst>
                <a:ext uri="{FF2B5EF4-FFF2-40B4-BE49-F238E27FC236}">
                  <a16:creationId xmlns:a16="http://schemas.microsoft.com/office/drawing/2014/main" id="{5A2C465B-7D43-431D-A35E-50762E7696FC}"/>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4" name="Freeform 6">
              <a:extLst>
                <a:ext uri="{FF2B5EF4-FFF2-40B4-BE49-F238E27FC236}">
                  <a16:creationId xmlns:a16="http://schemas.microsoft.com/office/drawing/2014/main" id="{AC35E6C1-71A8-4C9D-A1A5-682B0BD0A03F}"/>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1915906860"/>
      </p:ext>
    </p:extLst>
  </p:cSld>
  <p:clrMapOvr>
    <a:masterClrMapping/>
  </p:clrMapOvr>
  <p:extLst>
    <p:ext uri="{DCECCB84-F9BA-43D5-87BE-67443E8EF086}">
      <p15:sldGuideLst xmlns:p15="http://schemas.microsoft.com/office/powerpoint/2012/main"/>
    </p:ext>
  </p:extLst>
</p:sldLayout>
</file>

<file path=ppt/slideLayouts/slideLayout357.xml><?xml version="1.0" encoding="utf-8"?>
<p:sldLayout xmlns:a="http://schemas.openxmlformats.org/drawingml/2006/main" xmlns:r="http://schemas.openxmlformats.org/officeDocument/2006/relationships" xmlns:p="http://schemas.openxmlformats.org/presentationml/2006/main" showMasterSp="0" userDrawn="1">
  <p:cSld name="1_Approved question wide">
    <p:spTree>
      <p:nvGrpSpPr>
        <p:cNvPr id="1" name=""/>
        <p:cNvGrpSpPr/>
        <p:nvPr/>
      </p:nvGrpSpPr>
      <p:grpSpPr>
        <a:xfrm>
          <a:off x="0" y="0"/>
          <a:ext cx="0" cy="0"/>
          <a:chOff x="0" y="0"/>
          <a:chExt cx="0" cy="0"/>
        </a:xfrm>
      </p:grpSpPr>
      <p:grpSp>
        <p:nvGrpSpPr>
          <p:cNvPr id="235" name="Group 234">
            <a:extLst>
              <a:ext uri="{FF2B5EF4-FFF2-40B4-BE49-F238E27FC236}">
                <a16:creationId xmlns:a16="http://schemas.microsoft.com/office/drawing/2014/main" id="{5342E118-6F1D-4C46-956E-4CCCBCAA7952}"/>
              </a:ext>
            </a:extLst>
          </p:cNvPr>
          <p:cNvGrpSpPr/>
          <p:nvPr userDrawn="1"/>
        </p:nvGrpSpPr>
        <p:grpSpPr>
          <a:xfrm>
            <a:off x="498115" y="5826612"/>
            <a:ext cx="3878023" cy="570195"/>
            <a:chOff x="498115" y="5951018"/>
            <a:chExt cx="3878023" cy="570195"/>
          </a:xfrm>
        </p:grpSpPr>
        <p:sp>
          <p:nvSpPr>
            <p:cNvPr id="168" name="Rectangle 167">
              <a:extLst>
                <a:ext uri="{FF2B5EF4-FFF2-40B4-BE49-F238E27FC236}">
                  <a16:creationId xmlns:a16="http://schemas.microsoft.com/office/drawing/2014/main" id="{A22049CA-64AE-409F-988D-A7317F8AD136}"/>
                </a:ext>
              </a:extLst>
            </p:cNvPr>
            <p:cNvSpPr>
              <a:spLocks noChangeArrowheads="1"/>
            </p:cNvSpPr>
            <p:nvPr userDrawn="1"/>
          </p:nvSpPr>
          <p:spPr bwMode="auto">
            <a:xfrm>
              <a:off x="498115"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9" name="Rectangle 6">
              <a:extLst>
                <a:ext uri="{FF2B5EF4-FFF2-40B4-BE49-F238E27FC236}">
                  <a16:creationId xmlns:a16="http://schemas.microsoft.com/office/drawing/2014/main" id="{E37A0A05-0A78-44A7-8873-0A1A20C87175}"/>
                </a:ext>
              </a:extLst>
            </p:cNvPr>
            <p:cNvSpPr>
              <a:spLocks noChangeArrowheads="1"/>
            </p:cNvSpPr>
            <p:nvPr userDrawn="1"/>
          </p:nvSpPr>
          <p:spPr bwMode="auto">
            <a:xfrm>
              <a:off x="69341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70" name="Rectangle 7">
              <a:extLst>
                <a:ext uri="{FF2B5EF4-FFF2-40B4-BE49-F238E27FC236}">
                  <a16:creationId xmlns:a16="http://schemas.microsoft.com/office/drawing/2014/main" id="{0DEA0CBE-8527-4287-BF98-DA48947875F5}"/>
                </a:ext>
              </a:extLst>
            </p:cNvPr>
            <p:cNvSpPr>
              <a:spLocks noChangeArrowheads="1"/>
            </p:cNvSpPr>
            <p:nvPr userDrawn="1"/>
          </p:nvSpPr>
          <p:spPr bwMode="auto">
            <a:xfrm>
              <a:off x="89045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71" name="Freeform 8">
              <a:extLst>
                <a:ext uri="{FF2B5EF4-FFF2-40B4-BE49-F238E27FC236}">
                  <a16:creationId xmlns:a16="http://schemas.microsoft.com/office/drawing/2014/main" id="{444058C6-612A-446E-8F68-0E5CC4CFF366}"/>
                </a:ext>
              </a:extLst>
            </p:cNvPr>
            <p:cNvSpPr>
              <a:spLocks/>
            </p:cNvSpPr>
            <p:nvPr userDrawn="1"/>
          </p:nvSpPr>
          <p:spPr bwMode="auto">
            <a:xfrm>
              <a:off x="498115" y="6181188"/>
              <a:ext cx="94161" cy="130778"/>
            </a:xfrm>
            <a:custGeom>
              <a:avLst/>
              <a:gdLst>
                <a:gd name="T0" fmla="*/ 32 w 54"/>
                <a:gd name="T1" fmla="*/ 11 h 75"/>
                <a:gd name="T2" fmla="*/ 32 w 54"/>
                <a:gd name="T3" fmla="*/ 75 h 75"/>
                <a:gd name="T4" fmla="*/ 22 w 54"/>
                <a:gd name="T5" fmla="*/ 75 h 75"/>
                <a:gd name="T6" fmla="*/ 22 w 54"/>
                <a:gd name="T7" fmla="*/ 11 h 75"/>
                <a:gd name="T8" fmla="*/ 0 w 54"/>
                <a:gd name="T9" fmla="*/ 11 h 75"/>
                <a:gd name="T10" fmla="*/ 0 w 54"/>
                <a:gd name="T11" fmla="*/ 0 h 75"/>
                <a:gd name="T12" fmla="*/ 54 w 54"/>
                <a:gd name="T13" fmla="*/ 0 h 75"/>
                <a:gd name="T14" fmla="*/ 54 w 54"/>
                <a:gd name="T15" fmla="*/ 11 h 75"/>
                <a:gd name="T16" fmla="*/ 32 w 54"/>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1"/>
                  </a:moveTo>
                  <a:lnTo>
                    <a:pt x="32" y="75"/>
                  </a:lnTo>
                  <a:lnTo>
                    <a:pt x="22" y="75"/>
                  </a:lnTo>
                  <a:lnTo>
                    <a:pt x="22" y="11"/>
                  </a:lnTo>
                  <a:lnTo>
                    <a:pt x="0" y="11"/>
                  </a:lnTo>
                  <a:lnTo>
                    <a:pt x="0" y="0"/>
                  </a:lnTo>
                  <a:lnTo>
                    <a:pt x="54" y="0"/>
                  </a:lnTo>
                  <a:lnTo>
                    <a:pt x="54" y="11"/>
                  </a:lnTo>
                  <a:lnTo>
                    <a:pt x="32"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2" name="Freeform 9">
              <a:extLst>
                <a:ext uri="{FF2B5EF4-FFF2-40B4-BE49-F238E27FC236}">
                  <a16:creationId xmlns:a16="http://schemas.microsoft.com/office/drawing/2014/main" id="{1011EC31-E0C3-404F-93B3-EFD3DADC11CB}"/>
                </a:ext>
              </a:extLst>
            </p:cNvPr>
            <p:cNvSpPr>
              <a:spLocks/>
            </p:cNvSpPr>
            <p:nvPr userDrawn="1"/>
          </p:nvSpPr>
          <p:spPr bwMode="auto">
            <a:xfrm>
              <a:off x="609713" y="6174213"/>
              <a:ext cx="78468"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3" name="Freeform 10">
              <a:extLst>
                <a:ext uri="{FF2B5EF4-FFF2-40B4-BE49-F238E27FC236}">
                  <a16:creationId xmlns:a16="http://schemas.microsoft.com/office/drawing/2014/main" id="{3C9D076B-D88C-4089-8D58-9A31CFCDB02A}"/>
                </a:ext>
              </a:extLst>
            </p:cNvPr>
            <p:cNvSpPr>
              <a:spLocks noEditPoints="1"/>
            </p:cNvSpPr>
            <p:nvPr userDrawn="1"/>
          </p:nvSpPr>
          <p:spPr bwMode="auto">
            <a:xfrm>
              <a:off x="705618" y="6212575"/>
              <a:ext cx="85443"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4" name="Freeform 11">
              <a:extLst>
                <a:ext uri="{FF2B5EF4-FFF2-40B4-BE49-F238E27FC236}">
                  <a16:creationId xmlns:a16="http://schemas.microsoft.com/office/drawing/2014/main" id="{29DB43AC-B765-4ECB-B483-562473BD4A38}"/>
                </a:ext>
              </a:extLst>
            </p:cNvPr>
            <p:cNvSpPr>
              <a:spLocks noEditPoints="1"/>
            </p:cNvSpPr>
            <p:nvPr userDrawn="1"/>
          </p:nvSpPr>
          <p:spPr bwMode="auto">
            <a:xfrm>
              <a:off x="857320" y="6174213"/>
              <a:ext cx="83698" cy="139497"/>
            </a:xfrm>
            <a:custGeom>
              <a:avLst/>
              <a:gdLst>
                <a:gd name="T0" fmla="*/ 33 w 33"/>
                <a:gd name="T1" fmla="*/ 35 h 55"/>
                <a:gd name="T2" fmla="*/ 31 w 33"/>
                <a:gd name="T3" fmla="*/ 44 h 55"/>
                <a:gd name="T4" fmla="*/ 28 w 33"/>
                <a:gd name="T5" fmla="*/ 50 h 55"/>
                <a:gd name="T6" fmla="*/ 23 w 33"/>
                <a:gd name="T7" fmla="*/ 53 h 55"/>
                <a:gd name="T8" fmla="*/ 17 w 33"/>
                <a:gd name="T9" fmla="*/ 55 h 55"/>
                <a:gd name="T10" fmla="*/ 12 w 33"/>
                <a:gd name="T11" fmla="*/ 53 h 55"/>
                <a:gd name="T12" fmla="*/ 8 w 33"/>
                <a:gd name="T13" fmla="*/ 50 h 55"/>
                <a:gd name="T14" fmla="*/ 8 w 33"/>
                <a:gd name="T15" fmla="*/ 54 h 55"/>
                <a:gd name="T16" fmla="*/ 0 w 33"/>
                <a:gd name="T17" fmla="*/ 54 h 55"/>
                <a:gd name="T18" fmla="*/ 0 w 33"/>
                <a:gd name="T19" fmla="*/ 4 h 55"/>
                <a:gd name="T20" fmla="*/ 8 w 33"/>
                <a:gd name="T21" fmla="*/ 0 h 55"/>
                <a:gd name="T22" fmla="*/ 8 w 33"/>
                <a:gd name="T23" fmla="*/ 19 h 55"/>
                <a:gd name="T24" fmla="*/ 10 w 33"/>
                <a:gd name="T25" fmla="*/ 17 h 55"/>
                <a:gd name="T26" fmla="*/ 12 w 33"/>
                <a:gd name="T27" fmla="*/ 16 h 55"/>
                <a:gd name="T28" fmla="*/ 14 w 33"/>
                <a:gd name="T29" fmla="*/ 15 h 55"/>
                <a:gd name="T30" fmla="*/ 18 w 33"/>
                <a:gd name="T31" fmla="*/ 15 h 55"/>
                <a:gd name="T32" fmla="*/ 24 w 33"/>
                <a:gd name="T33" fmla="*/ 16 h 55"/>
                <a:gd name="T34" fmla="*/ 28 w 33"/>
                <a:gd name="T35" fmla="*/ 19 h 55"/>
                <a:gd name="T36" fmla="*/ 31 w 33"/>
                <a:gd name="T37" fmla="*/ 26 h 55"/>
                <a:gd name="T38" fmla="*/ 33 w 33"/>
                <a:gd name="T39" fmla="*/ 35 h 55"/>
                <a:gd name="T40" fmla="*/ 25 w 33"/>
                <a:gd name="T41" fmla="*/ 35 h 55"/>
                <a:gd name="T42" fmla="*/ 23 w 33"/>
                <a:gd name="T43" fmla="*/ 25 h 55"/>
                <a:gd name="T44" fmla="*/ 16 w 33"/>
                <a:gd name="T45" fmla="*/ 22 h 55"/>
                <a:gd name="T46" fmla="*/ 14 w 33"/>
                <a:gd name="T47" fmla="*/ 22 h 55"/>
                <a:gd name="T48" fmla="*/ 11 w 33"/>
                <a:gd name="T49" fmla="*/ 23 h 55"/>
                <a:gd name="T50" fmla="*/ 9 w 33"/>
                <a:gd name="T51" fmla="*/ 25 h 55"/>
                <a:gd name="T52" fmla="*/ 8 w 33"/>
                <a:gd name="T53" fmla="*/ 26 h 55"/>
                <a:gd name="T54" fmla="*/ 8 w 33"/>
                <a:gd name="T55" fmla="*/ 43 h 55"/>
                <a:gd name="T56" fmla="*/ 9 w 33"/>
                <a:gd name="T57" fmla="*/ 44 h 55"/>
                <a:gd name="T58" fmla="*/ 11 w 33"/>
                <a:gd name="T59" fmla="*/ 46 h 55"/>
                <a:gd name="T60" fmla="*/ 14 w 33"/>
                <a:gd name="T61" fmla="*/ 47 h 55"/>
                <a:gd name="T62" fmla="*/ 17 w 33"/>
                <a:gd name="T63" fmla="*/ 48 h 55"/>
                <a:gd name="T64" fmla="*/ 23 w 33"/>
                <a:gd name="T65" fmla="*/ 45 h 55"/>
                <a:gd name="T66" fmla="*/ 25 w 33"/>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5">
                  <a:moveTo>
                    <a:pt x="33" y="35"/>
                  </a:moveTo>
                  <a:cubicBezTo>
                    <a:pt x="33" y="38"/>
                    <a:pt x="32" y="41"/>
                    <a:pt x="31" y="44"/>
                  </a:cubicBezTo>
                  <a:cubicBezTo>
                    <a:pt x="30" y="46"/>
                    <a:pt x="29" y="48"/>
                    <a:pt x="28" y="50"/>
                  </a:cubicBezTo>
                  <a:cubicBezTo>
                    <a:pt x="27" y="51"/>
                    <a:pt x="25" y="53"/>
                    <a:pt x="23" y="53"/>
                  </a:cubicBezTo>
                  <a:cubicBezTo>
                    <a:pt x="21" y="54"/>
                    <a:pt x="19" y="55"/>
                    <a:pt x="17" y="55"/>
                  </a:cubicBezTo>
                  <a:cubicBezTo>
                    <a:pt x="16" y="55"/>
                    <a:pt x="14" y="54"/>
                    <a:pt x="12" y="53"/>
                  </a:cubicBezTo>
                  <a:cubicBezTo>
                    <a:pt x="10" y="52"/>
                    <a:pt x="9" y="51"/>
                    <a:pt x="8" y="50"/>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9" y="18"/>
                    <a:pt x="9" y="18"/>
                    <a:pt x="10" y="17"/>
                  </a:cubicBezTo>
                  <a:cubicBezTo>
                    <a:pt x="11" y="17"/>
                    <a:pt x="11" y="16"/>
                    <a:pt x="12" y="16"/>
                  </a:cubicBezTo>
                  <a:cubicBezTo>
                    <a:pt x="13" y="16"/>
                    <a:pt x="13" y="15"/>
                    <a:pt x="14" y="15"/>
                  </a:cubicBezTo>
                  <a:cubicBezTo>
                    <a:pt x="15" y="15"/>
                    <a:pt x="16" y="15"/>
                    <a:pt x="18" y="15"/>
                  </a:cubicBezTo>
                  <a:cubicBezTo>
                    <a:pt x="20" y="15"/>
                    <a:pt x="22" y="15"/>
                    <a:pt x="24" y="16"/>
                  </a:cubicBezTo>
                  <a:cubicBezTo>
                    <a:pt x="25" y="16"/>
                    <a:pt x="27" y="18"/>
                    <a:pt x="28" y="19"/>
                  </a:cubicBezTo>
                  <a:cubicBezTo>
                    <a:pt x="30" y="21"/>
                    <a:pt x="31" y="23"/>
                    <a:pt x="31" y="26"/>
                  </a:cubicBezTo>
                  <a:cubicBezTo>
                    <a:pt x="32" y="28"/>
                    <a:pt x="33" y="32"/>
                    <a:pt x="33" y="35"/>
                  </a:cubicBezTo>
                  <a:close/>
                  <a:moveTo>
                    <a:pt x="25" y="35"/>
                  </a:moveTo>
                  <a:cubicBezTo>
                    <a:pt x="25" y="31"/>
                    <a:pt x="24" y="27"/>
                    <a:pt x="23" y="25"/>
                  </a:cubicBezTo>
                  <a:cubicBezTo>
                    <a:pt x="21" y="23"/>
                    <a:pt x="19" y="22"/>
                    <a:pt x="16" y="22"/>
                  </a:cubicBezTo>
                  <a:cubicBezTo>
                    <a:pt x="15" y="22"/>
                    <a:pt x="15" y="22"/>
                    <a:pt x="14" y="22"/>
                  </a:cubicBezTo>
                  <a:cubicBezTo>
                    <a:pt x="13" y="22"/>
                    <a:pt x="12" y="23"/>
                    <a:pt x="11" y="23"/>
                  </a:cubicBezTo>
                  <a:cubicBezTo>
                    <a:pt x="11" y="23"/>
                    <a:pt x="10" y="24"/>
                    <a:pt x="9" y="25"/>
                  </a:cubicBezTo>
                  <a:cubicBezTo>
                    <a:pt x="9" y="25"/>
                    <a:pt x="8" y="26"/>
                    <a:pt x="8" y="26"/>
                  </a:cubicBezTo>
                  <a:cubicBezTo>
                    <a:pt x="8" y="43"/>
                    <a:pt x="8" y="43"/>
                    <a:pt x="8" y="43"/>
                  </a:cubicBezTo>
                  <a:cubicBezTo>
                    <a:pt x="8" y="43"/>
                    <a:pt x="9" y="44"/>
                    <a:pt x="9" y="44"/>
                  </a:cubicBezTo>
                  <a:cubicBezTo>
                    <a:pt x="10" y="45"/>
                    <a:pt x="11" y="45"/>
                    <a:pt x="11" y="46"/>
                  </a:cubicBezTo>
                  <a:cubicBezTo>
                    <a:pt x="12" y="46"/>
                    <a:pt x="13" y="47"/>
                    <a:pt x="14" y="47"/>
                  </a:cubicBezTo>
                  <a:cubicBezTo>
                    <a:pt x="15" y="47"/>
                    <a:pt x="16" y="48"/>
                    <a:pt x="17"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5" name="Freeform 12">
              <a:extLst>
                <a:ext uri="{FF2B5EF4-FFF2-40B4-BE49-F238E27FC236}">
                  <a16:creationId xmlns:a16="http://schemas.microsoft.com/office/drawing/2014/main" id="{AF1DE1B8-EA4B-4A98-A97D-BA5EEA42B197}"/>
                </a:ext>
              </a:extLst>
            </p:cNvPr>
            <p:cNvSpPr>
              <a:spLocks noEditPoints="1"/>
            </p:cNvSpPr>
            <p:nvPr userDrawn="1"/>
          </p:nvSpPr>
          <p:spPr bwMode="auto">
            <a:xfrm>
              <a:off x="956713"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1" y="32"/>
                    <a:pt x="21" y="32"/>
                  </a:cubicBezTo>
                  <a:cubicBezTo>
                    <a:pt x="22" y="32"/>
                    <a:pt x="22"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8"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6" name="Freeform 13">
              <a:extLst>
                <a:ext uri="{FF2B5EF4-FFF2-40B4-BE49-F238E27FC236}">
                  <a16:creationId xmlns:a16="http://schemas.microsoft.com/office/drawing/2014/main" id="{F8F60B79-7AF5-4C5E-A5EF-126F117D591C}"/>
                </a:ext>
              </a:extLst>
            </p:cNvPr>
            <p:cNvSpPr>
              <a:spLocks/>
            </p:cNvSpPr>
            <p:nvPr userDrawn="1"/>
          </p:nvSpPr>
          <p:spPr bwMode="auto">
            <a:xfrm>
              <a:off x="1050873" y="6174213"/>
              <a:ext cx="55799" cy="139497"/>
            </a:xfrm>
            <a:custGeom>
              <a:avLst/>
              <a:gdLst>
                <a:gd name="T0" fmla="*/ 21 w 22"/>
                <a:gd name="T1" fmla="*/ 53 h 55"/>
                <a:gd name="T2" fmla="*/ 18 w 22"/>
                <a:gd name="T3" fmla="*/ 54 h 55"/>
                <a:gd name="T4" fmla="*/ 14 w 22"/>
                <a:gd name="T5" fmla="*/ 55 h 55"/>
                <a:gd name="T6" fmla="*/ 11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2" y="54"/>
                    <a:pt x="11" y="54"/>
                  </a:cubicBezTo>
                  <a:cubicBezTo>
                    <a:pt x="10" y="54"/>
                    <a:pt x="9" y="53"/>
                    <a:pt x="8" y="52"/>
                  </a:cubicBezTo>
                  <a:cubicBezTo>
                    <a:pt x="7" y="51"/>
                    <a:pt x="6" y="50"/>
                    <a:pt x="6" y="49"/>
                  </a:cubicBezTo>
                  <a:cubicBezTo>
                    <a:pt x="6"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2"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7" name="Freeform 14">
              <a:extLst>
                <a:ext uri="{FF2B5EF4-FFF2-40B4-BE49-F238E27FC236}">
                  <a16:creationId xmlns:a16="http://schemas.microsoft.com/office/drawing/2014/main" id="{0A0438AD-9937-4C25-AB9E-7F8C8CCA23F7}"/>
                </a:ext>
              </a:extLst>
            </p:cNvPr>
            <p:cNvSpPr>
              <a:spLocks/>
            </p:cNvSpPr>
            <p:nvPr userDrawn="1"/>
          </p:nvSpPr>
          <p:spPr bwMode="auto">
            <a:xfrm>
              <a:off x="111887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8" name="Freeform 15">
              <a:extLst>
                <a:ext uri="{FF2B5EF4-FFF2-40B4-BE49-F238E27FC236}">
                  <a16:creationId xmlns:a16="http://schemas.microsoft.com/office/drawing/2014/main" id="{6FDE2726-7032-4BE4-A420-0ECF49A32A8B}"/>
                </a:ext>
              </a:extLst>
            </p:cNvPr>
            <p:cNvSpPr>
              <a:spLocks noEditPoints="1"/>
            </p:cNvSpPr>
            <p:nvPr userDrawn="1"/>
          </p:nvSpPr>
          <p:spPr bwMode="auto">
            <a:xfrm>
              <a:off x="1190370"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29 w 33"/>
                <a:gd name="T25" fmla="*/ 35 h 40"/>
                <a:gd name="T26" fmla="*/ 27 w 33"/>
                <a:gd name="T27" fmla="*/ 37 h 40"/>
                <a:gd name="T28" fmla="*/ 24 w 33"/>
                <a:gd name="T29" fmla="*/ 38 h 40"/>
                <a:gd name="T30" fmla="*/ 20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2"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0" y="32"/>
                    <a:pt x="21" y="32"/>
                  </a:cubicBezTo>
                  <a:cubicBezTo>
                    <a:pt x="22" y="32"/>
                    <a:pt x="22" y="31"/>
                    <a:pt x="23" y="31"/>
                  </a:cubicBezTo>
                  <a:cubicBezTo>
                    <a:pt x="23" y="31"/>
                    <a:pt x="24" y="30"/>
                    <a:pt x="25" y="30"/>
                  </a:cubicBezTo>
                  <a:cubicBezTo>
                    <a:pt x="29" y="35"/>
                    <a:pt x="29" y="35"/>
                    <a:pt x="29" y="35"/>
                  </a:cubicBezTo>
                  <a:cubicBezTo>
                    <a:pt x="29" y="35"/>
                    <a:pt x="28" y="36"/>
                    <a:pt x="27" y="37"/>
                  </a:cubicBezTo>
                  <a:cubicBezTo>
                    <a:pt x="26" y="37"/>
                    <a:pt x="25" y="38"/>
                    <a:pt x="24" y="38"/>
                  </a:cubicBezTo>
                  <a:cubicBezTo>
                    <a:pt x="23" y="39"/>
                    <a:pt x="22" y="39"/>
                    <a:pt x="20"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7"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9" name="Freeform 16">
              <a:extLst>
                <a:ext uri="{FF2B5EF4-FFF2-40B4-BE49-F238E27FC236}">
                  <a16:creationId xmlns:a16="http://schemas.microsoft.com/office/drawing/2014/main" id="{50C22C21-F8DB-486D-9042-765D68AE3A7C}"/>
                </a:ext>
              </a:extLst>
            </p:cNvPr>
            <p:cNvSpPr>
              <a:spLocks/>
            </p:cNvSpPr>
            <p:nvPr userDrawn="1"/>
          </p:nvSpPr>
          <p:spPr bwMode="auto">
            <a:xfrm>
              <a:off x="1294993" y="6212575"/>
              <a:ext cx="55799" cy="99391"/>
            </a:xfrm>
            <a:custGeom>
              <a:avLst/>
              <a:gdLst>
                <a:gd name="T0" fmla="*/ 20 w 22"/>
                <a:gd name="T1" fmla="*/ 8 h 39"/>
                <a:gd name="T2" fmla="*/ 18 w 22"/>
                <a:gd name="T3" fmla="*/ 7 h 39"/>
                <a:gd name="T4" fmla="*/ 15 w 22"/>
                <a:gd name="T5" fmla="*/ 7 h 39"/>
                <a:gd name="T6" fmla="*/ 9 w 22"/>
                <a:gd name="T7" fmla="*/ 9 h 39"/>
                <a:gd name="T8" fmla="*/ 7 w 22"/>
                <a:gd name="T9" fmla="*/ 17 h 39"/>
                <a:gd name="T10" fmla="*/ 7 w 22"/>
                <a:gd name="T11" fmla="*/ 39 h 39"/>
                <a:gd name="T12" fmla="*/ 0 w 22"/>
                <a:gd name="T13" fmla="*/ 39 h 39"/>
                <a:gd name="T14" fmla="*/ 0 w 22"/>
                <a:gd name="T15" fmla="*/ 0 h 39"/>
                <a:gd name="T16" fmla="*/ 7 w 22"/>
                <a:gd name="T17" fmla="*/ 0 h 39"/>
                <a:gd name="T18" fmla="*/ 7 w 22"/>
                <a:gd name="T19" fmla="*/ 4 h 39"/>
                <a:gd name="T20" fmla="*/ 9 w 22"/>
                <a:gd name="T21" fmla="*/ 2 h 39"/>
                <a:gd name="T22" fmla="*/ 11 w 22"/>
                <a:gd name="T23" fmla="*/ 1 h 39"/>
                <a:gd name="T24" fmla="*/ 13 w 22"/>
                <a:gd name="T25" fmla="*/ 0 h 39"/>
                <a:gd name="T26" fmla="*/ 16 w 22"/>
                <a:gd name="T27" fmla="*/ 0 h 39"/>
                <a:gd name="T28" fmla="*/ 20 w 22"/>
                <a:gd name="T29" fmla="*/ 0 h 39"/>
                <a:gd name="T30" fmla="*/ 22 w 22"/>
                <a:gd name="T31" fmla="*/ 1 h 39"/>
                <a:gd name="T32" fmla="*/ 20 w 22"/>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8"/>
                  </a:moveTo>
                  <a:cubicBezTo>
                    <a:pt x="20" y="8"/>
                    <a:pt x="19" y="8"/>
                    <a:pt x="18" y="7"/>
                  </a:cubicBezTo>
                  <a:cubicBezTo>
                    <a:pt x="17" y="7"/>
                    <a:pt x="16" y="7"/>
                    <a:pt x="15" y="7"/>
                  </a:cubicBezTo>
                  <a:cubicBezTo>
                    <a:pt x="12" y="7"/>
                    <a:pt x="10" y="8"/>
                    <a:pt x="9" y="9"/>
                  </a:cubicBezTo>
                  <a:cubicBezTo>
                    <a:pt x="8" y="11"/>
                    <a:pt x="7" y="14"/>
                    <a:pt x="7" y="17"/>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9" y="2"/>
                    <a:pt x="10" y="1"/>
                    <a:pt x="11" y="1"/>
                  </a:cubicBezTo>
                  <a:cubicBezTo>
                    <a:pt x="11" y="0"/>
                    <a:pt x="12" y="0"/>
                    <a:pt x="13" y="0"/>
                  </a:cubicBezTo>
                  <a:cubicBezTo>
                    <a:pt x="14" y="0"/>
                    <a:pt x="15" y="0"/>
                    <a:pt x="16" y="0"/>
                  </a:cubicBezTo>
                  <a:cubicBezTo>
                    <a:pt x="17" y="0"/>
                    <a:pt x="19" y="0"/>
                    <a:pt x="20" y="0"/>
                  </a:cubicBezTo>
                  <a:cubicBezTo>
                    <a:pt x="21" y="0"/>
                    <a:pt x="22" y="1"/>
                    <a:pt x="22" y="1"/>
                  </a:cubicBezTo>
                  <a:lnTo>
                    <a:pt x="20"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0" name="Freeform 17">
              <a:extLst>
                <a:ext uri="{FF2B5EF4-FFF2-40B4-BE49-F238E27FC236}">
                  <a16:creationId xmlns:a16="http://schemas.microsoft.com/office/drawing/2014/main" id="{7F763F72-BB8F-482C-9FDA-40EDD6EE5FF8}"/>
                </a:ext>
              </a:extLst>
            </p:cNvPr>
            <p:cNvSpPr>
              <a:spLocks/>
            </p:cNvSpPr>
            <p:nvPr userDrawn="1"/>
          </p:nvSpPr>
          <p:spPr bwMode="auto">
            <a:xfrm>
              <a:off x="140659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1" name="Freeform 18">
              <a:extLst>
                <a:ext uri="{FF2B5EF4-FFF2-40B4-BE49-F238E27FC236}">
                  <a16:creationId xmlns:a16="http://schemas.microsoft.com/office/drawing/2014/main" id="{710F466C-6BEC-4970-9707-40D8002740B0}"/>
                </a:ext>
              </a:extLst>
            </p:cNvPr>
            <p:cNvSpPr>
              <a:spLocks/>
            </p:cNvSpPr>
            <p:nvPr userDrawn="1"/>
          </p:nvSpPr>
          <p:spPr bwMode="auto">
            <a:xfrm>
              <a:off x="1485058"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10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2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3" y="26"/>
                    <a:pt x="21" y="24"/>
                  </a:cubicBezTo>
                  <a:cubicBezTo>
                    <a:pt x="20" y="22"/>
                    <a:pt x="18" y="22"/>
                    <a:pt x="15" y="22"/>
                  </a:cubicBezTo>
                  <a:cubicBezTo>
                    <a:pt x="14" y="22"/>
                    <a:pt x="13" y="22"/>
                    <a:pt x="12" y="22"/>
                  </a:cubicBezTo>
                  <a:cubicBezTo>
                    <a:pt x="11" y="22"/>
                    <a:pt x="10" y="23"/>
                    <a:pt x="10" y="24"/>
                  </a:cubicBezTo>
                  <a:cubicBezTo>
                    <a:pt x="9" y="25"/>
                    <a:pt x="8" y="26"/>
                    <a:pt x="8" y="27"/>
                  </a:cubicBezTo>
                  <a:cubicBezTo>
                    <a:pt x="8"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9" y="17"/>
                  </a:cubicBezTo>
                  <a:cubicBezTo>
                    <a:pt x="10" y="17"/>
                    <a:pt x="11" y="16"/>
                    <a:pt x="12" y="16"/>
                  </a:cubicBezTo>
                  <a:cubicBezTo>
                    <a:pt x="12" y="15"/>
                    <a:pt x="13" y="15"/>
                    <a:pt x="14" y="15"/>
                  </a:cubicBezTo>
                  <a:cubicBezTo>
                    <a:pt x="15" y="15"/>
                    <a:pt x="16" y="15"/>
                    <a:pt x="17" y="15"/>
                  </a:cubicBezTo>
                  <a:cubicBezTo>
                    <a:pt x="19" y="15"/>
                    <a:pt x="21" y="15"/>
                    <a:pt x="23" y="16"/>
                  </a:cubicBezTo>
                  <a:cubicBezTo>
                    <a:pt x="25" y="16"/>
                    <a:pt x="26" y="17"/>
                    <a:pt x="27" y="19"/>
                  </a:cubicBezTo>
                  <a:cubicBezTo>
                    <a:pt x="29" y="20"/>
                    <a:pt x="29" y="22"/>
                    <a:pt x="30" y="24"/>
                  </a:cubicBezTo>
                  <a:cubicBezTo>
                    <a:pt x="31"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2" name="Freeform 19">
              <a:extLst>
                <a:ext uri="{FF2B5EF4-FFF2-40B4-BE49-F238E27FC236}">
                  <a16:creationId xmlns:a16="http://schemas.microsoft.com/office/drawing/2014/main" id="{3332407D-F423-41B2-985F-8A4482C61D9E}"/>
                </a:ext>
              </a:extLst>
            </p:cNvPr>
            <p:cNvSpPr>
              <a:spLocks noEditPoints="1"/>
            </p:cNvSpPr>
            <p:nvPr userDrawn="1"/>
          </p:nvSpPr>
          <p:spPr bwMode="auto">
            <a:xfrm>
              <a:off x="158270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8" y="40"/>
                    <a:pt x="17" y="40"/>
                  </a:cubicBezTo>
                  <a:cubicBezTo>
                    <a:pt x="15" y="40"/>
                    <a:pt x="14" y="39"/>
                    <a:pt x="12" y="39"/>
                  </a:cubicBezTo>
                  <a:cubicBezTo>
                    <a:pt x="11" y="38"/>
                    <a:pt x="10" y="38"/>
                    <a:pt x="8" y="37"/>
                  </a:cubicBezTo>
                  <a:cubicBezTo>
                    <a:pt x="7" y="36"/>
                    <a:pt x="6" y="35"/>
                    <a:pt x="5" y="34"/>
                  </a:cubicBezTo>
                  <a:cubicBezTo>
                    <a:pt x="4"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3" name="Freeform 20">
              <a:extLst>
                <a:ext uri="{FF2B5EF4-FFF2-40B4-BE49-F238E27FC236}">
                  <a16:creationId xmlns:a16="http://schemas.microsoft.com/office/drawing/2014/main" id="{44E3286F-1188-47B1-8B46-3498795DF2DC}"/>
                </a:ext>
              </a:extLst>
            </p:cNvPr>
            <p:cNvSpPr>
              <a:spLocks noEditPoints="1"/>
            </p:cNvSpPr>
            <p:nvPr userDrawn="1"/>
          </p:nvSpPr>
          <p:spPr bwMode="auto">
            <a:xfrm>
              <a:off x="1730922" y="6212575"/>
              <a:ext cx="80211" cy="134265"/>
            </a:xfrm>
            <a:custGeom>
              <a:avLst/>
              <a:gdLst>
                <a:gd name="T0" fmla="*/ 25 w 32"/>
                <a:gd name="T1" fmla="*/ 53 h 53"/>
                <a:gd name="T2" fmla="*/ 25 w 32"/>
                <a:gd name="T3" fmla="*/ 35 h 53"/>
                <a:gd name="T4" fmla="*/ 20 w 32"/>
                <a:gd name="T5" fmla="*/ 38 h 53"/>
                <a:gd name="T6" fmla="*/ 15 w 32"/>
                <a:gd name="T7" fmla="*/ 40 h 53"/>
                <a:gd name="T8" fmla="*/ 9 w 32"/>
                <a:gd name="T9" fmla="*/ 38 h 53"/>
                <a:gd name="T10" fmla="*/ 4 w 32"/>
                <a:gd name="T11" fmla="*/ 35 h 53"/>
                <a:gd name="T12" fmla="*/ 1 w 32"/>
                <a:gd name="T13" fmla="*/ 28 h 53"/>
                <a:gd name="T14" fmla="*/ 0 w 32"/>
                <a:gd name="T15" fmla="*/ 19 h 53"/>
                <a:gd name="T16" fmla="*/ 1 w 32"/>
                <a:gd name="T17" fmla="*/ 10 h 53"/>
                <a:gd name="T18" fmla="*/ 4 w 32"/>
                <a:gd name="T19" fmla="*/ 4 h 53"/>
                <a:gd name="T20" fmla="*/ 9 w 32"/>
                <a:gd name="T21" fmla="*/ 1 h 53"/>
                <a:gd name="T22" fmla="*/ 15 w 32"/>
                <a:gd name="T23" fmla="*/ 0 h 53"/>
                <a:gd name="T24" fmla="*/ 18 w 32"/>
                <a:gd name="T25" fmla="*/ 0 h 53"/>
                <a:gd name="T26" fmla="*/ 20 w 32"/>
                <a:gd name="T27" fmla="*/ 1 h 53"/>
                <a:gd name="T28" fmla="*/ 23 w 32"/>
                <a:gd name="T29" fmla="*/ 2 h 53"/>
                <a:gd name="T30" fmla="*/ 25 w 32"/>
                <a:gd name="T31" fmla="*/ 4 h 53"/>
                <a:gd name="T32" fmla="*/ 25 w 32"/>
                <a:gd name="T33" fmla="*/ 0 h 53"/>
                <a:gd name="T34" fmla="*/ 32 w 32"/>
                <a:gd name="T35" fmla="*/ 0 h 53"/>
                <a:gd name="T36" fmla="*/ 32 w 32"/>
                <a:gd name="T37" fmla="*/ 49 h 53"/>
                <a:gd name="T38" fmla="*/ 25 w 32"/>
                <a:gd name="T39" fmla="*/ 53 h 53"/>
                <a:gd name="T40" fmla="*/ 25 w 32"/>
                <a:gd name="T41" fmla="*/ 12 h 53"/>
                <a:gd name="T42" fmla="*/ 23 w 32"/>
                <a:gd name="T43" fmla="*/ 10 h 53"/>
                <a:gd name="T44" fmla="*/ 21 w 32"/>
                <a:gd name="T45" fmla="*/ 8 h 53"/>
                <a:gd name="T46" fmla="*/ 18 w 32"/>
                <a:gd name="T47" fmla="*/ 7 h 53"/>
                <a:gd name="T48" fmla="*/ 16 w 32"/>
                <a:gd name="T49" fmla="*/ 7 h 53"/>
                <a:gd name="T50" fmla="*/ 9 w 32"/>
                <a:gd name="T51" fmla="*/ 10 h 53"/>
                <a:gd name="T52" fmla="*/ 7 w 32"/>
                <a:gd name="T53" fmla="*/ 19 h 53"/>
                <a:gd name="T54" fmla="*/ 10 w 32"/>
                <a:gd name="T55" fmla="*/ 29 h 53"/>
                <a:gd name="T56" fmla="*/ 16 w 32"/>
                <a:gd name="T57" fmla="*/ 33 h 53"/>
                <a:gd name="T58" fmla="*/ 21 w 32"/>
                <a:gd name="T59" fmla="*/ 31 h 53"/>
                <a:gd name="T60" fmla="*/ 25 w 32"/>
                <a:gd name="T61" fmla="*/ 28 h 53"/>
                <a:gd name="T62" fmla="*/ 25 w 32"/>
                <a:gd name="T6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3">
                  <a:moveTo>
                    <a:pt x="25" y="53"/>
                  </a:moveTo>
                  <a:cubicBezTo>
                    <a:pt x="25" y="35"/>
                    <a:pt x="25" y="35"/>
                    <a:pt x="25" y="35"/>
                  </a:cubicBezTo>
                  <a:cubicBezTo>
                    <a:pt x="23" y="36"/>
                    <a:pt x="22" y="37"/>
                    <a:pt x="20" y="38"/>
                  </a:cubicBezTo>
                  <a:cubicBezTo>
                    <a:pt x="18" y="39"/>
                    <a:pt x="17" y="40"/>
                    <a:pt x="15" y="40"/>
                  </a:cubicBezTo>
                  <a:cubicBezTo>
                    <a:pt x="13" y="40"/>
                    <a:pt x="11" y="39"/>
                    <a:pt x="9" y="38"/>
                  </a:cubicBezTo>
                  <a:cubicBezTo>
                    <a:pt x="7" y="38"/>
                    <a:pt x="5" y="36"/>
                    <a:pt x="4" y="35"/>
                  </a:cubicBezTo>
                  <a:cubicBezTo>
                    <a:pt x="3" y="33"/>
                    <a:pt x="2" y="31"/>
                    <a:pt x="1" y="28"/>
                  </a:cubicBezTo>
                  <a:cubicBezTo>
                    <a:pt x="0" y="26"/>
                    <a:pt x="0" y="23"/>
                    <a:pt x="0" y="19"/>
                  </a:cubicBezTo>
                  <a:cubicBezTo>
                    <a:pt x="0" y="16"/>
                    <a:pt x="0" y="13"/>
                    <a:pt x="1" y="10"/>
                  </a:cubicBezTo>
                  <a:cubicBezTo>
                    <a:pt x="2" y="8"/>
                    <a:pt x="3" y="6"/>
                    <a:pt x="4" y="4"/>
                  </a:cubicBezTo>
                  <a:cubicBezTo>
                    <a:pt x="6" y="3"/>
                    <a:pt x="7" y="2"/>
                    <a:pt x="9" y="1"/>
                  </a:cubicBezTo>
                  <a:cubicBezTo>
                    <a:pt x="11" y="0"/>
                    <a:pt x="13" y="0"/>
                    <a:pt x="15" y="0"/>
                  </a:cubicBezTo>
                  <a:cubicBezTo>
                    <a:pt x="16" y="0"/>
                    <a:pt x="17" y="0"/>
                    <a:pt x="18" y="0"/>
                  </a:cubicBezTo>
                  <a:cubicBezTo>
                    <a:pt x="19" y="0"/>
                    <a:pt x="20" y="0"/>
                    <a:pt x="20" y="1"/>
                  </a:cubicBezTo>
                  <a:cubicBezTo>
                    <a:pt x="21" y="1"/>
                    <a:pt x="22" y="2"/>
                    <a:pt x="23" y="2"/>
                  </a:cubicBezTo>
                  <a:cubicBezTo>
                    <a:pt x="23" y="3"/>
                    <a:pt x="24" y="3"/>
                    <a:pt x="25" y="4"/>
                  </a:cubicBezTo>
                  <a:cubicBezTo>
                    <a:pt x="25" y="0"/>
                    <a:pt x="25" y="0"/>
                    <a:pt x="25" y="0"/>
                  </a:cubicBezTo>
                  <a:cubicBezTo>
                    <a:pt x="32" y="0"/>
                    <a:pt x="32" y="0"/>
                    <a:pt x="32" y="0"/>
                  </a:cubicBezTo>
                  <a:cubicBezTo>
                    <a:pt x="32" y="49"/>
                    <a:pt x="32" y="49"/>
                    <a:pt x="32" y="49"/>
                  </a:cubicBezTo>
                  <a:lnTo>
                    <a:pt x="25" y="53"/>
                  </a:lnTo>
                  <a:close/>
                  <a:moveTo>
                    <a:pt x="25" y="12"/>
                  </a:moveTo>
                  <a:cubicBezTo>
                    <a:pt x="24" y="11"/>
                    <a:pt x="24" y="10"/>
                    <a:pt x="23" y="10"/>
                  </a:cubicBezTo>
                  <a:cubicBezTo>
                    <a:pt x="23" y="9"/>
                    <a:pt x="22" y="9"/>
                    <a:pt x="21" y="8"/>
                  </a:cubicBezTo>
                  <a:cubicBezTo>
                    <a:pt x="20" y="8"/>
                    <a:pt x="19" y="7"/>
                    <a:pt x="18" y="7"/>
                  </a:cubicBezTo>
                  <a:cubicBezTo>
                    <a:pt x="18" y="7"/>
                    <a:pt x="17" y="7"/>
                    <a:pt x="16" y="7"/>
                  </a:cubicBezTo>
                  <a:cubicBezTo>
                    <a:pt x="13" y="7"/>
                    <a:pt x="11" y="8"/>
                    <a:pt x="9" y="10"/>
                  </a:cubicBezTo>
                  <a:cubicBezTo>
                    <a:pt x="8" y="12"/>
                    <a:pt x="7" y="15"/>
                    <a:pt x="7" y="19"/>
                  </a:cubicBezTo>
                  <a:cubicBezTo>
                    <a:pt x="7" y="23"/>
                    <a:pt x="8" y="27"/>
                    <a:pt x="10" y="29"/>
                  </a:cubicBezTo>
                  <a:cubicBezTo>
                    <a:pt x="11" y="31"/>
                    <a:pt x="13" y="33"/>
                    <a:pt x="16" y="33"/>
                  </a:cubicBezTo>
                  <a:cubicBezTo>
                    <a:pt x="18" y="33"/>
                    <a:pt x="19" y="32"/>
                    <a:pt x="21" y="31"/>
                  </a:cubicBezTo>
                  <a:cubicBezTo>
                    <a:pt x="22" y="30"/>
                    <a:pt x="24" y="29"/>
                    <a:pt x="25" y="28"/>
                  </a:cubicBezTo>
                  <a:lnTo>
                    <a:pt x="25"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4" name="Freeform 21">
              <a:extLst>
                <a:ext uri="{FF2B5EF4-FFF2-40B4-BE49-F238E27FC236}">
                  <a16:creationId xmlns:a16="http://schemas.microsoft.com/office/drawing/2014/main" id="{E7BD9E0B-920A-4409-95E7-40A47107B346}"/>
                </a:ext>
              </a:extLst>
            </p:cNvPr>
            <p:cNvSpPr>
              <a:spLocks/>
            </p:cNvSpPr>
            <p:nvPr userDrawn="1"/>
          </p:nvSpPr>
          <p:spPr bwMode="auto">
            <a:xfrm>
              <a:off x="1835545" y="6212575"/>
              <a:ext cx="78468" cy="101135"/>
            </a:xfrm>
            <a:custGeom>
              <a:avLst/>
              <a:gdLst>
                <a:gd name="T0" fmla="*/ 24 w 31"/>
                <a:gd name="T1" fmla="*/ 39 h 40"/>
                <a:gd name="T2" fmla="*/ 24 w 31"/>
                <a:gd name="T3" fmla="*/ 35 h 40"/>
                <a:gd name="T4" fmla="*/ 20 w 31"/>
                <a:gd name="T5" fmla="*/ 38 h 40"/>
                <a:gd name="T6" fmla="*/ 14 w 31"/>
                <a:gd name="T7" fmla="*/ 40 h 40"/>
                <a:gd name="T8" fmla="*/ 4 w 31"/>
                <a:gd name="T9" fmla="*/ 35 h 40"/>
                <a:gd name="T10" fmla="*/ 0 w 31"/>
                <a:gd name="T11" fmla="*/ 22 h 40"/>
                <a:gd name="T12" fmla="*/ 0 w 31"/>
                <a:gd name="T13" fmla="*/ 0 h 40"/>
                <a:gd name="T14" fmla="*/ 8 w 31"/>
                <a:gd name="T15" fmla="*/ 0 h 40"/>
                <a:gd name="T16" fmla="*/ 8 w 31"/>
                <a:gd name="T17" fmla="*/ 22 h 40"/>
                <a:gd name="T18" fmla="*/ 10 w 31"/>
                <a:gd name="T19" fmla="*/ 30 h 40"/>
                <a:gd name="T20" fmla="*/ 16 w 31"/>
                <a:gd name="T21" fmla="*/ 33 h 40"/>
                <a:gd name="T22" fmla="*/ 22 w 31"/>
                <a:gd name="T23" fmla="*/ 30 h 40"/>
                <a:gd name="T24" fmla="*/ 24 w 31"/>
                <a:gd name="T25" fmla="*/ 23 h 40"/>
                <a:gd name="T26" fmla="*/ 24 w 31"/>
                <a:gd name="T27" fmla="*/ 0 h 40"/>
                <a:gd name="T28" fmla="*/ 31 w 31"/>
                <a:gd name="T29" fmla="*/ 0 h 40"/>
                <a:gd name="T30" fmla="*/ 31 w 31"/>
                <a:gd name="T31" fmla="*/ 39 h 40"/>
                <a:gd name="T32" fmla="*/ 24 w 31"/>
                <a:gd name="T3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0">
                  <a:moveTo>
                    <a:pt x="24" y="39"/>
                  </a:moveTo>
                  <a:cubicBezTo>
                    <a:pt x="24" y="35"/>
                    <a:pt x="24" y="35"/>
                    <a:pt x="24" y="35"/>
                  </a:cubicBezTo>
                  <a:cubicBezTo>
                    <a:pt x="23" y="36"/>
                    <a:pt x="22" y="38"/>
                    <a:pt x="20" y="38"/>
                  </a:cubicBezTo>
                  <a:cubicBezTo>
                    <a:pt x="18" y="39"/>
                    <a:pt x="16" y="40"/>
                    <a:pt x="14" y="40"/>
                  </a:cubicBezTo>
                  <a:cubicBezTo>
                    <a:pt x="10" y="40"/>
                    <a:pt x="6" y="38"/>
                    <a:pt x="4" y="35"/>
                  </a:cubicBezTo>
                  <a:cubicBezTo>
                    <a:pt x="2" y="32"/>
                    <a:pt x="0" y="28"/>
                    <a:pt x="0" y="22"/>
                  </a:cubicBezTo>
                  <a:cubicBezTo>
                    <a:pt x="0" y="0"/>
                    <a:pt x="0" y="0"/>
                    <a:pt x="0" y="0"/>
                  </a:cubicBezTo>
                  <a:cubicBezTo>
                    <a:pt x="8" y="0"/>
                    <a:pt x="8" y="0"/>
                    <a:pt x="8" y="0"/>
                  </a:cubicBezTo>
                  <a:cubicBezTo>
                    <a:pt x="8" y="22"/>
                    <a:pt x="8" y="22"/>
                    <a:pt x="8" y="22"/>
                  </a:cubicBezTo>
                  <a:cubicBezTo>
                    <a:pt x="8" y="26"/>
                    <a:pt x="9" y="28"/>
                    <a:pt x="10" y="30"/>
                  </a:cubicBezTo>
                  <a:cubicBezTo>
                    <a:pt x="11" y="32"/>
                    <a:pt x="13" y="33"/>
                    <a:pt x="16" y="33"/>
                  </a:cubicBezTo>
                  <a:cubicBezTo>
                    <a:pt x="18" y="33"/>
                    <a:pt x="20" y="32"/>
                    <a:pt x="22" y="30"/>
                  </a:cubicBezTo>
                  <a:cubicBezTo>
                    <a:pt x="23" y="28"/>
                    <a:pt x="24" y="26"/>
                    <a:pt x="24" y="23"/>
                  </a:cubicBezTo>
                  <a:cubicBezTo>
                    <a:pt x="24" y="0"/>
                    <a:pt x="24" y="0"/>
                    <a:pt x="24" y="0"/>
                  </a:cubicBezTo>
                  <a:cubicBezTo>
                    <a:pt x="31" y="0"/>
                    <a:pt x="31" y="0"/>
                    <a:pt x="31" y="0"/>
                  </a:cubicBezTo>
                  <a:cubicBezTo>
                    <a:pt x="31" y="39"/>
                    <a:pt x="31" y="39"/>
                    <a:pt x="31" y="39"/>
                  </a:cubicBezTo>
                  <a:lnTo>
                    <a:pt x="24"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5" name="Freeform 22">
              <a:extLst>
                <a:ext uri="{FF2B5EF4-FFF2-40B4-BE49-F238E27FC236}">
                  <a16:creationId xmlns:a16="http://schemas.microsoft.com/office/drawing/2014/main" id="{9D2625B8-0A5B-46EF-8302-77353AB0D3A9}"/>
                </a:ext>
              </a:extLst>
            </p:cNvPr>
            <p:cNvSpPr>
              <a:spLocks noEditPoints="1"/>
            </p:cNvSpPr>
            <p:nvPr userDrawn="1"/>
          </p:nvSpPr>
          <p:spPr bwMode="auto">
            <a:xfrm>
              <a:off x="193493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6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6"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4"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1"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6" y="16"/>
                  </a:moveTo>
                  <a:cubicBezTo>
                    <a:pt x="25" y="15"/>
                    <a:pt x="25" y="13"/>
                    <a:pt x="25" y="12"/>
                  </a:cubicBezTo>
                  <a:cubicBezTo>
                    <a:pt x="24" y="11"/>
                    <a:pt x="24" y="10"/>
                    <a:pt x="23" y="9"/>
                  </a:cubicBezTo>
                  <a:cubicBezTo>
                    <a:pt x="22" y="8"/>
                    <a:pt x="22"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6" name="Freeform 23">
              <a:extLst>
                <a:ext uri="{FF2B5EF4-FFF2-40B4-BE49-F238E27FC236}">
                  <a16:creationId xmlns:a16="http://schemas.microsoft.com/office/drawing/2014/main" id="{DE6C9E0E-C49B-4FBE-97F3-BB6DFAC57421}"/>
                </a:ext>
              </a:extLst>
            </p:cNvPr>
            <p:cNvSpPr>
              <a:spLocks/>
            </p:cNvSpPr>
            <p:nvPr userDrawn="1"/>
          </p:nvSpPr>
          <p:spPr bwMode="auto">
            <a:xfrm>
              <a:off x="2030841"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1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4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7 w 29"/>
                <a:gd name="T55" fmla="*/ 24 h 40"/>
                <a:gd name="T56" fmla="*/ 13 w 29"/>
                <a:gd name="T57" fmla="*/ 22 h 40"/>
                <a:gd name="T58" fmla="*/ 8 w 29"/>
                <a:gd name="T59" fmla="*/ 20 h 40"/>
                <a:gd name="T60" fmla="*/ 4 w 29"/>
                <a:gd name="T61" fmla="*/ 17 h 40"/>
                <a:gd name="T62" fmla="*/ 2 w 29"/>
                <a:gd name="T63" fmla="*/ 14 h 40"/>
                <a:gd name="T64" fmla="*/ 2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3" y="6"/>
                    <a:pt x="11" y="7"/>
                    <a:pt x="10" y="7"/>
                  </a:cubicBezTo>
                  <a:cubicBezTo>
                    <a:pt x="10" y="8"/>
                    <a:pt x="9" y="9"/>
                    <a:pt x="9" y="10"/>
                  </a:cubicBezTo>
                  <a:cubicBezTo>
                    <a:pt x="9" y="10"/>
                    <a:pt x="9" y="11"/>
                    <a:pt x="9" y="11"/>
                  </a:cubicBezTo>
                  <a:cubicBezTo>
                    <a:pt x="10" y="12"/>
                    <a:pt x="10" y="12"/>
                    <a:pt x="11"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4" y="29"/>
                    <a:pt x="4" y="29"/>
                    <a:pt x="4"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2" y="27"/>
                    <a:pt x="21" y="27"/>
                  </a:cubicBezTo>
                  <a:cubicBezTo>
                    <a:pt x="21" y="26"/>
                    <a:pt x="20" y="25"/>
                    <a:pt x="19" y="25"/>
                  </a:cubicBezTo>
                  <a:cubicBezTo>
                    <a:pt x="19" y="25"/>
                    <a:pt x="18" y="24"/>
                    <a:pt x="17" y="24"/>
                  </a:cubicBezTo>
                  <a:cubicBezTo>
                    <a:pt x="15" y="23"/>
                    <a:pt x="14" y="23"/>
                    <a:pt x="13" y="22"/>
                  </a:cubicBezTo>
                  <a:cubicBezTo>
                    <a:pt x="11" y="21"/>
                    <a:pt x="9" y="20"/>
                    <a:pt x="8" y="20"/>
                  </a:cubicBezTo>
                  <a:cubicBezTo>
                    <a:pt x="6" y="19"/>
                    <a:pt x="5" y="18"/>
                    <a:pt x="4" y="17"/>
                  </a:cubicBezTo>
                  <a:cubicBezTo>
                    <a:pt x="3" y="16"/>
                    <a:pt x="3" y="15"/>
                    <a:pt x="2" y="14"/>
                  </a:cubicBezTo>
                  <a:cubicBezTo>
                    <a:pt x="2" y="13"/>
                    <a:pt x="2" y="12"/>
                    <a:pt x="2" y="10"/>
                  </a:cubicBezTo>
                  <a:cubicBezTo>
                    <a:pt x="2"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7" name="Freeform 24">
              <a:extLst>
                <a:ext uri="{FF2B5EF4-FFF2-40B4-BE49-F238E27FC236}">
                  <a16:creationId xmlns:a16="http://schemas.microsoft.com/office/drawing/2014/main" id="{580801ED-9260-41DB-A0B7-5AF24B32272B}"/>
                </a:ext>
              </a:extLst>
            </p:cNvPr>
            <p:cNvSpPr>
              <a:spLocks/>
            </p:cNvSpPr>
            <p:nvPr userDrawn="1"/>
          </p:nvSpPr>
          <p:spPr bwMode="auto">
            <a:xfrm>
              <a:off x="211802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8" name="Freeform 25">
              <a:extLst>
                <a:ext uri="{FF2B5EF4-FFF2-40B4-BE49-F238E27FC236}">
                  <a16:creationId xmlns:a16="http://schemas.microsoft.com/office/drawing/2014/main" id="{3A9842FB-6E95-4D11-B5B9-58C4CB82C2FE}"/>
                </a:ext>
              </a:extLst>
            </p:cNvPr>
            <p:cNvSpPr>
              <a:spLocks noEditPoints="1"/>
            </p:cNvSpPr>
            <p:nvPr userDrawn="1"/>
          </p:nvSpPr>
          <p:spPr bwMode="auto">
            <a:xfrm>
              <a:off x="2194750" y="6175958"/>
              <a:ext cx="24412" cy="136010"/>
            </a:xfrm>
            <a:custGeom>
              <a:avLst/>
              <a:gdLst>
                <a:gd name="T0" fmla="*/ 10 w 10"/>
                <a:gd name="T1" fmla="*/ 5 h 53"/>
                <a:gd name="T2" fmla="*/ 9 w 10"/>
                <a:gd name="T3" fmla="*/ 6 h 53"/>
                <a:gd name="T4" fmla="*/ 8 w 10"/>
                <a:gd name="T5" fmla="*/ 8 h 53"/>
                <a:gd name="T6" fmla="*/ 7 w 10"/>
                <a:gd name="T7" fmla="*/ 9 h 53"/>
                <a:gd name="T8" fmla="*/ 5 w 10"/>
                <a:gd name="T9" fmla="*/ 9 h 53"/>
                <a:gd name="T10" fmla="*/ 3 w 10"/>
                <a:gd name="T11" fmla="*/ 9 h 53"/>
                <a:gd name="T12" fmla="*/ 1 w 10"/>
                <a:gd name="T13" fmla="*/ 8 h 53"/>
                <a:gd name="T14" fmla="*/ 0 w 10"/>
                <a:gd name="T15" fmla="*/ 6 h 53"/>
                <a:gd name="T16" fmla="*/ 0 w 10"/>
                <a:gd name="T17" fmla="*/ 5 h 53"/>
                <a:gd name="T18" fmla="*/ 0 w 10"/>
                <a:gd name="T19" fmla="*/ 3 h 53"/>
                <a:gd name="T20" fmla="*/ 1 w 10"/>
                <a:gd name="T21" fmla="*/ 1 h 53"/>
                <a:gd name="T22" fmla="*/ 3 w 10"/>
                <a:gd name="T23" fmla="*/ 0 h 53"/>
                <a:gd name="T24" fmla="*/ 5 w 10"/>
                <a:gd name="T25" fmla="*/ 0 h 53"/>
                <a:gd name="T26" fmla="*/ 7 w 10"/>
                <a:gd name="T27" fmla="*/ 0 h 53"/>
                <a:gd name="T28" fmla="*/ 8 w 10"/>
                <a:gd name="T29" fmla="*/ 1 h 53"/>
                <a:gd name="T30" fmla="*/ 9 w 10"/>
                <a:gd name="T31" fmla="*/ 3 h 53"/>
                <a:gd name="T32" fmla="*/ 10 w 10"/>
                <a:gd name="T33" fmla="*/ 5 h 53"/>
                <a:gd name="T34" fmla="*/ 1 w 10"/>
                <a:gd name="T35" fmla="*/ 53 h 53"/>
                <a:gd name="T36" fmla="*/ 1 w 10"/>
                <a:gd name="T37" fmla="*/ 14 h 53"/>
                <a:gd name="T38" fmla="*/ 9 w 10"/>
                <a:gd name="T39" fmla="*/ 14 h 53"/>
                <a:gd name="T40" fmla="*/ 9 w 10"/>
                <a:gd name="T41" fmla="*/ 53 h 53"/>
                <a:gd name="T42" fmla="*/ 1 w 10"/>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3">
                  <a:moveTo>
                    <a:pt x="10" y="5"/>
                  </a:moveTo>
                  <a:cubicBezTo>
                    <a:pt x="10" y="5"/>
                    <a:pt x="10" y="6"/>
                    <a:pt x="9" y="6"/>
                  </a:cubicBezTo>
                  <a:cubicBezTo>
                    <a:pt x="9" y="7"/>
                    <a:pt x="9" y="8"/>
                    <a:pt x="8" y="8"/>
                  </a:cubicBezTo>
                  <a:cubicBezTo>
                    <a:pt x="8" y="8"/>
                    <a:pt x="7" y="9"/>
                    <a:pt x="7" y="9"/>
                  </a:cubicBezTo>
                  <a:cubicBezTo>
                    <a:pt x="6" y="9"/>
                    <a:pt x="6" y="9"/>
                    <a:pt x="5" y="9"/>
                  </a:cubicBezTo>
                  <a:cubicBezTo>
                    <a:pt x="4" y="9"/>
                    <a:pt x="4" y="9"/>
                    <a:pt x="3" y="9"/>
                  </a:cubicBezTo>
                  <a:cubicBezTo>
                    <a:pt x="2" y="9"/>
                    <a:pt x="2" y="8"/>
                    <a:pt x="1" y="8"/>
                  </a:cubicBezTo>
                  <a:cubicBezTo>
                    <a:pt x="1" y="8"/>
                    <a:pt x="1" y="7"/>
                    <a:pt x="0" y="6"/>
                  </a:cubicBezTo>
                  <a:cubicBezTo>
                    <a:pt x="0" y="6"/>
                    <a:pt x="0" y="5"/>
                    <a:pt x="0" y="5"/>
                  </a:cubicBezTo>
                  <a:cubicBezTo>
                    <a:pt x="0" y="4"/>
                    <a:pt x="0" y="3"/>
                    <a:pt x="0" y="3"/>
                  </a:cubicBezTo>
                  <a:cubicBezTo>
                    <a:pt x="1" y="2"/>
                    <a:pt x="1" y="2"/>
                    <a:pt x="1" y="1"/>
                  </a:cubicBezTo>
                  <a:cubicBezTo>
                    <a:pt x="2" y="1"/>
                    <a:pt x="2" y="0"/>
                    <a:pt x="3" y="0"/>
                  </a:cubicBezTo>
                  <a:cubicBezTo>
                    <a:pt x="4" y="0"/>
                    <a:pt x="4" y="0"/>
                    <a:pt x="5" y="0"/>
                  </a:cubicBezTo>
                  <a:cubicBezTo>
                    <a:pt x="6" y="0"/>
                    <a:pt x="6" y="0"/>
                    <a:pt x="7" y="0"/>
                  </a:cubicBezTo>
                  <a:cubicBezTo>
                    <a:pt x="7" y="0"/>
                    <a:pt x="8" y="1"/>
                    <a:pt x="8" y="1"/>
                  </a:cubicBezTo>
                  <a:cubicBezTo>
                    <a:pt x="9" y="2"/>
                    <a:pt x="9" y="2"/>
                    <a:pt x="9" y="3"/>
                  </a:cubicBezTo>
                  <a:cubicBezTo>
                    <a:pt x="10" y="3"/>
                    <a:pt x="10" y="4"/>
                    <a:pt x="10" y="5"/>
                  </a:cubicBezTo>
                  <a:close/>
                  <a:moveTo>
                    <a:pt x="1" y="53"/>
                  </a:moveTo>
                  <a:cubicBezTo>
                    <a:pt x="1" y="14"/>
                    <a:pt x="1" y="14"/>
                    <a:pt x="1" y="14"/>
                  </a:cubicBezTo>
                  <a:cubicBezTo>
                    <a:pt x="9" y="14"/>
                    <a:pt x="9" y="14"/>
                    <a:pt x="9" y="14"/>
                  </a:cubicBezTo>
                  <a:cubicBezTo>
                    <a:pt x="9" y="53"/>
                    <a:pt x="9" y="53"/>
                    <a:pt x="9" y="53"/>
                  </a:cubicBezTo>
                  <a:lnTo>
                    <a:pt x="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9" name="Freeform 26">
              <a:extLst>
                <a:ext uri="{FF2B5EF4-FFF2-40B4-BE49-F238E27FC236}">
                  <a16:creationId xmlns:a16="http://schemas.microsoft.com/office/drawing/2014/main" id="{076538BB-C266-42BE-916B-458AF9EFB224}"/>
                </a:ext>
              </a:extLst>
            </p:cNvPr>
            <p:cNvSpPr>
              <a:spLocks noEditPoints="1"/>
            </p:cNvSpPr>
            <p:nvPr userDrawn="1"/>
          </p:nvSpPr>
          <p:spPr bwMode="auto">
            <a:xfrm>
              <a:off x="2236599" y="6212575"/>
              <a:ext cx="87186" cy="101135"/>
            </a:xfrm>
            <a:custGeom>
              <a:avLst/>
              <a:gdLst>
                <a:gd name="T0" fmla="*/ 34 w 34"/>
                <a:gd name="T1" fmla="*/ 19 h 40"/>
                <a:gd name="T2" fmla="*/ 33 w 34"/>
                <a:gd name="T3" fmla="*/ 28 h 40"/>
                <a:gd name="T4" fmla="*/ 29 w 34"/>
                <a:gd name="T5" fmla="*/ 34 h 40"/>
                <a:gd name="T6" fmla="*/ 24 w 34"/>
                <a:gd name="T7" fmla="*/ 38 h 40"/>
                <a:gd name="T8" fmla="*/ 17 w 34"/>
                <a:gd name="T9" fmla="*/ 40 h 40"/>
                <a:gd name="T10" fmla="*/ 10 w 34"/>
                <a:gd name="T11" fmla="*/ 38 h 40"/>
                <a:gd name="T12" fmla="*/ 5 w 34"/>
                <a:gd name="T13" fmla="*/ 34 h 40"/>
                <a:gd name="T14" fmla="*/ 1 w 34"/>
                <a:gd name="T15" fmla="*/ 28 h 40"/>
                <a:gd name="T16" fmla="*/ 0 w 34"/>
                <a:gd name="T17" fmla="*/ 20 h 40"/>
                <a:gd name="T18" fmla="*/ 1 w 34"/>
                <a:gd name="T19" fmla="*/ 11 h 40"/>
                <a:gd name="T20" fmla="*/ 5 w 34"/>
                <a:gd name="T21" fmla="*/ 5 h 40"/>
                <a:gd name="T22" fmla="*/ 10 w 34"/>
                <a:gd name="T23" fmla="*/ 1 h 40"/>
                <a:gd name="T24" fmla="*/ 17 w 34"/>
                <a:gd name="T25" fmla="*/ 0 h 40"/>
                <a:gd name="T26" fmla="*/ 24 w 34"/>
                <a:gd name="T27" fmla="*/ 1 h 40"/>
                <a:gd name="T28" fmla="*/ 29 w 34"/>
                <a:gd name="T29" fmla="*/ 5 h 40"/>
                <a:gd name="T30" fmla="*/ 33 w 34"/>
                <a:gd name="T31" fmla="*/ 11 h 40"/>
                <a:gd name="T32" fmla="*/ 34 w 34"/>
                <a:gd name="T33" fmla="*/ 19 h 40"/>
                <a:gd name="T34" fmla="*/ 26 w 34"/>
                <a:gd name="T35" fmla="*/ 20 h 40"/>
                <a:gd name="T36" fmla="*/ 26 w 34"/>
                <a:gd name="T37" fmla="*/ 14 h 40"/>
                <a:gd name="T38" fmla="*/ 24 w 34"/>
                <a:gd name="T39" fmla="*/ 10 h 40"/>
                <a:gd name="T40" fmla="*/ 21 w 34"/>
                <a:gd name="T41" fmla="*/ 8 h 40"/>
                <a:gd name="T42" fmla="*/ 17 w 34"/>
                <a:gd name="T43" fmla="*/ 7 h 40"/>
                <a:gd name="T44" fmla="*/ 13 w 34"/>
                <a:gd name="T45" fmla="*/ 8 h 40"/>
                <a:gd name="T46" fmla="*/ 10 w 34"/>
                <a:gd name="T47" fmla="*/ 10 h 40"/>
                <a:gd name="T48" fmla="*/ 8 w 34"/>
                <a:gd name="T49" fmla="*/ 14 h 40"/>
                <a:gd name="T50" fmla="*/ 7 w 34"/>
                <a:gd name="T51" fmla="*/ 19 h 40"/>
                <a:gd name="T52" fmla="*/ 8 w 34"/>
                <a:gd name="T53" fmla="*/ 25 h 40"/>
                <a:gd name="T54" fmla="*/ 10 w 34"/>
                <a:gd name="T55" fmla="*/ 29 h 40"/>
                <a:gd name="T56" fmla="*/ 13 w 34"/>
                <a:gd name="T57" fmla="*/ 32 h 40"/>
                <a:gd name="T58" fmla="*/ 17 w 34"/>
                <a:gd name="T59" fmla="*/ 32 h 40"/>
                <a:gd name="T60" fmla="*/ 21 w 34"/>
                <a:gd name="T61" fmla="*/ 31 h 40"/>
                <a:gd name="T62" fmla="*/ 24 w 34"/>
                <a:gd name="T63" fmla="*/ 29 h 40"/>
                <a:gd name="T64" fmla="*/ 26 w 34"/>
                <a:gd name="T65" fmla="*/ 25 h 40"/>
                <a:gd name="T66" fmla="*/ 26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19"/>
                  </a:moveTo>
                  <a:cubicBezTo>
                    <a:pt x="34" y="23"/>
                    <a:pt x="34" y="25"/>
                    <a:pt x="33" y="28"/>
                  </a:cubicBezTo>
                  <a:cubicBezTo>
                    <a:pt x="32" y="30"/>
                    <a:pt x="31" y="33"/>
                    <a:pt x="29" y="34"/>
                  </a:cubicBezTo>
                  <a:cubicBezTo>
                    <a:pt x="28" y="36"/>
                    <a:pt x="26" y="37"/>
                    <a:pt x="24" y="38"/>
                  </a:cubicBezTo>
                  <a:cubicBezTo>
                    <a:pt x="21" y="39"/>
                    <a:pt x="19" y="40"/>
                    <a:pt x="17" y="40"/>
                  </a:cubicBezTo>
                  <a:cubicBezTo>
                    <a:pt x="14" y="40"/>
                    <a:pt x="12" y="39"/>
                    <a:pt x="10" y="38"/>
                  </a:cubicBezTo>
                  <a:cubicBezTo>
                    <a:pt x="8" y="37"/>
                    <a:pt x="6" y="36"/>
                    <a:pt x="5" y="34"/>
                  </a:cubicBezTo>
                  <a:cubicBezTo>
                    <a:pt x="3" y="32"/>
                    <a:pt x="2" y="30"/>
                    <a:pt x="1" y="28"/>
                  </a:cubicBezTo>
                  <a:cubicBezTo>
                    <a:pt x="0" y="25"/>
                    <a:pt x="0" y="23"/>
                    <a:pt x="0" y="20"/>
                  </a:cubicBezTo>
                  <a:cubicBezTo>
                    <a:pt x="0" y="16"/>
                    <a:pt x="0" y="14"/>
                    <a:pt x="1" y="11"/>
                  </a:cubicBezTo>
                  <a:cubicBezTo>
                    <a:pt x="2" y="9"/>
                    <a:pt x="3" y="7"/>
                    <a:pt x="5" y="5"/>
                  </a:cubicBezTo>
                  <a:cubicBezTo>
                    <a:pt x="6" y="3"/>
                    <a:pt x="8" y="2"/>
                    <a:pt x="10" y="1"/>
                  </a:cubicBezTo>
                  <a:cubicBezTo>
                    <a:pt x="12" y="0"/>
                    <a:pt x="14" y="0"/>
                    <a:pt x="17" y="0"/>
                  </a:cubicBezTo>
                  <a:cubicBezTo>
                    <a:pt x="19" y="0"/>
                    <a:pt x="22" y="0"/>
                    <a:pt x="24" y="1"/>
                  </a:cubicBezTo>
                  <a:cubicBezTo>
                    <a:pt x="26" y="2"/>
                    <a:pt x="28" y="3"/>
                    <a:pt x="29" y="5"/>
                  </a:cubicBezTo>
                  <a:cubicBezTo>
                    <a:pt x="31" y="7"/>
                    <a:pt x="32" y="9"/>
                    <a:pt x="33" y="11"/>
                  </a:cubicBezTo>
                  <a:cubicBezTo>
                    <a:pt x="34" y="14"/>
                    <a:pt x="34" y="16"/>
                    <a:pt x="34" y="19"/>
                  </a:cubicBezTo>
                  <a:close/>
                  <a:moveTo>
                    <a:pt x="26" y="20"/>
                  </a:moveTo>
                  <a:cubicBezTo>
                    <a:pt x="26" y="18"/>
                    <a:pt x="26" y="16"/>
                    <a:pt x="26" y="14"/>
                  </a:cubicBezTo>
                  <a:cubicBezTo>
                    <a:pt x="25" y="13"/>
                    <a:pt x="25" y="11"/>
                    <a:pt x="24" y="10"/>
                  </a:cubicBezTo>
                  <a:cubicBezTo>
                    <a:pt x="23" y="9"/>
                    <a:pt x="22" y="8"/>
                    <a:pt x="21" y="8"/>
                  </a:cubicBezTo>
                  <a:cubicBezTo>
                    <a:pt x="19" y="7"/>
                    <a:pt x="18" y="7"/>
                    <a:pt x="17" y="7"/>
                  </a:cubicBezTo>
                  <a:cubicBezTo>
                    <a:pt x="15" y="7"/>
                    <a:pt x="14" y="7"/>
                    <a:pt x="13" y="8"/>
                  </a:cubicBezTo>
                  <a:cubicBezTo>
                    <a:pt x="12" y="8"/>
                    <a:pt x="11" y="9"/>
                    <a:pt x="10" y="10"/>
                  </a:cubicBezTo>
                  <a:cubicBezTo>
                    <a:pt x="9" y="11"/>
                    <a:pt x="8" y="13"/>
                    <a:pt x="8" y="14"/>
                  </a:cubicBezTo>
                  <a:cubicBezTo>
                    <a:pt x="8" y="16"/>
                    <a:pt x="7" y="17"/>
                    <a:pt x="7" y="19"/>
                  </a:cubicBezTo>
                  <a:cubicBezTo>
                    <a:pt x="7" y="21"/>
                    <a:pt x="8" y="23"/>
                    <a:pt x="8" y="25"/>
                  </a:cubicBezTo>
                  <a:cubicBezTo>
                    <a:pt x="9" y="27"/>
                    <a:pt x="9" y="28"/>
                    <a:pt x="10" y="29"/>
                  </a:cubicBezTo>
                  <a:cubicBezTo>
                    <a:pt x="11" y="30"/>
                    <a:pt x="12" y="31"/>
                    <a:pt x="13" y="32"/>
                  </a:cubicBezTo>
                  <a:cubicBezTo>
                    <a:pt x="14" y="32"/>
                    <a:pt x="16" y="32"/>
                    <a:pt x="17" y="32"/>
                  </a:cubicBezTo>
                  <a:cubicBezTo>
                    <a:pt x="18" y="32"/>
                    <a:pt x="20" y="32"/>
                    <a:pt x="21" y="31"/>
                  </a:cubicBezTo>
                  <a:cubicBezTo>
                    <a:pt x="22" y="31"/>
                    <a:pt x="23" y="30"/>
                    <a:pt x="24" y="29"/>
                  </a:cubicBezTo>
                  <a:cubicBezTo>
                    <a:pt x="25" y="27"/>
                    <a:pt x="25" y="26"/>
                    <a:pt x="26" y="25"/>
                  </a:cubicBezTo>
                  <a:cubicBezTo>
                    <a:pt x="26" y="23"/>
                    <a:pt x="26" y="21"/>
                    <a:pt x="2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0" name="Freeform 27">
              <a:extLst>
                <a:ext uri="{FF2B5EF4-FFF2-40B4-BE49-F238E27FC236}">
                  <a16:creationId xmlns:a16="http://schemas.microsoft.com/office/drawing/2014/main" id="{A7C95C0F-A1E9-46B5-B9DB-284F35C72801}"/>
                </a:ext>
              </a:extLst>
            </p:cNvPr>
            <p:cNvSpPr>
              <a:spLocks/>
            </p:cNvSpPr>
            <p:nvPr userDrawn="1"/>
          </p:nvSpPr>
          <p:spPr bwMode="auto">
            <a:xfrm>
              <a:off x="2344710" y="6212575"/>
              <a:ext cx="78468" cy="99391"/>
            </a:xfrm>
            <a:custGeom>
              <a:avLst/>
              <a:gdLst>
                <a:gd name="T0" fmla="*/ 23 w 31"/>
                <a:gd name="T1" fmla="*/ 39 h 39"/>
                <a:gd name="T2" fmla="*/ 23 w 31"/>
                <a:gd name="T3" fmla="*/ 17 h 39"/>
                <a:gd name="T4" fmla="*/ 21 w 31"/>
                <a:gd name="T5" fmla="*/ 9 h 39"/>
                <a:gd name="T6" fmla="*/ 15 w 31"/>
                <a:gd name="T7" fmla="*/ 7 h 39"/>
                <a:gd name="T8" fmla="*/ 12 w 31"/>
                <a:gd name="T9" fmla="*/ 7 h 39"/>
                <a:gd name="T10" fmla="*/ 9 w 31"/>
                <a:gd name="T11" fmla="*/ 9 h 39"/>
                <a:gd name="T12" fmla="*/ 8 w 31"/>
                <a:gd name="T13" fmla="*/ 12 h 39"/>
                <a:gd name="T14" fmla="*/ 7 w 31"/>
                <a:gd name="T15" fmla="*/ 16 h 39"/>
                <a:gd name="T16" fmla="*/ 7 w 31"/>
                <a:gd name="T17" fmla="*/ 39 h 39"/>
                <a:gd name="T18" fmla="*/ 0 w 31"/>
                <a:gd name="T19" fmla="*/ 39 h 39"/>
                <a:gd name="T20" fmla="*/ 0 w 31"/>
                <a:gd name="T21" fmla="*/ 0 h 39"/>
                <a:gd name="T22" fmla="*/ 7 w 31"/>
                <a:gd name="T23" fmla="*/ 0 h 39"/>
                <a:gd name="T24" fmla="*/ 7 w 31"/>
                <a:gd name="T25" fmla="*/ 4 h 39"/>
                <a:gd name="T26" fmla="*/ 9 w 31"/>
                <a:gd name="T27" fmla="*/ 2 h 39"/>
                <a:gd name="T28" fmla="*/ 11 w 31"/>
                <a:gd name="T29" fmla="*/ 1 h 39"/>
                <a:gd name="T30" fmla="*/ 14 w 31"/>
                <a:gd name="T31" fmla="*/ 0 h 39"/>
                <a:gd name="T32" fmla="*/ 17 w 31"/>
                <a:gd name="T33" fmla="*/ 0 h 39"/>
                <a:gd name="T34" fmla="*/ 23 w 31"/>
                <a:gd name="T35" fmla="*/ 1 h 39"/>
                <a:gd name="T36" fmla="*/ 27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1" y="9"/>
                  </a:cubicBezTo>
                  <a:cubicBezTo>
                    <a:pt x="20" y="7"/>
                    <a:pt x="18" y="7"/>
                    <a:pt x="15" y="7"/>
                  </a:cubicBezTo>
                  <a:cubicBezTo>
                    <a:pt x="14" y="7"/>
                    <a:pt x="13" y="7"/>
                    <a:pt x="12" y="7"/>
                  </a:cubicBezTo>
                  <a:cubicBezTo>
                    <a:pt x="11" y="8"/>
                    <a:pt x="10" y="8"/>
                    <a:pt x="9" y="9"/>
                  </a:cubicBezTo>
                  <a:cubicBezTo>
                    <a:pt x="9" y="10"/>
                    <a:pt x="8" y="11"/>
                    <a:pt x="8" y="12"/>
                  </a:cubicBezTo>
                  <a:cubicBezTo>
                    <a:pt x="8" y="14"/>
                    <a:pt x="7" y="15"/>
                    <a:pt x="7" y="16"/>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10" y="2"/>
                    <a:pt x="11" y="1"/>
                    <a:pt x="11" y="1"/>
                  </a:cubicBezTo>
                  <a:cubicBezTo>
                    <a:pt x="12" y="0"/>
                    <a:pt x="13" y="0"/>
                    <a:pt x="14" y="0"/>
                  </a:cubicBezTo>
                  <a:cubicBezTo>
                    <a:pt x="15" y="0"/>
                    <a:pt x="16" y="0"/>
                    <a:pt x="17" y="0"/>
                  </a:cubicBezTo>
                  <a:cubicBezTo>
                    <a:pt x="19" y="0"/>
                    <a:pt x="21" y="0"/>
                    <a:pt x="23" y="1"/>
                  </a:cubicBezTo>
                  <a:cubicBezTo>
                    <a:pt x="25" y="1"/>
                    <a:pt x="26" y="2"/>
                    <a:pt x="27" y="4"/>
                  </a:cubicBezTo>
                  <a:cubicBezTo>
                    <a:pt x="28" y="5"/>
                    <a:pt x="29" y="7"/>
                    <a:pt x="30" y="9"/>
                  </a:cubicBezTo>
                  <a:cubicBezTo>
                    <a:pt x="30"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1" name="Freeform 28">
              <a:extLst>
                <a:ext uri="{FF2B5EF4-FFF2-40B4-BE49-F238E27FC236}">
                  <a16:creationId xmlns:a16="http://schemas.microsoft.com/office/drawing/2014/main" id="{BEEA6186-B2B9-4E5E-9631-B6332C7FDBA3}"/>
                </a:ext>
              </a:extLst>
            </p:cNvPr>
            <p:cNvSpPr>
              <a:spLocks/>
            </p:cNvSpPr>
            <p:nvPr userDrawn="1"/>
          </p:nvSpPr>
          <p:spPr bwMode="auto">
            <a:xfrm>
              <a:off x="2445845" y="6284068"/>
              <a:ext cx="31387"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4 w 12"/>
                <a:gd name="T11" fmla="*/ 11 h 12"/>
                <a:gd name="T12" fmla="*/ 2 w 12"/>
                <a:gd name="T13" fmla="*/ 10 h 12"/>
                <a:gd name="T14" fmla="*/ 1 w 12"/>
                <a:gd name="T15" fmla="*/ 8 h 12"/>
                <a:gd name="T16" fmla="*/ 0 w 12"/>
                <a:gd name="T17" fmla="*/ 6 h 12"/>
                <a:gd name="T18" fmla="*/ 1 w 12"/>
                <a:gd name="T19" fmla="*/ 4 h 12"/>
                <a:gd name="T20" fmla="*/ 2 w 12"/>
                <a:gd name="T21" fmla="*/ 2 h 12"/>
                <a:gd name="T22" fmla="*/ 4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4" y="11"/>
                  </a:cubicBezTo>
                  <a:cubicBezTo>
                    <a:pt x="3" y="11"/>
                    <a:pt x="2" y="10"/>
                    <a:pt x="2" y="10"/>
                  </a:cubicBezTo>
                  <a:cubicBezTo>
                    <a:pt x="1" y="9"/>
                    <a:pt x="1" y="9"/>
                    <a:pt x="1" y="8"/>
                  </a:cubicBezTo>
                  <a:cubicBezTo>
                    <a:pt x="0" y="7"/>
                    <a:pt x="0" y="7"/>
                    <a:pt x="0" y="6"/>
                  </a:cubicBezTo>
                  <a:cubicBezTo>
                    <a:pt x="0" y="5"/>
                    <a:pt x="0" y="4"/>
                    <a:pt x="1" y="4"/>
                  </a:cubicBezTo>
                  <a:cubicBezTo>
                    <a:pt x="1" y="3"/>
                    <a:pt x="1" y="2"/>
                    <a:pt x="2" y="2"/>
                  </a:cubicBezTo>
                  <a:cubicBezTo>
                    <a:pt x="2" y="1"/>
                    <a:pt x="3" y="1"/>
                    <a:pt x="4"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2" name="Freeform 29">
              <a:extLst>
                <a:ext uri="{FF2B5EF4-FFF2-40B4-BE49-F238E27FC236}">
                  <a16:creationId xmlns:a16="http://schemas.microsoft.com/office/drawing/2014/main" id="{E9B00A5D-BE04-4D7D-B4A2-204E2D0E0485}"/>
                </a:ext>
              </a:extLst>
            </p:cNvPr>
            <p:cNvSpPr>
              <a:spLocks/>
            </p:cNvSpPr>
            <p:nvPr userDrawn="1"/>
          </p:nvSpPr>
          <p:spPr bwMode="auto">
            <a:xfrm>
              <a:off x="2540006" y="6181188"/>
              <a:ext cx="97648" cy="130778"/>
            </a:xfrm>
            <a:custGeom>
              <a:avLst/>
              <a:gdLst>
                <a:gd name="T0" fmla="*/ 34 w 56"/>
                <a:gd name="T1" fmla="*/ 11 h 75"/>
                <a:gd name="T2" fmla="*/ 34 w 56"/>
                <a:gd name="T3" fmla="*/ 75 h 75"/>
                <a:gd name="T4" fmla="*/ 22 w 56"/>
                <a:gd name="T5" fmla="*/ 75 h 75"/>
                <a:gd name="T6" fmla="*/ 22 w 56"/>
                <a:gd name="T7" fmla="*/ 11 h 75"/>
                <a:gd name="T8" fmla="*/ 0 w 56"/>
                <a:gd name="T9" fmla="*/ 11 h 75"/>
                <a:gd name="T10" fmla="*/ 0 w 56"/>
                <a:gd name="T11" fmla="*/ 0 h 75"/>
                <a:gd name="T12" fmla="*/ 56 w 56"/>
                <a:gd name="T13" fmla="*/ 0 h 75"/>
                <a:gd name="T14" fmla="*/ 56 w 56"/>
                <a:gd name="T15" fmla="*/ 11 h 75"/>
                <a:gd name="T16" fmla="*/ 34 w 56"/>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34" y="11"/>
                  </a:moveTo>
                  <a:lnTo>
                    <a:pt x="34" y="75"/>
                  </a:lnTo>
                  <a:lnTo>
                    <a:pt x="22" y="75"/>
                  </a:lnTo>
                  <a:lnTo>
                    <a:pt x="22" y="11"/>
                  </a:lnTo>
                  <a:lnTo>
                    <a:pt x="0" y="11"/>
                  </a:lnTo>
                  <a:lnTo>
                    <a:pt x="0" y="0"/>
                  </a:lnTo>
                  <a:lnTo>
                    <a:pt x="56" y="0"/>
                  </a:lnTo>
                  <a:lnTo>
                    <a:pt x="56" y="11"/>
                  </a:lnTo>
                  <a:lnTo>
                    <a:pt x="34"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3" name="Freeform 30">
              <a:extLst>
                <a:ext uri="{FF2B5EF4-FFF2-40B4-BE49-F238E27FC236}">
                  <a16:creationId xmlns:a16="http://schemas.microsoft.com/office/drawing/2014/main" id="{72C85502-C007-49A3-A8AB-2BCC8C53945F}"/>
                </a:ext>
              </a:extLst>
            </p:cNvPr>
            <p:cNvSpPr>
              <a:spLocks/>
            </p:cNvSpPr>
            <p:nvPr userDrawn="1"/>
          </p:nvSpPr>
          <p:spPr bwMode="auto">
            <a:xfrm>
              <a:off x="2651603" y="6174213"/>
              <a:ext cx="80211" cy="137753"/>
            </a:xfrm>
            <a:custGeom>
              <a:avLst/>
              <a:gdLst>
                <a:gd name="T0" fmla="*/ 24 w 31"/>
                <a:gd name="T1" fmla="*/ 54 h 54"/>
                <a:gd name="T2" fmla="*/ 24 w 31"/>
                <a:gd name="T3" fmla="*/ 32 h 54"/>
                <a:gd name="T4" fmla="*/ 22 w 31"/>
                <a:gd name="T5" fmla="*/ 24 h 54"/>
                <a:gd name="T6" fmla="*/ 16 w 31"/>
                <a:gd name="T7" fmla="*/ 22 h 54"/>
                <a:gd name="T8" fmla="*/ 13 w 31"/>
                <a:gd name="T9" fmla="*/ 22 h 54"/>
                <a:gd name="T10" fmla="*/ 10 w 31"/>
                <a:gd name="T11" fmla="*/ 24 h 54"/>
                <a:gd name="T12" fmla="*/ 8 w 31"/>
                <a:gd name="T13" fmla="*/ 27 h 54"/>
                <a:gd name="T14" fmla="*/ 8 w 31"/>
                <a:gd name="T15" fmla="*/ 31 h 54"/>
                <a:gd name="T16" fmla="*/ 8 w 31"/>
                <a:gd name="T17" fmla="*/ 54 h 54"/>
                <a:gd name="T18" fmla="*/ 0 w 31"/>
                <a:gd name="T19" fmla="*/ 54 h 54"/>
                <a:gd name="T20" fmla="*/ 0 w 31"/>
                <a:gd name="T21" fmla="*/ 4 h 54"/>
                <a:gd name="T22" fmla="*/ 8 w 31"/>
                <a:gd name="T23" fmla="*/ 0 h 54"/>
                <a:gd name="T24" fmla="*/ 8 w 31"/>
                <a:gd name="T25" fmla="*/ 19 h 54"/>
                <a:gd name="T26" fmla="*/ 10 w 31"/>
                <a:gd name="T27" fmla="*/ 17 h 54"/>
                <a:gd name="T28" fmla="*/ 12 w 31"/>
                <a:gd name="T29" fmla="*/ 16 h 54"/>
                <a:gd name="T30" fmla="*/ 15 w 31"/>
                <a:gd name="T31" fmla="*/ 15 h 54"/>
                <a:gd name="T32" fmla="*/ 18 w 31"/>
                <a:gd name="T33" fmla="*/ 15 h 54"/>
                <a:gd name="T34" fmla="*/ 24 w 31"/>
                <a:gd name="T35" fmla="*/ 16 h 54"/>
                <a:gd name="T36" fmla="*/ 28 w 31"/>
                <a:gd name="T37" fmla="*/ 19 h 54"/>
                <a:gd name="T38" fmla="*/ 30 w 31"/>
                <a:gd name="T39" fmla="*/ 24 h 54"/>
                <a:gd name="T40" fmla="*/ 31 w 31"/>
                <a:gd name="T41" fmla="*/ 32 h 54"/>
                <a:gd name="T42" fmla="*/ 31 w 31"/>
                <a:gd name="T43" fmla="*/ 54 h 54"/>
                <a:gd name="T44" fmla="*/ 24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4" y="54"/>
                  </a:moveTo>
                  <a:cubicBezTo>
                    <a:pt x="24" y="32"/>
                    <a:pt x="24" y="32"/>
                    <a:pt x="24" y="32"/>
                  </a:cubicBezTo>
                  <a:cubicBezTo>
                    <a:pt x="24" y="28"/>
                    <a:pt x="23" y="26"/>
                    <a:pt x="22" y="24"/>
                  </a:cubicBezTo>
                  <a:cubicBezTo>
                    <a:pt x="21" y="22"/>
                    <a:pt x="19" y="22"/>
                    <a:pt x="16" y="22"/>
                  </a:cubicBezTo>
                  <a:cubicBezTo>
                    <a:pt x="15" y="22"/>
                    <a:pt x="14" y="22"/>
                    <a:pt x="13" y="22"/>
                  </a:cubicBezTo>
                  <a:cubicBezTo>
                    <a:pt x="12" y="22"/>
                    <a:pt x="11" y="23"/>
                    <a:pt x="10" y="24"/>
                  </a:cubicBezTo>
                  <a:cubicBezTo>
                    <a:pt x="9" y="25"/>
                    <a:pt x="9" y="26"/>
                    <a:pt x="8" y="27"/>
                  </a:cubicBezTo>
                  <a:cubicBezTo>
                    <a:pt x="8" y="28"/>
                    <a:pt x="8" y="30"/>
                    <a:pt x="8" y="31"/>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8" y="18"/>
                    <a:pt x="9" y="18"/>
                    <a:pt x="10" y="17"/>
                  </a:cubicBezTo>
                  <a:cubicBezTo>
                    <a:pt x="10" y="17"/>
                    <a:pt x="11" y="16"/>
                    <a:pt x="12" y="16"/>
                  </a:cubicBezTo>
                  <a:cubicBezTo>
                    <a:pt x="13" y="15"/>
                    <a:pt x="14" y="15"/>
                    <a:pt x="15" y="15"/>
                  </a:cubicBezTo>
                  <a:cubicBezTo>
                    <a:pt x="16" y="15"/>
                    <a:pt x="17" y="15"/>
                    <a:pt x="18" y="15"/>
                  </a:cubicBezTo>
                  <a:cubicBezTo>
                    <a:pt x="20" y="15"/>
                    <a:pt x="22" y="15"/>
                    <a:pt x="24" y="16"/>
                  </a:cubicBezTo>
                  <a:cubicBezTo>
                    <a:pt x="25" y="16"/>
                    <a:pt x="27" y="17"/>
                    <a:pt x="28" y="19"/>
                  </a:cubicBezTo>
                  <a:cubicBezTo>
                    <a:pt x="29" y="20"/>
                    <a:pt x="30" y="22"/>
                    <a:pt x="30" y="24"/>
                  </a:cubicBezTo>
                  <a:cubicBezTo>
                    <a:pt x="31" y="27"/>
                    <a:pt x="31" y="29"/>
                    <a:pt x="31" y="32"/>
                  </a:cubicBezTo>
                  <a:cubicBezTo>
                    <a:pt x="31" y="54"/>
                    <a:pt x="31" y="54"/>
                    <a:pt x="31" y="54"/>
                  </a:cubicBezTo>
                  <a:lnTo>
                    <a:pt x="24"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4" name="Freeform 31">
              <a:extLst>
                <a:ext uri="{FF2B5EF4-FFF2-40B4-BE49-F238E27FC236}">
                  <a16:creationId xmlns:a16="http://schemas.microsoft.com/office/drawing/2014/main" id="{9A42586B-B388-4323-82EB-ED3423EDC5DE}"/>
                </a:ext>
              </a:extLst>
            </p:cNvPr>
            <p:cNvSpPr>
              <a:spLocks noEditPoints="1"/>
            </p:cNvSpPr>
            <p:nvPr userDrawn="1"/>
          </p:nvSpPr>
          <p:spPr bwMode="auto">
            <a:xfrm>
              <a:off x="2750996" y="6212575"/>
              <a:ext cx="85443" cy="101135"/>
            </a:xfrm>
            <a:custGeom>
              <a:avLst/>
              <a:gdLst>
                <a:gd name="T0" fmla="*/ 33 w 33"/>
                <a:gd name="T1" fmla="*/ 19 h 40"/>
                <a:gd name="T2" fmla="*/ 33 w 33"/>
                <a:gd name="T3" fmla="*/ 21 h 40"/>
                <a:gd name="T4" fmla="*/ 33 w 33"/>
                <a:gd name="T5" fmla="*/ 22 h 40"/>
                <a:gd name="T6" fmla="*/ 7 w 33"/>
                <a:gd name="T7" fmla="*/ 22 h 40"/>
                <a:gd name="T8" fmla="*/ 8 w 33"/>
                <a:gd name="T9" fmla="*/ 27 h 40"/>
                <a:gd name="T10" fmla="*/ 11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7" y="24"/>
                    <a:pt x="8" y="26"/>
                    <a:pt x="8" y="27"/>
                  </a:cubicBezTo>
                  <a:cubicBezTo>
                    <a:pt x="9" y="28"/>
                    <a:pt x="10" y="29"/>
                    <a:pt x="11" y="30"/>
                  </a:cubicBezTo>
                  <a:cubicBezTo>
                    <a:pt x="11" y="31"/>
                    <a:pt x="12" y="32"/>
                    <a:pt x="13" y="32"/>
                  </a:cubicBezTo>
                  <a:cubicBezTo>
                    <a:pt x="15" y="33"/>
                    <a:pt x="16" y="33"/>
                    <a:pt x="17" y="33"/>
                  </a:cubicBezTo>
                  <a:cubicBezTo>
                    <a:pt x="18" y="33"/>
                    <a:pt x="18" y="33"/>
                    <a:pt x="19" y="33"/>
                  </a:cubicBezTo>
                  <a:cubicBezTo>
                    <a:pt x="20" y="32"/>
                    <a:pt x="21" y="32"/>
                    <a:pt x="21" y="32"/>
                  </a:cubicBezTo>
                  <a:cubicBezTo>
                    <a:pt x="22" y="32"/>
                    <a:pt x="23"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7"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5" name="Freeform 32">
              <a:extLst>
                <a:ext uri="{FF2B5EF4-FFF2-40B4-BE49-F238E27FC236}">
                  <a16:creationId xmlns:a16="http://schemas.microsoft.com/office/drawing/2014/main" id="{558D2F0C-3796-492F-9EBD-4BB822191F30}"/>
                </a:ext>
              </a:extLst>
            </p:cNvPr>
            <p:cNvSpPr>
              <a:spLocks noEditPoints="1"/>
            </p:cNvSpPr>
            <p:nvPr userDrawn="1"/>
          </p:nvSpPr>
          <p:spPr bwMode="auto">
            <a:xfrm>
              <a:off x="2902698" y="6174213"/>
              <a:ext cx="80211" cy="139497"/>
            </a:xfrm>
            <a:custGeom>
              <a:avLst/>
              <a:gdLst>
                <a:gd name="T0" fmla="*/ 32 w 32"/>
                <a:gd name="T1" fmla="*/ 35 h 55"/>
                <a:gd name="T2" fmla="*/ 31 w 32"/>
                <a:gd name="T3" fmla="*/ 44 h 55"/>
                <a:gd name="T4" fmla="*/ 28 w 32"/>
                <a:gd name="T5" fmla="*/ 50 h 55"/>
                <a:gd name="T6" fmla="*/ 23 w 32"/>
                <a:gd name="T7" fmla="*/ 53 h 55"/>
                <a:gd name="T8" fmla="*/ 17 w 32"/>
                <a:gd name="T9" fmla="*/ 55 h 55"/>
                <a:gd name="T10" fmla="*/ 12 w 32"/>
                <a:gd name="T11" fmla="*/ 53 h 55"/>
                <a:gd name="T12" fmla="*/ 7 w 32"/>
                <a:gd name="T13" fmla="*/ 50 h 55"/>
                <a:gd name="T14" fmla="*/ 7 w 32"/>
                <a:gd name="T15" fmla="*/ 54 h 55"/>
                <a:gd name="T16" fmla="*/ 0 w 32"/>
                <a:gd name="T17" fmla="*/ 54 h 55"/>
                <a:gd name="T18" fmla="*/ 0 w 32"/>
                <a:gd name="T19" fmla="*/ 4 h 55"/>
                <a:gd name="T20" fmla="*/ 7 w 32"/>
                <a:gd name="T21" fmla="*/ 0 h 55"/>
                <a:gd name="T22" fmla="*/ 7 w 32"/>
                <a:gd name="T23" fmla="*/ 19 h 55"/>
                <a:gd name="T24" fmla="*/ 10 w 32"/>
                <a:gd name="T25" fmla="*/ 17 h 55"/>
                <a:gd name="T26" fmla="*/ 12 w 32"/>
                <a:gd name="T27" fmla="*/ 16 h 55"/>
                <a:gd name="T28" fmla="*/ 14 w 32"/>
                <a:gd name="T29" fmla="*/ 15 h 55"/>
                <a:gd name="T30" fmla="*/ 17 w 32"/>
                <a:gd name="T31" fmla="*/ 15 h 55"/>
                <a:gd name="T32" fmla="*/ 23 w 32"/>
                <a:gd name="T33" fmla="*/ 16 h 55"/>
                <a:gd name="T34" fmla="*/ 28 w 32"/>
                <a:gd name="T35" fmla="*/ 19 h 55"/>
                <a:gd name="T36" fmla="*/ 31 w 32"/>
                <a:gd name="T37" fmla="*/ 26 h 55"/>
                <a:gd name="T38" fmla="*/ 32 w 32"/>
                <a:gd name="T39" fmla="*/ 35 h 55"/>
                <a:gd name="T40" fmla="*/ 25 w 32"/>
                <a:gd name="T41" fmla="*/ 35 h 55"/>
                <a:gd name="T42" fmla="*/ 23 w 32"/>
                <a:gd name="T43" fmla="*/ 25 h 55"/>
                <a:gd name="T44" fmla="*/ 16 w 32"/>
                <a:gd name="T45" fmla="*/ 22 h 55"/>
                <a:gd name="T46" fmla="*/ 14 w 32"/>
                <a:gd name="T47" fmla="*/ 22 h 55"/>
                <a:gd name="T48" fmla="*/ 11 w 32"/>
                <a:gd name="T49" fmla="*/ 23 h 55"/>
                <a:gd name="T50" fmla="*/ 9 w 32"/>
                <a:gd name="T51" fmla="*/ 25 h 55"/>
                <a:gd name="T52" fmla="*/ 7 w 32"/>
                <a:gd name="T53" fmla="*/ 26 h 55"/>
                <a:gd name="T54" fmla="*/ 7 w 32"/>
                <a:gd name="T55" fmla="*/ 43 h 55"/>
                <a:gd name="T56" fmla="*/ 9 w 32"/>
                <a:gd name="T57" fmla="*/ 44 h 55"/>
                <a:gd name="T58" fmla="*/ 11 w 32"/>
                <a:gd name="T59" fmla="*/ 46 h 55"/>
                <a:gd name="T60" fmla="*/ 14 w 32"/>
                <a:gd name="T61" fmla="*/ 47 h 55"/>
                <a:gd name="T62" fmla="*/ 16 w 32"/>
                <a:gd name="T63" fmla="*/ 48 h 55"/>
                <a:gd name="T64" fmla="*/ 23 w 32"/>
                <a:gd name="T65" fmla="*/ 45 h 55"/>
                <a:gd name="T66" fmla="*/ 25 w 32"/>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5">
                  <a:moveTo>
                    <a:pt x="32" y="35"/>
                  </a:moveTo>
                  <a:cubicBezTo>
                    <a:pt x="32" y="38"/>
                    <a:pt x="32" y="41"/>
                    <a:pt x="31" y="44"/>
                  </a:cubicBezTo>
                  <a:cubicBezTo>
                    <a:pt x="30" y="46"/>
                    <a:pt x="29" y="48"/>
                    <a:pt x="28" y="50"/>
                  </a:cubicBezTo>
                  <a:cubicBezTo>
                    <a:pt x="26" y="51"/>
                    <a:pt x="25" y="53"/>
                    <a:pt x="23" y="53"/>
                  </a:cubicBezTo>
                  <a:cubicBezTo>
                    <a:pt x="21" y="54"/>
                    <a:pt x="19" y="55"/>
                    <a:pt x="17" y="55"/>
                  </a:cubicBezTo>
                  <a:cubicBezTo>
                    <a:pt x="15" y="55"/>
                    <a:pt x="13" y="54"/>
                    <a:pt x="12" y="53"/>
                  </a:cubicBezTo>
                  <a:cubicBezTo>
                    <a:pt x="10" y="52"/>
                    <a:pt x="9" y="51"/>
                    <a:pt x="7" y="50"/>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10" y="17"/>
                  </a:cubicBezTo>
                  <a:cubicBezTo>
                    <a:pt x="10" y="17"/>
                    <a:pt x="11" y="16"/>
                    <a:pt x="12" y="16"/>
                  </a:cubicBezTo>
                  <a:cubicBezTo>
                    <a:pt x="12" y="16"/>
                    <a:pt x="13" y="15"/>
                    <a:pt x="14" y="15"/>
                  </a:cubicBezTo>
                  <a:cubicBezTo>
                    <a:pt x="15" y="15"/>
                    <a:pt x="16" y="15"/>
                    <a:pt x="17" y="15"/>
                  </a:cubicBezTo>
                  <a:cubicBezTo>
                    <a:pt x="20" y="15"/>
                    <a:pt x="21" y="15"/>
                    <a:pt x="23" y="16"/>
                  </a:cubicBezTo>
                  <a:cubicBezTo>
                    <a:pt x="25" y="16"/>
                    <a:pt x="27" y="18"/>
                    <a:pt x="28" y="19"/>
                  </a:cubicBezTo>
                  <a:cubicBezTo>
                    <a:pt x="29" y="21"/>
                    <a:pt x="30" y="23"/>
                    <a:pt x="31" y="26"/>
                  </a:cubicBezTo>
                  <a:cubicBezTo>
                    <a:pt x="32" y="28"/>
                    <a:pt x="32" y="32"/>
                    <a:pt x="32" y="35"/>
                  </a:cubicBezTo>
                  <a:close/>
                  <a:moveTo>
                    <a:pt x="25" y="35"/>
                  </a:moveTo>
                  <a:cubicBezTo>
                    <a:pt x="25" y="31"/>
                    <a:pt x="24" y="27"/>
                    <a:pt x="23" y="25"/>
                  </a:cubicBezTo>
                  <a:cubicBezTo>
                    <a:pt x="21" y="23"/>
                    <a:pt x="19" y="22"/>
                    <a:pt x="16" y="22"/>
                  </a:cubicBezTo>
                  <a:cubicBezTo>
                    <a:pt x="15" y="22"/>
                    <a:pt x="14" y="22"/>
                    <a:pt x="14" y="22"/>
                  </a:cubicBezTo>
                  <a:cubicBezTo>
                    <a:pt x="13" y="22"/>
                    <a:pt x="12" y="23"/>
                    <a:pt x="11" y="23"/>
                  </a:cubicBezTo>
                  <a:cubicBezTo>
                    <a:pt x="10" y="23"/>
                    <a:pt x="10" y="24"/>
                    <a:pt x="9" y="25"/>
                  </a:cubicBezTo>
                  <a:cubicBezTo>
                    <a:pt x="8" y="25"/>
                    <a:pt x="8" y="26"/>
                    <a:pt x="7" y="26"/>
                  </a:cubicBezTo>
                  <a:cubicBezTo>
                    <a:pt x="7" y="43"/>
                    <a:pt x="7" y="43"/>
                    <a:pt x="7" y="43"/>
                  </a:cubicBezTo>
                  <a:cubicBezTo>
                    <a:pt x="8" y="43"/>
                    <a:pt x="8" y="44"/>
                    <a:pt x="9" y="44"/>
                  </a:cubicBezTo>
                  <a:cubicBezTo>
                    <a:pt x="10" y="45"/>
                    <a:pt x="10" y="45"/>
                    <a:pt x="11" y="46"/>
                  </a:cubicBezTo>
                  <a:cubicBezTo>
                    <a:pt x="12" y="46"/>
                    <a:pt x="13" y="47"/>
                    <a:pt x="14" y="47"/>
                  </a:cubicBezTo>
                  <a:cubicBezTo>
                    <a:pt x="15" y="47"/>
                    <a:pt x="15" y="48"/>
                    <a:pt x="16"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6" name="Freeform 33">
              <a:extLst>
                <a:ext uri="{FF2B5EF4-FFF2-40B4-BE49-F238E27FC236}">
                  <a16:creationId xmlns:a16="http://schemas.microsoft.com/office/drawing/2014/main" id="{DE4E3633-17EF-414F-A86D-0B6A9F2F098F}"/>
                </a:ext>
              </a:extLst>
            </p:cNvPr>
            <p:cNvSpPr>
              <a:spLocks noEditPoints="1"/>
            </p:cNvSpPr>
            <p:nvPr userDrawn="1"/>
          </p:nvSpPr>
          <p:spPr bwMode="auto">
            <a:xfrm>
              <a:off x="2998603"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8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8" y="37"/>
                  </a:cubicBezTo>
                  <a:cubicBezTo>
                    <a:pt x="27" y="37"/>
                    <a:pt x="26" y="38"/>
                    <a:pt x="25" y="38"/>
                  </a:cubicBezTo>
                  <a:cubicBezTo>
                    <a:pt x="24" y="39"/>
                    <a:pt x="23"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7"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7" name="Freeform 34">
              <a:extLst>
                <a:ext uri="{FF2B5EF4-FFF2-40B4-BE49-F238E27FC236}">
                  <a16:creationId xmlns:a16="http://schemas.microsoft.com/office/drawing/2014/main" id="{2572AE39-9386-47FC-B6AF-FBCF804BEBF8}"/>
                </a:ext>
              </a:extLst>
            </p:cNvPr>
            <p:cNvSpPr>
              <a:spLocks/>
            </p:cNvSpPr>
            <p:nvPr userDrawn="1"/>
          </p:nvSpPr>
          <p:spPr bwMode="auto">
            <a:xfrm>
              <a:off x="309625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3"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8" name="Freeform 35">
              <a:extLst>
                <a:ext uri="{FF2B5EF4-FFF2-40B4-BE49-F238E27FC236}">
                  <a16:creationId xmlns:a16="http://schemas.microsoft.com/office/drawing/2014/main" id="{7096AEC6-B8C0-4212-842F-89677AE7D800}"/>
                </a:ext>
              </a:extLst>
            </p:cNvPr>
            <p:cNvSpPr>
              <a:spLocks/>
            </p:cNvSpPr>
            <p:nvPr userDrawn="1"/>
          </p:nvSpPr>
          <p:spPr bwMode="auto">
            <a:xfrm>
              <a:off x="3164256" y="6174213"/>
              <a:ext cx="55799" cy="139497"/>
            </a:xfrm>
            <a:custGeom>
              <a:avLst/>
              <a:gdLst>
                <a:gd name="T0" fmla="*/ 21 w 22"/>
                <a:gd name="T1" fmla="*/ 53 h 55"/>
                <a:gd name="T2" fmla="*/ 18 w 22"/>
                <a:gd name="T3" fmla="*/ 54 h 55"/>
                <a:gd name="T4" fmla="*/ 14 w 22"/>
                <a:gd name="T5" fmla="*/ 55 h 55"/>
                <a:gd name="T6" fmla="*/ 10 w 22"/>
                <a:gd name="T7" fmla="*/ 54 h 55"/>
                <a:gd name="T8" fmla="*/ 7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6" y="54"/>
                    <a:pt x="15" y="55"/>
                    <a:pt x="14" y="55"/>
                  </a:cubicBezTo>
                  <a:cubicBezTo>
                    <a:pt x="12" y="55"/>
                    <a:pt x="11" y="54"/>
                    <a:pt x="10" y="54"/>
                  </a:cubicBezTo>
                  <a:cubicBezTo>
                    <a:pt x="9" y="54"/>
                    <a:pt x="8" y="53"/>
                    <a:pt x="7"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9" name="Freeform 36">
              <a:extLst>
                <a:ext uri="{FF2B5EF4-FFF2-40B4-BE49-F238E27FC236}">
                  <a16:creationId xmlns:a16="http://schemas.microsoft.com/office/drawing/2014/main" id="{406AD873-E434-40CF-BFBD-6D1D1CA7CB89}"/>
                </a:ext>
              </a:extLst>
            </p:cNvPr>
            <p:cNvSpPr>
              <a:spLocks noEditPoints="1"/>
            </p:cNvSpPr>
            <p:nvPr userDrawn="1"/>
          </p:nvSpPr>
          <p:spPr bwMode="auto">
            <a:xfrm>
              <a:off x="3234004"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0" name="Freeform 37">
              <a:extLst>
                <a:ext uri="{FF2B5EF4-FFF2-40B4-BE49-F238E27FC236}">
                  <a16:creationId xmlns:a16="http://schemas.microsoft.com/office/drawing/2014/main" id="{74857EE2-44CC-4E8F-B1BB-355509B3EFE5}"/>
                </a:ext>
              </a:extLst>
            </p:cNvPr>
            <p:cNvSpPr>
              <a:spLocks/>
            </p:cNvSpPr>
            <p:nvPr userDrawn="1"/>
          </p:nvSpPr>
          <p:spPr bwMode="auto">
            <a:xfrm>
              <a:off x="3336884" y="6212575"/>
              <a:ext cx="59286" cy="99391"/>
            </a:xfrm>
            <a:custGeom>
              <a:avLst/>
              <a:gdLst>
                <a:gd name="T0" fmla="*/ 21 w 23"/>
                <a:gd name="T1" fmla="*/ 8 h 39"/>
                <a:gd name="T2" fmla="*/ 19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7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9" y="7"/>
                  </a:cubicBezTo>
                  <a:cubicBezTo>
                    <a:pt x="18" y="7"/>
                    <a:pt x="17"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1" y="1"/>
                  </a:cubicBezTo>
                  <a:cubicBezTo>
                    <a:pt x="12" y="0"/>
                    <a:pt x="13" y="0"/>
                    <a:pt x="14" y="0"/>
                  </a:cubicBezTo>
                  <a:cubicBezTo>
                    <a:pt x="15" y="0"/>
                    <a:pt x="16" y="0"/>
                    <a:pt x="17"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1" name="Freeform 38">
              <a:extLst>
                <a:ext uri="{FF2B5EF4-FFF2-40B4-BE49-F238E27FC236}">
                  <a16:creationId xmlns:a16="http://schemas.microsoft.com/office/drawing/2014/main" id="{D39EC8B1-952E-4BF5-9735-6A38584161BC}"/>
                </a:ext>
              </a:extLst>
            </p:cNvPr>
            <p:cNvSpPr>
              <a:spLocks/>
            </p:cNvSpPr>
            <p:nvPr userDrawn="1"/>
          </p:nvSpPr>
          <p:spPr bwMode="auto">
            <a:xfrm>
              <a:off x="3451969"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2" name="Freeform 39">
              <a:extLst>
                <a:ext uri="{FF2B5EF4-FFF2-40B4-BE49-F238E27FC236}">
                  <a16:creationId xmlns:a16="http://schemas.microsoft.com/office/drawing/2014/main" id="{EA37D3DF-3401-44BD-97F4-F423BFC87A10}"/>
                </a:ext>
              </a:extLst>
            </p:cNvPr>
            <p:cNvSpPr>
              <a:spLocks/>
            </p:cNvSpPr>
            <p:nvPr userDrawn="1"/>
          </p:nvSpPr>
          <p:spPr bwMode="auto">
            <a:xfrm>
              <a:off x="3530436"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3" name="Freeform 40">
              <a:extLst>
                <a:ext uri="{FF2B5EF4-FFF2-40B4-BE49-F238E27FC236}">
                  <a16:creationId xmlns:a16="http://schemas.microsoft.com/office/drawing/2014/main" id="{7DFA4B46-95EA-4D4D-800F-4D2DB7BB66E0}"/>
                </a:ext>
              </a:extLst>
            </p:cNvPr>
            <p:cNvSpPr>
              <a:spLocks noEditPoints="1"/>
            </p:cNvSpPr>
            <p:nvPr userDrawn="1"/>
          </p:nvSpPr>
          <p:spPr bwMode="auto">
            <a:xfrm>
              <a:off x="362808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4" name="Freeform 41">
              <a:extLst>
                <a:ext uri="{FF2B5EF4-FFF2-40B4-BE49-F238E27FC236}">
                  <a16:creationId xmlns:a16="http://schemas.microsoft.com/office/drawing/2014/main" id="{EF5012BA-3255-4BEF-8F4F-9117A6BEF324}"/>
                </a:ext>
              </a:extLst>
            </p:cNvPr>
            <p:cNvSpPr>
              <a:spLocks noEditPoints="1"/>
            </p:cNvSpPr>
            <p:nvPr userDrawn="1"/>
          </p:nvSpPr>
          <p:spPr bwMode="auto">
            <a:xfrm>
              <a:off x="3772813" y="6212575"/>
              <a:ext cx="81955" cy="101135"/>
            </a:xfrm>
            <a:custGeom>
              <a:avLst/>
              <a:gdLst>
                <a:gd name="T0" fmla="*/ 24 w 32"/>
                <a:gd name="T1" fmla="*/ 39 h 40"/>
                <a:gd name="T2" fmla="*/ 24 w 32"/>
                <a:gd name="T3" fmla="*/ 35 h 40"/>
                <a:gd name="T4" fmla="*/ 22 w 32"/>
                <a:gd name="T5" fmla="*/ 37 h 40"/>
                <a:gd name="T6" fmla="*/ 20 w 32"/>
                <a:gd name="T7" fmla="*/ 38 h 40"/>
                <a:gd name="T8" fmla="*/ 17 w 32"/>
                <a:gd name="T9" fmla="*/ 39 h 40"/>
                <a:gd name="T10" fmla="*/ 14 w 32"/>
                <a:gd name="T11" fmla="*/ 40 h 40"/>
                <a:gd name="T12" fmla="*/ 9 w 32"/>
                <a:gd name="T13" fmla="*/ 39 h 40"/>
                <a:gd name="T14" fmla="*/ 5 w 32"/>
                <a:gd name="T15" fmla="*/ 37 h 40"/>
                <a:gd name="T16" fmla="*/ 2 w 32"/>
                <a:gd name="T17" fmla="*/ 33 h 40"/>
                <a:gd name="T18" fmla="*/ 0 w 32"/>
                <a:gd name="T19" fmla="*/ 27 h 40"/>
                <a:gd name="T20" fmla="*/ 2 w 32"/>
                <a:gd name="T21" fmla="*/ 21 h 40"/>
                <a:gd name="T22" fmla="*/ 5 w 32"/>
                <a:gd name="T23" fmla="*/ 17 h 40"/>
                <a:gd name="T24" fmla="*/ 10 w 32"/>
                <a:gd name="T25" fmla="*/ 15 h 40"/>
                <a:gd name="T26" fmla="*/ 16 w 32"/>
                <a:gd name="T27" fmla="*/ 14 h 40"/>
                <a:gd name="T28" fmla="*/ 21 w 32"/>
                <a:gd name="T29" fmla="*/ 15 h 40"/>
                <a:gd name="T30" fmla="*/ 24 w 32"/>
                <a:gd name="T31" fmla="*/ 16 h 40"/>
                <a:gd name="T32" fmla="*/ 24 w 32"/>
                <a:gd name="T33" fmla="*/ 13 h 40"/>
                <a:gd name="T34" fmla="*/ 22 w 32"/>
                <a:gd name="T35" fmla="*/ 8 h 40"/>
                <a:gd name="T36" fmla="*/ 17 w 32"/>
                <a:gd name="T37" fmla="*/ 6 h 40"/>
                <a:gd name="T38" fmla="*/ 12 w 32"/>
                <a:gd name="T39" fmla="*/ 7 h 40"/>
                <a:gd name="T40" fmla="*/ 7 w 32"/>
                <a:gd name="T41" fmla="*/ 9 h 40"/>
                <a:gd name="T42" fmla="*/ 4 w 32"/>
                <a:gd name="T43" fmla="*/ 3 h 40"/>
                <a:gd name="T44" fmla="*/ 10 w 32"/>
                <a:gd name="T45" fmla="*/ 0 h 40"/>
                <a:gd name="T46" fmla="*/ 17 w 32"/>
                <a:gd name="T47" fmla="*/ 0 h 40"/>
                <a:gd name="T48" fmla="*/ 23 w 32"/>
                <a:gd name="T49" fmla="*/ 0 h 40"/>
                <a:gd name="T50" fmla="*/ 28 w 32"/>
                <a:gd name="T51" fmla="*/ 3 h 40"/>
                <a:gd name="T52" fmla="*/ 31 w 32"/>
                <a:gd name="T53" fmla="*/ 7 h 40"/>
                <a:gd name="T54" fmla="*/ 32 w 32"/>
                <a:gd name="T55" fmla="*/ 12 h 40"/>
                <a:gd name="T56" fmla="*/ 32 w 32"/>
                <a:gd name="T57" fmla="*/ 39 h 40"/>
                <a:gd name="T58" fmla="*/ 24 w 32"/>
                <a:gd name="T59" fmla="*/ 39 h 40"/>
                <a:gd name="T60" fmla="*/ 24 w 32"/>
                <a:gd name="T61" fmla="*/ 22 h 40"/>
                <a:gd name="T62" fmla="*/ 22 w 32"/>
                <a:gd name="T63" fmla="*/ 22 h 40"/>
                <a:gd name="T64" fmla="*/ 21 w 32"/>
                <a:gd name="T65" fmla="*/ 21 h 40"/>
                <a:gd name="T66" fmla="*/ 18 w 32"/>
                <a:gd name="T67" fmla="*/ 21 h 40"/>
                <a:gd name="T68" fmla="*/ 16 w 32"/>
                <a:gd name="T69" fmla="*/ 21 h 40"/>
                <a:gd name="T70" fmla="*/ 10 w 32"/>
                <a:gd name="T71" fmla="*/ 22 h 40"/>
                <a:gd name="T72" fmla="*/ 8 w 32"/>
                <a:gd name="T73" fmla="*/ 26 h 40"/>
                <a:gd name="T74" fmla="*/ 8 w 32"/>
                <a:gd name="T75" fmla="*/ 29 h 40"/>
                <a:gd name="T76" fmla="*/ 10 w 32"/>
                <a:gd name="T77" fmla="*/ 31 h 40"/>
                <a:gd name="T78" fmla="*/ 12 w 32"/>
                <a:gd name="T79" fmla="*/ 32 h 40"/>
                <a:gd name="T80" fmla="*/ 15 w 32"/>
                <a:gd name="T81" fmla="*/ 33 h 40"/>
                <a:gd name="T82" fmla="*/ 18 w 32"/>
                <a:gd name="T83" fmla="*/ 32 h 40"/>
                <a:gd name="T84" fmla="*/ 21 w 32"/>
                <a:gd name="T85" fmla="*/ 31 h 40"/>
                <a:gd name="T86" fmla="*/ 23 w 32"/>
                <a:gd name="T87" fmla="*/ 30 h 40"/>
                <a:gd name="T88" fmla="*/ 24 w 32"/>
                <a:gd name="T89" fmla="*/ 28 h 40"/>
                <a:gd name="T90" fmla="*/ 24 w 32"/>
                <a:gd name="T9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0">
                  <a:moveTo>
                    <a:pt x="24" y="39"/>
                  </a:moveTo>
                  <a:cubicBezTo>
                    <a:pt x="24" y="35"/>
                    <a:pt x="24" y="35"/>
                    <a:pt x="24" y="35"/>
                  </a:cubicBezTo>
                  <a:cubicBezTo>
                    <a:pt x="23" y="36"/>
                    <a:pt x="23" y="37"/>
                    <a:pt x="22" y="37"/>
                  </a:cubicBezTo>
                  <a:cubicBezTo>
                    <a:pt x="21" y="37"/>
                    <a:pt x="21" y="38"/>
                    <a:pt x="20" y="38"/>
                  </a:cubicBezTo>
                  <a:cubicBezTo>
                    <a:pt x="19" y="39"/>
                    <a:pt x="18" y="39"/>
                    <a:pt x="17" y="39"/>
                  </a:cubicBezTo>
                  <a:cubicBezTo>
                    <a:pt x="16" y="39"/>
                    <a:pt x="15" y="40"/>
                    <a:pt x="14" y="40"/>
                  </a:cubicBezTo>
                  <a:cubicBezTo>
                    <a:pt x="12" y="40"/>
                    <a:pt x="11" y="39"/>
                    <a:pt x="9" y="39"/>
                  </a:cubicBezTo>
                  <a:cubicBezTo>
                    <a:pt x="7" y="38"/>
                    <a:pt x="6" y="38"/>
                    <a:pt x="5" y="37"/>
                  </a:cubicBezTo>
                  <a:cubicBezTo>
                    <a:pt x="3" y="36"/>
                    <a:pt x="2" y="34"/>
                    <a:pt x="2" y="33"/>
                  </a:cubicBezTo>
                  <a:cubicBezTo>
                    <a:pt x="1" y="31"/>
                    <a:pt x="0" y="29"/>
                    <a:pt x="0" y="27"/>
                  </a:cubicBezTo>
                  <a:cubicBezTo>
                    <a:pt x="0" y="24"/>
                    <a:pt x="1" y="23"/>
                    <a:pt x="2" y="21"/>
                  </a:cubicBezTo>
                  <a:cubicBezTo>
                    <a:pt x="2" y="20"/>
                    <a:pt x="3" y="18"/>
                    <a:pt x="5" y="17"/>
                  </a:cubicBezTo>
                  <a:cubicBezTo>
                    <a:pt x="6" y="16"/>
                    <a:pt x="8" y="15"/>
                    <a:pt x="10" y="15"/>
                  </a:cubicBezTo>
                  <a:cubicBezTo>
                    <a:pt x="12" y="14"/>
                    <a:pt x="14" y="14"/>
                    <a:pt x="16" y="14"/>
                  </a:cubicBezTo>
                  <a:cubicBezTo>
                    <a:pt x="18" y="14"/>
                    <a:pt x="19" y="14"/>
                    <a:pt x="21" y="15"/>
                  </a:cubicBezTo>
                  <a:cubicBezTo>
                    <a:pt x="22" y="15"/>
                    <a:pt x="23" y="15"/>
                    <a:pt x="24" y="16"/>
                  </a:cubicBezTo>
                  <a:cubicBezTo>
                    <a:pt x="24" y="13"/>
                    <a:pt x="24" y="13"/>
                    <a:pt x="24" y="13"/>
                  </a:cubicBezTo>
                  <a:cubicBezTo>
                    <a:pt x="24" y="11"/>
                    <a:pt x="24" y="9"/>
                    <a:pt x="22" y="8"/>
                  </a:cubicBezTo>
                  <a:cubicBezTo>
                    <a:pt x="21" y="7"/>
                    <a:pt x="19" y="6"/>
                    <a:pt x="17" y="6"/>
                  </a:cubicBezTo>
                  <a:cubicBezTo>
                    <a:pt x="15" y="6"/>
                    <a:pt x="13" y="6"/>
                    <a:pt x="12" y="7"/>
                  </a:cubicBezTo>
                  <a:cubicBezTo>
                    <a:pt x="10" y="7"/>
                    <a:pt x="9" y="8"/>
                    <a:pt x="7" y="9"/>
                  </a:cubicBezTo>
                  <a:cubicBezTo>
                    <a:pt x="4" y="3"/>
                    <a:pt x="4" y="3"/>
                    <a:pt x="4" y="3"/>
                  </a:cubicBezTo>
                  <a:cubicBezTo>
                    <a:pt x="6" y="2"/>
                    <a:pt x="8" y="1"/>
                    <a:pt x="10" y="0"/>
                  </a:cubicBezTo>
                  <a:cubicBezTo>
                    <a:pt x="12" y="0"/>
                    <a:pt x="15" y="0"/>
                    <a:pt x="17" y="0"/>
                  </a:cubicBezTo>
                  <a:cubicBezTo>
                    <a:pt x="19" y="0"/>
                    <a:pt x="21" y="0"/>
                    <a:pt x="23" y="0"/>
                  </a:cubicBezTo>
                  <a:cubicBezTo>
                    <a:pt x="25" y="1"/>
                    <a:pt x="26" y="2"/>
                    <a:pt x="28" y="3"/>
                  </a:cubicBezTo>
                  <a:cubicBezTo>
                    <a:pt x="29" y="4"/>
                    <a:pt x="30" y="5"/>
                    <a:pt x="31" y="7"/>
                  </a:cubicBezTo>
                  <a:cubicBezTo>
                    <a:pt x="31" y="8"/>
                    <a:pt x="32" y="10"/>
                    <a:pt x="32" y="12"/>
                  </a:cubicBezTo>
                  <a:cubicBezTo>
                    <a:pt x="32" y="39"/>
                    <a:pt x="32" y="39"/>
                    <a:pt x="32" y="39"/>
                  </a:cubicBezTo>
                  <a:lnTo>
                    <a:pt x="24" y="39"/>
                  </a:lnTo>
                  <a:close/>
                  <a:moveTo>
                    <a:pt x="24" y="22"/>
                  </a:moveTo>
                  <a:cubicBezTo>
                    <a:pt x="24" y="22"/>
                    <a:pt x="23" y="22"/>
                    <a:pt x="22" y="22"/>
                  </a:cubicBezTo>
                  <a:cubicBezTo>
                    <a:pt x="22" y="21"/>
                    <a:pt x="21" y="21"/>
                    <a:pt x="21" y="21"/>
                  </a:cubicBezTo>
                  <a:cubicBezTo>
                    <a:pt x="20" y="21"/>
                    <a:pt x="19" y="21"/>
                    <a:pt x="18" y="21"/>
                  </a:cubicBezTo>
                  <a:cubicBezTo>
                    <a:pt x="17" y="21"/>
                    <a:pt x="17" y="21"/>
                    <a:pt x="16" y="21"/>
                  </a:cubicBezTo>
                  <a:cubicBezTo>
                    <a:pt x="13" y="21"/>
                    <a:pt x="11" y="21"/>
                    <a:pt x="10" y="22"/>
                  </a:cubicBezTo>
                  <a:cubicBezTo>
                    <a:pt x="8" y="23"/>
                    <a:pt x="8" y="25"/>
                    <a:pt x="8" y="26"/>
                  </a:cubicBezTo>
                  <a:cubicBezTo>
                    <a:pt x="8" y="28"/>
                    <a:pt x="8" y="29"/>
                    <a:pt x="8" y="29"/>
                  </a:cubicBezTo>
                  <a:cubicBezTo>
                    <a:pt x="9" y="30"/>
                    <a:pt x="9" y="31"/>
                    <a:pt x="10" y="31"/>
                  </a:cubicBezTo>
                  <a:cubicBezTo>
                    <a:pt x="10" y="32"/>
                    <a:pt x="11" y="32"/>
                    <a:pt x="12" y="32"/>
                  </a:cubicBezTo>
                  <a:cubicBezTo>
                    <a:pt x="13" y="33"/>
                    <a:pt x="14" y="33"/>
                    <a:pt x="15" y="33"/>
                  </a:cubicBezTo>
                  <a:cubicBezTo>
                    <a:pt x="16" y="33"/>
                    <a:pt x="17" y="33"/>
                    <a:pt x="18" y="32"/>
                  </a:cubicBezTo>
                  <a:cubicBezTo>
                    <a:pt x="19" y="32"/>
                    <a:pt x="20" y="32"/>
                    <a:pt x="21" y="31"/>
                  </a:cubicBezTo>
                  <a:cubicBezTo>
                    <a:pt x="21" y="31"/>
                    <a:pt x="22" y="30"/>
                    <a:pt x="23" y="30"/>
                  </a:cubicBezTo>
                  <a:cubicBezTo>
                    <a:pt x="23" y="29"/>
                    <a:pt x="24" y="28"/>
                    <a:pt x="24" y="28"/>
                  </a:cubicBezTo>
                  <a:lnTo>
                    <a:pt x="2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5" name="Freeform 42">
              <a:extLst>
                <a:ext uri="{FF2B5EF4-FFF2-40B4-BE49-F238E27FC236}">
                  <a16:creationId xmlns:a16="http://schemas.microsoft.com/office/drawing/2014/main" id="{223989A0-E246-4806-AF7E-9D6C2B1DD489}"/>
                </a:ext>
              </a:extLst>
            </p:cNvPr>
            <p:cNvSpPr>
              <a:spLocks/>
            </p:cNvSpPr>
            <p:nvPr userDrawn="1"/>
          </p:nvSpPr>
          <p:spPr bwMode="auto">
            <a:xfrm>
              <a:off x="3877436" y="6212575"/>
              <a:ext cx="78468" cy="99391"/>
            </a:xfrm>
            <a:custGeom>
              <a:avLst/>
              <a:gdLst>
                <a:gd name="T0" fmla="*/ 23 w 31"/>
                <a:gd name="T1" fmla="*/ 39 h 39"/>
                <a:gd name="T2" fmla="*/ 23 w 31"/>
                <a:gd name="T3" fmla="*/ 17 h 39"/>
                <a:gd name="T4" fmla="*/ 22 w 31"/>
                <a:gd name="T5" fmla="*/ 9 h 39"/>
                <a:gd name="T6" fmla="*/ 15 w 31"/>
                <a:gd name="T7" fmla="*/ 7 h 39"/>
                <a:gd name="T8" fmla="*/ 12 w 31"/>
                <a:gd name="T9" fmla="*/ 7 h 39"/>
                <a:gd name="T10" fmla="*/ 10 w 31"/>
                <a:gd name="T11" fmla="*/ 9 h 39"/>
                <a:gd name="T12" fmla="*/ 8 w 31"/>
                <a:gd name="T13" fmla="*/ 12 h 39"/>
                <a:gd name="T14" fmla="*/ 8 w 31"/>
                <a:gd name="T15" fmla="*/ 16 h 39"/>
                <a:gd name="T16" fmla="*/ 8 w 31"/>
                <a:gd name="T17" fmla="*/ 39 h 39"/>
                <a:gd name="T18" fmla="*/ 0 w 31"/>
                <a:gd name="T19" fmla="*/ 39 h 39"/>
                <a:gd name="T20" fmla="*/ 0 w 31"/>
                <a:gd name="T21" fmla="*/ 0 h 39"/>
                <a:gd name="T22" fmla="*/ 8 w 31"/>
                <a:gd name="T23" fmla="*/ 0 h 39"/>
                <a:gd name="T24" fmla="*/ 8 w 31"/>
                <a:gd name="T25" fmla="*/ 4 h 39"/>
                <a:gd name="T26" fmla="*/ 9 w 31"/>
                <a:gd name="T27" fmla="*/ 2 h 39"/>
                <a:gd name="T28" fmla="*/ 12 w 31"/>
                <a:gd name="T29" fmla="*/ 1 h 39"/>
                <a:gd name="T30" fmla="*/ 14 w 31"/>
                <a:gd name="T31" fmla="*/ 0 h 39"/>
                <a:gd name="T32" fmla="*/ 17 w 31"/>
                <a:gd name="T33" fmla="*/ 0 h 39"/>
                <a:gd name="T34" fmla="*/ 23 w 31"/>
                <a:gd name="T35" fmla="*/ 1 h 39"/>
                <a:gd name="T36" fmla="*/ 28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2" y="9"/>
                  </a:cubicBezTo>
                  <a:cubicBezTo>
                    <a:pt x="20" y="7"/>
                    <a:pt x="18" y="7"/>
                    <a:pt x="15" y="7"/>
                  </a:cubicBezTo>
                  <a:cubicBezTo>
                    <a:pt x="14" y="7"/>
                    <a:pt x="13" y="7"/>
                    <a:pt x="12" y="7"/>
                  </a:cubicBezTo>
                  <a:cubicBezTo>
                    <a:pt x="11" y="8"/>
                    <a:pt x="10" y="8"/>
                    <a:pt x="10" y="9"/>
                  </a:cubicBezTo>
                  <a:cubicBezTo>
                    <a:pt x="9" y="10"/>
                    <a:pt x="8" y="11"/>
                    <a:pt x="8" y="12"/>
                  </a:cubicBezTo>
                  <a:cubicBezTo>
                    <a:pt x="8" y="14"/>
                    <a:pt x="8" y="15"/>
                    <a:pt x="8" y="16"/>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2" y="1"/>
                  </a:cubicBezTo>
                  <a:cubicBezTo>
                    <a:pt x="12" y="0"/>
                    <a:pt x="13" y="0"/>
                    <a:pt x="14" y="0"/>
                  </a:cubicBezTo>
                  <a:cubicBezTo>
                    <a:pt x="15" y="0"/>
                    <a:pt x="16" y="0"/>
                    <a:pt x="17" y="0"/>
                  </a:cubicBezTo>
                  <a:cubicBezTo>
                    <a:pt x="20" y="0"/>
                    <a:pt x="22" y="0"/>
                    <a:pt x="23" y="1"/>
                  </a:cubicBezTo>
                  <a:cubicBezTo>
                    <a:pt x="25" y="1"/>
                    <a:pt x="26" y="2"/>
                    <a:pt x="28" y="4"/>
                  </a:cubicBezTo>
                  <a:cubicBezTo>
                    <a:pt x="29" y="5"/>
                    <a:pt x="29" y="7"/>
                    <a:pt x="30" y="9"/>
                  </a:cubicBezTo>
                  <a:cubicBezTo>
                    <a:pt x="31"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6" name="Freeform 43">
              <a:extLst>
                <a:ext uri="{FF2B5EF4-FFF2-40B4-BE49-F238E27FC236}">
                  <a16:creationId xmlns:a16="http://schemas.microsoft.com/office/drawing/2014/main" id="{5FED967A-F1ED-4489-A689-A9A49A278085}"/>
                </a:ext>
              </a:extLst>
            </p:cNvPr>
            <p:cNvSpPr>
              <a:spLocks/>
            </p:cNvSpPr>
            <p:nvPr userDrawn="1"/>
          </p:nvSpPr>
          <p:spPr bwMode="auto">
            <a:xfrm>
              <a:off x="3975084"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0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3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6 w 29"/>
                <a:gd name="T55" fmla="*/ 24 h 40"/>
                <a:gd name="T56" fmla="*/ 13 w 29"/>
                <a:gd name="T57" fmla="*/ 22 h 40"/>
                <a:gd name="T58" fmla="*/ 7 w 29"/>
                <a:gd name="T59" fmla="*/ 20 h 40"/>
                <a:gd name="T60" fmla="*/ 4 w 29"/>
                <a:gd name="T61" fmla="*/ 17 h 40"/>
                <a:gd name="T62" fmla="*/ 2 w 29"/>
                <a:gd name="T63" fmla="*/ 14 h 40"/>
                <a:gd name="T64" fmla="*/ 1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2" y="6"/>
                    <a:pt x="11" y="7"/>
                    <a:pt x="10" y="7"/>
                  </a:cubicBezTo>
                  <a:cubicBezTo>
                    <a:pt x="9" y="8"/>
                    <a:pt x="9" y="9"/>
                    <a:pt x="9" y="10"/>
                  </a:cubicBezTo>
                  <a:cubicBezTo>
                    <a:pt x="9" y="10"/>
                    <a:pt x="9" y="11"/>
                    <a:pt x="9" y="11"/>
                  </a:cubicBezTo>
                  <a:cubicBezTo>
                    <a:pt x="10" y="12"/>
                    <a:pt x="10" y="12"/>
                    <a:pt x="10"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3" y="29"/>
                    <a:pt x="3" y="29"/>
                    <a:pt x="3"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1" y="27"/>
                    <a:pt x="21" y="27"/>
                  </a:cubicBezTo>
                  <a:cubicBezTo>
                    <a:pt x="21" y="26"/>
                    <a:pt x="20" y="25"/>
                    <a:pt x="19" y="25"/>
                  </a:cubicBezTo>
                  <a:cubicBezTo>
                    <a:pt x="18" y="25"/>
                    <a:pt x="18" y="24"/>
                    <a:pt x="16" y="24"/>
                  </a:cubicBezTo>
                  <a:cubicBezTo>
                    <a:pt x="15" y="23"/>
                    <a:pt x="14" y="23"/>
                    <a:pt x="13" y="22"/>
                  </a:cubicBezTo>
                  <a:cubicBezTo>
                    <a:pt x="11" y="21"/>
                    <a:pt x="9" y="20"/>
                    <a:pt x="7" y="20"/>
                  </a:cubicBezTo>
                  <a:cubicBezTo>
                    <a:pt x="6" y="19"/>
                    <a:pt x="5" y="18"/>
                    <a:pt x="4" y="17"/>
                  </a:cubicBezTo>
                  <a:cubicBezTo>
                    <a:pt x="3" y="16"/>
                    <a:pt x="2" y="15"/>
                    <a:pt x="2" y="14"/>
                  </a:cubicBezTo>
                  <a:cubicBezTo>
                    <a:pt x="2" y="13"/>
                    <a:pt x="1" y="12"/>
                    <a:pt x="1" y="10"/>
                  </a:cubicBezTo>
                  <a:cubicBezTo>
                    <a:pt x="1"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7" name="Freeform 44">
              <a:extLst>
                <a:ext uri="{FF2B5EF4-FFF2-40B4-BE49-F238E27FC236}">
                  <a16:creationId xmlns:a16="http://schemas.microsoft.com/office/drawing/2014/main" id="{DA362954-FE74-40B7-AB98-CC8AC60FFC8D}"/>
                </a:ext>
              </a:extLst>
            </p:cNvPr>
            <p:cNvSpPr>
              <a:spLocks/>
            </p:cNvSpPr>
            <p:nvPr userDrawn="1"/>
          </p:nvSpPr>
          <p:spPr bwMode="auto">
            <a:xfrm>
              <a:off x="4058782" y="6212575"/>
              <a:ext cx="122060" cy="99391"/>
            </a:xfrm>
            <a:custGeom>
              <a:avLst/>
              <a:gdLst>
                <a:gd name="T0" fmla="*/ 55 w 70"/>
                <a:gd name="T1" fmla="*/ 57 h 57"/>
                <a:gd name="T2" fmla="*/ 45 w 70"/>
                <a:gd name="T3" fmla="*/ 57 h 57"/>
                <a:gd name="T4" fmla="*/ 35 w 70"/>
                <a:gd name="T5" fmla="*/ 17 h 57"/>
                <a:gd name="T6" fmla="*/ 25 w 70"/>
                <a:gd name="T7" fmla="*/ 57 h 57"/>
                <a:gd name="T8" fmla="*/ 14 w 70"/>
                <a:gd name="T9" fmla="*/ 57 h 57"/>
                <a:gd name="T10" fmla="*/ 0 w 70"/>
                <a:gd name="T11" fmla="*/ 0 h 57"/>
                <a:gd name="T12" fmla="*/ 10 w 70"/>
                <a:gd name="T13" fmla="*/ 0 h 57"/>
                <a:gd name="T14" fmla="*/ 20 w 70"/>
                <a:gd name="T15" fmla="*/ 39 h 57"/>
                <a:gd name="T16" fmla="*/ 30 w 70"/>
                <a:gd name="T17" fmla="*/ 0 h 57"/>
                <a:gd name="T18" fmla="*/ 39 w 70"/>
                <a:gd name="T19" fmla="*/ 0 h 57"/>
                <a:gd name="T20" fmla="*/ 49 w 70"/>
                <a:gd name="T21" fmla="*/ 39 h 57"/>
                <a:gd name="T22" fmla="*/ 60 w 70"/>
                <a:gd name="T23" fmla="*/ 0 h 57"/>
                <a:gd name="T24" fmla="*/ 70 w 70"/>
                <a:gd name="T25" fmla="*/ 0 h 57"/>
                <a:gd name="T26" fmla="*/ 55 w 7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55" y="57"/>
                  </a:moveTo>
                  <a:lnTo>
                    <a:pt x="45" y="57"/>
                  </a:lnTo>
                  <a:lnTo>
                    <a:pt x="35" y="17"/>
                  </a:lnTo>
                  <a:lnTo>
                    <a:pt x="25" y="57"/>
                  </a:lnTo>
                  <a:lnTo>
                    <a:pt x="14" y="57"/>
                  </a:lnTo>
                  <a:lnTo>
                    <a:pt x="0" y="0"/>
                  </a:lnTo>
                  <a:lnTo>
                    <a:pt x="10" y="0"/>
                  </a:lnTo>
                  <a:lnTo>
                    <a:pt x="20" y="39"/>
                  </a:lnTo>
                  <a:lnTo>
                    <a:pt x="30" y="0"/>
                  </a:lnTo>
                  <a:lnTo>
                    <a:pt x="39" y="0"/>
                  </a:lnTo>
                  <a:lnTo>
                    <a:pt x="49" y="39"/>
                  </a:lnTo>
                  <a:lnTo>
                    <a:pt x="60" y="0"/>
                  </a:lnTo>
                  <a:lnTo>
                    <a:pt x="70" y="0"/>
                  </a:lnTo>
                  <a:lnTo>
                    <a:pt x="55" y="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8" name="Freeform 45">
              <a:extLst>
                <a:ext uri="{FF2B5EF4-FFF2-40B4-BE49-F238E27FC236}">
                  <a16:creationId xmlns:a16="http://schemas.microsoft.com/office/drawing/2014/main" id="{C1C7EF3F-CB28-4C69-901C-8F9F09C5B597}"/>
                </a:ext>
              </a:extLst>
            </p:cNvPr>
            <p:cNvSpPr>
              <a:spLocks noEditPoints="1"/>
            </p:cNvSpPr>
            <p:nvPr userDrawn="1"/>
          </p:nvSpPr>
          <p:spPr bwMode="auto">
            <a:xfrm>
              <a:off x="419130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9" name="Freeform 46">
              <a:extLst>
                <a:ext uri="{FF2B5EF4-FFF2-40B4-BE49-F238E27FC236}">
                  <a16:creationId xmlns:a16="http://schemas.microsoft.com/office/drawing/2014/main" id="{80D5AA14-D31C-42E8-B89F-2FCABF204007}"/>
                </a:ext>
              </a:extLst>
            </p:cNvPr>
            <p:cNvSpPr>
              <a:spLocks/>
            </p:cNvSpPr>
            <p:nvPr userDrawn="1"/>
          </p:nvSpPr>
          <p:spPr bwMode="auto">
            <a:xfrm>
              <a:off x="4295927" y="6212575"/>
              <a:ext cx="57543" cy="99391"/>
            </a:xfrm>
            <a:custGeom>
              <a:avLst/>
              <a:gdLst>
                <a:gd name="T0" fmla="*/ 21 w 23"/>
                <a:gd name="T1" fmla="*/ 8 h 39"/>
                <a:gd name="T2" fmla="*/ 18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6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8" y="7"/>
                  </a:cubicBezTo>
                  <a:cubicBezTo>
                    <a:pt x="17" y="7"/>
                    <a:pt x="16"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0" y="1"/>
                    <a:pt x="11" y="1"/>
                  </a:cubicBezTo>
                  <a:cubicBezTo>
                    <a:pt x="12" y="0"/>
                    <a:pt x="13" y="0"/>
                    <a:pt x="14" y="0"/>
                  </a:cubicBezTo>
                  <a:cubicBezTo>
                    <a:pt x="14" y="0"/>
                    <a:pt x="15" y="0"/>
                    <a:pt x="16"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0" name="Freeform 47">
              <a:extLst>
                <a:ext uri="{FF2B5EF4-FFF2-40B4-BE49-F238E27FC236}">
                  <a16:creationId xmlns:a16="http://schemas.microsoft.com/office/drawing/2014/main" id="{3894EB82-A456-47F8-BB06-FE894AF4B86B}"/>
                </a:ext>
              </a:extLst>
            </p:cNvPr>
            <p:cNvSpPr>
              <a:spLocks/>
            </p:cNvSpPr>
            <p:nvPr userDrawn="1"/>
          </p:nvSpPr>
          <p:spPr bwMode="auto">
            <a:xfrm>
              <a:off x="4346494" y="6284068"/>
              <a:ext cx="29644"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3 w 12"/>
                <a:gd name="T11" fmla="*/ 11 h 12"/>
                <a:gd name="T12" fmla="*/ 2 w 12"/>
                <a:gd name="T13" fmla="*/ 10 h 12"/>
                <a:gd name="T14" fmla="*/ 0 w 12"/>
                <a:gd name="T15" fmla="*/ 8 h 12"/>
                <a:gd name="T16" fmla="*/ 0 w 12"/>
                <a:gd name="T17" fmla="*/ 6 h 12"/>
                <a:gd name="T18" fmla="*/ 0 w 12"/>
                <a:gd name="T19" fmla="*/ 4 h 12"/>
                <a:gd name="T20" fmla="*/ 2 w 12"/>
                <a:gd name="T21" fmla="*/ 2 h 12"/>
                <a:gd name="T22" fmla="*/ 3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3" y="11"/>
                  </a:cubicBezTo>
                  <a:cubicBezTo>
                    <a:pt x="3" y="11"/>
                    <a:pt x="2" y="10"/>
                    <a:pt x="2" y="10"/>
                  </a:cubicBezTo>
                  <a:cubicBezTo>
                    <a:pt x="1" y="9"/>
                    <a:pt x="1" y="9"/>
                    <a:pt x="0" y="8"/>
                  </a:cubicBezTo>
                  <a:cubicBezTo>
                    <a:pt x="0" y="7"/>
                    <a:pt x="0" y="7"/>
                    <a:pt x="0" y="6"/>
                  </a:cubicBezTo>
                  <a:cubicBezTo>
                    <a:pt x="0" y="5"/>
                    <a:pt x="0" y="4"/>
                    <a:pt x="0" y="4"/>
                  </a:cubicBezTo>
                  <a:cubicBezTo>
                    <a:pt x="1" y="3"/>
                    <a:pt x="1" y="2"/>
                    <a:pt x="2" y="2"/>
                  </a:cubicBezTo>
                  <a:cubicBezTo>
                    <a:pt x="2" y="1"/>
                    <a:pt x="3" y="1"/>
                    <a:pt x="3"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1" name="Freeform 48">
              <a:extLst>
                <a:ext uri="{FF2B5EF4-FFF2-40B4-BE49-F238E27FC236}">
                  <a16:creationId xmlns:a16="http://schemas.microsoft.com/office/drawing/2014/main" id="{A88F5C3F-FAE1-4A50-86D3-E9A1CAA89A96}"/>
                </a:ext>
              </a:extLst>
            </p:cNvPr>
            <p:cNvSpPr>
              <a:spLocks/>
            </p:cNvSpPr>
            <p:nvPr userDrawn="1"/>
          </p:nvSpPr>
          <p:spPr bwMode="auto">
            <a:xfrm>
              <a:off x="498115" y="6388691"/>
              <a:ext cx="94161" cy="130778"/>
            </a:xfrm>
            <a:custGeom>
              <a:avLst/>
              <a:gdLst>
                <a:gd name="T0" fmla="*/ 32 w 54"/>
                <a:gd name="T1" fmla="*/ 12 h 75"/>
                <a:gd name="T2" fmla="*/ 32 w 54"/>
                <a:gd name="T3" fmla="*/ 75 h 75"/>
                <a:gd name="T4" fmla="*/ 22 w 54"/>
                <a:gd name="T5" fmla="*/ 75 h 75"/>
                <a:gd name="T6" fmla="*/ 22 w 54"/>
                <a:gd name="T7" fmla="*/ 12 h 75"/>
                <a:gd name="T8" fmla="*/ 0 w 54"/>
                <a:gd name="T9" fmla="*/ 12 h 75"/>
                <a:gd name="T10" fmla="*/ 0 w 54"/>
                <a:gd name="T11" fmla="*/ 0 h 75"/>
                <a:gd name="T12" fmla="*/ 54 w 54"/>
                <a:gd name="T13" fmla="*/ 0 h 75"/>
                <a:gd name="T14" fmla="*/ 54 w 54"/>
                <a:gd name="T15" fmla="*/ 12 h 75"/>
                <a:gd name="T16" fmla="*/ 32 w 54"/>
                <a:gd name="T17"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2"/>
                  </a:moveTo>
                  <a:lnTo>
                    <a:pt x="32" y="75"/>
                  </a:lnTo>
                  <a:lnTo>
                    <a:pt x="22" y="75"/>
                  </a:lnTo>
                  <a:lnTo>
                    <a:pt x="22" y="12"/>
                  </a:lnTo>
                  <a:lnTo>
                    <a:pt x="0" y="12"/>
                  </a:lnTo>
                  <a:lnTo>
                    <a:pt x="0" y="0"/>
                  </a:lnTo>
                  <a:lnTo>
                    <a:pt x="54" y="0"/>
                  </a:lnTo>
                  <a:lnTo>
                    <a:pt x="54" y="12"/>
                  </a:lnTo>
                  <a:lnTo>
                    <a:pt x="32"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2" name="Freeform 49">
              <a:extLst>
                <a:ext uri="{FF2B5EF4-FFF2-40B4-BE49-F238E27FC236}">
                  <a16:creationId xmlns:a16="http://schemas.microsoft.com/office/drawing/2014/main" id="{1EFCBDA7-FA42-4391-9872-95EB6DDEA684}"/>
                </a:ext>
              </a:extLst>
            </p:cNvPr>
            <p:cNvSpPr>
              <a:spLocks/>
            </p:cNvSpPr>
            <p:nvPr userDrawn="1"/>
          </p:nvSpPr>
          <p:spPr bwMode="auto">
            <a:xfrm>
              <a:off x="609713" y="6383459"/>
              <a:ext cx="78468"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9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1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2" y="25"/>
                    <a:pt x="21" y="24"/>
                  </a:cubicBezTo>
                  <a:cubicBezTo>
                    <a:pt x="20" y="22"/>
                    <a:pt x="18" y="21"/>
                    <a:pt x="15" y="21"/>
                  </a:cubicBezTo>
                  <a:cubicBezTo>
                    <a:pt x="14" y="21"/>
                    <a:pt x="13" y="21"/>
                    <a:pt x="12" y="22"/>
                  </a:cubicBezTo>
                  <a:cubicBezTo>
                    <a:pt x="11" y="22"/>
                    <a:pt x="10" y="23"/>
                    <a:pt x="9" y="24"/>
                  </a:cubicBezTo>
                  <a:cubicBezTo>
                    <a:pt x="9" y="24"/>
                    <a:pt x="8" y="25"/>
                    <a:pt x="8" y="27"/>
                  </a:cubicBezTo>
                  <a:cubicBezTo>
                    <a:pt x="7"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8" y="17"/>
                    <a:pt x="9" y="17"/>
                  </a:cubicBezTo>
                  <a:cubicBezTo>
                    <a:pt x="10" y="16"/>
                    <a:pt x="10" y="16"/>
                    <a:pt x="11" y="15"/>
                  </a:cubicBezTo>
                  <a:cubicBezTo>
                    <a:pt x="12" y="15"/>
                    <a:pt x="13" y="15"/>
                    <a:pt x="14" y="14"/>
                  </a:cubicBezTo>
                  <a:cubicBezTo>
                    <a:pt x="15" y="14"/>
                    <a:pt x="16" y="14"/>
                    <a:pt x="17" y="14"/>
                  </a:cubicBezTo>
                  <a:cubicBezTo>
                    <a:pt x="19" y="14"/>
                    <a:pt x="21" y="14"/>
                    <a:pt x="23" y="15"/>
                  </a:cubicBezTo>
                  <a:cubicBezTo>
                    <a:pt x="25" y="16"/>
                    <a:pt x="26" y="17"/>
                    <a:pt x="27" y="18"/>
                  </a:cubicBezTo>
                  <a:cubicBezTo>
                    <a:pt x="28" y="20"/>
                    <a:pt x="29" y="22"/>
                    <a:pt x="30" y="24"/>
                  </a:cubicBezTo>
                  <a:cubicBezTo>
                    <a:pt x="30"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3" name="Freeform 50">
              <a:extLst>
                <a:ext uri="{FF2B5EF4-FFF2-40B4-BE49-F238E27FC236}">
                  <a16:creationId xmlns:a16="http://schemas.microsoft.com/office/drawing/2014/main" id="{721D8C30-DB23-4A0B-8A74-BC467086477D}"/>
                </a:ext>
              </a:extLst>
            </p:cNvPr>
            <p:cNvSpPr>
              <a:spLocks noEditPoints="1"/>
            </p:cNvSpPr>
            <p:nvPr userDrawn="1"/>
          </p:nvSpPr>
          <p:spPr bwMode="auto">
            <a:xfrm>
              <a:off x="705618" y="6418333"/>
              <a:ext cx="85443" cy="102879"/>
            </a:xfrm>
            <a:custGeom>
              <a:avLst/>
              <a:gdLst>
                <a:gd name="T0" fmla="*/ 33 w 33"/>
                <a:gd name="T1" fmla="*/ 19 h 40"/>
                <a:gd name="T2" fmla="*/ 33 w 33"/>
                <a:gd name="T3" fmla="*/ 21 h 40"/>
                <a:gd name="T4" fmla="*/ 33 w 33"/>
                <a:gd name="T5" fmla="*/ 23 h 40"/>
                <a:gd name="T6" fmla="*/ 7 w 33"/>
                <a:gd name="T7" fmla="*/ 23 h 40"/>
                <a:gd name="T8" fmla="*/ 9 w 33"/>
                <a:gd name="T9" fmla="*/ 28 h 40"/>
                <a:gd name="T10" fmla="*/ 11 w 33"/>
                <a:gd name="T11" fmla="*/ 31 h 40"/>
                <a:gd name="T12" fmla="*/ 14 w 33"/>
                <a:gd name="T13" fmla="*/ 33 h 40"/>
                <a:gd name="T14" fmla="*/ 17 w 33"/>
                <a:gd name="T15" fmla="*/ 33 h 40"/>
                <a:gd name="T16" fmla="*/ 19 w 33"/>
                <a:gd name="T17" fmla="*/ 33 h 40"/>
                <a:gd name="T18" fmla="*/ 22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1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5 w 33"/>
                <a:gd name="T65" fmla="*/ 13 h 40"/>
                <a:gd name="T66" fmla="*/ 23 w 33"/>
                <a:gd name="T67" fmla="*/ 10 h 40"/>
                <a:gd name="T68" fmla="*/ 20 w 33"/>
                <a:gd name="T69" fmla="*/ 8 h 40"/>
                <a:gd name="T70" fmla="*/ 16 w 33"/>
                <a:gd name="T71" fmla="*/ 7 h 40"/>
                <a:gd name="T72" fmla="*/ 13 w 33"/>
                <a:gd name="T73" fmla="*/ 8 h 40"/>
                <a:gd name="T74" fmla="*/ 10 w 33"/>
                <a:gd name="T75" fmla="*/ 9 h 40"/>
                <a:gd name="T76" fmla="*/ 9 w 33"/>
                <a:gd name="T77" fmla="*/ 12 h 40"/>
                <a:gd name="T78" fmla="*/ 8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7" y="23"/>
                    <a:pt x="7" y="23"/>
                    <a:pt x="7" y="23"/>
                  </a:cubicBezTo>
                  <a:cubicBezTo>
                    <a:pt x="8" y="25"/>
                    <a:pt x="8" y="26"/>
                    <a:pt x="9" y="28"/>
                  </a:cubicBezTo>
                  <a:cubicBezTo>
                    <a:pt x="9" y="29"/>
                    <a:pt x="10" y="30"/>
                    <a:pt x="11" y="31"/>
                  </a:cubicBezTo>
                  <a:cubicBezTo>
                    <a:pt x="12" y="32"/>
                    <a:pt x="13" y="32"/>
                    <a:pt x="14" y="33"/>
                  </a:cubicBezTo>
                  <a:cubicBezTo>
                    <a:pt x="15" y="33"/>
                    <a:pt x="16" y="33"/>
                    <a:pt x="17" y="33"/>
                  </a:cubicBezTo>
                  <a:cubicBezTo>
                    <a:pt x="18" y="33"/>
                    <a:pt x="19" y="33"/>
                    <a:pt x="19" y="33"/>
                  </a:cubicBezTo>
                  <a:cubicBezTo>
                    <a:pt x="20" y="33"/>
                    <a:pt x="21" y="33"/>
                    <a:pt x="22" y="32"/>
                  </a:cubicBezTo>
                  <a:cubicBezTo>
                    <a:pt x="22" y="32"/>
                    <a:pt x="23" y="32"/>
                    <a:pt x="23" y="32"/>
                  </a:cubicBezTo>
                  <a:cubicBezTo>
                    <a:pt x="24" y="31"/>
                    <a:pt x="25"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20" y="40"/>
                    <a:pt x="18" y="40"/>
                    <a:pt x="17" y="40"/>
                  </a:cubicBezTo>
                  <a:cubicBezTo>
                    <a:pt x="15" y="40"/>
                    <a:pt x="13" y="40"/>
                    <a:pt x="12" y="39"/>
                  </a:cubicBezTo>
                  <a:cubicBezTo>
                    <a:pt x="11" y="39"/>
                    <a:pt x="9" y="38"/>
                    <a:pt x="8" y="38"/>
                  </a:cubicBezTo>
                  <a:cubicBezTo>
                    <a:pt x="7" y="37"/>
                    <a:pt x="6" y="36"/>
                    <a:pt x="5" y="35"/>
                  </a:cubicBezTo>
                  <a:cubicBezTo>
                    <a:pt x="4" y="34"/>
                    <a:pt x="3" y="33"/>
                    <a:pt x="3" y="31"/>
                  </a:cubicBezTo>
                  <a:cubicBezTo>
                    <a:pt x="2" y="30"/>
                    <a:pt x="1" y="28"/>
                    <a:pt x="1" y="26"/>
                  </a:cubicBezTo>
                  <a:cubicBezTo>
                    <a:pt x="0" y="24"/>
                    <a:pt x="0" y="22"/>
                    <a:pt x="0" y="20"/>
                  </a:cubicBezTo>
                  <a:cubicBezTo>
                    <a:pt x="0" y="17"/>
                    <a:pt x="0" y="14"/>
                    <a:pt x="1" y="12"/>
                  </a:cubicBezTo>
                  <a:cubicBezTo>
                    <a:pt x="2" y="9"/>
                    <a:pt x="3" y="7"/>
                    <a:pt x="5" y="5"/>
                  </a:cubicBezTo>
                  <a:cubicBezTo>
                    <a:pt x="6" y="4"/>
                    <a:pt x="8" y="2"/>
                    <a:pt x="10" y="1"/>
                  </a:cubicBezTo>
                  <a:cubicBezTo>
                    <a:pt x="12" y="1"/>
                    <a:pt x="14" y="0"/>
                    <a:pt x="17" y="0"/>
                  </a:cubicBezTo>
                  <a:cubicBezTo>
                    <a:pt x="20" y="0"/>
                    <a:pt x="22" y="1"/>
                    <a:pt x="24" y="2"/>
                  </a:cubicBezTo>
                  <a:cubicBezTo>
                    <a:pt x="26" y="3"/>
                    <a:pt x="28" y="4"/>
                    <a:pt x="29" y="6"/>
                  </a:cubicBezTo>
                  <a:cubicBezTo>
                    <a:pt x="30" y="8"/>
                    <a:pt x="31" y="10"/>
                    <a:pt x="32" y="12"/>
                  </a:cubicBezTo>
                  <a:cubicBezTo>
                    <a:pt x="33" y="14"/>
                    <a:pt x="33" y="17"/>
                    <a:pt x="33" y="19"/>
                  </a:cubicBezTo>
                  <a:close/>
                  <a:moveTo>
                    <a:pt x="25" y="17"/>
                  </a:moveTo>
                  <a:cubicBezTo>
                    <a:pt x="25" y="15"/>
                    <a:pt x="25" y="14"/>
                    <a:pt x="25" y="13"/>
                  </a:cubicBezTo>
                  <a:cubicBezTo>
                    <a:pt x="24" y="12"/>
                    <a:pt x="24" y="11"/>
                    <a:pt x="23" y="10"/>
                  </a:cubicBezTo>
                  <a:cubicBezTo>
                    <a:pt x="22" y="9"/>
                    <a:pt x="21" y="8"/>
                    <a:pt x="20" y="8"/>
                  </a:cubicBezTo>
                  <a:cubicBezTo>
                    <a:pt x="19" y="7"/>
                    <a:pt x="18" y="7"/>
                    <a:pt x="16" y="7"/>
                  </a:cubicBezTo>
                  <a:cubicBezTo>
                    <a:pt x="15" y="7"/>
                    <a:pt x="14" y="7"/>
                    <a:pt x="13" y="8"/>
                  </a:cubicBezTo>
                  <a:cubicBezTo>
                    <a:pt x="12" y="8"/>
                    <a:pt x="11" y="9"/>
                    <a:pt x="10" y="9"/>
                  </a:cubicBezTo>
                  <a:cubicBezTo>
                    <a:pt x="10" y="10"/>
                    <a:pt x="9" y="11"/>
                    <a:pt x="9" y="12"/>
                  </a:cubicBezTo>
                  <a:cubicBezTo>
                    <a:pt x="8" y="14"/>
                    <a:pt x="8" y="15"/>
                    <a:pt x="8"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4" name="Freeform 51">
              <a:extLst>
                <a:ext uri="{FF2B5EF4-FFF2-40B4-BE49-F238E27FC236}">
                  <a16:creationId xmlns:a16="http://schemas.microsoft.com/office/drawing/2014/main" id="{01AD00CA-8BC7-4B62-AC64-03851855A7AE}"/>
                </a:ext>
              </a:extLst>
            </p:cNvPr>
            <p:cNvSpPr>
              <a:spLocks noEditPoints="1"/>
            </p:cNvSpPr>
            <p:nvPr userDrawn="1"/>
          </p:nvSpPr>
          <p:spPr bwMode="auto">
            <a:xfrm>
              <a:off x="857320" y="6383459"/>
              <a:ext cx="83698" cy="137753"/>
            </a:xfrm>
            <a:custGeom>
              <a:avLst/>
              <a:gdLst>
                <a:gd name="T0" fmla="*/ 33 w 33"/>
                <a:gd name="T1" fmla="*/ 35 h 54"/>
                <a:gd name="T2" fmla="*/ 31 w 33"/>
                <a:gd name="T3" fmla="*/ 43 h 54"/>
                <a:gd name="T4" fmla="*/ 28 w 33"/>
                <a:gd name="T5" fmla="*/ 49 h 54"/>
                <a:gd name="T6" fmla="*/ 23 w 33"/>
                <a:gd name="T7" fmla="*/ 53 h 54"/>
                <a:gd name="T8" fmla="*/ 17 w 33"/>
                <a:gd name="T9" fmla="*/ 54 h 54"/>
                <a:gd name="T10" fmla="*/ 12 w 33"/>
                <a:gd name="T11" fmla="*/ 53 h 54"/>
                <a:gd name="T12" fmla="*/ 8 w 33"/>
                <a:gd name="T13" fmla="*/ 50 h 54"/>
                <a:gd name="T14" fmla="*/ 8 w 33"/>
                <a:gd name="T15" fmla="*/ 53 h 54"/>
                <a:gd name="T16" fmla="*/ 0 w 33"/>
                <a:gd name="T17" fmla="*/ 53 h 54"/>
                <a:gd name="T18" fmla="*/ 0 w 33"/>
                <a:gd name="T19" fmla="*/ 4 h 54"/>
                <a:gd name="T20" fmla="*/ 8 w 33"/>
                <a:gd name="T21" fmla="*/ 0 h 54"/>
                <a:gd name="T22" fmla="*/ 8 w 33"/>
                <a:gd name="T23" fmla="*/ 19 h 54"/>
                <a:gd name="T24" fmla="*/ 10 w 33"/>
                <a:gd name="T25" fmla="*/ 17 h 54"/>
                <a:gd name="T26" fmla="*/ 12 w 33"/>
                <a:gd name="T27" fmla="*/ 16 h 54"/>
                <a:gd name="T28" fmla="*/ 14 w 33"/>
                <a:gd name="T29" fmla="*/ 14 h 54"/>
                <a:gd name="T30" fmla="*/ 18 w 33"/>
                <a:gd name="T31" fmla="*/ 14 h 54"/>
                <a:gd name="T32" fmla="*/ 24 w 33"/>
                <a:gd name="T33" fmla="*/ 15 h 54"/>
                <a:gd name="T34" fmla="*/ 28 w 33"/>
                <a:gd name="T35" fmla="*/ 19 h 54"/>
                <a:gd name="T36" fmla="*/ 31 w 33"/>
                <a:gd name="T37" fmla="*/ 25 h 54"/>
                <a:gd name="T38" fmla="*/ 33 w 33"/>
                <a:gd name="T39" fmla="*/ 35 h 54"/>
                <a:gd name="T40" fmla="*/ 25 w 33"/>
                <a:gd name="T41" fmla="*/ 35 h 54"/>
                <a:gd name="T42" fmla="*/ 23 w 33"/>
                <a:gd name="T43" fmla="*/ 24 h 54"/>
                <a:gd name="T44" fmla="*/ 16 w 33"/>
                <a:gd name="T45" fmla="*/ 21 h 54"/>
                <a:gd name="T46" fmla="*/ 14 w 33"/>
                <a:gd name="T47" fmla="*/ 21 h 54"/>
                <a:gd name="T48" fmla="*/ 11 w 33"/>
                <a:gd name="T49" fmla="*/ 23 h 54"/>
                <a:gd name="T50" fmla="*/ 9 w 33"/>
                <a:gd name="T51" fmla="*/ 24 h 54"/>
                <a:gd name="T52" fmla="*/ 8 w 33"/>
                <a:gd name="T53" fmla="*/ 26 h 54"/>
                <a:gd name="T54" fmla="*/ 8 w 33"/>
                <a:gd name="T55" fmla="*/ 42 h 54"/>
                <a:gd name="T56" fmla="*/ 9 w 33"/>
                <a:gd name="T57" fmla="*/ 44 h 54"/>
                <a:gd name="T58" fmla="*/ 11 w 33"/>
                <a:gd name="T59" fmla="*/ 45 h 54"/>
                <a:gd name="T60" fmla="*/ 14 w 33"/>
                <a:gd name="T61" fmla="*/ 47 h 54"/>
                <a:gd name="T62" fmla="*/ 17 w 33"/>
                <a:gd name="T63" fmla="*/ 47 h 54"/>
                <a:gd name="T64" fmla="*/ 23 w 33"/>
                <a:gd name="T65" fmla="*/ 44 h 54"/>
                <a:gd name="T66" fmla="*/ 25 w 33"/>
                <a:gd name="T6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4">
                  <a:moveTo>
                    <a:pt x="33" y="35"/>
                  </a:moveTo>
                  <a:cubicBezTo>
                    <a:pt x="33" y="38"/>
                    <a:pt x="32" y="41"/>
                    <a:pt x="31" y="43"/>
                  </a:cubicBezTo>
                  <a:cubicBezTo>
                    <a:pt x="30" y="46"/>
                    <a:pt x="29" y="48"/>
                    <a:pt x="28" y="49"/>
                  </a:cubicBezTo>
                  <a:cubicBezTo>
                    <a:pt x="27" y="51"/>
                    <a:pt x="25" y="52"/>
                    <a:pt x="23" y="53"/>
                  </a:cubicBezTo>
                  <a:cubicBezTo>
                    <a:pt x="21" y="54"/>
                    <a:pt x="19" y="54"/>
                    <a:pt x="17" y="54"/>
                  </a:cubicBezTo>
                  <a:cubicBezTo>
                    <a:pt x="16" y="54"/>
                    <a:pt x="14" y="54"/>
                    <a:pt x="12" y="53"/>
                  </a:cubicBezTo>
                  <a:cubicBezTo>
                    <a:pt x="10" y="52"/>
                    <a:pt x="9" y="51"/>
                    <a:pt x="8" y="50"/>
                  </a:cubicBezTo>
                  <a:cubicBezTo>
                    <a:pt x="8" y="53"/>
                    <a:pt x="8" y="53"/>
                    <a:pt x="8" y="53"/>
                  </a:cubicBezTo>
                  <a:cubicBezTo>
                    <a:pt x="0" y="53"/>
                    <a:pt x="0" y="53"/>
                    <a:pt x="0" y="53"/>
                  </a:cubicBezTo>
                  <a:cubicBezTo>
                    <a:pt x="0" y="4"/>
                    <a:pt x="0" y="4"/>
                    <a:pt x="0" y="4"/>
                  </a:cubicBezTo>
                  <a:cubicBezTo>
                    <a:pt x="8" y="0"/>
                    <a:pt x="8" y="0"/>
                    <a:pt x="8" y="0"/>
                  </a:cubicBezTo>
                  <a:cubicBezTo>
                    <a:pt x="8" y="19"/>
                    <a:pt x="8" y="19"/>
                    <a:pt x="8" y="19"/>
                  </a:cubicBezTo>
                  <a:cubicBezTo>
                    <a:pt x="9" y="18"/>
                    <a:pt x="9" y="17"/>
                    <a:pt x="10" y="17"/>
                  </a:cubicBezTo>
                  <a:cubicBezTo>
                    <a:pt x="11" y="16"/>
                    <a:pt x="11" y="16"/>
                    <a:pt x="12" y="16"/>
                  </a:cubicBezTo>
                  <a:cubicBezTo>
                    <a:pt x="13" y="15"/>
                    <a:pt x="13" y="15"/>
                    <a:pt x="14" y="14"/>
                  </a:cubicBezTo>
                  <a:cubicBezTo>
                    <a:pt x="15" y="14"/>
                    <a:pt x="16" y="14"/>
                    <a:pt x="18" y="14"/>
                  </a:cubicBezTo>
                  <a:cubicBezTo>
                    <a:pt x="20" y="14"/>
                    <a:pt x="22" y="14"/>
                    <a:pt x="24" y="15"/>
                  </a:cubicBezTo>
                  <a:cubicBezTo>
                    <a:pt x="25" y="16"/>
                    <a:pt x="27" y="17"/>
                    <a:pt x="28" y="19"/>
                  </a:cubicBezTo>
                  <a:cubicBezTo>
                    <a:pt x="30" y="21"/>
                    <a:pt x="31" y="23"/>
                    <a:pt x="31" y="25"/>
                  </a:cubicBezTo>
                  <a:cubicBezTo>
                    <a:pt x="32" y="28"/>
                    <a:pt x="33" y="31"/>
                    <a:pt x="33" y="35"/>
                  </a:cubicBezTo>
                  <a:close/>
                  <a:moveTo>
                    <a:pt x="25" y="35"/>
                  </a:moveTo>
                  <a:cubicBezTo>
                    <a:pt x="25" y="30"/>
                    <a:pt x="24" y="27"/>
                    <a:pt x="23" y="24"/>
                  </a:cubicBezTo>
                  <a:cubicBezTo>
                    <a:pt x="21" y="22"/>
                    <a:pt x="19" y="21"/>
                    <a:pt x="16" y="21"/>
                  </a:cubicBezTo>
                  <a:cubicBezTo>
                    <a:pt x="15" y="21"/>
                    <a:pt x="15" y="21"/>
                    <a:pt x="14" y="21"/>
                  </a:cubicBezTo>
                  <a:cubicBezTo>
                    <a:pt x="13" y="22"/>
                    <a:pt x="12" y="22"/>
                    <a:pt x="11" y="23"/>
                  </a:cubicBezTo>
                  <a:cubicBezTo>
                    <a:pt x="11" y="23"/>
                    <a:pt x="10" y="24"/>
                    <a:pt x="9" y="24"/>
                  </a:cubicBezTo>
                  <a:cubicBezTo>
                    <a:pt x="9" y="25"/>
                    <a:pt x="8" y="25"/>
                    <a:pt x="8" y="26"/>
                  </a:cubicBezTo>
                  <a:cubicBezTo>
                    <a:pt x="8" y="42"/>
                    <a:pt x="8" y="42"/>
                    <a:pt x="8" y="42"/>
                  </a:cubicBezTo>
                  <a:cubicBezTo>
                    <a:pt x="8" y="43"/>
                    <a:pt x="9" y="43"/>
                    <a:pt x="9" y="44"/>
                  </a:cubicBezTo>
                  <a:cubicBezTo>
                    <a:pt x="10" y="44"/>
                    <a:pt x="11" y="45"/>
                    <a:pt x="11" y="45"/>
                  </a:cubicBezTo>
                  <a:cubicBezTo>
                    <a:pt x="12" y="46"/>
                    <a:pt x="13" y="46"/>
                    <a:pt x="14" y="47"/>
                  </a:cubicBezTo>
                  <a:cubicBezTo>
                    <a:pt x="15" y="47"/>
                    <a:pt x="16" y="47"/>
                    <a:pt x="17" y="47"/>
                  </a:cubicBezTo>
                  <a:cubicBezTo>
                    <a:pt x="19" y="47"/>
                    <a:pt x="21" y="46"/>
                    <a:pt x="23" y="44"/>
                  </a:cubicBezTo>
                  <a:cubicBezTo>
                    <a:pt x="24" y="42"/>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5" name="Freeform 52">
              <a:extLst>
                <a:ext uri="{FF2B5EF4-FFF2-40B4-BE49-F238E27FC236}">
                  <a16:creationId xmlns:a16="http://schemas.microsoft.com/office/drawing/2014/main" id="{BC957590-E3D7-48BF-A1DF-73DCD7673857}"/>
                </a:ext>
              </a:extLst>
            </p:cNvPr>
            <p:cNvSpPr>
              <a:spLocks noEditPoints="1"/>
            </p:cNvSpPr>
            <p:nvPr userDrawn="1"/>
          </p:nvSpPr>
          <p:spPr bwMode="auto">
            <a:xfrm>
              <a:off x="956713"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1" y="33"/>
                    <a:pt x="21" y="32"/>
                  </a:cubicBezTo>
                  <a:cubicBezTo>
                    <a:pt x="22" y="32"/>
                    <a:pt x="22" y="32"/>
                    <a:pt x="23" y="32"/>
                  </a:cubicBezTo>
                  <a:cubicBezTo>
                    <a:pt x="24" y="31"/>
                    <a:pt x="24"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8"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6" name="Freeform 53">
              <a:extLst>
                <a:ext uri="{FF2B5EF4-FFF2-40B4-BE49-F238E27FC236}">
                  <a16:creationId xmlns:a16="http://schemas.microsoft.com/office/drawing/2014/main" id="{9BC2125B-AF0E-4411-AFA7-3F79B873BFBA}"/>
                </a:ext>
              </a:extLst>
            </p:cNvPr>
            <p:cNvSpPr>
              <a:spLocks/>
            </p:cNvSpPr>
            <p:nvPr userDrawn="1"/>
          </p:nvSpPr>
          <p:spPr bwMode="auto">
            <a:xfrm>
              <a:off x="1050873" y="6383459"/>
              <a:ext cx="55799" cy="137753"/>
            </a:xfrm>
            <a:custGeom>
              <a:avLst/>
              <a:gdLst>
                <a:gd name="T0" fmla="*/ 21 w 22"/>
                <a:gd name="T1" fmla="*/ 52 h 54"/>
                <a:gd name="T2" fmla="*/ 18 w 22"/>
                <a:gd name="T3" fmla="*/ 54 h 54"/>
                <a:gd name="T4" fmla="*/ 14 w 22"/>
                <a:gd name="T5" fmla="*/ 54 h 54"/>
                <a:gd name="T6" fmla="*/ 11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2" y="54"/>
                    <a:pt x="11" y="54"/>
                  </a:cubicBezTo>
                  <a:cubicBezTo>
                    <a:pt x="10" y="53"/>
                    <a:pt x="9" y="53"/>
                    <a:pt x="8" y="52"/>
                  </a:cubicBezTo>
                  <a:cubicBezTo>
                    <a:pt x="7" y="51"/>
                    <a:pt x="6" y="50"/>
                    <a:pt x="6" y="49"/>
                  </a:cubicBezTo>
                  <a:cubicBezTo>
                    <a:pt x="6"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2"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7" name="Freeform 54">
              <a:extLst>
                <a:ext uri="{FF2B5EF4-FFF2-40B4-BE49-F238E27FC236}">
                  <a16:creationId xmlns:a16="http://schemas.microsoft.com/office/drawing/2014/main" id="{1E5BE33C-9675-423A-802C-0A789DB1851B}"/>
                </a:ext>
              </a:extLst>
            </p:cNvPr>
            <p:cNvSpPr>
              <a:spLocks/>
            </p:cNvSpPr>
            <p:nvPr userDrawn="1"/>
          </p:nvSpPr>
          <p:spPr bwMode="auto">
            <a:xfrm>
              <a:off x="1118877"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8" name="Freeform 55">
              <a:extLst>
                <a:ext uri="{FF2B5EF4-FFF2-40B4-BE49-F238E27FC236}">
                  <a16:creationId xmlns:a16="http://schemas.microsoft.com/office/drawing/2014/main" id="{FB04A8AC-9DA2-4FB3-985A-DD8E6439135C}"/>
                </a:ext>
              </a:extLst>
            </p:cNvPr>
            <p:cNvSpPr>
              <a:spLocks noEditPoints="1"/>
            </p:cNvSpPr>
            <p:nvPr userDrawn="1"/>
          </p:nvSpPr>
          <p:spPr bwMode="auto">
            <a:xfrm>
              <a:off x="1190370"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29 w 33"/>
                <a:gd name="T25" fmla="*/ 35 h 40"/>
                <a:gd name="T26" fmla="*/ 27 w 33"/>
                <a:gd name="T27" fmla="*/ 37 h 40"/>
                <a:gd name="T28" fmla="*/ 24 w 33"/>
                <a:gd name="T29" fmla="*/ 39 h 40"/>
                <a:gd name="T30" fmla="*/ 20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2"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0" y="33"/>
                    <a:pt x="21" y="32"/>
                  </a:cubicBezTo>
                  <a:cubicBezTo>
                    <a:pt x="22" y="32"/>
                    <a:pt x="22" y="32"/>
                    <a:pt x="23" y="32"/>
                  </a:cubicBezTo>
                  <a:cubicBezTo>
                    <a:pt x="23" y="31"/>
                    <a:pt x="24" y="31"/>
                    <a:pt x="25" y="30"/>
                  </a:cubicBezTo>
                  <a:cubicBezTo>
                    <a:pt x="29" y="35"/>
                    <a:pt x="29" y="35"/>
                    <a:pt x="29" y="35"/>
                  </a:cubicBezTo>
                  <a:cubicBezTo>
                    <a:pt x="29" y="36"/>
                    <a:pt x="28" y="37"/>
                    <a:pt x="27" y="37"/>
                  </a:cubicBezTo>
                  <a:cubicBezTo>
                    <a:pt x="26" y="38"/>
                    <a:pt x="25" y="38"/>
                    <a:pt x="24" y="39"/>
                  </a:cubicBezTo>
                  <a:cubicBezTo>
                    <a:pt x="23" y="39"/>
                    <a:pt x="22" y="40"/>
                    <a:pt x="20"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7"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9" name="Freeform 56">
              <a:extLst>
                <a:ext uri="{FF2B5EF4-FFF2-40B4-BE49-F238E27FC236}">
                  <a16:creationId xmlns:a16="http://schemas.microsoft.com/office/drawing/2014/main" id="{F365BB87-C861-4F40-A844-477BAA1EAA55}"/>
                </a:ext>
              </a:extLst>
            </p:cNvPr>
            <p:cNvSpPr>
              <a:spLocks/>
            </p:cNvSpPr>
            <p:nvPr userDrawn="1"/>
          </p:nvSpPr>
          <p:spPr bwMode="auto">
            <a:xfrm>
              <a:off x="1294993" y="6418333"/>
              <a:ext cx="55799" cy="101135"/>
            </a:xfrm>
            <a:custGeom>
              <a:avLst/>
              <a:gdLst>
                <a:gd name="T0" fmla="*/ 20 w 22"/>
                <a:gd name="T1" fmla="*/ 9 h 39"/>
                <a:gd name="T2" fmla="*/ 18 w 22"/>
                <a:gd name="T3" fmla="*/ 8 h 39"/>
                <a:gd name="T4" fmla="*/ 15 w 22"/>
                <a:gd name="T5" fmla="*/ 7 h 39"/>
                <a:gd name="T6" fmla="*/ 9 w 22"/>
                <a:gd name="T7" fmla="*/ 10 h 39"/>
                <a:gd name="T8" fmla="*/ 7 w 22"/>
                <a:gd name="T9" fmla="*/ 17 h 39"/>
                <a:gd name="T10" fmla="*/ 7 w 22"/>
                <a:gd name="T11" fmla="*/ 39 h 39"/>
                <a:gd name="T12" fmla="*/ 0 w 22"/>
                <a:gd name="T13" fmla="*/ 39 h 39"/>
                <a:gd name="T14" fmla="*/ 0 w 22"/>
                <a:gd name="T15" fmla="*/ 1 h 39"/>
                <a:gd name="T16" fmla="*/ 7 w 22"/>
                <a:gd name="T17" fmla="*/ 1 h 39"/>
                <a:gd name="T18" fmla="*/ 7 w 22"/>
                <a:gd name="T19" fmla="*/ 5 h 39"/>
                <a:gd name="T20" fmla="*/ 9 w 22"/>
                <a:gd name="T21" fmla="*/ 3 h 39"/>
                <a:gd name="T22" fmla="*/ 11 w 22"/>
                <a:gd name="T23" fmla="*/ 1 h 39"/>
                <a:gd name="T24" fmla="*/ 13 w 22"/>
                <a:gd name="T25" fmla="*/ 0 h 39"/>
                <a:gd name="T26" fmla="*/ 16 w 22"/>
                <a:gd name="T27" fmla="*/ 0 h 39"/>
                <a:gd name="T28" fmla="*/ 20 w 22"/>
                <a:gd name="T29" fmla="*/ 1 h 39"/>
                <a:gd name="T30" fmla="*/ 22 w 22"/>
                <a:gd name="T31" fmla="*/ 2 h 39"/>
                <a:gd name="T32" fmla="*/ 20 w 22"/>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9"/>
                  </a:moveTo>
                  <a:cubicBezTo>
                    <a:pt x="20" y="8"/>
                    <a:pt x="19" y="8"/>
                    <a:pt x="18" y="8"/>
                  </a:cubicBezTo>
                  <a:cubicBezTo>
                    <a:pt x="17" y="8"/>
                    <a:pt x="16" y="7"/>
                    <a:pt x="15" y="7"/>
                  </a:cubicBezTo>
                  <a:cubicBezTo>
                    <a:pt x="12" y="7"/>
                    <a:pt x="10" y="8"/>
                    <a:pt x="9" y="10"/>
                  </a:cubicBezTo>
                  <a:cubicBezTo>
                    <a:pt x="8" y="12"/>
                    <a:pt x="7" y="14"/>
                    <a:pt x="7" y="17"/>
                  </a:cubicBezTo>
                  <a:cubicBezTo>
                    <a:pt x="7" y="39"/>
                    <a:pt x="7" y="39"/>
                    <a:pt x="7" y="39"/>
                  </a:cubicBezTo>
                  <a:cubicBezTo>
                    <a:pt x="0" y="39"/>
                    <a:pt x="0" y="39"/>
                    <a:pt x="0" y="39"/>
                  </a:cubicBezTo>
                  <a:cubicBezTo>
                    <a:pt x="0" y="1"/>
                    <a:pt x="0" y="1"/>
                    <a:pt x="0" y="1"/>
                  </a:cubicBezTo>
                  <a:cubicBezTo>
                    <a:pt x="7" y="1"/>
                    <a:pt x="7" y="1"/>
                    <a:pt x="7" y="1"/>
                  </a:cubicBezTo>
                  <a:cubicBezTo>
                    <a:pt x="7" y="5"/>
                    <a:pt x="7" y="5"/>
                    <a:pt x="7" y="5"/>
                  </a:cubicBezTo>
                  <a:cubicBezTo>
                    <a:pt x="8" y="4"/>
                    <a:pt x="8" y="3"/>
                    <a:pt x="9" y="3"/>
                  </a:cubicBezTo>
                  <a:cubicBezTo>
                    <a:pt x="9" y="2"/>
                    <a:pt x="10" y="2"/>
                    <a:pt x="11" y="1"/>
                  </a:cubicBezTo>
                  <a:cubicBezTo>
                    <a:pt x="11" y="1"/>
                    <a:pt x="12" y="1"/>
                    <a:pt x="13" y="0"/>
                  </a:cubicBezTo>
                  <a:cubicBezTo>
                    <a:pt x="14" y="0"/>
                    <a:pt x="15" y="0"/>
                    <a:pt x="16" y="0"/>
                  </a:cubicBezTo>
                  <a:cubicBezTo>
                    <a:pt x="17" y="0"/>
                    <a:pt x="19" y="0"/>
                    <a:pt x="20" y="1"/>
                  </a:cubicBezTo>
                  <a:cubicBezTo>
                    <a:pt x="21" y="1"/>
                    <a:pt x="22" y="1"/>
                    <a:pt x="22" y="2"/>
                  </a:cubicBezTo>
                  <a:lnTo>
                    <a:pt x="20"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0" name="Freeform 57">
              <a:extLst>
                <a:ext uri="{FF2B5EF4-FFF2-40B4-BE49-F238E27FC236}">
                  <a16:creationId xmlns:a16="http://schemas.microsoft.com/office/drawing/2014/main" id="{8B7E2806-AAFA-45B5-B801-55C79A927799}"/>
                </a:ext>
              </a:extLst>
            </p:cNvPr>
            <p:cNvSpPr>
              <a:spLocks/>
            </p:cNvSpPr>
            <p:nvPr userDrawn="1"/>
          </p:nvSpPr>
          <p:spPr bwMode="auto">
            <a:xfrm>
              <a:off x="1406591"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1" name="Freeform 58">
              <a:extLst>
                <a:ext uri="{FF2B5EF4-FFF2-40B4-BE49-F238E27FC236}">
                  <a16:creationId xmlns:a16="http://schemas.microsoft.com/office/drawing/2014/main" id="{7A49B80F-B4C0-4F31-9238-8123D3E20D16}"/>
                </a:ext>
              </a:extLst>
            </p:cNvPr>
            <p:cNvSpPr>
              <a:spLocks/>
            </p:cNvSpPr>
            <p:nvPr userDrawn="1"/>
          </p:nvSpPr>
          <p:spPr bwMode="auto">
            <a:xfrm>
              <a:off x="1485058" y="6383459"/>
              <a:ext cx="80211"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10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2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3" y="25"/>
                    <a:pt x="21" y="24"/>
                  </a:cubicBezTo>
                  <a:cubicBezTo>
                    <a:pt x="20" y="22"/>
                    <a:pt x="18" y="21"/>
                    <a:pt x="15" y="21"/>
                  </a:cubicBezTo>
                  <a:cubicBezTo>
                    <a:pt x="14" y="21"/>
                    <a:pt x="13" y="21"/>
                    <a:pt x="12" y="22"/>
                  </a:cubicBezTo>
                  <a:cubicBezTo>
                    <a:pt x="11" y="22"/>
                    <a:pt x="10" y="23"/>
                    <a:pt x="10" y="24"/>
                  </a:cubicBezTo>
                  <a:cubicBezTo>
                    <a:pt x="9" y="24"/>
                    <a:pt x="8" y="25"/>
                    <a:pt x="8" y="27"/>
                  </a:cubicBezTo>
                  <a:cubicBezTo>
                    <a:pt x="8"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9" y="17"/>
                    <a:pt x="9" y="17"/>
                  </a:cubicBezTo>
                  <a:cubicBezTo>
                    <a:pt x="10" y="16"/>
                    <a:pt x="11" y="16"/>
                    <a:pt x="12" y="15"/>
                  </a:cubicBezTo>
                  <a:cubicBezTo>
                    <a:pt x="12" y="15"/>
                    <a:pt x="13" y="15"/>
                    <a:pt x="14" y="14"/>
                  </a:cubicBezTo>
                  <a:cubicBezTo>
                    <a:pt x="15" y="14"/>
                    <a:pt x="16" y="14"/>
                    <a:pt x="17" y="14"/>
                  </a:cubicBezTo>
                  <a:cubicBezTo>
                    <a:pt x="19" y="14"/>
                    <a:pt x="21" y="14"/>
                    <a:pt x="23" y="15"/>
                  </a:cubicBezTo>
                  <a:cubicBezTo>
                    <a:pt x="25" y="16"/>
                    <a:pt x="26" y="17"/>
                    <a:pt x="27" y="18"/>
                  </a:cubicBezTo>
                  <a:cubicBezTo>
                    <a:pt x="29" y="20"/>
                    <a:pt x="29" y="22"/>
                    <a:pt x="30" y="24"/>
                  </a:cubicBezTo>
                  <a:cubicBezTo>
                    <a:pt x="31"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2" name="Freeform 59">
              <a:extLst>
                <a:ext uri="{FF2B5EF4-FFF2-40B4-BE49-F238E27FC236}">
                  <a16:creationId xmlns:a16="http://schemas.microsoft.com/office/drawing/2014/main" id="{9C60C45F-865F-4118-A4B0-174C696B472F}"/>
                </a:ext>
              </a:extLst>
            </p:cNvPr>
            <p:cNvSpPr>
              <a:spLocks noEditPoints="1"/>
            </p:cNvSpPr>
            <p:nvPr userDrawn="1"/>
          </p:nvSpPr>
          <p:spPr bwMode="auto">
            <a:xfrm>
              <a:off x="1582706" y="6418333"/>
              <a:ext cx="83698" cy="102879"/>
            </a:xfrm>
            <a:custGeom>
              <a:avLst/>
              <a:gdLst>
                <a:gd name="T0" fmla="*/ 33 w 33"/>
                <a:gd name="T1" fmla="*/ 19 h 40"/>
                <a:gd name="T2" fmla="*/ 33 w 33"/>
                <a:gd name="T3" fmla="*/ 21 h 40"/>
                <a:gd name="T4" fmla="*/ 33 w 33"/>
                <a:gd name="T5" fmla="*/ 23 h 40"/>
                <a:gd name="T6" fmla="*/ 8 w 33"/>
                <a:gd name="T7" fmla="*/ 23 h 40"/>
                <a:gd name="T8" fmla="*/ 9 w 33"/>
                <a:gd name="T9" fmla="*/ 28 h 40"/>
                <a:gd name="T10" fmla="*/ 11 w 33"/>
                <a:gd name="T11" fmla="*/ 31 h 40"/>
                <a:gd name="T12" fmla="*/ 14 w 33"/>
                <a:gd name="T13" fmla="*/ 33 h 40"/>
                <a:gd name="T14" fmla="*/ 17 w 33"/>
                <a:gd name="T15" fmla="*/ 33 h 40"/>
                <a:gd name="T16" fmla="*/ 20 w 33"/>
                <a:gd name="T17" fmla="*/ 33 h 40"/>
                <a:gd name="T18" fmla="*/ 22 w 33"/>
                <a:gd name="T19" fmla="*/ 32 h 40"/>
                <a:gd name="T20" fmla="*/ 24 w 33"/>
                <a:gd name="T21" fmla="*/ 32 h 40"/>
                <a:gd name="T22" fmla="*/ 26 w 33"/>
                <a:gd name="T23" fmla="*/ 30 h 40"/>
                <a:gd name="T24" fmla="*/ 30 w 33"/>
                <a:gd name="T25" fmla="*/ 35 h 40"/>
                <a:gd name="T26" fmla="*/ 27 w 33"/>
                <a:gd name="T27" fmla="*/ 37 h 40"/>
                <a:gd name="T28" fmla="*/ 25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2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6 w 33"/>
                <a:gd name="T63" fmla="*/ 17 h 40"/>
                <a:gd name="T64" fmla="*/ 25 w 33"/>
                <a:gd name="T65" fmla="*/ 13 h 40"/>
                <a:gd name="T66" fmla="*/ 23 w 33"/>
                <a:gd name="T67" fmla="*/ 10 h 40"/>
                <a:gd name="T68" fmla="*/ 21 w 33"/>
                <a:gd name="T69" fmla="*/ 8 h 40"/>
                <a:gd name="T70" fmla="*/ 17 w 33"/>
                <a:gd name="T71" fmla="*/ 7 h 40"/>
                <a:gd name="T72" fmla="*/ 13 w 33"/>
                <a:gd name="T73" fmla="*/ 8 h 40"/>
                <a:gd name="T74" fmla="*/ 11 w 33"/>
                <a:gd name="T75" fmla="*/ 9 h 40"/>
                <a:gd name="T76" fmla="*/ 9 w 33"/>
                <a:gd name="T77" fmla="*/ 12 h 40"/>
                <a:gd name="T78" fmla="*/ 8 w 33"/>
                <a:gd name="T79" fmla="*/ 17 h 40"/>
                <a:gd name="T80" fmla="*/ 26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8" y="23"/>
                    <a:pt x="8" y="23"/>
                    <a:pt x="8" y="23"/>
                  </a:cubicBezTo>
                  <a:cubicBezTo>
                    <a:pt x="8" y="25"/>
                    <a:pt x="8" y="26"/>
                    <a:pt x="9" y="28"/>
                  </a:cubicBezTo>
                  <a:cubicBezTo>
                    <a:pt x="10" y="29"/>
                    <a:pt x="10" y="30"/>
                    <a:pt x="11" y="31"/>
                  </a:cubicBezTo>
                  <a:cubicBezTo>
                    <a:pt x="12" y="32"/>
                    <a:pt x="13" y="32"/>
                    <a:pt x="14" y="33"/>
                  </a:cubicBezTo>
                  <a:cubicBezTo>
                    <a:pt x="15" y="33"/>
                    <a:pt x="16" y="33"/>
                    <a:pt x="17" y="33"/>
                  </a:cubicBezTo>
                  <a:cubicBezTo>
                    <a:pt x="18" y="33"/>
                    <a:pt x="19" y="33"/>
                    <a:pt x="20" y="33"/>
                  </a:cubicBezTo>
                  <a:cubicBezTo>
                    <a:pt x="20" y="33"/>
                    <a:pt x="21" y="33"/>
                    <a:pt x="22" y="32"/>
                  </a:cubicBezTo>
                  <a:cubicBezTo>
                    <a:pt x="23" y="32"/>
                    <a:pt x="23" y="32"/>
                    <a:pt x="24" y="32"/>
                  </a:cubicBezTo>
                  <a:cubicBezTo>
                    <a:pt x="24" y="31"/>
                    <a:pt x="25" y="31"/>
                    <a:pt x="26" y="30"/>
                  </a:cubicBezTo>
                  <a:cubicBezTo>
                    <a:pt x="30" y="35"/>
                    <a:pt x="30" y="35"/>
                    <a:pt x="30" y="35"/>
                  </a:cubicBezTo>
                  <a:cubicBezTo>
                    <a:pt x="29" y="36"/>
                    <a:pt x="28" y="37"/>
                    <a:pt x="27" y="37"/>
                  </a:cubicBezTo>
                  <a:cubicBezTo>
                    <a:pt x="27" y="38"/>
                    <a:pt x="26" y="38"/>
                    <a:pt x="25" y="39"/>
                  </a:cubicBezTo>
                  <a:cubicBezTo>
                    <a:pt x="24" y="39"/>
                    <a:pt x="22" y="40"/>
                    <a:pt x="21" y="40"/>
                  </a:cubicBezTo>
                  <a:cubicBezTo>
                    <a:pt x="20" y="40"/>
                    <a:pt x="18" y="40"/>
                    <a:pt x="17" y="40"/>
                  </a:cubicBezTo>
                  <a:cubicBezTo>
                    <a:pt x="15" y="40"/>
                    <a:pt x="14" y="40"/>
                    <a:pt x="12" y="39"/>
                  </a:cubicBezTo>
                  <a:cubicBezTo>
                    <a:pt x="11" y="39"/>
                    <a:pt x="10" y="38"/>
                    <a:pt x="8" y="38"/>
                  </a:cubicBezTo>
                  <a:cubicBezTo>
                    <a:pt x="7" y="37"/>
                    <a:pt x="6" y="36"/>
                    <a:pt x="5" y="35"/>
                  </a:cubicBezTo>
                  <a:cubicBezTo>
                    <a:pt x="4" y="34"/>
                    <a:pt x="4" y="33"/>
                    <a:pt x="3" y="31"/>
                  </a:cubicBezTo>
                  <a:cubicBezTo>
                    <a:pt x="2" y="30"/>
                    <a:pt x="1" y="28"/>
                    <a:pt x="1" y="26"/>
                  </a:cubicBezTo>
                  <a:cubicBezTo>
                    <a:pt x="1" y="24"/>
                    <a:pt x="0" y="22"/>
                    <a:pt x="0" y="20"/>
                  </a:cubicBezTo>
                  <a:cubicBezTo>
                    <a:pt x="0" y="17"/>
                    <a:pt x="1" y="14"/>
                    <a:pt x="2" y="12"/>
                  </a:cubicBezTo>
                  <a:cubicBezTo>
                    <a:pt x="2" y="9"/>
                    <a:pt x="4" y="7"/>
                    <a:pt x="5" y="5"/>
                  </a:cubicBezTo>
                  <a:cubicBezTo>
                    <a:pt x="6" y="4"/>
                    <a:pt x="8" y="2"/>
                    <a:pt x="10" y="1"/>
                  </a:cubicBezTo>
                  <a:cubicBezTo>
                    <a:pt x="12" y="1"/>
                    <a:pt x="15" y="0"/>
                    <a:pt x="17" y="0"/>
                  </a:cubicBezTo>
                  <a:cubicBezTo>
                    <a:pt x="20" y="0"/>
                    <a:pt x="22" y="1"/>
                    <a:pt x="24" y="2"/>
                  </a:cubicBezTo>
                  <a:cubicBezTo>
                    <a:pt x="26" y="3"/>
                    <a:pt x="28" y="4"/>
                    <a:pt x="29" y="6"/>
                  </a:cubicBezTo>
                  <a:cubicBezTo>
                    <a:pt x="31" y="8"/>
                    <a:pt x="32" y="10"/>
                    <a:pt x="32" y="12"/>
                  </a:cubicBezTo>
                  <a:cubicBezTo>
                    <a:pt x="33" y="14"/>
                    <a:pt x="33" y="17"/>
                    <a:pt x="33" y="19"/>
                  </a:cubicBezTo>
                  <a:close/>
                  <a:moveTo>
                    <a:pt x="26" y="17"/>
                  </a:moveTo>
                  <a:cubicBezTo>
                    <a:pt x="26" y="15"/>
                    <a:pt x="25" y="14"/>
                    <a:pt x="25" y="13"/>
                  </a:cubicBezTo>
                  <a:cubicBezTo>
                    <a:pt x="25" y="12"/>
                    <a:pt x="24" y="11"/>
                    <a:pt x="23" y="10"/>
                  </a:cubicBezTo>
                  <a:cubicBezTo>
                    <a:pt x="23" y="9"/>
                    <a:pt x="22" y="8"/>
                    <a:pt x="21" y="8"/>
                  </a:cubicBezTo>
                  <a:cubicBezTo>
                    <a:pt x="20" y="7"/>
                    <a:pt x="18" y="7"/>
                    <a:pt x="17" y="7"/>
                  </a:cubicBezTo>
                  <a:cubicBezTo>
                    <a:pt x="15" y="7"/>
                    <a:pt x="14" y="7"/>
                    <a:pt x="13" y="8"/>
                  </a:cubicBezTo>
                  <a:cubicBezTo>
                    <a:pt x="12" y="8"/>
                    <a:pt x="11" y="9"/>
                    <a:pt x="11" y="9"/>
                  </a:cubicBezTo>
                  <a:cubicBezTo>
                    <a:pt x="10" y="10"/>
                    <a:pt x="9" y="11"/>
                    <a:pt x="9" y="12"/>
                  </a:cubicBezTo>
                  <a:cubicBezTo>
                    <a:pt x="8" y="14"/>
                    <a:pt x="8" y="15"/>
                    <a:pt x="8" y="17"/>
                  </a:cubicBezTo>
                  <a:lnTo>
                    <a:pt x="26"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3" name="Freeform 60">
              <a:extLst>
                <a:ext uri="{FF2B5EF4-FFF2-40B4-BE49-F238E27FC236}">
                  <a16:creationId xmlns:a16="http://schemas.microsoft.com/office/drawing/2014/main" id="{15FBF980-B96C-472B-A46B-A731CA164E92}"/>
                </a:ext>
              </a:extLst>
            </p:cNvPr>
            <p:cNvSpPr>
              <a:spLocks/>
            </p:cNvSpPr>
            <p:nvPr userDrawn="1"/>
          </p:nvSpPr>
          <p:spPr bwMode="auto">
            <a:xfrm>
              <a:off x="1727435" y="6421821"/>
              <a:ext cx="122060" cy="97648"/>
            </a:xfrm>
            <a:custGeom>
              <a:avLst/>
              <a:gdLst>
                <a:gd name="T0" fmla="*/ 56 w 70"/>
                <a:gd name="T1" fmla="*/ 56 h 56"/>
                <a:gd name="T2" fmla="*/ 46 w 70"/>
                <a:gd name="T3" fmla="*/ 56 h 56"/>
                <a:gd name="T4" fmla="*/ 35 w 70"/>
                <a:gd name="T5" fmla="*/ 16 h 56"/>
                <a:gd name="T6" fmla="*/ 25 w 70"/>
                <a:gd name="T7" fmla="*/ 56 h 56"/>
                <a:gd name="T8" fmla="*/ 15 w 70"/>
                <a:gd name="T9" fmla="*/ 56 h 56"/>
                <a:gd name="T10" fmla="*/ 0 w 70"/>
                <a:gd name="T11" fmla="*/ 0 h 56"/>
                <a:gd name="T12" fmla="*/ 10 w 70"/>
                <a:gd name="T13" fmla="*/ 0 h 56"/>
                <a:gd name="T14" fmla="*/ 21 w 70"/>
                <a:gd name="T15" fmla="*/ 38 h 56"/>
                <a:gd name="T16" fmla="*/ 31 w 70"/>
                <a:gd name="T17" fmla="*/ 0 h 56"/>
                <a:gd name="T18" fmla="*/ 40 w 70"/>
                <a:gd name="T19" fmla="*/ 0 h 56"/>
                <a:gd name="T20" fmla="*/ 50 w 70"/>
                <a:gd name="T21" fmla="*/ 38 h 56"/>
                <a:gd name="T22" fmla="*/ 60 w 70"/>
                <a:gd name="T23" fmla="*/ 0 h 56"/>
                <a:gd name="T24" fmla="*/ 70 w 70"/>
                <a:gd name="T25" fmla="*/ 0 h 56"/>
                <a:gd name="T26" fmla="*/ 56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6" y="56"/>
                  </a:moveTo>
                  <a:lnTo>
                    <a:pt x="46" y="56"/>
                  </a:lnTo>
                  <a:lnTo>
                    <a:pt x="35" y="16"/>
                  </a:lnTo>
                  <a:lnTo>
                    <a:pt x="25" y="56"/>
                  </a:lnTo>
                  <a:lnTo>
                    <a:pt x="15" y="56"/>
                  </a:lnTo>
                  <a:lnTo>
                    <a:pt x="0" y="0"/>
                  </a:lnTo>
                  <a:lnTo>
                    <a:pt x="10" y="0"/>
                  </a:lnTo>
                  <a:lnTo>
                    <a:pt x="21" y="38"/>
                  </a:lnTo>
                  <a:lnTo>
                    <a:pt x="31" y="0"/>
                  </a:lnTo>
                  <a:lnTo>
                    <a:pt x="40" y="0"/>
                  </a:lnTo>
                  <a:lnTo>
                    <a:pt x="50" y="38"/>
                  </a:lnTo>
                  <a:lnTo>
                    <a:pt x="60" y="0"/>
                  </a:lnTo>
                  <a:lnTo>
                    <a:pt x="70" y="0"/>
                  </a:lnTo>
                  <a:lnTo>
                    <a:pt x="56"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4" name="Freeform 61">
              <a:extLst>
                <a:ext uri="{FF2B5EF4-FFF2-40B4-BE49-F238E27FC236}">
                  <a16:creationId xmlns:a16="http://schemas.microsoft.com/office/drawing/2014/main" id="{64F1DD18-05EE-4F9F-9E6B-E03C4C500F21}"/>
                </a:ext>
              </a:extLst>
            </p:cNvPr>
            <p:cNvSpPr>
              <a:spLocks noEditPoints="1"/>
            </p:cNvSpPr>
            <p:nvPr userDrawn="1"/>
          </p:nvSpPr>
          <p:spPr bwMode="auto">
            <a:xfrm>
              <a:off x="1859957" y="6418333"/>
              <a:ext cx="87186" cy="102879"/>
            </a:xfrm>
            <a:custGeom>
              <a:avLst/>
              <a:gdLst>
                <a:gd name="T0" fmla="*/ 34 w 34"/>
                <a:gd name="T1" fmla="*/ 20 h 40"/>
                <a:gd name="T2" fmla="*/ 33 w 34"/>
                <a:gd name="T3" fmla="*/ 28 h 40"/>
                <a:gd name="T4" fmla="*/ 29 w 34"/>
                <a:gd name="T5" fmla="*/ 35 h 40"/>
                <a:gd name="T6" fmla="*/ 24 w 34"/>
                <a:gd name="T7" fmla="*/ 39 h 40"/>
                <a:gd name="T8" fmla="*/ 17 w 34"/>
                <a:gd name="T9" fmla="*/ 40 h 40"/>
                <a:gd name="T10" fmla="*/ 10 w 34"/>
                <a:gd name="T11" fmla="*/ 39 h 40"/>
                <a:gd name="T12" fmla="*/ 5 w 34"/>
                <a:gd name="T13" fmla="*/ 35 h 40"/>
                <a:gd name="T14" fmla="*/ 1 w 34"/>
                <a:gd name="T15" fmla="*/ 28 h 40"/>
                <a:gd name="T16" fmla="*/ 0 w 34"/>
                <a:gd name="T17" fmla="*/ 20 h 40"/>
                <a:gd name="T18" fmla="*/ 1 w 34"/>
                <a:gd name="T19" fmla="*/ 12 h 40"/>
                <a:gd name="T20" fmla="*/ 5 w 34"/>
                <a:gd name="T21" fmla="*/ 5 h 40"/>
                <a:gd name="T22" fmla="*/ 11 w 34"/>
                <a:gd name="T23" fmla="*/ 1 h 40"/>
                <a:gd name="T24" fmla="*/ 17 w 34"/>
                <a:gd name="T25" fmla="*/ 0 h 40"/>
                <a:gd name="T26" fmla="*/ 24 w 34"/>
                <a:gd name="T27" fmla="*/ 1 h 40"/>
                <a:gd name="T28" fmla="*/ 29 w 34"/>
                <a:gd name="T29" fmla="*/ 5 h 40"/>
                <a:gd name="T30" fmla="*/ 33 w 34"/>
                <a:gd name="T31" fmla="*/ 12 h 40"/>
                <a:gd name="T32" fmla="*/ 34 w 34"/>
                <a:gd name="T33" fmla="*/ 20 h 40"/>
                <a:gd name="T34" fmla="*/ 27 w 34"/>
                <a:gd name="T35" fmla="*/ 20 h 40"/>
                <a:gd name="T36" fmla="*/ 26 w 34"/>
                <a:gd name="T37" fmla="*/ 15 h 40"/>
                <a:gd name="T38" fmla="*/ 24 w 34"/>
                <a:gd name="T39" fmla="*/ 11 h 40"/>
                <a:gd name="T40" fmla="*/ 21 w 34"/>
                <a:gd name="T41" fmla="*/ 8 h 40"/>
                <a:gd name="T42" fmla="*/ 17 w 34"/>
                <a:gd name="T43" fmla="*/ 7 h 40"/>
                <a:gd name="T44" fmla="*/ 13 w 34"/>
                <a:gd name="T45" fmla="*/ 8 h 40"/>
                <a:gd name="T46" fmla="*/ 10 w 34"/>
                <a:gd name="T47" fmla="*/ 11 h 40"/>
                <a:gd name="T48" fmla="*/ 8 w 34"/>
                <a:gd name="T49" fmla="*/ 15 h 40"/>
                <a:gd name="T50" fmla="*/ 8 w 34"/>
                <a:gd name="T51" fmla="*/ 20 h 40"/>
                <a:gd name="T52" fmla="*/ 8 w 34"/>
                <a:gd name="T53" fmla="*/ 26 h 40"/>
                <a:gd name="T54" fmla="*/ 10 w 34"/>
                <a:gd name="T55" fmla="*/ 30 h 40"/>
                <a:gd name="T56" fmla="*/ 13 w 34"/>
                <a:gd name="T57" fmla="*/ 32 h 40"/>
                <a:gd name="T58" fmla="*/ 17 w 34"/>
                <a:gd name="T59" fmla="*/ 33 h 40"/>
                <a:gd name="T60" fmla="*/ 21 w 34"/>
                <a:gd name="T61" fmla="*/ 32 h 40"/>
                <a:gd name="T62" fmla="*/ 24 w 34"/>
                <a:gd name="T63" fmla="*/ 29 h 40"/>
                <a:gd name="T64" fmla="*/ 26 w 34"/>
                <a:gd name="T65" fmla="*/ 25 h 40"/>
                <a:gd name="T66" fmla="*/ 27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20"/>
                  </a:moveTo>
                  <a:cubicBezTo>
                    <a:pt x="34" y="23"/>
                    <a:pt x="34" y="26"/>
                    <a:pt x="33" y="28"/>
                  </a:cubicBezTo>
                  <a:cubicBezTo>
                    <a:pt x="32" y="31"/>
                    <a:pt x="31" y="33"/>
                    <a:pt x="29" y="35"/>
                  </a:cubicBezTo>
                  <a:cubicBezTo>
                    <a:pt x="28" y="37"/>
                    <a:pt x="26" y="38"/>
                    <a:pt x="24" y="39"/>
                  </a:cubicBezTo>
                  <a:cubicBezTo>
                    <a:pt x="22" y="40"/>
                    <a:pt x="20" y="40"/>
                    <a:pt x="17" y="40"/>
                  </a:cubicBezTo>
                  <a:cubicBezTo>
                    <a:pt x="15" y="40"/>
                    <a:pt x="12" y="40"/>
                    <a:pt x="10" y="39"/>
                  </a:cubicBezTo>
                  <a:cubicBezTo>
                    <a:pt x="8" y="38"/>
                    <a:pt x="6" y="36"/>
                    <a:pt x="5" y="35"/>
                  </a:cubicBezTo>
                  <a:cubicBezTo>
                    <a:pt x="3" y="33"/>
                    <a:pt x="2" y="31"/>
                    <a:pt x="1" y="28"/>
                  </a:cubicBezTo>
                  <a:cubicBezTo>
                    <a:pt x="1" y="26"/>
                    <a:pt x="0" y="23"/>
                    <a:pt x="0" y="20"/>
                  </a:cubicBezTo>
                  <a:cubicBezTo>
                    <a:pt x="0" y="17"/>
                    <a:pt x="1" y="14"/>
                    <a:pt x="1" y="12"/>
                  </a:cubicBezTo>
                  <a:cubicBezTo>
                    <a:pt x="2" y="9"/>
                    <a:pt x="4" y="7"/>
                    <a:pt x="5" y="5"/>
                  </a:cubicBezTo>
                  <a:cubicBezTo>
                    <a:pt x="7" y="4"/>
                    <a:pt x="8" y="2"/>
                    <a:pt x="11" y="1"/>
                  </a:cubicBezTo>
                  <a:cubicBezTo>
                    <a:pt x="13" y="1"/>
                    <a:pt x="15" y="0"/>
                    <a:pt x="17" y="0"/>
                  </a:cubicBezTo>
                  <a:cubicBezTo>
                    <a:pt x="20" y="0"/>
                    <a:pt x="22" y="1"/>
                    <a:pt x="24" y="1"/>
                  </a:cubicBezTo>
                  <a:cubicBezTo>
                    <a:pt x="26" y="2"/>
                    <a:pt x="28" y="4"/>
                    <a:pt x="29" y="5"/>
                  </a:cubicBezTo>
                  <a:cubicBezTo>
                    <a:pt x="31" y="7"/>
                    <a:pt x="32" y="9"/>
                    <a:pt x="33" y="12"/>
                  </a:cubicBezTo>
                  <a:cubicBezTo>
                    <a:pt x="34" y="14"/>
                    <a:pt x="34" y="17"/>
                    <a:pt x="34" y="20"/>
                  </a:cubicBezTo>
                  <a:close/>
                  <a:moveTo>
                    <a:pt x="27" y="20"/>
                  </a:moveTo>
                  <a:cubicBezTo>
                    <a:pt x="27" y="18"/>
                    <a:pt x="27" y="16"/>
                    <a:pt x="26" y="15"/>
                  </a:cubicBezTo>
                  <a:cubicBezTo>
                    <a:pt x="26" y="13"/>
                    <a:pt x="25" y="12"/>
                    <a:pt x="24" y="11"/>
                  </a:cubicBezTo>
                  <a:cubicBezTo>
                    <a:pt x="23" y="10"/>
                    <a:pt x="22" y="9"/>
                    <a:pt x="21" y="8"/>
                  </a:cubicBezTo>
                  <a:cubicBezTo>
                    <a:pt x="20" y="8"/>
                    <a:pt x="18" y="7"/>
                    <a:pt x="17" y="7"/>
                  </a:cubicBezTo>
                  <a:cubicBezTo>
                    <a:pt x="16" y="7"/>
                    <a:pt x="14" y="8"/>
                    <a:pt x="13" y="8"/>
                  </a:cubicBezTo>
                  <a:cubicBezTo>
                    <a:pt x="12" y="9"/>
                    <a:pt x="11" y="10"/>
                    <a:pt x="10" y="11"/>
                  </a:cubicBezTo>
                  <a:cubicBezTo>
                    <a:pt x="9" y="12"/>
                    <a:pt x="9" y="13"/>
                    <a:pt x="8" y="15"/>
                  </a:cubicBezTo>
                  <a:cubicBezTo>
                    <a:pt x="8" y="16"/>
                    <a:pt x="8" y="18"/>
                    <a:pt x="8" y="20"/>
                  </a:cubicBezTo>
                  <a:cubicBezTo>
                    <a:pt x="8" y="22"/>
                    <a:pt x="8" y="24"/>
                    <a:pt x="8" y="26"/>
                  </a:cubicBezTo>
                  <a:cubicBezTo>
                    <a:pt x="9" y="27"/>
                    <a:pt x="10" y="28"/>
                    <a:pt x="10" y="30"/>
                  </a:cubicBezTo>
                  <a:cubicBezTo>
                    <a:pt x="11" y="31"/>
                    <a:pt x="12" y="32"/>
                    <a:pt x="13" y="32"/>
                  </a:cubicBezTo>
                  <a:cubicBezTo>
                    <a:pt x="15" y="33"/>
                    <a:pt x="16" y="33"/>
                    <a:pt x="17" y="33"/>
                  </a:cubicBezTo>
                  <a:cubicBezTo>
                    <a:pt x="19" y="33"/>
                    <a:pt x="20" y="33"/>
                    <a:pt x="21" y="32"/>
                  </a:cubicBezTo>
                  <a:cubicBezTo>
                    <a:pt x="22" y="31"/>
                    <a:pt x="23"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5" name="Freeform 62">
              <a:extLst>
                <a:ext uri="{FF2B5EF4-FFF2-40B4-BE49-F238E27FC236}">
                  <a16:creationId xmlns:a16="http://schemas.microsoft.com/office/drawing/2014/main" id="{6051CC00-BFF2-4334-9855-62AD588546F7}"/>
                </a:ext>
              </a:extLst>
            </p:cNvPr>
            <p:cNvSpPr>
              <a:spLocks/>
            </p:cNvSpPr>
            <p:nvPr userDrawn="1"/>
          </p:nvSpPr>
          <p:spPr bwMode="auto">
            <a:xfrm>
              <a:off x="1968067" y="6418333"/>
              <a:ext cx="57543" cy="101135"/>
            </a:xfrm>
            <a:custGeom>
              <a:avLst/>
              <a:gdLst>
                <a:gd name="T0" fmla="*/ 21 w 23"/>
                <a:gd name="T1" fmla="*/ 9 h 39"/>
                <a:gd name="T2" fmla="*/ 18 w 23"/>
                <a:gd name="T3" fmla="*/ 8 h 39"/>
                <a:gd name="T4" fmla="*/ 15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9 w 23"/>
                <a:gd name="T21" fmla="*/ 3 h 39"/>
                <a:gd name="T22" fmla="*/ 11 w 23"/>
                <a:gd name="T23" fmla="*/ 1 h 39"/>
                <a:gd name="T24" fmla="*/ 14 w 23"/>
                <a:gd name="T25" fmla="*/ 0 h 39"/>
                <a:gd name="T26" fmla="*/ 17 w 23"/>
                <a:gd name="T27" fmla="*/ 0 h 39"/>
                <a:gd name="T28" fmla="*/ 20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19" y="8"/>
                    <a:pt x="18" y="8"/>
                  </a:cubicBezTo>
                  <a:cubicBezTo>
                    <a:pt x="18" y="8"/>
                    <a:pt x="17" y="7"/>
                    <a:pt x="15" y="7"/>
                  </a:cubicBezTo>
                  <a:cubicBezTo>
                    <a:pt x="13" y="7"/>
                    <a:pt x="11" y="8"/>
                    <a:pt x="10" y="10"/>
                  </a:cubicBezTo>
                  <a:cubicBezTo>
                    <a:pt x="8"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9" y="3"/>
                  </a:cubicBezTo>
                  <a:cubicBezTo>
                    <a:pt x="10" y="2"/>
                    <a:pt x="11" y="2"/>
                    <a:pt x="11" y="1"/>
                  </a:cubicBezTo>
                  <a:cubicBezTo>
                    <a:pt x="12" y="1"/>
                    <a:pt x="13" y="1"/>
                    <a:pt x="14" y="0"/>
                  </a:cubicBezTo>
                  <a:cubicBezTo>
                    <a:pt x="15" y="0"/>
                    <a:pt x="16" y="0"/>
                    <a:pt x="17" y="0"/>
                  </a:cubicBezTo>
                  <a:cubicBezTo>
                    <a:pt x="18" y="0"/>
                    <a:pt x="19" y="0"/>
                    <a:pt x="20" y="1"/>
                  </a:cubicBezTo>
                  <a:cubicBezTo>
                    <a:pt x="21" y="1"/>
                    <a:pt x="22"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6" name="Freeform 63">
              <a:extLst>
                <a:ext uri="{FF2B5EF4-FFF2-40B4-BE49-F238E27FC236}">
                  <a16:creationId xmlns:a16="http://schemas.microsoft.com/office/drawing/2014/main" id="{905DD261-B224-46ED-8CEE-E8D180BA4B72}"/>
                </a:ext>
              </a:extLst>
            </p:cNvPr>
            <p:cNvSpPr>
              <a:spLocks/>
            </p:cNvSpPr>
            <p:nvPr userDrawn="1"/>
          </p:nvSpPr>
          <p:spPr bwMode="auto">
            <a:xfrm>
              <a:off x="2043046" y="6383459"/>
              <a:ext cx="19181" cy="136010"/>
            </a:xfrm>
            <a:custGeom>
              <a:avLst/>
              <a:gdLst>
                <a:gd name="T0" fmla="*/ 0 w 11"/>
                <a:gd name="T1" fmla="*/ 78 h 78"/>
                <a:gd name="T2" fmla="*/ 0 w 11"/>
                <a:gd name="T3" fmla="*/ 6 h 78"/>
                <a:gd name="T4" fmla="*/ 11 w 11"/>
                <a:gd name="T5" fmla="*/ 0 h 78"/>
                <a:gd name="T6" fmla="*/ 11 w 11"/>
                <a:gd name="T7" fmla="*/ 78 h 78"/>
                <a:gd name="T8" fmla="*/ 0 w 11"/>
                <a:gd name="T9" fmla="*/ 78 h 78"/>
              </a:gdLst>
              <a:ahLst/>
              <a:cxnLst>
                <a:cxn ang="0">
                  <a:pos x="T0" y="T1"/>
                </a:cxn>
                <a:cxn ang="0">
                  <a:pos x="T2" y="T3"/>
                </a:cxn>
                <a:cxn ang="0">
                  <a:pos x="T4" y="T5"/>
                </a:cxn>
                <a:cxn ang="0">
                  <a:pos x="T6" y="T7"/>
                </a:cxn>
                <a:cxn ang="0">
                  <a:pos x="T8" y="T9"/>
                </a:cxn>
              </a:cxnLst>
              <a:rect l="0" t="0" r="r" b="b"/>
              <a:pathLst>
                <a:path w="11" h="78">
                  <a:moveTo>
                    <a:pt x="0" y="78"/>
                  </a:moveTo>
                  <a:lnTo>
                    <a:pt x="0" y="6"/>
                  </a:lnTo>
                  <a:lnTo>
                    <a:pt x="11" y="0"/>
                  </a:lnTo>
                  <a:lnTo>
                    <a:pt x="11" y="78"/>
                  </a:lnTo>
                  <a:lnTo>
                    <a:pt x="0"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7" name="Freeform 64">
              <a:extLst>
                <a:ext uri="{FF2B5EF4-FFF2-40B4-BE49-F238E27FC236}">
                  <a16:creationId xmlns:a16="http://schemas.microsoft.com/office/drawing/2014/main" id="{A23129DF-0296-4CA9-9723-124682F0A70E}"/>
                </a:ext>
              </a:extLst>
            </p:cNvPr>
            <p:cNvSpPr>
              <a:spLocks noEditPoints="1"/>
            </p:cNvSpPr>
            <p:nvPr userDrawn="1"/>
          </p:nvSpPr>
          <p:spPr bwMode="auto">
            <a:xfrm>
              <a:off x="2084896" y="6383459"/>
              <a:ext cx="80211" cy="137753"/>
            </a:xfrm>
            <a:custGeom>
              <a:avLst/>
              <a:gdLst>
                <a:gd name="T0" fmla="*/ 24 w 32"/>
                <a:gd name="T1" fmla="*/ 53 h 54"/>
                <a:gd name="T2" fmla="*/ 24 w 32"/>
                <a:gd name="T3" fmla="*/ 50 h 54"/>
                <a:gd name="T4" fmla="*/ 22 w 32"/>
                <a:gd name="T5" fmla="*/ 51 h 54"/>
                <a:gd name="T6" fmla="*/ 20 w 32"/>
                <a:gd name="T7" fmla="*/ 53 h 54"/>
                <a:gd name="T8" fmla="*/ 17 w 32"/>
                <a:gd name="T9" fmla="*/ 54 h 54"/>
                <a:gd name="T10" fmla="*/ 14 w 32"/>
                <a:gd name="T11" fmla="*/ 54 h 54"/>
                <a:gd name="T12" fmla="*/ 9 w 32"/>
                <a:gd name="T13" fmla="*/ 53 h 54"/>
                <a:gd name="T14" fmla="*/ 4 w 32"/>
                <a:gd name="T15" fmla="*/ 49 h 54"/>
                <a:gd name="T16" fmla="*/ 1 w 32"/>
                <a:gd name="T17" fmla="*/ 43 h 54"/>
                <a:gd name="T18" fmla="*/ 0 w 32"/>
                <a:gd name="T19" fmla="*/ 33 h 54"/>
                <a:gd name="T20" fmla="*/ 1 w 32"/>
                <a:gd name="T21" fmla="*/ 25 h 54"/>
                <a:gd name="T22" fmla="*/ 4 w 32"/>
                <a:gd name="T23" fmla="*/ 19 h 54"/>
                <a:gd name="T24" fmla="*/ 9 w 32"/>
                <a:gd name="T25" fmla="*/ 15 h 54"/>
                <a:gd name="T26" fmla="*/ 15 w 32"/>
                <a:gd name="T27" fmla="*/ 14 h 54"/>
                <a:gd name="T28" fmla="*/ 18 w 32"/>
                <a:gd name="T29" fmla="*/ 14 h 54"/>
                <a:gd name="T30" fmla="*/ 20 w 32"/>
                <a:gd name="T31" fmla="*/ 15 h 54"/>
                <a:gd name="T32" fmla="*/ 22 w 32"/>
                <a:gd name="T33" fmla="*/ 17 h 54"/>
                <a:gd name="T34" fmla="*/ 24 w 32"/>
                <a:gd name="T35" fmla="*/ 18 h 54"/>
                <a:gd name="T36" fmla="*/ 24 w 32"/>
                <a:gd name="T37" fmla="*/ 4 h 54"/>
                <a:gd name="T38" fmla="*/ 32 w 32"/>
                <a:gd name="T39" fmla="*/ 0 h 54"/>
                <a:gd name="T40" fmla="*/ 32 w 32"/>
                <a:gd name="T41" fmla="*/ 53 h 54"/>
                <a:gd name="T42" fmla="*/ 24 w 32"/>
                <a:gd name="T43" fmla="*/ 53 h 54"/>
                <a:gd name="T44" fmla="*/ 24 w 32"/>
                <a:gd name="T45" fmla="*/ 26 h 54"/>
                <a:gd name="T46" fmla="*/ 23 w 32"/>
                <a:gd name="T47" fmla="*/ 24 h 54"/>
                <a:gd name="T48" fmla="*/ 21 w 32"/>
                <a:gd name="T49" fmla="*/ 23 h 54"/>
                <a:gd name="T50" fmla="*/ 18 w 32"/>
                <a:gd name="T51" fmla="*/ 22 h 54"/>
                <a:gd name="T52" fmla="*/ 15 w 32"/>
                <a:gd name="T53" fmla="*/ 21 h 54"/>
                <a:gd name="T54" fmla="*/ 9 w 32"/>
                <a:gd name="T55" fmla="*/ 24 h 54"/>
                <a:gd name="T56" fmla="*/ 7 w 32"/>
                <a:gd name="T57" fmla="*/ 33 h 54"/>
                <a:gd name="T58" fmla="*/ 8 w 32"/>
                <a:gd name="T59" fmla="*/ 39 h 54"/>
                <a:gd name="T60" fmla="*/ 9 w 32"/>
                <a:gd name="T61" fmla="*/ 44 h 54"/>
                <a:gd name="T62" fmla="*/ 12 w 32"/>
                <a:gd name="T63" fmla="*/ 46 h 54"/>
                <a:gd name="T64" fmla="*/ 16 w 32"/>
                <a:gd name="T65" fmla="*/ 47 h 54"/>
                <a:gd name="T66" fmla="*/ 18 w 32"/>
                <a:gd name="T67" fmla="*/ 47 h 54"/>
                <a:gd name="T68" fmla="*/ 21 w 32"/>
                <a:gd name="T69" fmla="*/ 46 h 54"/>
                <a:gd name="T70" fmla="*/ 23 w 32"/>
                <a:gd name="T71" fmla="*/ 44 h 54"/>
                <a:gd name="T72" fmla="*/ 24 w 32"/>
                <a:gd name="T73" fmla="*/ 42 h 54"/>
                <a:gd name="T74" fmla="*/ 24 w 32"/>
                <a:gd name="T7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54">
                  <a:moveTo>
                    <a:pt x="24" y="53"/>
                  </a:moveTo>
                  <a:cubicBezTo>
                    <a:pt x="24" y="50"/>
                    <a:pt x="24" y="50"/>
                    <a:pt x="24" y="50"/>
                  </a:cubicBezTo>
                  <a:cubicBezTo>
                    <a:pt x="24" y="50"/>
                    <a:pt x="23" y="51"/>
                    <a:pt x="22" y="51"/>
                  </a:cubicBezTo>
                  <a:cubicBezTo>
                    <a:pt x="21" y="52"/>
                    <a:pt x="21" y="52"/>
                    <a:pt x="20" y="53"/>
                  </a:cubicBezTo>
                  <a:cubicBezTo>
                    <a:pt x="19" y="53"/>
                    <a:pt x="18" y="54"/>
                    <a:pt x="17" y="54"/>
                  </a:cubicBezTo>
                  <a:cubicBezTo>
                    <a:pt x="16" y="54"/>
                    <a:pt x="15" y="54"/>
                    <a:pt x="14" y="54"/>
                  </a:cubicBezTo>
                  <a:cubicBezTo>
                    <a:pt x="12" y="54"/>
                    <a:pt x="10" y="54"/>
                    <a:pt x="9" y="53"/>
                  </a:cubicBezTo>
                  <a:cubicBezTo>
                    <a:pt x="7" y="52"/>
                    <a:pt x="5" y="51"/>
                    <a:pt x="4" y="49"/>
                  </a:cubicBezTo>
                  <a:cubicBezTo>
                    <a:pt x="3" y="48"/>
                    <a:pt x="1" y="45"/>
                    <a:pt x="1" y="43"/>
                  </a:cubicBezTo>
                  <a:cubicBezTo>
                    <a:pt x="0" y="40"/>
                    <a:pt x="0" y="37"/>
                    <a:pt x="0" y="33"/>
                  </a:cubicBezTo>
                  <a:cubicBezTo>
                    <a:pt x="0" y="30"/>
                    <a:pt x="0" y="27"/>
                    <a:pt x="1" y="25"/>
                  </a:cubicBezTo>
                  <a:cubicBezTo>
                    <a:pt x="2" y="22"/>
                    <a:pt x="3" y="20"/>
                    <a:pt x="4" y="19"/>
                  </a:cubicBezTo>
                  <a:cubicBezTo>
                    <a:pt x="6" y="17"/>
                    <a:pt x="7" y="16"/>
                    <a:pt x="9" y="15"/>
                  </a:cubicBezTo>
                  <a:cubicBezTo>
                    <a:pt x="11" y="14"/>
                    <a:pt x="13" y="14"/>
                    <a:pt x="15" y="14"/>
                  </a:cubicBezTo>
                  <a:cubicBezTo>
                    <a:pt x="16" y="14"/>
                    <a:pt x="17" y="14"/>
                    <a:pt x="18" y="14"/>
                  </a:cubicBezTo>
                  <a:cubicBezTo>
                    <a:pt x="18" y="15"/>
                    <a:pt x="19" y="15"/>
                    <a:pt x="20" y="15"/>
                  </a:cubicBezTo>
                  <a:cubicBezTo>
                    <a:pt x="21" y="16"/>
                    <a:pt x="22" y="16"/>
                    <a:pt x="22" y="17"/>
                  </a:cubicBezTo>
                  <a:cubicBezTo>
                    <a:pt x="23" y="17"/>
                    <a:pt x="24" y="18"/>
                    <a:pt x="24" y="18"/>
                  </a:cubicBezTo>
                  <a:cubicBezTo>
                    <a:pt x="24" y="4"/>
                    <a:pt x="24" y="4"/>
                    <a:pt x="24" y="4"/>
                  </a:cubicBezTo>
                  <a:cubicBezTo>
                    <a:pt x="32" y="0"/>
                    <a:pt x="32" y="0"/>
                    <a:pt x="32" y="0"/>
                  </a:cubicBezTo>
                  <a:cubicBezTo>
                    <a:pt x="32" y="53"/>
                    <a:pt x="32" y="53"/>
                    <a:pt x="32" y="53"/>
                  </a:cubicBezTo>
                  <a:lnTo>
                    <a:pt x="24" y="53"/>
                  </a:lnTo>
                  <a:close/>
                  <a:moveTo>
                    <a:pt x="24" y="26"/>
                  </a:moveTo>
                  <a:cubicBezTo>
                    <a:pt x="24" y="26"/>
                    <a:pt x="23" y="25"/>
                    <a:pt x="23" y="24"/>
                  </a:cubicBezTo>
                  <a:cubicBezTo>
                    <a:pt x="22" y="24"/>
                    <a:pt x="22" y="23"/>
                    <a:pt x="21" y="23"/>
                  </a:cubicBezTo>
                  <a:cubicBezTo>
                    <a:pt x="20" y="22"/>
                    <a:pt x="19" y="22"/>
                    <a:pt x="18" y="22"/>
                  </a:cubicBezTo>
                  <a:cubicBezTo>
                    <a:pt x="17" y="21"/>
                    <a:pt x="16" y="21"/>
                    <a:pt x="15" y="21"/>
                  </a:cubicBezTo>
                  <a:cubicBezTo>
                    <a:pt x="13" y="21"/>
                    <a:pt x="11" y="22"/>
                    <a:pt x="9" y="24"/>
                  </a:cubicBezTo>
                  <a:cubicBezTo>
                    <a:pt x="8" y="26"/>
                    <a:pt x="7" y="29"/>
                    <a:pt x="7" y="33"/>
                  </a:cubicBezTo>
                  <a:cubicBezTo>
                    <a:pt x="7" y="36"/>
                    <a:pt x="7" y="38"/>
                    <a:pt x="8" y="39"/>
                  </a:cubicBezTo>
                  <a:cubicBezTo>
                    <a:pt x="8" y="41"/>
                    <a:pt x="9" y="43"/>
                    <a:pt x="9" y="44"/>
                  </a:cubicBezTo>
                  <a:cubicBezTo>
                    <a:pt x="10" y="45"/>
                    <a:pt x="11" y="46"/>
                    <a:pt x="12" y="46"/>
                  </a:cubicBezTo>
                  <a:cubicBezTo>
                    <a:pt x="13" y="47"/>
                    <a:pt x="14" y="47"/>
                    <a:pt x="16" y="47"/>
                  </a:cubicBezTo>
                  <a:cubicBezTo>
                    <a:pt x="17" y="47"/>
                    <a:pt x="18" y="47"/>
                    <a:pt x="18" y="47"/>
                  </a:cubicBezTo>
                  <a:cubicBezTo>
                    <a:pt x="19" y="46"/>
                    <a:pt x="20" y="46"/>
                    <a:pt x="21" y="46"/>
                  </a:cubicBezTo>
                  <a:cubicBezTo>
                    <a:pt x="21" y="45"/>
                    <a:pt x="22" y="45"/>
                    <a:pt x="23" y="44"/>
                  </a:cubicBezTo>
                  <a:cubicBezTo>
                    <a:pt x="23" y="43"/>
                    <a:pt x="24" y="43"/>
                    <a:pt x="24" y="42"/>
                  </a:cubicBezTo>
                  <a:lnTo>
                    <a:pt x="24"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8" name="Freeform 65">
              <a:extLst>
                <a:ext uri="{FF2B5EF4-FFF2-40B4-BE49-F238E27FC236}">
                  <a16:creationId xmlns:a16="http://schemas.microsoft.com/office/drawing/2014/main" id="{A2A2BF8E-DA3A-4AC0-B7EB-7CAABFC9E699}"/>
                </a:ext>
              </a:extLst>
            </p:cNvPr>
            <p:cNvSpPr>
              <a:spLocks/>
            </p:cNvSpPr>
            <p:nvPr userDrawn="1"/>
          </p:nvSpPr>
          <p:spPr bwMode="auto">
            <a:xfrm>
              <a:off x="2229624" y="6421821"/>
              <a:ext cx="122060" cy="97648"/>
            </a:xfrm>
            <a:custGeom>
              <a:avLst/>
              <a:gdLst>
                <a:gd name="T0" fmla="*/ 55 w 70"/>
                <a:gd name="T1" fmla="*/ 56 h 56"/>
                <a:gd name="T2" fmla="*/ 45 w 70"/>
                <a:gd name="T3" fmla="*/ 56 h 56"/>
                <a:gd name="T4" fmla="*/ 35 w 70"/>
                <a:gd name="T5" fmla="*/ 16 h 56"/>
                <a:gd name="T6" fmla="*/ 25 w 70"/>
                <a:gd name="T7" fmla="*/ 56 h 56"/>
                <a:gd name="T8" fmla="*/ 16 w 70"/>
                <a:gd name="T9" fmla="*/ 56 h 56"/>
                <a:gd name="T10" fmla="*/ 0 w 70"/>
                <a:gd name="T11" fmla="*/ 0 h 56"/>
                <a:gd name="T12" fmla="*/ 12 w 70"/>
                <a:gd name="T13" fmla="*/ 0 h 56"/>
                <a:gd name="T14" fmla="*/ 20 w 70"/>
                <a:gd name="T15" fmla="*/ 38 h 56"/>
                <a:gd name="T16" fmla="*/ 31 w 70"/>
                <a:gd name="T17" fmla="*/ 0 h 56"/>
                <a:gd name="T18" fmla="*/ 39 w 70"/>
                <a:gd name="T19" fmla="*/ 0 h 56"/>
                <a:gd name="T20" fmla="*/ 51 w 70"/>
                <a:gd name="T21" fmla="*/ 38 h 56"/>
                <a:gd name="T22" fmla="*/ 60 w 70"/>
                <a:gd name="T23" fmla="*/ 0 h 56"/>
                <a:gd name="T24" fmla="*/ 70 w 70"/>
                <a:gd name="T25" fmla="*/ 0 h 56"/>
                <a:gd name="T26" fmla="*/ 55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5" y="56"/>
                  </a:moveTo>
                  <a:lnTo>
                    <a:pt x="45" y="56"/>
                  </a:lnTo>
                  <a:lnTo>
                    <a:pt x="35" y="16"/>
                  </a:lnTo>
                  <a:lnTo>
                    <a:pt x="25" y="56"/>
                  </a:lnTo>
                  <a:lnTo>
                    <a:pt x="16" y="56"/>
                  </a:lnTo>
                  <a:lnTo>
                    <a:pt x="0" y="0"/>
                  </a:lnTo>
                  <a:lnTo>
                    <a:pt x="12" y="0"/>
                  </a:lnTo>
                  <a:lnTo>
                    <a:pt x="20" y="38"/>
                  </a:lnTo>
                  <a:lnTo>
                    <a:pt x="31" y="0"/>
                  </a:lnTo>
                  <a:lnTo>
                    <a:pt x="39" y="0"/>
                  </a:lnTo>
                  <a:lnTo>
                    <a:pt x="51" y="38"/>
                  </a:lnTo>
                  <a:lnTo>
                    <a:pt x="60" y="0"/>
                  </a:lnTo>
                  <a:lnTo>
                    <a:pt x="70" y="0"/>
                  </a:lnTo>
                  <a:lnTo>
                    <a:pt x="55"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9" name="Freeform 66">
              <a:extLst>
                <a:ext uri="{FF2B5EF4-FFF2-40B4-BE49-F238E27FC236}">
                  <a16:creationId xmlns:a16="http://schemas.microsoft.com/office/drawing/2014/main" id="{BEBFC1A4-92B9-418F-A0A9-2E210A37BCFF}"/>
                </a:ext>
              </a:extLst>
            </p:cNvPr>
            <p:cNvSpPr>
              <a:spLocks noEditPoints="1"/>
            </p:cNvSpPr>
            <p:nvPr userDrawn="1"/>
          </p:nvSpPr>
          <p:spPr bwMode="auto">
            <a:xfrm>
              <a:off x="2362147" y="6418333"/>
              <a:ext cx="88930" cy="102879"/>
            </a:xfrm>
            <a:custGeom>
              <a:avLst/>
              <a:gdLst>
                <a:gd name="T0" fmla="*/ 35 w 35"/>
                <a:gd name="T1" fmla="*/ 20 h 40"/>
                <a:gd name="T2" fmla="*/ 33 w 35"/>
                <a:gd name="T3" fmla="*/ 28 h 40"/>
                <a:gd name="T4" fmla="*/ 30 w 35"/>
                <a:gd name="T5" fmla="*/ 35 h 40"/>
                <a:gd name="T6" fmla="*/ 24 w 35"/>
                <a:gd name="T7" fmla="*/ 39 h 40"/>
                <a:gd name="T8" fmla="*/ 17 w 35"/>
                <a:gd name="T9" fmla="*/ 40 h 40"/>
                <a:gd name="T10" fmla="*/ 11 w 35"/>
                <a:gd name="T11" fmla="*/ 39 h 40"/>
                <a:gd name="T12" fmla="*/ 5 w 35"/>
                <a:gd name="T13" fmla="*/ 35 h 40"/>
                <a:gd name="T14" fmla="*/ 2 w 35"/>
                <a:gd name="T15" fmla="*/ 28 h 40"/>
                <a:gd name="T16" fmla="*/ 0 w 35"/>
                <a:gd name="T17" fmla="*/ 20 h 40"/>
                <a:gd name="T18" fmla="*/ 2 w 35"/>
                <a:gd name="T19" fmla="*/ 12 h 40"/>
                <a:gd name="T20" fmla="*/ 5 w 35"/>
                <a:gd name="T21" fmla="*/ 5 h 40"/>
                <a:gd name="T22" fmla="*/ 11 w 35"/>
                <a:gd name="T23" fmla="*/ 1 h 40"/>
                <a:gd name="T24" fmla="*/ 18 w 35"/>
                <a:gd name="T25" fmla="*/ 0 h 40"/>
                <a:gd name="T26" fmla="*/ 24 w 35"/>
                <a:gd name="T27" fmla="*/ 1 h 40"/>
                <a:gd name="T28" fmla="*/ 30 w 35"/>
                <a:gd name="T29" fmla="*/ 5 h 40"/>
                <a:gd name="T30" fmla="*/ 33 w 35"/>
                <a:gd name="T31" fmla="*/ 12 h 40"/>
                <a:gd name="T32" fmla="*/ 35 w 35"/>
                <a:gd name="T33" fmla="*/ 20 h 40"/>
                <a:gd name="T34" fmla="*/ 27 w 35"/>
                <a:gd name="T35" fmla="*/ 20 h 40"/>
                <a:gd name="T36" fmla="*/ 26 w 35"/>
                <a:gd name="T37" fmla="*/ 15 h 40"/>
                <a:gd name="T38" fmla="*/ 24 w 35"/>
                <a:gd name="T39" fmla="*/ 11 h 40"/>
                <a:gd name="T40" fmla="*/ 21 w 35"/>
                <a:gd name="T41" fmla="*/ 8 h 40"/>
                <a:gd name="T42" fmla="*/ 17 w 35"/>
                <a:gd name="T43" fmla="*/ 7 h 40"/>
                <a:gd name="T44" fmla="*/ 13 w 35"/>
                <a:gd name="T45" fmla="*/ 8 h 40"/>
                <a:gd name="T46" fmla="*/ 10 w 35"/>
                <a:gd name="T47" fmla="*/ 11 h 40"/>
                <a:gd name="T48" fmla="*/ 9 w 35"/>
                <a:gd name="T49" fmla="*/ 15 h 40"/>
                <a:gd name="T50" fmla="*/ 8 w 35"/>
                <a:gd name="T51" fmla="*/ 20 h 40"/>
                <a:gd name="T52" fmla="*/ 9 w 35"/>
                <a:gd name="T53" fmla="*/ 26 h 40"/>
                <a:gd name="T54" fmla="*/ 11 w 35"/>
                <a:gd name="T55" fmla="*/ 30 h 40"/>
                <a:gd name="T56" fmla="*/ 14 w 35"/>
                <a:gd name="T57" fmla="*/ 32 h 40"/>
                <a:gd name="T58" fmla="*/ 18 w 35"/>
                <a:gd name="T59" fmla="*/ 33 h 40"/>
                <a:gd name="T60" fmla="*/ 21 w 35"/>
                <a:gd name="T61" fmla="*/ 32 h 40"/>
                <a:gd name="T62" fmla="*/ 24 w 35"/>
                <a:gd name="T63" fmla="*/ 29 h 40"/>
                <a:gd name="T64" fmla="*/ 26 w 35"/>
                <a:gd name="T65" fmla="*/ 25 h 40"/>
                <a:gd name="T66" fmla="*/ 27 w 35"/>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0">
                  <a:moveTo>
                    <a:pt x="35" y="20"/>
                  </a:moveTo>
                  <a:cubicBezTo>
                    <a:pt x="35" y="23"/>
                    <a:pt x="34" y="26"/>
                    <a:pt x="33" y="28"/>
                  </a:cubicBezTo>
                  <a:cubicBezTo>
                    <a:pt x="32" y="31"/>
                    <a:pt x="31" y="33"/>
                    <a:pt x="30" y="35"/>
                  </a:cubicBezTo>
                  <a:cubicBezTo>
                    <a:pt x="28" y="37"/>
                    <a:pt x="26" y="38"/>
                    <a:pt x="24" y="39"/>
                  </a:cubicBezTo>
                  <a:cubicBezTo>
                    <a:pt x="22" y="40"/>
                    <a:pt x="20" y="40"/>
                    <a:pt x="17" y="40"/>
                  </a:cubicBezTo>
                  <a:cubicBezTo>
                    <a:pt x="15" y="40"/>
                    <a:pt x="13" y="40"/>
                    <a:pt x="11" y="39"/>
                  </a:cubicBezTo>
                  <a:cubicBezTo>
                    <a:pt x="8" y="38"/>
                    <a:pt x="7" y="36"/>
                    <a:pt x="5" y="35"/>
                  </a:cubicBezTo>
                  <a:cubicBezTo>
                    <a:pt x="4" y="33"/>
                    <a:pt x="2" y="31"/>
                    <a:pt x="2" y="28"/>
                  </a:cubicBezTo>
                  <a:cubicBezTo>
                    <a:pt x="1" y="26"/>
                    <a:pt x="0" y="23"/>
                    <a:pt x="0" y="20"/>
                  </a:cubicBezTo>
                  <a:cubicBezTo>
                    <a:pt x="0" y="17"/>
                    <a:pt x="1" y="14"/>
                    <a:pt x="2" y="12"/>
                  </a:cubicBezTo>
                  <a:cubicBezTo>
                    <a:pt x="3" y="9"/>
                    <a:pt x="4" y="7"/>
                    <a:pt x="5" y="5"/>
                  </a:cubicBezTo>
                  <a:cubicBezTo>
                    <a:pt x="7" y="4"/>
                    <a:pt x="9" y="2"/>
                    <a:pt x="11" y="1"/>
                  </a:cubicBezTo>
                  <a:cubicBezTo>
                    <a:pt x="13" y="1"/>
                    <a:pt x="15" y="0"/>
                    <a:pt x="18" y="0"/>
                  </a:cubicBezTo>
                  <a:cubicBezTo>
                    <a:pt x="20" y="0"/>
                    <a:pt x="22" y="1"/>
                    <a:pt x="24" y="1"/>
                  </a:cubicBezTo>
                  <a:cubicBezTo>
                    <a:pt x="26" y="2"/>
                    <a:pt x="28" y="4"/>
                    <a:pt x="30" y="5"/>
                  </a:cubicBezTo>
                  <a:cubicBezTo>
                    <a:pt x="31" y="7"/>
                    <a:pt x="32" y="9"/>
                    <a:pt x="33" y="12"/>
                  </a:cubicBezTo>
                  <a:cubicBezTo>
                    <a:pt x="34" y="14"/>
                    <a:pt x="35" y="17"/>
                    <a:pt x="35" y="20"/>
                  </a:cubicBezTo>
                  <a:close/>
                  <a:moveTo>
                    <a:pt x="27" y="20"/>
                  </a:moveTo>
                  <a:cubicBezTo>
                    <a:pt x="27" y="18"/>
                    <a:pt x="27" y="16"/>
                    <a:pt x="26" y="15"/>
                  </a:cubicBezTo>
                  <a:cubicBezTo>
                    <a:pt x="26" y="13"/>
                    <a:pt x="25" y="12"/>
                    <a:pt x="24" y="11"/>
                  </a:cubicBezTo>
                  <a:cubicBezTo>
                    <a:pt x="24" y="10"/>
                    <a:pt x="23" y="9"/>
                    <a:pt x="21" y="8"/>
                  </a:cubicBezTo>
                  <a:cubicBezTo>
                    <a:pt x="20" y="8"/>
                    <a:pt x="19" y="7"/>
                    <a:pt x="17" y="7"/>
                  </a:cubicBezTo>
                  <a:cubicBezTo>
                    <a:pt x="16" y="7"/>
                    <a:pt x="14" y="8"/>
                    <a:pt x="13" y="8"/>
                  </a:cubicBezTo>
                  <a:cubicBezTo>
                    <a:pt x="12" y="9"/>
                    <a:pt x="11" y="10"/>
                    <a:pt x="10" y="11"/>
                  </a:cubicBezTo>
                  <a:cubicBezTo>
                    <a:pt x="10" y="12"/>
                    <a:pt x="9" y="13"/>
                    <a:pt x="9" y="15"/>
                  </a:cubicBezTo>
                  <a:cubicBezTo>
                    <a:pt x="8" y="16"/>
                    <a:pt x="8" y="18"/>
                    <a:pt x="8" y="20"/>
                  </a:cubicBezTo>
                  <a:cubicBezTo>
                    <a:pt x="8" y="22"/>
                    <a:pt x="8" y="24"/>
                    <a:pt x="9" y="26"/>
                  </a:cubicBezTo>
                  <a:cubicBezTo>
                    <a:pt x="9" y="27"/>
                    <a:pt x="10" y="28"/>
                    <a:pt x="11" y="30"/>
                  </a:cubicBezTo>
                  <a:cubicBezTo>
                    <a:pt x="11" y="31"/>
                    <a:pt x="12" y="32"/>
                    <a:pt x="14" y="32"/>
                  </a:cubicBezTo>
                  <a:cubicBezTo>
                    <a:pt x="15" y="33"/>
                    <a:pt x="16" y="33"/>
                    <a:pt x="18" y="33"/>
                  </a:cubicBezTo>
                  <a:cubicBezTo>
                    <a:pt x="19" y="33"/>
                    <a:pt x="20" y="33"/>
                    <a:pt x="21" y="32"/>
                  </a:cubicBezTo>
                  <a:cubicBezTo>
                    <a:pt x="23" y="31"/>
                    <a:pt x="24"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0" name="Freeform 67">
              <a:extLst>
                <a:ext uri="{FF2B5EF4-FFF2-40B4-BE49-F238E27FC236}">
                  <a16:creationId xmlns:a16="http://schemas.microsoft.com/office/drawing/2014/main" id="{A28B9FD0-8354-4DD6-856A-157C5F8768EB}"/>
                </a:ext>
              </a:extLst>
            </p:cNvPr>
            <p:cNvSpPr>
              <a:spLocks/>
            </p:cNvSpPr>
            <p:nvPr userDrawn="1"/>
          </p:nvSpPr>
          <p:spPr bwMode="auto">
            <a:xfrm>
              <a:off x="2468514" y="6418333"/>
              <a:ext cx="59286" cy="101135"/>
            </a:xfrm>
            <a:custGeom>
              <a:avLst/>
              <a:gdLst>
                <a:gd name="T0" fmla="*/ 21 w 23"/>
                <a:gd name="T1" fmla="*/ 9 h 39"/>
                <a:gd name="T2" fmla="*/ 19 w 23"/>
                <a:gd name="T3" fmla="*/ 8 h 39"/>
                <a:gd name="T4" fmla="*/ 16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10 w 23"/>
                <a:gd name="T21" fmla="*/ 3 h 39"/>
                <a:gd name="T22" fmla="*/ 12 w 23"/>
                <a:gd name="T23" fmla="*/ 1 h 39"/>
                <a:gd name="T24" fmla="*/ 14 w 23"/>
                <a:gd name="T25" fmla="*/ 0 h 39"/>
                <a:gd name="T26" fmla="*/ 17 w 23"/>
                <a:gd name="T27" fmla="*/ 0 h 39"/>
                <a:gd name="T28" fmla="*/ 21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20" y="8"/>
                    <a:pt x="19" y="8"/>
                  </a:cubicBezTo>
                  <a:cubicBezTo>
                    <a:pt x="18" y="8"/>
                    <a:pt x="17" y="7"/>
                    <a:pt x="16" y="7"/>
                  </a:cubicBezTo>
                  <a:cubicBezTo>
                    <a:pt x="13" y="7"/>
                    <a:pt x="11" y="8"/>
                    <a:pt x="10" y="10"/>
                  </a:cubicBezTo>
                  <a:cubicBezTo>
                    <a:pt x="9"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10" y="3"/>
                  </a:cubicBezTo>
                  <a:cubicBezTo>
                    <a:pt x="10" y="2"/>
                    <a:pt x="11" y="2"/>
                    <a:pt x="12" y="1"/>
                  </a:cubicBezTo>
                  <a:cubicBezTo>
                    <a:pt x="12" y="1"/>
                    <a:pt x="13" y="1"/>
                    <a:pt x="14" y="0"/>
                  </a:cubicBezTo>
                  <a:cubicBezTo>
                    <a:pt x="15" y="0"/>
                    <a:pt x="16" y="0"/>
                    <a:pt x="17" y="0"/>
                  </a:cubicBezTo>
                  <a:cubicBezTo>
                    <a:pt x="18" y="0"/>
                    <a:pt x="20" y="0"/>
                    <a:pt x="21" y="1"/>
                  </a:cubicBezTo>
                  <a:cubicBezTo>
                    <a:pt x="22" y="1"/>
                    <a:pt x="23"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1" name="Freeform 68">
              <a:extLst>
                <a:ext uri="{FF2B5EF4-FFF2-40B4-BE49-F238E27FC236}">
                  <a16:creationId xmlns:a16="http://schemas.microsoft.com/office/drawing/2014/main" id="{83D3DEEE-A610-48BE-BADD-6BA188B5B86D}"/>
                </a:ext>
              </a:extLst>
            </p:cNvPr>
            <p:cNvSpPr>
              <a:spLocks/>
            </p:cNvSpPr>
            <p:nvPr userDrawn="1"/>
          </p:nvSpPr>
          <p:spPr bwMode="auto">
            <a:xfrm>
              <a:off x="2545237" y="6383459"/>
              <a:ext cx="76723" cy="136010"/>
            </a:xfrm>
            <a:custGeom>
              <a:avLst/>
              <a:gdLst>
                <a:gd name="T0" fmla="*/ 31 w 44"/>
                <a:gd name="T1" fmla="*/ 78 h 78"/>
                <a:gd name="T2" fmla="*/ 19 w 44"/>
                <a:gd name="T3" fmla="*/ 50 h 78"/>
                <a:gd name="T4" fmla="*/ 10 w 44"/>
                <a:gd name="T5" fmla="*/ 61 h 78"/>
                <a:gd name="T6" fmla="*/ 10 w 44"/>
                <a:gd name="T7" fmla="*/ 78 h 78"/>
                <a:gd name="T8" fmla="*/ 0 w 44"/>
                <a:gd name="T9" fmla="*/ 78 h 78"/>
                <a:gd name="T10" fmla="*/ 0 w 44"/>
                <a:gd name="T11" fmla="*/ 6 h 78"/>
                <a:gd name="T12" fmla="*/ 10 w 44"/>
                <a:gd name="T13" fmla="*/ 0 h 78"/>
                <a:gd name="T14" fmla="*/ 10 w 44"/>
                <a:gd name="T15" fmla="*/ 47 h 78"/>
                <a:gd name="T16" fmla="*/ 28 w 44"/>
                <a:gd name="T17" fmla="*/ 22 h 78"/>
                <a:gd name="T18" fmla="*/ 41 w 44"/>
                <a:gd name="T19" fmla="*/ 22 h 78"/>
                <a:gd name="T20" fmla="*/ 26 w 44"/>
                <a:gd name="T21" fmla="*/ 41 h 78"/>
                <a:gd name="T22" fmla="*/ 44 w 44"/>
                <a:gd name="T23" fmla="*/ 78 h 78"/>
                <a:gd name="T24" fmla="*/ 31 w 4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78">
                  <a:moveTo>
                    <a:pt x="31" y="78"/>
                  </a:moveTo>
                  <a:lnTo>
                    <a:pt x="19" y="50"/>
                  </a:lnTo>
                  <a:lnTo>
                    <a:pt x="10" y="61"/>
                  </a:lnTo>
                  <a:lnTo>
                    <a:pt x="10" y="78"/>
                  </a:lnTo>
                  <a:lnTo>
                    <a:pt x="0" y="78"/>
                  </a:lnTo>
                  <a:lnTo>
                    <a:pt x="0" y="6"/>
                  </a:lnTo>
                  <a:lnTo>
                    <a:pt x="10" y="0"/>
                  </a:lnTo>
                  <a:lnTo>
                    <a:pt x="10" y="47"/>
                  </a:lnTo>
                  <a:lnTo>
                    <a:pt x="28" y="22"/>
                  </a:lnTo>
                  <a:lnTo>
                    <a:pt x="41" y="22"/>
                  </a:lnTo>
                  <a:lnTo>
                    <a:pt x="26" y="41"/>
                  </a:lnTo>
                  <a:lnTo>
                    <a:pt x="44" y="78"/>
                  </a:lnTo>
                  <a:lnTo>
                    <a:pt x="31"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2" name="Freeform 69">
              <a:extLst>
                <a:ext uri="{FF2B5EF4-FFF2-40B4-BE49-F238E27FC236}">
                  <a16:creationId xmlns:a16="http://schemas.microsoft.com/office/drawing/2014/main" id="{463C7ADB-C654-4D24-9055-0B6003A770A3}"/>
                </a:ext>
              </a:extLst>
            </p:cNvPr>
            <p:cNvSpPr>
              <a:spLocks/>
            </p:cNvSpPr>
            <p:nvPr userDrawn="1"/>
          </p:nvSpPr>
          <p:spPr bwMode="auto">
            <a:xfrm>
              <a:off x="2628936" y="6418333"/>
              <a:ext cx="74980" cy="102879"/>
            </a:xfrm>
            <a:custGeom>
              <a:avLst/>
              <a:gdLst>
                <a:gd name="T0" fmla="*/ 28 w 29"/>
                <a:gd name="T1" fmla="*/ 4 h 40"/>
                <a:gd name="T2" fmla="*/ 25 w 29"/>
                <a:gd name="T3" fmla="*/ 10 h 40"/>
                <a:gd name="T4" fmla="*/ 20 w 29"/>
                <a:gd name="T5" fmla="*/ 8 h 40"/>
                <a:gd name="T6" fmla="*/ 15 w 29"/>
                <a:gd name="T7" fmla="*/ 7 h 40"/>
                <a:gd name="T8" fmla="*/ 11 w 29"/>
                <a:gd name="T9" fmla="*/ 8 h 40"/>
                <a:gd name="T10" fmla="*/ 9 w 29"/>
                <a:gd name="T11" fmla="*/ 10 h 40"/>
                <a:gd name="T12" fmla="*/ 10 w 29"/>
                <a:gd name="T13" fmla="*/ 12 h 40"/>
                <a:gd name="T14" fmla="*/ 11 w 29"/>
                <a:gd name="T15" fmla="*/ 13 h 40"/>
                <a:gd name="T16" fmla="*/ 13 w 29"/>
                <a:gd name="T17" fmla="*/ 14 h 40"/>
                <a:gd name="T18" fmla="*/ 17 w 29"/>
                <a:gd name="T19" fmla="*/ 16 h 40"/>
                <a:gd name="T20" fmla="*/ 22 w 29"/>
                <a:gd name="T21" fmla="*/ 18 h 40"/>
                <a:gd name="T22" fmla="*/ 26 w 29"/>
                <a:gd name="T23" fmla="*/ 21 h 40"/>
                <a:gd name="T24" fmla="*/ 29 w 29"/>
                <a:gd name="T25" fmla="*/ 24 h 40"/>
                <a:gd name="T26" fmla="*/ 29 w 29"/>
                <a:gd name="T27" fmla="*/ 29 h 40"/>
                <a:gd name="T28" fmla="*/ 28 w 29"/>
                <a:gd name="T29" fmla="*/ 34 h 40"/>
                <a:gd name="T30" fmla="*/ 25 w 29"/>
                <a:gd name="T31" fmla="*/ 38 h 40"/>
                <a:gd name="T32" fmla="*/ 21 w 29"/>
                <a:gd name="T33" fmla="*/ 40 h 40"/>
                <a:gd name="T34" fmla="*/ 15 w 29"/>
                <a:gd name="T35" fmla="*/ 40 h 40"/>
                <a:gd name="T36" fmla="*/ 7 w 29"/>
                <a:gd name="T37" fmla="*/ 39 h 40"/>
                <a:gd name="T38" fmla="*/ 0 w 29"/>
                <a:gd name="T39" fmla="*/ 35 h 40"/>
                <a:gd name="T40" fmla="*/ 4 w 29"/>
                <a:gd name="T41" fmla="*/ 30 h 40"/>
                <a:gd name="T42" fmla="*/ 9 w 29"/>
                <a:gd name="T43" fmla="*/ 32 h 40"/>
                <a:gd name="T44" fmla="*/ 15 w 29"/>
                <a:gd name="T45" fmla="*/ 33 h 40"/>
                <a:gd name="T46" fmla="*/ 20 w 29"/>
                <a:gd name="T47" fmla="*/ 32 h 40"/>
                <a:gd name="T48" fmla="*/ 22 w 29"/>
                <a:gd name="T49" fmla="*/ 29 h 40"/>
                <a:gd name="T50" fmla="*/ 21 w 29"/>
                <a:gd name="T51" fmla="*/ 27 h 40"/>
                <a:gd name="T52" fmla="*/ 20 w 29"/>
                <a:gd name="T53" fmla="*/ 26 h 40"/>
                <a:gd name="T54" fmla="*/ 17 w 29"/>
                <a:gd name="T55" fmla="*/ 24 h 40"/>
                <a:gd name="T56" fmla="*/ 13 w 29"/>
                <a:gd name="T57" fmla="*/ 23 h 40"/>
                <a:gd name="T58" fmla="*/ 8 w 29"/>
                <a:gd name="T59" fmla="*/ 20 h 40"/>
                <a:gd name="T60" fmla="*/ 4 w 29"/>
                <a:gd name="T61" fmla="*/ 18 h 40"/>
                <a:gd name="T62" fmla="*/ 2 w 29"/>
                <a:gd name="T63" fmla="*/ 15 h 40"/>
                <a:gd name="T64" fmla="*/ 2 w 29"/>
                <a:gd name="T65" fmla="*/ 11 h 40"/>
                <a:gd name="T66" fmla="*/ 3 w 29"/>
                <a:gd name="T67" fmla="*/ 6 h 40"/>
                <a:gd name="T68" fmla="*/ 6 w 29"/>
                <a:gd name="T69" fmla="*/ 3 h 40"/>
                <a:gd name="T70" fmla="*/ 10 w 29"/>
                <a:gd name="T71" fmla="*/ 1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5" y="10"/>
                    <a:pt x="25" y="10"/>
                    <a:pt x="25" y="10"/>
                  </a:cubicBezTo>
                  <a:cubicBezTo>
                    <a:pt x="23" y="9"/>
                    <a:pt x="22" y="8"/>
                    <a:pt x="20" y="8"/>
                  </a:cubicBezTo>
                  <a:cubicBezTo>
                    <a:pt x="18" y="7"/>
                    <a:pt x="17" y="7"/>
                    <a:pt x="15" y="7"/>
                  </a:cubicBezTo>
                  <a:cubicBezTo>
                    <a:pt x="13" y="7"/>
                    <a:pt x="12" y="7"/>
                    <a:pt x="11" y="8"/>
                  </a:cubicBezTo>
                  <a:cubicBezTo>
                    <a:pt x="10" y="8"/>
                    <a:pt x="9" y="9"/>
                    <a:pt x="9" y="10"/>
                  </a:cubicBezTo>
                  <a:cubicBezTo>
                    <a:pt x="9" y="11"/>
                    <a:pt x="10" y="11"/>
                    <a:pt x="10" y="12"/>
                  </a:cubicBezTo>
                  <a:cubicBezTo>
                    <a:pt x="10" y="12"/>
                    <a:pt x="10" y="13"/>
                    <a:pt x="11" y="13"/>
                  </a:cubicBezTo>
                  <a:cubicBezTo>
                    <a:pt x="11" y="13"/>
                    <a:pt x="12" y="14"/>
                    <a:pt x="13" y="14"/>
                  </a:cubicBezTo>
                  <a:cubicBezTo>
                    <a:pt x="14" y="15"/>
                    <a:pt x="15" y="15"/>
                    <a:pt x="17" y="16"/>
                  </a:cubicBezTo>
                  <a:cubicBezTo>
                    <a:pt x="19" y="17"/>
                    <a:pt x="21" y="18"/>
                    <a:pt x="22" y="18"/>
                  </a:cubicBezTo>
                  <a:cubicBezTo>
                    <a:pt x="24" y="19"/>
                    <a:pt x="25" y="20"/>
                    <a:pt x="26" y="21"/>
                  </a:cubicBezTo>
                  <a:cubicBezTo>
                    <a:pt x="27" y="22"/>
                    <a:pt x="28" y="23"/>
                    <a:pt x="29" y="24"/>
                  </a:cubicBezTo>
                  <a:cubicBezTo>
                    <a:pt x="29" y="25"/>
                    <a:pt x="29" y="27"/>
                    <a:pt x="29" y="29"/>
                  </a:cubicBezTo>
                  <a:cubicBezTo>
                    <a:pt x="29" y="31"/>
                    <a:pt x="29" y="33"/>
                    <a:pt x="28" y="34"/>
                  </a:cubicBezTo>
                  <a:cubicBezTo>
                    <a:pt x="28" y="36"/>
                    <a:pt x="26" y="37"/>
                    <a:pt x="25" y="38"/>
                  </a:cubicBezTo>
                  <a:cubicBezTo>
                    <a:pt x="24" y="39"/>
                    <a:pt x="22" y="39"/>
                    <a:pt x="21" y="40"/>
                  </a:cubicBezTo>
                  <a:cubicBezTo>
                    <a:pt x="19" y="40"/>
                    <a:pt x="17" y="40"/>
                    <a:pt x="15" y="40"/>
                  </a:cubicBezTo>
                  <a:cubicBezTo>
                    <a:pt x="13" y="40"/>
                    <a:pt x="10" y="40"/>
                    <a:pt x="7" y="39"/>
                  </a:cubicBezTo>
                  <a:cubicBezTo>
                    <a:pt x="5" y="38"/>
                    <a:pt x="2" y="37"/>
                    <a:pt x="0" y="35"/>
                  </a:cubicBezTo>
                  <a:cubicBezTo>
                    <a:pt x="4" y="30"/>
                    <a:pt x="4" y="30"/>
                    <a:pt x="4" y="30"/>
                  </a:cubicBezTo>
                  <a:cubicBezTo>
                    <a:pt x="6" y="31"/>
                    <a:pt x="7" y="32"/>
                    <a:pt x="9" y="32"/>
                  </a:cubicBezTo>
                  <a:cubicBezTo>
                    <a:pt x="11" y="33"/>
                    <a:pt x="13" y="33"/>
                    <a:pt x="15" y="33"/>
                  </a:cubicBezTo>
                  <a:cubicBezTo>
                    <a:pt x="17" y="33"/>
                    <a:pt x="19" y="33"/>
                    <a:pt x="20" y="32"/>
                  </a:cubicBezTo>
                  <a:cubicBezTo>
                    <a:pt x="21" y="31"/>
                    <a:pt x="22" y="30"/>
                    <a:pt x="22" y="29"/>
                  </a:cubicBezTo>
                  <a:cubicBezTo>
                    <a:pt x="22" y="28"/>
                    <a:pt x="22" y="28"/>
                    <a:pt x="21" y="27"/>
                  </a:cubicBezTo>
                  <a:cubicBezTo>
                    <a:pt x="21" y="27"/>
                    <a:pt x="20" y="26"/>
                    <a:pt x="20" y="26"/>
                  </a:cubicBezTo>
                  <a:cubicBezTo>
                    <a:pt x="19" y="25"/>
                    <a:pt x="18" y="25"/>
                    <a:pt x="17" y="24"/>
                  </a:cubicBezTo>
                  <a:cubicBezTo>
                    <a:pt x="16" y="24"/>
                    <a:pt x="15" y="23"/>
                    <a:pt x="13" y="23"/>
                  </a:cubicBezTo>
                  <a:cubicBezTo>
                    <a:pt x="11" y="22"/>
                    <a:pt x="9" y="21"/>
                    <a:pt x="8" y="20"/>
                  </a:cubicBezTo>
                  <a:cubicBezTo>
                    <a:pt x="6" y="19"/>
                    <a:pt x="5" y="19"/>
                    <a:pt x="4" y="18"/>
                  </a:cubicBezTo>
                  <a:cubicBezTo>
                    <a:pt x="3" y="17"/>
                    <a:pt x="3" y="16"/>
                    <a:pt x="2" y="15"/>
                  </a:cubicBezTo>
                  <a:cubicBezTo>
                    <a:pt x="2" y="13"/>
                    <a:pt x="2" y="12"/>
                    <a:pt x="2" y="11"/>
                  </a:cubicBezTo>
                  <a:cubicBezTo>
                    <a:pt x="2" y="9"/>
                    <a:pt x="2" y="7"/>
                    <a:pt x="3" y="6"/>
                  </a:cubicBezTo>
                  <a:cubicBezTo>
                    <a:pt x="3" y="5"/>
                    <a:pt x="4" y="4"/>
                    <a:pt x="6" y="3"/>
                  </a:cubicBezTo>
                  <a:cubicBezTo>
                    <a:pt x="7" y="2"/>
                    <a:pt x="8" y="1"/>
                    <a:pt x="10" y="1"/>
                  </a:cubicBezTo>
                  <a:cubicBezTo>
                    <a:pt x="11" y="0"/>
                    <a:pt x="13" y="0"/>
                    <a:pt x="15" y="0"/>
                  </a:cubicBezTo>
                  <a:cubicBezTo>
                    <a:pt x="17" y="0"/>
                    <a:pt x="20"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3" name="Freeform 70">
              <a:extLst>
                <a:ext uri="{FF2B5EF4-FFF2-40B4-BE49-F238E27FC236}">
                  <a16:creationId xmlns:a16="http://schemas.microsoft.com/office/drawing/2014/main" id="{40CF3793-E792-4DB3-8064-4B43F4706A3D}"/>
                </a:ext>
              </a:extLst>
            </p:cNvPr>
            <p:cNvSpPr>
              <a:spLocks/>
            </p:cNvSpPr>
            <p:nvPr userDrawn="1"/>
          </p:nvSpPr>
          <p:spPr bwMode="auto">
            <a:xfrm>
              <a:off x="2723096" y="6489826"/>
              <a:ext cx="27899" cy="31387"/>
            </a:xfrm>
            <a:custGeom>
              <a:avLst/>
              <a:gdLst>
                <a:gd name="T0" fmla="*/ 11 w 11"/>
                <a:gd name="T1" fmla="*/ 6 h 12"/>
                <a:gd name="T2" fmla="*/ 11 w 11"/>
                <a:gd name="T3" fmla="*/ 9 h 12"/>
                <a:gd name="T4" fmla="*/ 10 w 11"/>
                <a:gd name="T5" fmla="*/ 10 h 12"/>
                <a:gd name="T6" fmla="*/ 8 w 11"/>
                <a:gd name="T7" fmla="*/ 12 h 12"/>
                <a:gd name="T8" fmla="*/ 6 w 11"/>
                <a:gd name="T9" fmla="*/ 12 h 12"/>
                <a:gd name="T10" fmla="*/ 3 w 11"/>
                <a:gd name="T11" fmla="*/ 12 h 12"/>
                <a:gd name="T12" fmla="*/ 1 w 11"/>
                <a:gd name="T13" fmla="*/ 10 h 12"/>
                <a:gd name="T14" fmla="*/ 0 w 11"/>
                <a:gd name="T15" fmla="*/ 9 h 12"/>
                <a:gd name="T16" fmla="*/ 0 w 11"/>
                <a:gd name="T17" fmla="*/ 6 h 12"/>
                <a:gd name="T18" fmla="*/ 0 w 11"/>
                <a:gd name="T19" fmla="*/ 4 h 12"/>
                <a:gd name="T20" fmla="*/ 1 w 11"/>
                <a:gd name="T21" fmla="*/ 2 h 12"/>
                <a:gd name="T22" fmla="*/ 3 w 11"/>
                <a:gd name="T23" fmla="*/ 1 h 12"/>
                <a:gd name="T24" fmla="*/ 6 w 11"/>
                <a:gd name="T25" fmla="*/ 0 h 12"/>
                <a:gd name="T26" fmla="*/ 8 w 11"/>
                <a:gd name="T27" fmla="*/ 1 h 12"/>
                <a:gd name="T28" fmla="*/ 10 w 11"/>
                <a:gd name="T29" fmla="*/ 2 h 12"/>
                <a:gd name="T30" fmla="*/ 11 w 11"/>
                <a:gd name="T31" fmla="*/ 4 h 12"/>
                <a:gd name="T32" fmla="*/ 11 w 11"/>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1" y="6"/>
                  </a:moveTo>
                  <a:cubicBezTo>
                    <a:pt x="11" y="7"/>
                    <a:pt x="11" y="8"/>
                    <a:pt x="11" y="9"/>
                  </a:cubicBezTo>
                  <a:cubicBezTo>
                    <a:pt x="11" y="9"/>
                    <a:pt x="10" y="10"/>
                    <a:pt x="10" y="10"/>
                  </a:cubicBezTo>
                  <a:cubicBezTo>
                    <a:pt x="9" y="11"/>
                    <a:pt x="9" y="11"/>
                    <a:pt x="8" y="12"/>
                  </a:cubicBezTo>
                  <a:cubicBezTo>
                    <a:pt x="7" y="12"/>
                    <a:pt x="6" y="12"/>
                    <a:pt x="6" y="12"/>
                  </a:cubicBezTo>
                  <a:cubicBezTo>
                    <a:pt x="5" y="12"/>
                    <a:pt x="4" y="12"/>
                    <a:pt x="3" y="12"/>
                  </a:cubicBezTo>
                  <a:cubicBezTo>
                    <a:pt x="3" y="11"/>
                    <a:pt x="2" y="11"/>
                    <a:pt x="1" y="10"/>
                  </a:cubicBezTo>
                  <a:cubicBezTo>
                    <a:pt x="1" y="10"/>
                    <a:pt x="1" y="9"/>
                    <a:pt x="0" y="9"/>
                  </a:cubicBezTo>
                  <a:cubicBezTo>
                    <a:pt x="0" y="8"/>
                    <a:pt x="0" y="7"/>
                    <a:pt x="0" y="6"/>
                  </a:cubicBezTo>
                  <a:cubicBezTo>
                    <a:pt x="0" y="6"/>
                    <a:pt x="0" y="5"/>
                    <a:pt x="0" y="4"/>
                  </a:cubicBezTo>
                  <a:cubicBezTo>
                    <a:pt x="1" y="3"/>
                    <a:pt x="1" y="3"/>
                    <a:pt x="1" y="2"/>
                  </a:cubicBezTo>
                  <a:cubicBezTo>
                    <a:pt x="2" y="2"/>
                    <a:pt x="3" y="1"/>
                    <a:pt x="3" y="1"/>
                  </a:cubicBezTo>
                  <a:cubicBezTo>
                    <a:pt x="4" y="1"/>
                    <a:pt x="5" y="0"/>
                    <a:pt x="6" y="0"/>
                  </a:cubicBezTo>
                  <a:cubicBezTo>
                    <a:pt x="6" y="0"/>
                    <a:pt x="7" y="1"/>
                    <a:pt x="8" y="1"/>
                  </a:cubicBezTo>
                  <a:cubicBezTo>
                    <a:pt x="9" y="1"/>
                    <a:pt x="9" y="2"/>
                    <a:pt x="10" y="2"/>
                  </a:cubicBezTo>
                  <a:cubicBezTo>
                    <a:pt x="10" y="3"/>
                    <a:pt x="11" y="3"/>
                    <a:pt x="11" y="4"/>
                  </a:cubicBezTo>
                  <a:cubicBezTo>
                    <a:pt x="11" y="5"/>
                    <a:pt x="11" y="6"/>
                    <a:pt x="11"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grpSp>
      <p:sp>
        <p:nvSpPr>
          <p:cNvPr id="18" name="Title 1"/>
          <p:cNvSpPr>
            <a:spLocks noGrp="1"/>
          </p:cNvSpPr>
          <p:nvPr userDrawn="1">
            <p:ph type="ctrTitle"/>
          </p:nvPr>
        </p:nvSpPr>
        <p:spPr>
          <a:xfrm>
            <a:off x="944880" y="2158329"/>
            <a:ext cx="4783882" cy="860400"/>
          </a:xfrm>
          <a:prstGeom prst="rect">
            <a:avLst/>
          </a:prstGeom>
        </p:spPr>
        <p:txBody>
          <a:bodyPr/>
          <a:lstStyle>
            <a:lvl1pPr>
              <a:defRPr sz="3000" b="0">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19" name="Subtitle 2"/>
          <p:cNvSpPr>
            <a:spLocks noGrp="1"/>
          </p:cNvSpPr>
          <p:nvPr userDrawn="1">
            <p:ph type="subTitle" idx="1"/>
          </p:nvPr>
        </p:nvSpPr>
        <p:spPr>
          <a:xfrm>
            <a:off x="945072" y="3200329"/>
            <a:ext cx="4808028" cy="645742"/>
          </a:xfrm>
          <a:prstGeom prst="rect">
            <a:avLst/>
          </a:prstGeom>
        </p:spPr>
        <p:txBody>
          <a:bodyPr/>
          <a:lstStyle>
            <a:lvl1pPr marL="0" indent="0" algn="l">
              <a:buNone/>
              <a:defRPr sz="2000">
                <a:solidFill>
                  <a:schemeClr val="bg1"/>
                </a:solidFill>
                <a:latin typeface="EYInterstate Light" panose="02000506000000020004" pitchFamily="2" charset="0"/>
                <a:cs typeface="Arial" pitchFamily="34" charset="0"/>
              </a:defRPr>
            </a:lvl1pPr>
            <a:lvl2pPr marL="0" indent="0" algn="l">
              <a:buNone/>
              <a:defRPr sz="1600">
                <a:solidFill>
                  <a:schemeClr val="tx1">
                    <a:lumMod val="75000"/>
                    <a:lumOff val="2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dirty="0"/>
              <a:t>Click to edit Master subtitle style</a:t>
            </a:r>
            <a:endParaRPr lang="en-GB" dirty="0"/>
          </a:p>
        </p:txBody>
      </p:sp>
      <p:sp>
        <p:nvSpPr>
          <p:cNvPr id="3" name="Freeform: Shape 2">
            <a:extLst>
              <a:ext uri="{FF2B5EF4-FFF2-40B4-BE49-F238E27FC236}">
                <a16:creationId xmlns:a16="http://schemas.microsoft.com/office/drawing/2014/main" id="{44A731D0-020D-4D8E-955D-2354AF0FE452}"/>
              </a:ext>
            </a:extLst>
          </p:cNvPr>
          <p:cNvSpPr/>
          <p:nvPr userDrawn="1"/>
        </p:nvSpPr>
        <p:spPr>
          <a:xfrm>
            <a:off x="489366" y="723658"/>
            <a:ext cx="5680945" cy="3452894"/>
          </a:xfrm>
          <a:custGeom>
            <a:avLst/>
            <a:gdLst>
              <a:gd name="connsiteX0" fmla="*/ 8749 w 5680945"/>
              <a:gd name="connsiteY0" fmla="*/ 1021520 h 3452894"/>
              <a:gd name="connsiteX1" fmla="*/ 8749 w 5680945"/>
              <a:gd name="connsiteY1" fmla="*/ 3164181 h 3452894"/>
              <a:gd name="connsiteX2" fmla="*/ 151414 w 5680945"/>
              <a:gd name="connsiteY2" fmla="*/ 3164181 h 3452894"/>
              <a:gd name="connsiteX3" fmla="*/ 151414 w 5680945"/>
              <a:gd name="connsiteY3" fmla="*/ 1140155 h 3452894"/>
              <a:gd name="connsiteX4" fmla="*/ 5534897 w 5680945"/>
              <a:gd name="connsiteY4" fmla="*/ 179294 h 3452894"/>
              <a:gd name="connsiteX5" fmla="*/ 5534897 w 5680945"/>
              <a:gd name="connsiteY5" fmla="*/ 3306846 h 3452894"/>
              <a:gd name="connsiteX6" fmla="*/ 864624 w 5680945"/>
              <a:gd name="connsiteY6" fmla="*/ 3306846 h 3452894"/>
              <a:gd name="connsiteX7" fmla="*/ 864624 w 5680945"/>
              <a:gd name="connsiteY7" fmla="*/ 3449395 h 3452894"/>
              <a:gd name="connsiteX8" fmla="*/ 5677562 w 5680945"/>
              <a:gd name="connsiteY8" fmla="*/ 3449395 h 3452894"/>
              <a:gd name="connsiteX9" fmla="*/ 5677562 w 5680945"/>
              <a:gd name="connsiteY9" fmla="*/ 8749 h 3452894"/>
              <a:gd name="connsiteX10" fmla="*/ 8749 w 5680945"/>
              <a:gd name="connsiteY10" fmla="*/ 1021520 h 345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80945" h="3452894">
                <a:moveTo>
                  <a:pt x="8749" y="1021520"/>
                </a:moveTo>
                <a:lnTo>
                  <a:pt x="8749" y="3164181"/>
                </a:lnTo>
                <a:lnTo>
                  <a:pt x="151414" y="3164181"/>
                </a:lnTo>
                <a:lnTo>
                  <a:pt x="151414" y="1140155"/>
                </a:lnTo>
                <a:lnTo>
                  <a:pt x="5534897" y="179294"/>
                </a:lnTo>
                <a:lnTo>
                  <a:pt x="5534897" y="3306846"/>
                </a:lnTo>
                <a:lnTo>
                  <a:pt x="864624" y="3306846"/>
                </a:lnTo>
                <a:lnTo>
                  <a:pt x="864624" y="3449395"/>
                </a:lnTo>
                <a:lnTo>
                  <a:pt x="5677562" y="3449395"/>
                </a:lnTo>
                <a:lnTo>
                  <a:pt x="5677562" y="8749"/>
                </a:lnTo>
                <a:lnTo>
                  <a:pt x="8749" y="1021520"/>
                </a:lnTo>
                <a:close/>
              </a:path>
            </a:pathLst>
          </a:custGeom>
          <a:solidFill>
            <a:schemeClr val="tx2"/>
          </a:solidFill>
          <a:ln w="9525" cap="flat">
            <a:noFill/>
            <a:prstDash val="solid"/>
            <a:miter/>
          </a:ln>
        </p:spPr>
        <p:txBody>
          <a:bodyPr rtlCol="0" anchor="ctr"/>
          <a:lstStyle/>
          <a:p>
            <a:endParaRPr lang="en-IN"/>
          </a:p>
        </p:txBody>
      </p:sp>
      <p:sp>
        <p:nvSpPr>
          <p:cNvPr id="4" name="Freeform: Shape 3">
            <a:extLst>
              <a:ext uri="{FF2B5EF4-FFF2-40B4-BE49-F238E27FC236}">
                <a16:creationId xmlns:a16="http://schemas.microsoft.com/office/drawing/2014/main" id="{15324C54-B75E-4AC0-90C2-FA558C7716F7}"/>
              </a:ext>
            </a:extLst>
          </p:cNvPr>
          <p:cNvSpPr/>
          <p:nvPr/>
        </p:nvSpPr>
        <p:spPr>
          <a:xfrm>
            <a:off x="489366" y="4021755"/>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a:p>
        </p:txBody>
      </p:sp>
      <p:sp>
        <p:nvSpPr>
          <p:cNvPr id="5" name="Freeform: Shape 4">
            <a:extLst>
              <a:ext uri="{FF2B5EF4-FFF2-40B4-BE49-F238E27FC236}">
                <a16:creationId xmlns:a16="http://schemas.microsoft.com/office/drawing/2014/main" id="{CAA95478-C099-485F-AD95-A617656C6C7C}"/>
              </a:ext>
            </a:extLst>
          </p:cNvPr>
          <p:cNvSpPr/>
          <p:nvPr/>
        </p:nvSpPr>
        <p:spPr>
          <a:xfrm>
            <a:off x="774697" y="4021755"/>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a:p>
        </p:txBody>
      </p:sp>
      <p:sp>
        <p:nvSpPr>
          <p:cNvPr id="6" name="Freeform: Shape 5">
            <a:extLst>
              <a:ext uri="{FF2B5EF4-FFF2-40B4-BE49-F238E27FC236}">
                <a16:creationId xmlns:a16="http://schemas.microsoft.com/office/drawing/2014/main" id="{D65680A1-86D1-44C2-AA38-0DF5735F1F26}"/>
              </a:ext>
            </a:extLst>
          </p:cNvPr>
          <p:cNvSpPr/>
          <p:nvPr/>
        </p:nvSpPr>
        <p:spPr>
          <a:xfrm>
            <a:off x="1059910" y="4021755"/>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a:p>
        </p:txBody>
      </p:sp>
      <p:grpSp>
        <p:nvGrpSpPr>
          <p:cNvPr id="76" name="Group 4">
            <a:extLst>
              <a:ext uri="{FF2B5EF4-FFF2-40B4-BE49-F238E27FC236}">
                <a16:creationId xmlns:a16="http://schemas.microsoft.com/office/drawing/2014/main" id="{9D60B6B0-F7ED-4B9F-A77C-632AC4EA661D}"/>
              </a:ext>
            </a:extLst>
          </p:cNvPr>
          <p:cNvGrpSpPr>
            <a:grpSpLocks noChangeAspect="1"/>
          </p:cNvGrpSpPr>
          <p:nvPr userDrawn="1"/>
        </p:nvGrpSpPr>
        <p:grpSpPr bwMode="auto">
          <a:xfrm>
            <a:off x="10364788" y="4960938"/>
            <a:ext cx="1225550" cy="1435100"/>
            <a:chOff x="6529" y="3125"/>
            <a:chExt cx="772" cy="904"/>
          </a:xfrm>
        </p:grpSpPr>
        <p:sp>
          <p:nvSpPr>
            <p:cNvPr id="77" name="Freeform 5">
              <a:extLst>
                <a:ext uri="{FF2B5EF4-FFF2-40B4-BE49-F238E27FC236}">
                  <a16:creationId xmlns:a16="http://schemas.microsoft.com/office/drawing/2014/main" id="{CC1B45B9-64DF-4C5B-9711-FA69AD537071}"/>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8" name="Freeform 6">
              <a:extLst>
                <a:ext uri="{FF2B5EF4-FFF2-40B4-BE49-F238E27FC236}">
                  <a16:creationId xmlns:a16="http://schemas.microsoft.com/office/drawing/2014/main" id="{BA55CB73-EE25-43B6-9720-855E16C4B153}"/>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2524707645"/>
      </p:ext>
    </p:extLst>
  </p:cSld>
  <p:clrMapOvr>
    <a:masterClrMapping/>
  </p:clrMapOvr>
  <p:extLst>
    <p:ext uri="{DCECCB84-F9BA-43D5-87BE-67443E8EF086}">
      <p15:sldGuideLst xmlns:p15="http://schemas.microsoft.com/office/powerpoint/2012/main"/>
    </p:ext>
  </p:extLst>
</p:sldLayout>
</file>

<file path=ppt/slideLayouts/slideLayout358.xml><?xml version="1.0" encoding="utf-8"?>
<p:sldLayout xmlns:a="http://schemas.openxmlformats.org/drawingml/2006/main" xmlns:r="http://schemas.openxmlformats.org/officeDocument/2006/relationships" xmlns:p="http://schemas.openxmlformats.org/presentationml/2006/main" userDrawn="1">
  <p:cSld name="4_Standard slide">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sz="2400">
                <a:solidFill>
                  <a:schemeClr val="bg1"/>
                </a:solidFill>
              </a:defRPr>
            </a:lvl1pPr>
          </a:lstStyle>
          <a:p>
            <a:r>
              <a:rPr lang="en-US" dirty="0"/>
              <a:t>Click to edit Master title style</a:t>
            </a:r>
            <a:endParaRPr lang="en-GB" dirty="0"/>
          </a:p>
        </p:txBody>
      </p:sp>
      <p:sp>
        <p:nvSpPr>
          <p:cNvPr id="12" name="Line 10">
            <a:extLst>
              <a:ext uri="{FF2B5EF4-FFF2-40B4-BE49-F238E27FC236}">
                <a16:creationId xmlns:a16="http://schemas.microsoft.com/office/drawing/2014/main" id="{DA9741B6-D337-4A18-8ECB-FB21A6953E44}"/>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
        <p:nvSpPr>
          <p:cNvPr id="8" name="Text Placeholder 2">
            <a:extLst>
              <a:ext uri="{FF2B5EF4-FFF2-40B4-BE49-F238E27FC236}">
                <a16:creationId xmlns:a16="http://schemas.microsoft.com/office/drawing/2014/main" id="{90356C28-34FC-48BD-943E-82B485EB0C49}"/>
              </a:ext>
            </a:extLst>
          </p:cNvPr>
          <p:cNvSpPr>
            <a:spLocks noGrp="1"/>
          </p:cNvSpPr>
          <p:nvPr>
            <p:ph idx="1"/>
          </p:nvPr>
        </p:nvSpPr>
        <p:spPr>
          <a:xfrm>
            <a:off x="609918" y="1137920"/>
            <a:ext cx="10978515" cy="4947920"/>
          </a:xfrm>
          <a:prstGeom prst="rect">
            <a:avLst/>
          </a:prstGeom>
        </p:spPr>
        <p:txBody>
          <a:bodyPr vert="horz" lIns="0" tIns="0" rIns="0" bIns="0" rtlCol="0" anchor="t" anchorCtr="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Tree>
    <p:extLst>
      <p:ext uri="{BB962C8B-B14F-4D97-AF65-F5344CB8AC3E}">
        <p14:creationId xmlns:p14="http://schemas.microsoft.com/office/powerpoint/2010/main" val="257010532"/>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userDrawn="1">
  <p:cSld name="3_Standard slide_Quotes">
    <p:spTree>
      <p:nvGrpSpPr>
        <p:cNvPr id="1" name=""/>
        <p:cNvGrpSpPr/>
        <p:nvPr/>
      </p:nvGrpSpPr>
      <p:grpSpPr>
        <a:xfrm>
          <a:off x="0" y="0"/>
          <a:ext cx="0" cy="0"/>
          <a:chOff x="0" y="0"/>
          <a:chExt cx="0" cy="0"/>
        </a:xfrm>
      </p:grpSpPr>
      <p:sp>
        <p:nvSpPr>
          <p:cNvPr id="5" name="Text Placeholder 11">
            <a:extLst>
              <a:ext uri="{FF2B5EF4-FFF2-40B4-BE49-F238E27FC236}">
                <a16:creationId xmlns:a16="http://schemas.microsoft.com/office/drawing/2014/main" id="{8F291EB0-15F5-4E9A-A38B-CE3AC1452E21}"/>
              </a:ext>
            </a:extLst>
          </p:cNvPr>
          <p:cNvSpPr txBox="1">
            <a:spLocks/>
          </p:cNvSpPr>
          <p:nvPr userDrawn="1"/>
        </p:nvSpPr>
        <p:spPr>
          <a:xfrm>
            <a:off x="477351" y="1488927"/>
            <a:ext cx="2338388" cy="858838"/>
          </a:xfrm>
          <a:prstGeom prst="rect">
            <a:avLst/>
          </a:prstGeom>
        </p:spPr>
        <p:txBody>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GB" sz="11200" dirty="0">
                <a:solidFill>
                  <a:schemeClr val="tx2"/>
                </a:solidFill>
                <a:latin typeface="Georgia" panose="02040502050405020303" pitchFamily="18" charset="0"/>
              </a:rPr>
              <a:t>“</a:t>
            </a:r>
          </a:p>
        </p:txBody>
      </p:sp>
      <p:sp>
        <p:nvSpPr>
          <p:cNvPr id="7" name="Text Placeholder 6">
            <a:extLst>
              <a:ext uri="{FF2B5EF4-FFF2-40B4-BE49-F238E27FC236}">
                <a16:creationId xmlns:a16="http://schemas.microsoft.com/office/drawing/2014/main" id="{FB5D2AC0-B4F7-4455-9AE0-201966050A6D}"/>
              </a:ext>
            </a:extLst>
          </p:cNvPr>
          <p:cNvSpPr>
            <a:spLocks noGrp="1"/>
          </p:cNvSpPr>
          <p:nvPr>
            <p:ph type="body" sz="quarter" idx="10"/>
          </p:nvPr>
        </p:nvSpPr>
        <p:spPr>
          <a:xfrm>
            <a:off x="513350" y="2526765"/>
            <a:ext cx="5292000" cy="1800000"/>
          </a:xfrm>
        </p:spPr>
        <p:txBody>
          <a:bodyPr lIns="90000" tIns="46800" rIns="90000" bIns="46800"/>
          <a:lstStyle>
            <a:lvl1pPr marL="0" indent="0">
              <a:buNone/>
              <a:defRPr lang="en-US" sz="2800" dirty="0" smtClean="0">
                <a:latin typeface="Georgia" panose="02040502050405020303" pitchFamily="18" charset="0"/>
              </a:defRPr>
            </a:lvl1pPr>
          </a:lstStyle>
          <a:p>
            <a:pPr marL="356616" lvl="0" indent="-356616">
              <a:spcBef>
                <a:spcPts val="0"/>
              </a:spcBef>
            </a:pPr>
            <a:r>
              <a:rPr lang="en-US" dirty="0"/>
              <a:t>Edit Master text styles</a:t>
            </a:r>
          </a:p>
        </p:txBody>
      </p:sp>
      <p:sp>
        <p:nvSpPr>
          <p:cNvPr id="8" name="Text Placeholder 6">
            <a:extLst>
              <a:ext uri="{FF2B5EF4-FFF2-40B4-BE49-F238E27FC236}">
                <a16:creationId xmlns:a16="http://schemas.microsoft.com/office/drawing/2014/main" id="{F1BA83A2-78F0-4F7E-836B-9B4B87820F96}"/>
              </a:ext>
            </a:extLst>
          </p:cNvPr>
          <p:cNvSpPr>
            <a:spLocks noGrp="1"/>
          </p:cNvSpPr>
          <p:nvPr>
            <p:ph type="body" sz="quarter" idx="11" hasCustomPrompt="1"/>
          </p:nvPr>
        </p:nvSpPr>
        <p:spPr>
          <a:xfrm>
            <a:off x="513350" y="4632765"/>
            <a:ext cx="5292000" cy="316838"/>
          </a:xfrm>
        </p:spPr>
        <p:txBody>
          <a:bodyPr lIns="90000" tIns="46800" rIns="90000" bIns="46800"/>
          <a:lstStyle>
            <a:lvl1pPr marL="0" indent="0" algn="l" defTabSz="914400" rtl="0" eaLnBrk="1" latinLnBrk="0" hangingPunct="1">
              <a:spcBef>
                <a:spcPts val="0"/>
              </a:spcBef>
              <a:spcAft>
                <a:spcPts val="600"/>
              </a:spcAft>
              <a:buClr>
                <a:schemeClr val="tx2"/>
              </a:buClr>
              <a:buSzPct val="70000"/>
              <a:buFont typeface="Arial" pitchFamily="34" charset="0"/>
              <a:buNone/>
              <a:defRPr lang="en-US" sz="1600" kern="1200" dirty="0" smtClean="0">
                <a:solidFill>
                  <a:srgbClr val="2E2E38"/>
                </a:solidFill>
                <a:latin typeface="+mn-lt"/>
                <a:ea typeface="+mn-ea"/>
                <a:cs typeface="+mn-cs"/>
              </a:defRPr>
            </a:lvl1pPr>
            <a:lvl2pPr marL="356616" indent="0">
              <a:buNone/>
              <a:defRPr lang="en-US" sz="2000" smtClean="0">
                <a:latin typeface="+mn-lt"/>
              </a:defRPr>
            </a:lvl2pPr>
            <a:lvl3pPr>
              <a:defRPr lang="en-US" sz="1800" smtClean="0">
                <a:latin typeface="+mn-lt"/>
              </a:defRPr>
            </a:lvl3pPr>
            <a:lvl4pPr>
              <a:defRPr lang="en-US" sz="1600" smtClean="0">
                <a:latin typeface="+mn-lt"/>
              </a:defRPr>
            </a:lvl4pPr>
            <a:lvl5pPr>
              <a:defRPr lang="en-IN" sz="1600">
                <a:latin typeface="+mn-lt"/>
              </a:defRPr>
            </a:lvl5pPr>
          </a:lstStyle>
          <a:p>
            <a:pPr marL="0" lvl="0" indent="0">
              <a:spcBef>
                <a:spcPts val="0"/>
              </a:spcBef>
              <a:buNone/>
            </a:pPr>
            <a:r>
              <a:rPr lang="en-US" dirty="0"/>
              <a:t>Name Surname</a:t>
            </a:r>
          </a:p>
        </p:txBody>
      </p:sp>
      <p:sp>
        <p:nvSpPr>
          <p:cNvPr id="9" name="Text Placeholder 6">
            <a:extLst>
              <a:ext uri="{FF2B5EF4-FFF2-40B4-BE49-F238E27FC236}">
                <a16:creationId xmlns:a16="http://schemas.microsoft.com/office/drawing/2014/main" id="{034CE9DD-CE12-4D9F-8FD6-A2522F36C807}"/>
              </a:ext>
            </a:extLst>
          </p:cNvPr>
          <p:cNvSpPr>
            <a:spLocks noGrp="1"/>
          </p:cNvSpPr>
          <p:nvPr>
            <p:ph type="body" sz="quarter" idx="12" hasCustomPrompt="1"/>
          </p:nvPr>
        </p:nvSpPr>
        <p:spPr>
          <a:xfrm>
            <a:off x="513350" y="4971442"/>
            <a:ext cx="5292000" cy="316838"/>
          </a:xfrm>
        </p:spPr>
        <p:txBody>
          <a:bodyPr lIns="90000" tIns="46800" rIns="90000" bIns="46800"/>
          <a:lstStyle>
            <a:lvl1pPr marL="0" indent="0" algn="l" defTabSz="914400" rtl="0" eaLnBrk="1" latinLnBrk="0" hangingPunct="1">
              <a:spcBef>
                <a:spcPts val="0"/>
              </a:spcBef>
              <a:spcAft>
                <a:spcPts val="600"/>
              </a:spcAft>
              <a:buClr>
                <a:schemeClr val="tx2"/>
              </a:buClr>
              <a:buSzPct val="70000"/>
              <a:buFont typeface="Arial" pitchFamily="34" charset="0"/>
              <a:buNone/>
              <a:defRPr lang="en-US" sz="1600" kern="1200" dirty="0" smtClean="0">
                <a:solidFill>
                  <a:srgbClr val="2E2E38"/>
                </a:solidFill>
                <a:latin typeface="+mn-lt"/>
                <a:ea typeface="+mn-ea"/>
                <a:cs typeface="+mn-cs"/>
              </a:defRPr>
            </a:lvl1pPr>
            <a:lvl2pPr marL="356616" indent="0">
              <a:buNone/>
              <a:defRPr lang="en-US" sz="2000" smtClean="0">
                <a:latin typeface="+mn-lt"/>
              </a:defRPr>
            </a:lvl2pPr>
            <a:lvl3pPr>
              <a:defRPr lang="en-US" sz="1800" smtClean="0">
                <a:latin typeface="+mn-lt"/>
              </a:defRPr>
            </a:lvl3pPr>
            <a:lvl4pPr>
              <a:defRPr lang="en-US" sz="1600" smtClean="0">
                <a:latin typeface="+mn-lt"/>
              </a:defRPr>
            </a:lvl4pPr>
            <a:lvl5pPr>
              <a:defRPr lang="en-IN" sz="1600">
                <a:latin typeface="+mn-lt"/>
              </a:defRPr>
            </a:lvl5pPr>
          </a:lstStyle>
          <a:p>
            <a:pPr marL="0" lvl="0" indent="0">
              <a:spcBef>
                <a:spcPts val="0"/>
              </a:spcBef>
              <a:buNone/>
            </a:pPr>
            <a:r>
              <a:rPr lang="en-US" dirty="0"/>
              <a:t>Job Title</a:t>
            </a:r>
          </a:p>
        </p:txBody>
      </p:sp>
    </p:spTree>
    <p:extLst>
      <p:ext uri="{BB962C8B-B14F-4D97-AF65-F5344CB8AC3E}">
        <p14:creationId xmlns:p14="http://schemas.microsoft.com/office/powerpoint/2010/main" val="2977690096"/>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5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8199120" y="1"/>
            <a:ext cx="3999231" cy="6156104"/>
          </a:xfrm>
        </p:spPr>
        <p:txBody>
          <a:bodyPr/>
          <a:lstStyle/>
          <a:p>
            <a:endParaRPr lang="en-IN" dirty="0"/>
          </a:p>
        </p:txBody>
      </p:sp>
      <p:sp>
        <p:nvSpPr>
          <p:cNvPr id="2" name="Title 1"/>
          <p:cNvSpPr>
            <a:spLocks noGrp="1"/>
          </p:cNvSpPr>
          <p:nvPr>
            <p:ph type="title"/>
          </p:nvPr>
        </p:nvSpPr>
        <p:spPr>
          <a:xfrm>
            <a:off x="609919" y="294200"/>
            <a:ext cx="7444422" cy="590400"/>
          </a:xfrm>
        </p:spPr>
        <p:txBody>
          <a:bodyPr/>
          <a:lstStyle>
            <a:lvl1pPr>
              <a:defRPr sz="2400">
                <a:solidFill>
                  <a:schemeClr val="bg1"/>
                </a:solidFill>
              </a:defRPr>
            </a:lvl1pPr>
          </a:lstStyle>
          <a:p>
            <a:r>
              <a:rPr lang="en-US" dirty="0"/>
              <a:t>Click to edit Master title style</a:t>
            </a:r>
            <a:endParaRPr lang="en-GB" dirty="0"/>
          </a:p>
        </p:txBody>
      </p:sp>
      <p:sp>
        <p:nvSpPr>
          <p:cNvPr id="3" name="Content Placeholder 2"/>
          <p:cNvSpPr>
            <a:spLocks noGrp="1"/>
          </p:cNvSpPr>
          <p:nvPr>
            <p:ph idx="1" hasCustomPrompt="1"/>
          </p:nvPr>
        </p:nvSpPr>
        <p:spPr>
          <a:xfrm>
            <a:off x="609918" y="1137921"/>
            <a:ext cx="7299642" cy="873760"/>
          </a:xfrm>
        </p:spPr>
        <p:txBody>
          <a:bodyPr/>
          <a:lstStyle>
            <a:lvl1pPr marL="0" indent="0">
              <a:buNone/>
              <a:defRPr sz="18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609918" y="2311401"/>
            <a:ext cx="3580117" cy="3844704"/>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12" name="Content Placeholder 2">
            <a:extLst>
              <a:ext uri="{FF2B5EF4-FFF2-40B4-BE49-F238E27FC236}">
                <a16:creationId xmlns:a16="http://schemas.microsoft.com/office/drawing/2014/main" id="{0C7BD71A-882B-40FB-A05F-48ECC69FF73D}"/>
              </a:ext>
            </a:extLst>
          </p:cNvPr>
          <p:cNvSpPr>
            <a:spLocks noGrp="1"/>
          </p:cNvSpPr>
          <p:nvPr>
            <p:ph idx="12" hasCustomPrompt="1"/>
          </p:nvPr>
        </p:nvSpPr>
        <p:spPr>
          <a:xfrm>
            <a:off x="4329443" y="2311401"/>
            <a:ext cx="3580117" cy="1254759"/>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14" name="Content Placeholder 2">
            <a:extLst>
              <a:ext uri="{FF2B5EF4-FFF2-40B4-BE49-F238E27FC236}">
                <a16:creationId xmlns:a16="http://schemas.microsoft.com/office/drawing/2014/main" id="{D87D58C8-1517-42AA-8B2A-E449A3F6F028}"/>
              </a:ext>
            </a:extLst>
          </p:cNvPr>
          <p:cNvSpPr>
            <a:spLocks noGrp="1"/>
          </p:cNvSpPr>
          <p:nvPr>
            <p:ph idx="13" hasCustomPrompt="1"/>
          </p:nvPr>
        </p:nvSpPr>
        <p:spPr>
          <a:xfrm>
            <a:off x="4329443" y="4236721"/>
            <a:ext cx="3580117" cy="1944160"/>
          </a:xfrm>
        </p:spPr>
        <p:txBody>
          <a:bodyPr numCol="1"/>
          <a:lstStyle>
            <a:lvl1pPr marL="0" indent="0">
              <a:buNone/>
              <a:defRPr sz="1800">
                <a:solidFill>
                  <a:schemeClr val="bg1"/>
                </a:solidFill>
                <a:latin typeface="Georgia" panose="02040502050405020303" pitchFamily="18" charset="0"/>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Quote</a:t>
            </a:r>
          </a:p>
        </p:txBody>
      </p:sp>
      <p:sp>
        <p:nvSpPr>
          <p:cNvPr id="23" name="Line 10">
            <a:extLst>
              <a:ext uri="{FF2B5EF4-FFF2-40B4-BE49-F238E27FC236}">
                <a16:creationId xmlns:a16="http://schemas.microsoft.com/office/drawing/2014/main" id="{E820DC59-E206-4DC0-9012-584F8EBAF730}"/>
              </a:ext>
            </a:extLst>
          </p:cNvPr>
          <p:cNvSpPr>
            <a:spLocks noChangeShapeType="1"/>
          </p:cNvSpPr>
          <p:nvPr userDrawn="1"/>
        </p:nvSpPr>
        <p:spPr bwMode="auto">
          <a:xfrm>
            <a:off x="609918" y="907750"/>
            <a:ext cx="7723854"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
        <p:nvSpPr>
          <p:cNvPr id="4" name="Date Placeholder 3">
            <a:extLst>
              <a:ext uri="{FF2B5EF4-FFF2-40B4-BE49-F238E27FC236}">
                <a16:creationId xmlns:a16="http://schemas.microsoft.com/office/drawing/2014/main" id="{2073C7F4-1F66-48B4-8A7F-96C64986A204}"/>
              </a:ext>
            </a:extLst>
          </p:cNvPr>
          <p:cNvSpPr>
            <a:spLocks noGrp="1"/>
          </p:cNvSpPr>
          <p:nvPr>
            <p:ph type="dt" sz="half" idx="14"/>
          </p:nvPr>
        </p:nvSpPr>
        <p:spPr/>
        <p:txBody>
          <a:bodyPr/>
          <a:lstStyle/>
          <a:p>
            <a:fld id="{0E49E8CE-5235-4494-B0FD-9ECC8206E96E}" type="datetime3">
              <a:rPr lang="en-US" smtClean="0"/>
              <a:t>19 April 2021</a:t>
            </a:fld>
            <a:endParaRPr lang="en-IN" dirty="0"/>
          </a:p>
        </p:txBody>
      </p:sp>
      <p:sp>
        <p:nvSpPr>
          <p:cNvPr id="6" name="Footer Placeholder 5">
            <a:extLst>
              <a:ext uri="{FF2B5EF4-FFF2-40B4-BE49-F238E27FC236}">
                <a16:creationId xmlns:a16="http://schemas.microsoft.com/office/drawing/2014/main" id="{628F1198-1F5C-4C8B-A7E4-2658430FBCFA}"/>
              </a:ext>
            </a:extLst>
          </p:cNvPr>
          <p:cNvSpPr>
            <a:spLocks noGrp="1"/>
          </p:cNvSpPr>
          <p:nvPr>
            <p:ph type="ftr" sz="quarter" idx="15"/>
          </p:nvPr>
        </p:nvSpPr>
        <p:spPr/>
        <p:txBody>
          <a:bodyPr/>
          <a:lstStyle/>
          <a:p>
            <a:r>
              <a:rPr lang="en-IN"/>
              <a:t>Presentation title</a:t>
            </a:r>
            <a:endParaRPr lang="en-IN" dirty="0"/>
          </a:p>
        </p:txBody>
      </p:sp>
      <p:sp>
        <p:nvSpPr>
          <p:cNvPr id="7" name="Slide Number Placeholder 6">
            <a:extLst>
              <a:ext uri="{FF2B5EF4-FFF2-40B4-BE49-F238E27FC236}">
                <a16:creationId xmlns:a16="http://schemas.microsoft.com/office/drawing/2014/main" id="{86EA2D1B-5973-42E9-87B4-02C40C0EF1B0}"/>
              </a:ext>
            </a:extLst>
          </p:cNvPr>
          <p:cNvSpPr>
            <a:spLocks noGrp="1"/>
          </p:cNvSpPr>
          <p:nvPr>
            <p:ph type="sldNum" sz="quarter" idx="16"/>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1668287297"/>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userDrawn="1">
  <p:cSld name="4_Standard slide_Quotes">
    <p:spTree>
      <p:nvGrpSpPr>
        <p:cNvPr id="1" name=""/>
        <p:cNvGrpSpPr/>
        <p:nvPr/>
      </p:nvGrpSpPr>
      <p:grpSpPr>
        <a:xfrm>
          <a:off x="0" y="0"/>
          <a:ext cx="0" cy="0"/>
          <a:chOff x="0" y="0"/>
          <a:chExt cx="0" cy="0"/>
        </a:xfrm>
      </p:grpSpPr>
      <p:sp>
        <p:nvSpPr>
          <p:cNvPr id="4" name="Text Placeholder 6">
            <a:extLst>
              <a:ext uri="{FF2B5EF4-FFF2-40B4-BE49-F238E27FC236}">
                <a16:creationId xmlns:a16="http://schemas.microsoft.com/office/drawing/2014/main" id="{E28D7EA5-A532-4D8B-9984-8F3D1FEA98DB}"/>
              </a:ext>
            </a:extLst>
          </p:cNvPr>
          <p:cNvSpPr>
            <a:spLocks noGrp="1"/>
          </p:cNvSpPr>
          <p:nvPr>
            <p:ph type="body" sz="quarter" idx="10"/>
          </p:nvPr>
        </p:nvSpPr>
        <p:spPr>
          <a:xfrm>
            <a:off x="3453175" y="2060235"/>
            <a:ext cx="5292000" cy="3025522"/>
          </a:xfrm>
        </p:spPr>
        <p:txBody>
          <a:bodyPr lIns="0" tIns="0" rIns="0" bIns="0">
            <a:noAutofit/>
          </a:bodyPr>
          <a:lstStyle>
            <a:lvl1pPr marL="0" indent="0" algn="ctr">
              <a:buNone/>
              <a:defRPr lang="en-US" sz="2800" dirty="0" smtClean="0">
                <a:latin typeface="Georgia" panose="02040502050405020303" pitchFamily="18" charset="0"/>
              </a:defRPr>
            </a:lvl1pPr>
          </a:lstStyle>
          <a:p>
            <a:pPr marL="356616" lvl="0" indent="-356616" algn="ctr">
              <a:spcBef>
                <a:spcPts val="0"/>
              </a:spcBef>
            </a:pPr>
            <a:r>
              <a:rPr lang="en-US" dirty="0"/>
              <a:t>Edit Master text styles</a:t>
            </a:r>
          </a:p>
        </p:txBody>
      </p:sp>
      <p:sp>
        <p:nvSpPr>
          <p:cNvPr id="5" name="Text Placeholder 6">
            <a:extLst>
              <a:ext uri="{FF2B5EF4-FFF2-40B4-BE49-F238E27FC236}">
                <a16:creationId xmlns:a16="http://schemas.microsoft.com/office/drawing/2014/main" id="{9F9B9C3C-16F2-40B2-A460-0480520ECF89}"/>
              </a:ext>
            </a:extLst>
          </p:cNvPr>
          <p:cNvSpPr>
            <a:spLocks noGrp="1"/>
          </p:cNvSpPr>
          <p:nvPr>
            <p:ph type="body" sz="quarter" idx="11" hasCustomPrompt="1"/>
          </p:nvPr>
        </p:nvSpPr>
        <p:spPr>
          <a:xfrm>
            <a:off x="3453175" y="5506678"/>
            <a:ext cx="5292000" cy="316838"/>
          </a:xfrm>
        </p:spPr>
        <p:txBody>
          <a:bodyPr lIns="0" tIns="0" rIns="0" bIns="0">
            <a:noAutofit/>
          </a:bodyPr>
          <a:lstStyle>
            <a:lvl1pPr marL="0" indent="0" algn="ctr">
              <a:buNone/>
              <a:defRPr lang="en-US" sz="1600" dirty="0" smtClean="0">
                <a:solidFill>
                  <a:srgbClr val="2E2E38"/>
                </a:solidFill>
                <a:latin typeface="+mn-lt"/>
              </a:defRPr>
            </a:lvl1pPr>
          </a:lstStyle>
          <a:p>
            <a:pPr marL="356616" lvl="0" indent="-356616" algn="ctr">
              <a:spcBef>
                <a:spcPts val="0"/>
              </a:spcBef>
              <a:spcAft>
                <a:spcPts val="600"/>
              </a:spcAft>
            </a:pPr>
            <a:r>
              <a:rPr lang="en-US" dirty="0"/>
              <a:t>Name Surname</a:t>
            </a:r>
          </a:p>
        </p:txBody>
      </p:sp>
      <p:sp>
        <p:nvSpPr>
          <p:cNvPr id="6" name="Text Placeholder 6">
            <a:extLst>
              <a:ext uri="{FF2B5EF4-FFF2-40B4-BE49-F238E27FC236}">
                <a16:creationId xmlns:a16="http://schemas.microsoft.com/office/drawing/2014/main" id="{8E04541C-CC5D-4455-8271-73223AE0A881}"/>
              </a:ext>
            </a:extLst>
          </p:cNvPr>
          <p:cNvSpPr>
            <a:spLocks noGrp="1"/>
          </p:cNvSpPr>
          <p:nvPr>
            <p:ph type="body" sz="quarter" idx="12" hasCustomPrompt="1"/>
          </p:nvPr>
        </p:nvSpPr>
        <p:spPr>
          <a:xfrm>
            <a:off x="3453175" y="5818717"/>
            <a:ext cx="5292000" cy="316838"/>
          </a:xfrm>
        </p:spPr>
        <p:txBody>
          <a:bodyPr vert="horz" lIns="0" tIns="0" rIns="0" bIns="0" rtlCol="0" anchor="t" anchorCtr="0">
            <a:noAutofit/>
          </a:bodyPr>
          <a:lstStyle>
            <a:lvl1pPr marL="0" indent="0" algn="ctr">
              <a:buNone/>
              <a:defRPr lang="en-US" sz="1600" dirty="0" smtClean="0">
                <a:solidFill>
                  <a:srgbClr val="2E2E38"/>
                </a:solidFill>
                <a:latin typeface="+mn-lt"/>
              </a:defRPr>
            </a:lvl1pPr>
          </a:lstStyle>
          <a:p>
            <a:pPr marL="356616" lvl="0" indent="-356616" algn="ctr">
              <a:spcBef>
                <a:spcPts val="0"/>
              </a:spcBef>
              <a:spcAft>
                <a:spcPts val="600"/>
              </a:spcAft>
            </a:pPr>
            <a:r>
              <a:rPr lang="en-US" dirty="0"/>
              <a:t>Job Title</a:t>
            </a:r>
          </a:p>
        </p:txBody>
      </p:sp>
      <p:sp>
        <p:nvSpPr>
          <p:cNvPr id="9" name="Text Placeholder 11">
            <a:extLst>
              <a:ext uri="{FF2B5EF4-FFF2-40B4-BE49-F238E27FC236}">
                <a16:creationId xmlns:a16="http://schemas.microsoft.com/office/drawing/2014/main" id="{FBD672D3-B116-471A-8511-D80D5D920D93}"/>
              </a:ext>
            </a:extLst>
          </p:cNvPr>
          <p:cNvSpPr txBox="1">
            <a:spLocks/>
          </p:cNvSpPr>
          <p:nvPr userDrawn="1"/>
        </p:nvSpPr>
        <p:spPr>
          <a:xfrm>
            <a:off x="4929981" y="979787"/>
            <a:ext cx="2338388" cy="882687"/>
          </a:xfrm>
          <a:prstGeom prst="rect">
            <a:avLst/>
          </a:prstGeom>
        </p:spPr>
        <p:txBody>
          <a:bodyPr lIns="0" tIns="0" rIns="0" bIns="0">
            <a:noAutofit/>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GB" sz="11200" dirty="0">
                <a:solidFill>
                  <a:schemeClr val="tx2"/>
                </a:solidFill>
                <a:latin typeface="Georgia" panose="02040502050405020303" pitchFamily="18" charset="0"/>
              </a:rPr>
              <a:t>“ </a:t>
            </a:r>
          </a:p>
        </p:txBody>
      </p:sp>
    </p:spTree>
    <p:extLst>
      <p:ext uri="{BB962C8B-B14F-4D97-AF65-F5344CB8AC3E}">
        <p14:creationId xmlns:p14="http://schemas.microsoft.com/office/powerpoint/2010/main" val="2571476811"/>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userDrawn="1">
  <p:cSld name="6_Standard slide_no bullets">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B697C43D-4F1B-43DA-A0C6-DA6B6708E161}"/>
              </a:ext>
            </a:extLst>
          </p:cNvPr>
          <p:cNvSpPr>
            <a:spLocks noGrp="1"/>
          </p:cNvSpPr>
          <p:nvPr>
            <p:ph type="body" sz="quarter" idx="10" hasCustomPrompt="1"/>
          </p:nvPr>
        </p:nvSpPr>
        <p:spPr>
          <a:xfrm>
            <a:off x="352800" y="2851522"/>
            <a:ext cx="4447800" cy="1202318"/>
          </a:xfrm>
        </p:spPr>
        <p:txBody>
          <a:bodyPr vert="horz" lIns="0" tIns="0" rIns="0" bIns="0" rtlCol="0" anchor="ctr" anchorCtr="0">
            <a:noAutofit/>
          </a:bodyPr>
          <a:lstStyle>
            <a:lvl1pPr marL="0" indent="0">
              <a:buNone/>
              <a:defRPr kumimoji="0" lang="en-IN" sz="3600" b="0" i="0" u="none" strike="noStrike" cap="none" spc="0" normalizeH="0" baseline="0" dirty="0">
                <a:ln>
                  <a:noFill/>
                </a:ln>
                <a:solidFill>
                  <a:schemeClr val="bg1"/>
                </a:solidFill>
                <a:effectLst/>
                <a:uLnTx/>
                <a:uFillTx/>
                <a:latin typeface="EYInterstate Light" panose="02000506000000020004" pitchFamily="2" charset="0"/>
                <a:ea typeface="+mj-ea"/>
                <a:cs typeface="+mj-cs"/>
              </a:defRPr>
            </a:lvl1pPr>
          </a:lstStyle>
          <a:p>
            <a:pPr marL="356616" marR="0" lvl="0" indent="-356616" defTabSz="1007887" fontAlgn="auto">
              <a:lnSpc>
                <a:spcPct val="100000"/>
              </a:lnSpc>
              <a:spcBef>
                <a:spcPct val="0"/>
              </a:spcBef>
              <a:spcAft>
                <a:spcPts val="0"/>
              </a:spcAft>
              <a:buClrTx/>
              <a:buSzTx/>
              <a:tabLst/>
            </a:pPr>
            <a:r>
              <a:rPr lang="en-US" dirty="0"/>
              <a:t>Chapter Title</a:t>
            </a:r>
            <a:endParaRPr lang="en-IN" dirty="0"/>
          </a:p>
        </p:txBody>
      </p:sp>
    </p:spTree>
    <p:extLst>
      <p:ext uri="{BB962C8B-B14F-4D97-AF65-F5344CB8AC3E}">
        <p14:creationId xmlns:p14="http://schemas.microsoft.com/office/powerpoint/2010/main" val="3090871427"/>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showMasterSp="0" userDrawn="1">
  <p:cSld name="3_Final legal text">
    <p:spTree>
      <p:nvGrpSpPr>
        <p:cNvPr id="1" name=""/>
        <p:cNvGrpSpPr/>
        <p:nvPr/>
      </p:nvGrpSpPr>
      <p:grpSpPr>
        <a:xfrm>
          <a:off x="0" y="0"/>
          <a:ext cx="0" cy="0"/>
          <a:chOff x="0" y="0"/>
          <a:chExt cx="0" cy="0"/>
        </a:xfrm>
      </p:grpSpPr>
      <p:sp>
        <p:nvSpPr>
          <p:cNvPr id="8" name="Content Placeholder 2"/>
          <p:cNvSpPr>
            <a:spLocks noGrp="1"/>
          </p:cNvSpPr>
          <p:nvPr>
            <p:ph idx="1"/>
          </p:nvPr>
        </p:nvSpPr>
        <p:spPr>
          <a:xfrm>
            <a:off x="607799" y="719139"/>
            <a:ext cx="4677635" cy="5210062"/>
          </a:xfrm>
        </p:spPr>
        <p:txBody>
          <a:bodyPr/>
          <a:lstStyle>
            <a:lvl1pPr marL="0" indent="0" algn="l" defTabSz="995363" rtl="0" fontAlgn="base">
              <a:lnSpc>
                <a:spcPct val="100000"/>
              </a:lnSpc>
              <a:spcBef>
                <a:spcPct val="70000"/>
              </a:spcBef>
              <a:spcAft>
                <a:spcPct val="0"/>
              </a:spcAft>
              <a:buSzPct val="100000"/>
              <a:buNone/>
              <a:defRPr lang="en-US" sz="1200" kern="1200" noProof="0" dirty="0" smtClean="0">
                <a:solidFill>
                  <a:schemeClr val="bg1"/>
                </a:solidFill>
                <a:latin typeface="EYInterstate Light" panose="02000506000000020004" pitchFamily="2" charset="0"/>
                <a:ea typeface="+mn-ea"/>
                <a:cs typeface="Arial" pitchFamily="34" charset="0"/>
              </a:defRPr>
            </a:lvl1pPr>
            <a:lvl2pPr marL="0" indent="0" algn="l" defTabSz="995363" rtl="0" fontAlgn="base">
              <a:lnSpc>
                <a:spcPct val="100000"/>
              </a:lnSpc>
              <a:spcBef>
                <a:spcPct val="0"/>
              </a:spcBef>
              <a:spcAft>
                <a:spcPct val="0"/>
              </a:spcAft>
              <a:buSzPct val="100000"/>
              <a:buNone/>
              <a:defRPr lang="en-US" sz="900" b="1" kern="1200" noProof="0" dirty="0" smtClean="0">
                <a:solidFill>
                  <a:schemeClr val="bg1"/>
                </a:solidFill>
                <a:latin typeface="EYInterstate Light" panose="02000506000000020004" pitchFamily="2" charset="0"/>
                <a:ea typeface="+mn-ea"/>
                <a:cs typeface="Arial" pitchFamily="34" charset="0"/>
              </a:defRPr>
            </a:lvl2pPr>
            <a:lvl3pPr marL="176213" indent="-176213" algn="l" defTabSz="995363" rtl="0" fontAlgn="base">
              <a:lnSpc>
                <a:spcPct val="100000"/>
              </a:lnSpc>
              <a:spcBef>
                <a:spcPct val="0"/>
              </a:spcBef>
              <a:spcAft>
                <a:spcPct val="0"/>
              </a:spcAft>
              <a:buClr>
                <a:schemeClr val="tx2"/>
              </a:buClr>
              <a:buSzPct val="70000"/>
              <a:buFont typeface="Arial" pitchFamily="34" charset="0"/>
              <a:buChar char="►"/>
              <a:defRPr lang="en-US" sz="900" b="1" kern="1200" noProof="0" dirty="0" smtClean="0">
                <a:solidFill>
                  <a:schemeClr val="bg1"/>
                </a:solidFill>
                <a:latin typeface="EYInterstate Light" panose="02000506000000020004" pitchFamily="2" charset="0"/>
                <a:ea typeface="+mn-ea"/>
                <a:cs typeface="Arial" pitchFamily="34" charset="0"/>
              </a:defRPr>
            </a:lvl3pPr>
            <a:lvl4pPr marL="0" indent="0" algn="l" defTabSz="995363" rtl="0" fontAlgn="base">
              <a:lnSpc>
                <a:spcPct val="100000"/>
              </a:lnSpc>
              <a:spcBef>
                <a:spcPct val="0"/>
              </a:spcBef>
              <a:spcAft>
                <a:spcPct val="0"/>
              </a:spcAft>
              <a:buSzPct val="100000"/>
              <a:buNone/>
              <a:defRPr lang="en-US" sz="800" kern="1200" noProof="0" dirty="0" smtClean="0">
                <a:solidFill>
                  <a:schemeClr val="bg1"/>
                </a:solidFill>
                <a:latin typeface="EYInterstate Light" panose="02000506000000020004" pitchFamily="2" charset="0"/>
                <a:ea typeface="+mn-ea"/>
                <a:cs typeface="Arial" pitchFamily="34" charset="0"/>
              </a:defRPr>
            </a:lvl4pPr>
            <a:lvl5pPr marL="188913" indent="-188913" algn="l" defTabSz="995363" rtl="0" fontAlgn="base">
              <a:lnSpc>
                <a:spcPct val="100000"/>
              </a:lnSpc>
              <a:spcBef>
                <a:spcPct val="0"/>
              </a:spcBef>
              <a:spcAft>
                <a:spcPct val="0"/>
              </a:spcAft>
              <a:buClr>
                <a:schemeClr val="tx2"/>
              </a:buClr>
              <a:buSzPct val="70000"/>
              <a:buFont typeface="Arial" pitchFamily="34" charset="0"/>
              <a:buChar char="►"/>
              <a:defRPr lang="en-US" sz="800" kern="1200" noProof="0" dirty="0">
                <a:solidFill>
                  <a:schemeClr val="bg1"/>
                </a:solidFill>
                <a:latin typeface="EYInterstate Light" panose="02000506000000020004" pitchFamily="2" charset="0"/>
                <a:ea typeface="+mn-ea"/>
                <a:cs typeface="Arial" pitchFamily="34" charset="0"/>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Tree>
    <p:extLst>
      <p:ext uri="{BB962C8B-B14F-4D97-AF65-F5344CB8AC3E}">
        <p14:creationId xmlns:p14="http://schemas.microsoft.com/office/powerpoint/2010/main" val="3534333232"/>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showMasterSp="0" preserve="1" userDrawn="1">
  <p:cSld name="1_Cover">
    <p:spTree>
      <p:nvGrpSpPr>
        <p:cNvPr id="1" name=""/>
        <p:cNvGrpSpPr/>
        <p:nvPr/>
      </p:nvGrpSpPr>
      <p:grpSpPr>
        <a:xfrm>
          <a:off x="0" y="0"/>
          <a:ext cx="0" cy="0"/>
          <a:chOff x="0" y="0"/>
          <a:chExt cx="0" cy="0"/>
        </a:xfrm>
      </p:grpSpPr>
      <p:sp>
        <p:nvSpPr>
          <p:cNvPr id="16" name="Freeform 56">
            <a:extLst>
              <a:ext uri="{FF2B5EF4-FFF2-40B4-BE49-F238E27FC236}">
                <a16:creationId xmlns:a16="http://schemas.microsoft.com/office/drawing/2014/main" id="{13A7AC18-CF42-4EC5-8D40-441EAE30A06C}"/>
              </a:ext>
            </a:extLst>
          </p:cNvPr>
          <p:cNvSpPr/>
          <p:nvPr userDrawn="1"/>
        </p:nvSpPr>
        <p:spPr>
          <a:xfrm>
            <a:off x="498115" y="795662"/>
            <a:ext cx="4930412" cy="3581484"/>
          </a:xfrm>
          <a:custGeom>
            <a:avLst/>
            <a:gdLst>
              <a:gd name="connsiteX0" fmla="*/ 4238387 w 4257675"/>
              <a:gd name="connsiteY0" fmla="*/ 0 h 3092804"/>
              <a:gd name="connsiteX1" fmla="*/ 4257675 w 4257675"/>
              <a:gd name="connsiteY1" fmla="*/ 0 h 3092804"/>
              <a:gd name="connsiteX2" fmla="*/ 4257675 w 4257675"/>
              <a:gd name="connsiteY2" fmla="*/ 3092804 h 3092804"/>
              <a:gd name="connsiteX3" fmla="*/ 0 w 4257675"/>
              <a:gd name="connsiteY3" fmla="*/ 3092804 h 3092804"/>
              <a:gd name="connsiteX4" fmla="*/ 0 w 4257675"/>
              <a:gd name="connsiteY4" fmla="*/ 747342 h 309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7675" h="3092804">
                <a:moveTo>
                  <a:pt x="4238387" y="0"/>
                </a:moveTo>
                <a:lnTo>
                  <a:pt x="4257675" y="0"/>
                </a:lnTo>
                <a:lnTo>
                  <a:pt x="4257675" y="3092804"/>
                </a:lnTo>
                <a:lnTo>
                  <a:pt x="0" y="3092804"/>
                </a:lnTo>
                <a:lnTo>
                  <a:pt x="0" y="747342"/>
                </a:lnTo>
                <a:close/>
              </a:path>
            </a:pathLst>
          </a:custGeom>
          <a:solidFill>
            <a:srgbClr val="FFE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p:cNvSpPr>
            <a:spLocks noGrp="1"/>
          </p:cNvSpPr>
          <p:nvPr>
            <p:ph type="ctrTitle"/>
          </p:nvPr>
        </p:nvSpPr>
        <p:spPr>
          <a:xfrm>
            <a:off x="775504" y="1954221"/>
            <a:ext cx="4328932" cy="979702"/>
          </a:xfrm>
        </p:spPr>
        <p:txBody>
          <a:bodyPr/>
          <a:lstStyle>
            <a:lvl1pPr>
              <a:defRPr sz="3000" b="0">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12" name="Subtitle 2"/>
          <p:cNvSpPr>
            <a:spLocks noGrp="1"/>
          </p:cNvSpPr>
          <p:nvPr>
            <p:ph type="subTitle" idx="1"/>
          </p:nvPr>
        </p:nvSpPr>
        <p:spPr>
          <a:xfrm>
            <a:off x="775504" y="3046158"/>
            <a:ext cx="4328932" cy="1046323"/>
          </a:xfrm>
        </p:spPr>
        <p:txBody>
          <a:bodyPr/>
          <a:lstStyle>
            <a:lvl1pPr marL="0" indent="0" algn="l">
              <a:spcAft>
                <a:spcPts val="1200"/>
              </a:spcAft>
              <a:buNone/>
              <a:defRPr sz="2000">
                <a:solidFill>
                  <a:schemeClr val="bg1"/>
                </a:solidFill>
                <a:latin typeface="EYInterstate" panose="02000503020000020004" pitchFamily="2" charset="0"/>
                <a:cs typeface="Arial" pitchFamily="34" charset="0"/>
              </a:defRPr>
            </a:lvl1pPr>
            <a:lvl2pPr marL="0" indent="0" algn="l">
              <a:buNone/>
              <a:defRPr sz="1600" b="1">
                <a:solidFill>
                  <a:srgbClr val="404040"/>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dirty="0"/>
              <a:t>Click to edit Master subtitle style</a:t>
            </a:r>
            <a:endParaRPr lang="en-GB" dirty="0"/>
          </a:p>
        </p:txBody>
      </p:sp>
      <p:cxnSp>
        <p:nvCxnSpPr>
          <p:cNvPr id="7" name="Straight Connector 6">
            <a:extLst>
              <a:ext uri="{FF2B5EF4-FFF2-40B4-BE49-F238E27FC236}">
                <a16:creationId xmlns:a16="http://schemas.microsoft.com/office/drawing/2014/main" id="{F93BD223-2224-476C-AB5C-300C248C1618}"/>
              </a:ext>
            </a:extLst>
          </p:cNvPr>
          <p:cNvCxnSpPr>
            <a:cxnSpLocks/>
          </p:cNvCxnSpPr>
          <p:nvPr userDrawn="1"/>
        </p:nvCxnSpPr>
        <p:spPr>
          <a:xfrm>
            <a:off x="1333184" y="5709060"/>
            <a:ext cx="8122101" cy="0"/>
          </a:xfrm>
          <a:prstGeom prst="line">
            <a:avLst/>
          </a:prstGeom>
          <a:ln>
            <a:solidFill>
              <a:srgbClr val="828290"/>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651B4C43-E5F8-400E-A971-58A3766B1BF0}"/>
              </a:ext>
            </a:extLst>
          </p:cNvPr>
          <p:cNvSpPr txBox="1"/>
          <p:nvPr userDrawn="1"/>
        </p:nvSpPr>
        <p:spPr>
          <a:xfrm>
            <a:off x="461984" y="5605200"/>
            <a:ext cx="1045073" cy="197581"/>
          </a:xfrm>
          <a:prstGeom prst="rect">
            <a:avLst/>
          </a:prstGeom>
          <a:noFill/>
        </p:spPr>
        <p:txBody>
          <a:bodyPr wrap="square" lIns="0" tIns="0" rIns="0" bIns="0" rtlCol="0" anchor="ctr" anchorCtr="0">
            <a:noAutofit/>
          </a:bodyPr>
          <a:lstStyle/>
          <a:p>
            <a:r>
              <a:rPr lang="en-GB" sz="1200" dirty="0">
                <a:solidFill>
                  <a:srgbClr val="828290"/>
                </a:solidFill>
                <a:latin typeface="EYInterstate Light" panose="02000506000000020004" pitchFamily="2" charset="0"/>
              </a:rPr>
              <a:t>Written by</a:t>
            </a:r>
          </a:p>
        </p:txBody>
      </p:sp>
      <p:sp>
        <p:nvSpPr>
          <p:cNvPr id="10" name="Text Placeholder 16">
            <a:extLst>
              <a:ext uri="{FF2B5EF4-FFF2-40B4-BE49-F238E27FC236}">
                <a16:creationId xmlns:a16="http://schemas.microsoft.com/office/drawing/2014/main" id="{A9465B6B-DFD4-4E0C-9ACE-E88CA2220464}"/>
              </a:ext>
            </a:extLst>
          </p:cNvPr>
          <p:cNvSpPr>
            <a:spLocks noGrp="1"/>
          </p:cNvSpPr>
          <p:nvPr>
            <p:ph type="body" sz="quarter" idx="14" hasCustomPrompt="1"/>
          </p:nvPr>
        </p:nvSpPr>
        <p:spPr>
          <a:xfrm>
            <a:off x="1333184" y="6019189"/>
            <a:ext cx="3089275" cy="180000"/>
          </a:xfrm>
        </p:spPr>
        <p:txBody>
          <a:bodyPr/>
          <a:lstStyle>
            <a:lvl1pPr marL="0" indent="0">
              <a:buNone/>
              <a:defRPr sz="1200">
                <a:solidFill>
                  <a:schemeClr val="bg1"/>
                </a:solidFill>
              </a:defRPr>
            </a:lvl1pPr>
          </a:lstStyle>
          <a:p>
            <a:pPr lvl="0"/>
            <a:r>
              <a:rPr lang="en-US" dirty="0"/>
              <a:t>Name Surname</a:t>
            </a:r>
            <a:endParaRPr lang="en-GB" dirty="0"/>
          </a:p>
        </p:txBody>
      </p:sp>
      <p:sp>
        <p:nvSpPr>
          <p:cNvPr id="13" name="Text Placeholder 16">
            <a:extLst>
              <a:ext uri="{FF2B5EF4-FFF2-40B4-BE49-F238E27FC236}">
                <a16:creationId xmlns:a16="http://schemas.microsoft.com/office/drawing/2014/main" id="{A1F2ED22-5637-4AB8-ABD8-3693A6EA55FD}"/>
              </a:ext>
            </a:extLst>
          </p:cNvPr>
          <p:cNvSpPr>
            <a:spLocks noGrp="1"/>
          </p:cNvSpPr>
          <p:nvPr>
            <p:ph type="body" sz="quarter" idx="15" hasCustomPrompt="1"/>
          </p:nvPr>
        </p:nvSpPr>
        <p:spPr>
          <a:xfrm>
            <a:off x="1333184" y="6216807"/>
            <a:ext cx="3089275" cy="180000"/>
          </a:xfrm>
        </p:spPr>
        <p:txBody>
          <a:bodyPr/>
          <a:lstStyle>
            <a:lvl1pPr marL="0" indent="0">
              <a:buNone/>
              <a:defRPr sz="1200">
                <a:solidFill>
                  <a:schemeClr val="bg1"/>
                </a:solidFill>
              </a:defRPr>
            </a:lvl1pPr>
          </a:lstStyle>
          <a:p>
            <a:pPr lvl="0"/>
            <a:r>
              <a:rPr lang="en-US" dirty="0"/>
              <a:t>Job Title</a:t>
            </a:r>
            <a:endParaRPr lang="en-GB" dirty="0"/>
          </a:p>
        </p:txBody>
      </p:sp>
      <p:sp>
        <p:nvSpPr>
          <p:cNvPr id="14" name="Picture Placeholder 19">
            <a:extLst>
              <a:ext uri="{FF2B5EF4-FFF2-40B4-BE49-F238E27FC236}">
                <a16:creationId xmlns:a16="http://schemas.microsoft.com/office/drawing/2014/main" id="{29A5E1BC-8F6B-43EF-9FF6-8242E7708BDA}"/>
              </a:ext>
            </a:extLst>
          </p:cNvPr>
          <p:cNvSpPr>
            <a:spLocks noGrp="1"/>
          </p:cNvSpPr>
          <p:nvPr>
            <p:ph type="pic" sz="quarter" idx="16"/>
          </p:nvPr>
        </p:nvSpPr>
        <p:spPr>
          <a:xfrm>
            <a:off x="461983" y="5914642"/>
            <a:ext cx="576000" cy="576000"/>
          </a:xfrm>
          <a:prstGeom prst="ellipse">
            <a:avLst/>
          </a:prstGeom>
        </p:spPr>
        <p:txBody>
          <a:bodyPr anchor="ctr"/>
          <a:lstStyle>
            <a:lvl1pPr marL="0" indent="0" algn="ctr">
              <a:buNone/>
              <a:defRPr sz="900">
                <a:solidFill>
                  <a:schemeClr val="bg1"/>
                </a:solidFill>
              </a:defRPr>
            </a:lvl1pPr>
          </a:lstStyle>
          <a:p>
            <a:endParaRPr lang="en-GB" dirty="0"/>
          </a:p>
        </p:txBody>
      </p:sp>
      <p:grpSp>
        <p:nvGrpSpPr>
          <p:cNvPr id="2" name="Group 4">
            <a:extLst>
              <a:ext uri="{FF2B5EF4-FFF2-40B4-BE49-F238E27FC236}">
                <a16:creationId xmlns:a16="http://schemas.microsoft.com/office/drawing/2014/main" id="{63F02F42-4916-4588-807F-4BB7367EB0EC}"/>
              </a:ext>
            </a:extLst>
          </p:cNvPr>
          <p:cNvGrpSpPr>
            <a:grpSpLocks noChangeAspect="1"/>
          </p:cNvGrpSpPr>
          <p:nvPr userDrawn="1"/>
        </p:nvGrpSpPr>
        <p:grpSpPr bwMode="auto">
          <a:xfrm>
            <a:off x="10364788" y="4960938"/>
            <a:ext cx="1225550" cy="1435100"/>
            <a:chOff x="6529" y="3125"/>
            <a:chExt cx="772" cy="904"/>
          </a:xfrm>
        </p:grpSpPr>
        <p:sp>
          <p:nvSpPr>
            <p:cNvPr id="4" name="Freeform 5">
              <a:extLst>
                <a:ext uri="{FF2B5EF4-FFF2-40B4-BE49-F238E27FC236}">
                  <a16:creationId xmlns:a16="http://schemas.microsoft.com/office/drawing/2014/main" id="{0BD928C5-1C7D-4599-A7E9-8AB1B188C6AA}"/>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 name="Freeform 6">
              <a:extLst>
                <a:ext uri="{FF2B5EF4-FFF2-40B4-BE49-F238E27FC236}">
                  <a16:creationId xmlns:a16="http://schemas.microsoft.com/office/drawing/2014/main" id="{37C281E8-2924-471F-A849-26C37A059B4E}"/>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823073061"/>
      </p:ext>
    </p:extLst>
  </p:cSld>
  <p:clrMapOvr>
    <a:masterClrMapping/>
  </p:clrMapOvr>
  <p:extLst>
    <p:ext uri="{DCECCB84-F9BA-43D5-87BE-67443E8EF086}">
      <p15:sldGuideLst xmlns:p15="http://schemas.microsoft.com/office/powerpoint/2012/main">
        <p15:guide id="1" orient="horz" pos="2160">
          <p15:clr>
            <a:srgbClr val="FBAE40"/>
          </p15:clr>
        </p15:guide>
        <p15:guide id="2" pos="3842">
          <p15:clr>
            <a:srgbClr val="FBAE40"/>
          </p15:clr>
        </p15:guide>
      </p15:sldGuideLst>
    </p:ext>
  </p:extLst>
</p:sldLayout>
</file>

<file path=ppt/slideLayouts/slideLayout364.xml><?xml version="1.0" encoding="utf-8"?>
<p:sldLayout xmlns:a="http://schemas.openxmlformats.org/drawingml/2006/main" xmlns:r="http://schemas.openxmlformats.org/officeDocument/2006/relationships" xmlns:p="http://schemas.openxmlformats.org/presentationml/2006/main" showMasterSp="0" preserve="1" userDrawn="1">
  <p:cSld name="1_Cover alternate">
    <p:spTree>
      <p:nvGrpSpPr>
        <p:cNvPr id="1" name=""/>
        <p:cNvGrpSpPr/>
        <p:nvPr/>
      </p:nvGrpSpPr>
      <p:grpSpPr>
        <a:xfrm>
          <a:off x="0" y="0"/>
          <a:ext cx="0" cy="0"/>
          <a:chOff x="0" y="0"/>
          <a:chExt cx="0" cy="0"/>
        </a:xfrm>
      </p:grpSpPr>
      <p:sp>
        <p:nvSpPr>
          <p:cNvPr id="16" name="Freeform 56">
            <a:extLst>
              <a:ext uri="{FF2B5EF4-FFF2-40B4-BE49-F238E27FC236}">
                <a16:creationId xmlns:a16="http://schemas.microsoft.com/office/drawing/2014/main" id="{13A7AC18-CF42-4EC5-8D40-441EAE30A06C}"/>
              </a:ext>
            </a:extLst>
          </p:cNvPr>
          <p:cNvSpPr/>
          <p:nvPr userDrawn="1"/>
        </p:nvSpPr>
        <p:spPr>
          <a:xfrm>
            <a:off x="498115" y="795662"/>
            <a:ext cx="4930412" cy="3581484"/>
          </a:xfrm>
          <a:custGeom>
            <a:avLst/>
            <a:gdLst>
              <a:gd name="connsiteX0" fmla="*/ 4238387 w 4257675"/>
              <a:gd name="connsiteY0" fmla="*/ 0 h 3092804"/>
              <a:gd name="connsiteX1" fmla="*/ 4257675 w 4257675"/>
              <a:gd name="connsiteY1" fmla="*/ 0 h 3092804"/>
              <a:gd name="connsiteX2" fmla="*/ 4257675 w 4257675"/>
              <a:gd name="connsiteY2" fmla="*/ 3092804 h 3092804"/>
              <a:gd name="connsiteX3" fmla="*/ 0 w 4257675"/>
              <a:gd name="connsiteY3" fmla="*/ 3092804 h 3092804"/>
              <a:gd name="connsiteX4" fmla="*/ 0 w 4257675"/>
              <a:gd name="connsiteY4" fmla="*/ 747342 h 309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7675" h="3092804">
                <a:moveTo>
                  <a:pt x="4238387" y="0"/>
                </a:moveTo>
                <a:lnTo>
                  <a:pt x="4257675" y="0"/>
                </a:lnTo>
                <a:lnTo>
                  <a:pt x="4257675" y="3092804"/>
                </a:lnTo>
                <a:lnTo>
                  <a:pt x="0" y="3092804"/>
                </a:lnTo>
                <a:lnTo>
                  <a:pt x="0" y="747342"/>
                </a:lnTo>
                <a:close/>
              </a:path>
            </a:pathLst>
          </a:custGeom>
          <a:solidFill>
            <a:srgbClr val="FFE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p:cNvSpPr>
            <a:spLocks noGrp="1"/>
          </p:cNvSpPr>
          <p:nvPr>
            <p:ph type="ctrTitle"/>
          </p:nvPr>
        </p:nvSpPr>
        <p:spPr>
          <a:xfrm>
            <a:off x="775504" y="1954221"/>
            <a:ext cx="4328932" cy="979702"/>
          </a:xfrm>
        </p:spPr>
        <p:txBody>
          <a:bodyPr/>
          <a:lstStyle>
            <a:lvl1pPr>
              <a:defRPr sz="3000" b="0">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12" name="Subtitle 2"/>
          <p:cNvSpPr>
            <a:spLocks noGrp="1"/>
          </p:cNvSpPr>
          <p:nvPr>
            <p:ph type="subTitle" idx="1"/>
          </p:nvPr>
        </p:nvSpPr>
        <p:spPr>
          <a:xfrm>
            <a:off x="775504" y="3046158"/>
            <a:ext cx="4328932" cy="1046323"/>
          </a:xfrm>
        </p:spPr>
        <p:txBody>
          <a:bodyPr/>
          <a:lstStyle>
            <a:lvl1pPr marL="0" indent="0" algn="l">
              <a:spcAft>
                <a:spcPts val="1200"/>
              </a:spcAft>
              <a:buNone/>
              <a:defRPr sz="2000">
                <a:solidFill>
                  <a:schemeClr val="bg1"/>
                </a:solidFill>
                <a:latin typeface="EYInterstate" panose="02000503020000020004" pitchFamily="2" charset="0"/>
                <a:cs typeface="Arial" pitchFamily="34" charset="0"/>
              </a:defRPr>
            </a:lvl1pPr>
            <a:lvl2pPr marL="0" indent="0" algn="l">
              <a:buNone/>
              <a:defRPr sz="1600" b="1">
                <a:solidFill>
                  <a:srgbClr val="404040"/>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dirty="0"/>
              <a:t>Click to edit Master subtitle style</a:t>
            </a:r>
            <a:endParaRPr lang="en-GB" dirty="0"/>
          </a:p>
        </p:txBody>
      </p:sp>
      <p:cxnSp>
        <p:nvCxnSpPr>
          <p:cNvPr id="7" name="Straight Connector 6">
            <a:extLst>
              <a:ext uri="{FF2B5EF4-FFF2-40B4-BE49-F238E27FC236}">
                <a16:creationId xmlns:a16="http://schemas.microsoft.com/office/drawing/2014/main" id="{F93BD223-2224-476C-AB5C-300C248C1618}"/>
              </a:ext>
            </a:extLst>
          </p:cNvPr>
          <p:cNvCxnSpPr>
            <a:cxnSpLocks/>
          </p:cNvCxnSpPr>
          <p:nvPr userDrawn="1"/>
        </p:nvCxnSpPr>
        <p:spPr>
          <a:xfrm>
            <a:off x="1333184" y="5709060"/>
            <a:ext cx="8122101" cy="0"/>
          </a:xfrm>
          <a:prstGeom prst="line">
            <a:avLst/>
          </a:prstGeom>
          <a:ln>
            <a:solidFill>
              <a:srgbClr val="828290"/>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651B4C43-E5F8-400E-A971-58A3766B1BF0}"/>
              </a:ext>
            </a:extLst>
          </p:cNvPr>
          <p:cNvSpPr txBox="1"/>
          <p:nvPr userDrawn="1"/>
        </p:nvSpPr>
        <p:spPr>
          <a:xfrm>
            <a:off x="461984" y="5605200"/>
            <a:ext cx="1045073" cy="197581"/>
          </a:xfrm>
          <a:prstGeom prst="rect">
            <a:avLst/>
          </a:prstGeom>
          <a:noFill/>
        </p:spPr>
        <p:txBody>
          <a:bodyPr wrap="square" lIns="0" tIns="0" rIns="0" bIns="0" rtlCol="0" anchor="ctr" anchorCtr="0">
            <a:noAutofit/>
          </a:bodyPr>
          <a:lstStyle/>
          <a:p>
            <a:r>
              <a:rPr lang="en-GB" sz="1200" dirty="0">
                <a:solidFill>
                  <a:srgbClr val="828290"/>
                </a:solidFill>
                <a:latin typeface="EYInterstate Light" panose="02000506000000020004" pitchFamily="2" charset="0"/>
              </a:rPr>
              <a:t>Written by</a:t>
            </a:r>
          </a:p>
        </p:txBody>
      </p:sp>
      <p:sp>
        <p:nvSpPr>
          <p:cNvPr id="10" name="Text Placeholder 16">
            <a:extLst>
              <a:ext uri="{FF2B5EF4-FFF2-40B4-BE49-F238E27FC236}">
                <a16:creationId xmlns:a16="http://schemas.microsoft.com/office/drawing/2014/main" id="{A9465B6B-DFD4-4E0C-9ACE-E88CA2220464}"/>
              </a:ext>
            </a:extLst>
          </p:cNvPr>
          <p:cNvSpPr>
            <a:spLocks noGrp="1"/>
          </p:cNvSpPr>
          <p:nvPr>
            <p:ph type="body" sz="quarter" idx="14" hasCustomPrompt="1"/>
          </p:nvPr>
        </p:nvSpPr>
        <p:spPr>
          <a:xfrm>
            <a:off x="461984" y="6019189"/>
            <a:ext cx="3089275" cy="180000"/>
          </a:xfrm>
        </p:spPr>
        <p:txBody>
          <a:bodyPr/>
          <a:lstStyle>
            <a:lvl1pPr marL="0" indent="0">
              <a:buNone/>
              <a:defRPr sz="1200">
                <a:solidFill>
                  <a:schemeClr val="bg1"/>
                </a:solidFill>
              </a:defRPr>
            </a:lvl1pPr>
          </a:lstStyle>
          <a:p>
            <a:pPr lvl="0"/>
            <a:r>
              <a:rPr lang="en-US" dirty="0"/>
              <a:t>Name Surname</a:t>
            </a:r>
            <a:endParaRPr lang="en-GB" dirty="0"/>
          </a:p>
        </p:txBody>
      </p:sp>
      <p:sp>
        <p:nvSpPr>
          <p:cNvPr id="13" name="Text Placeholder 16">
            <a:extLst>
              <a:ext uri="{FF2B5EF4-FFF2-40B4-BE49-F238E27FC236}">
                <a16:creationId xmlns:a16="http://schemas.microsoft.com/office/drawing/2014/main" id="{A1F2ED22-5637-4AB8-ABD8-3693A6EA55FD}"/>
              </a:ext>
            </a:extLst>
          </p:cNvPr>
          <p:cNvSpPr>
            <a:spLocks noGrp="1"/>
          </p:cNvSpPr>
          <p:nvPr>
            <p:ph type="body" sz="quarter" idx="15" hasCustomPrompt="1"/>
          </p:nvPr>
        </p:nvSpPr>
        <p:spPr>
          <a:xfrm>
            <a:off x="461984" y="6216807"/>
            <a:ext cx="3089275" cy="180000"/>
          </a:xfrm>
        </p:spPr>
        <p:txBody>
          <a:bodyPr/>
          <a:lstStyle>
            <a:lvl1pPr marL="0" indent="0">
              <a:buNone/>
              <a:defRPr sz="1200">
                <a:solidFill>
                  <a:schemeClr val="bg1"/>
                </a:solidFill>
              </a:defRPr>
            </a:lvl1pPr>
          </a:lstStyle>
          <a:p>
            <a:pPr lvl="0"/>
            <a:r>
              <a:rPr lang="en-US" dirty="0"/>
              <a:t>Job Title</a:t>
            </a:r>
            <a:endParaRPr lang="en-GB" dirty="0"/>
          </a:p>
        </p:txBody>
      </p:sp>
      <p:grpSp>
        <p:nvGrpSpPr>
          <p:cNvPr id="14" name="Group 4">
            <a:extLst>
              <a:ext uri="{FF2B5EF4-FFF2-40B4-BE49-F238E27FC236}">
                <a16:creationId xmlns:a16="http://schemas.microsoft.com/office/drawing/2014/main" id="{5CE71800-5B4B-4F94-8DA1-A2C05D9E8750}"/>
              </a:ext>
            </a:extLst>
          </p:cNvPr>
          <p:cNvGrpSpPr>
            <a:grpSpLocks noChangeAspect="1"/>
          </p:cNvGrpSpPr>
          <p:nvPr userDrawn="1"/>
        </p:nvGrpSpPr>
        <p:grpSpPr bwMode="auto">
          <a:xfrm>
            <a:off x="10364788" y="4960938"/>
            <a:ext cx="1225550" cy="1435100"/>
            <a:chOff x="6529" y="3125"/>
            <a:chExt cx="772" cy="904"/>
          </a:xfrm>
        </p:grpSpPr>
        <p:sp>
          <p:nvSpPr>
            <p:cNvPr id="15" name="Freeform 5">
              <a:extLst>
                <a:ext uri="{FF2B5EF4-FFF2-40B4-BE49-F238E27FC236}">
                  <a16:creationId xmlns:a16="http://schemas.microsoft.com/office/drawing/2014/main" id="{58FB548F-77B7-4F42-8CF1-C53943386AA5}"/>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7" name="Freeform 6">
              <a:extLst>
                <a:ext uri="{FF2B5EF4-FFF2-40B4-BE49-F238E27FC236}">
                  <a16:creationId xmlns:a16="http://schemas.microsoft.com/office/drawing/2014/main" id="{40005A69-42DA-4C6D-A41C-62C78DAFEFB7}"/>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1627929673"/>
      </p:ext>
    </p:extLst>
  </p:cSld>
  <p:clrMapOvr>
    <a:masterClrMapping/>
  </p:clrMapOvr>
  <p:extLst>
    <p:ext uri="{DCECCB84-F9BA-43D5-87BE-67443E8EF086}">
      <p15:sldGuideLst xmlns:p15="http://schemas.microsoft.com/office/powerpoint/2012/main">
        <p15:guide id="1" orient="horz" pos="2160">
          <p15:clr>
            <a:srgbClr val="FBAE40"/>
          </p15:clr>
        </p15:guide>
        <p15:guide id="2" pos="3842">
          <p15:clr>
            <a:srgbClr val="FBAE40"/>
          </p15:clr>
        </p15:guide>
      </p15:sldGuideLst>
    </p:ext>
  </p:extLst>
</p:sldLayout>
</file>

<file path=ppt/slideLayouts/slideLayout365.xml><?xml version="1.0" encoding="utf-8"?>
<p:sldLayout xmlns:a="http://schemas.openxmlformats.org/drawingml/2006/main" xmlns:r="http://schemas.openxmlformats.org/officeDocument/2006/relationships" xmlns:p="http://schemas.openxmlformats.org/presentationml/2006/main" showMasterSp="0" preserve="1" userDrawn="1">
  <p:cSld name="Approved question wide">
    <p:spTree>
      <p:nvGrpSpPr>
        <p:cNvPr id="1" name=""/>
        <p:cNvGrpSpPr/>
        <p:nvPr/>
      </p:nvGrpSpPr>
      <p:grpSpPr>
        <a:xfrm>
          <a:off x="0" y="0"/>
          <a:ext cx="0" cy="0"/>
          <a:chOff x="0" y="0"/>
          <a:chExt cx="0" cy="0"/>
        </a:xfrm>
      </p:grpSpPr>
      <p:grpSp>
        <p:nvGrpSpPr>
          <p:cNvPr id="235" name="Group 234">
            <a:extLst>
              <a:ext uri="{FF2B5EF4-FFF2-40B4-BE49-F238E27FC236}">
                <a16:creationId xmlns:a16="http://schemas.microsoft.com/office/drawing/2014/main" id="{5342E118-6F1D-4C46-956E-4CCCBCAA7952}"/>
              </a:ext>
            </a:extLst>
          </p:cNvPr>
          <p:cNvGrpSpPr/>
          <p:nvPr userDrawn="1"/>
        </p:nvGrpSpPr>
        <p:grpSpPr>
          <a:xfrm>
            <a:off x="498115" y="5826612"/>
            <a:ext cx="3878023" cy="570195"/>
            <a:chOff x="498115" y="5951018"/>
            <a:chExt cx="3878023" cy="570195"/>
          </a:xfrm>
        </p:grpSpPr>
        <p:sp>
          <p:nvSpPr>
            <p:cNvPr id="168" name="Rectangle 167">
              <a:extLst>
                <a:ext uri="{FF2B5EF4-FFF2-40B4-BE49-F238E27FC236}">
                  <a16:creationId xmlns:a16="http://schemas.microsoft.com/office/drawing/2014/main" id="{A22049CA-64AE-409F-988D-A7317F8AD136}"/>
                </a:ext>
              </a:extLst>
            </p:cNvPr>
            <p:cNvSpPr>
              <a:spLocks noChangeArrowheads="1"/>
            </p:cNvSpPr>
            <p:nvPr userDrawn="1"/>
          </p:nvSpPr>
          <p:spPr bwMode="auto">
            <a:xfrm>
              <a:off x="498115"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9" name="Rectangle 6">
              <a:extLst>
                <a:ext uri="{FF2B5EF4-FFF2-40B4-BE49-F238E27FC236}">
                  <a16:creationId xmlns:a16="http://schemas.microsoft.com/office/drawing/2014/main" id="{E37A0A05-0A78-44A7-8873-0A1A20C87175}"/>
                </a:ext>
              </a:extLst>
            </p:cNvPr>
            <p:cNvSpPr>
              <a:spLocks noChangeArrowheads="1"/>
            </p:cNvSpPr>
            <p:nvPr userDrawn="1"/>
          </p:nvSpPr>
          <p:spPr bwMode="auto">
            <a:xfrm>
              <a:off x="69341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70" name="Rectangle 7">
              <a:extLst>
                <a:ext uri="{FF2B5EF4-FFF2-40B4-BE49-F238E27FC236}">
                  <a16:creationId xmlns:a16="http://schemas.microsoft.com/office/drawing/2014/main" id="{0DEA0CBE-8527-4287-BF98-DA48947875F5}"/>
                </a:ext>
              </a:extLst>
            </p:cNvPr>
            <p:cNvSpPr>
              <a:spLocks noChangeArrowheads="1"/>
            </p:cNvSpPr>
            <p:nvPr userDrawn="1"/>
          </p:nvSpPr>
          <p:spPr bwMode="auto">
            <a:xfrm>
              <a:off x="89045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71" name="Freeform 8">
              <a:extLst>
                <a:ext uri="{FF2B5EF4-FFF2-40B4-BE49-F238E27FC236}">
                  <a16:creationId xmlns:a16="http://schemas.microsoft.com/office/drawing/2014/main" id="{444058C6-612A-446E-8F68-0E5CC4CFF366}"/>
                </a:ext>
              </a:extLst>
            </p:cNvPr>
            <p:cNvSpPr>
              <a:spLocks/>
            </p:cNvSpPr>
            <p:nvPr userDrawn="1"/>
          </p:nvSpPr>
          <p:spPr bwMode="auto">
            <a:xfrm>
              <a:off x="498115" y="6181188"/>
              <a:ext cx="94161" cy="130778"/>
            </a:xfrm>
            <a:custGeom>
              <a:avLst/>
              <a:gdLst>
                <a:gd name="T0" fmla="*/ 32 w 54"/>
                <a:gd name="T1" fmla="*/ 11 h 75"/>
                <a:gd name="T2" fmla="*/ 32 w 54"/>
                <a:gd name="T3" fmla="*/ 75 h 75"/>
                <a:gd name="T4" fmla="*/ 22 w 54"/>
                <a:gd name="T5" fmla="*/ 75 h 75"/>
                <a:gd name="T6" fmla="*/ 22 w 54"/>
                <a:gd name="T7" fmla="*/ 11 h 75"/>
                <a:gd name="T8" fmla="*/ 0 w 54"/>
                <a:gd name="T9" fmla="*/ 11 h 75"/>
                <a:gd name="T10" fmla="*/ 0 w 54"/>
                <a:gd name="T11" fmla="*/ 0 h 75"/>
                <a:gd name="T12" fmla="*/ 54 w 54"/>
                <a:gd name="T13" fmla="*/ 0 h 75"/>
                <a:gd name="T14" fmla="*/ 54 w 54"/>
                <a:gd name="T15" fmla="*/ 11 h 75"/>
                <a:gd name="T16" fmla="*/ 32 w 54"/>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1"/>
                  </a:moveTo>
                  <a:lnTo>
                    <a:pt x="32" y="75"/>
                  </a:lnTo>
                  <a:lnTo>
                    <a:pt x="22" y="75"/>
                  </a:lnTo>
                  <a:lnTo>
                    <a:pt x="22" y="11"/>
                  </a:lnTo>
                  <a:lnTo>
                    <a:pt x="0" y="11"/>
                  </a:lnTo>
                  <a:lnTo>
                    <a:pt x="0" y="0"/>
                  </a:lnTo>
                  <a:lnTo>
                    <a:pt x="54" y="0"/>
                  </a:lnTo>
                  <a:lnTo>
                    <a:pt x="54" y="11"/>
                  </a:lnTo>
                  <a:lnTo>
                    <a:pt x="32"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2" name="Freeform 9">
              <a:extLst>
                <a:ext uri="{FF2B5EF4-FFF2-40B4-BE49-F238E27FC236}">
                  <a16:creationId xmlns:a16="http://schemas.microsoft.com/office/drawing/2014/main" id="{1011EC31-E0C3-404F-93B3-EFD3DADC11CB}"/>
                </a:ext>
              </a:extLst>
            </p:cNvPr>
            <p:cNvSpPr>
              <a:spLocks/>
            </p:cNvSpPr>
            <p:nvPr userDrawn="1"/>
          </p:nvSpPr>
          <p:spPr bwMode="auto">
            <a:xfrm>
              <a:off x="609713" y="6174213"/>
              <a:ext cx="78468"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3" name="Freeform 10">
              <a:extLst>
                <a:ext uri="{FF2B5EF4-FFF2-40B4-BE49-F238E27FC236}">
                  <a16:creationId xmlns:a16="http://schemas.microsoft.com/office/drawing/2014/main" id="{3C9D076B-D88C-4089-8D58-9A31CFCDB02A}"/>
                </a:ext>
              </a:extLst>
            </p:cNvPr>
            <p:cNvSpPr>
              <a:spLocks noEditPoints="1"/>
            </p:cNvSpPr>
            <p:nvPr userDrawn="1"/>
          </p:nvSpPr>
          <p:spPr bwMode="auto">
            <a:xfrm>
              <a:off x="705618" y="6212575"/>
              <a:ext cx="85443"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4" name="Freeform 11">
              <a:extLst>
                <a:ext uri="{FF2B5EF4-FFF2-40B4-BE49-F238E27FC236}">
                  <a16:creationId xmlns:a16="http://schemas.microsoft.com/office/drawing/2014/main" id="{29DB43AC-B765-4ECB-B483-562473BD4A38}"/>
                </a:ext>
              </a:extLst>
            </p:cNvPr>
            <p:cNvSpPr>
              <a:spLocks noEditPoints="1"/>
            </p:cNvSpPr>
            <p:nvPr userDrawn="1"/>
          </p:nvSpPr>
          <p:spPr bwMode="auto">
            <a:xfrm>
              <a:off x="857320" y="6174213"/>
              <a:ext cx="83698" cy="139497"/>
            </a:xfrm>
            <a:custGeom>
              <a:avLst/>
              <a:gdLst>
                <a:gd name="T0" fmla="*/ 33 w 33"/>
                <a:gd name="T1" fmla="*/ 35 h 55"/>
                <a:gd name="T2" fmla="*/ 31 w 33"/>
                <a:gd name="T3" fmla="*/ 44 h 55"/>
                <a:gd name="T4" fmla="*/ 28 w 33"/>
                <a:gd name="T5" fmla="*/ 50 h 55"/>
                <a:gd name="T6" fmla="*/ 23 w 33"/>
                <a:gd name="T7" fmla="*/ 53 h 55"/>
                <a:gd name="T8" fmla="*/ 17 w 33"/>
                <a:gd name="T9" fmla="*/ 55 h 55"/>
                <a:gd name="T10" fmla="*/ 12 w 33"/>
                <a:gd name="T11" fmla="*/ 53 h 55"/>
                <a:gd name="T12" fmla="*/ 8 w 33"/>
                <a:gd name="T13" fmla="*/ 50 h 55"/>
                <a:gd name="T14" fmla="*/ 8 w 33"/>
                <a:gd name="T15" fmla="*/ 54 h 55"/>
                <a:gd name="T16" fmla="*/ 0 w 33"/>
                <a:gd name="T17" fmla="*/ 54 h 55"/>
                <a:gd name="T18" fmla="*/ 0 w 33"/>
                <a:gd name="T19" fmla="*/ 4 h 55"/>
                <a:gd name="T20" fmla="*/ 8 w 33"/>
                <a:gd name="T21" fmla="*/ 0 h 55"/>
                <a:gd name="T22" fmla="*/ 8 w 33"/>
                <a:gd name="T23" fmla="*/ 19 h 55"/>
                <a:gd name="T24" fmla="*/ 10 w 33"/>
                <a:gd name="T25" fmla="*/ 17 h 55"/>
                <a:gd name="T26" fmla="*/ 12 w 33"/>
                <a:gd name="T27" fmla="*/ 16 h 55"/>
                <a:gd name="T28" fmla="*/ 14 w 33"/>
                <a:gd name="T29" fmla="*/ 15 h 55"/>
                <a:gd name="T30" fmla="*/ 18 w 33"/>
                <a:gd name="T31" fmla="*/ 15 h 55"/>
                <a:gd name="T32" fmla="*/ 24 w 33"/>
                <a:gd name="T33" fmla="*/ 16 h 55"/>
                <a:gd name="T34" fmla="*/ 28 w 33"/>
                <a:gd name="T35" fmla="*/ 19 h 55"/>
                <a:gd name="T36" fmla="*/ 31 w 33"/>
                <a:gd name="T37" fmla="*/ 26 h 55"/>
                <a:gd name="T38" fmla="*/ 33 w 33"/>
                <a:gd name="T39" fmla="*/ 35 h 55"/>
                <a:gd name="T40" fmla="*/ 25 w 33"/>
                <a:gd name="T41" fmla="*/ 35 h 55"/>
                <a:gd name="T42" fmla="*/ 23 w 33"/>
                <a:gd name="T43" fmla="*/ 25 h 55"/>
                <a:gd name="T44" fmla="*/ 16 w 33"/>
                <a:gd name="T45" fmla="*/ 22 h 55"/>
                <a:gd name="T46" fmla="*/ 14 w 33"/>
                <a:gd name="T47" fmla="*/ 22 h 55"/>
                <a:gd name="T48" fmla="*/ 11 w 33"/>
                <a:gd name="T49" fmla="*/ 23 h 55"/>
                <a:gd name="T50" fmla="*/ 9 w 33"/>
                <a:gd name="T51" fmla="*/ 25 h 55"/>
                <a:gd name="T52" fmla="*/ 8 w 33"/>
                <a:gd name="T53" fmla="*/ 26 h 55"/>
                <a:gd name="T54" fmla="*/ 8 w 33"/>
                <a:gd name="T55" fmla="*/ 43 h 55"/>
                <a:gd name="T56" fmla="*/ 9 w 33"/>
                <a:gd name="T57" fmla="*/ 44 h 55"/>
                <a:gd name="T58" fmla="*/ 11 w 33"/>
                <a:gd name="T59" fmla="*/ 46 h 55"/>
                <a:gd name="T60" fmla="*/ 14 w 33"/>
                <a:gd name="T61" fmla="*/ 47 h 55"/>
                <a:gd name="T62" fmla="*/ 17 w 33"/>
                <a:gd name="T63" fmla="*/ 48 h 55"/>
                <a:gd name="T64" fmla="*/ 23 w 33"/>
                <a:gd name="T65" fmla="*/ 45 h 55"/>
                <a:gd name="T66" fmla="*/ 25 w 33"/>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5">
                  <a:moveTo>
                    <a:pt x="33" y="35"/>
                  </a:moveTo>
                  <a:cubicBezTo>
                    <a:pt x="33" y="38"/>
                    <a:pt x="32" y="41"/>
                    <a:pt x="31" y="44"/>
                  </a:cubicBezTo>
                  <a:cubicBezTo>
                    <a:pt x="30" y="46"/>
                    <a:pt x="29" y="48"/>
                    <a:pt x="28" y="50"/>
                  </a:cubicBezTo>
                  <a:cubicBezTo>
                    <a:pt x="27" y="51"/>
                    <a:pt x="25" y="53"/>
                    <a:pt x="23" y="53"/>
                  </a:cubicBezTo>
                  <a:cubicBezTo>
                    <a:pt x="21" y="54"/>
                    <a:pt x="19" y="55"/>
                    <a:pt x="17" y="55"/>
                  </a:cubicBezTo>
                  <a:cubicBezTo>
                    <a:pt x="16" y="55"/>
                    <a:pt x="14" y="54"/>
                    <a:pt x="12" y="53"/>
                  </a:cubicBezTo>
                  <a:cubicBezTo>
                    <a:pt x="10" y="52"/>
                    <a:pt x="9" y="51"/>
                    <a:pt x="8" y="50"/>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9" y="18"/>
                    <a:pt x="9" y="18"/>
                    <a:pt x="10" y="17"/>
                  </a:cubicBezTo>
                  <a:cubicBezTo>
                    <a:pt x="11" y="17"/>
                    <a:pt x="11" y="16"/>
                    <a:pt x="12" y="16"/>
                  </a:cubicBezTo>
                  <a:cubicBezTo>
                    <a:pt x="13" y="16"/>
                    <a:pt x="13" y="15"/>
                    <a:pt x="14" y="15"/>
                  </a:cubicBezTo>
                  <a:cubicBezTo>
                    <a:pt x="15" y="15"/>
                    <a:pt x="16" y="15"/>
                    <a:pt x="18" y="15"/>
                  </a:cubicBezTo>
                  <a:cubicBezTo>
                    <a:pt x="20" y="15"/>
                    <a:pt x="22" y="15"/>
                    <a:pt x="24" y="16"/>
                  </a:cubicBezTo>
                  <a:cubicBezTo>
                    <a:pt x="25" y="16"/>
                    <a:pt x="27" y="18"/>
                    <a:pt x="28" y="19"/>
                  </a:cubicBezTo>
                  <a:cubicBezTo>
                    <a:pt x="30" y="21"/>
                    <a:pt x="31" y="23"/>
                    <a:pt x="31" y="26"/>
                  </a:cubicBezTo>
                  <a:cubicBezTo>
                    <a:pt x="32" y="28"/>
                    <a:pt x="33" y="32"/>
                    <a:pt x="33" y="35"/>
                  </a:cubicBezTo>
                  <a:close/>
                  <a:moveTo>
                    <a:pt x="25" y="35"/>
                  </a:moveTo>
                  <a:cubicBezTo>
                    <a:pt x="25" y="31"/>
                    <a:pt x="24" y="27"/>
                    <a:pt x="23" y="25"/>
                  </a:cubicBezTo>
                  <a:cubicBezTo>
                    <a:pt x="21" y="23"/>
                    <a:pt x="19" y="22"/>
                    <a:pt x="16" y="22"/>
                  </a:cubicBezTo>
                  <a:cubicBezTo>
                    <a:pt x="15" y="22"/>
                    <a:pt x="15" y="22"/>
                    <a:pt x="14" y="22"/>
                  </a:cubicBezTo>
                  <a:cubicBezTo>
                    <a:pt x="13" y="22"/>
                    <a:pt x="12" y="23"/>
                    <a:pt x="11" y="23"/>
                  </a:cubicBezTo>
                  <a:cubicBezTo>
                    <a:pt x="11" y="23"/>
                    <a:pt x="10" y="24"/>
                    <a:pt x="9" y="25"/>
                  </a:cubicBezTo>
                  <a:cubicBezTo>
                    <a:pt x="9" y="25"/>
                    <a:pt x="8" y="26"/>
                    <a:pt x="8" y="26"/>
                  </a:cubicBezTo>
                  <a:cubicBezTo>
                    <a:pt x="8" y="43"/>
                    <a:pt x="8" y="43"/>
                    <a:pt x="8" y="43"/>
                  </a:cubicBezTo>
                  <a:cubicBezTo>
                    <a:pt x="8" y="43"/>
                    <a:pt x="9" y="44"/>
                    <a:pt x="9" y="44"/>
                  </a:cubicBezTo>
                  <a:cubicBezTo>
                    <a:pt x="10" y="45"/>
                    <a:pt x="11" y="45"/>
                    <a:pt x="11" y="46"/>
                  </a:cubicBezTo>
                  <a:cubicBezTo>
                    <a:pt x="12" y="46"/>
                    <a:pt x="13" y="47"/>
                    <a:pt x="14" y="47"/>
                  </a:cubicBezTo>
                  <a:cubicBezTo>
                    <a:pt x="15" y="47"/>
                    <a:pt x="16" y="48"/>
                    <a:pt x="17"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5" name="Freeform 12">
              <a:extLst>
                <a:ext uri="{FF2B5EF4-FFF2-40B4-BE49-F238E27FC236}">
                  <a16:creationId xmlns:a16="http://schemas.microsoft.com/office/drawing/2014/main" id="{AF1DE1B8-EA4B-4A98-A97D-BA5EEA42B197}"/>
                </a:ext>
              </a:extLst>
            </p:cNvPr>
            <p:cNvSpPr>
              <a:spLocks noEditPoints="1"/>
            </p:cNvSpPr>
            <p:nvPr userDrawn="1"/>
          </p:nvSpPr>
          <p:spPr bwMode="auto">
            <a:xfrm>
              <a:off x="956713"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1" y="32"/>
                    <a:pt x="21" y="32"/>
                  </a:cubicBezTo>
                  <a:cubicBezTo>
                    <a:pt x="22" y="32"/>
                    <a:pt x="22"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8"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6" name="Freeform 13">
              <a:extLst>
                <a:ext uri="{FF2B5EF4-FFF2-40B4-BE49-F238E27FC236}">
                  <a16:creationId xmlns:a16="http://schemas.microsoft.com/office/drawing/2014/main" id="{F8F60B79-7AF5-4C5E-A5EF-126F117D591C}"/>
                </a:ext>
              </a:extLst>
            </p:cNvPr>
            <p:cNvSpPr>
              <a:spLocks/>
            </p:cNvSpPr>
            <p:nvPr userDrawn="1"/>
          </p:nvSpPr>
          <p:spPr bwMode="auto">
            <a:xfrm>
              <a:off x="1050873" y="6174213"/>
              <a:ext cx="55799" cy="139497"/>
            </a:xfrm>
            <a:custGeom>
              <a:avLst/>
              <a:gdLst>
                <a:gd name="T0" fmla="*/ 21 w 22"/>
                <a:gd name="T1" fmla="*/ 53 h 55"/>
                <a:gd name="T2" fmla="*/ 18 w 22"/>
                <a:gd name="T3" fmla="*/ 54 h 55"/>
                <a:gd name="T4" fmla="*/ 14 w 22"/>
                <a:gd name="T5" fmla="*/ 55 h 55"/>
                <a:gd name="T6" fmla="*/ 11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2" y="54"/>
                    <a:pt x="11" y="54"/>
                  </a:cubicBezTo>
                  <a:cubicBezTo>
                    <a:pt x="10" y="54"/>
                    <a:pt x="9" y="53"/>
                    <a:pt x="8" y="52"/>
                  </a:cubicBezTo>
                  <a:cubicBezTo>
                    <a:pt x="7" y="51"/>
                    <a:pt x="6" y="50"/>
                    <a:pt x="6" y="49"/>
                  </a:cubicBezTo>
                  <a:cubicBezTo>
                    <a:pt x="6"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2"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7" name="Freeform 14">
              <a:extLst>
                <a:ext uri="{FF2B5EF4-FFF2-40B4-BE49-F238E27FC236}">
                  <a16:creationId xmlns:a16="http://schemas.microsoft.com/office/drawing/2014/main" id="{0A0438AD-9937-4C25-AB9E-7F8C8CCA23F7}"/>
                </a:ext>
              </a:extLst>
            </p:cNvPr>
            <p:cNvSpPr>
              <a:spLocks/>
            </p:cNvSpPr>
            <p:nvPr userDrawn="1"/>
          </p:nvSpPr>
          <p:spPr bwMode="auto">
            <a:xfrm>
              <a:off x="111887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8" name="Freeform 15">
              <a:extLst>
                <a:ext uri="{FF2B5EF4-FFF2-40B4-BE49-F238E27FC236}">
                  <a16:creationId xmlns:a16="http://schemas.microsoft.com/office/drawing/2014/main" id="{6FDE2726-7032-4BE4-A420-0ECF49A32A8B}"/>
                </a:ext>
              </a:extLst>
            </p:cNvPr>
            <p:cNvSpPr>
              <a:spLocks noEditPoints="1"/>
            </p:cNvSpPr>
            <p:nvPr userDrawn="1"/>
          </p:nvSpPr>
          <p:spPr bwMode="auto">
            <a:xfrm>
              <a:off x="1190370"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29 w 33"/>
                <a:gd name="T25" fmla="*/ 35 h 40"/>
                <a:gd name="T26" fmla="*/ 27 w 33"/>
                <a:gd name="T27" fmla="*/ 37 h 40"/>
                <a:gd name="T28" fmla="*/ 24 w 33"/>
                <a:gd name="T29" fmla="*/ 38 h 40"/>
                <a:gd name="T30" fmla="*/ 20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2"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0" y="32"/>
                    <a:pt x="21" y="32"/>
                  </a:cubicBezTo>
                  <a:cubicBezTo>
                    <a:pt x="22" y="32"/>
                    <a:pt x="22" y="31"/>
                    <a:pt x="23" y="31"/>
                  </a:cubicBezTo>
                  <a:cubicBezTo>
                    <a:pt x="23" y="31"/>
                    <a:pt x="24" y="30"/>
                    <a:pt x="25" y="30"/>
                  </a:cubicBezTo>
                  <a:cubicBezTo>
                    <a:pt x="29" y="35"/>
                    <a:pt x="29" y="35"/>
                    <a:pt x="29" y="35"/>
                  </a:cubicBezTo>
                  <a:cubicBezTo>
                    <a:pt x="29" y="35"/>
                    <a:pt x="28" y="36"/>
                    <a:pt x="27" y="37"/>
                  </a:cubicBezTo>
                  <a:cubicBezTo>
                    <a:pt x="26" y="37"/>
                    <a:pt x="25" y="38"/>
                    <a:pt x="24" y="38"/>
                  </a:cubicBezTo>
                  <a:cubicBezTo>
                    <a:pt x="23" y="39"/>
                    <a:pt x="22" y="39"/>
                    <a:pt x="20"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7"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9" name="Freeform 16">
              <a:extLst>
                <a:ext uri="{FF2B5EF4-FFF2-40B4-BE49-F238E27FC236}">
                  <a16:creationId xmlns:a16="http://schemas.microsoft.com/office/drawing/2014/main" id="{50C22C21-F8DB-486D-9042-765D68AE3A7C}"/>
                </a:ext>
              </a:extLst>
            </p:cNvPr>
            <p:cNvSpPr>
              <a:spLocks/>
            </p:cNvSpPr>
            <p:nvPr userDrawn="1"/>
          </p:nvSpPr>
          <p:spPr bwMode="auto">
            <a:xfrm>
              <a:off x="1294993" y="6212575"/>
              <a:ext cx="55799" cy="99391"/>
            </a:xfrm>
            <a:custGeom>
              <a:avLst/>
              <a:gdLst>
                <a:gd name="T0" fmla="*/ 20 w 22"/>
                <a:gd name="T1" fmla="*/ 8 h 39"/>
                <a:gd name="T2" fmla="*/ 18 w 22"/>
                <a:gd name="T3" fmla="*/ 7 h 39"/>
                <a:gd name="T4" fmla="*/ 15 w 22"/>
                <a:gd name="T5" fmla="*/ 7 h 39"/>
                <a:gd name="T6" fmla="*/ 9 w 22"/>
                <a:gd name="T7" fmla="*/ 9 h 39"/>
                <a:gd name="T8" fmla="*/ 7 w 22"/>
                <a:gd name="T9" fmla="*/ 17 h 39"/>
                <a:gd name="T10" fmla="*/ 7 w 22"/>
                <a:gd name="T11" fmla="*/ 39 h 39"/>
                <a:gd name="T12" fmla="*/ 0 w 22"/>
                <a:gd name="T13" fmla="*/ 39 h 39"/>
                <a:gd name="T14" fmla="*/ 0 w 22"/>
                <a:gd name="T15" fmla="*/ 0 h 39"/>
                <a:gd name="T16" fmla="*/ 7 w 22"/>
                <a:gd name="T17" fmla="*/ 0 h 39"/>
                <a:gd name="T18" fmla="*/ 7 w 22"/>
                <a:gd name="T19" fmla="*/ 4 h 39"/>
                <a:gd name="T20" fmla="*/ 9 w 22"/>
                <a:gd name="T21" fmla="*/ 2 h 39"/>
                <a:gd name="T22" fmla="*/ 11 w 22"/>
                <a:gd name="T23" fmla="*/ 1 h 39"/>
                <a:gd name="T24" fmla="*/ 13 w 22"/>
                <a:gd name="T25" fmla="*/ 0 h 39"/>
                <a:gd name="T26" fmla="*/ 16 w 22"/>
                <a:gd name="T27" fmla="*/ 0 h 39"/>
                <a:gd name="T28" fmla="*/ 20 w 22"/>
                <a:gd name="T29" fmla="*/ 0 h 39"/>
                <a:gd name="T30" fmla="*/ 22 w 22"/>
                <a:gd name="T31" fmla="*/ 1 h 39"/>
                <a:gd name="T32" fmla="*/ 20 w 22"/>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8"/>
                  </a:moveTo>
                  <a:cubicBezTo>
                    <a:pt x="20" y="8"/>
                    <a:pt x="19" y="8"/>
                    <a:pt x="18" y="7"/>
                  </a:cubicBezTo>
                  <a:cubicBezTo>
                    <a:pt x="17" y="7"/>
                    <a:pt x="16" y="7"/>
                    <a:pt x="15" y="7"/>
                  </a:cubicBezTo>
                  <a:cubicBezTo>
                    <a:pt x="12" y="7"/>
                    <a:pt x="10" y="8"/>
                    <a:pt x="9" y="9"/>
                  </a:cubicBezTo>
                  <a:cubicBezTo>
                    <a:pt x="8" y="11"/>
                    <a:pt x="7" y="14"/>
                    <a:pt x="7" y="17"/>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9" y="2"/>
                    <a:pt x="10" y="1"/>
                    <a:pt x="11" y="1"/>
                  </a:cubicBezTo>
                  <a:cubicBezTo>
                    <a:pt x="11" y="0"/>
                    <a:pt x="12" y="0"/>
                    <a:pt x="13" y="0"/>
                  </a:cubicBezTo>
                  <a:cubicBezTo>
                    <a:pt x="14" y="0"/>
                    <a:pt x="15" y="0"/>
                    <a:pt x="16" y="0"/>
                  </a:cubicBezTo>
                  <a:cubicBezTo>
                    <a:pt x="17" y="0"/>
                    <a:pt x="19" y="0"/>
                    <a:pt x="20" y="0"/>
                  </a:cubicBezTo>
                  <a:cubicBezTo>
                    <a:pt x="21" y="0"/>
                    <a:pt x="22" y="1"/>
                    <a:pt x="22" y="1"/>
                  </a:cubicBezTo>
                  <a:lnTo>
                    <a:pt x="20"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0" name="Freeform 17">
              <a:extLst>
                <a:ext uri="{FF2B5EF4-FFF2-40B4-BE49-F238E27FC236}">
                  <a16:creationId xmlns:a16="http://schemas.microsoft.com/office/drawing/2014/main" id="{7F763F72-BB8F-482C-9FDA-40EDD6EE5FF8}"/>
                </a:ext>
              </a:extLst>
            </p:cNvPr>
            <p:cNvSpPr>
              <a:spLocks/>
            </p:cNvSpPr>
            <p:nvPr userDrawn="1"/>
          </p:nvSpPr>
          <p:spPr bwMode="auto">
            <a:xfrm>
              <a:off x="140659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1" name="Freeform 18">
              <a:extLst>
                <a:ext uri="{FF2B5EF4-FFF2-40B4-BE49-F238E27FC236}">
                  <a16:creationId xmlns:a16="http://schemas.microsoft.com/office/drawing/2014/main" id="{710F466C-6BEC-4970-9707-40D8002740B0}"/>
                </a:ext>
              </a:extLst>
            </p:cNvPr>
            <p:cNvSpPr>
              <a:spLocks/>
            </p:cNvSpPr>
            <p:nvPr userDrawn="1"/>
          </p:nvSpPr>
          <p:spPr bwMode="auto">
            <a:xfrm>
              <a:off x="1485058"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10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2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3" y="26"/>
                    <a:pt x="21" y="24"/>
                  </a:cubicBezTo>
                  <a:cubicBezTo>
                    <a:pt x="20" y="22"/>
                    <a:pt x="18" y="22"/>
                    <a:pt x="15" y="22"/>
                  </a:cubicBezTo>
                  <a:cubicBezTo>
                    <a:pt x="14" y="22"/>
                    <a:pt x="13" y="22"/>
                    <a:pt x="12" y="22"/>
                  </a:cubicBezTo>
                  <a:cubicBezTo>
                    <a:pt x="11" y="22"/>
                    <a:pt x="10" y="23"/>
                    <a:pt x="10" y="24"/>
                  </a:cubicBezTo>
                  <a:cubicBezTo>
                    <a:pt x="9" y="25"/>
                    <a:pt x="8" y="26"/>
                    <a:pt x="8" y="27"/>
                  </a:cubicBezTo>
                  <a:cubicBezTo>
                    <a:pt x="8"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9" y="17"/>
                  </a:cubicBezTo>
                  <a:cubicBezTo>
                    <a:pt x="10" y="17"/>
                    <a:pt x="11" y="16"/>
                    <a:pt x="12" y="16"/>
                  </a:cubicBezTo>
                  <a:cubicBezTo>
                    <a:pt x="12" y="15"/>
                    <a:pt x="13" y="15"/>
                    <a:pt x="14" y="15"/>
                  </a:cubicBezTo>
                  <a:cubicBezTo>
                    <a:pt x="15" y="15"/>
                    <a:pt x="16" y="15"/>
                    <a:pt x="17" y="15"/>
                  </a:cubicBezTo>
                  <a:cubicBezTo>
                    <a:pt x="19" y="15"/>
                    <a:pt x="21" y="15"/>
                    <a:pt x="23" y="16"/>
                  </a:cubicBezTo>
                  <a:cubicBezTo>
                    <a:pt x="25" y="16"/>
                    <a:pt x="26" y="17"/>
                    <a:pt x="27" y="19"/>
                  </a:cubicBezTo>
                  <a:cubicBezTo>
                    <a:pt x="29" y="20"/>
                    <a:pt x="29" y="22"/>
                    <a:pt x="30" y="24"/>
                  </a:cubicBezTo>
                  <a:cubicBezTo>
                    <a:pt x="31"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2" name="Freeform 19">
              <a:extLst>
                <a:ext uri="{FF2B5EF4-FFF2-40B4-BE49-F238E27FC236}">
                  <a16:creationId xmlns:a16="http://schemas.microsoft.com/office/drawing/2014/main" id="{3332407D-F423-41B2-985F-8A4482C61D9E}"/>
                </a:ext>
              </a:extLst>
            </p:cNvPr>
            <p:cNvSpPr>
              <a:spLocks noEditPoints="1"/>
            </p:cNvSpPr>
            <p:nvPr userDrawn="1"/>
          </p:nvSpPr>
          <p:spPr bwMode="auto">
            <a:xfrm>
              <a:off x="158270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8" y="40"/>
                    <a:pt x="17" y="40"/>
                  </a:cubicBezTo>
                  <a:cubicBezTo>
                    <a:pt x="15" y="40"/>
                    <a:pt x="14" y="39"/>
                    <a:pt x="12" y="39"/>
                  </a:cubicBezTo>
                  <a:cubicBezTo>
                    <a:pt x="11" y="38"/>
                    <a:pt x="10" y="38"/>
                    <a:pt x="8" y="37"/>
                  </a:cubicBezTo>
                  <a:cubicBezTo>
                    <a:pt x="7" y="36"/>
                    <a:pt x="6" y="35"/>
                    <a:pt x="5" y="34"/>
                  </a:cubicBezTo>
                  <a:cubicBezTo>
                    <a:pt x="4"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3" name="Freeform 20">
              <a:extLst>
                <a:ext uri="{FF2B5EF4-FFF2-40B4-BE49-F238E27FC236}">
                  <a16:creationId xmlns:a16="http://schemas.microsoft.com/office/drawing/2014/main" id="{44E3286F-1188-47B1-8B46-3498795DF2DC}"/>
                </a:ext>
              </a:extLst>
            </p:cNvPr>
            <p:cNvSpPr>
              <a:spLocks noEditPoints="1"/>
            </p:cNvSpPr>
            <p:nvPr userDrawn="1"/>
          </p:nvSpPr>
          <p:spPr bwMode="auto">
            <a:xfrm>
              <a:off x="1730922" y="6212575"/>
              <a:ext cx="80211" cy="134265"/>
            </a:xfrm>
            <a:custGeom>
              <a:avLst/>
              <a:gdLst>
                <a:gd name="T0" fmla="*/ 25 w 32"/>
                <a:gd name="T1" fmla="*/ 53 h 53"/>
                <a:gd name="T2" fmla="*/ 25 w 32"/>
                <a:gd name="T3" fmla="*/ 35 h 53"/>
                <a:gd name="T4" fmla="*/ 20 w 32"/>
                <a:gd name="T5" fmla="*/ 38 h 53"/>
                <a:gd name="T6" fmla="*/ 15 w 32"/>
                <a:gd name="T7" fmla="*/ 40 h 53"/>
                <a:gd name="T8" fmla="*/ 9 w 32"/>
                <a:gd name="T9" fmla="*/ 38 h 53"/>
                <a:gd name="T10" fmla="*/ 4 w 32"/>
                <a:gd name="T11" fmla="*/ 35 h 53"/>
                <a:gd name="T12" fmla="*/ 1 w 32"/>
                <a:gd name="T13" fmla="*/ 28 h 53"/>
                <a:gd name="T14" fmla="*/ 0 w 32"/>
                <a:gd name="T15" fmla="*/ 19 h 53"/>
                <a:gd name="T16" fmla="*/ 1 w 32"/>
                <a:gd name="T17" fmla="*/ 10 h 53"/>
                <a:gd name="T18" fmla="*/ 4 w 32"/>
                <a:gd name="T19" fmla="*/ 4 h 53"/>
                <a:gd name="T20" fmla="*/ 9 w 32"/>
                <a:gd name="T21" fmla="*/ 1 h 53"/>
                <a:gd name="T22" fmla="*/ 15 w 32"/>
                <a:gd name="T23" fmla="*/ 0 h 53"/>
                <a:gd name="T24" fmla="*/ 18 w 32"/>
                <a:gd name="T25" fmla="*/ 0 h 53"/>
                <a:gd name="T26" fmla="*/ 20 w 32"/>
                <a:gd name="T27" fmla="*/ 1 h 53"/>
                <a:gd name="T28" fmla="*/ 23 w 32"/>
                <a:gd name="T29" fmla="*/ 2 h 53"/>
                <a:gd name="T30" fmla="*/ 25 w 32"/>
                <a:gd name="T31" fmla="*/ 4 h 53"/>
                <a:gd name="T32" fmla="*/ 25 w 32"/>
                <a:gd name="T33" fmla="*/ 0 h 53"/>
                <a:gd name="T34" fmla="*/ 32 w 32"/>
                <a:gd name="T35" fmla="*/ 0 h 53"/>
                <a:gd name="T36" fmla="*/ 32 w 32"/>
                <a:gd name="T37" fmla="*/ 49 h 53"/>
                <a:gd name="T38" fmla="*/ 25 w 32"/>
                <a:gd name="T39" fmla="*/ 53 h 53"/>
                <a:gd name="T40" fmla="*/ 25 w 32"/>
                <a:gd name="T41" fmla="*/ 12 h 53"/>
                <a:gd name="T42" fmla="*/ 23 w 32"/>
                <a:gd name="T43" fmla="*/ 10 h 53"/>
                <a:gd name="T44" fmla="*/ 21 w 32"/>
                <a:gd name="T45" fmla="*/ 8 h 53"/>
                <a:gd name="T46" fmla="*/ 18 w 32"/>
                <a:gd name="T47" fmla="*/ 7 h 53"/>
                <a:gd name="T48" fmla="*/ 16 w 32"/>
                <a:gd name="T49" fmla="*/ 7 h 53"/>
                <a:gd name="T50" fmla="*/ 9 w 32"/>
                <a:gd name="T51" fmla="*/ 10 h 53"/>
                <a:gd name="T52" fmla="*/ 7 w 32"/>
                <a:gd name="T53" fmla="*/ 19 h 53"/>
                <a:gd name="T54" fmla="*/ 10 w 32"/>
                <a:gd name="T55" fmla="*/ 29 h 53"/>
                <a:gd name="T56" fmla="*/ 16 w 32"/>
                <a:gd name="T57" fmla="*/ 33 h 53"/>
                <a:gd name="T58" fmla="*/ 21 w 32"/>
                <a:gd name="T59" fmla="*/ 31 h 53"/>
                <a:gd name="T60" fmla="*/ 25 w 32"/>
                <a:gd name="T61" fmla="*/ 28 h 53"/>
                <a:gd name="T62" fmla="*/ 25 w 32"/>
                <a:gd name="T6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3">
                  <a:moveTo>
                    <a:pt x="25" y="53"/>
                  </a:moveTo>
                  <a:cubicBezTo>
                    <a:pt x="25" y="35"/>
                    <a:pt x="25" y="35"/>
                    <a:pt x="25" y="35"/>
                  </a:cubicBezTo>
                  <a:cubicBezTo>
                    <a:pt x="23" y="36"/>
                    <a:pt x="22" y="37"/>
                    <a:pt x="20" y="38"/>
                  </a:cubicBezTo>
                  <a:cubicBezTo>
                    <a:pt x="18" y="39"/>
                    <a:pt x="17" y="40"/>
                    <a:pt x="15" y="40"/>
                  </a:cubicBezTo>
                  <a:cubicBezTo>
                    <a:pt x="13" y="40"/>
                    <a:pt x="11" y="39"/>
                    <a:pt x="9" y="38"/>
                  </a:cubicBezTo>
                  <a:cubicBezTo>
                    <a:pt x="7" y="38"/>
                    <a:pt x="5" y="36"/>
                    <a:pt x="4" y="35"/>
                  </a:cubicBezTo>
                  <a:cubicBezTo>
                    <a:pt x="3" y="33"/>
                    <a:pt x="2" y="31"/>
                    <a:pt x="1" y="28"/>
                  </a:cubicBezTo>
                  <a:cubicBezTo>
                    <a:pt x="0" y="26"/>
                    <a:pt x="0" y="23"/>
                    <a:pt x="0" y="19"/>
                  </a:cubicBezTo>
                  <a:cubicBezTo>
                    <a:pt x="0" y="16"/>
                    <a:pt x="0" y="13"/>
                    <a:pt x="1" y="10"/>
                  </a:cubicBezTo>
                  <a:cubicBezTo>
                    <a:pt x="2" y="8"/>
                    <a:pt x="3" y="6"/>
                    <a:pt x="4" y="4"/>
                  </a:cubicBezTo>
                  <a:cubicBezTo>
                    <a:pt x="6" y="3"/>
                    <a:pt x="7" y="2"/>
                    <a:pt x="9" y="1"/>
                  </a:cubicBezTo>
                  <a:cubicBezTo>
                    <a:pt x="11" y="0"/>
                    <a:pt x="13" y="0"/>
                    <a:pt x="15" y="0"/>
                  </a:cubicBezTo>
                  <a:cubicBezTo>
                    <a:pt x="16" y="0"/>
                    <a:pt x="17" y="0"/>
                    <a:pt x="18" y="0"/>
                  </a:cubicBezTo>
                  <a:cubicBezTo>
                    <a:pt x="19" y="0"/>
                    <a:pt x="20" y="0"/>
                    <a:pt x="20" y="1"/>
                  </a:cubicBezTo>
                  <a:cubicBezTo>
                    <a:pt x="21" y="1"/>
                    <a:pt x="22" y="2"/>
                    <a:pt x="23" y="2"/>
                  </a:cubicBezTo>
                  <a:cubicBezTo>
                    <a:pt x="23" y="3"/>
                    <a:pt x="24" y="3"/>
                    <a:pt x="25" y="4"/>
                  </a:cubicBezTo>
                  <a:cubicBezTo>
                    <a:pt x="25" y="0"/>
                    <a:pt x="25" y="0"/>
                    <a:pt x="25" y="0"/>
                  </a:cubicBezTo>
                  <a:cubicBezTo>
                    <a:pt x="32" y="0"/>
                    <a:pt x="32" y="0"/>
                    <a:pt x="32" y="0"/>
                  </a:cubicBezTo>
                  <a:cubicBezTo>
                    <a:pt x="32" y="49"/>
                    <a:pt x="32" y="49"/>
                    <a:pt x="32" y="49"/>
                  </a:cubicBezTo>
                  <a:lnTo>
                    <a:pt x="25" y="53"/>
                  </a:lnTo>
                  <a:close/>
                  <a:moveTo>
                    <a:pt x="25" y="12"/>
                  </a:moveTo>
                  <a:cubicBezTo>
                    <a:pt x="24" y="11"/>
                    <a:pt x="24" y="10"/>
                    <a:pt x="23" y="10"/>
                  </a:cubicBezTo>
                  <a:cubicBezTo>
                    <a:pt x="23" y="9"/>
                    <a:pt x="22" y="9"/>
                    <a:pt x="21" y="8"/>
                  </a:cubicBezTo>
                  <a:cubicBezTo>
                    <a:pt x="20" y="8"/>
                    <a:pt x="19" y="7"/>
                    <a:pt x="18" y="7"/>
                  </a:cubicBezTo>
                  <a:cubicBezTo>
                    <a:pt x="18" y="7"/>
                    <a:pt x="17" y="7"/>
                    <a:pt x="16" y="7"/>
                  </a:cubicBezTo>
                  <a:cubicBezTo>
                    <a:pt x="13" y="7"/>
                    <a:pt x="11" y="8"/>
                    <a:pt x="9" y="10"/>
                  </a:cubicBezTo>
                  <a:cubicBezTo>
                    <a:pt x="8" y="12"/>
                    <a:pt x="7" y="15"/>
                    <a:pt x="7" y="19"/>
                  </a:cubicBezTo>
                  <a:cubicBezTo>
                    <a:pt x="7" y="23"/>
                    <a:pt x="8" y="27"/>
                    <a:pt x="10" y="29"/>
                  </a:cubicBezTo>
                  <a:cubicBezTo>
                    <a:pt x="11" y="31"/>
                    <a:pt x="13" y="33"/>
                    <a:pt x="16" y="33"/>
                  </a:cubicBezTo>
                  <a:cubicBezTo>
                    <a:pt x="18" y="33"/>
                    <a:pt x="19" y="32"/>
                    <a:pt x="21" y="31"/>
                  </a:cubicBezTo>
                  <a:cubicBezTo>
                    <a:pt x="22" y="30"/>
                    <a:pt x="24" y="29"/>
                    <a:pt x="25" y="28"/>
                  </a:cubicBezTo>
                  <a:lnTo>
                    <a:pt x="25"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4" name="Freeform 21">
              <a:extLst>
                <a:ext uri="{FF2B5EF4-FFF2-40B4-BE49-F238E27FC236}">
                  <a16:creationId xmlns:a16="http://schemas.microsoft.com/office/drawing/2014/main" id="{E7BD9E0B-920A-4409-95E7-40A47107B346}"/>
                </a:ext>
              </a:extLst>
            </p:cNvPr>
            <p:cNvSpPr>
              <a:spLocks/>
            </p:cNvSpPr>
            <p:nvPr userDrawn="1"/>
          </p:nvSpPr>
          <p:spPr bwMode="auto">
            <a:xfrm>
              <a:off x="1835545" y="6212575"/>
              <a:ext cx="78468" cy="101135"/>
            </a:xfrm>
            <a:custGeom>
              <a:avLst/>
              <a:gdLst>
                <a:gd name="T0" fmla="*/ 24 w 31"/>
                <a:gd name="T1" fmla="*/ 39 h 40"/>
                <a:gd name="T2" fmla="*/ 24 w 31"/>
                <a:gd name="T3" fmla="*/ 35 h 40"/>
                <a:gd name="T4" fmla="*/ 20 w 31"/>
                <a:gd name="T5" fmla="*/ 38 h 40"/>
                <a:gd name="T6" fmla="*/ 14 w 31"/>
                <a:gd name="T7" fmla="*/ 40 h 40"/>
                <a:gd name="T8" fmla="*/ 4 w 31"/>
                <a:gd name="T9" fmla="*/ 35 h 40"/>
                <a:gd name="T10" fmla="*/ 0 w 31"/>
                <a:gd name="T11" fmla="*/ 22 h 40"/>
                <a:gd name="T12" fmla="*/ 0 w 31"/>
                <a:gd name="T13" fmla="*/ 0 h 40"/>
                <a:gd name="T14" fmla="*/ 8 w 31"/>
                <a:gd name="T15" fmla="*/ 0 h 40"/>
                <a:gd name="T16" fmla="*/ 8 w 31"/>
                <a:gd name="T17" fmla="*/ 22 h 40"/>
                <a:gd name="T18" fmla="*/ 10 w 31"/>
                <a:gd name="T19" fmla="*/ 30 h 40"/>
                <a:gd name="T20" fmla="*/ 16 w 31"/>
                <a:gd name="T21" fmla="*/ 33 h 40"/>
                <a:gd name="T22" fmla="*/ 22 w 31"/>
                <a:gd name="T23" fmla="*/ 30 h 40"/>
                <a:gd name="T24" fmla="*/ 24 w 31"/>
                <a:gd name="T25" fmla="*/ 23 h 40"/>
                <a:gd name="T26" fmla="*/ 24 w 31"/>
                <a:gd name="T27" fmla="*/ 0 h 40"/>
                <a:gd name="T28" fmla="*/ 31 w 31"/>
                <a:gd name="T29" fmla="*/ 0 h 40"/>
                <a:gd name="T30" fmla="*/ 31 w 31"/>
                <a:gd name="T31" fmla="*/ 39 h 40"/>
                <a:gd name="T32" fmla="*/ 24 w 31"/>
                <a:gd name="T3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0">
                  <a:moveTo>
                    <a:pt x="24" y="39"/>
                  </a:moveTo>
                  <a:cubicBezTo>
                    <a:pt x="24" y="35"/>
                    <a:pt x="24" y="35"/>
                    <a:pt x="24" y="35"/>
                  </a:cubicBezTo>
                  <a:cubicBezTo>
                    <a:pt x="23" y="36"/>
                    <a:pt x="22" y="38"/>
                    <a:pt x="20" y="38"/>
                  </a:cubicBezTo>
                  <a:cubicBezTo>
                    <a:pt x="18" y="39"/>
                    <a:pt x="16" y="40"/>
                    <a:pt x="14" y="40"/>
                  </a:cubicBezTo>
                  <a:cubicBezTo>
                    <a:pt x="10" y="40"/>
                    <a:pt x="6" y="38"/>
                    <a:pt x="4" y="35"/>
                  </a:cubicBezTo>
                  <a:cubicBezTo>
                    <a:pt x="2" y="32"/>
                    <a:pt x="0" y="28"/>
                    <a:pt x="0" y="22"/>
                  </a:cubicBezTo>
                  <a:cubicBezTo>
                    <a:pt x="0" y="0"/>
                    <a:pt x="0" y="0"/>
                    <a:pt x="0" y="0"/>
                  </a:cubicBezTo>
                  <a:cubicBezTo>
                    <a:pt x="8" y="0"/>
                    <a:pt x="8" y="0"/>
                    <a:pt x="8" y="0"/>
                  </a:cubicBezTo>
                  <a:cubicBezTo>
                    <a:pt x="8" y="22"/>
                    <a:pt x="8" y="22"/>
                    <a:pt x="8" y="22"/>
                  </a:cubicBezTo>
                  <a:cubicBezTo>
                    <a:pt x="8" y="26"/>
                    <a:pt x="9" y="28"/>
                    <a:pt x="10" y="30"/>
                  </a:cubicBezTo>
                  <a:cubicBezTo>
                    <a:pt x="11" y="32"/>
                    <a:pt x="13" y="33"/>
                    <a:pt x="16" y="33"/>
                  </a:cubicBezTo>
                  <a:cubicBezTo>
                    <a:pt x="18" y="33"/>
                    <a:pt x="20" y="32"/>
                    <a:pt x="22" y="30"/>
                  </a:cubicBezTo>
                  <a:cubicBezTo>
                    <a:pt x="23" y="28"/>
                    <a:pt x="24" y="26"/>
                    <a:pt x="24" y="23"/>
                  </a:cubicBezTo>
                  <a:cubicBezTo>
                    <a:pt x="24" y="0"/>
                    <a:pt x="24" y="0"/>
                    <a:pt x="24" y="0"/>
                  </a:cubicBezTo>
                  <a:cubicBezTo>
                    <a:pt x="31" y="0"/>
                    <a:pt x="31" y="0"/>
                    <a:pt x="31" y="0"/>
                  </a:cubicBezTo>
                  <a:cubicBezTo>
                    <a:pt x="31" y="39"/>
                    <a:pt x="31" y="39"/>
                    <a:pt x="31" y="39"/>
                  </a:cubicBezTo>
                  <a:lnTo>
                    <a:pt x="24"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5" name="Freeform 22">
              <a:extLst>
                <a:ext uri="{FF2B5EF4-FFF2-40B4-BE49-F238E27FC236}">
                  <a16:creationId xmlns:a16="http://schemas.microsoft.com/office/drawing/2014/main" id="{9D2625B8-0A5B-46EF-8302-77353AB0D3A9}"/>
                </a:ext>
              </a:extLst>
            </p:cNvPr>
            <p:cNvSpPr>
              <a:spLocks noEditPoints="1"/>
            </p:cNvSpPr>
            <p:nvPr userDrawn="1"/>
          </p:nvSpPr>
          <p:spPr bwMode="auto">
            <a:xfrm>
              <a:off x="193493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6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6"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4"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1"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6" y="16"/>
                  </a:moveTo>
                  <a:cubicBezTo>
                    <a:pt x="25" y="15"/>
                    <a:pt x="25" y="13"/>
                    <a:pt x="25" y="12"/>
                  </a:cubicBezTo>
                  <a:cubicBezTo>
                    <a:pt x="24" y="11"/>
                    <a:pt x="24" y="10"/>
                    <a:pt x="23" y="9"/>
                  </a:cubicBezTo>
                  <a:cubicBezTo>
                    <a:pt x="22" y="8"/>
                    <a:pt x="22"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6" name="Freeform 23">
              <a:extLst>
                <a:ext uri="{FF2B5EF4-FFF2-40B4-BE49-F238E27FC236}">
                  <a16:creationId xmlns:a16="http://schemas.microsoft.com/office/drawing/2014/main" id="{DE6C9E0E-C49B-4FBE-97F3-BB6DFAC57421}"/>
                </a:ext>
              </a:extLst>
            </p:cNvPr>
            <p:cNvSpPr>
              <a:spLocks/>
            </p:cNvSpPr>
            <p:nvPr userDrawn="1"/>
          </p:nvSpPr>
          <p:spPr bwMode="auto">
            <a:xfrm>
              <a:off x="2030841"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1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4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7 w 29"/>
                <a:gd name="T55" fmla="*/ 24 h 40"/>
                <a:gd name="T56" fmla="*/ 13 w 29"/>
                <a:gd name="T57" fmla="*/ 22 h 40"/>
                <a:gd name="T58" fmla="*/ 8 w 29"/>
                <a:gd name="T59" fmla="*/ 20 h 40"/>
                <a:gd name="T60" fmla="*/ 4 w 29"/>
                <a:gd name="T61" fmla="*/ 17 h 40"/>
                <a:gd name="T62" fmla="*/ 2 w 29"/>
                <a:gd name="T63" fmla="*/ 14 h 40"/>
                <a:gd name="T64" fmla="*/ 2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3" y="6"/>
                    <a:pt x="11" y="7"/>
                    <a:pt x="10" y="7"/>
                  </a:cubicBezTo>
                  <a:cubicBezTo>
                    <a:pt x="10" y="8"/>
                    <a:pt x="9" y="9"/>
                    <a:pt x="9" y="10"/>
                  </a:cubicBezTo>
                  <a:cubicBezTo>
                    <a:pt x="9" y="10"/>
                    <a:pt x="9" y="11"/>
                    <a:pt x="9" y="11"/>
                  </a:cubicBezTo>
                  <a:cubicBezTo>
                    <a:pt x="10" y="12"/>
                    <a:pt x="10" y="12"/>
                    <a:pt x="11"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4" y="29"/>
                    <a:pt x="4" y="29"/>
                    <a:pt x="4"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2" y="27"/>
                    <a:pt x="21" y="27"/>
                  </a:cubicBezTo>
                  <a:cubicBezTo>
                    <a:pt x="21" y="26"/>
                    <a:pt x="20" y="25"/>
                    <a:pt x="19" y="25"/>
                  </a:cubicBezTo>
                  <a:cubicBezTo>
                    <a:pt x="19" y="25"/>
                    <a:pt x="18" y="24"/>
                    <a:pt x="17" y="24"/>
                  </a:cubicBezTo>
                  <a:cubicBezTo>
                    <a:pt x="15" y="23"/>
                    <a:pt x="14" y="23"/>
                    <a:pt x="13" y="22"/>
                  </a:cubicBezTo>
                  <a:cubicBezTo>
                    <a:pt x="11" y="21"/>
                    <a:pt x="9" y="20"/>
                    <a:pt x="8" y="20"/>
                  </a:cubicBezTo>
                  <a:cubicBezTo>
                    <a:pt x="6" y="19"/>
                    <a:pt x="5" y="18"/>
                    <a:pt x="4" y="17"/>
                  </a:cubicBezTo>
                  <a:cubicBezTo>
                    <a:pt x="3" y="16"/>
                    <a:pt x="3" y="15"/>
                    <a:pt x="2" y="14"/>
                  </a:cubicBezTo>
                  <a:cubicBezTo>
                    <a:pt x="2" y="13"/>
                    <a:pt x="2" y="12"/>
                    <a:pt x="2" y="10"/>
                  </a:cubicBezTo>
                  <a:cubicBezTo>
                    <a:pt x="2"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7" name="Freeform 24">
              <a:extLst>
                <a:ext uri="{FF2B5EF4-FFF2-40B4-BE49-F238E27FC236}">
                  <a16:creationId xmlns:a16="http://schemas.microsoft.com/office/drawing/2014/main" id="{580801ED-9260-41DB-A0B7-5AF24B32272B}"/>
                </a:ext>
              </a:extLst>
            </p:cNvPr>
            <p:cNvSpPr>
              <a:spLocks/>
            </p:cNvSpPr>
            <p:nvPr userDrawn="1"/>
          </p:nvSpPr>
          <p:spPr bwMode="auto">
            <a:xfrm>
              <a:off x="211802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8" name="Freeform 25">
              <a:extLst>
                <a:ext uri="{FF2B5EF4-FFF2-40B4-BE49-F238E27FC236}">
                  <a16:creationId xmlns:a16="http://schemas.microsoft.com/office/drawing/2014/main" id="{3A9842FB-6E95-4D11-B5B9-58C4CB82C2FE}"/>
                </a:ext>
              </a:extLst>
            </p:cNvPr>
            <p:cNvSpPr>
              <a:spLocks noEditPoints="1"/>
            </p:cNvSpPr>
            <p:nvPr userDrawn="1"/>
          </p:nvSpPr>
          <p:spPr bwMode="auto">
            <a:xfrm>
              <a:off x="2194750" y="6175958"/>
              <a:ext cx="24412" cy="136010"/>
            </a:xfrm>
            <a:custGeom>
              <a:avLst/>
              <a:gdLst>
                <a:gd name="T0" fmla="*/ 10 w 10"/>
                <a:gd name="T1" fmla="*/ 5 h 53"/>
                <a:gd name="T2" fmla="*/ 9 w 10"/>
                <a:gd name="T3" fmla="*/ 6 h 53"/>
                <a:gd name="T4" fmla="*/ 8 w 10"/>
                <a:gd name="T5" fmla="*/ 8 h 53"/>
                <a:gd name="T6" fmla="*/ 7 w 10"/>
                <a:gd name="T7" fmla="*/ 9 h 53"/>
                <a:gd name="T8" fmla="*/ 5 w 10"/>
                <a:gd name="T9" fmla="*/ 9 h 53"/>
                <a:gd name="T10" fmla="*/ 3 w 10"/>
                <a:gd name="T11" fmla="*/ 9 h 53"/>
                <a:gd name="T12" fmla="*/ 1 w 10"/>
                <a:gd name="T13" fmla="*/ 8 h 53"/>
                <a:gd name="T14" fmla="*/ 0 w 10"/>
                <a:gd name="T15" fmla="*/ 6 h 53"/>
                <a:gd name="T16" fmla="*/ 0 w 10"/>
                <a:gd name="T17" fmla="*/ 5 h 53"/>
                <a:gd name="T18" fmla="*/ 0 w 10"/>
                <a:gd name="T19" fmla="*/ 3 h 53"/>
                <a:gd name="T20" fmla="*/ 1 w 10"/>
                <a:gd name="T21" fmla="*/ 1 h 53"/>
                <a:gd name="T22" fmla="*/ 3 w 10"/>
                <a:gd name="T23" fmla="*/ 0 h 53"/>
                <a:gd name="T24" fmla="*/ 5 w 10"/>
                <a:gd name="T25" fmla="*/ 0 h 53"/>
                <a:gd name="T26" fmla="*/ 7 w 10"/>
                <a:gd name="T27" fmla="*/ 0 h 53"/>
                <a:gd name="T28" fmla="*/ 8 w 10"/>
                <a:gd name="T29" fmla="*/ 1 h 53"/>
                <a:gd name="T30" fmla="*/ 9 w 10"/>
                <a:gd name="T31" fmla="*/ 3 h 53"/>
                <a:gd name="T32" fmla="*/ 10 w 10"/>
                <a:gd name="T33" fmla="*/ 5 h 53"/>
                <a:gd name="T34" fmla="*/ 1 w 10"/>
                <a:gd name="T35" fmla="*/ 53 h 53"/>
                <a:gd name="T36" fmla="*/ 1 w 10"/>
                <a:gd name="T37" fmla="*/ 14 h 53"/>
                <a:gd name="T38" fmla="*/ 9 w 10"/>
                <a:gd name="T39" fmla="*/ 14 h 53"/>
                <a:gd name="T40" fmla="*/ 9 w 10"/>
                <a:gd name="T41" fmla="*/ 53 h 53"/>
                <a:gd name="T42" fmla="*/ 1 w 10"/>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3">
                  <a:moveTo>
                    <a:pt x="10" y="5"/>
                  </a:moveTo>
                  <a:cubicBezTo>
                    <a:pt x="10" y="5"/>
                    <a:pt x="10" y="6"/>
                    <a:pt x="9" y="6"/>
                  </a:cubicBezTo>
                  <a:cubicBezTo>
                    <a:pt x="9" y="7"/>
                    <a:pt x="9" y="8"/>
                    <a:pt x="8" y="8"/>
                  </a:cubicBezTo>
                  <a:cubicBezTo>
                    <a:pt x="8" y="8"/>
                    <a:pt x="7" y="9"/>
                    <a:pt x="7" y="9"/>
                  </a:cubicBezTo>
                  <a:cubicBezTo>
                    <a:pt x="6" y="9"/>
                    <a:pt x="6" y="9"/>
                    <a:pt x="5" y="9"/>
                  </a:cubicBezTo>
                  <a:cubicBezTo>
                    <a:pt x="4" y="9"/>
                    <a:pt x="4" y="9"/>
                    <a:pt x="3" y="9"/>
                  </a:cubicBezTo>
                  <a:cubicBezTo>
                    <a:pt x="2" y="9"/>
                    <a:pt x="2" y="8"/>
                    <a:pt x="1" y="8"/>
                  </a:cubicBezTo>
                  <a:cubicBezTo>
                    <a:pt x="1" y="8"/>
                    <a:pt x="1" y="7"/>
                    <a:pt x="0" y="6"/>
                  </a:cubicBezTo>
                  <a:cubicBezTo>
                    <a:pt x="0" y="6"/>
                    <a:pt x="0" y="5"/>
                    <a:pt x="0" y="5"/>
                  </a:cubicBezTo>
                  <a:cubicBezTo>
                    <a:pt x="0" y="4"/>
                    <a:pt x="0" y="3"/>
                    <a:pt x="0" y="3"/>
                  </a:cubicBezTo>
                  <a:cubicBezTo>
                    <a:pt x="1" y="2"/>
                    <a:pt x="1" y="2"/>
                    <a:pt x="1" y="1"/>
                  </a:cubicBezTo>
                  <a:cubicBezTo>
                    <a:pt x="2" y="1"/>
                    <a:pt x="2" y="0"/>
                    <a:pt x="3" y="0"/>
                  </a:cubicBezTo>
                  <a:cubicBezTo>
                    <a:pt x="4" y="0"/>
                    <a:pt x="4" y="0"/>
                    <a:pt x="5" y="0"/>
                  </a:cubicBezTo>
                  <a:cubicBezTo>
                    <a:pt x="6" y="0"/>
                    <a:pt x="6" y="0"/>
                    <a:pt x="7" y="0"/>
                  </a:cubicBezTo>
                  <a:cubicBezTo>
                    <a:pt x="7" y="0"/>
                    <a:pt x="8" y="1"/>
                    <a:pt x="8" y="1"/>
                  </a:cubicBezTo>
                  <a:cubicBezTo>
                    <a:pt x="9" y="2"/>
                    <a:pt x="9" y="2"/>
                    <a:pt x="9" y="3"/>
                  </a:cubicBezTo>
                  <a:cubicBezTo>
                    <a:pt x="10" y="3"/>
                    <a:pt x="10" y="4"/>
                    <a:pt x="10" y="5"/>
                  </a:cubicBezTo>
                  <a:close/>
                  <a:moveTo>
                    <a:pt x="1" y="53"/>
                  </a:moveTo>
                  <a:cubicBezTo>
                    <a:pt x="1" y="14"/>
                    <a:pt x="1" y="14"/>
                    <a:pt x="1" y="14"/>
                  </a:cubicBezTo>
                  <a:cubicBezTo>
                    <a:pt x="9" y="14"/>
                    <a:pt x="9" y="14"/>
                    <a:pt x="9" y="14"/>
                  </a:cubicBezTo>
                  <a:cubicBezTo>
                    <a:pt x="9" y="53"/>
                    <a:pt x="9" y="53"/>
                    <a:pt x="9" y="53"/>
                  </a:cubicBezTo>
                  <a:lnTo>
                    <a:pt x="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9" name="Freeform 26">
              <a:extLst>
                <a:ext uri="{FF2B5EF4-FFF2-40B4-BE49-F238E27FC236}">
                  <a16:creationId xmlns:a16="http://schemas.microsoft.com/office/drawing/2014/main" id="{076538BB-C266-42BE-916B-458AF9EFB224}"/>
                </a:ext>
              </a:extLst>
            </p:cNvPr>
            <p:cNvSpPr>
              <a:spLocks noEditPoints="1"/>
            </p:cNvSpPr>
            <p:nvPr userDrawn="1"/>
          </p:nvSpPr>
          <p:spPr bwMode="auto">
            <a:xfrm>
              <a:off x="2236599" y="6212575"/>
              <a:ext cx="87186" cy="101135"/>
            </a:xfrm>
            <a:custGeom>
              <a:avLst/>
              <a:gdLst>
                <a:gd name="T0" fmla="*/ 34 w 34"/>
                <a:gd name="T1" fmla="*/ 19 h 40"/>
                <a:gd name="T2" fmla="*/ 33 w 34"/>
                <a:gd name="T3" fmla="*/ 28 h 40"/>
                <a:gd name="T4" fmla="*/ 29 w 34"/>
                <a:gd name="T5" fmla="*/ 34 h 40"/>
                <a:gd name="T6" fmla="*/ 24 w 34"/>
                <a:gd name="T7" fmla="*/ 38 h 40"/>
                <a:gd name="T8" fmla="*/ 17 w 34"/>
                <a:gd name="T9" fmla="*/ 40 h 40"/>
                <a:gd name="T10" fmla="*/ 10 w 34"/>
                <a:gd name="T11" fmla="*/ 38 h 40"/>
                <a:gd name="T12" fmla="*/ 5 w 34"/>
                <a:gd name="T13" fmla="*/ 34 h 40"/>
                <a:gd name="T14" fmla="*/ 1 w 34"/>
                <a:gd name="T15" fmla="*/ 28 h 40"/>
                <a:gd name="T16" fmla="*/ 0 w 34"/>
                <a:gd name="T17" fmla="*/ 20 h 40"/>
                <a:gd name="T18" fmla="*/ 1 w 34"/>
                <a:gd name="T19" fmla="*/ 11 h 40"/>
                <a:gd name="T20" fmla="*/ 5 w 34"/>
                <a:gd name="T21" fmla="*/ 5 h 40"/>
                <a:gd name="T22" fmla="*/ 10 w 34"/>
                <a:gd name="T23" fmla="*/ 1 h 40"/>
                <a:gd name="T24" fmla="*/ 17 w 34"/>
                <a:gd name="T25" fmla="*/ 0 h 40"/>
                <a:gd name="T26" fmla="*/ 24 w 34"/>
                <a:gd name="T27" fmla="*/ 1 h 40"/>
                <a:gd name="T28" fmla="*/ 29 w 34"/>
                <a:gd name="T29" fmla="*/ 5 h 40"/>
                <a:gd name="T30" fmla="*/ 33 w 34"/>
                <a:gd name="T31" fmla="*/ 11 h 40"/>
                <a:gd name="T32" fmla="*/ 34 w 34"/>
                <a:gd name="T33" fmla="*/ 19 h 40"/>
                <a:gd name="T34" fmla="*/ 26 w 34"/>
                <a:gd name="T35" fmla="*/ 20 h 40"/>
                <a:gd name="T36" fmla="*/ 26 w 34"/>
                <a:gd name="T37" fmla="*/ 14 h 40"/>
                <a:gd name="T38" fmla="*/ 24 w 34"/>
                <a:gd name="T39" fmla="*/ 10 h 40"/>
                <a:gd name="T40" fmla="*/ 21 w 34"/>
                <a:gd name="T41" fmla="*/ 8 h 40"/>
                <a:gd name="T42" fmla="*/ 17 w 34"/>
                <a:gd name="T43" fmla="*/ 7 h 40"/>
                <a:gd name="T44" fmla="*/ 13 w 34"/>
                <a:gd name="T45" fmla="*/ 8 h 40"/>
                <a:gd name="T46" fmla="*/ 10 w 34"/>
                <a:gd name="T47" fmla="*/ 10 h 40"/>
                <a:gd name="T48" fmla="*/ 8 w 34"/>
                <a:gd name="T49" fmla="*/ 14 h 40"/>
                <a:gd name="T50" fmla="*/ 7 w 34"/>
                <a:gd name="T51" fmla="*/ 19 h 40"/>
                <a:gd name="T52" fmla="*/ 8 w 34"/>
                <a:gd name="T53" fmla="*/ 25 h 40"/>
                <a:gd name="T54" fmla="*/ 10 w 34"/>
                <a:gd name="T55" fmla="*/ 29 h 40"/>
                <a:gd name="T56" fmla="*/ 13 w 34"/>
                <a:gd name="T57" fmla="*/ 32 h 40"/>
                <a:gd name="T58" fmla="*/ 17 w 34"/>
                <a:gd name="T59" fmla="*/ 32 h 40"/>
                <a:gd name="T60" fmla="*/ 21 w 34"/>
                <a:gd name="T61" fmla="*/ 31 h 40"/>
                <a:gd name="T62" fmla="*/ 24 w 34"/>
                <a:gd name="T63" fmla="*/ 29 h 40"/>
                <a:gd name="T64" fmla="*/ 26 w 34"/>
                <a:gd name="T65" fmla="*/ 25 h 40"/>
                <a:gd name="T66" fmla="*/ 26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19"/>
                  </a:moveTo>
                  <a:cubicBezTo>
                    <a:pt x="34" y="23"/>
                    <a:pt x="34" y="25"/>
                    <a:pt x="33" y="28"/>
                  </a:cubicBezTo>
                  <a:cubicBezTo>
                    <a:pt x="32" y="30"/>
                    <a:pt x="31" y="33"/>
                    <a:pt x="29" y="34"/>
                  </a:cubicBezTo>
                  <a:cubicBezTo>
                    <a:pt x="28" y="36"/>
                    <a:pt x="26" y="37"/>
                    <a:pt x="24" y="38"/>
                  </a:cubicBezTo>
                  <a:cubicBezTo>
                    <a:pt x="21" y="39"/>
                    <a:pt x="19" y="40"/>
                    <a:pt x="17" y="40"/>
                  </a:cubicBezTo>
                  <a:cubicBezTo>
                    <a:pt x="14" y="40"/>
                    <a:pt x="12" y="39"/>
                    <a:pt x="10" y="38"/>
                  </a:cubicBezTo>
                  <a:cubicBezTo>
                    <a:pt x="8" y="37"/>
                    <a:pt x="6" y="36"/>
                    <a:pt x="5" y="34"/>
                  </a:cubicBezTo>
                  <a:cubicBezTo>
                    <a:pt x="3" y="32"/>
                    <a:pt x="2" y="30"/>
                    <a:pt x="1" y="28"/>
                  </a:cubicBezTo>
                  <a:cubicBezTo>
                    <a:pt x="0" y="25"/>
                    <a:pt x="0" y="23"/>
                    <a:pt x="0" y="20"/>
                  </a:cubicBezTo>
                  <a:cubicBezTo>
                    <a:pt x="0" y="16"/>
                    <a:pt x="0" y="14"/>
                    <a:pt x="1" y="11"/>
                  </a:cubicBezTo>
                  <a:cubicBezTo>
                    <a:pt x="2" y="9"/>
                    <a:pt x="3" y="7"/>
                    <a:pt x="5" y="5"/>
                  </a:cubicBezTo>
                  <a:cubicBezTo>
                    <a:pt x="6" y="3"/>
                    <a:pt x="8" y="2"/>
                    <a:pt x="10" y="1"/>
                  </a:cubicBezTo>
                  <a:cubicBezTo>
                    <a:pt x="12" y="0"/>
                    <a:pt x="14" y="0"/>
                    <a:pt x="17" y="0"/>
                  </a:cubicBezTo>
                  <a:cubicBezTo>
                    <a:pt x="19" y="0"/>
                    <a:pt x="22" y="0"/>
                    <a:pt x="24" y="1"/>
                  </a:cubicBezTo>
                  <a:cubicBezTo>
                    <a:pt x="26" y="2"/>
                    <a:pt x="28" y="3"/>
                    <a:pt x="29" y="5"/>
                  </a:cubicBezTo>
                  <a:cubicBezTo>
                    <a:pt x="31" y="7"/>
                    <a:pt x="32" y="9"/>
                    <a:pt x="33" y="11"/>
                  </a:cubicBezTo>
                  <a:cubicBezTo>
                    <a:pt x="34" y="14"/>
                    <a:pt x="34" y="16"/>
                    <a:pt x="34" y="19"/>
                  </a:cubicBezTo>
                  <a:close/>
                  <a:moveTo>
                    <a:pt x="26" y="20"/>
                  </a:moveTo>
                  <a:cubicBezTo>
                    <a:pt x="26" y="18"/>
                    <a:pt x="26" y="16"/>
                    <a:pt x="26" y="14"/>
                  </a:cubicBezTo>
                  <a:cubicBezTo>
                    <a:pt x="25" y="13"/>
                    <a:pt x="25" y="11"/>
                    <a:pt x="24" y="10"/>
                  </a:cubicBezTo>
                  <a:cubicBezTo>
                    <a:pt x="23" y="9"/>
                    <a:pt x="22" y="8"/>
                    <a:pt x="21" y="8"/>
                  </a:cubicBezTo>
                  <a:cubicBezTo>
                    <a:pt x="19" y="7"/>
                    <a:pt x="18" y="7"/>
                    <a:pt x="17" y="7"/>
                  </a:cubicBezTo>
                  <a:cubicBezTo>
                    <a:pt x="15" y="7"/>
                    <a:pt x="14" y="7"/>
                    <a:pt x="13" y="8"/>
                  </a:cubicBezTo>
                  <a:cubicBezTo>
                    <a:pt x="12" y="8"/>
                    <a:pt x="11" y="9"/>
                    <a:pt x="10" y="10"/>
                  </a:cubicBezTo>
                  <a:cubicBezTo>
                    <a:pt x="9" y="11"/>
                    <a:pt x="8" y="13"/>
                    <a:pt x="8" y="14"/>
                  </a:cubicBezTo>
                  <a:cubicBezTo>
                    <a:pt x="8" y="16"/>
                    <a:pt x="7" y="17"/>
                    <a:pt x="7" y="19"/>
                  </a:cubicBezTo>
                  <a:cubicBezTo>
                    <a:pt x="7" y="21"/>
                    <a:pt x="8" y="23"/>
                    <a:pt x="8" y="25"/>
                  </a:cubicBezTo>
                  <a:cubicBezTo>
                    <a:pt x="9" y="27"/>
                    <a:pt x="9" y="28"/>
                    <a:pt x="10" y="29"/>
                  </a:cubicBezTo>
                  <a:cubicBezTo>
                    <a:pt x="11" y="30"/>
                    <a:pt x="12" y="31"/>
                    <a:pt x="13" y="32"/>
                  </a:cubicBezTo>
                  <a:cubicBezTo>
                    <a:pt x="14" y="32"/>
                    <a:pt x="16" y="32"/>
                    <a:pt x="17" y="32"/>
                  </a:cubicBezTo>
                  <a:cubicBezTo>
                    <a:pt x="18" y="32"/>
                    <a:pt x="20" y="32"/>
                    <a:pt x="21" y="31"/>
                  </a:cubicBezTo>
                  <a:cubicBezTo>
                    <a:pt x="22" y="31"/>
                    <a:pt x="23" y="30"/>
                    <a:pt x="24" y="29"/>
                  </a:cubicBezTo>
                  <a:cubicBezTo>
                    <a:pt x="25" y="27"/>
                    <a:pt x="25" y="26"/>
                    <a:pt x="26" y="25"/>
                  </a:cubicBezTo>
                  <a:cubicBezTo>
                    <a:pt x="26" y="23"/>
                    <a:pt x="26" y="21"/>
                    <a:pt x="2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0" name="Freeform 27">
              <a:extLst>
                <a:ext uri="{FF2B5EF4-FFF2-40B4-BE49-F238E27FC236}">
                  <a16:creationId xmlns:a16="http://schemas.microsoft.com/office/drawing/2014/main" id="{A7C95C0F-A1E9-46B5-B9DB-284F35C72801}"/>
                </a:ext>
              </a:extLst>
            </p:cNvPr>
            <p:cNvSpPr>
              <a:spLocks/>
            </p:cNvSpPr>
            <p:nvPr userDrawn="1"/>
          </p:nvSpPr>
          <p:spPr bwMode="auto">
            <a:xfrm>
              <a:off x="2344710" y="6212575"/>
              <a:ext cx="78468" cy="99391"/>
            </a:xfrm>
            <a:custGeom>
              <a:avLst/>
              <a:gdLst>
                <a:gd name="T0" fmla="*/ 23 w 31"/>
                <a:gd name="T1" fmla="*/ 39 h 39"/>
                <a:gd name="T2" fmla="*/ 23 w 31"/>
                <a:gd name="T3" fmla="*/ 17 h 39"/>
                <a:gd name="T4" fmla="*/ 21 w 31"/>
                <a:gd name="T5" fmla="*/ 9 h 39"/>
                <a:gd name="T6" fmla="*/ 15 w 31"/>
                <a:gd name="T7" fmla="*/ 7 h 39"/>
                <a:gd name="T8" fmla="*/ 12 w 31"/>
                <a:gd name="T9" fmla="*/ 7 h 39"/>
                <a:gd name="T10" fmla="*/ 9 w 31"/>
                <a:gd name="T11" fmla="*/ 9 h 39"/>
                <a:gd name="T12" fmla="*/ 8 w 31"/>
                <a:gd name="T13" fmla="*/ 12 h 39"/>
                <a:gd name="T14" fmla="*/ 7 w 31"/>
                <a:gd name="T15" fmla="*/ 16 h 39"/>
                <a:gd name="T16" fmla="*/ 7 w 31"/>
                <a:gd name="T17" fmla="*/ 39 h 39"/>
                <a:gd name="T18" fmla="*/ 0 w 31"/>
                <a:gd name="T19" fmla="*/ 39 h 39"/>
                <a:gd name="T20" fmla="*/ 0 w 31"/>
                <a:gd name="T21" fmla="*/ 0 h 39"/>
                <a:gd name="T22" fmla="*/ 7 w 31"/>
                <a:gd name="T23" fmla="*/ 0 h 39"/>
                <a:gd name="T24" fmla="*/ 7 w 31"/>
                <a:gd name="T25" fmla="*/ 4 h 39"/>
                <a:gd name="T26" fmla="*/ 9 w 31"/>
                <a:gd name="T27" fmla="*/ 2 h 39"/>
                <a:gd name="T28" fmla="*/ 11 w 31"/>
                <a:gd name="T29" fmla="*/ 1 h 39"/>
                <a:gd name="T30" fmla="*/ 14 w 31"/>
                <a:gd name="T31" fmla="*/ 0 h 39"/>
                <a:gd name="T32" fmla="*/ 17 w 31"/>
                <a:gd name="T33" fmla="*/ 0 h 39"/>
                <a:gd name="T34" fmla="*/ 23 w 31"/>
                <a:gd name="T35" fmla="*/ 1 h 39"/>
                <a:gd name="T36" fmla="*/ 27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1" y="9"/>
                  </a:cubicBezTo>
                  <a:cubicBezTo>
                    <a:pt x="20" y="7"/>
                    <a:pt x="18" y="7"/>
                    <a:pt x="15" y="7"/>
                  </a:cubicBezTo>
                  <a:cubicBezTo>
                    <a:pt x="14" y="7"/>
                    <a:pt x="13" y="7"/>
                    <a:pt x="12" y="7"/>
                  </a:cubicBezTo>
                  <a:cubicBezTo>
                    <a:pt x="11" y="8"/>
                    <a:pt x="10" y="8"/>
                    <a:pt x="9" y="9"/>
                  </a:cubicBezTo>
                  <a:cubicBezTo>
                    <a:pt x="9" y="10"/>
                    <a:pt x="8" y="11"/>
                    <a:pt x="8" y="12"/>
                  </a:cubicBezTo>
                  <a:cubicBezTo>
                    <a:pt x="8" y="14"/>
                    <a:pt x="7" y="15"/>
                    <a:pt x="7" y="16"/>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10" y="2"/>
                    <a:pt x="11" y="1"/>
                    <a:pt x="11" y="1"/>
                  </a:cubicBezTo>
                  <a:cubicBezTo>
                    <a:pt x="12" y="0"/>
                    <a:pt x="13" y="0"/>
                    <a:pt x="14" y="0"/>
                  </a:cubicBezTo>
                  <a:cubicBezTo>
                    <a:pt x="15" y="0"/>
                    <a:pt x="16" y="0"/>
                    <a:pt x="17" y="0"/>
                  </a:cubicBezTo>
                  <a:cubicBezTo>
                    <a:pt x="19" y="0"/>
                    <a:pt x="21" y="0"/>
                    <a:pt x="23" y="1"/>
                  </a:cubicBezTo>
                  <a:cubicBezTo>
                    <a:pt x="25" y="1"/>
                    <a:pt x="26" y="2"/>
                    <a:pt x="27" y="4"/>
                  </a:cubicBezTo>
                  <a:cubicBezTo>
                    <a:pt x="28" y="5"/>
                    <a:pt x="29" y="7"/>
                    <a:pt x="30" y="9"/>
                  </a:cubicBezTo>
                  <a:cubicBezTo>
                    <a:pt x="30"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1" name="Freeform 28">
              <a:extLst>
                <a:ext uri="{FF2B5EF4-FFF2-40B4-BE49-F238E27FC236}">
                  <a16:creationId xmlns:a16="http://schemas.microsoft.com/office/drawing/2014/main" id="{BEEA6186-B2B9-4E5E-9631-B6332C7FDBA3}"/>
                </a:ext>
              </a:extLst>
            </p:cNvPr>
            <p:cNvSpPr>
              <a:spLocks/>
            </p:cNvSpPr>
            <p:nvPr userDrawn="1"/>
          </p:nvSpPr>
          <p:spPr bwMode="auto">
            <a:xfrm>
              <a:off x="2445845" y="6284068"/>
              <a:ext cx="31387"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4 w 12"/>
                <a:gd name="T11" fmla="*/ 11 h 12"/>
                <a:gd name="T12" fmla="*/ 2 w 12"/>
                <a:gd name="T13" fmla="*/ 10 h 12"/>
                <a:gd name="T14" fmla="*/ 1 w 12"/>
                <a:gd name="T15" fmla="*/ 8 h 12"/>
                <a:gd name="T16" fmla="*/ 0 w 12"/>
                <a:gd name="T17" fmla="*/ 6 h 12"/>
                <a:gd name="T18" fmla="*/ 1 w 12"/>
                <a:gd name="T19" fmla="*/ 4 h 12"/>
                <a:gd name="T20" fmla="*/ 2 w 12"/>
                <a:gd name="T21" fmla="*/ 2 h 12"/>
                <a:gd name="T22" fmla="*/ 4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4" y="11"/>
                  </a:cubicBezTo>
                  <a:cubicBezTo>
                    <a:pt x="3" y="11"/>
                    <a:pt x="2" y="10"/>
                    <a:pt x="2" y="10"/>
                  </a:cubicBezTo>
                  <a:cubicBezTo>
                    <a:pt x="1" y="9"/>
                    <a:pt x="1" y="9"/>
                    <a:pt x="1" y="8"/>
                  </a:cubicBezTo>
                  <a:cubicBezTo>
                    <a:pt x="0" y="7"/>
                    <a:pt x="0" y="7"/>
                    <a:pt x="0" y="6"/>
                  </a:cubicBezTo>
                  <a:cubicBezTo>
                    <a:pt x="0" y="5"/>
                    <a:pt x="0" y="4"/>
                    <a:pt x="1" y="4"/>
                  </a:cubicBezTo>
                  <a:cubicBezTo>
                    <a:pt x="1" y="3"/>
                    <a:pt x="1" y="2"/>
                    <a:pt x="2" y="2"/>
                  </a:cubicBezTo>
                  <a:cubicBezTo>
                    <a:pt x="2" y="1"/>
                    <a:pt x="3" y="1"/>
                    <a:pt x="4"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2" name="Freeform 29">
              <a:extLst>
                <a:ext uri="{FF2B5EF4-FFF2-40B4-BE49-F238E27FC236}">
                  <a16:creationId xmlns:a16="http://schemas.microsoft.com/office/drawing/2014/main" id="{E9B00A5D-BE04-4D7D-B4A2-204E2D0E0485}"/>
                </a:ext>
              </a:extLst>
            </p:cNvPr>
            <p:cNvSpPr>
              <a:spLocks/>
            </p:cNvSpPr>
            <p:nvPr userDrawn="1"/>
          </p:nvSpPr>
          <p:spPr bwMode="auto">
            <a:xfrm>
              <a:off x="2540006" y="6181188"/>
              <a:ext cx="97648" cy="130778"/>
            </a:xfrm>
            <a:custGeom>
              <a:avLst/>
              <a:gdLst>
                <a:gd name="T0" fmla="*/ 34 w 56"/>
                <a:gd name="T1" fmla="*/ 11 h 75"/>
                <a:gd name="T2" fmla="*/ 34 w 56"/>
                <a:gd name="T3" fmla="*/ 75 h 75"/>
                <a:gd name="T4" fmla="*/ 22 w 56"/>
                <a:gd name="T5" fmla="*/ 75 h 75"/>
                <a:gd name="T6" fmla="*/ 22 w 56"/>
                <a:gd name="T7" fmla="*/ 11 h 75"/>
                <a:gd name="T8" fmla="*/ 0 w 56"/>
                <a:gd name="T9" fmla="*/ 11 h 75"/>
                <a:gd name="T10" fmla="*/ 0 w 56"/>
                <a:gd name="T11" fmla="*/ 0 h 75"/>
                <a:gd name="T12" fmla="*/ 56 w 56"/>
                <a:gd name="T13" fmla="*/ 0 h 75"/>
                <a:gd name="T14" fmla="*/ 56 w 56"/>
                <a:gd name="T15" fmla="*/ 11 h 75"/>
                <a:gd name="T16" fmla="*/ 34 w 56"/>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34" y="11"/>
                  </a:moveTo>
                  <a:lnTo>
                    <a:pt x="34" y="75"/>
                  </a:lnTo>
                  <a:lnTo>
                    <a:pt x="22" y="75"/>
                  </a:lnTo>
                  <a:lnTo>
                    <a:pt x="22" y="11"/>
                  </a:lnTo>
                  <a:lnTo>
                    <a:pt x="0" y="11"/>
                  </a:lnTo>
                  <a:lnTo>
                    <a:pt x="0" y="0"/>
                  </a:lnTo>
                  <a:lnTo>
                    <a:pt x="56" y="0"/>
                  </a:lnTo>
                  <a:lnTo>
                    <a:pt x="56" y="11"/>
                  </a:lnTo>
                  <a:lnTo>
                    <a:pt x="34"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3" name="Freeform 30">
              <a:extLst>
                <a:ext uri="{FF2B5EF4-FFF2-40B4-BE49-F238E27FC236}">
                  <a16:creationId xmlns:a16="http://schemas.microsoft.com/office/drawing/2014/main" id="{72C85502-C007-49A3-A8AB-2BCC8C53945F}"/>
                </a:ext>
              </a:extLst>
            </p:cNvPr>
            <p:cNvSpPr>
              <a:spLocks/>
            </p:cNvSpPr>
            <p:nvPr userDrawn="1"/>
          </p:nvSpPr>
          <p:spPr bwMode="auto">
            <a:xfrm>
              <a:off x="2651603" y="6174213"/>
              <a:ext cx="80211" cy="137753"/>
            </a:xfrm>
            <a:custGeom>
              <a:avLst/>
              <a:gdLst>
                <a:gd name="T0" fmla="*/ 24 w 31"/>
                <a:gd name="T1" fmla="*/ 54 h 54"/>
                <a:gd name="T2" fmla="*/ 24 w 31"/>
                <a:gd name="T3" fmla="*/ 32 h 54"/>
                <a:gd name="T4" fmla="*/ 22 w 31"/>
                <a:gd name="T5" fmla="*/ 24 h 54"/>
                <a:gd name="T6" fmla="*/ 16 w 31"/>
                <a:gd name="T7" fmla="*/ 22 h 54"/>
                <a:gd name="T8" fmla="*/ 13 w 31"/>
                <a:gd name="T9" fmla="*/ 22 h 54"/>
                <a:gd name="T10" fmla="*/ 10 w 31"/>
                <a:gd name="T11" fmla="*/ 24 h 54"/>
                <a:gd name="T12" fmla="*/ 8 w 31"/>
                <a:gd name="T13" fmla="*/ 27 h 54"/>
                <a:gd name="T14" fmla="*/ 8 w 31"/>
                <a:gd name="T15" fmla="*/ 31 h 54"/>
                <a:gd name="T16" fmla="*/ 8 w 31"/>
                <a:gd name="T17" fmla="*/ 54 h 54"/>
                <a:gd name="T18" fmla="*/ 0 w 31"/>
                <a:gd name="T19" fmla="*/ 54 h 54"/>
                <a:gd name="T20" fmla="*/ 0 w 31"/>
                <a:gd name="T21" fmla="*/ 4 h 54"/>
                <a:gd name="T22" fmla="*/ 8 w 31"/>
                <a:gd name="T23" fmla="*/ 0 h 54"/>
                <a:gd name="T24" fmla="*/ 8 w 31"/>
                <a:gd name="T25" fmla="*/ 19 h 54"/>
                <a:gd name="T26" fmla="*/ 10 w 31"/>
                <a:gd name="T27" fmla="*/ 17 h 54"/>
                <a:gd name="T28" fmla="*/ 12 w 31"/>
                <a:gd name="T29" fmla="*/ 16 h 54"/>
                <a:gd name="T30" fmla="*/ 15 w 31"/>
                <a:gd name="T31" fmla="*/ 15 h 54"/>
                <a:gd name="T32" fmla="*/ 18 w 31"/>
                <a:gd name="T33" fmla="*/ 15 h 54"/>
                <a:gd name="T34" fmla="*/ 24 w 31"/>
                <a:gd name="T35" fmla="*/ 16 h 54"/>
                <a:gd name="T36" fmla="*/ 28 w 31"/>
                <a:gd name="T37" fmla="*/ 19 h 54"/>
                <a:gd name="T38" fmla="*/ 30 w 31"/>
                <a:gd name="T39" fmla="*/ 24 h 54"/>
                <a:gd name="T40" fmla="*/ 31 w 31"/>
                <a:gd name="T41" fmla="*/ 32 h 54"/>
                <a:gd name="T42" fmla="*/ 31 w 31"/>
                <a:gd name="T43" fmla="*/ 54 h 54"/>
                <a:gd name="T44" fmla="*/ 24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4" y="54"/>
                  </a:moveTo>
                  <a:cubicBezTo>
                    <a:pt x="24" y="32"/>
                    <a:pt x="24" y="32"/>
                    <a:pt x="24" y="32"/>
                  </a:cubicBezTo>
                  <a:cubicBezTo>
                    <a:pt x="24" y="28"/>
                    <a:pt x="23" y="26"/>
                    <a:pt x="22" y="24"/>
                  </a:cubicBezTo>
                  <a:cubicBezTo>
                    <a:pt x="21" y="22"/>
                    <a:pt x="19" y="22"/>
                    <a:pt x="16" y="22"/>
                  </a:cubicBezTo>
                  <a:cubicBezTo>
                    <a:pt x="15" y="22"/>
                    <a:pt x="14" y="22"/>
                    <a:pt x="13" y="22"/>
                  </a:cubicBezTo>
                  <a:cubicBezTo>
                    <a:pt x="12" y="22"/>
                    <a:pt x="11" y="23"/>
                    <a:pt x="10" y="24"/>
                  </a:cubicBezTo>
                  <a:cubicBezTo>
                    <a:pt x="9" y="25"/>
                    <a:pt x="9" y="26"/>
                    <a:pt x="8" y="27"/>
                  </a:cubicBezTo>
                  <a:cubicBezTo>
                    <a:pt x="8" y="28"/>
                    <a:pt x="8" y="30"/>
                    <a:pt x="8" y="31"/>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8" y="18"/>
                    <a:pt x="9" y="18"/>
                    <a:pt x="10" y="17"/>
                  </a:cubicBezTo>
                  <a:cubicBezTo>
                    <a:pt x="10" y="17"/>
                    <a:pt x="11" y="16"/>
                    <a:pt x="12" y="16"/>
                  </a:cubicBezTo>
                  <a:cubicBezTo>
                    <a:pt x="13" y="15"/>
                    <a:pt x="14" y="15"/>
                    <a:pt x="15" y="15"/>
                  </a:cubicBezTo>
                  <a:cubicBezTo>
                    <a:pt x="16" y="15"/>
                    <a:pt x="17" y="15"/>
                    <a:pt x="18" y="15"/>
                  </a:cubicBezTo>
                  <a:cubicBezTo>
                    <a:pt x="20" y="15"/>
                    <a:pt x="22" y="15"/>
                    <a:pt x="24" y="16"/>
                  </a:cubicBezTo>
                  <a:cubicBezTo>
                    <a:pt x="25" y="16"/>
                    <a:pt x="27" y="17"/>
                    <a:pt x="28" y="19"/>
                  </a:cubicBezTo>
                  <a:cubicBezTo>
                    <a:pt x="29" y="20"/>
                    <a:pt x="30" y="22"/>
                    <a:pt x="30" y="24"/>
                  </a:cubicBezTo>
                  <a:cubicBezTo>
                    <a:pt x="31" y="27"/>
                    <a:pt x="31" y="29"/>
                    <a:pt x="31" y="32"/>
                  </a:cubicBezTo>
                  <a:cubicBezTo>
                    <a:pt x="31" y="54"/>
                    <a:pt x="31" y="54"/>
                    <a:pt x="31" y="54"/>
                  </a:cubicBezTo>
                  <a:lnTo>
                    <a:pt x="24"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4" name="Freeform 31">
              <a:extLst>
                <a:ext uri="{FF2B5EF4-FFF2-40B4-BE49-F238E27FC236}">
                  <a16:creationId xmlns:a16="http://schemas.microsoft.com/office/drawing/2014/main" id="{9A42586B-B388-4323-82EB-ED3423EDC5DE}"/>
                </a:ext>
              </a:extLst>
            </p:cNvPr>
            <p:cNvSpPr>
              <a:spLocks noEditPoints="1"/>
            </p:cNvSpPr>
            <p:nvPr userDrawn="1"/>
          </p:nvSpPr>
          <p:spPr bwMode="auto">
            <a:xfrm>
              <a:off x="2750996" y="6212575"/>
              <a:ext cx="85443" cy="101135"/>
            </a:xfrm>
            <a:custGeom>
              <a:avLst/>
              <a:gdLst>
                <a:gd name="T0" fmla="*/ 33 w 33"/>
                <a:gd name="T1" fmla="*/ 19 h 40"/>
                <a:gd name="T2" fmla="*/ 33 w 33"/>
                <a:gd name="T3" fmla="*/ 21 h 40"/>
                <a:gd name="T4" fmla="*/ 33 w 33"/>
                <a:gd name="T5" fmla="*/ 22 h 40"/>
                <a:gd name="T6" fmla="*/ 7 w 33"/>
                <a:gd name="T7" fmla="*/ 22 h 40"/>
                <a:gd name="T8" fmla="*/ 8 w 33"/>
                <a:gd name="T9" fmla="*/ 27 h 40"/>
                <a:gd name="T10" fmla="*/ 11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7" y="24"/>
                    <a:pt x="8" y="26"/>
                    <a:pt x="8" y="27"/>
                  </a:cubicBezTo>
                  <a:cubicBezTo>
                    <a:pt x="9" y="28"/>
                    <a:pt x="10" y="29"/>
                    <a:pt x="11" y="30"/>
                  </a:cubicBezTo>
                  <a:cubicBezTo>
                    <a:pt x="11" y="31"/>
                    <a:pt x="12" y="32"/>
                    <a:pt x="13" y="32"/>
                  </a:cubicBezTo>
                  <a:cubicBezTo>
                    <a:pt x="15" y="33"/>
                    <a:pt x="16" y="33"/>
                    <a:pt x="17" y="33"/>
                  </a:cubicBezTo>
                  <a:cubicBezTo>
                    <a:pt x="18" y="33"/>
                    <a:pt x="18" y="33"/>
                    <a:pt x="19" y="33"/>
                  </a:cubicBezTo>
                  <a:cubicBezTo>
                    <a:pt x="20" y="32"/>
                    <a:pt x="21" y="32"/>
                    <a:pt x="21" y="32"/>
                  </a:cubicBezTo>
                  <a:cubicBezTo>
                    <a:pt x="22" y="32"/>
                    <a:pt x="23"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7"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5" name="Freeform 32">
              <a:extLst>
                <a:ext uri="{FF2B5EF4-FFF2-40B4-BE49-F238E27FC236}">
                  <a16:creationId xmlns:a16="http://schemas.microsoft.com/office/drawing/2014/main" id="{558D2F0C-3796-492F-9EBD-4BB822191F30}"/>
                </a:ext>
              </a:extLst>
            </p:cNvPr>
            <p:cNvSpPr>
              <a:spLocks noEditPoints="1"/>
            </p:cNvSpPr>
            <p:nvPr userDrawn="1"/>
          </p:nvSpPr>
          <p:spPr bwMode="auto">
            <a:xfrm>
              <a:off x="2902698" y="6174213"/>
              <a:ext cx="80211" cy="139497"/>
            </a:xfrm>
            <a:custGeom>
              <a:avLst/>
              <a:gdLst>
                <a:gd name="T0" fmla="*/ 32 w 32"/>
                <a:gd name="T1" fmla="*/ 35 h 55"/>
                <a:gd name="T2" fmla="*/ 31 w 32"/>
                <a:gd name="T3" fmla="*/ 44 h 55"/>
                <a:gd name="T4" fmla="*/ 28 w 32"/>
                <a:gd name="T5" fmla="*/ 50 h 55"/>
                <a:gd name="T6" fmla="*/ 23 w 32"/>
                <a:gd name="T7" fmla="*/ 53 h 55"/>
                <a:gd name="T8" fmla="*/ 17 w 32"/>
                <a:gd name="T9" fmla="*/ 55 h 55"/>
                <a:gd name="T10" fmla="*/ 12 w 32"/>
                <a:gd name="T11" fmla="*/ 53 h 55"/>
                <a:gd name="T12" fmla="*/ 7 w 32"/>
                <a:gd name="T13" fmla="*/ 50 h 55"/>
                <a:gd name="T14" fmla="*/ 7 w 32"/>
                <a:gd name="T15" fmla="*/ 54 h 55"/>
                <a:gd name="T16" fmla="*/ 0 w 32"/>
                <a:gd name="T17" fmla="*/ 54 h 55"/>
                <a:gd name="T18" fmla="*/ 0 w 32"/>
                <a:gd name="T19" fmla="*/ 4 h 55"/>
                <a:gd name="T20" fmla="*/ 7 w 32"/>
                <a:gd name="T21" fmla="*/ 0 h 55"/>
                <a:gd name="T22" fmla="*/ 7 w 32"/>
                <a:gd name="T23" fmla="*/ 19 h 55"/>
                <a:gd name="T24" fmla="*/ 10 w 32"/>
                <a:gd name="T25" fmla="*/ 17 h 55"/>
                <a:gd name="T26" fmla="*/ 12 w 32"/>
                <a:gd name="T27" fmla="*/ 16 h 55"/>
                <a:gd name="T28" fmla="*/ 14 w 32"/>
                <a:gd name="T29" fmla="*/ 15 h 55"/>
                <a:gd name="T30" fmla="*/ 17 w 32"/>
                <a:gd name="T31" fmla="*/ 15 h 55"/>
                <a:gd name="T32" fmla="*/ 23 w 32"/>
                <a:gd name="T33" fmla="*/ 16 h 55"/>
                <a:gd name="T34" fmla="*/ 28 w 32"/>
                <a:gd name="T35" fmla="*/ 19 h 55"/>
                <a:gd name="T36" fmla="*/ 31 w 32"/>
                <a:gd name="T37" fmla="*/ 26 h 55"/>
                <a:gd name="T38" fmla="*/ 32 w 32"/>
                <a:gd name="T39" fmla="*/ 35 h 55"/>
                <a:gd name="T40" fmla="*/ 25 w 32"/>
                <a:gd name="T41" fmla="*/ 35 h 55"/>
                <a:gd name="T42" fmla="*/ 23 w 32"/>
                <a:gd name="T43" fmla="*/ 25 h 55"/>
                <a:gd name="T44" fmla="*/ 16 w 32"/>
                <a:gd name="T45" fmla="*/ 22 h 55"/>
                <a:gd name="T46" fmla="*/ 14 w 32"/>
                <a:gd name="T47" fmla="*/ 22 h 55"/>
                <a:gd name="T48" fmla="*/ 11 w 32"/>
                <a:gd name="T49" fmla="*/ 23 h 55"/>
                <a:gd name="T50" fmla="*/ 9 w 32"/>
                <a:gd name="T51" fmla="*/ 25 h 55"/>
                <a:gd name="T52" fmla="*/ 7 w 32"/>
                <a:gd name="T53" fmla="*/ 26 h 55"/>
                <a:gd name="T54" fmla="*/ 7 w 32"/>
                <a:gd name="T55" fmla="*/ 43 h 55"/>
                <a:gd name="T56" fmla="*/ 9 w 32"/>
                <a:gd name="T57" fmla="*/ 44 h 55"/>
                <a:gd name="T58" fmla="*/ 11 w 32"/>
                <a:gd name="T59" fmla="*/ 46 h 55"/>
                <a:gd name="T60" fmla="*/ 14 w 32"/>
                <a:gd name="T61" fmla="*/ 47 h 55"/>
                <a:gd name="T62" fmla="*/ 16 w 32"/>
                <a:gd name="T63" fmla="*/ 48 h 55"/>
                <a:gd name="T64" fmla="*/ 23 w 32"/>
                <a:gd name="T65" fmla="*/ 45 h 55"/>
                <a:gd name="T66" fmla="*/ 25 w 32"/>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5">
                  <a:moveTo>
                    <a:pt x="32" y="35"/>
                  </a:moveTo>
                  <a:cubicBezTo>
                    <a:pt x="32" y="38"/>
                    <a:pt x="32" y="41"/>
                    <a:pt x="31" y="44"/>
                  </a:cubicBezTo>
                  <a:cubicBezTo>
                    <a:pt x="30" y="46"/>
                    <a:pt x="29" y="48"/>
                    <a:pt x="28" y="50"/>
                  </a:cubicBezTo>
                  <a:cubicBezTo>
                    <a:pt x="26" y="51"/>
                    <a:pt x="25" y="53"/>
                    <a:pt x="23" y="53"/>
                  </a:cubicBezTo>
                  <a:cubicBezTo>
                    <a:pt x="21" y="54"/>
                    <a:pt x="19" y="55"/>
                    <a:pt x="17" y="55"/>
                  </a:cubicBezTo>
                  <a:cubicBezTo>
                    <a:pt x="15" y="55"/>
                    <a:pt x="13" y="54"/>
                    <a:pt x="12" y="53"/>
                  </a:cubicBezTo>
                  <a:cubicBezTo>
                    <a:pt x="10" y="52"/>
                    <a:pt x="9" y="51"/>
                    <a:pt x="7" y="50"/>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10" y="17"/>
                  </a:cubicBezTo>
                  <a:cubicBezTo>
                    <a:pt x="10" y="17"/>
                    <a:pt x="11" y="16"/>
                    <a:pt x="12" y="16"/>
                  </a:cubicBezTo>
                  <a:cubicBezTo>
                    <a:pt x="12" y="16"/>
                    <a:pt x="13" y="15"/>
                    <a:pt x="14" y="15"/>
                  </a:cubicBezTo>
                  <a:cubicBezTo>
                    <a:pt x="15" y="15"/>
                    <a:pt x="16" y="15"/>
                    <a:pt x="17" y="15"/>
                  </a:cubicBezTo>
                  <a:cubicBezTo>
                    <a:pt x="20" y="15"/>
                    <a:pt x="21" y="15"/>
                    <a:pt x="23" y="16"/>
                  </a:cubicBezTo>
                  <a:cubicBezTo>
                    <a:pt x="25" y="16"/>
                    <a:pt x="27" y="18"/>
                    <a:pt x="28" y="19"/>
                  </a:cubicBezTo>
                  <a:cubicBezTo>
                    <a:pt x="29" y="21"/>
                    <a:pt x="30" y="23"/>
                    <a:pt x="31" y="26"/>
                  </a:cubicBezTo>
                  <a:cubicBezTo>
                    <a:pt x="32" y="28"/>
                    <a:pt x="32" y="32"/>
                    <a:pt x="32" y="35"/>
                  </a:cubicBezTo>
                  <a:close/>
                  <a:moveTo>
                    <a:pt x="25" y="35"/>
                  </a:moveTo>
                  <a:cubicBezTo>
                    <a:pt x="25" y="31"/>
                    <a:pt x="24" y="27"/>
                    <a:pt x="23" y="25"/>
                  </a:cubicBezTo>
                  <a:cubicBezTo>
                    <a:pt x="21" y="23"/>
                    <a:pt x="19" y="22"/>
                    <a:pt x="16" y="22"/>
                  </a:cubicBezTo>
                  <a:cubicBezTo>
                    <a:pt x="15" y="22"/>
                    <a:pt x="14" y="22"/>
                    <a:pt x="14" y="22"/>
                  </a:cubicBezTo>
                  <a:cubicBezTo>
                    <a:pt x="13" y="22"/>
                    <a:pt x="12" y="23"/>
                    <a:pt x="11" y="23"/>
                  </a:cubicBezTo>
                  <a:cubicBezTo>
                    <a:pt x="10" y="23"/>
                    <a:pt x="10" y="24"/>
                    <a:pt x="9" y="25"/>
                  </a:cubicBezTo>
                  <a:cubicBezTo>
                    <a:pt x="8" y="25"/>
                    <a:pt x="8" y="26"/>
                    <a:pt x="7" y="26"/>
                  </a:cubicBezTo>
                  <a:cubicBezTo>
                    <a:pt x="7" y="43"/>
                    <a:pt x="7" y="43"/>
                    <a:pt x="7" y="43"/>
                  </a:cubicBezTo>
                  <a:cubicBezTo>
                    <a:pt x="8" y="43"/>
                    <a:pt x="8" y="44"/>
                    <a:pt x="9" y="44"/>
                  </a:cubicBezTo>
                  <a:cubicBezTo>
                    <a:pt x="10" y="45"/>
                    <a:pt x="10" y="45"/>
                    <a:pt x="11" y="46"/>
                  </a:cubicBezTo>
                  <a:cubicBezTo>
                    <a:pt x="12" y="46"/>
                    <a:pt x="13" y="47"/>
                    <a:pt x="14" y="47"/>
                  </a:cubicBezTo>
                  <a:cubicBezTo>
                    <a:pt x="15" y="47"/>
                    <a:pt x="15" y="48"/>
                    <a:pt x="16"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6" name="Freeform 33">
              <a:extLst>
                <a:ext uri="{FF2B5EF4-FFF2-40B4-BE49-F238E27FC236}">
                  <a16:creationId xmlns:a16="http://schemas.microsoft.com/office/drawing/2014/main" id="{DE4E3633-17EF-414F-A86D-0B6A9F2F098F}"/>
                </a:ext>
              </a:extLst>
            </p:cNvPr>
            <p:cNvSpPr>
              <a:spLocks noEditPoints="1"/>
            </p:cNvSpPr>
            <p:nvPr userDrawn="1"/>
          </p:nvSpPr>
          <p:spPr bwMode="auto">
            <a:xfrm>
              <a:off x="2998603"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8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8" y="37"/>
                  </a:cubicBezTo>
                  <a:cubicBezTo>
                    <a:pt x="27" y="37"/>
                    <a:pt x="26" y="38"/>
                    <a:pt x="25" y="38"/>
                  </a:cubicBezTo>
                  <a:cubicBezTo>
                    <a:pt x="24" y="39"/>
                    <a:pt x="23"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7"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7" name="Freeform 34">
              <a:extLst>
                <a:ext uri="{FF2B5EF4-FFF2-40B4-BE49-F238E27FC236}">
                  <a16:creationId xmlns:a16="http://schemas.microsoft.com/office/drawing/2014/main" id="{2572AE39-9386-47FC-B6AF-FBCF804BEBF8}"/>
                </a:ext>
              </a:extLst>
            </p:cNvPr>
            <p:cNvSpPr>
              <a:spLocks/>
            </p:cNvSpPr>
            <p:nvPr userDrawn="1"/>
          </p:nvSpPr>
          <p:spPr bwMode="auto">
            <a:xfrm>
              <a:off x="309625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3"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8" name="Freeform 35">
              <a:extLst>
                <a:ext uri="{FF2B5EF4-FFF2-40B4-BE49-F238E27FC236}">
                  <a16:creationId xmlns:a16="http://schemas.microsoft.com/office/drawing/2014/main" id="{7096AEC6-B8C0-4212-842F-89677AE7D800}"/>
                </a:ext>
              </a:extLst>
            </p:cNvPr>
            <p:cNvSpPr>
              <a:spLocks/>
            </p:cNvSpPr>
            <p:nvPr userDrawn="1"/>
          </p:nvSpPr>
          <p:spPr bwMode="auto">
            <a:xfrm>
              <a:off x="3164256" y="6174213"/>
              <a:ext cx="55799" cy="139497"/>
            </a:xfrm>
            <a:custGeom>
              <a:avLst/>
              <a:gdLst>
                <a:gd name="T0" fmla="*/ 21 w 22"/>
                <a:gd name="T1" fmla="*/ 53 h 55"/>
                <a:gd name="T2" fmla="*/ 18 w 22"/>
                <a:gd name="T3" fmla="*/ 54 h 55"/>
                <a:gd name="T4" fmla="*/ 14 w 22"/>
                <a:gd name="T5" fmla="*/ 55 h 55"/>
                <a:gd name="T6" fmla="*/ 10 w 22"/>
                <a:gd name="T7" fmla="*/ 54 h 55"/>
                <a:gd name="T8" fmla="*/ 7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6" y="54"/>
                    <a:pt x="15" y="55"/>
                    <a:pt x="14" y="55"/>
                  </a:cubicBezTo>
                  <a:cubicBezTo>
                    <a:pt x="12" y="55"/>
                    <a:pt x="11" y="54"/>
                    <a:pt x="10" y="54"/>
                  </a:cubicBezTo>
                  <a:cubicBezTo>
                    <a:pt x="9" y="54"/>
                    <a:pt x="8" y="53"/>
                    <a:pt x="7"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9" name="Freeform 36">
              <a:extLst>
                <a:ext uri="{FF2B5EF4-FFF2-40B4-BE49-F238E27FC236}">
                  <a16:creationId xmlns:a16="http://schemas.microsoft.com/office/drawing/2014/main" id="{406AD873-E434-40CF-BFBD-6D1D1CA7CB89}"/>
                </a:ext>
              </a:extLst>
            </p:cNvPr>
            <p:cNvSpPr>
              <a:spLocks noEditPoints="1"/>
            </p:cNvSpPr>
            <p:nvPr userDrawn="1"/>
          </p:nvSpPr>
          <p:spPr bwMode="auto">
            <a:xfrm>
              <a:off x="3234004"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0" name="Freeform 37">
              <a:extLst>
                <a:ext uri="{FF2B5EF4-FFF2-40B4-BE49-F238E27FC236}">
                  <a16:creationId xmlns:a16="http://schemas.microsoft.com/office/drawing/2014/main" id="{74857EE2-44CC-4E8F-B1BB-355509B3EFE5}"/>
                </a:ext>
              </a:extLst>
            </p:cNvPr>
            <p:cNvSpPr>
              <a:spLocks/>
            </p:cNvSpPr>
            <p:nvPr userDrawn="1"/>
          </p:nvSpPr>
          <p:spPr bwMode="auto">
            <a:xfrm>
              <a:off x="3336884" y="6212575"/>
              <a:ext cx="59286" cy="99391"/>
            </a:xfrm>
            <a:custGeom>
              <a:avLst/>
              <a:gdLst>
                <a:gd name="T0" fmla="*/ 21 w 23"/>
                <a:gd name="T1" fmla="*/ 8 h 39"/>
                <a:gd name="T2" fmla="*/ 19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7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9" y="7"/>
                  </a:cubicBezTo>
                  <a:cubicBezTo>
                    <a:pt x="18" y="7"/>
                    <a:pt x="17"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1" y="1"/>
                  </a:cubicBezTo>
                  <a:cubicBezTo>
                    <a:pt x="12" y="0"/>
                    <a:pt x="13" y="0"/>
                    <a:pt x="14" y="0"/>
                  </a:cubicBezTo>
                  <a:cubicBezTo>
                    <a:pt x="15" y="0"/>
                    <a:pt x="16" y="0"/>
                    <a:pt x="17"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1" name="Freeform 38">
              <a:extLst>
                <a:ext uri="{FF2B5EF4-FFF2-40B4-BE49-F238E27FC236}">
                  <a16:creationId xmlns:a16="http://schemas.microsoft.com/office/drawing/2014/main" id="{D39EC8B1-952E-4BF5-9735-6A38584161BC}"/>
                </a:ext>
              </a:extLst>
            </p:cNvPr>
            <p:cNvSpPr>
              <a:spLocks/>
            </p:cNvSpPr>
            <p:nvPr userDrawn="1"/>
          </p:nvSpPr>
          <p:spPr bwMode="auto">
            <a:xfrm>
              <a:off x="3451969"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2" name="Freeform 39">
              <a:extLst>
                <a:ext uri="{FF2B5EF4-FFF2-40B4-BE49-F238E27FC236}">
                  <a16:creationId xmlns:a16="http://schemas.microsoft.com/office/drawing/2014/main" id="{EA37D3DF-3401-44BD-97F4-F423BFC87A10}"/>
                </a:ext>
              </a:extLst>
            </p:cNvPr>
            <p:cNvSpPr>
              <a:spLocks/>
            </p:cNvSpPr>
            <p:nvPr userDrawn="1"/>
          </p:nvSpPr>
          <p:spPr bwMode="auto">
            <a:xfrm>
              <a:off x="3530436"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3" name="Freeform 40">
              <a:extLst>
                <a:ext uri="{FF2B5EF4-FFF2-40B4-BE49-F238E27FC236}">
                  <a16:creationId xmlns:a16="http://schemas.microsoft.com/office/drawing/2014/main" id="{7DFA4B46-95EA-4D4D-800F-4D2DB7BB66E0}"/>
                </a:ext>
              </a:extLst>
            </p:cNvPr>
            <p:cNvSpPr>
              <a:spLocks noEditPoints="1"/>
            </p:cNvSpPr>
            <p:nvPr userDrawn="1"/>
          </p:nvSpPr>
          <p:spPr bwMode="auto">
            <a:xfrm>
              <a:off x="362808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4" name="Freeform 41">
              <a:extLst>
                <a:ext uri="{FF2B5EF4-FFF2-40B4-BE49-F238E27FC236}">
                  <a16:creationId xmlns:a16="http://schemas.microsoft.com/office/drawing/2014/main" id="{EF5012BA-3255-4BEF-8F4F-9117A6BEF324}"/>
                </a:ext>
              </a:extLst>
            </p:cNvPr>
            <p:cNvSpPr>
              <a:spLocks noEditPoints="1"/>
            </p:cNvSpPr>
            <p:nvPr userDrawn="1"/>
          </p:nvSpPr>
          <p:spPr bwMode="auto">
            <a:xfrm>
              <a:off x="3772813" y="6212575"/>
              <a:ext cx="81955" cy="101135"/>
            </a:xfrm>
            <a:custGeom>
              <a:avLst/>
              <a:gdLst>
                <a:gd name="T0" fmla="*/ 24 w 32"/>
                <a:gd name="T1" fmla="*/ 39 h 40"/>
                <a:gd name="T2" fmla="*/ 24 w 32"/>
                <a:gd name="T3" fmla="*/ 35 h 40"/>
                <a:gd name="T4" fmla="*/ 22 w 32"/>
                <a:gd name="T5" fmla="*/ 37 h 40"/>
                <a:gd name="T6" fmla="*/ 20 w 32"/>
                <a:gd name="T7" fmla="*/ 38 h 40"/>
                <a:gd name="T8" fmla="*/ 17 w 32"/>
                <a:gd name="T9" fmla="*/ 39 h 40"/>
                <a:gd name="T10" fmla="*/ 14 w 32"/>
                <a:gd name="T11" fmla="*/ 40 h 40"/>
                <a:gd name="T12" fmla="*/ 9 w 32"/>
                <a:gd name="T13" fmla="*/ 39 h 40"/>
                <a:gd name="T14" fmla="*/ 5 w 32"/>
                <a:gd name="T15" fmla="*/ 37 h 40"/>
                <a:gd name="T16" fmla="*/ 2 w 32"/>
                <a:gd name="T17" fmla="*/ 33 h 40"/>
                <a:gd name="T18" fmla="*/ 0 w 32"/>
                <a:gd name="T19" fmla="*/ 27 h 40"/>
                <a:gd name="T20" fmla="*/ 2 w 32"/>
                <a:gd name="T21" fmla="*/ 21 h 40"/>
                <a:gd name="T22" fmla="*/ 5 w 32"/>
                <a:gd name="T23" fmla="*/ 17 h 40"/>
                <a:gd name="T24" fmla="*/ 10 w 32"/>
                <a:gd name="T25" fmla="*/ 15 h 40"/>
                <a:gd name="T26" fmla="*/ 16 w 32"/>
                <a:gd name="T27" fmla="*/ 14 h 40"/>
                <a:gd name="T28" fmla="*/ 21 w 32"/>
                <a:gd name="T29" fmla="*/ 15 h 40"/>
                <a:gd name="T30" fmla="*/ 24 w 32"/>
                <a:gd name="T31" fmla="*/ 16 h 40"/>
                <a:gd name="T32" fmla="*/ 24 w 32"/>
                <a:gd name="T33" fmla="*/ 13 h 40"/>
                <a:gd name="T34" fmla="*/ 22 w 32"/>
                <a:gd name="T35" fmla="*/ 8 h 40"/>
                <a:gd name="T36" fmla="*/ 17 w 32"/>
                <a:gd name="T37" fmla="*/ 6 h 40"/>
                <a:gd name="T38" fmla="*/ 12 w 32"/>
                <a:gd name="T39" fmla="*/ 7 h 40"/>
                <a:gd name="T40" fmla="*/ 7 w 32"/>
                <a:gd name="T41" fmla="*/ 9 h 40"/>
                <a:gd name="T42" fmla="*/ 4 w 32"/>
                <a:gd name="T43" fmla="*/ 3 h 40"/>
                <a:gd name="T44" fmla="*/ 10 w 32"/>
                <a:gd name="T45" fmla="*/ 0 h 40"/>
                <a:gd name="T46" fmla="*/ 17 w 32"/>
                <a:gd name="T47" fmla="*/ 0 h 40"/>
                <a:gd name="T48" fmla="*/ 23 w 32"/>
                <a:gd name="T49" fmla="*/ 0 h 40"/>
                <a:gd name="T50" fmla="*/ 28 w 32"/>
                <a:gd name="T51" fmla="*/ 3 h 40"/>
                <a:gd name="T52" fmla="*/ 31 w 32"/>
                <a:gd name="T53" fmla="*/ 7 h 40"/>
                <a:gd name="T54" fmla="*/ 32 w 32"/>
                <a:gd name="T55" fmla="*/ 12 h 40"/>
                <a:gd name="T56" fmla="*/ 32 w 32"/>
                <a:gd name="T57" fmla="*/ 39 h 40"/>
                <a:gd name="T58" fmla="*/ 24 w 32"/>
                <a:gd name="T59" fmla="*/ 39 h 40"/>
                <a:gd name="T60" fmla="*/ 24 w 32"/>
                <a:gd name="T61" fmla="*/ 22 h 40"/>
                <a:gd name="T62" fmla="*/ 22 w 32"/>
                <a:gd name="T63" fmla="*/ 22 h 40"/>
                <a:gd name="T64" fmla="*/ 21 w 32"/>
                <a:gd name="T65" fmla="*/ 21 h 40"/>
                <a:gd name="T66" fmla="*/ 18 w 32"/>
                <a:gd name="T67" fmla="*/ 21 h 40"/>
                <a:gd name="T68" fmla="*/ 16 w 32"/>
                <a:gd name="T69" fmla="*/ 21 h 40"/>
                <a:gd name="T70" fmla="*/ 10 w 32"/>
                <a:gd name="T71" fmla="*/ 22 h 40"/>
                <a:gd name="T72" fmla="*/ 8 w 32"/>
                <a:gd name="T73" fmla="*/ 26 h 40"/>
                <a:gd name="T74" fmla="*/ 8 w 32"/>
                <a:gd name="T75" fmla="*/ 29 h 40"/>
                <a:gd name="T76" fmla="*/ 10 w 32"/>
                <a:gd name="T77" fmla="*/ 31 h 40"/>
                <a:gd name="T78" fmla="*/ 12 w 32"/>
                <a:gd name="T79" fmla="*/ 32 h 40"/>
                <a:gd name="T80" fmla="*/ 15 w 32"/>
                <a:gd name="T81" fmla="*/ 33 h 40"/>
                <a:gd name="T82" fmla="*/ 18 w 32"/>
                <a:gd name="T83" fmla="*/ 32 h 40"/>
                <a:gd name="T84" fmla="*/ 21 w 32"/>
                <a:gd name="T85" fmla="*/ 31 h 40"/>
                <a:gd name="T86" fmla="*/ 23 w 32"/>
                <a:gd name="T87" fmla="*/ 30 h 40"/>
                <a:gd name="T88" fmla="*/ 24 w 32"/>
                <a:gd name="T89" fmla="*/ 28 h 40"/>
                <a:gd name="T90" fmla="*/ 24 w 32"/>
                <a:gd name="T9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0">
                  <a:moveTo>
                    <a:pt x="24" y="39"/>
                  </a:moveTo>
                  <a:cubicBezTo>
                    <a:pt x="24" y="35"/>
                    <a:pt x="24" y="35"/>
                    <a:pt x="24" y="35"/>
                  </a:cubicBezTo>
                  <a:cubicBezTo>
                    <a:pt x="23" y="36"/>
                    <a:pt x="23" y="37"/>
                    <a:pt x="22" y="37"/>
                  </a:cubicBezTo>
                  <a:cubicBezTo>
                    <a:pt x="21" y="37"/>
                    <a:pt x="21" y="38"/>
                    <a:pt x="20" y="38"/>
                  </a:cubicBezTo>
                  <a:cubicBezTo>
                    <a:pt x="19" y="39"/>
                    <a:pt x="18" y="39"/>
                    <a:pt x="17" y="39"/>
                  </a:cubicBezTo>
                  <a:cubicBezTo>
                    <a:pt x="16" y="39"/>
                    <a:pt x="15" y="40"/>
                    <a:pt x="14" y="40"/>
                  </a:cubicBezTo>
                  <a:cubicBezTo>
                    <a:pt x="12" y="40"/>
                    <a:pt x="11" y="39"/>
                    <a:pt x="9" y="39"/>
                  </a:cubicBezTo>
                  <a:cubicBezTo>
                    <a:pt x="7" y="38"/>
                    <a:pt x="6" y="38"/>
                    <a:pt x="5" y="37"/>
                  </a:cubicBezTo>
                  <a:cubicBezTo>
                    <a:pt x="3" y="36"/>
                    <a:pt x="2" y="34"/>
                    <a:pt x="2" y="33"/>
                  </a:cubicBezTo>
                  <a:cubicBezTo>
                    <a:pt x="1" y="31"/>
                    <a:pt x="0" y="29"/>
                    <a:pt x="0" y="27"/>
                  </a:cubicBezTo>
                  <a:cubicBezTo>
                    <a:pt x="0" y="24"/>
                    <a:pt x="1" y="23"/>
                    <a:pt x="2" y="21"/>
                  </a:cubicBezTo>
                  <a:cubicBezTo>
                    <a:pt x="2" y="20"/>
                    <a:pt x="3" y="18"/>
                    <a:pt x="5" y="17"/>
                  </a:cubicBezTo>
                  <a:cubicBezTo>
                    <a:pt x="6" y="16"/>
                    <a:pt x="8" y="15"/>
                    <a:pt x="10" y="15"/>
                  </a:cubicBezTo>
                  <a:cubicBezTo>
                    <a:pt x="12" y="14"/>
                    <a:pt x="14" y="14"/>
                    <a:pt x="16" y="14"/>
                  </a:cubicBezTo>
                  <a:cubicBezTo>
                    <a:pt x="18" y="14"/>
                    <a:pt x="19" y="14"/>
                    <a:pt x="21" y="15"/>
                  </a:cubicBezTo>
                  <a:cubicBezTo>
                    <a:pt x="22" y="15"/>
                    <a:pt x="23" y="15"/>
                    <a:pt x="24" y="16"/>
                  </a:cubicBezTo>
                  <a:cubicBezTo>
                    <a:pt x="24" y="13"/>
                    <a:pt x="24" y="13"/>
                    <a:pt x="24" y="13"/>
                  </a:cubicBezTo>
                  <a:cubicBezTo>
                    <a:pt x="24" y="11"/>
                    <a:pt x="24" y="9"/>
                    <a:pt x="22" y="8"/>
                  </a:cubicBezTo>
                  <a:cubicBezTo>
                    <a:pt x="21" y="7"/>
                    <a:pt x="19" y="6"/>
                    <a:pt x="17" y="6"/>
                  </a:cubicBezTo>
                  <a:cubicBezTo>
                    <a:pt x="15" y="6"/>
                    <a:pt x="13" y="6"/>
                    <a:pt x="12" y="7"/>
                  </a:cubicBezTo>
                  <a:cubicBezTo>
                    <a:pt x="10" y="7"/>
                    <a:pt x="9" y="8"/>
                    <a:pt x="7" y="9"/>
                  </a:cubicBezTo>
                  <a:cubicBezTo>
                    <a:pt x="4" y="3"/>
                    <a:pt x="4" y="3"/>
                    <a:pt x="4" y="3"/>
                  </a:cubicBezTo>
                  <a:cubicBezTo>
                    <a:pt x="6" y="2"/>
                    <a:pt x="8" y="1"/>
                    <a:pt x="10" y="0"/>
                  </a:cubicBezTo>
                  <a:cubicBezTo>
                    <a:pt x="12" y="0"/>
                    <a:pt x="15" y="0"/>
                    <a:pt x="17" y="0"/>
                  </a:cubicBezTo>
                  <a:cubicBezTo>
                    <a:pt x="19" y="0"/>
                    <a:pt x="21" y="0"/>
                    <a:pt x="23" y="0"/>
                  </a:cubicBezTo>
                  <a:cubicBezTo>
                    <a:pt x="25" y="1"/>
                    <a:pt x="26" y="2"/>
                    <a:pt x="28" y="3"/>
                  </a:cubicBezTo>
                  <a:cubicBezTo>
                    <a:pt x="29" y="4"/>
                    <a:pt x="30" y="5"/>
                    <a:pt x="31" y="7"/>
                  </a:cubicBezTo>
                  <a:cubicBezTo>
                    <a:pt x="31" y="8"/>
                    <a:pt x="32" y="10"/>
                    <a:pt x="32" y="12"/>
                  </a:cubicBezTo>
                  <a:cubicBezTo>
                    <a:pt x="32" y="39"/>
                    <a:pt x="32" y="39"/>
                    <a:pt x="32" y="39"/>
                  </a:cubicBezTo>
                  <a:lnTo>
                    <a:pt x="24" y="39"/>
                  </a:lnTo>
                  <a:close/>
                  <a:moveTo>
                    <a:pt x="24" y="22"/>
                  </a:moveTo>
                  <a:cubicBezTo>
                    <a:pt x="24" y="22"/>
                    <a:pt x="23" y="22"/>
                    <a:pt x="22" y="22"/>
                  </a:cubicBezTo>
                  <a:cubicBezTo>
                    <a:pt x="22" y="21"/>
                    <a:pt x="21" y="21"/>
                    <a:pt x="21" y="21"/>
                  </a:cubicBezTo>
                  <a:cubicBezTo>
                    <a:pt x="20" y="21"/>
                    <a:pt x="19" y="21"/>
                    <a:pt x="18" y="21"/>
                  </a:cubicBezTo>
                  <a:cubicBezTo>
                    <a:pt x="17" y="21"/>
                    <a:pt x="17" y="21"/>
                    <a:pt x="16" y="21"/>
                  </a:cubicBezTo>
                  <a:cubicBezTo>
                    <a:pt x="13" y="21"/>
                    <a:pt x="11" y="21"/>
                    <a:pt x="10" y="22"/>
                  </a:cubicBezTo>
                  <a:cubicBezTo>
                    <a:pt x="8" y="23"/>
                    <a:pt x="8" y="25"/>
                    <a:pt x="8" y="26"/>
                  </a:cubicBezTo>
                  <a:cubicBezTo>
                    <a:pt x="8" y="28"/>
                    <a:pt x="8" y="29"/>
                    <a:pt x="8" y="29"/>
                  </a:cubicBezTo>
                  <a:cubicBezTo>
                    <a:pt x="9" y="30"/>
                    <a:pt x="9" y="31"/>
                    <a:pt x="10" y="31"/>
                  </a:cubicBezTo>
                  <a:cubicBezTo>
                    <a:pt x="10" y="32"/>
                    <a:pt x="11" y="32"/>
                    <a:pt x="12" y="32"/>
                  </a:cubicBezTo>
                  <a:cubicBezTo>
                    <a:pt x="13" y="33"/>
                    <a:pt x="14" y="33"/>
                    <a:pt x="15" y="33"/>
                  </a:cubicBezTo>
                  <a:cubicBezTo>
                    <a:pt x="16" y="33"/>
                    <a:pt x="17" y="33"/>
                    <a:pt x="18" y="32"/>
                  </a:cubicBezTo>
                  <a:cubicBezTo>
                    <a:pt x="19" y="32"/>
                    <a:pt x="20" y="32"/>
                    <a:pt x="21" y="31"/>
                  </a:cubicBezTo>
                  <a:cubicBezTo>
                    <a:pt x="21" y="31"/>
                    <a:pt x="22" y="30"/>
                    <a:pt x="23" y="30"/>
                  </a:cubicBezTo>
                  <a:cubicBezTo>
                    <a:pt x="23" y="29"/>
                    <a:pt x="24" y="28"/>
                    <a:pt x="24" y="28"/>
                  </a:cubicBezTo>
                  <a:lnTo>
                    <a:pt x="2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5" name="Freeform 42">
              <a:extLst>
                <a:ext uri="{FF2B5EF4-FFF2-40B4-BE49-F238E27FC236}">
                  <a16:creationId xmlns:a16="http://schemas.microsoft.com/office/drawing/2014/main" id="{223989A0-E246-4806-AF7E-9D6C2B1DD489}"/>
                </a:ext>
              </a:extLst>
            </p:cNvPr>
            <p:cNvSpPr>
              <a:spLocks/>
            </p:cNvSpPr>
            <p:nvPr userDrawn="1"/>
          </p:nvSpPr>
          <p:spPr bwMode="auto">
            <a:xfrm>
              <a:off x="3877436" y="6212575"/>
              <a:ext cx="78468" cy="99391"/>
            </a:xfrm>
            <a:custGeom>
              <a:avLst/>
              <a:gdLst>
                <a:gd name="T0" fmla="*/ 23 w 31"/>
                <a:gd name="T1" fmla="*/ 39 h 39"/>
                <a:gd name="T2" fmla="*/ 23 w 31"/>
                <a:gd name="T3" fmla="*/ 17 h 39"/>
                <a:gd name="T4" fmla="*/ 22 w 31"/>
                <a:gd name="T5" fmla="*/ 9 h 39"/>
                <a:gd name="T6" fmla="*/ 15 w 31"/>
                <a:gd name="T7" fmla="*/ 7 h 39"/>
                <a:gd name="T8" fmla="*/ 12 w 31"/>
                <a:gd name="T9" fmla="*/ 7 h 39"/>
                <a:gd name="T10" fmla="*/ 10 w 31"/>
                <a:gd name="T11" fmla="*/ 9 h 39"/>
                <a:gd name="T12" fmla="*/ 8 w 31"/>
                <a:gd name="T13" fmla="*/ 12 h 39"/>
                <a:gd name="T14" fmla="*/ 8 w 31"/>
                <a:gd name="T15" fmla="*/ 16 h 39"/>
                <a:gd name="T16" fmla="*/ 8 w 31"/>
                <a:gd name="T17" fmla="*/ 39 h 39"/>
                <a:gd name="T18" fmla="*/ 0 w 31"/>
                <a:gd name="T19" fmla="*/ 39 h 39"/>
                <a:gd name="T20" fmla="*/ 0 w 31"/>
                <a:gd name="T21" fmla="*/ 0 h 39"/>
                <a:gd name="T22" fmla="*/ 8 w 31"/>
                <a:gd name="T23" fmla="*/ 0 h 39"/>
                <a:gd name="T24" fmla="*/ 8 w 31"/>
                <a:gd name="T25" fmla="*/ 4 h 39"/>
                <a:gd name="T26" fmla="*/ 9 w 31"/>
                <a:gd name="T27" fmla="*/ 2 h 39"/>
                <a:gd name="T28" fmla="*/ 12 w 31"/>
                <a:gd name="T29" fmla="*/ 1 h 39"/>
                <a:gd name="T30" fmla="*/ 14 w 31"/>
                <a:gd name="T31" fmla="*/ 0 h 39"/>
                <a:gd name="T32" fmla="*/ 17 w 31"/>
                <a:gd name="T33" fmla="*/ 0 h 39"/>
                <a:gd name="T34" fmla="*/ 23 w 31"/>
                <a:gd name="T35" fmla="*/ 1 h 39"/>
                <a:gd name="T36" fmla="*/ 28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2" y="9"/>
                  </a:cubicBezTo>
                  <a:cubicBezTo>
                    <a:pt x="20" y="7"/>
                    <a:pt x="18" y="7"/>
                    <a:pt x="15" y="7"/>
                  </a:cubicBezTo>
                  <a:cubicBezTo>
                    <a:pt x="14" y="7"/>
                    <a:pt x="13" y="7"/>
                    <a:pt x="12" y="7"/>
                  </a:cubicBezTo>
                  <a:cubicBezTo>
                    <a:pt x="11" y="8"/>
                    <a:pt x="10" y="8"/>
                    <a:pt x="10" y="9"/>
                  </a:cubicBezTo>
                  <a:cubicBezTo>
                    <a:pt x="9" y="10"/>
                    <a:pt x="8" y="11"/>
                    <a:pt x="8" y="12"/>
                  </a:cubicBezTo>
                  <a:cubicBezTo>
                    <a:pt x="8" y="14"/>
                    <a:pt x="8" y="15"/>
                    <a:pt x="8" y="16"/>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2" y="1"/>
                  </a:cubicBezTo>
                  <a:cubicBezTo>
                    <a:pt x="12" y="0"/>
                    <a:pt x="13" y="0"/>
                    <a:pt x="14" y="0"/>
                  </a:cubicBezTo>
                  <a:cubicBezTo>
                    <a:pt x="15" y="0"/>
                    <a:pt x="16" y="0"/>
                    <a:pt x="17" y="0"/>
                  </a:cubicBezTo>
                  <a:cubicBezTo>
                    <a:pt x="20" y="0"/>
                    <a:pt x="22" y="0"/>
                    <a:pt x="23" y="1"/>
                  </a:cubicBezTo>
                  <a:cubicBezTo>
                    <a:pt x="25" y="1"/>
                    <a:pt x="26" y="2"/>
                    <a:pt x="28" y="4"/>
                  </a:cubicBezTo>
                  <a:cubicBezTo>
                    <a:pt x="29" y="5"/>
                    <a:pt x="29" y="7"/>
                    <a:pt x="30" y="9"/>
                  </a:cubicBezTo>
                  <a:cubicBezTo>
                    <a:pt x="31"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6" name="Freeform 43">
              <a:extLst>
                <a:ext uri="{FF2B5EF4-FFF2-40B4-BE49-F238E27FC236}">
                  <a16:creationId xmlns:a16="http://schemas.microsoft.com/office/drawing/2014/main" id="{5FED967A-F1ED-4489-A689-A9A49A278085}"/>
                </a:ext>
              </a:extLst>
            </p:cNvPr>
            <p:cNvSpPr>
              <a:spLocks/>
            </p:cNvSpPr>
            <p:nvPr userDrawn="1"/>
          </p:nvSpPr>
          <p:spPr bwMode="auto">
            <a:xfrm>
              <a:off x="3975084"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0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3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6 w 29"/>
                <a:gd name="T55" fmla="*/ 24 h 40"/>
                <a:gd name="T56" fmla="*/ 13 w 29"/>
                <a:gd name="T57" fmla="*/ 22 h 40"/>
                <a:gd name="T58" fmla="*/ 7 w 29"/>
                <a:gd name="T59" fmla="*/ 20 h 40"/>
                <a:gd name="T60" fmla="*/ 4 w 29"/>
                <a:gd name="T61" fmla="*/ 17 h 40"/>
                <a:gd name="T62" fmla="*/ 2 w 29"/>
                <a:gd name="T63" fmla="*/ 14 h 40"/>
                <a:gd name="T64" fmla="*/ 1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2" y="6"/>
                    <a:pt x="11" y="7"/>
                    <a:pt x="10" y="7"/>
                  </a:cubicBezTo>
                  <a:cubicBezTo>
                    <a:pt x="9" y="8"/>
                    <a:pt x="9" y="9"/>
                    <a:pt x="9" y="10"/>
                  </a:cubicBezTo>
                  <a:cubicBezTo>
                    <a:pt x="9" y="10"/>
                    <a:pt x="9" y="11"/>
                    <a:pt x="9" y="11"/>
                  </a:cubicBezTo>
                  <a:cubicBezTo>
                    <a:pt x="10" y="12"/>
                    <a:pt x="10" y="12"/>
                    <a:pt x="10"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3" y="29"/>
                    <a:pt x="3" y="29"/>
                    <a:pt x="3"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1" y="27"/>
                    <a:pt x="21" y="27"/>
                  </a:cubicBezTo>
                  <a:cubicBezTo>
                    <a:pt x="21" y="26"/>
                    <a:pt x="20" y="25"/>
                    <a:pt x="19" y="25"/>
                  </a:cubicBezTo>
                  <a:cubicBezTo>
                    <a:pt x="18" y="25"/>
                    <a:pt x="18" y="24"/>
                    <a:pt x="16" y="24"/>
                  </a:cubicBezTo>
                  <a:cubicBezTo>
                    <a:pt x="15" y="23"/>
                    <a:pt x="14" y="23"/>
                    <a:pt x="13" y="22"/>
                  </a:cubicBezTo>
                  <a:cubicBezTo>
                    <a:pt x="11" y="21"/>
                    <a:pt x="9" y="20"/>
                    <a:pt x="7" y="20"/>
                  </a:cubicBezTo>
                  <a:cubicBezTo>
                    <a:pt x="6" y="19"/>
                    <a:pt x="5" y="18"/>
                    <a:pt x="4" y="17"/>
                  </a:cubicBezTo>
                  <a:cubicBezTo>
                    <a:pt x="3" y="16"/>
                    <a:pt x="2" y="15"/>
                    <a:pt x="2" y="14"/>
                  </a:cubicBezTo>
                  <a:cubicBezTo>
                    <a:pt x="2" y="13"/>
                    <a:pt x="1" y="12"/>
                    <a:pt x="1" y="10"/>
                  </a:cubicBezTo>
                  <a:cubicBezTo>
                    <a:pt x="1"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7" name="Freeform 44">
              <a:extLst>
                <a:ext uri="{FF2B5EF4-FFF2-40B4-BE49-F238E27FC236}">
                  <a16:creationId xmlns:a16="http://schemas.microsoft.com/office/drawing/2014/main" id="{DA362954-FE74-40B7-AB98-CC8AC60FFC8D}"/>
                </a:ext>
              </a:extLst>
            </p:cNvPr>
            <p:cNvSpPr>
              <a:spLocks/>
            </p:cNvSpPr>
            <p:nvPr userDrawn="1"/>
          </p:nvSpPr>
          <p:spPr bwMode="auto">
            <a:xfrm>
              <a:off x="4058782" y="6212575"/>
              <a:ext cx="122060" cy="99391"/>
            </a:xfrm>
            <a:custGeom>
              <a:avLst/>
              <a:gdLst>
                <a:gd name="T0" fmla="*/ 55 w 70"/>
                <a:gd name="T1" fmla="*/ 57 h 57"/>
                <a:gd name="T2" fmla="*/ 45 w 70"/>
                <a:gd name="T3" fmla="*/ 57 h 57"/>
                <a:gd name="T4" fmla="*/ 35 w 70"/>
                <a:gd name="T5" fmla="*/ 17 h 57"/>
                <a:gd name="T6" fmla="*/ 25 w 70"/>
                <a:gd name="T7" fmla="*/ 57 h 57"/>
                <a:gd name="T8" fmla="*/ 14 w 70"/>
                <a:gd name="T9" fmla="*/ 57 h 57"/>
                <a:gd name="T10" fmla="*/ 0 w 70"/>
                <a:gd name="T11" fmla="*/ 0 h 57"/>
                <a:gd name="T12" fmla="*/ 10 w 70"/>
                <a:gd name="T13" fmla="*/ 0 h 57"/>
                <a:gd name="T14" fmla="*/ 20 w 70"/>
                <a:gd name="T15" fmla="*/ 39 h 57"/>
                <a:gd name="T16" fmla="*/ 30 w 70"/>
                <a:gd name="T17" fmla="*/ 0 h 57"/>
                <a:gd name="T18" fmla="*/ 39 w 70"/>
                <a:gd name="T19" fmla="*/ 0 h 57"/>
                <a:gd name="T20" fmla="*/ 49 w 70"/>
                <a:gd name="T21" fmla="*/ 39 h 57"/>
                <a:gd name="T22" fmla="*/ 60 w 70"/>
                <a:gd name="T23" fmla="*/ 0 h 57"/>
                <a:gd name="T24" fmla="*/ 70 w 70"/>
                <a:gd name="T25" fmla="*/ 0 h 57"/>
                <a:gd name="T26" fmla="*/ 55 w 7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55" y="57"/>
                  </a:moveTo>
                  <a:lnTo>
                    <a:pt x="45" y="57"/>
                  </a:lnTo>
                  <a:lnTo>
                    <a:pt x="35" y="17"/>
                  </a:lnTo>
                  <a:lnTo>
                    <a:pt x="25" y="57"/>
                  </a:lnTo>
                  <a:lnTo>
                    <a:pt x="14" y="57"/>
                  </a:lnTo>
                  <a:lnTo>
                    <a:pt x="0" y="0"/>
                  </a:lnTo>
                  <a:lnTo>
                    <a:pt x="10" y="0"/>
                  </a:lnTo>
                  <a:lnTo>
                    <a:pt x="20" y="39"/>
                  </a:lnTo>
                  <a:lnTo>
                    <a:pt x="30" y="0"/>
                  </a:lnTo>
                  <a:lnTo>
                    <a:pt x="39" y="0"/>
                  </a:lnTo>
                  <a:lnTo>
                    <a:pt x="49" y="39"/>
                  </a:lnTo>
                  <a:lnTo>
                    <a:pt x="60" y="0"/>
                  </a:lnTo>
                  <a:lnTo>
                    <a:pt x="70" y="0"/>
                  </a:lnTo>
                  <a:lnTo>
                    <a:pt x="55" y="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8" name="Freeform 45">
              <a:extLst>
                <a:ext uri="{FF2B5EF4-FFF2-40B4-BE49-F238E27FC236}">
                  <a16:creationId xmlns:a16="http://schemas.microsoft.com/office/drawing/2014/main" id="{C1C7EF3F-CB28-4C69-901C-8F9F09C5B597}"/>
                </a:ext>
              </a:extLst>
            </p:cNvPr>
            <p:cNvSpPr>
              <a:spLocks noEditPoints="1"/>
            </p:cNvSpPr>
            <p:nvPr userDrawn="1"/>
          </p:nvSpPr>
          <p:spPr bwMode="auto">
            <a:xfrm>
              <a:off x="419130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9" name="Freeform 46">
              <a:extLst>
                <a:ext uri="{FF2B5EF4-FFF2-40B4-BE49-F238E27FC236}">
                  <a16:creationId xmlns:a16="http://schemas.microsoft.com/office/drawing/2014/main" id="{80D5AA14-D31C-42E8-B89F-2FCABF204007}"/>
                </a:ext>
              </a:extLst>
            </p:cNvPr>
            <p:cNvSpPr>
              <a:spLocks/>
            </p:cNvSpPr>
            <p:nvPr userDrawn="1"/>
          </p:nvSpPr>
          <p:spPr bwMode="auto">
            <a:xfrm>
              <a:off x="4295927" y="6212575"/>
              <a:ext cx="57543" cy="99391"/>
            </a:xfrm>
            <a:custGeom>
              <a:avLst/>
              <a:gdLst>
                <a:gd name="T0" fmla="*/ 21 w 23"/>
                <a:gd name="T1" fmla="*/ 8 h 39"/>
                <a:gd name="T2" fmla="*/ 18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6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8" y="7"/>
                  </a:cubicBezTo>
                  <a:cubicBezTo>
                    <a:pt x="17" y="7"/>
                    <a:pt x="16"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0" y="1"/>
                    <a:pt x="11" y="1"/>
                  </a:cubicBezTo>
                  <a:cubicBezTo>
                    <a:pt x="12" y="0"/>
                    <a:pt x="13" y="0"/>
                    <a:pt x="14" y="0"/>
                  </a:cubicBezTo>
                  <a:cubicBezTo>
                    <a:pt x="14" y="0"/>
                    <a:pt x="15" y="0"/>
                    <a:pt x="16"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0" name="Freeform 47">
              <a:extLst>
                <a:ext uri="{FF2B5EF4-FFF2-40B4-BE49-F238E27FC236}">
                  <a16:creationId xmlns:a16="http://schemas.microsoft.com/office/drawing/2014/main" id="{3894EB82-A456-47F8-BB06-FE894AF4B86B}"/>
                </a:ext>
              </a:extLst>
            </p:cNvPr>
            <p:cNvSpPr>
              <a:spLocks/>
            </p:cNvSpPr>
            <p:nvPr userDrawn="1"/>
          </p:nvSpPr>
          <p:spPr bwMode="auto">
            <a:xfrm>
              <a:off x="4346494" y="6284068"/>
              <a:ext cx="29644"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3 w 12"/>
                <a:gd name="T11" fmla="*/ 11 h 12"/>
                <a:gd name="T12" fmla="*/ 2 w 12"/>
                <a:gd name="T13" fmla="*/ 10 h 12"/>
                <a:gd name="T14" fmla="*/ 0 w 12"/>
                <a:gd name="T15" fmla="*/ 8 h 12"/>
                <a:gd name="T16" fmla="*/ 0 w 12"/>
                <a:gd name="T17" fmla="*/ 6 h 12"/>
                <a:gd name="T18" fmla="*/ 0 w 12"/>
                <a:gd name="T19" fmla="*/ 4 h 12"/>
                <a:gd name="T20" fmla="*/ 2 w 12"/>
                <a:gd name="T21" fmla="*/ 2 h 12"/>
                <a:gd name="T22" fmla="*/ 3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3" y="11"/>
                  </a:cubicBezTo>
                  <a:cubicBezTo>
                    <a:pt x="3" y="11"/>
                    <a:pt x="2" y="10"/>
                    <a:pt x="2" y="10"/>
                  </a:cubicBezTo>
                  <a:cubicBezTo>
                    <a:pt x="1" y="9"/>
                    <a:pt x="1" y="9"/>
                    <a:pt x="0" y="8"/>
                  </a:cubicBezTo>
                  <a:cubicBezTo>
                    <a:pt x="0" y="7"/>
                    <a:pt x="0" y="7"/>
                    <a:pt x="0" y="6"/>
                  </a:cubicBezTo>
                  <a:cubicBezTo>
                    <a:pt x="0" y="5"/>
                    <a:pt x="0" y="4"/>
                    <a:pt x="0" y="4"/>
                  </a:cubicBezTo>
                  <a:cubicBezTo>
                    <a:pt x="1" y="3"/>
                    <a:pt x="1" y="2"/>
                    <a:pt x="2" y="2"/>
                  </a:cubicBezTo>
                  <a:cubicBezTo>
                    <a:pt x="2" y="1"/>
                    <a:pt x="3" y="1"/>
                    <a:pt x="3"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1" name="Freeform 48">
              <a:extLst>
                <a:ext uri="{FF2B5EF4-FFF2-40B4-BE49-F238E27FC236}">
                  <a16:creationId xmlns:a16="http://schemas.microsoft.com/office/drawing/2014/main" id="{A88F5C3F-FAE1-4A50-86D3-E9A1CAA89A96}"/>
                </a:ext>
              </a:extLst>
            </p:cNvPr>
            <p:cNvSpPr>
              <a:spLocks/>
            </p:cNvSpPr>
            <p:nvPr userDrawn="1"/>
          </p:nvSpPr>
          <p:spPr bwMode="auto">
            <a:xfrm>
              <a:off x="498115" y="6388691"/>
              <a:ext cx="94161" cy="130778"/>
            </a:xfrm>
            <a:custGeom>
              <a:avLst/>
              <a:gdLst>
                <a:gd name="T0" fmla="*/ 32 w 54"/>
                <a:gd name="T1" fmla="*/ 12 h 75"/>
                <a:gd name="T2" fmla="*/ 32 w 54"/>
                <a:gd name="T3" fmla="*/ 75 h 75"/>
                <a:gd name="T4" fmla="*/ 22 w 54"/>
                <a:gd name="T5" fmla="*/ 75 h 75"/>
                <a:gd name="T6" fmla="*/ 22 w 54"/>
                <a:gd name="T7" fmla="*/ 12 h 75"/>
                <a:gd name="T8" fmla="*/ 0 w 54"/>
                <a:gd name="T9" fmla="*/ 12 h 75"/>
                <a:gd name="T10" fmla="*/ 0 w 54"/>
                <a:gd name="T11" fmla="*/ 0 h 75"/>
                <a:gd name="T12" fmla="*/ 54 w 54"/>
                <a:gd name="T13" fmla="*/ 0 h 75"/>
                <a:gd name="T14" fmla="*/ 54 w 54"/>
                <a:gd name="T15" fmla="*/ 12 h 75"/>
                <a:gd name="T16" fmla="*/ 32 w 54"/>
                <a:gd name="T17"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2"/>
                  </a:moveTo>
                  <a:lnTo>
                    <a:pt x="32" y="75"/>
                  </a:lnTo>
                  <a:lnTo>
                    <a:pt x="22" y="75"/>
                  </a:lnTo>
                  <a:lnTo>
                    <a:pt x="22" y="12"/>
                  </a:lnTo>
                  <a:lnTo>
                    <a:pt x="0" y="12"/>
                  </a:lnTo>
                  <a:lnTo>
                    <a:pt x="0" y="0"/>
                  </a:lnTo>
                  <a:lnTo>
                    <a:pt x="54" y="0"/>
                  </a:lnTo>
                  <a:lnTo>
                    <a:pt x="54" y="12"/>
                  </a:lnTo>
                  <a:lnTo>
                    <a:pt x="32"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2" name="Freeform 49">
              <a:extLst>
                <a:ext uri="{FF2B5EF4-FFF2-40B4-BE49-F238E27FC236}">
                  <a16:creationId xmlns:a16="http://schemas.microsoft.com/office/drawing/2014/main" id="{1EFCBDA7-FA42-4391-9872-95EB6DDEA684}"/>
                </a:ext>
              </a:extLst>
            </p:cNvPr>
            <p:cNvSpPr>
              <a:spLocks/>
            </p:cNvSpPr>
            <p:nvPr userDrawn="1"/>
          </p:nvSpPr>
          <p:spPr bwMode="auto">
            <a:xfrm>
              <a:off x="609713" y="6383459"/>
              <a:ext cx="78468"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9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1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2" y="25"/>
                    <a:pt x="21" y="24"/>
                  </a:cubicBezTo>
                  <a:cubicBezTo>
                    <a:pt x="20" y="22"/>
                    <a:pt x="18" y="21"/>
                    <a:pt x="15" y="21"/>
                  </a:cubicBezTo>
                  <a:cubicBezTo>
                    <a:pt x="14" y="21"/>
                    <a:pt x="13" y="21"/>
                    <a:pt x="12" y="22"/>
                  </a:cubicBezTo>
                  <a:cubicBezTo>
                    <a:pt x="11" y="22"/>
                    <a:pt x="10" y="23"/>
                    <a:pt x="9" y="24"/>
                  </a:cubicBezTo>
                  <a:cubicBezTo>
                    <a:pt x="9" y="24"/>
                    <a:pt x="8" y="25"/>
                    <a:pt x="8" y="27"/>
                  </a:cubicBezTo>
                  <a:cubicBezTo>
                    <a:pt x="7"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8" y="17"/>
                    <a:pt x="9" y="17"/>
                  </a:cubicBezTo>
                  <a:cubicBezTo>
                    <a:pt x="10" y="16"/>
                    <a:pt x="10" y="16"/>
                    <a:pt x="11" y="15"/>
                  </a:cubicBezTo>
                  <a:cubicBezTo>
                    <a:pt x="12" y="15"/>
                    <a:pt x="13" y="15"/>
                    <a:pt x="14" y="14"/>
                  </a:cubicBezTo>
                  <a:cubicBezTo>
                    <a:pt x="15" y="14"/>
                    <a:pt x="16" y="14"/>
                    <a:pt x="17" y="14"/>
                  </a:cubicBezTo>
                  <a:cubicBezTo>
                    <a:pt x="19" y="14"/>
                    <a:pt x="21" y="14"/>
                    <a:pt x="23" y="15"/>
                  </a:cubicBezTo>
                  <a:cubicBezTo>
                    <a:pt x="25" y="16"/>
                    <a:pt x="26" y="17"/>
                    <a:pt x="27" y="18"/>
                  </a:cubicBezTo>
                  <a:cubicBezTo>
                    <a:pt x="28" y="20"/>
                    <a:pt x="29" y="22"/>
                    <a:pt x="30" y="24"/>
                  </a:cubicBezTo>
                  <a:cubicBezTo>
                    <a:pt x="30"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3" name="Freeform 50">
              <a:extLst>
                <a:ext uri="{FF2B5EF4-FFF2-40B4-BE49-F238E27FC236}">
                  <a16:creationId xmlns:a16="http://schemas.microsoft.com/office/drawing/2014/main" id="{721D8C30-DB23-4A0B-8A74-BC467086477D}"/>
                </a:ext>
              </a:extLst>
            </p:cNvPr>
            <p:cNvSpPr>
              <a:spLocks noEditPoints="1"/>
            </p:cNvSpPr>
            <p:nvPr userDrawn="1"/>
          </p:nvSpPr>
          <p:spPr bwMode="auto">
            <a:xfrm>
              <a:off x="705618" y="6418333"/>
              <a:ext cx="85443" cy="102879"/>
            </a:xfrm>
            <a:custGeom>
              <a:avLst/>
              <a:gdLst>
                <a:gd name="T0" fmla="*/ 33 w 33"/>
                <a:gd name="T1" fmla="*/ 19 h 40"/>
                <a:gd name="T2" fmla="*/ 33 w 33"/>
                <a:gd name="T3" fmla="*/ 21 h 40"/>
                <a:gd name="T4" fmla="*/ 33 w 33"/>
                <a:gd name="T5" fmla="*/ 23 h 40"/>
                <a:gd name="T6" fmla="*/ 7 w 33"/>
                <a:gd name="T7" fmla="*/ 23 h 40"/>
                <a:gd name="T8" fmla="*/ 9 w 33"/>
                <a:gd name="T9" fmla="*/ 28 h 40"/>
                <a:gd name="T10" fmla="*/ 11 w 33"/>
                <a:gd name="T11" fmla="*/ 31 h 40"/>
                <a:gd name="T12" fmla="*/ 14 w 33"/>
                <a:gd name="T13" fmla="*/ 33 h 40"/>
                <a:gd name="T14" fmla="*/ 17 w 33"/>
                <a:gd name="T15" fmla="*/ 33 h 40"/>
                <a:gd name="T16" fmla="*/ 19 w 33"/>
                <a:gd name="T17" fmla="*/ 33 h 40"/>
                <a:gd name="T18" fmla="*/ 22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1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5 w 33"/>
                <a:gd name="T65" fmla="*/ 13 h 40"/>
                <a:gd name="T66" fmla="*/ 23 w 33"/>
                <a:gd name="T67" fmla="*/ 10 h 40"/>
                <a:gd name="T68" fmla="*/ 20 w 33"/>
                <a:gd name="T69" fmla="*/ 8 h 40"/>
                <a:gd name="T70" fmla="*/ 16 w 33"/>
                <a:gd name="T71" fmla="*/ 7 h 40"/>
                <a:gd name="T72" fmla="*/ 13 w 33"/>
                <a:gd name="T73" fmla="*/ 8 h 40"/>
                <a:gd name="T74" fmla="*/ 10 w 33"/>
                <a:gd name="T75" fmla="*/ 9 h 40"/>
                <a:gd name="T76" fmla="*/ 9 w 33"/>
                <a:gd name="T77" fmla="*/ 12 h 40"/>
                <a:gd name="T78" fmla="*/ 8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7" y="23"/>
                    <a:pt x="7" y="23"/>
                    <a:pt x="7" y="23"/>
                  </a:cubicBezTo>
                  <a:cubicBezTo>
                    <a:pt x="8" y="25"/>
                    <a:pt x="8" y="26"/>
                    <a:pt x="9" y="28"/>
                  </a:cubicBezTo>
                  <a:cubicBezTo>
                    <a:pt x="9" y="29"/>
                    <a:pt x="10" y="30"/>
                    <a:pt x="11" y="31"/>
                  </a:cubicBezTo>
                  <a:cubicBezTo>
                    <a:pt x="12" y="32"/>
                    <a:pt x="13" y="32"/>
                    <a:pt x="14" y="33"/>
                  </a:cubicBezTo>
                  <a:cubicBezTo>
                    <a:pt x="15" y="33"/>
                    <a:pt x="16" y="33"/>
                    <a:pt x="17" y="33"/>
                  </a:cubicBezTo>
                  <a:cubicBezTo>
                    <a:pt x="18" y="33"/>
                    <a:pt x="19" y="33"/>
                    <a:pt x="19" y="33"/>
                  </a:cubicBezTo>
                  <a:cubicBezTo>
                    <a:pt x="20" y="33"/>
                    <a:pt x="21" y="33"/>
                    <a:pt x="22" y="32"/>
                  </a:cubicBezTo>
                  <a:cubicBezTo>
                    <a:pt x="22" y="32"/>
                    <a:pt x="23" y="32"/>
                    <a:pt x="23" y="32"/>
                  </a:cubicBezTo>
                  <a:cubicBezTo>
                    <a:pt x="24" y="31"/>
                    <a:pt x="25"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20" y="40"/>
                    <a:pt x="18" y="40"/>
                    <a:pt x="17" y="40"/>
                  </a:cubicBezTo>
                  <a:cubicBezTo>
                    <a:pt x="15" y="40"/>
                    <a:pt x="13" y="40"/>
                    <a:pt x="12" y="39"/>
                  </a:cubicBezTo>
                  <a:cubicBezTo>
                    <a:pt x="11" y="39"/>
                    <a:pt x="9" y="38"/>
                    <a:pt x="8" y="38"/>
                  </a:cubicBezTo>
                  <a:cubicBezTo>
                    <a:pt x="7" y="37"/>
                    <a:pt x="6" y="36"/>
                    <a:pt x="5" y="35"/>
                  </a:cubicBezTo>
                  <a:cubicBezTo>
                    <a:pt x="4" y="34"/>
                    <a:pt x="3" y="33"/>
                    <a:pt x="3" y="31"/>
                  </a:cubicBezTo>
                  <a:cubicBezTo>
                    <a:pt x="2" y="30"/>
                    <a:pt x="1" y="28"/>
                    <a:pt x="1" y="26"/>
                  </a:cubicBezTo>
                  <a:cubicBezTo>
                    <a:pt x="0" y="24"/>
                    <a:pt x="0" y="22"/>
                    <a:pt x="0" y="20"/>
                  </a:cubicBezTo>
                  <a:cubicBezTo>
                    <a:pt x="0" y="17"/>
                    <a:pt x="0" y="14"/>
                    <a:pt x="1" y="12"/>
                  </a:cubicBezTo>
                  <a:cubicBezTo>
                    <a:pt x="2" y="9"/>
                    <a:pt x="3" y="7"/>
                    <a:pt x="5" y="5"/>
                  </a:cubicBezTo>
                  <a:cubicBezTo>
                    <a:pt x="6" y="4"/>
                    <a:pt x="8" y="2"/>
                    <a:pt x="10" y="1"/>
                  </a:cubicBezTo>
                  <a:cubicBezTo>
                    <a:pt x="12" y="1"/>
                    <a:pt x="14" y="0"/>
                    <a:pt x="17" y="0"/>
                  </a:cubicBezTo>
                  <a:cubicBezTo>
                    <a:pt x="20" y="0"/>
                    <a:pt x="22" y="1"/>
                    <a:pt x="24" y="2"/>
                  </a:cubicBezTo>
                  <a:cubicBezTo>
                    <a:pt x="26" y="3"/>
                    <a:pt x="28" y="4"/>
                    <a:pt x="29" y="6"/>
                  </a:cubicBezTo>
                  <a:cubicBezTo>
                    <a:pt x="30" y="8"/>
                    <a:pt x="31" y="10"/>
                    <a:pt x="32" y="12"/>
                  </a:cubicBezTo>
                  <a:cubicBezTo>
                    <a:pt x="33" y="14"/>
                    <a:pt x="33" y="17"/>
                    <a:pt x="33" y="19"/>
                  </a:cubicBezTo>
                  <a:close/>
                  <a:moveTo>
                    <a:pt x="25" y="17"/>
                  </a:moveTo>
                  <a:cubicBezTo>
                    <a:pt x="25" y="15"/>
                    <a:pt x="25" y="14"/>
                    <a:pt x="25" y="13"/>
                  </a:cubicBezTo>
                  <a:cubicBezTo>
                    <a:pt x="24" y="12"/>
                    <a:pt x="24" y="11"/>
                    <a:pt x="23" y="10"/>
                  </a:cubicBezTo>
                  <a:cubicBezTo>
                    <a:pt x="22" y="9"/>
                    <a:pt x="21" y="8"/>
                    <a:pt x="20" y="8"/>
                  </a:cubicBezTo>
                  <a:cubicBezTo>
                    <a:pt x="19" y="7"/>
                    <a:pt x="18" y="7"/>
                    <a:pt x="16" y="7"/>
                  </a:cubicBezTo>
                  <a:cubicBezTo>
                    <a:pt x="15" y="7"/>
                    <a:pt x="14" y="7"/>
                    <a:pt x="13" y="8"/>
                  </a:cubicBezTo>
                  <a:cubicBezTo>
                    <a:pt x="12" y="8"/>
                    <a:pt x="11" y="9"/>
                    <a:pt x="10" y="9"/>
                  </a:cubicBezTo>
                  <a:cubicBezTo>
                    <a:pt x="10" y="10"/>
                    <a:pt x="9" y="11"/>
                    <a:pt x="9" y="12"/>
                  </a:cubicBezTo>
                  <a:cubicBezTo>
                    <a:pt x="8" y="14"/>
                    <a:pt x="8" y="15"/>
                    <a:pt x="8"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4" name="Freeform 51">
              <a:extLst>
                <a:ext uri="{FF2B5EF4-FFF2-40B4-BE49-F238E27FC236}">
                  <a16:creationId xmlns:a16="http://schemas.microsoft.com/office/drawing/2014/main" id="{01AD00CA-8BC7-4B62-AC64-03851855A7AE}"/>
                </a:ext>
              </a:extLst>
            </p:cNvPr>
            <p:cNvSpPr>
              <a:spLocks noEditPoints="1"/>
            </p:cNvSpPr>
            <p:nvPr userDrawn="1"/>
          </p:nvSpPr>
          <p:spPr bwMode="auto">
            <a:xfrm>
              <a:off x="857320" y="6383459"/>
              <a:ext cx="83698" cy="137753"/>
            </a:xfrm>
            <a:custGeom>
              <a:avLst/>
              <a:gdLst>
                <a:gd name="T0" fmla="*/ 33 w 33"/>
                <a:gd name="T1" fmla="*/ 35 h 54"/>
                <a:gd name="T2" fmla="*/ 31 w 33"/>
                <a:gd name="T3" fmla="*/ 43 h 54"/>
                <a:gd name="T4" fmla="*/ 28 w 33"/>
                <a:gd name="T5" fmla="*/ 49 h 54"/>
                <a:gd name="T6" fmla="*/ 23 w 33"/>
                <a:gd name="T7" fmla="*/ 53 h 54"/>
                <a:gd name="T8" fmla="*/ 17 w 33"/>
                <a:gd name="T9" fmla="*/ 54 h 54"/>
                <a:gd name="T10" fmla="*/ 12 w 33"/>
                <a:gd name="T11" fmla="*/ 53 h 54"/>
                <a:gd name="T12" fmla="*/ 8 w 33"/>
                <a:gd name="T13" fmla="*/ 50 h 54"/>
                <a:gd name="T14" fmla="*/ 8 w 33"/>
                <a:gd name="T15" fmla="*/ 53 h 54"/>
                <a:gd name="T16" fmla="*/ 0 w 33"/>
                <a:gd name="T17" fmla="*/ 53 h 54"/>
                <a:gd name="T18" fmla="*/ 0 w 33"/>
                <a:gd name="T19" fmla="*/ 4 h 54"/>
                <a:gd name="T20" fmla="*/ 8 w 33"/>
                <a:gd name="T21" fmla="*/ 0 h 54"/>
                <a:gd name="T22" fmla="*/ 8 w 33"/>
                <a:gd name="T23" fmla="*/ 19 h 54"/>
                <a:gd name="T24" fmla="*/ 10 w 33"/>
                <a:gd name="T25" fmla="*/ 17 h 54"/>
                <a:gd name="T26" fmla="*/ 12 w 33"/>
                <a:gd name="T27" fmla="*/ 16 h 54"/>
                <a:gd name="T28" fmla="*/ 14 w 33"/>
                <a:gd name="T29" fmla="*/ 14 h 54"/>
                <a:gd name="T30" fmla="*/ 18 w 33"/>
                <a:gd name="T31" fmla="*/ 14 h 54"/>
                <a:gd name="T32" fmla="*/ 24 w 33"/>
                <a:gd name="T33" fmla="*/ 15 h 54"/>
                <a:gd name="T34" fmla="*/ 28 w 33"/>
                <a:gd name="T35" fmla="*/ 19 h 54"/>
                <a:gd name="T36" fmla="*/ 31 w 33"/>
                <a:gd name="T37" fmla="*/ 25 h 54"/>
                <a:gd name="T38" fmla="*/ 33 w 33"/>
                <a:gd name="T39" fmla="*/ 35 h 54"/>
                <a:gd name="T40" fmla="*/ 25 w 33"/>
                <a:gd name="T41" fmla="*/ 35 h 54"/>
                <a:gd name="T42" fmla="*/ 23 w 33"/>
                <a:gd name="T43" fmla="*/ 24 h 54"/>
                <a:gd name="T44" fmla="*/ 16 w 33"/>
                <a:gd name="T45" fmla="*/ 21 h 54"/>
                <a:gd name="T46" fmla="*/ 14 w 33"/>
                <a:gd name="T47" fmla="*/ 21 h 54"/>
                <a:gd name="T48" fmla="*/ 11 w 33"/>
                <a:gd name="T49" fmla="*/ 23 h 54"/>
                <a:gd name="T50" fmla="*/ 9 w 33"/>
                <a:gd name="T51" fmla="*/ 24 h 54"/>
                <a:gd name="T52" fmla="*/ 8 w 33"/>
                <a:gd name="T53" fmla="*/ 26 h 54"/>
                <a:gd name="T54" fmla="*/ 8 w 33"/>
                <a:gd name="T55" fmla="*/ 42 h 54"/>
                <a:gd name="T56" fmla="*/ 9 w 33"/>
                <a:gd name="T57" fmla="*/ 44 h 54"/>
                <a:gd name="T58" fmla="*/ 11 w 33"/>
                <a:gd name="T59" fmla="*/ 45 h 54"/>
                <a:gd name="T60" fmla="*/ 14 w 33"/>
                <a:gd name="T61" fmla="*/ 47 h 54"/>
                <a:gd name="T62" fmla="*/ 17 w 33"/>
                <a:gd name="T63" fmla="*/ 47 h 54"/>
                <a:gd name="T64" fmla="*/ 23 w 33"/>
                <a:gd name="T65" fmla="*/ 44 h 54"/>
                <a:gd name="T66" fmla="*/ 25 w 33"/>
                <a:gd name="T6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4">
                  <a:moveTo>
                    <a:pt x="33" y="35"/>
                  </a:moveTo>
                  <a:cubicBezTo>
                    <a:pt x="33" y="38"/>
                    <a:pt x="32" y="41"/>
                    <a:pt x="31" y="43"/>
                  </a:cubicBezTo>
                  <a:cubicBezTo>
                    <a:pt x="30" y="46"/>
                    <a:pt x="29" y="48"/>
                    <a:pt x="28" y="49"/>
                  </a:cubicBezTo>
                  <a:cubicBezTo>
                    <a:pt x="27" y="51"/>
                    <a:pt x="25" y="52"/>
                    <a:pt x="23" y="53"/>
                  </a:cubicBezTo>
                  <a:cubicBezTo>
                    <a:pt x="21" y="54"/>
                    <a:pt x="19" y="54"/>
                    <a:pt x="17" y="54"/>
                  </a:cubicBezTo>
                  <a:cubicBezTo>
                    <a:pt x="16" y="54"/>
                    <a:pt x="14" y="54"/>
                    <a:pt x="12" y="53"/>
                  </a:cubicBezTo>
                  <a:cubicBezTo>
                    <a:pt x="10" y="52"/>
                    <a:pt x="9" y="51"/>
                    <a:pt x="8" y="50"/>
                  </a:cubicBezTo>
                  <a:cubicBezTo>
                    <a:pt x="8" y="53"/>
                    <a:pt x="8" y="53"/>
                    <a:pt x="8" y="53"/>
                  </a:cubicBezTo>
                  <a:cubicBezTo>
                    <a:pt x="0" y="53"/>
                    <a:pt x="0" y="53"/>
                    <a:pt x="0" y="53"/>
                  </a:cubicBezTo>
                  <a:cubicBezTo>
                    <a:pt x="0" y="4"/>
                    <a:pt x="0" y="4"/>
                    <a:pt x="0" y="4"/>
                  </a:cubicBezTo>
                  <a:cubicBezTo>
                    <a:pt x="8" y="0"/>
                    <a:pt x="8" y="0"/>
                    <a:pt x="8" y="0"/>
                  </a:cubicBezTo>
                  <a:cubicBezTo>
                    <a:pt x="8" y="19"/>
                    <a:pt x="8" y="19"/>
                    <a:pt x="8" y="19"/>
                  </a:cubicBezTo>
                  <a:cubicBezTo>
                    <a:pt x="9" y="18"/>
                    <a:pt x="9" y="17"/>
                    <a:pt x="10" y="17"/>
                  </a:cubicBezTo>
                  <a:cubicBezTo>
                    <a:pt x="11" y="16"/>
                    <a:pt x="11" y="16"/>
                    <a:pt x="12" y="16"/>
                  </a:cubicBezTo>
                  <a:cubicBezTo>
                    <a:pt x="13" y="15"/>
                    <a:pt x="13" y="15"/>
                    <a:pt x="14" y="14"/>
                  </a:cubicBezTo>
                  <a:cubicBezTo>
                    <a:pt x="15" y="14"/>
                    <a:pt x="16" y="14"/>
                    <a:pt x="18" y="14"/>
                  </a:cubicBezTo>
                  <a:cubicBezTo>
                    <a:pt x="20" y="14"/>
                    <a:pt x="22" y="14"/>
                    <a:pt x="24" y="15"/>
                  </a:cubicBezTo>
                  <a:cubicBezTo>
                    <a:pt x="25" y="16"/>
                    <a:pt x="27" y="17"/>
                    <a:pt x="28" y="19"/>
                  </a:cubicBezTo>
                  <a:cubicBezTo>
                    <a:pt x="30" y="21"/>
                    <a:pt x="31" y="23"/>
                    <a:pt x="31" y="25"/>
                  </a:cubicBezTo>
                  <a:cubicBezTo>
                    <a:pt x="32" y="28"/>
                    <a:pt x="33" y="31"/>
                    <a:pt x="33" y="35"/>
                  </a:cubicBezTo>
                  <a:close/>
                  <a:moveTo>
                    <a:pt x="25" y="35"/>
                  </a:moveTo>
                  <a:cubicBezTo>
                    <a:pt x="25" y="30"/>
                    <a:pt x="24" y="27"/>
                    <a:pt x="23" y="24"/>
                  </a:cubicBezTo>
                  <a:cubicBezTo>
                    <a:pt x="21" y="22"/>
                    <a:pt x="19" y="21"/>
                    <a:pt x="16" y="21"/>
                  </a:cubicBezTo>
                  <a:cubicBezTo>
                    <a:pt x="15" y="21"/>
                    <a:pt x="15" y="21"/>
                    <a:pt x="14" y="21"/>
                  </a:cubicBezTo>
                  <a:cubicBezTo>
                    <a:pt x="13" y="22"/>
                    <a:pt x="12" y="22"/>
                    <a:pt x="11" y="23"/>
                  </a:cubicBezTo>
                  <a:cubicBezTo>
                    <a:pt x="11" y="23"/>
                    <a:pt x="10" y="24"/>
                    <a:pt x="9" y="24"/>
                  </a:cubicBezTo>
                  <a:cubicBezTo>
                    <a:pt x="9" y="25"/>
                    <a:pt x="8" y="25"/>
                    <a:pt x="8" y="26"/>
                  </a:cubicBezTo>
                  <a:cubicBezTo>
                    <a:pt x="8" y="42"/>
                    <a:pt x="8" y="42"/>
                    <a:pt x="8" y="42"/>
                  </a:cubicBezTo>
                  <a:cubicBezTo>
                    <a:pt x="8" y="43"/>
                    <a:pt x="9" y="43"/>
                    <a:pt x="9" y="44"/>
                  </a:cubicBezTo>
                  <a:cubicBezTo>
                    <a:pt x="10" y="44"/>
                    <a:pt x="11" y="45"/>
                    <a:pt x="11" y="45"/>
                  </a:cubicBezTo>
                  <a:cubicBezTo>
                    <a:pt x="12" y="46"/>
                    <a:pt x="13" y="46"/>
                    <a:pt x="14" y="47"/>
                  </a:cubicBezTo>
                  <a:cubicBezTo>
                    <a:pt x="15" y="47"/>
                    <a:pt x="16" y="47"/>
                    <a:pt x="17" y="47"/>
                  </a:cubicBezTo>
                  <a:cubicBezTo>
                    <a:pt x="19" y="47"/>
                    <a:pt x="21" y="46"/>
                    <a:pt x="23" y="44"/>
                  </a:cubicBezTo>
                  <a:cubicBezTo>
                    <a:pt x="24" y="42"/>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5" name="Freeform 52">
              <a:extLst>
                <a:ext uri="{FF2B5EF4-FFF2-40B4-BE49-F238E27FC236}">
                  <a16:creationId xmlns:a16="http://schemas.microsoft.com/office/drawing/2014/main" id="{BC957590-E3D7-48BF-A1DF-73DCD7673857}"/>
                </a:ext>
              </a:extLst>
            </p:cNvPr>
            <p:cNvSpPr>
              <a:spLocks noEditPoints="1"/>
            </p:cNvSpPr>
            <p:nvPr userDrawn="1"/>
          </p:nvSpPr>
          <p:spPr bwMode="auto">
            <a:xfrm>
              <a:off x="956713"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1" y="33"/>
                    <a:pt x="21" y="32"/>
                  </a:cubicBezTo>
                  <a:cubicBezTo>
                    <a:pt x="22" y="32"/>
                    <a:pt x="22" y="32"/>
                    <a:pt x="23" y="32"/>
                  </a:cubicBezTo>
                  <a:cubicBezTo>
                    <a:pt x="24" y="31"/>
                    <a:pt x="24"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8"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6" name="Freeform 53">
              <a:extLst>
                <a:ext uri="{FF2B5EF4-FFF2-40B4-BE49-F238E27FC236}">
                  <a16:creationId xmlns:a16="http://schemas.microsoft.com/office/drawing/2014/main" id="{9BC2125B-AF0E-4411-AFA7-3F79B873BFBA}"/>
                </a:ext>
              </a:extLst>
            </p:cNvPr>
            <p:cNvSpPr>
              <a:spLocks/>
            </p:cNvSpPr>
            <p:nvPr userDrawn="1"/>
          </p:nvSpPr>
          <p:spPr bwMode="auto">
            <a:xfrm>
              <a:off x="1050873" y="6383459"/>
              <a:ext cx="55799" cy="137753"/>
            </a:xfrm>
            <a:custGeom>
              <a:avLst/>
              <a:gdLst>
                <a:gd name="T0" fmla="*/ 21 w 22"/>
                <a:gd name="T1" fmla="*/ 52 h 54"/>
                <a:gd name="T2" fmla="*/ 18 w 22"/>
                <a:gd name="T3" fmla="*/ 54 h 54"/>
                <a:gd name="T4" fmla="*/ 14 w 22"/>
                <a:gd name="T5" fmla="*/ 54 h 54"/>
                <a:gd name="T6" fmla="*/ 11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2" y="54"/>
                    <a:pt x="11" y="54"/>
                  </a:cubicBezTo>
                  <a:cubicBezTo>
                    <a:pt x="10" y="53"/>
                    <a:pt x="9" y="53"/>
                    <a:pt x="8" y="52"/>
                  </a:cubicBezTo>
                  <a:cubicBezTo>
                    <a:pt x="7" y="51"/>
                    <a:pt x="6" y="50"/>
                    <a:pt x="6" y="49"/>
                  </a:cubicBezTo>
                  <a:cubicBezTo>
                    <a:pt x="6"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2"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7" name="Freeform 54">
              <a:extLst>
                <a:ext uri="{FF2B5EF4-FFF2-40B4-BE49-F238E27FC236}">
                  <a16:creationId xmlns:a16="http://schemas.microsoft.com/office/drawing/2014/main" id="{1E5BE33C-9675-423A-802C-0A789DB1851B}"/>
                </a:ext>
              </a:extLst>
            </p:cNvPr>
            <p:cNvSpPr>
              <a:spLocks/>
            </p:cNvSpPr>
            <p:nvPr userDrawn="1"/>
          </p:nvSpPr>
          <p:spPr bwMode="auto">
            <a:xfrm>
              <a:off x="1118877"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8" name="Freeform 55">
              <a:extLst>
                <a:ext uri="{FF2B5EF4-FFF2-40B4-BE49-F238E27FC236}">
                  <a16:creationId xmlns:a16="http://schemas.microsoft.com/office/drawing/2014/main" id="{FB04A8AC-9DA2-4FB3-985A-DD8E6439135C}"/>
                </a:ext>
              </a:extLst>
            </p:cNvPr>
            <p:cNvSpPr>
              <a:spLocks noEditPoints="1"/>
            </p:cNvSpPr>
            <p:nvPr userDrawn="1"/>
          </p:nvSpPr>
          <p:spPr bwMode="auto">
            <a:xfrm>
              <a:off x="1190370"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29 w 33"/>
                <a:gd name="T25" fmla="*/ 35 h 40"/>
                <a:gd name="T26" fmla="*/ 27 w 33"/>
                <a:gd name="T27" fmla="*/ 37 h 40"/>
                <a:gd name="T28" fmla="*/ 24 w 33"/>
                <a:gd name="T29" fmla="*/ 39 h 40"/>
                <a:gd name="T30" fmla="*/ 20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2"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0" y="33"/>
                    <a:pt x="21" y="32"/>
                  </a:cubicBezTo>
                  <a:cubicBezTo>
                    <a:pt x="22" y="32"/>
                    <a:pt x="22" y="32"/>
                    <a:pt x="23" y="32"/>
                  </a:cubicBezTo>
                  <a:cubicBezTo>
                    <a:pt x="23" y="31"/>
                    <a:pt x="24" y="31"/>
                    <a:pt x="25" y="30"/>
                  </a:cubicBezTo>
                  <a:cubicBezTo>
                    <a:pt x="29" y="35"/>
                    <a:pt x="29" y="35"/>
                    <a:pt x="29" y="35"/>
                  </a:cubicBezTo>
                  <a:cubicBezTo>
                    <a:pt x="29" y="36"/>
                    <a:pt x="28" y="37"/>
                    <a:pt x="27" y="37"/>
                  </a:cubicBezTo>
                  <a:cubicBezTo>
                    <a:pt x="26" y="38"/>
                    <a:pt x="25" y="38"/>
                    <a:pt x="24" y="39"/>
                  </a:cubicBezTo>
                  <a:cubicBezTo>
                    <a:pt x="23" y="39"/>
                    <a:pt x="22" y="40"/>
                    <a:pt x="20"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7"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9" name="Freeform 56">
              <a:extLst>
                <a:ext uri="{FF2B5EF4-FFF2-40B4-BE49-F238E27FC236}">
                  <a16:creationId xmlns:a16="http://schemas.microsoft.com/office/drawing/2014/main" id="{F365BB87-C861-4F40-A844-477BAA1EAA55}"/>
                </a:ext>
              </a:extLst>
            </p:cNvPr>
            <p:cNvSpPr>
              <a:spLocks/>
            </p:cNvSpPr>
            <p:nvPr userDrawn="1"/>
          </p:nvSpPr>
          <p:spPr bwMode="auto">
            <a:xfrm>
              <a:off x="1294993" y="6418333"/>
              <a:ext cx="55799" cy="101135"/>
            </a:xfrm>
            <a:custGeom>
              <a:avLst/>
              <a:gdLst>
                <a:gd name="T0" fmla="*/ 20 w 22"/>
                <a:gd name="T1" fmla="*/ 9 h 39"/>
                <a:gd name="T2" fmla="*/ 18 w 22"/>
                <a:gd name="T3" fmla="*/ 8 h 39"/>
                <a:gd name="T4" fmla="*/ 15 w 22"/>
                <a:gd name="T5" fmla="*/ 7 h 39"/>
                <a:gd name="T6" fmla="*/ 9 w 22"/>
                <a:gd name="T7" fmla="*/ 10 h 39"/>
                <a:gd name="T8" fmla="*/ 7 w 22"/>
                <a:gd name="T9" fmla="*/ 17 h 39"/>
                <a:gd name="T10" fmla="*/ 7 w 22"/>
                <a:gd name="T11" fmla="*/ 39 h 39"/>
                <a:gd name="T12" fmla="*/ 0 w 22"/>
                <a:gd name="T13" fmla="*/ 39 h 39"/>
                <a:gd name="T14" fmla="*/ 0 w 22"/>
                <a:gd name="T15" fmla="*/ 1 h 39"/>
                <a:gd name="T16" fmla="*/ 7 w 22"/>
                <a:gd name="T17" fmla="*/ 1 h 39"/>
                <a:gd name="T18" fmla="*/ 7 w 22"/>
                <a:gd name="T19" fmla="*/ 5 h 39"/>
                <a:gd name="T20" fmla="*/ 9 w 22"/>
                <a:gd name="T21" fmla="*/ 3 h 39"/>
                <a:gd name="T22" fmla="*/ 11 w 22"/>
                <a:gd name="T23" fmla="*/ 1 h 39"/>
                <a:gd name="T24" fmla="*/ 13 w 22"/>
                <a:gd name="T25" fmla="*/ 0 h 39"/>
                <a:gd name="T26" fmla="*/ 16 w 22"/>
                <a:gd name="T27" fmla="*/ 0 h 39"/>
                <a:gd name="T28" fmla="*/ 20 w 22"/>
                <a:gd name="T29" fmla="*/ 1 h 39"/>
                <a:gd name="T30" fmla="*/ 22 w 22"/>
                <a:gd name="T31" fmla="*/ 2 h 39"/>
                <a:gd name="T32" fmla="*/ 20 w 22"/>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9"/>
                  </a:moveTo>
                  <a:cubicBezTo>
                    <a:pt x="20" y="8"/>
                    <a:pt x="19" y="8"/>
                    <a:pt x="18" y="8"/>
                  </a:cubicBezTo>
                  <a:cubicBezTo>
                    <a:pt x="17" y="8"/>
                    <a:pt x="16" y="7"/>
                    <a:pt x="15" y="7"/>
                  </a:cubicBezTo>
                  <a:cubicBezTo>
                    <a:pt x="12" y="7"/>
                    <a:pt x="10" y="8"/>
                    <a:pt x="9" y="10"/>
                  </a:cubicBezTo>
                  <a:cubicBezTo>
                    <a:pt x="8" y="12"/>
                    <a:pt x="7" y="14"/>
                    <a:pt x="7" y="17"/>
                  </a:cubicBezTo>
                  <a:cubicBezTo>
                    <a:pt x="7" y="39"/>
                    <a:pt x="7" y="39"/>
                    <a:pt x="7" y="39"/>
                  </a:cubicBezTo>
                  <a:cubicBezTo>
                    <a:pt x="0" y="39"/>
                    <a:pt x="0" y="39"/>
                    <a:pt x="0" y="39"/>
                  </a:cubicBezTo>
                  <a:cubicBezTo>
                    <a:pt x="0" y="1"/>
                    <a:pt x="0" y="1"/>
                    <a:pt x="0" y="1"/>
                  </a:cubicBezTo>
                  <a:cubicBezTo>
                    <a:pt x="7" y="1"/>
                    <a:pt x="7" y="1"/>
                    <a:pt x="7" y="1"/>
                  </a:cubicBezTo>
                  <a:cubicBezTo>
                    <a:pt x="7" y="5"/>
                    <a:pt x="7" y="5"/>
                    <a:pt x="7" y="5"/>
                  </a:cubicBezTo>
                  <a:cubicBezTo>
                    <a:pt x="8" y="4"/>
                    <a:pt x="8" y="3"/>
                    <a:pt x="9" y="3"/>
                  </a:cubicBezTo>
                  <a:cubicBezTo>
                    <a:pt x="9" y="2"/>
                    <a:pt x="10" y="2"/>
                    <a:pt x="11" y="1"/>
                  </a:cubicBezTo>
                  <a:cubicBezTo>
                    <a:pt x="11" y="1"/>
                    <a:pt x="12" y="1"/>
                    <a:pt x="13" y="0"/>
                  </a:cubicBezTo>
                  <a:cubicBezTo>
                    <a:pt x="14" y="0"/>
                    <a:pt x="15" y="0"/>
                    <a:pt x="16" y="0"/>
                  </a:cubicBezTo>
                  <a:cubicBezTo>
                    <a:pt x="17" y="0"/>
                    <a:pt x="19" y="0"/>
                    <a:pt x="20" y="1"/>
                  </a:cubicBezTo>
                  <a:cubicBezTo>
                    <a:pt x="21" y="1"/>
                    <a:pt x="22" y="1"/>
                    <a:pt x="22" y="2"/>
                  </a:cubicBezTo>
                  <a:lnTo>
                    <a:pt x="20"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0" name="Freeform 57">
              <a:extLst>
                <a:ext uri="{FF2B5EF4-FFF2-40B4-BE49-F238E27FC236}">
                  <a16:creationId xmlns:a16="http://schemas.microsoft.com/office/drawing/2014/main" id="{8B7E2806-AAFA-45B5-B801-55C79A927799}"/>
                </a:ext>
              </a:extLst>
            </p:cNvPr>
            <p:cNvSpPr>
              <a:spLocks/>
            </p:cNvSpPr>
            <p:nvPr userDrawn="1"/>
          </p:nvSpPr>
          <p:spPr bwMode="auto">
            <a:xfrm>
              <a:off x="1406591"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1" name="Freeform 58">
              <a:extLst>
                <a:ext uri="{FF2B5EF4-FFF2-40B4-BE49-F238E27FC236}">
                  <a16:creationId xmlns:a16="http://schemas.microsoft.com/office/drawing/2014/main" id="{7A49B80F-B4C0-4F31-9238-8123D3E20D16}"/>
                </a:ext>
              </a:extLst>
            </p:cNvPr>
            <p:cNvSpPr>
              <a:spLocks/>
            </p:cNvSpPr>
            <p:nvPr userDrawn="1"/>
          </p:nvSpPr>
          <p:spPr bwMode="auto">
            <a:xfrm>
              <a:off x="1485058" y="6383459"/>
              <a:ext cx="80211"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10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2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3" y="25"/>
                    <a:pt x="21" y="24"/>
                  </a:cubicBezTo>
                  <a:cubicBezTo>
                    <a:pt x="20" y="22"/>
                    <a:pt x="18" y="21"/>
                    <a:pt x="15" y="21"/>
                  </a:cubicBezTo>
                  <a:cubicBezTo>
                    <a:pt x="14" y="21"/>
                    <a:pt x="13" y="21"/>
                    <a:pt x="12" y="22"/>
                  </a:cubicBezTo>
                  <a:cubicBezTo>
                    <a:pt x="11" y="22"/>
                    <a:pt x="10" y="23"/>
                    <a:pt x="10" y="24"/>
                  </a:cubicBezTo>
                  <a:cubicBezTo>
                    <a:pt x="9" y="24"/>
                    <a:pt x="8" y="25"/>
                    <a:pt x="8" y="27"/>
                  </a:cubicBezTo>
                  <a:cubicBezTo>
                    <a:pt x="8"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9" y="17"/>
                    <a:pt x="9" y="17"/>
                  </a:cubicBezTo>
                  <a:cubicBezTo>
                    <a:pt x="10" y="16"/>
                    <a:pt x="11" y="16"/>
                    <a:pt x="12" y="15"/>
                  </a:cubicBezTo>
                  <a:cubicBezTo>
                    <a:pt x="12" y="15"/>
                    <a:pt x="13" y="15"/>
                    <a:pt x="14" y="14"/>
                  </a:cubicBezTo>
                  <a:cubicBezTo>
                    <a:pt x="15" y="14"/>
                    <a:pt x="16" y="14"/>
                    <a:pt x="17" y="14"/>
                  </a:cubicBezTo>
                  <a:cubicBezTo>
                    <a:pt x="19" y="14"/>
                    <a:pt x="21" y="14"/>
                    <a:pt x="23" y="15"/>
                  </a:cubicBezTo>
                  <a:cubicBezTo>
                    <a:pt x="25" y="16"/>
                    <a:pt x="26" y="17"/>
                    <a:pt x="27" y="18"/>
                  </a:cubicBezTo>
                  <a:cubicBezTo>
                    <a:pt x="29" y="20"/>
                    <a:pt x="29" y="22"/>
                    <a:pt x="30" y="24"/>
                  </a:cubicBezTo>
                  <a:cubicBezTo>
                    <a:pt x="31"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2" name="Freeform 59">
              <a:extLst>
                <a:ext uri="{FF2B5EF4-FFF2-40B4-BE49-F238E27FC236}">
                  <a16:creationId xmlns:a16="http://schemas.microsoft.com/office/drawing/2014/main" id="{9C60C45F-865F-4118-A4B0-174C696B472F}"/>
                </a:ext>
              </a:extLst>
            </p:cNvPr>
            <p:cNvSpPr>
              <a:spLocks noEditPoints="1"/>
            </p:cNvSpPr>
            <p:nvPr userDrawn="1"/>
          </p:nvSpPr>
          <p:spPr bwMode="auto">
            <a:xfrm>
              <a:off x="1582706" y="6418333"/>
              <a:ext cx="83698" cy="102879"/>
            </a:xfrm>
            <a:custGeom>
              <a:avLst/>
              <a:gdLst>
                <a:gd name="T0" fmla="*/ 33 w 33"/>
                <a:gd name="T1" fmla="*/ 19 h 40"/>
                <a:gd name="T2" fmla="*/ 33 w 33"/>
                <a:gd name="T3" fmla="*/ 21 h 40"/>
                <a:gd name="T4" fmla="*/ 33 w 33"/>
                <a:gd name="T5" fmla="*/ 23 h 40"/>
                <a:gd name="T6" fmla="*/ 8 w 33"/>
                <a:gd name="T7" fmla="*/ 23 h 40"/>
                <a:gd name="T8" fmla="*/ 9 w 33"/>
                <a:gd name="T9" fmla="*/ 28 h 40"/>
                <a:gd name="T10" fmla="*/ 11 w 33"/>
                <a:gd name="T11" fmla="*/ 31 h 40"/>
                <a:gd name="T12" fmla="*/ 14 w 33"/>
                <a:gd name="T13" fmla="*/ 33 h 40"/>
                <a:gd name="T14" fmla="*/ 17 w 33"/>
                <a:gd name="T15" fmla="*/ 33 h 40"/>
                <a:gd name="T16" fmla="*/ 20 w 33"/>
                <a:gd name="T17" fmla="*/ 33 h 40"/>
                <a:gd name="T18" fmla="*/ 22 w 33"/>
                <a:gd name="T19" fmla="*/ 32 h 40"/>
                <a:gd name="T20" fmla="*/ 24 w 33"/>
                <a:gd name="T21" fmla="*/ 32 h 40"/>
                <a:gd name="T22" fmla="*/ 26 w 33"/>
                <a:gd name="T23" fmla="*/ 30 h 40"/>
                <a:gd name="T24" fmla="*/ 30 w 33"/>
                <a:gd name="T25" fmla="*/ 35 h 40"/>
                <a:gd name="T26" fmla="*/ 27 w 33"/>
                <a:gd name="T27" fmla="*/ 37 h 40"/>
                <a:gd name="T28" fmla="*/ 25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2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6 w 33"/>
                <a:gd name="T63" fmla="*/ 17 h 40"/>
                <a:gd name="T64" fmla="*/ 25 w 33"/>
                <a:gd name="T65" fmla="*/ 13 h 40"/>
                <a:gd name="T66" fmla="*/ 23 w 33"/>
                <a:gd name="T67" fmla="*/ 10 h 40"/>
                <a:gd name="T68" fmla="*/ 21 w 33"/>
                <a:gd name="T69" fmla="*/ 8 h 40"/>
                <a:gd name="T70" fmla="*/ 17 w 33"/>
                <a:gd name="T71" fmla="*/ 7 h 40"/>
                <a:gd name="T72" fmla="*/ 13 w 33"/>
                <a:gd name="T73" fmla="*/ 8 h 40"/>
                <a:gd name="T74" fmla="*/ 11 w 33"/>
                <a:gd name="T75" fmla="*/ 9 h 40"/>
                <a:gd name="T76" fmla="*/ 9 w 33"/>
                <a:gd name="T77" fmla="*/ 12 h 40"/>
                <a:gd name="T78" fmla="*/ 8 w 33"/>
                <a:gd name="T79" fmla="*/ 17 h 40"/>
                <a:gd name="T80" fmla="*/ 26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8" y="23"/>
                    <a:pt x="8" y="23"/>
                    <a:pt x="8" y="23"/>
                  </a:cubicBezTo>
                  <a:cubicBezTo>
                    <a:pt x="8" y="25"/>
                    <a:pt x="8" y="26"/>
                    <a:pt x="9" y="28"/>
                  </a:cubicBezTo>
                  <a:cubicBezTo>
                    <a:pt x="10" y="29"/>
                    <a:pt x="10" y="30"/>
                    <a:pt x="11" y="31"/>
                  </a:cubicBezTo>
                  <a:cubicBezTo>
                    <a:pt x="12" y="32"/>
                    <a:pt x="13" y="32"/>
                    <a:pt x="14" y="33"/>
                  </a:cubicBezTo>
                  <a:cubicBezTo>
                    <a:pt x="15" y="33"/>
                    <a:pt x="16" y="33"/>
                    <a:pt x="17" y="33"/>
                  </a:cubicBezTo>
                  <a:cubicBezTo>
                    <a:pt x="18" y="33"/>
                    <a:pt x="19" y="33"/>
                    <a:pt x="20" y="33"/>
                  </a:cubicBezTo>
                  <a:cubicBezTo>
                    <a:pt x="20" y="33"/>
                    <a:pt x="21" y="33"/>
                    <a:pt x="22" y="32"/>
                  </a:cubicBezTo>
                  <a:cubicBezTo>
                    <a:pt x="23" y="32"/>
                    <a:pt x="23" y="32"/>
                    <a:pt x="24" y="32"/>
                  </a:cubicBezTo>
                  <a:cubicBezTo>
                    <a:pt x="24" y="31"/>
                    <a:pt x="25" y="31"/>
                    <a:pt x="26" y="30"/>
                  </a:cubicBezTo>
                  <a:cubicBezTo>
                    <a:pt x="30" y="35"/>
                    <a:pt x="30" y="35"/>
                    <a:pt x="30" y="35"/>
                  </a:cubicBezTo>
                  <a:cubicBezTo>
                    <a:pt x="29" y="36"/>
                    <a:pt x="28" y="37"/>
                    <a:pt x="27" y="37"/>
                  </a:cubicBezTo>
                  <a:cubicBezTo>
                    <a:pt x="27" y="38"/>
                    <a:pt x="26" y="38"/>
                    <a:pt x="25" y="39"/>
                  </a:cubicBezTo>
                  <a:cubicBezTo>
                    <a:pt x="24" y="39"/>
                    <a:pt x="22" y="40"/>
                    <a:pt x="21" y="40"/>
                  </a:cubicBezTo>
                  <a:cubicBezTo>
                    <a:pt x="20" y="40"/>
                    <a:pt x="18" y="40"/>
                    <a:pt x="17" y="40"/>
                  </a:cubicBezTo>
                  <a:cubicBezTo>
                    <a:pt x="15" y="40"/>
                    <a:pt x="14" y="40"/>
                    <a:pt x="12" y="39"/>
                  </a:cubicBezTo>
                  <a:cubicBezTo>
                    <a:pt x="11" y="39"/>
                    <a:pt x="10" y="38"/>
                    <a:pt x="8" y="38"/>
                  </a:cubicBezTo>
                  <a:cubicBezTo>
                    <a:pt x="7" y="37"/>
                    <a:pt x="6" y="36"/>
                    <a:pt x="5" y="35"/>
                  </a:cubicBezTo>
                  <a:cubicBezTo>
                    <a:pt x="4" y="34"/>
                    <a:pt x="4" y="33"/>
                    <a:pt x="3" y="31"/>
                  </a:cubicBezTo>
                  <a:cubicBezTo>
                    <a:pt x="2" y="30"/>
                    <a:pt x="1" y="28"/>
                    <a:pt x="1" y="26"/>
                  </a:cubicBezTo>
                  <a:cubicBezTo>
                    <a:pt x="1" y="24"/>
                    <a:pt x="0" y="22"/>
                    <a:pt x="0" y="20"/>
                  </a:cubicBezTo>
                  <a:cubicBezTo>
                    <a:pt x="0" y="17"/>
                    <a:pt x="1" y="14"/>
                    <a:pt x="2" y="12"/>
                  </a:cubicBezTo>
                  <a:cubicBezTo>
                    <a:pt x="2" y="9"/>
                    <a:pt x="4" y="7"/>
                    <a:pt x="5" y="5"/>
                  </a:cubicBezTo>
                  <a:cubicBezTo>
                    <a:pt x="6" y="4"/>
                    <a:pt x="8" y="2"/>
                    <a:pt x="10" y="1"/>
                  </a:cubicBezTo>
                  <a:cubicBezTo>
                    <a:pt x="12" y="1"/>
                    <a:pt x="15" y="0"/>
                    <a:pt x="17" y="0"/>
                  </a:cubicBezTo>
                  <a:cubicBezTo>
                    <a:pt x="20" y="0"/>
                    <a:pt x="22" y="1"/>
                    <a:pt x="24" y="2"/>
                  </a:cubicBezTo>
                  <a:cubicBezTo>
                    <a:pt x="26" y="3"/>
                    <a:pt x="28" y="4"/>
                    <a:pt x="29" y="6"/>
                  </a:cubicBezTo>
                  <a:cubicBezTo>
                    <a:pt x="31" y="8"/>
                    <a:pt x="32" y="10"/>
                    <a:pt x="32" y="12"/>
                  </a:cubicBezTo>
                  <a:cubicBezTo>
                    <a:pt x="33" y="14"/>
                    <a:pt x="33" y="17"/>
                    <a:pt x="33" y="19"/>
                  </a:cubicBezTo>
                  <a:close/>
                  <a:moveTo>
                    <a:pt x="26" y="17"/>
                  </a:moveTo>
                  <a:cubicBezTo>
                    <a:pt x="26" y="15"/>
                    <a:pt x="25" y="14"/>
                    <a:pt x="25" y="13"/>
                  </a:cubicBezTo>
                  <a:cubicBezTo>
                    <a:pt x="25" y="12"/>
                    <a:pt x="24" y="11"/>
                    <a:pt x="23" y="10"/>
                  </a:cubicBezTo>
                  <a:cubicBezTo>
                    <a:pt x="23" y="9"/>
                    <a:pt x="22" y="8"/>
                    <a:pt x="21" y="8"/>
                  </a:cubicBezTo>
                  <a:cubicBezTo>
                    <a:pt x="20" y="7"/>
                    <a:pt x="18" y="7"/>
                    <a:pt x="17" y="7"/>
                  </a:cubicBezTo>
                  <a:cubicBezTo>
                    <a:pt x="15" y="7"/>
                    <a:pt x="14" y="7"/>
                    <a:pt x="13" y="8"/>
                  </a:cubicBezTo>
                  <a:cubicBezTo>
                    <a:pt x="12" y="8"/>
                    <a:pt x="11" y="9"/>
                    <a:pt x="11" y="9"/>
                  </a:cubicBezTo>
                  <a:cubicBezTo>
                    <a:pt x="10" y="10"/>
                    <a:pt x="9" y="11"/>
                    <a:pt x="9" y="12"/>
                  </a:cubicBezTo>
                  <a:cubicBezTo>
                    <a:pt x="8" y="14"/>
                    <a:pt x="8" y="15"/>
                    <a:pt x="8" y="17"/>
                  </a:cubicBezTo>
                  <a:lnTo>
                    <a:pt x="26"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3" name="Freeform 60">
              <a:extLst>
                <a:ext uri="{FF2B5EF4-FFF2-40B4-BE49-F238E27FC236}">
                  <a16:creationId xmlns:a16="http://schemas.microsoft.com/office/drawing/2014/main" id="{15FBF980-B96C-472B-A46B-A731CA164E92}"/>
                </a:ext>
              </a:extLst>
            </p:cNvPr>
            <p:cNvSpPr>
              <a:spLocks/>
            </p:cNvSpPr>
            <p:nvPr userDrawn="1"/>
          </p:nvSpPr>
          <p:spPr bwMode="auto">
            <a:xfrm>
              <a:off x="1727435" y="6421821"/>
              <a:ext cx="122060" cy="97648"/>
            </a:xfrm>
            <a:custGeom>
              <a:avLst/>
              <a:gdLst>
                <a:gd name="T0" fmla="*/ 56 w 70"/>
                <a:gd name="T1" fmla="*/ 56 h 56"/>
                <a:gd name="T2" fmla="*/ 46 w 70"/>
                <a:gd name="T3" fmla="*/ 56 h 56"/>
                <a:gd name="T4" fmla="*/ 35 w 70"/>
                <a:gd name="T5" fmla="*/ 16 h 56"/>
                <a:gd name="T6" fmla="*/ 25 w 70"/>
                <a:gd name="T7" fmla="*/ 56 h 56"/>
                <a:gd name="T8" fmla="*/ 15 w 70"/>
                <a:gd name="T9" fmla="*/ 56 h 56"/>
                <a:gd name="T10" fmla="*/ 0 w 70"/>
                <a:gd name="T11" fmla="*/ 0 h 56"/>
                <a:gd name="T12" fmla="*/ 10 w 70"/>
                <a:gd name="T13" fmla="*/ 0 h 56"/>
                <a:gd name="T14" fmla="*/ 21 w 70"/>
                <a:gd name="T15" fmla="*/ 38 h 56"/>
                <a:gd name="T16" fmla="*/ 31 w 70"/>
                <a:gd name="T17" fmla="*/ 0 h 56"/>
                <a:gd name="T18" fmla="*/ 40 w 70"/>
                <a:gd name="T19" fmla="*/ 0 h 56"/>
                <a:gd name="T20" fmla="*/ 50 w 70"/>
                <a:gd name="T21" fmla="*/ 38 h 56"/>
                <a:gd name="T22" fmla="*/ 60 w 70"/>
                <a:gd name="T23" fmla="*/ 0 h 56"/>
                <a:gd name="T24" fmla="*/ 70 w 70"/>
                <a:gd name="T25" fmla="*/ 0 h 56"/>
                <a:gd name="T26" fmla="*/ 56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6" y="56"/>
                  </a:moveTo>
                  <a:lnTo>
                    <a:pt x="46" y="56"/>
                  </a:lnTo>
                  <a:lnTo>
                    <a:pt x="35" y="16"/>
                  </a:lnTo>
                  <a:lnTo>
                    <a:pt x="25" y="56"/>
                  </a:lnTo>
                  <a:lnTo>
                    <a:pt x="15" y="56"/>
                  </a:lnTo>
                  <a:lnTo>
                    <a:pt x="0" y="0"/>
                  </a:lnTo>
                  <a:lnTo>
                    <a:pt x="10" y="0"/>
                  </a:lnTo>
                  <a:lnTo>
                    <a:pt x="21" y="38"/>
                  </a:lnTo>
                  <a:lnTo>
                    <a:pt x="31" y="0"/>
                  </a:lnTo>
                  <a:lnTo>
                    <a:pt x="40" y="0"/>
                  </a:lnTo>
                  <a:lnTo>
                    <a:pt x="50" y="38"/>
                  </a:lnTo>
                  <a:lnTo>
                    <a:pt x="60" y="0"/>
                  </a:lnTo>
                  <a:lnTo>
                    <a:pt x="70" y="0"/>
                  </a:lnTo>
                  <a:lnTo>
                    <a:pt x="56"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4" name="Freeform 61">
              <a:extLst>
                <a:ext uri="{FF2B5EF4-FFF2-40B4-BE49-F238E27FC236}">
                  <a16:creationId xmlns:a16="http://schemas.microsoft.com/office/drawing/2014/main" id="{64F1DD18-05EE-4F9F-9E6B-E03C4C500F21}"/>
                </a:ext>
              </a:extLst>
            </p:cNvPr>
            <p:cNvSpPr>
              <a:spLocks noEditPoints="1"/>
            </p:cNvSpPr>
            <p:nvPr userDrawn="1"/>
          </p:nvSpPr>
          <p:spPr bwMode="auto">
            <a:xfrm>
              <a:off x="1859957" y="6418333"/>
              <a:ext cx="87186" cy="102879"/>
            </a:xfrm>
            <a:custGeom>
              <a:avLst/>
              <a:gdLst>
                <a:gd name="T0" fmla="*/ 34 w 34"/>
                <a:gd name="T1" fmla="*/ 20 h 40"/>
                <a:gd name="T2" fmla="*/ 33 w 34"/>
                <a:gd name="T3" fmla="*/ 28 h 40"/>
                <a:gd name="T4" fmla="*/ 29 w 34"/>
                <a:gd name="T5" fmla="*/ 35 h 40"/>
                <a:gd name="T6" fmla="*/ 24 w 34"/>
                <a:gd name="T7" fmla="*/ 39 h 40"/>
                <a:gd name="T8" fmla="*/ 17 w 34"/>
                <a:gd name="T9" fmla="*/ 40 h 40"/>
                <a:gd name="T10" fmla="*/ 10 w 34"/>
                <a:gd name="T11" fmla="*/ 39 h 40"/>
                <a:gd name="T12" fmla="*/ 5 w 34"/>
                <a:gd name="T13" fmla="*/ 35 h 40"/>
                <a:gd name="T14" fmla="*/ 1 w 34"/>
                <a:gd name="T15" fmla="*/ 28 h 40"/>
                <a:gd name="T16" fmla="*/ 0 w 34"/>
                <a:gd name="T17" fmla="*/ 20 h 40"/>
                <a:gd name="T18" fmla="*/ 1 w 34"/>
                <a:gd name="T19" fmla="*/ 12 h 40"/>
                <a:gd name="T20" fmla="*/ 5 w 34"/>
                <a:gd name="T21" fmla="*/ 5 h 40"/>
                <a:gd name="T22" fmla="*/ 11 w 34"/>
                <a:gd name="T23" fmla="*/ 1 h 40"/>
                <a:gd name="T24" fmla="*/ 17 w 34"/>
                <a:gd name="T25" fmla="*/ 0 h 40"/>
                <a:gd name="T26" fmla="*/ 24 w 34"/>
                <a:gd name="T27" fmla="*/ 1 h 40"/>
                <a:gd name="T28" fmla="*/ 29 w 34"/>
                <a:gd name="T29" fmla="*/ 5 h 40"/>
                <a:gd name="T30" fmla="*/ 33 w 34"/>
                <a:gd name="T31" fmla="*/ 12 h 40"/>
                <a:gd name="T32" fmla="*/ 34 w 34"/>
                <a:gd name="T33" fmla="*/ 20 h 40"/>
                <a:gd name="T34" fmla="*/ 27 w 34"/>
                <a:gd name="T35" fmla="*/ 20 h 40"/>
                <a:gd name="T36" fmla="*/ 26 w 34"/>
                <a:gd name="T37" fmla="*/ 15 h 40"/>
                <a:gd name="T38" fmla="*/ 24 w 34"/>
                <a:gd name="T39" fmla="*/ 11 h 40"/>
                <a:gd name="T40" fmla="*/ 21 w 34"/>
                <a:gd name="T41" fmla="*/ 8 h 40"/>
                <a:gd name="T42" fmla="*/ 17 w 34"/>
                <a:gd name="T43" fmla="*/ 7 h 40"/>
                <a:gd name="T44" fmla="*/ 13 w 34"/>
                <a:gd name="T45" fmla="*/ 8 h 40"/>
                <a:gd name="T46" fmla="*/ 10 w 34"/>
                <a:gd name="T47" fmla="*/ 11 h 40"/>
                <a:gd name="T48" fmla="*/ 8 w 34"/>
                <a:gd name="T49" fmla="*/ 15 h 40"/>
                <a:gd name="T50" fmla="*/ 8 w 34"/>
                <a:gd name="T51" fmla="*/ 20 h 40"/>
                <a:gd name="T52" fmla="*/ 8 w 34"/>
                <a:gd name="T53" fmla="*/ 26 h 40"/>
                <a:gd name="T54" fmla="*/ 10 w 34"/>
                <a:gd name="T55" fmla="*/ 30 h 40"/>
                <a:gd name="T56" fmla="*/ 13 w 34"/>
                <a:gd name="T57" fmla="*/ 32 h 40"/>
                <a:gd name="T58" fmla="*/ 17 w 34"/>
                <a:gd name="T59" fmla="*/ 33 h 40"/>
                <a:gd name="T60" fmla="*/ 21 w 34"/>
                <a:gd name="T61" fmla="*/ 32 h 40"/>
                <a:gd name="T62" fmla="*/ 24 w 34"/>
                <a:gd name="T63" fmla="*/ 29 h 40"/>
                <a:gd name="T64" fmla="*/ 26 w 34"/>
                <a:gd name="T65" fmla="*/ 25 h 40"/>
                <a:gd name="T66" fmla="*/ 27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20"/>
                  </a:moveTo>
                  <a:cubicBezTo>
                    <a:pt x="34" y="23"/>
                    <a:pt x="34" y="26"/>
                    <a:pt x="33" y="28"/>
                  </a:cubicBezTo>
                  <a:cubicBezTo>
                    <a:pt x="32" y="31"/>
                    <a:pt x="31" y="33"/>
                    <a:pt x="29" y="35"/>
                  </a:cubicBezTo>
                  <a:cubicBezTo>
                    <a:pt x="28" y="37"/>
                    <a:pt x="26" y="38"/>
                    <a:pt x="24" y="39"/>
                  </a:cubicBezTo>
                  <a:cubicBezTo>
                    <a:pt x="22" y="40"/>
                    <a:pt x="20" y="40"/>
                    <a:pt x="17" y="40"/>
                  </a:cubicBezTo>
                  <a:cubicBezTo>
                    <a:pt x="15" y="40"/>
                    <a:pt x="12" y="40"/>
                    <a:pt x="10" y="39"/>
                  </a:cubicBezTo>
                  <a:cubicBezTo>
                    <a:pt x="8" y="38"/>
                    <a:pt x="6" y="36"/>
                    <a:pt x="5" y="35"/>
                  </a:cubicBezTo>
                  <a:cubicBezTo>
                    <a:pt x="3" y="33"/>
                    <a:pt x="2" y="31"/>
                    <a:pt x="1" y="28"/>
                  </a:cubicBezTo>
                  <a:cubicBezTo>
                    <a:pt x="1" y="26"/>
                    <a:pt x="0" y="23"/>
                    <a:pt x="0" y="20"/>
                  </a:cubicBezTo>
                  <a:cubicBezTo>
                    <a:pt x="0" y="17"/>
                    <a:pt x="1" y="14"/>
                    <a:pt x="1" y="12"/>
                  </a:cubicBezTo>
                  <a:cubicBezTo>
                    <a:pt x="2" y="9"/>
                    <a:pt x="4" y="7"/>
                    <a:pt x="5" y="5"/>
                  </a:cubicBezTo>
                  <a:cubicBezTo>
                    <a:pt x="7" y="4"/>
                    <a:pt x="8" y="2"/>
                    <a:pt x="11" y="1"/>
                  </a:cubicBezTo>
                  <a:cubicBezTo>
                    <a:pt x="13" y="1"/>
                    <a:pt x="15" y="0"/>
                    <a:pt x="17" y="0"/>
                  </a:cubicBezTo>
                  <a:cubicBezTo>
                    <a:pt x="20" y="0"/>
                    <a:pt x="22" y="1"/>
                    <a:pt x="24" y="1"/>
                  </a:cubicBezTo>
                  <a:cubicBezTo>
                    <a:pt x="26" y="2"/>
                    <a:pt x="28" y="4"/>
                    <a:pt x="29" y="5"/>
                  </a:cubicBezTo>
                  <a:cubicBezTo>
                    <a:pt x="31" y="7"/>
                    <a:pt x="32" y="9"/>
                    <a:pt x="33" y="12"/>
                  </a:cubicBezTo>
                  <a:cubicBezTo>
                    <a:pt x="34" y="14"/>
                    <a:pt x="34" y="17"/>
                    <a:pt x="34" y="20"/>
                  </a:cubicBezTo>
                  <a:close/>
                  <a:moveTo>
                    <a:pt x="27" y="20"/>
                  </a:moveTo>
                  <a:cubicBezTo>
                    <a:pt x="27" y="18"/>
                    <a:pt x="27" y="16"/>
                    <a:pt x="26" y="15"/>
                  </a:cubicBezTo>
                  <a:cubicBezTo>
                    <a:pt x="26" y="13"/>
                    <a:pt x="25" y="12"/>
                    <a:pt x="24" y="11"/>
                  </a:cubicBezTo>
                  <a:cubicBezTo>
                    <a:pt x="23" y="10"/>
                    <a:pt x="22" y="9"/>
                    <a:pt x="21" y="8"/>
                  </a:cubicBezTo>
                  <a:cubicBezTo>
                    <a:pt x="20" y="8"/>
                    <a:pt x="18" y="7"/>
                    <a:pt x="17" y="7"/>
                  </a:cubicBezTo>
                  <a:cubicBezTo>
                    <a:pt x="16" y="7"/>
                    <a:pt x="14" y="8"/>
                    <a:pt x="13" y="8"/>
                  </a:cubicBezTo>
                  <a:cubicBezTo>
                    <a:pt x="12" y="9"/>
                    <a:pt x="11" y="10"/>
                    <a:pt x="10" y="11"/>
                  </a:cubicBezTo>
                  <a:cubicBezTo>
                    <a:pt x="9" y="12"/>
                    <a:pt x="9" y="13"/>
                    <a:pt x="8" y="15"/>
                  </a:cubicBezTo>
                  <a:cubicBezTo>
                    <a:pt x="8" y="16"/>
                    <a:pt x="8" y="18"/>
                    <a:pt x="8" y="20"/>
                  </a:cubicBezTo>
                  <a:cubicBezTo>
                    <a:pt x="8" y="22"/>
                    <a:pt x="8" y="24"/>
                    <a:pt x="8" y="26"/>
                  </a:cubicBezTo>
                  <a:cubicBezTo>
                    <a:pt x="9" y="27"/>
                    <a:pt x="10" y="28"/>
                    <a:pt x="10" y="30"/>
                  </a:cubicBezTo>
                  <a:cubicBezTo>
                    <a:pt x="11" y="31"/>
                    <a:pt x="12" y="32"/>
                    <a:pt x="13" y="32"/>
                  </a:cubicBezTo>
                  <a:cubicBezTo>
                    <a:pt x="15" y="33"/>
                    <a:pt x="16" y="33"/>
                    <a:pt x="17" y="33"/>
                  </a:cubicBezTo>
                  <a:cubicBezTo>
                    <a:pt x="19" y="33"/>
                    <a:pt x="20" y="33"/>
                    <a:pt x="21" y="32"/>
                  </a:cubicBezTo>
                  <a:cubicBezTo>
                    <a:pt x="22" y="31"/>
                    <a:pt x="23"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5" name="Freeform 62">
              <a:extLst>
                <a:ext uri="{FF2B5EF4-FFF2-40B4-BE49-F238E27FC236}">
                  <a16:creationId xmlns:a16="http://schemas.microsoft.com/office/drawing/2014/main" id="{6051CC00-BFF2-4334-9855-62AD588546F7}"/>
                </a:ext>
              </a:extLst>
            </p:cNvPr>
            <p:cNvSpPr>
              <a:spLocks/>
            </p:cNvSpPr>
            <p:nvPr userDrawn="1"/>
          </p:nvSpPr>
          <p:spPr bwMode="auto">
            <a:xfrm>
              <a:off x="1968067" y="6418333"/>
              <a:ext cx="57543" cy="101135"/>
            </a:xfrm>
            <a:custGeom>
              <a:avLst/>
              <a:gdLst>
                <a:gd name="T0" fmla="*/ 21 w 23"/>
                <a:gd name="T1" fmla="*/ 9 h 39"/>
                <a:gd name="T2" fmla="*/ 18 w 23"/>
                <a:gd name="T3" fmla="*/ 8 h 39"/>
                <a:gd name="T4" fmla="*/ 15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9 w 23"/>
                <a:gd name="T21" fmla="*/ 3 h 39"/>
                <a:gd name="T22" fmla="*/ 11 w 23"/>
                <a:gd name="T23" fmla="*/ 1 h 39"/>
                <a:gd name="T24" fmla="*/ 14 w 23"/>
                <a:gd name="T25" fmla="*/ 0 h 39"/>
                <a:gd name="T26" fmla="*/ 17 w 23"/>
                <a:gd name="T27" fmla="*/ 0 h 39"/>
                <a:gd name="T28" fmla="*/ 20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19" y="8"/>
                    <a:pt x="18" y="8"/>
                  </a:cubicBezTo>
                  <a:cubicBezTo>
                    <a:pt x="18" y="8"/>
                    <a:pt x="17" y="7"/>
                    <a:pt x="15" y="7"/>
                  </a:cubicBezTo>
                  <a:cubicBezTo>
                    <a:pt x="13" y="7"/>
                    <a:pt x="11" y="8"/>
                    <a:pt x="10" y="10"/>
                  </a:cubicBezTo>
                  <a:cubicBezTo>
                    <a:pt x="8"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9" y="3"/>
                  </a:cubicBezTo>
                  <a:cubicBezTo>
                    <a:pt x="10" y="2"/>
                    <a:pt x="11" y="2"/>
                    <a:pt x="11" y="1"/>
                  </a:cubicBezTo>
                  <a:cubicBezTo>
                    <a:pt x="12" y="1"/>
                    <a:pt x="13" y="1"/>
                    <a:pt x="14" y="0"/>
                  </a:cubicBezTo>
                  <a:cubicBezTo>
                    <a:pt x="15" y="0"/>
                    <a:pt x="16" y="0"/>
                    <a:pt x="17" y="0"/>
                  </a:cubicBezTo>
                  <a:cubicBezTo>
                    <a:pt x="18" y="0"/>
                    <a:pt x="19" y="0"/>
                    <a:pt x="20" y="1"/>
                  </a:cubicBezTo>
                  <a:cubicBezTo>
                    <a:pt x="21" y="1"/>
                    <a:pt x="22"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6" name="Freeform 63">
              <a:extLst>
                <a:ext uri="{FF2B5EF4-FFF2-40B4-BE49-F238E27FC236}">
                  <a16:creationId xmlns:a16="http://schemas.microsoft.com/office/drawing/2014/main" id="{905DD261-B224-46ED-8CEE-E8D180BA4B72}"/>
                </a:ext>
              </a:extLst>
            </p:cNvPr>
            <p:cNvSpPr>
              <a:spLocks/>
            </p:cNvSpPr>
            <p:nvPr userDrawn="1"/>
          </p:nvSpPr>
          <p:spPr bwMode="auto">
            <a:xfrm>
              <a:off x="2043046" y="6383459"/>
              <a:ext cx="19181" cy="136010"/>
            </a:xfrm>
            <a:custGeom>
              <a:avLst/>
              <a:gdLst>
                <a:gd name="T0" fmla="*/ 0 w 11"/>
                <a:gd name="T1" fmla="*/ 78 h 78"/>
                <a:gd name="T2" fmla="*/ 0 w 11"/>
                <a:gd name="T3" fmla="*/ 6 h 78"/>
                <a:gd name="T4" fmla="*/ 11 w 11"/>
                <a:gd name="T5" fmla="*/ 0 h 78"/>
                <a:gd name="T6" fmla="*/ 11 w 11"/>
                <a:gd name="T7" fmla="*/ 78 h 78"/>
                <a:gd name="T8" fmla="*/ 0 w 11"/>
                <a:gd name="T9" fmla="*/ 78 h 78"/>
              </a:gdLst>
              <a:ahLst/>
              <a:cxnLst>
                <a:cxn ang="0">
                  <a:pos x="T0" y="T1"/>
                </a:cxn>
                <a:cxn ang="0">
                  <a:pos x="T2" y="T3"/>
                </a:cxn>
                <a:cxn ang="0">
                  <a:pos x="T4" y="T5"/>
                </a:cxn>
                <a:cxn ang="0">
                  <a:pos x="T6" y="T7"/>
                </a:cxn>
                <a:cxn ang="0">
                  <a:pos x="T8" y="T9"/>
                </a:cxn>
              </a:cxnLst>
              <a:rect l="0" t="0" r="r" b="b"/>
              <a:pathLst>
                <a:path w="11" h="78">
                  <a:moveTo>
                    <a:pt x="0" y="78"/>
                  </a:moveTo>
                  <a:lnTo>
                    <a:pt x="0" y="6"/>
                  </a:lnTo>
                  <a:lnTo>
                    <a:pt x="11" y="0"/>
                  </a:lnTo>
                  <a:lnTo>
                    <a:pt x="11" y="78"/>
                  </a:lnTo>
                  <a:lnTo>
                    <a:pt x="0"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7" name="Freeform 64">
              <a:extLst>
                <a:ext uri="{FF2B5EF4-FFF2-40B4-BE49-F238E27FC236}">
                  <a16:creationId xmlns:a16="http://schemas.microsoft.com/office/drawing/2014/main" id="{A23129DF-0296-4CA9-9723-124682F0A70E}"/>
                </a:ext>
              </a:extLst>
            </p:cNvPr>
            <p:cNvSpPr>
              <a:spLocks noEditPoints="1"/>
            </p:cNvSpPr>
            <p:nvPr userDrawn="1"/>
          </p:nvSpPr>
          <p:spPr bwMode="auto">
            <a:xfrm>
              <a:off x="2084896" y="6383459"/>
              <a:ext cx="80211" cy="137753"/>
            </a:xfrm>
            <a:custGeom>
              <a:avLst/>
              <a:gdLst>
                <a:gd name="T0" fmla="*/ 24 w 32"/>
                <a:gd name="T1" fmla="*/ 53 h 54"/>
                <a:gd name="T2" fmla="*/ 24 w 32"/>
                <a:gd name="T3" fmla="*/ 50 h 54"/>
                <a:gd name="T4" fmla="*/ 22 w 32"/>
                <a:gd name="T5" fmla="*/ 51 h 54"/>
                <a:gd name="T6" fmla="*/ 20 w 32"/>
                <a:gd name="T7" fmla="*/ 53 h 54"/>
                <a:gd name="T8" fmla="*/ 17 w 32"/>
                <a:gd name="T9" fmla="*/ 54 h 54"/>
                <a:gd name="T10" fmla="*/ 14 w 32"/>
                <a:gd name="T11" fmla="*/ 54 h 54"/>
                <a:gd name="T12" fmla="*/ 9 w 32"/>
                <a:gd name="T13" fmla="*/ 53 h 54"/>
                <a:gd name="T14" fmla="*/ 4 w 32"/>
                <a:gd name="T15" fmla="*/ 49 h 54"/>
                <a:gd name="T16" fmla="*/ 1 w 32"/>
                <a:gd name="T17" fmla="*/ 43 h 54"/>
                <a:gd name="T18" fmla="*/ 0 w 32"/>
                <a:gd name="T19" fmla="*/ 33 h 54"/>
                <a:gd name="T20" fmla="*/ 1 w 32"/>
                <a:gd name="T21" fmla="*/ 25 h 54"/>
                <a:gd name="T22" fmla="*/ 4 w 32"/>
                <a:gd name="T23" fmla="*/ 19 h 54"/>
                <a:gd name="T24" fmla="*/ 9 w 32"/>
                <a:gd name="T25" fmla="*/ 15 h 54"/>
                <a:gd name="T26" fmla="*/ 15 w 32"/>
                <a:gd name="T27" fmla="*/ 14 h 54"/>
                <a:gd name="T28" fmla="*/ 18 w 32"/>
                <a:gd name="T29" fmla="*/ 14 h 54"/>
                <a:gd name="T30" fmla="*/ 20 w 32"/>
                <a:gd name="T31" fmla="*/ 15 h 54"/>
                <a:gd name="T32" fmla="*/ 22 w 32"/>
                <a:gd name="T33" fmla="*/ 17 h 54"/>
                <a:gd name="T34" fmla="*/ 24 w 32"/>
                <a:gd name="T35" fmla="*/ 18 h 54"/>
                <a:gd name="T36" fmla="*/ 24 w 32"/>
                <a:gd name="T37" fmla="*/ 4 h 54"/>
                <a:gd name="T38" fmla="*/ 32 w 32"/>
                <a:gd name="T39" fmla="*/ 0 h 54"/>
                <a:gd name="T40" fmla="*/ 32 w 32"/>
                <a:gd name="T41" fmla="*/ 53 h 54"/>
                <a:gd name="T42" fmla="*/ 24 w 32"/>
                <a:gd name="T43" fmla="*/ 53 h 54"/>
                <a:gd name="T44" fmla="*/ 24 w 32"/>
                <a:gd name="T45" fmla="*/ 26 h 54"/>
                <a:gd name="T46" fmla="*/ 23 w 32"/>
                <a:gd name="T47" fmla="*/ 24 h 54"/>
                <a:gd name="T48" fmla="*/ 21 w 32"/>
                <a:gd name="T49" fmla="*/ 23 h 54"/>
                <a:gd name="T50" fmla="*/ 18 w 32"/>
                <a:gd name="T51" fmla="*/ 22 h 54"/>
                <a:gd name="T52" fmla="*/ 15 w 32"/>
                <a:gd name="T53" fmla="*/ 21 h 54"/>
                <a:gd name="T54" fmla="*/ 9 w 32"/>
                <a:gd name="T55" fmla="*/ 24 h 54"/>
                <a:gd name="T56" fmla="*/ 7 w 32"/>
                <a:gd name="T57" fmla="*/ 33 h 54"/>
                <a:gd name="T58" fmla="*/ 8 w 32"/>
                <a:gd name="T59" fmla="*/ 39 h 54"/>
                <a:gd name="T60" fmla="*/ 9 w 32"/>
                <a:gd name="T61" fmla="*/ 44 h 54"/>
                <a:gd name="T62" fmla="*/ 12 w 32"/>
                <a:gd name="T63" fmla="*/ 46 h 54"/>
                <a:gd name="T64" fmla="*/ 16 w 32"/>
                <a:gd name="T65" fmla="*/ 47 h 54"/>
                <a:gd name="T66" fmla="*/ 18 w 32"/>
                <a:gd name="T67" fmla="*/ 47 h 54"/>
                <a:gd name="T68" fmla="*/ 21 w 32"/>
                <a:gd name="T69" fmla="*/ 46 h 54"/>
                <a:gd name="T70" fmla="*/ 23 w 32"/>
                <a:gd name="T71" fmla="*/ 44 h 54"/>
                <a:gd name="T72" fmla="*/ 24 w 32"/>
                <a:gd name="T73" fmla="*/ 42 h 54"/>
                <a:gd name="T74" fmla="*/ 24 w 32"/>
                <a:gd name="T7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54">
                  <a:moveTo>
                    <a:pt x="24" y="53"/>
                  </a:moveTo>
                  <a:cubicBezTo>
                    <a:pt x="24" y="50"/>
                    <a:pt x="24" y="50"/>
                    <a:pt x="24" y="50"/>
                  </a:cubicBezTo>
                  <a:cubicBezTo>
                    <a:pt x="24" y="50"/>
                    <a:pt x="23" y="51"/>
                    <a:pt x="22" y="51"/>
                  </a:cubicBezTo>
                  <a:cubicBezTo>
                    <a:pt x="21" y="52"/>
                    <a:pt x="21" y="52"/>
                    <a:pt x="20" y="53"/>
                  </a:cubicBezTo>
                  <a:cubicBezTo>
                    <a:pt x="19" y="53"/>
                    <a:pt x="18" y="54"/>
                    <a:pt x="17" y="54"/>
                  </a:cubicBezTo>
                  <a:cubicBezTo>
                    <a:pt x="16" y="54"/>
                    <a:pt x="15" y="54"/>
                    <a:pt x="14" y="54"/>
                  </a:cubicBezTo>
                  <a:cubicBezTo>
                    <a:pt x="12" y="54"/>
                    <a:pt x="10" y="54"/>
                    <a:pt x="9" y="53"/>
                  </a:cubicBezTo>
                  <a:cubicBezTo>
                    <a:pt x="7" y="52"/>
                    <a:pt x="5" y="51"/>
                    <a:pt x="4" y="49"/>
                  </a:cubicBezTo>
                  <a:cubicBezTo>
                    <a:pt x="3" y="48"/>
                    <a:pt x="1" y="45"/>
                    <a:pt x="1" y="43"/>
                  </a:cubicBezTo>
                  <a:cubicBezTo>
                    <a:pt x="0" y="40"/>
                    <a:pt x="0" y="37"/>
                    <a:pt x="0" y="33"/>
                  </a:cubicBezTo>
                  <a:cubicBezTo>
                    <a:pt x="0" y="30"/>
                    <a:pt x="0" y="27"/>
                    <a:pt x="1" y="25"/>
                  </a:cubicBezTo>
                  <a:cubicBezTo>
                    <a:pt x="2" y="22"/>
                    <a:pt x="3" y="20"/>
                    <a:pt x="4" y="19"/>
                  </a:cubicBezTo>
                  <a:cubicBezTo>
                    <a:pt x="6" y="17"/>
                    <a:pt x="7" y="16"/>
                    <a:pt x="9" y="15"/>
                  </a:cubicBezTo>
                  <a:cubicBezTo>
                    <a:pt x="11" y="14"/>
                    <a:pt x="13" y="14"/>
                    <a:pt x="15" y="14"/>
                  </a:cubicBezTo>
                  <a:cubicBezTo>
                    <a:pt x="16" y="14"/>
                    <a:pt x="17" y="14"/>
                    <a:pt x="18" y="14"/>
                  </a:cubicBezTo>
                  <a:cubicBezTo>
                    <a:pt x="18" y="15"/>
                    <a:pt x="19" y="15"/>
                    <a:pt x="20" y="15"/>
                  </a:cubicBezTo>
                  <a:cubicBezTo>
                    <a:pt x="21" y="16"/>
                    <a:pt x="22" y="16"/>
                    <a:pt x="22" y="17"/>
                  </a:cubicBezTo>
                  <a:cubicBezTo>
                    <a:pt x="23" y="17"/>
                    <a:pt x="24" y="18"/>
                    <a:pt x="24" y="18"/>
                  </a:cubicBezTo>
                  <a:cubicBezTo>
                    <a:pt x="24" y="4"/>
                    <a:pt x="24" y="4"/>
                    <a:pt x="24" y="4"/>
                  </a:cubicBezTo>
                  <a:cubicBezTo>
                    <a:pt x="32" y="0"/>
                    <a:pt x="32" y="0"/>
                    <a:pt x="32" y="0"/>
                  </a:cubicBezTo>
                  <a:cubicBezTo>
                    <a:pt x="32" y="53"/>
                    <a:pt x="32" y="53"/>
                    <a:pt x="32" y="53"/>
                  </a:cubicBezTo>
                  <a:lnTo>
                    <a:pt x="24" y="53"/>
                  </a:lnTo>
                  <a:close/>
                  <a:moveTo>
                    <a:pt x="24" y="26"/>
                  </a:moveTo>
                  <a:cubicBezTo>
                    <a:pt x="24" y="26"/>
                    <a:pt x="23" y="25"/>
                    <a:pt x="23" y="24"/>
                  </a:cubicBezTo>
                  <a:cubicBezTo>
                    <a:pt x="22" y="24"/>
                    <a:pt x="22" y="23"/>
                    <a:pt x="21" y="23"/>
                  </a:cubicBezTo>
                  <a:cubicBezTo>
                    <a:pt x="20" y="22"/>
                    <a:pt x="19" y="22"/>
                    <a:pt x="18" y="22"/>
                  </a:cubicBezTo>
                  <a:cubicBezTo>
                    <a:pt x="17" y="21"/>
                    <a:pt x="16" y="21"/>
                    <a:pt x="15" y="21"/>
                  </a:cubicBezTo>
                  <a:cubicBezTo>
                    <a:pt x="13" y="21"/>
                    <a:pt x="11" y="22"/>
                    <a:pt x="9" y="24"/>
                  </a:cubicBezTo>
                  <a:cubicBezTo>
                    <a:pt x="8" y="26"/>
                    <a:pt x="7" y="29"/>
                    <a:pt x="7" y="33"/>
                  </a:cubicBezTo>
                  <a:cubicBezTo>
                    <a:pt x="7" y="36"/>
                    <a:pt x="7" y="38"/>
                    <a:pt x="8" y="39"/>
                  </a:cubicBezTo>
                  <a:cubicBezTo>
                    <a:pt x="8" y="41"/>
                    <a:pt x="9" y="43"/>
                    <a:pt x="9" y="44"/>
                  </a:cubicBezTo>
                  <a:cubicBezTo>
                    <a:pt x="10" y="45"/>
                    <a:pt x="11" y="46"/>
                    <a:pt x="12" y="46"/>
                  </a:cubicBezTo>
                  <a:cubicBezTo>
                    <a:pt x="13" y="47"/>
                    <a:pt x="14" y="47"/>
                    <a:pt x="16" y="47"/>
                  </a:cubicBezTo>
                  <a:cubicBezTo>
                    <a:pt x="17" y="47"/>
                    <a:pt x="18" y="47"/>
                    <a:pt x="18" y="47"/>
                  </a:cubicBezTo>
                  <a:cubicBezTo>
                    <a:pt x="19" y="46"/>
                    <a:pt x="20" y="46"/>
                    <a:pt x="21" y="46"/>
                  </a:cubicBezTo>
                  <a:cubicBezTo>
                    <a:pt x="21" y="45"/>
                    <a:pt x="22" y="45"/>
                    <a:pt x="23" y="44"/>
                  </a:cubicBezTo>
                  <a:cubicBezTo>
                    <a:pt x="23" y="43"/>
                    <a:pt x="24" y="43"/>
                    <a:pt x="24" y="42"/>
                  </a:cubicBezTo>
                  <a:lnTo>
                    <a:pt x="24"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8" name="Freeform 65">
              <a:extLst>
                <a:ext uri="{FF2B5EF4-FFF2-40B4-BE49-F238E27FC236}">
                  <a16:creationId xmlns:a16="http://schemas.microsoft.com/office/drawing/2014/main" id="{A2A2BF8E-DA3A-4AC0-B7EB-7CAABFC9E699}"/>
                </a:ext>
              </a:extLst>
            </p:cNvPr>
            <p:cNvSpPr>
              <a:spLocks/>
            </p:cNvSpPr>
            <p:nvPr userDrawn="1"/>
          </p:nvSpPr>
          <p:spPr bwMode="auto">
            <a:xfrm>
              <a:off x="2229624" y="6421821"/>
              <a:ext cx="122060" cy="97648"/>
            </a:xfrm>
            <a:custGeom>
              <a:avLst/>
              <a:gdLst>
                <a:gd name="T0" fmla="*/ 55 w 70"/>
                <a:gd name="T1" fmla="*/ 56 h 56"/>
                <a:gd name="T2" fmla="*/ 45 w 70"/>
                <a:gd name="T3" fmla="*/ 56 h 56"/>
                <a:gd name="T4" fmla="*/ 35 w 70"/>
                <a:gd name="T5" fmla="*/ 16 h 56"/>
                <a:gd name="T6" fmla="*/ 25 w 70"/>
                <a:gd name="T7" fmla="*/ 56 h 56"/>
                <a:gd name="T8" fmla="*/ 16 w 70"/>
                <a:gd name="T9" fmla="*/ 56 h 56"/>
                <a:gd name="T10" fmla="*/ 0 w 70"/>
                <a:gd name="T11" fmla="*/ 0 h 56"/>
                <a:gd name="T12" fmla="*/ 12 w 70"/>
                <a:gd name="T13" fmla="*/ 0 h 56"/>
                <a:gd name="T14" fmla="*/ 20 w 70"/>
                <a:gd name="T15" fmla="*/ 38 h 56"/>
                <a:gd name="T16" fmla="*/ 31 w 70"/>
                <a:gd name="T17" fmla="*/ 0 h 56"/>
                <a:gd name="T18" fmla="*/ 39 w 70"/>
                <a:gd name="T19" fmla="*/ 0 h 56"/>
                <a:gd name="T20" fmla="*/ 51 w 70"/>
                <a:gd name="T21" fmla="*/ 38 h 56"/>
                <a:gd name="T22" fmla="*/ 60 w 70"/>
                <a:gd name="T23" fmla="*/ 0 h 56"/>
                <a:gd name="T24" fmla="*/ 70 w 70"/>
                <a:gd name="T25" fmla="*/ 0 h 56"/>
                <a:gd name="T26" fmla="*/ 55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5" y="56"/>
                  </a:moveTo>
                  <a:lnTo>
                    <a:pt x="45" y="56"/>
                  </a:lnTo>
                  <a:lnTo>
                    <a:pt x="35" y="16"/>
                  </a:lnTo>
                  <a:lnTo>
                    <a:pt x="25" y="56"/>
                  </a:lnTo>
                  <a:lnTo>
                    <a:pt x="16" y="56"/>
                  </a:lnTo>
                  <a:lnTo>
                    <a:pt x="0" y="0"/>
                  </a:lnTo>
                  <a:lnTo>
                    <a:pt x="12" y="0"/>
                  </a:lnTo>
                  <a:lnTo>
                    <a:pt x="20" y="38"/>
                  </a:lnTo>
                  <a:lnTo>
                    <a:pt x="31" y="0"/>
                  </a:lnTo>
                  <a:lnTo>
                    <a:pt x="39" y="0"/>
                  </a:lnTo>
                  <a:lnTo>
                    <a:pt x="51" y="38"/>
                  </a:lnTo>
                  <a:lnTo>
                    <a:pt x="60" y="0"/>
                  </a:lnTo>
                  <a:lnTo>
                    <a:pt x="70" y="0"/>
                  </a:lnTo>
                  <a:lnTo>
                    <a:pt x="55"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9" name="Freeform 66">
              <a:extLst>
                <a:ext uri="{FF2B5EF4-FFF2-40B4-BE49-F238E27FC236}">
                  <a16:creationId xmlns:a16="http://schemas.microsoft.com/office/drawing/2014/main" id="{BEBFC1A4-92B9-418F-A0A9-2E210A37BCFF}"/>
                </a:ext>
              </a:extLst>
            </p:cNvPr>
            <p:cNvSpPr>
              <a:spLocks noEditPoints="1"/>
            </p:cNvSpPr>
            <p:nvPr userDrawn="1"/>
          </p:nvSpPr>
          <p:spPr bwMode="auto">
            <a:xfrm>
              <a:off x="2362147" y="6418333"/>
              <a:ext cx="88930" cy="102879"/>
            </a:xfrm>
            <a:custGeom>
              <a:avLst/>
              <a:gdLst>
                <a:gd name="T0" fmla="*/ 35 w 35"/>
                <a:gd name="T1" fmla="*/ 20 h 40"/>
                <a:gd name="T2" fmla="*/ 33 w 35"/>
                <a:gd name="T3" fmla="*/ 28 h 40"/>
                <a:gd name="T4" fmla="*/ 30 w 35"/>
                <a:gd name="T5" fmla="*/ 35 h 40"/>
                <a:gd name="T6" fmla="*/ 24 w 35"/>
                <a:gd name="T7" fmla="*/ 39 h 40"/>
                <a:gd name="T8" fmla="*/ 17 w 35"/>
                <a:gd name="T9" fmla="*/ 40 h 40"/>
                <a:gd name="T10" fmla="*/ 11 w 35"/>
                <a:gd name="T11" fmla="*/ 39 h 40"/>
                <a:gd name="T12" fmla="*/ 5 w 35"/>
                <a:gd name="T13" fmla="*/ 35 h 40"/>
                <a:gd name="T14" fmla="*/ 2 w 35"/>
                <a:gd name="T15" fmla="*/ 28 h 40"/>
                <a:gd name="T16" fmla="*/ 0 w 35"/>
                <a:gd name="T17" fmla="*/ 20 h 40"/>
                <a:gd name="T18" fmla="*/ 2 w 35"/>
                <a:gd name="T19" fmla="*/ 12 h 40"/>
                <a:gd name="T20" fmla="*/ 5 w 35"/>
                <a:gd name="T21" fmla="*/ 5 h 40"/>
                <a:gd name="T22" fmla="*/ 11 w 35"/>
                <a:gd name="T23" fmla="*/ 1 h 40"/>
                <a:gd name="T24" fmla="*/ 18 w 35"/>
                <a:gd name="T25" fmla="*/ 0 h 40"/>
                <a:gd name="T26" fmla="*/ 24 w 35"/>
                <a:gd name="T27" fmla="*/ 1 h 40"/>
                <a:gd name="T28" fmla="*/ 30 w 35"/>
                <a:gd name="T29" fmla="*/ 5 h 40"/>
                <a:gd name="T30" fmla="*/ 33 w 35"/>
                <a:gd name="T31" fmla="*/ 12 h 40"/>
                <a:gd name="T32" fmla="*/ 35 w 35"/>
                <a:gd name="T33" fmla="*/ 20 h 40"/>
                <a:gd name="T34" fmla="*/ 27 w 35"/>
                <a:gd name="T35" fmla="*/ 20 h 40"/>
                <a:gd name="T36" fmla="*/ 26 w 35"/>
                <a:gd name="T37" fmla="*/ 15 h 40"/>
                <a:gd name="T38" fmla="*/ 24 w 35"/>
                <a:gd name="T39" fmla="*/ 11 h 40"/>
                <a:gd name="T40" fmla="*/ 21 w 35"/>
                <a:gd name="T41" fmla="*/ 8 h 40"/>
                <a:gd name="T42" fmla="*/ 17 w 35"/>
                <a:gd name="T43" fmla="*/ 7 h 40"/>
                <a:gd name="T44" fmla="*/ 13 w 35"/>
                <a:gd name="T45" fmla="*/ 8 h 40"/>
                <a:gd name="T46" fmla="*/ 10 w 35"/>
                <a:gd name="T47" fmla="*/ 11 h 40"/>
                <a:gd name="T48" fmla="*/ 9 w 35"/>
                <a:gd name="T49" fmla="*/ 15 h 40"/>
                <a:gd name="T50" fmla="*/ 8 w 35"/>
                <a:gd name="T51" fmla="*/ 20 h 40"/>
                <a:gd name="T52" fmla="*/ 9 w 35"/>
                <a:gd name="T53" fmla="*/ 26 h 40"/>
                <a:gd name="T54" fmla="*/ 11 w 35"/>
                <a:gd name="T55" fmla="*/ 30 h 40"/>
                <a:gd name="T56" fmla="*/ 14 w 35"/>
                <a:gd name="T57" fmla="*/ 32 h 40"/>
                <a:gd name="T58" fmla="*/ 18 w 35"/>
                <a:gd name="T59" fmla="*/ 33 h 40"/>
                <a:gd name="T60" fmla="*/ 21 w 35"/>
                <a:gd name="T61" fmla="*/ 32 h 40"/>
                <a:gd name="T62" fmla="*/ 24 w 35"/>
                <a:gd name="T63" fmla="*/ 29 h 40"/>
                <a:gd name="T64" fmla="*/ 26 w 35"/>
                <a:gd name="T65" fmla="*/ 25 h 40"/>
                <a:gd name="T66" fmla="*/ 27 w 35"/>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0">
                  <a:moveTo>
                    <a:pt x="35" y="20"/>
                  </a:moveTo>
                  <a:cubicBezTo>
                    <a:pt x="35" y="23"/>
                    <a:pt x="34" y="26"/>
                    <a:pt x="33" y="28"/>
                  </a:cubicBezTo>
                  <a:cubicBezTo>
                    <a:pt x="32" y="31"/>
                    <a:pt x="31" y="33"/>
                    <a:pt x="30" y="35"/>
                  </a:cubicBezTo>
                  <a:cubicBezTo>
                    <a:pt x="28" y="37"/>
                    <a:pt x="26" y="38"/>
                    <a:pt x="24" y="39"/>
                  </a:cubicBezTo>
                  <a:cubicBezTo>
                    <a:pt x="22" y="40"/>
                    <a:pt x="20" y="40"/>
                    <a:pt x="17" y="40"/>
                  </a:cubicBezTo>
                  <a:cubicBezTo>
                    <a:pt x="15" y="40"/>
                    <a:pt x="13" y="40"/>
                    <a:pt x="11" y="39"/>
                  </a:cubicBezTo>
                  <a:cubicBezTo>
                    <a:pt x="8" y="38"/>
                    <a:pt x="7" y="36"/>
                    <a:pt x="5" y="35"/>
                  </a:cubicBezTo>
                  <a:cubicBezTo>
                    <a:pt x="4" y="33"/>
                    <a:pt x="2" y="31"/>
                    <a:pt x="2" y="28"/>
                  </a:cubicBezTo>
                  <a:cubicBezTo>
                    <a:pt x="1" y="26"/>
                    <a:pt x="0" y="23"/>
                    <a:pt x="0" y="20"/>
                  </a:cubicBezTo>
                  <a:cubicBezTo>
                    <a:pt x="0" y="17"/>
                    <a:pt x="1" y="14"/>
                    <a:pt x="2" y="12"/>
                  </a:cubicBezTo>
                  <a:cubicBezTo>
                    <a:pt x="3" y="9"/>
                    <a:pt x="4" y="7"/>
                    <a:pt x="5" y="5"/>
                  </a:cubicBezTo>
                  <a:cubicBezTo>
                    <a:pt x="7" y="4"/>
                    <a:pt x="9" y="2"/>
                    <a:pt x="11" y="1"/>
                  </a:cubicBezTo>
                  <a:cubicBezTo>
                    <a:pt x="13" y="1"/>
                    <a:pt x="15" y="0"/>
                    <a:pt x="18" y="0"/>
                  </a:cubicBezTo>
                  <a:cubicBezTo>
                    <a:pt x="20" y="0"/>
                    <a:pt x="22" y="1"/>
                    <a:pt x="24" y="1"/>
                  </a:cubicBezTo>
                  <a:cubicBezTo>
                    <a:pt x="26" y="2"/>
                    <a:pt x="28" y="4"/>
                    <a:pt x="30" y="5"/>
                  </a:cubicBezTo>
                  <a:cubicBezTo>
                    <a:pt x="31" y="7"/>
                    <a:pt x="32" y="9"/>
                    <a:pt x="33" y="12"/>
                  </a:cubicBezTo>
                  <a:cubicBezTo>
                    <a:pt x="34" y="14"/>
                    <a:pt x="35" y="17"/>
                    <a:pt x="35" y="20"/>
                  </a:cubicBezTo>
                  <a:close/>
                  <a:moveTo>
                    <a:pt x="27" y="20"/>
                  </a:moveTo>
                  <a:cubicBezTo>
                    <a:pt x="27" y="18"/>
                    <a:pt x="27" y="16"/>
                    <a:pt x="26" y="15"/>
                  </a:cubicBezTo>
                  <a:cubicBezTo>
                    <a:pt x="26" y="13"/>
                    <a:pt x="25" y="12"/>
                    <a:pt x="24" y="11"/>
                  </a:cubicBezTo>
                  <a:cubicBezTo>
                    <a:pt x="24" y="10"/>
                    <a:pt x="23" y="9"/>
                    <a:pt x="21" y="8"/>
                  </a:cubicBezTo>
                  <a:cubicBezTo>
                    <a:pt x="20" y="8"/>
                    <a:pt x="19" y="7"/>
                    <a:pt x="17" y="7"/>
                  </a:cubicBezTo>
                  <a:cubicBezTo>
                    <a:pt x="16" y="7"/>
                    <a:pt x="14" y="8"/>
                    <a:pt x="13" y="8"/>
                  </a:cubicBezTo>
                  <a:cubicBezTo>
                    <a:pt x="12" y="9"/>
                    <a:pt x="11" y="10"/>
                    <a:pt x="10" y="11"/>
                  </a:cubicBezTo>
                  <a:cubicBezTo>
                    <a:pt x="10" y="12"/>
                    <a:pt x="9" y="13"/>
                    <a:pt x="9" y="15"/>
                  </a:cubicBezTo>
                  <a:cubicBezTo>
                    <a:pt x="8" y="16"/>
                    <a:pt x="8" y="18"/>
                    <a:pt x="8" y="20"/>
                  </a:cubicBezTo>
                  <a:cubicBezTo>
                    <a:pt x="8" y="22"/>
                    <a:pt x="8" y="24"/>
                    <a:pt x="9" y="26"/>
                  </a:cubicBezTo>
                  <a:cubicBezTo>
                    <a:pt x="9" y="27"/>
                    <a:pt x="10" y="28"/>
                    <a:pt x="11" y="30"/>
                  </a:cubicBezTo>
                  <a:cubicBezTo>
                    <a:pt x="11" y="31"/>
                    <a:pt x="12" y="32"/>
                    <a:pt x="14" y="32"/>
                  </a:cubicBezTo>
                  <a:cubicBezTo>
                    <a:pt x="15" y="33"/>
                    <a:pt x="16" y="33"/>
                    <a:pt x="18" y="33"/>
                  </a:cubicBezTo>
                  <a:cubicBezTo>
                    <a:pt x="19" y="33"/>
                    <a:pt x="20" y="33"/>
                    <a:pt x="21" y="32"/>
                  </a:cubicBezTo>
                  <a:cubicBezTo>
                    <a:pt x="23" y="31"/>
                    <a:pt x="24"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0" name="Freeform 67">
              <a:extLst>
                <a:ext uri="{FF2B5EF4-FFF2-40B4-BE49-F238E27FC236}">
                  <a16:creationId xmlns:a16="http://schemas.microsoft.com/office/drawing/2014/main" id="{A28B9FD0-8354-4DD6-856A-157C5F8768EB}"/>
                </a:ext>
              </a:extLst>
            </p:cNvPr>
            <p:cNvSpPr>
              <a:spLocks/>
            </p:cNvSpPr>
            <p:nvPr userDrawn="1"/>
          </p:nvSpPr>
          <p:spPr bwMode="auto">
            <a:xfrm>
              <a:off x="2468514" y="6418333"/>
              <a:ext cx="59286" cy="101135"/>
            </a:xfrm>
            <a:custGeom>
              <a:avLst/>
              <a:gdLst>
                <a:gd name="T0" fmla="*/ 21 w 23"/>
                <a:gd name="T1" fmla="*/ 9 h 39"/>
                <a:gd name="T2" fmla="*/ 19 w 23"/>
                <a:gd name="T3" fmla="*/ 8 h 39"/>
                <a:gd name="T4" fmla="*/ 16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10 w 23"/>
                <a:gd name="T21" fmla="*/ 3 h 39"/>
                <a:gd name="T22" fmla="*/ 12 w 23"/>
                <a:gd name="T23" fmla="*/ 1 h 39"/>
                <a:gd name="T24" fmla="*/ 14 w 23"/>
                <a:gd name="T25" fmla="*/ 0 h 39"/>
                <a:gd name="T26" fmla="*/ 17 w 23"/>
                <a:gd name="T27" fmla="*/ 0 h 39"/>
                <a:gd name="T28" fmla="*/ 21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20" y="8"/>
                    <a:pt x="19" y="8"/>
                  </a:cubicBezTo>
                  <a:cubicBezTo>
                    <a:pt x="18" y="8"/>
                    <a:pt x="17" y="7"/>
                    <a:pt x="16" y="7"/>
                  </a:cubicBezTo>
                  <a:cubicBezTo>
                    <a:pt x="13" y="7"/>
                    <a:pt x="11" y="8"/>
                    <a:pt x="10" y="10"/>
                  </a:cubicBezTo>
                  <a:cubicBezTo>
                    <a:pt x="9"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10" y="3"/>
                  </a:cubicBezTo>
                  <a:cubicBezTo>
                    <a:pt x="10" y="2"/>
                    <a:pt x="11" y="2"/>
                    <a:pt x="12" y="1"/>
                  </a:cubicBezTo>
                  <a:cubicBezTo>
                    <a:pt x="12" y="1"/>
                    <a:pt x="13" y="1"/>
                    <a:pt x="14" y="0"/>
                  </a:cubicBezTo>
                  <a:cubicBezTo>
                    <a:pt x="15" y="0"/>
                    <a:pt x="16" y="0"/>
                    <a:pt x="17" y="0"/>
                  </a:cubicBezTo>
                  <a:cubicBezTo>
                    <a:pt x="18" y="0"/>
                    <a:pt x="20" y="0"/>
                    <a:pt x="21" y="1"/>
                  </a:cubicBezTo>
                  <a:cubicBezTo>
                    <a:pt x="22" y="1"/>
                    <a:pt x="23"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1" name="Freeform 68">
              <a:extLst>
                <a:ext uri="{FF2B5EF4-FFF2-40B4-BE49-F238E27FC236}">
                  <a16:creationId xmlns:a16="http://schemas.microsoft.com/office/drawing/2014/main" id="{83D3DEEE-A610-48BE-BADD-6BA188B5B86D}"/>
                </a:ext>
              </a:extLst>
            </p:cNvPr>
            <p:cNvSpPr>
              <a:spLocks/>
            </p:cNvSpPr>
            <p:nvPr userDrawn="1"/>
          </p:nvSpPr>
          <p:spPr bwMode="auto">
            <a:xfrm>
              <a:off x="2545237" y="6383459"/>
              <a:ext cx="76723" cy="136010"/>
            </a:xfrm>
            <a:custGeom>
              <a:avLst/>
              <a:gdLst>
                <a:gd name="T0" fmla="*/ 31 w 44"/>
                <a:gd name="T1" fmla="*/ 78 h 78"/>
                <a:gd name="T2" fmla="*/ 19 w 44"/>
                <a:gd name="T3" fmla="*/ 50 h 78"/>
                <a:gd name="T4" fmla="*/ 10 w 44"/>
                <a:gd name="T5" fmla="*/ 61 h 78"/>
                <a:gd name="T6" fmla="*/ 10 w 44"/>
                <a:gd name="T7" fmla="*/ 78 h 78"/>
                <a:gd name="T8" fmla="*/ 0 w 44"/>
                <a:gd name="T9" fmla="*/ 78 h 78"/>
                <a:gd name="T10" fmla="*/ 0 w 44"/>
                <a:gd name="T11" fmla="*/ 6 h 78"/>
                <a:gd name="T12" fmla="*/ 10 w 44"/>
                <a:gd name="T13" fmla="*/ 0 h 78"/>
                <a:gd name="T14" fmla="*/ 10 w 44"/>
                <a:gd name="T15" fmla="*/ 47 h 78"/>
                <a:gd name="T16" fmla="*/ 28 w 44"/>
                <a:gd name="T17" fmla="*/ 22 h 78"/>
                <a:gd name="T18" fmla="*/ 41 w 44"/>
                <a:gd name="T19" fmla="*/ 22 h 78"/>
                <a:gd name="T20" fmla="*/ 26 w 44"/>
                <a:gd name="T21" fmla="*/ 41 h 78"/>
                <a:gd name="T22" fmla="*/ 44 w 44"/>
                <a:gd name="T23" fmla="*/ 78 h 78"/>
                <a:gd name="T24" fmla="*/ 31 w 4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78">
                  <a:moveTo>
                    <a:pt x="31" y="78"/>
                  </a:moveTo>
                  <a:lnTo>
                    <a:pt x="19" y="50"/>
                  </a:lnTo>
                  <a:lnTo>
                    <a:pt x="10" y="61"/>
                  </a:lnTo>
                  <a:lnTo>
                    <a:pt x="10" y="78"/>
                  </a:lnTo>
                  <a:lnTo>
                    <a:pt x="0" y="78"/>
                  </a:lnTo>
                  <a:lnTo>
                    <a:pt x="0" y="6"/>
                  </a:lnTo>
                  <a:lnTo>
                    <a:pt x="10" y="0"/>
                  </a:lnTo>
                  <a:lnTo>
                    <a:pt x="10" y="47"/>
                  </a:lnTo>
                  <a:lnTo>
                    <a:pt x="28" y="22"/>
                  </a:lnTo>
                  <a:lnTo>
                    <a:pt x="41" y="22"/>
                  </a:lnTo>
                  <a:lnTo>
                    <a:pt x="26" y="41"/>
                  </a:lnTo>
                  <a:lnTo>
                    <a:pt x="44" y="78"/>
                  </a:lnTo>
                  <a:lnTo>
                    <a:pt x="31"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2" name="Freeform 69">
              <a:extLst>
                <a:ext uri="{FF2B5EF4-FFF2-40B4-BE49-F238E27FC236}">
                  <a16:creationId xmlns:a16="http://schemas.microsoft.com/office/drawing/2014/main" id="{463C7ADB-C654-4D24-9055-0B6003A770A3}"/>
                </a:ext>
              </a:extLst>
            </p:cNvPr>
            <p:cNvSpPr>
              <a:spLocks/>
            </p:cNvSpPr>
            <p:nvPr userDrawn="1"/>
          </p:nvSpPr>
          <p:spPr bwMode="auto">
            <a:xfrm>
              <a:off x="2628936" y="6418333"/>
              <a:ext cx="74980" cy="102879"/>
            </a:xfrm>
            <a:custGeom>
              <a:avLst/>
              <a:gdLst>
                <a:gd name="T0" fmla="*/ 28 w 29"/>
                <a:gd name="T1" fmla="*/ 4 h 40"/>
                <a:gd name="T2" fmla="*/ 25 w 29"/>
                <a:gd name="T3" fmla="*/ 10 h 40"/>
                <a:gd name="T4" fmla="*/ 20 w 29"/>
                <a:gd name="T5" fmla="*/ 8 h 40"/>
                <a:gd name="T6" fmla="*/ 15 w 29"/>
                <a:gd name="T7" fmla="*/ 7 h 40"/>
                <a:gd name="T8" fmla="*/ 11 w 29"/>
                <a:gd name="T9" fmla="*/ 8 h 40"/>
                <a:gd name="T10" fmla="*/ 9 w 29"/>
                <a:gd name="T11" fmla="*/ 10 h 40"/>
                <a:gd name="T12" fmla="*/ 10 w 29"/>
                <a:gd name="T13" fmla="*/ 12 h 40"/>
                <a:gd name="T14" fmla="*/ 11 w 29"/>
                <a:gd name="T15" fmla="*/ 13 h 40"/>
                <a:gd name="T16" fmla="*/ 13 w 29"/>
                <a:gd name="T17" fmla="*/ 14 h 40"/>
                <a:gd name="T18" fmla="*/ 17 w 29"/>
                <a:gd name="T19" fmla="*/ 16 h 40"/>
                <a:gd name="T20" fmla="*/ 22 w 29"/>
                <a:gd name="T21" fmla="*/ 18 h 40"/>
                <a:gd name="T22" fmla="*/ 26 w 29"/>
                <a:gd name="T23" fmla="*/ 21 h 40"/>
                <a:gd name="T24" fmla="*/ 29 w 29"/>
                <a:gd name="T25" fmla="*/ 24 h 40"/>
                <a:gd name="T26" fmla="*/ 29 w 29"/>
                <a:gd name="T27" fmla="*/ 29 h 40"/>
                <a:gd name="T28" fmla="*/ 28 w 29"/>
                <a:gd name="T29" fmla="*/ 34 h 40"/>
                <a:gd name="T30" fmla="*/ 25 w 29"/>
                <a:gd name="T31" fmla="*/ 38 h 40"/>
                <a:gd name="T32" fmla="*/ 21 w 29"/>
                <a:gd name="T33" fmla="*/ 40 h 40"/>
                <a:gd name="T34" fmla="*/ 15 w 29"/>
                <a:gd name="T35" fmla="*/ 40 h 40"/>
                <a:gd name="T36" fmla="*/ 7 w 29"/>
                <a:gd name="T37" fmla="*/ 39 h 40"/>
                <a:gd name="T38" fmla="*/ 0 w 29"/>
                <a:gd name="T39" fmla="*/ 35 h 40"/>
                <a:gd name="T40" fmla="*/ 4 w 29"/>
                <a:gd name="T41" fmla="*/ 30 h 40"/>
                <a:gd name="T42" fmla="*/ 9 w 29"/>
                <a:gd name="T43" fmla="*/ 32 h 40"/>
                <a:gd name="T44" fmla="*/ 15 w 29"/>
                <a:gd name="T45" fmla="*/ 33 h 40"/>
                <a:gd name="T46" fmla="*/ 20 w 29"/>
                <a:gd name="T47" fmla="*/ 32 h 40"/>
                <a:gd name="T48" fmla="*/ 22 w 29"/>
                <a:gd name="T49" fmla="*/ 29 h 40"/>
                <a:gd name="T50" fmla="*/ 21 w 29"/>
                <a:gd name="T51" fmla="*/ 27 h 40"/>
                <a:gd name="T52" fmla="*/ 20 w 29"/>
                <a:gd name="T53" fmla="*/ 26 h 40"/>
                <a:gd name="T54" fmla="*/ 17 w 29"/>
                <a:gd name="T55" fmla="*/ 24 h 40"/>
                <a:gd name="T56" fmla="*/ 13 w 29"/>
                <a:gd name="T57" fmla="*/ 23 h 40"/>
                <a:gd name="T58" fmla="*/ 8 w 29"/>
                <a:gd name="T59" fmla="*/ 20 h 40"/>
                <a:gd name="T60" fmla="*/ 4 w 29"/>
                <a:gd name="T61" fmla="*/ 18 h 40"/>
                <a:gd name="T62" fmla="*/ 2 w 29"/>
                <a:gd name="T63" fmla="*/ 15 h 40"/>
                <a:gd name="T64" fmla="*/ 2 w 29"/>
                <a:gd name="T65" fmla="*/ 11 h 40"/>
                <a:gd name="T66" fmla="*/ 3 w 29"/>
                <a:gd name="T67" fmla="*/ 6 h 40"/>
                <a:gd name="T68" fmla="*/ 6 w 29"/>
                <a:gd name="T69" fmla="*/ 3 h 40"/>
                <a:gd name="T70" fmla="*/ 10 w 29"/>
                <a:gd name="T71" fmla="*/ 1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5" y="10"/>
                    <a:pt x="25" y="10"/>
                    <a:pt x="25" y="10"/>
                  </a:cubicBezTo>
                  <a:cubicBezTo>
                    <a:pt x="23" y="9"/>
                    <a:pt x="22" y="8"/>
                    <a:pt x="20" y="8"/>
                  </a:cubicBezTo>
                  <a:cubicBezTo>
                    <a:pt x="18" y="7"/>
                    <a:pt x="17" y="7"/>
                    <a:pt x="15" y="7"/>
                  </a:cubicBezTo>
                  <a:cubicBezTo>
                    <a:pt x="13" y="7"/>
                    <a:pt x="12" y="7"/>
                    <a:pt x="11" y="8"/>
                  </a:cubicBezTo>
                  <a:cubicBezTo>
                    <a:pt x="10" y="8"/>
                    <a:pt x="9" y="9"/>
                    <a:pt x="9" y="10"/>
                  </a:cubicBezTo>
                  <a:cubicBezTo>
                    <a:pt x="9" y="11"/>
                    <a:pt x="10" y="11"/>
                    <a:pt x="10" y="12"/>
                  </a:cubicBezTo>
                  <a:cubicBezTo>
                    <a:pt x="10" y="12"/>
                    <a:pt x="10" y="13"/>
                    <a:pt x="11" y="13"/>
                  </a:cubicBezTo>
                  <a:cubicBezTo>
                    <a:pt x="11" y="13"/>
                    <a:pt x="12" y="14"/>
                    <a:pt x="13" y="14"/>
                  </a:cubicBezTo>
                  <a:cubicBezTo>
                    <a:pt x="14" y="15"/>
                    <a:pt x="15" y="15"/>
                    <a:pt x="17" y="16"/>
                  </a:cubicBezTo>
                  <a:cubicBezTo>
                    <a:pt x="19" y="17"/>
                    <a:pt x="21" y="18"/>
                    <a:pt x="22" y="18"/>
                  </a:cubicBezTo>
                  <a:cubicBezTo>
                    <a:pt x="24" y="19"/>
                    <a:pt x="25" y="20"/>
                    <a:pt x="26" y="21"/>
                  </a:cubicBezTo>
                  <a:cubicBezTo>
                    <a:pt x="27" y="22"/>
                    <a:pt x="28" y="23"/>
                    <a:pt x="29" y="24"/>
                  </a:cubicBezTo>
                  <a:cubicBezTo>
                    <a:pt x="29" y="25"/>
                    <a:pt x="29" y="27"/>
                    <a:pt x="29" y="29"/>
                  </a:cubicBezTo>
                  <a:cubicBezTo>
                    <a:pt x="29" y="31"/>
                    <a:pt x="29" y="33"/>
                    <a:pt x="28" y="34"/>
                  </a:cubicBezTo>
                  <a:cubicBezTo>
                    <a:pt x="28" y="36"/>
                    <a:pt x="26" y="37"/>
                    <a:pt x="25" y="38"/>
                  </a:cubicBezTo>
                  <a:cubicBezTo>
                    <a:pt x="24" y="39"/>
                    <a:pt x="22" y="39"/>
                    <a:pt x="21" y="40"/>
                  </a:cubicBezTo>
                  <a:cubicBezTo>
                    <a:pt x="19" y="40"/>
                    <a:pt x="17" y="40"/>
                    <a:pt x="15" y="40"/>
                  </a:cubicBezTo>
                  <a:cubicBezTo>
                    <a:pt x="13" y="40"/>
                    <a:pt x="10" y="40"/>
                    <a:pt x="7" y="39"/>
                  </a:cubicBezTo>
                  <a:cubicBezTo>
                    <a:pt x="5" y="38"/>
                    <a:pt x="2" y="37"/>
                    <a:pt x="0" y="35"/>
                  </a:cubicBezTo>
                  <a:cubicBezTo>
                    <a:pt x="4" y="30"/>
                    <a:pt x="4" y="30"/>
                    <a:pt x="4" y="30"/>
                  </a:cubicBezTo>
                  <a:cubicBezTo>
                    <a:pt x="6" y="31"/>
                    <a:pt x="7" y="32"/>
                    <a:pt x="9" y="32"/>
                  </a:cubicBezTo>
                  <a:cubicBezTo>
                    <a:pt x="11" y="33"/>
                    <a:pt x="13" y="33"/>
                    <a:pt x="15" y="33"/>
                  </a:cubicBezTo>
                  <a:cubicBezTo>
                    <a:pt x="17" y="33"/>
                    <a:pt x="19" y="33"/>
                    <a:pt x="20" y="32"/>
                  </a:cubicBezTo>
                  <a:cubicBezTo>
                    <a:pt x="21" y="31"/>
                    <a:pt x="22" y="30"/>
                    <a:pt x="22" y="29"/>
                  </a:cubicBezTo>
                  <a:cubicBezTo>
                    <a:pt x="22" y="28"/>
                    <a:pt x="22" y="28"/>
                    <a:pt x="21" y="27"/>
                  </a:cubicBezTo>
                  <a:cubicBezTo>
                    <a:pt x="21" y="27"/>
                    <a:pt x="20" y="26"/>
                    <a:pt x="20" y="26"/>
                  </a:cubicBezTo>
                  <a:cubicBezTo>
                    <a:pt x="19" y="25"/>
                    <a:pt x="18" y="25"/>
                    <a:pt x="17" y="24"/>
                  </a:cubicBezTo>
                  <a:cubicBezTo>
                    <a:pt x="16" y="24"/>
                    <a:pt x="15" y="23"/>
                    <a:pt x="13" y="23"/>
                  </a:cubicBezTo>
                  <a:cubicBezTo>
                    <a:pt x="11" y="22"/>
                    <a:pt x="9" y="21"/>
                    <a:pt x="8" y="20"/>
                  </a:cubicBezTo>
                  <a:cubicBezTo>
                    <a:pt x="6" y="19"/>
                    <a:pt x="5" y="19"/>
                    <a:pt x="4" y="18"/>
                  </a:cubicBezTo>
                  <a:cubicBezTo>
                    <a:pt x="3" y="17"/>
                    <a:pt x="3" y="16"/>
                    <a:pt x="2" y="15"/>
                  </a:cubicBezTo>
                  <a:cubicBezTo>
                    <a:pt x="2" y="13"/>
                    <a:pt x="2" y="12"/>
                    <a:pt x="2" y="11"/>
                  </a:cubicBezTo>
                  <a:cubicBezTo>
                    <a:pt x="2" y="9"/>
                    <a:pt x="2" y="7"/>
                    <a:pt x="3" y="6"/>
                  </a:cubicBezTo>
                  <a:cubicBezTo>
                    <a:pt x="3" y="5"/>
                    <a:pt x="4" y="4"/>
                    <a:pt x="6" y="3"/>
                  </a:cubicBezTo>
                  <a:cubicBezTo>
                    <a:pt x="7" y="2"/>
                    <a:pt x="8" y="1"/>
                    <a:pt x="10" y="1"/>
                  </a:cubicBezTo>
                  <a:cubicBezTo>
                    <a:pt x="11" y="0"/>
                    <a:pt x="13" y="0"/>
                    <a:pt x="15" y="0"/>
                  </a:cubicBezTo>
                  <a:cubicBezTo>
                    <a:pt x="17" y="0"/>
                    <a:pt x="20"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3" name="Freeform 70">
              <a:extLst>
                <a:ext uri="{FF2B5EF4-FFF2-40B4-BE49-F238E27FC236}">
                  <a16:creationId xmlns:a16="http://schemas.microsoft.com/office/drawing/2014/main" id="{40CF3793-E792-4DB3-8064-4B43F4706A3D}"/>
                </a:ext>
              </a:extLst>
            </p:cNvPr>
            <p:cNvSpPr>
              <a:spLocks/>
            </p:cNvSpPr>
            <p:nvPr userDrawn="1"/>
          </p:nvSpPr>
          <p:spPr bwMode="auto">
            <a:xfrm>
              <a:off x="2723096" y="6489826"/>
              <a:ext cx="27899" cy="31387"/>
            </a:xfrm>
            <a:custGeom>
              <a:avLst/>
              <a:gdLst>
                <a:gd name="T0" fmla="*/ 11 w 11"/>
                <a:gd name="T1" fmla="*/ 6 h 12"/>
                <a:gd name="T2" fmla="*/ 11 w 11"/>
                <a:gd name="T3" fmla="*/ 9 h 12"/>
                <a:gd name="T4" fmla="*/ 10 w 11"/>
                <a:gd name="T5" fmla="*/ 10 h 12"/>
                <a:gd name="T6" fmla="*/ 8 w 11"/>
                <a:gd name="T7" fmla="*/ 12 h 12"/>
                <a:gd name="T8" fmla="*/ 6 w 11"/>
                <a:gd name="T9" fmla="*/ 12 h 12"/>
                <a:gd name="T10" fmla="*/ 3 w 11"/>
                <a:gd name="T11" fmla="*/ 12 h 12"/>
                <a:gd name="T12" fmla="*/ 1 w 11"/>
                <a:gd name="T13" fmla="*/ 10 h 12"/>
                <a:gd name="T14" fmla="*/ 0 w 11"/>
                <a:gd name="T15" fmla="*/ 9 h 12"/>
                <a:gd name="T16" fmla="*/ 0 w 11"/>
                <a:gd name="T17" fmla="*/ 6 h 12"/>
                <a:gd name="T18" fmla="*/ 0 w 11"/>
                <a:gd name="T19" fmla="*/ 4 h 12"/>
                <a:gd name="T20" fmla="*/ 1 w 11"/>
                <a:gd name="T21" fmla="*/ 2 h 12"/>
                <a:gd name="T22" fmla="*/ 3 w 11"/>
                <a:gd name="T23" fmla="*/ 1 h 12"/>
                <a:gd name="T24" fmla="*/ 6 w 11"/>
                <a:gd name="T25" fmla="*/ 0 h 12"/>
                <a:gd name="T26" fmla="*/ 8 w 11"/>
                <a:gd name="T27" fmla="*/ 1 h 12"/>
                <a:gd name="T28" fmla="*/ 10 w 11"/>
                <a:gd name="T29" fmla="*/ 2 h 12"/>
                <a:gd name="T30" fmla="*/ 11 w 11"/>
                <a:gd name="T31" fmla="*/ 4 h 12"/>
                <a:gd name="T32" fmla="*/ 11 w 11"/>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1" y="6"/>
                  </a:moveTo>
                  <a:cubicBezTo>
                    <a:pt x="11" y="7"/>
                    <a:pt x="11" y="8"/>
                    <a:pt x="11" y="9"/>
                  </a:cubicBezTo>
                  <a:cubicBezTo>
                    <a:pt x="11" y="9"/>
                    <a:pt x="10" y="10"/>
                    <a:pt x="10" y="10"/>
                  </a:cubicBezTo>
                  <a:cubicBezTo>
                    <a:pt x="9" y="11"/>
                    <a:pt x="9" y="11"/>
                    <a:pt x="8" y="12"/>
                  </a:cubicBezTo>
                  <a:cubicBezTo>
                    <a:pt x="7" y="12"/>
                    <a:pt x="6" y="12"/>
                    <a:pt x="6" y="12"/>
                  </a:cubicBezTo>
                  <a:cubicBezTo>
                    <a:pt x="5" y="12"/>
                    <a:pt x="4" y="12"/>
                    <a:pt x="3" y="12"/>
                  </a:cubicBezTo>
                  <a:cubicBezTo>
                    <a:pt x="3" y="11"/>
                    <a:pt x="2" y="11"/>
                    <a:pt x="1" y="10"/>
                  </a:cubicBezTo>
                  <a:cubicBezTo>
                    <a:pt x="1" y="10"/>
                    <a:pt x="1" y="9"/>
                    <a:pt x="0" y="9"/>
                  </a:cubicBezTo>
                  <a:cubicBezTo>
                    <a:pt x="0" y="8"/>
                    <a:pt x="0" y="7"/>
                    <a:pt x="0" y="6"/>
                  </a:cubicBezTo>
                  <a:cubicBezTo>
                    <a:pt x="0" y="6"/>
                    <a:pt x="0" y="5"/>
                    <a:pt x="0" y="4"/>
                  </a:cubicBezTo>
                  <a:cubicBezTo>
                    <a:pt x="1" y="3"/>
                    <a:pt x="1" y="3"/>
                    <a:pt x="1" y="2"/>
                  </a:cubicBezTo>
                  <a:cubicBezTo>
                    <a:pt x="2" y="2"/>
                    <a:pt x="3" y="1"/>
                    <a:pt x="3" y="1"/>
                  </a:cubicBezTo>
                  <a:cubicBezTo>
                    <a:pt x="4" y="1"/>
                    <a:pt x="5" y="0"/>
                    <a:pt x="6" y="0"/>
                  </a:cubicBezTo>
                  <a:cubicBezTo>
                    <a:pt x="6" y="0"/>
                    <a:pt x="7" y="1"/>
                    <a:pt x="8" y="1"/>
                  </a:cubicBezTo>
                  <a:cubicBezTo>
                    <a:pt x="9" y="1"/>
                    <a:pt x="9" y="2"/>
                    <a:pt x="10" y="2"/>
                  </a:cubicBezTo>
                  <a:cubicBezTo>
                    <a:pt x="10" y="3"/>
                    <a:pt x="11" y="3"/>
                    <a:pt x="11" y="4"/>
                  </a:cubicBezTo>
                  <a:cubicBezTo>
                    <a:pt x="11" y="5"/>
                    <a:pt x="11" y="6"/>
                    <a:pt x="11"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grpSp>
      <p:sp>
        <p:nvSpPr>
          <p:cNvPr id="18" name="Title 1"/>
          <p:cNvSpPr>
            <a:spLocks noGrp="1"/>
          </p:cNvSpPr>
          <p:nvPr userDrawn="1">
            <p:ph type="ctrTitle"/>
          </p:nvPr>
        </p:nvSpPr>
        <p:spPr>
          <a:xfrm>
            <a:off x="944880" y="2158329"/>
            <a:ext cx="4783882" cy="860400"/>
          </a:xfrm>
          <a:prstGeom prst="rect">
            <a:avLst/>
          </a:prstGeom>
        </p:spPr>
        <p:txBody>
          <a:bodyPr/>
          <a:lstStyle>
            <a:lvl1pPr>
              <a:defRPr sz="3000" b="0">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19" name="Subtitle 2"/>
          <p:cNvSpPr>
            <a:spLocks noGrp="1"/>
          </p:cNvSpPr>
          <p:nvPr userDrawn="1">
            <p:ph type="subTitle" idx="1"/>
          </p:nvPr>
        </p:nvSpPr>
        <p:spPr>
          <a:xfrm>
            <a:off x="945072" y="3200329"/>
            <a:ext cx="4808028" cy="645742"/>
          </a:xfrm>
          <a:prstGeom prst="rect">
            <a:avLst/>
          </a:prstGeom>
        </p:spPr>
        <p:txBody>
          <a:bodyPr/>
          <a:lstStyle>
            <a:lvl1pPr marL="0" indent="0" algn="l">
              <a:buNone/>
              <a:defRPr sz="2000">
                <a:solidFill>
                  <a:schemeClr val="bg1"/>
                </a:solidFill>
                <a:latin typeface="EYInterstate Light" panose="02000506000000020004" pitchFamily="2" charset="0"/>
                <a:cs typeface="Arial" pitchFamily="34" charset="0"/>
              </a:defRPr>
            </a:lvl1pPr>
            <a:lvl2pPr marL="0" indent="0" algn="l">
              <a:buNone/>
              <a:defRPr sz="1600">
                <a:solidFill>
                  <a:schemeClr val="tx1">
                    <a:lumMod val="75000"/>
                    <a:lumOff val="2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dirty="0"/>
              <a:t>Click to edit Master subtitle style</a:t>
            </a:r>
            <a:endParaRPr lang="en-GB" dirty="0"/>
          </a:p>
        </p:txBody>
      </p:sp>
      <p:sp>
        <p:nvSpPr>
          <p:cNvPr id="3" name="Freeform: Shape 2">
            <a:extLst>
              <a:ext uri="{FF2B5EF4-FFF2-40B4-BE49-F238E27FC236}">
                <a16:creationId xmlns:a16="http://schemas.microsoft.com/office/drawing/2014/main" id="{44A731D0-020D-4D8E-955D-2354AF0FE452}"/>
              </a:ext>
            </a:extLst>
          </p:cNvPr>
          <p:cNvSpPr/>
          <p:nvPr userDrawn="1"/>
        </p:nvSpPr>
        <p:spPr>
          <a:xfrm>
            <a:off x="489366" y="723658"/>
            <a:ext cx="5680945" cy="3452894"/>
          </a:xfrm>
          <a:custGeom>
            <a:avLst/>
            <a:gdLst>
              <a:gd name="connsiteX0" fmla="*/ 8749 w 5680945"/>
              <a:gd name="connsiteY0" fmla="*/ 1021520 h 3452894"/>
              <a:gd name="connsiteX1" fmla="*/ 8749 w 5680945"/>
              <a:gd name="connsiteY1" fmla="*/ 3164181 h 3452894"/>
              <a:gd name="connsiteX2" fmla="*/ 151414 w 5680945"/>
              <a:gd name="connsiteY2" fmla="*/ 3164181 h 3452894"/>
              <a:gd name="connsiteX3" fmla="*/ 151414 w 5680945"/>
              <a:gd name="connsiteY3" fmla="*/ 1140155 h 3452894"/>
              <a:gd name="connsiteX4" fmla="*/ 5534897 w 5680945"/>
              <a:gd name="connsiteY4" fmla="*/ 179294 h 3452894"/>
              <a:gd name="connsiteX5" fmla="*/ 5534897 w 5680945"/>
              <a:gd name="connsiteY5" fmla="*/ 3306846 h 3452894"/>
              <a:gd name="connsiteX6" fmla="*/ 864624 w 5680945"/>
              <a:gd name="connsiteY6" fmla="*/ 3306846 h 3452894"/>
              <a:gd name="connsiteX7" fmla="*/ 864624 w 5680945"/>
              <a:gd name="connsiteY7" fmla="*/ 3449395 h 3452894"/>
              <a:gd name="connsiteX8" fmla="*/ 5677562 w 5680945"/>
              <a:gd name="connsiteY8" fmla="*/ 3449395 h 3452894"/>
              <a:gd name="connsiteX9" fmla="*/ 5677562 w 5680945"/>
              <a:gd name="connsiteY9" fmla="*/ 8749 h 3452894"/>
              <a:gd name="connsiteX10" fmla="*/ 8749 w 5680945"/>
              <a:gd name="connsiteY10" fmla="*/ 1021520 h 345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80945" h="3452894">
                <a:moveTo>
                  <a:pt x="8749" y="1021520"/>
                </a:moveTo>
                <a:lnTo>
                  <a:pt x="8749" y="3164181"/>
                </a:lnTo>
                <a:lnTo>
                  <a:pt x="151414" y="3164181"/>
                </a:lnTo>
                <a:lnTo>
                  <a:pt x="151414" y="1140155"/>
                </a:lnTo>
                <a:lnTo>
                  <a:pt x="5534897" y="179294"/>
                </a:lnTo>
                <a:lnTo>
                  <a:pt x="5534897" y="3306846"/>
                </a:lnTo>
                <a:lnTo>
                  <a:pt x="864624" y="3306846"/>
                </a:lnTo>
                <a:lnTo>
                  <a:pt x="864624" y="3449395"/>
                </a:lnTo>
                <a:lnTo>
                  <a:pt x="5677562" y="3449395"/>
                </a:lnTo>
                <a:lnTo>
                  <a:pt x="5677562" y="8749"/>
                </a:lnTo>
                <a:lnTo>
                  <a:pt x="8749" y="1021520"/>
                </a:lnTo>
                <a:close/>
              </a:path>
            </a:pathLst>
          </a:custGeom>
          <a:solidFill>
            <a:schemeClr val="tx2"/>
          </a:solidFill>
          <a:ln w="9525" cap="flat">
            <a:noFill/>
            <a:prstDash val="solid"/>
            <a:miter/>
          </a:ln>
        </p:spPr>
        <p:txBody>
          <a:bodyPr rtlCol="0" anchor="ctr"/>
          <a:lstStyle/>
          <a:p>
            <a:endParaRPr lang="en-IN"/>
          </a:p>
        </p:txBody>
      </p:sp>
      <p:sp>
        <p:nvSpPr>
          <p:cNvPr id="4" name="Freeform: Shape 3">
            <a:extLst>
              <a:ext uri="{FF2B5EF4-FFF2-40B4-BE49-F238E27FC236}">
                <a16:creationId xmlns:a16="http://schemas.microsoft.com/office/drawing/2014/main" id="{15324C54-B75E-4AC0-90C2-FA558C7716F7}"/>
              </a:ext>
            </a:extLst>
          </p:cNvPr>
          <p:cNvSpPr/>
          <p:nvPr/>
        </p:nvSpPr>
        <p:spPr>
          <a:xfrm>
            <a:off x="489366" y="4021755"/>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a:p>
        </p:txBody>
      </p:sp>
      <p:sp>
        <p:nvSpPr>
          <p:cNvPr id="5" name="Freeform: Shape 4">
            <a:extLst>
              <a:ext uri="{FF2B5EF4-FFF2-40B4-BE49-F238E27FC236}">
                <a16:creationId xmlns:a16="http://schemas.microsoft.com/office/drawing/2014/main" id="{CAA95478-C099-485F-AD95-A617656C6C7C}"/>
              </a:ext>
            </a:extLst>
          </p:cNvPr>
          <p:cNvSpPr/>
          <p:nvPr/>
        </p:nvSpPr>
        <p:spPr>
          <a:xfrm>
            <a:off x="774697" y="4021755"/>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a:p>
        </p:txBody>
      </p:sp>
      <p:sp>
        <p:nvSpPr>
          <p:cNvPr id="6" name="Freeform: Shape 5">
            <a:extLst>
              <a:ext uri="{FF2B5EF4-FFF2-40B4-BE49-F238E27FC236}">
                <a16:creationId xmlns:a16="http://schemas.microsoft.com/office/drawing/2014/main" id="{D65680A1-86D1-44C2-AA38-0DF5735F1F26}"/>
              </a:ext>
            </a:extLst>
          </p:cNvPr>
          <p:cNvSpPr/>
          <p:nvPr/>
        </p:nvSpPr>
        <p:spPr>
          <a:xfrm>
            <a:off x="1059910" y="4021755"/>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a:p>
        </p:txBody>
      </p:sp>
      <p:grpSp>
        <p:nvGrpSpPr>
          <p:cNvPr id="76" name="Group 4">
            <a:extLst>
              <a:ext uri="{FF2B5EF4-FFF2-40B4-BE49-F238E27FC236}">
                <a16:creationId xmlns:a16="http://schemas.microsoft.com/office/drawing/2014/main" id="{9D60B6B0-F7ED-4B9F-A77C-632AC4EA661D}"/>
              </a:ext>
            </a:extLst>
          </p:cNvPr>
          <p:cNvGrpSpPr>
            <a:grpSpLocks noChangeAspect="1"/>
          </p:cNvGrpSpPr>
          <p:nvPr userDrawn="1"/>
        </p:nvGrpSpPr>
        <p:grpSpPr bwMode="auto">
          <a:xfrm>
            <a:off x="10364788" y="4960938"/>
            <a:ext cx="1225550" cy="1435100"/>
            <a:chOff x="6529" y="3125"/>
            <a:chExt cx="772" cy="904"/>
          </a:xfrm>
        </p:grpSpPr>
        <p:sp>
          <p:nvSpPr>
            <p:cNvPr id="77" name="Freeform 5">
              <a:extLst>
                <a:ext uri="{FF2B5EF4-FFF2-40B4-BE49-F238E27FC236}">
                  <a16:creationId xmlns:a16="http://schemas.microsoft.com/office/drawing/2014/main" id="{CC1B45B9-64DF-4C5B-9711-FA69AD537071}"/>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8" name="Freeform 6">
              <a:extLst>
                <a:ext uri="{FF2B5EF4-FFF2-40B4-BE49-F238E27FC236}">
                  <a16:creationId xmlns:a16="http://schemas.microsoft.com/office/drawing/2014/main" id="{BA55CB73-EE25-43B6-9720-855E16C4B153}"/>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1885427675"/>
      </p:ext>
    </p:extLst>
  </p:cSld>
  <p:clrMapOvr>
    <a:masterClrMapping/>
  </p:clrMapOvr>
  <p:extLst>
    <p:ext uri="{DCECCB84-F9BA-43D5-87BE-67443E8EF086}">
      <p15:sldGuideLst xmlns:p15="http://schemas.microsoft.com/office/powerpoint/2012/main"/>
    </p:ext>
  </p:extLst>
</p:sldLayout>
</file>

<file path=ppt/slideLayouts/slideLayout366.xml><?xml version="1.0" encoding="utf-8"?>
<p:sldLayout xmlns:a="http://schemas.openxmlformats.org/drawingml/2006/main" xmlns:r="http://schemas.openxmlformats.org/officeDocument/2006/relationships" xmlns:p="http://schemas.openxmlformats.org/presentationml/2006/main" showMasterSp="0" preserve="1" userDrawn="1">
  <p:cSld name="Approved question tall">
    <p:spTree>
      <p:nvGrpSpPr>
        <p:cNvPr id="1" name=""/>
        <p:cNvGrpSpPr/>
        <p:nvPr/>
      </p:nvGrpSpPr>
      <p:grpSpPr>
        <a:xfrm>
          <a:off x="0" y="0"/>
          <a:ext cx="0" cy="0"/>
          <a:chOff x="0" y="0"/>
          <a:chExt cx="0" cy="0"/>
        </a:xfrm>
      </p:grpSpPr>
      <p:grpSp>
        <p:nvGrpSpPr>
          <p:cNvPr id="186" name="Group 185">
            <a:extLst>
              <a:ext uri="{FF2B5EF4-FFF2-40B4-BE49-F238E27FC236}">
                <a16:creationId xmlns:a16="http://schemas.microsoft.com/office/drawing/2014/main" id="{9CDE954B-B280-441B-9B2D-3DC58AAE3926}"/>
              </a:ext>
            </a:extLst>
          </p:cNvPr>
          <p:cNvGrpSpPr/>
          <p:nvPr userDrawn="1"/>
        </p:nvGrpSpPr>
        <p:grpSpPr>
          <a:xfrm>
            <a:off x="498115" y="5826612"/>
            <a:ext cx="3878023" cy="570195"/>
            <a:chOff x="498115" y="5951018"/>
            <a:chExt cx="3878023" cy="570195"/>
          </a:xfrm>
        </p:grpSpPr>
        <p:sp>
          <p:nvSpPr>
            <p:cNvPr id="187" name="Rectangle 186">
              <a:extLst>
                <a:ext uri="{FF2B5EF4-FFF2-40B4-BE49-F238E27FC236}">
                  <a16:creationId xmlns:a16="http://schemas.microsoft.com/office/drawing/2014/main" id="{93D8FAC8-9530-49D4-8284-D35D1B1509D3}"/>
                </a:ext>
              </a:extLst>
            </p:cNvPr>
            <p:cNvSpPr>
              <a:spLocks noChangeArrowheads="1"/>
            </p:cNvSpPr>
            <p:nvPr userDrawn="1"/>
          </p:nvSpPr>
          <p:spPr bwMode="auto">
            <a:xfrm>
              <a:off x="498115"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88" name="Rectangle 6">
              <a:extLst>
                <a:ext uri="{FF2B5EF4-FFF2-40B4-BE49-F238E27FC236}">
                  <a16:creationId xmlns:a16="http://schemas.microsoft.com/office/drawing/2014/main" id="{FD924F44-93C1-4254-B594-53DB14FD995E}"/>
                </a:ext>
              </a:extLst>
            </p:cNvPr>
            <p:cNvSpPr>
              <a:spLocks noChangeArrowheads="1"/>
            </p:cNvSpPr>
            <p:nvPr userDrawn="1"/>
          </p:nvSpPr>
          <p:spPr bwMode="auto">
            <a:xfrm>
              <a:off x="69341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89" name="Rectangle 7">
              <a:extLst>
                <a:ext uri="{FF2B5EF4-FFF2-40B4-BE49-F238E27FC236}">
                  <a16:creationId xmlns:a16="http://schemas.microsoft.com/office/drawing/2014/main" id="{2A2DA425-7935-45A1-B63F-2D14CF8D5F9C}"/>
                </a:ext>
              </a:extLst>
            </p:cNvPr>
            <p:cNvSpPr>
              <a:spLocks noChangeArrowheads="1"/>
            </p:cNvSpPr>
            <p:nvPr userDrawn="1"/>
          </p:nvSpPr>
          <p:spPr bwMode="auto">
            <a:xfrm>
              <a:off x="89045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90" name="Freeform 8">
              <a:extLst>
                <a:ext uri="{FF2B5EF4-FFF2-40B4-BE49-F238E27FC236}">
                  <a16:creationId xmlns:a16="http://schemas.microsoft.com/office/drawing/2014/main" id="{91EFF75E-13E7-4E35-B108-D9FD5E9C802C}"/>
                </a:ext>
              </a:extLst>
            </p:cNvPr>
            <p:cNvSpPr>
              <a:spLocks/>
            </p:cNvSpPr>
            <p:nvPr userDrawn="1"/>
          </p:nvSpPr>
          <p:spPr bwMode="auto">
            <a:xfrm>
              <a:off x="498115" y="6181188"/>
              <a:ext cx="94161" cy="130778"/>
            </a:xfrm>
            <a:custGeom>
              <a:avLst/>
              <a:gdLst>
                <a:gd name="T0" fmla="*/ 32 w 54"/>
                <a:gd name="T1" fmla="*/ 11 h 75"/>
                <a:gd name="T2" fmla="*/ 32 w 54"/>
                <a:gd name="T3" fmla="*/ 75 h 75"/>
                <a:gd name="T4" fmla="*/ 22 w 54"/>
                <a:gd name="T5" fmla="*/ 75 h 75"/>
                <a:gd name="T6" fmla="*/ 22 w 54"/>
                <a:gd name="T7" fmla="*/ 11 h 75"/>
                <a:gd name="T8" fmla="*/ 0 w 54"/>
                <a:gd name="T9" fmla="*/ 11 h 75"/>
                <a:gd name="T10" fmla="*/ 0 w 54"/>
                <a:gd name="T11" fmla="*/ 0 h 75"/>
                <a:gd name="T12" fmla="*/ 54 w 54"/>
                <a:gd name="T13" fmla="*/ 0 h 75"/>
                <a:gd name="T14" fmla="*/ 54 w 54"/>
                <a:gd name="T15" fmla="*/ 11 h 75"/>
                <a:gd name="T16" fmla="*/ 32 w 54"/>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1"/>
                  </a:moveTo>
                  <a:lnTo>
                    <a:pt x="32" y="75"/>
                  </a:lnTo>
                  <a:lnTo>
                    <a:pt x="22" y="75"/>
                  </a:lnTo>
                  <a:lnTo>
                    <a:pt x="22" y="11"/>
                  </a:lnTo>
                  <a:lnTo>
                    <a:pt x="0" y="11"/>
                  </a:lnTo>
                  <a:lnTo>
                    <a:pt x="0" y="0"/>
                  </a:lnTo>
                  <a:lnTo>
                    <a:pt x="54" y="0"/>
                  </a:lnTo>
                  <a:lnTo>
                    <a:pt x="54" y="11"/>
                  </a:lnTo>
                  <a:lnTo>
                    <a:pt x="32"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1" name="Freeform 9">
              <a:extLst>
                <a:ext uri="{FF2B5EF4-FFF2-40B4-BE49-F238E27FC236}">
                  <a16:creationId xmlns:a16="http://schemas.microsoft.com/office/drawing/2014/main" id="{4411951F-E009-4FE7-B2EC-47771CA8E178}"/>
                </a:ext>
              </a:extLst>
            </p:cNvPr>
            <p:cNvSpPr>
              <a:spLocks/>
            </p:cNvSpPr>
            <p:nvPr userDrawn="1"/>
          </p:nvSpPr>
          <p:spPr bwMode="auto">
            <a:xfrm>
              <a:off x="609713" y="6174213"/>
              <a:ext cx="78468"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2" name="Freeform 10">
              <a:extLst>
                <a:ext uri="{FF2B5EF4-FFF2-40B4-BE49-F238E27FC236}">
                  <a16:creationId xmlns:a16="http://schemas.microsoft.com/office/drawing/2014/main" id="{B28EE49C-5F5A-49C6-AEB8-6D12DDF344ED}"/>
                </a:ext>
              </a:extLst>
            </p:cNvPr>
            <p:cNvSpPr>
              <a:spLocks noEditPoints="1"/>
            </p:cNvSpPr>
            <p:nvPr userDrawn="1"/>
          </p:nvSpPr>
          <p:spPr bwMode="auto">
            <a:xfrm>
              <a:off x="705618" y="6212575"/>
              <a:ext cx="85443"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3" name="Freeform 11">
              <a:extLst>
                <a:ext uri="{FF2B5EF4-FFF2-40B4-BE49-F238E27FC236}">
                  <a16:creationId xmlns:a16="http://schemas.microsoft.com/office/drawing/2014/main" id="{6E2B7D76-D660-491F-8B04-169C6F138B0A}"/>
                </a:ext>
              </a:extLst>
            </p:cNvPr>
            <p:cNvSpPr>
              <a:spLocks noEditPoints="1"/>
            </p:cNvSpPr>
            <p:nvPr userDrawn="1"/>
          </p:nvSpPr>
          <p:spPr bwMode="auto">
            <a:xfrm>
              <a:off x="857320" y="6174213"/>
              <a:ext cx="83698" cy="139497"/>
            </a:xfrm>
            <a:custGeom>
              <a:avLst/>
              <a:gdLst>
                <a:gd name="T0" fmla="*/ 33 w 33"/>
                <a:gd name="T1" fmla="*/ 35 h 55"/>
                <a:gd name="T2" fmla="*/ 31 w 33"/>
                <a:gd name="T3" fmla="*/ 44 h 55"/>
                <a:gd name="T4" fmla="*/ 28 w 33"/>
                <a:gd name="T5" fmla="*/ 50 h 55"/>
                <a:gd name="T6" fmla="*/ 23 w 33"/>
                <a:gd name="T7" fmla="*/ 53 h 55"/>
                <a:gd name="T8" fmla="*/ 17 w 33"/>
                <a:gd name="T9" fmla="*/ 55 h 55"/>
                <a:gd name="T10" fmla="*/ 12 w 33"/>
                <a:gd name="T11" fmla="*/ 53 h 55"/>
                <a:gd name="T12" fmla="*/ 8 w 33"/>
                <a:gd name="T13" fmla="*/ 50 h 55"/>
                <a:gd name="T14" fmla="*/ 8 w 33"/>
                <a:gd name="T15" fmla="*/ 54 h 55"/>
                <a:gd name="T16" fmla="*/ 0 w 33"/>
                <a:gd name="T17" fmla="*/ 54 h 55"/>
                <a:gd name="T18" fmla="*/ 0 w 33"/>
                <a:gd name="T19" fmla="*/ 4 h 55"/>
                <a:gd name="T20" fmla="*/ 8 w 33"/>
                <a:gd name="T21" fmla="*/ 0 h 55"/>
                <a:gd name="T22" fmla="*/ 8 w 33"/>
                <a:gd name="T23" fmla="*/ 19 h 55"/>
                <a:gd name="T24" fmla="*/ 10 w 33"/>
                <a:gd name="T25" fmla="*/ 17 h 55"/>
                <a:gd name="T26" fmla="*/ 12 w 33"/>
                <a:gd name="T27" fmla="*/ 16 h 55"/>
                <a:gd name="T28" fmla="*/ 14 w 33"/>
                <a:gd name="T29" fmla="*/ 15 h 55"/>
                <a:gd name="T30" fmla="*/ 18 w 33"/>
                <a:gd name="T31" fmla="*/ 15 h 55"/>
                <a:gd name="T32" fmla="*/ 24 w 33"/>
                <a:gd name="T33" fmla="*/ 16 h 55"/>
                <a:gd name="T34" fmla="*/ 28 w 33"/>
                <a:gd name="T35" fmla="*/ 19 h 55"/>
                <a:gd name="T36" fmla="*/ 31 w 33"/>
                <a:gd name="T37" fmla="*/ 26 h 55"/>
                <a:gd name="T38" fmla="*/ 33 w 33"/>
                <a:gd name="T39" fmla="*/ 35 h 55"/>
                <a:gd name="T40" fmla="*/ 25 w 33"/>
                <a:gd name="T41" fmla="*/ 35 h 55"/>
                <a:gd name="T42" fmla="*/ 23 w 33"/>
                <a:gd name="T43" fmla="*/ 25 h 55"/>
                <a:gd name="T44" fmla="*/ 16 w 33"/>
                <a:gd name="T45" fmla="*/ 22 h 55"/>
                <a:gd name="T46" fmla="*/ 14 w 33"/>
                <a:gd name="T47" fmla="*/ 22 h 55"/>
                <a:gd name="T48" fmla="*/ 11 w 33"/>
                <a:gd name="T49" fmla="*/ 23 h 55"/>
                <a:gd name="T50" fmla="*/ 9 w 33"/>
                <a:gd name="T51" fmla="*/ 25 h 55"/>
                <a:gd name="T52" fmla="*/ 8 w 33"/>
                <a:gd name="T53" fmla="*/ 26 h 55"/>
                <a:gd name="T54" fmla="*/ 8 w 33"/>
                <a:gd name="T55" fmla="*/ 43 h 55"/>
                <a:gd name="T56" fmla="*/ 9 w 33"/>
                <a:gd name="T57" fmla="*/ 44 h 55"/>
                <a:gd name="T58" fmla="*/ 11 w 33"/>
                <a:gd name="T59" fmla="*/ 46 h 55"/>
                <a:gd name="T60" fmla="*/ 14 w 33"/>
                <a:gd name="T61" fmla="*/ 47 h 55"/>
                <a:gd name="T62" fmla="*/ 17 w 33"/>
                <a:gd name="T63" fmla="*/ 48 h 55"/>
                <a:gd name="T64" fmla="*/ 23 w 33"/>
                <a:gd name="T65" fmla="*/ 45 h 55"/>
                <a:gd name="T66" fmla="*/ 25 w 33"/>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5">
                  <a:moveTo>
                    <a:pt x="33" y="35"/>
                  </a:moveTo>
                  <a:cubicBezTo>
                    <a:pt x="33" y="38"/>
                    <a:pt x="32" y="41"/>
                    <a:pt x="31" y="44"/>
                  </a:cubicBezTo>
                  <a:cubicBezTo>
                    <a:pt x="30" y="46"/>
                    <a:pt x="29" y="48"/>
                    <a:pt x="28" y="50"/>
                  </a:cubicBezTo>
                  <a:cubicBezTo>
                    <a:pt x="27" y="51"/>
                    <a:pt x="25" y="53"/>
                    <a:pt x="23" y="53"/>
                  </a:cubicBezTo>
                  <a:cubicBezTo>
                    <a:pt x="21" y="54"/>
                    <a:pt x="19" y="55"/>
                    <a:pt x="17" y="55"/>
                  </a:cubicBezTo>
                  <a:cubicBezTo>
                    <a:pt x="16" y="55"/>
                    <a:pt x="14" y="54"/>
                    <a:pt x="12" y="53"/>
                  </a:cubicBezTo>
                  <a:cubicBezTo>
                    <a:pt x="10" y="52"/>
                    <a:pt x="9" y="51"/>
                    <a:pt x="8" y="50"/>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9" y="18"/>
                    <a:pt x="9" y="18"/>
                    <a:pt x="10" y="17"/>
                  </a:cubicBezTo>
                  <a:cubicBezTo>
                    <a:pt x="11" y="17"/>
                    <a:pt x="11" y="16"/>
                    <a:pt x="12" y="16"/>
                  </a:cubicBezTo>
                  <a:cubicBezTo>
                    <a:pt x="13" y="16"/>
                    <a:pt x="13" y="15"/>
                    <a:pt x="14" y="15"/>
                  </a:cubicBezTo>
                  <a:cubicBezTo>
                    <a:pt x="15" y="15"/>
                    <a:pt x="16" y="15"/>
                    <a:pt x="18" y="15"/>
                  </a:cubicBezTo>
                  <a:cubicBezTo>
                    <a:pt x="20" y="15"/>
                    <a:pt x="22" y="15"/>
                    <a:pt x="24" y="16"/>
                  </a:cubicBezTo>
                  <a:cubicBezTo>
                    <a:pt x="25" y="16"/>
                    <a:pt x="27" y="18"/>
                    <a:pt x="28" y="19"/>
                  </a:cubicBezTo>
                  <a:cubicBezTo>
                    <a:pt x="30" y="21"/>
                    <a:pt x="31" y="23"/>
                    <a:pt x="31" y="26"/>
                  </a:cubicBezTo>
                  <a:cubicBezTo>
                    <a:pt x="32" y="28"/>
                    <a:pt x="33" y="32"/>
                    <a:pt x="33" y="35"/>
                  </a:cubicBezTo>
                  <a:close/>
                  <a:moveTo>
                    <a:pt x="25" y="35"/>
                  </a:moveTo>
                  <a:cubicBezTo>
                    <a:pt x="25" y="31"/>
                    <a:pt x="24" y="27"/>
                    <a:pt x="23" y="25"/>
                  </a:cubicBezTo>
                  <a:cubicBezTo>
                    <a:pt x="21" y="23"/>
                    <a:pt x="19" y="22"/>
                    <a:pt x="16" y="22"/>
                  </a:cubicBezTo>
                  <a:cubicBezTo>
                    <a:pt x="15" y="22"/>
                    <a:pt x="15" y="22"/>
                    <a:pt x="14" y="22"/>
                  </a:cubicBezTo>
                  <a:cubicBezTo>
                    <a:pt x="13" y="22"/>
                    <a:pt x="12" y="23"/>
                    <a:pt x="11" y="23"/>
                  </a:cubicBezTo>
                  <a:cubicBezTo>
                    <a:pt x="11" y="23"/>
                    <a:pt x="10" y="24"/>
                    <a:pt x="9" y="25"/>
                  </a:cubicBezTo>
                  <a:cubicBezTo>
                    <a:pt x="9" y="25"/>
                    <a:pt x="8" y="26"/>
                    <a:pt x="8" y="26"/>
                  </a:cubicBezTo>
                  <a:cubicBezTo>
                    <a:pt x="8" y="43"/>
                    <a:pt x="8" y="43"/>
                    <a:pt x="8" y="43"/>
                  </a:cubicBezTo>
                  <a:cubicBezTo>
                    <a:pt x="8" y="43"/>
                    <a:pt x="9" y="44"/>
                    <a:pt x="9" y="44"/>
                  </a:cubicBezTo>
                  <a:cubicBezTo>
                    <a:pt x="10" y="45"/>
                    <a:pt x="11" y="45"/>
                    <a:pt x="11" y="46"/>
                  </a:cubicBezTo>
                  <a:cubicBezTo>
                    <a:pt x="12" y="46"/>
                    <a:pt x="13" y="47"/>
                    <a:pt x="14" y="47"/>
                  </a:cubicBezTo>
                  <a:cubicBezTo>
                    <a:pt x="15" y="47"/>
                    <a:pt x="16" y="48"/>
                    <a:pt x="17"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4" name="Freeform 12">
              <a:extLst>
                <a:ext uri="{FF2B5EF4-FFF2-40B4-BE49-F238E27FC236}">
                  <a16:creationId xmlns:a16="http://schemas.microsoft.com/office/drawing/2014/main" id="{41BE51DE-402B-48B5-99C8-D8BB9A32DF35}"/>
                </a:ext>
              </a:extLst>
            </p:cNvPr>
            <p:cNvSpPr>
              <a:spLocks noEditPoints="1"/>
            </p:cNvSpPr>
            <p:nvPr userDrawn="1"/>
          </p:nvSpPr>
          <p:spPr bwMode="auto">
            <a:xfrm>
              <a:off x="956713"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1" y="32"/>
                    <a:pt x="21" y="32"/>
                  </a:cubicBezTo>
                  <a:cubicBezTo>
                    <a:pt x="22" y="32"/>
                    <a:pt x="22"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8"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5" name="Freeform 13">
              <a:extLst>
                <a:ext uri="{FF2B5EF4-FFF2-40B4-BE49-F238E27FC236}">
                  <a16:creationId xmlns:a16="http://schemas.microsoft.com/office/drawing/2014/main" id="{8D5E878B-8859-44FA-A69D-DCE630AAB0DC}"/>
                </a:ext>
              </a:extLst>
            </p:cNvPr>
            <p:cNvSpPr>
              <a:spLocks/>
            </p:cNvSpPr>
            <p:nvPr userDrawn="1"/>
          </p:nvSpPr>
          <p:spPr bwMode="auto">
            <a:xfrm>
              <a:off x="1050873" y="6174213"/>
              <a:ext cx="55799" cy="139497"/>
            </a:xfrm>
            <a:custGeom>
              <a:avLst/>
              <a:gdLst>
                <a:gd name="T0" fmla="*/ 21 w 22"/>
                <a:gd name="T1" fmla="*/ 53 h 55"/>
                <a:gd name="T2" fmla="*/ 18 w 22"/>
                <a:gd name="T3" fmla="*/ 54 h 55"/>
                <a:gd name="T4" fmla="*/ 14 w 22"/>
                <a:gd name="T5" fmla="*/ 55 h 55"/>
                <a:gd name="T6" fmla="*/ 11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2" y="54"/>
                    <a:pt x="11" y="54"/>
                  </a:cubicBezTo>
                  <a:cubicBezTo>
                    <a:pt x="10" y="54"/>
                    <a:pt x="9" y="53"/>
                    <a:pt x="8" y="52"/>
                  </a:cubicBezTo>
                  <a:cubicBezTo>
                    <a:pt x="7" y="51"/>
                    <a:pt x="6" y="50"/>
                    <a:pt x="6" y="49"/>
                  </a:cubicBezTo>
                  <a:cubicBezTo>
                    <a:pt x="6"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2"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6" name="Freeform 14">
              <a:extLst>
                <a:ext uri="{FF2B5EF4-FFF2-40B4-BE49-F238E27FC236}">
                  <a16:creationId xmlns:a16="http://schemas.microsoft.com/office/drawing/2014/main" id="{08D55808-ECDC-4E9B-84ED-7301E9E716C2}"/>
                </a:ext>
              </a:extLst>
            </p:cNvPr>
            <p:cNvSpPr>
              <a:spLocks/>
            </p:cNvSpPr>
            <p:nvPr userDrawn="1"/>
          </p:nvSpPr>
          <p:spPr bwMode="auto">
            <a:xfrm>
              <a:off x="111887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7" name="Freeform 15">
              <a:extLst>
                <a:ext uri="{FF2B5EF4-FFF2-40B4-BE49-F238E27FC236}">
                  <a16:creationId xmlns:a16="http://schemas.microsoft.com/office/drawing/2014/main" id="{3436B310-313E-4A53-A70D-CA0D0D97FE7A}"/>
                </a:ext>
              </a:extLst>
            </p:cNvPr>
            <p:cNvSpPr>
              <a:spLocks noEditPoints="1"/>
            </p:cNvSpPr>
            <p:nvPr userDrawn="1"/>
          </p:nvSpPr>
          <p:spPr bwMode="auto">
            <a:xfrm>
              <a:off x="1190370"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29 w 33"/>
                <a:gd name="T25" fmla="*/ 35 h 40"/>
                <a:gd name="T26" fmla="*/ 27 w 33"/>
                <a:gd name="T27" fmla="*/ 37 h 40"/>
                <a:gd name="T28" fmla="*/ 24 w 33"/>
                <a:gd name="T29" fmla="*/ 38 h 40"/>
                <a:gd name="T30" fmla="*/ 20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2"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0" y="32"/>
                    <a:pt x="21" y="32"/>
                  </a:cubicBezTo>
                  <a:cubicBezTo>
                    <a:pt x="22" y="32"/>
                    <a:pt x="22" y="31"/>
                    <a:pt x="23" y="31"/>
                  </a:cubicBezTo>
                  <a:cubicBezTo>
                    <a:pt x="23" y="31"/>
                    <a:pt x="24" y="30"/>
                    <a:pt x="25" y="30"/>
                  </a:cubicBezTo>
                  <a:cubicBezTo>
                    <a:pt x="29" y="35"/>
                    <a:pt x="29" y="35"/>
                    <a:pt x="29" y="35"/>
                  </a:cubicBezTo>
                  <a:cubicBezTo>
                    <a:pt x="29" y="35"/>
                    <a:pt x="28" y="36"/>
                    <a:pt x="27" y="37"/>
                  </a:cubicBezTo>
                  <a:cubicBezTo>
                    <a:pt x="26" y="37"/>
                    <a:pt x="25" y="38"/>
                    <a:pt x="24" y="38"/>
                  </a:cubicBezTo>
                  <a:cubicBezTo>
                    <a:pt x="23" y="39"/>
                    <a:pt x="22" y="39"/>
                    <a:pt x="20"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7"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8" name="Freeform 16">
              <a:extLst>
                <a:ext uri="{FF2B5EF4-FFF2-40B4-BE49-F238E27FC236}">
                  <a16:creationId xmlns:a16="http://schemas.microsoft.com/office/drawing/2014/main" id="{F3CE55A9-AE55-4169-A58D-8171D9916EC9}"/>
                </a:ext>
              </a:extLst>
            </p:cNvPr>
            <p:cNvSpPr>
              <a:spLocks/>
            </p:cNvSpPr>
            <p:nvPr userDrawn="1"/>
          </p:nvSpPr>
          <p:spPr bwMode="auto">
            <a:xfrm>
              <a:off x="1294993" y="6212575"/>
              <a:ext cx="55799" cy="99391"/>
            </a:xfrm>
            <a:custGeom>
              <a:avLst/>
              <a:gdLst>
                <a:gd name="T0" fmla="*/ 20 w 22"/>
                <a:gd name="T1" fmla="*/ 8 h 39"/>
                <a:gd name="T2" fmla="*/ 18 w 22"/>
                <a:gd name="T3" fmla="*/ 7 h 39"/>
                <a:gd name="T4" fmla="*/ 15 w 22"/>
                <a:gd name="T5" fmla="*/ 7 h 39"/>
                <a:gd name="T6" fmla="*/ 9 w 22"/>
                <a:gd name="T7" fmla="*/ 9 h 39"/>
                <a:gd name="T8" fmla="*/ 7 w 22"/>
                <a:gd name="T9" fmla="*/ 17 h 39"/>
                <a:gd name="T10" fmla="*/ 7 w 22"/>
                <a:gd name="T11" fmla="*/ 39 h 39"/>
                <a:gd name="T12" fmla="*/ 0 w 22"/>
                <a:gd name="T13" fmla="*/ 39 h 39"/>
                <a:gd name="T14" fmla="*/ 0 w 22"/>
                <a:gd name="T15" fmla="*/ 0 h 39"/>
                <a:gd name="T16" fmla="*/ 7 w 22"/>
                <a:gd name="T17" fmla="*/ 0 h 39"/>
                <a:gd name="T18" fmla="*/ 7 w 22"/>
                <a:gd name="T19" fmla="*/ 4 h 39"/>
                <a:gd name="T20" fmla="*/ 9 w 22"/>
                <a:gd name="T21" fmla="*/ 2 h 39"/>
                <a:gd name="T22" fmla="*/ 11 w 22"/>
                <a:gd name="T23" fmla="*/ 1 h 39"/>
                <a:gd name="T24" fmla="*/ 13 w 22"/>
                <a:gd name="T25" fmla="*/ 0 h 39"/>
                <a:gd name="T26" fmla="*/ 16 w 22"/>
                <a:gd name="T27" fmla="*/ 0 h 39"/>
                <a:gd name="T28" fmla="*/ 20 w 22"/>
                <a:gd name="T29" fmla="*/ 0 h 39"/>
                <a:gd name="T30" fmla="*/ 22 w 22"/>
                <a:gd name="T31" fmla="*/ 1 h 39"/>
                <a:gd name="T32" fmla="*/ 20 w 22"/>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8"/>
                  </a:moveTo>
                  <a:cubicBezTo>
                    <a:pt x="20" y="8"/>
                    <a:pt x="19" y="8"/>
                    <a:pt x="18" y="7"/>
                  </a:cubicBezTo>
                  <a:cubicBezTo>
                    <a:pt x="17" y="7"/>
                    <a:pt x="16" y="7"/>
                    <a:pt x="15" y="7"/>
                  </a:cubicBezTo>
                  <a:cubicBezTo>
                    <a:pt x="12" y="7"/>
                    <a:pt x="10" y="8"/>
                    <a:pt x="9" y="9"/>
                  </a:cubicBezTo>
                  <a:cubicBezTo>
                    <a:pt x="8" y="11"/>
                    <a:pt x="7" y="14"/>
                    <a:pt x="7" y="17"/>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9" y="2"/>
                    <a:pt x="10" y="1"/>
                    <a:pt x="11" y="1"/>
                  </a:cubicBezTo>
                  <a:cubicBezTo>
                    <a:pt x="11" y="0"/>
                    <a:pt x="12" y="0"/>
                    <a:pt x="13" y="0"/>
                  </a:cubicBezTo>
                  <a:cubicBezTo>
                    <a:pt x="14" y="0"/>
                    <a:pt x="15" y="0"/>
                    <a:pt x="16" y="0"/>
                  </a:cubicBezTo>
                  <a:cubicBezTo>
                    <a:pt x="17" y="0"/>
                    <a:pt x="19" y="0"/>
                    <a:pt x="20" y="0"/>
                  </a:cubicBezTo>
                  <a:cubicBezTo>
                    <a:pt x="21" y="0"/>
                    <a:pt x="22" y="1"/>
                    <a:pt x="22" y="1"/>
                  </a:cubicBezTo>
                  <a:lnTo>
                    <a:pt x="20"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9" name="Freeform 17">
              <a:extLst>
                <a:ext uri="{FF2B5EF4-FFF2-40B4-BE49-F238E27FC236}">
                  <a16:creationId xmlns:a16="http://schemas.microsoft.com/office/drawing/2014/main" id="{FA01BC48-4605-46FC-A7AC-192C7DBCA046}"/>
                </a:ext>
              </a:extLst>
            </p:cNvPr>
            <p:cNvSpPr>
              <a:spLocks/>
            </p:cNvSpPr>
            <p:nvPr userDrawn="1"/>
          </p:nvSpPr>
          <p:spPr bwMode="auto">
            <a:xfrm>
              <a:off x="140659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0" name="Freeform 18">
              <a:extLst>
                <a:ext uri="{FF2B5EF4-FFF2-40B4-BE49-F238E27FC236}">
                  <a16:creationId xmlns:a16="http://schemas.microsoft.com/office/drawing/2014/main" id="{870190F3-472B-4296-B88D-D6904B9F3085}"/>
                </a:ext>
              </a:extLst>
            </p:cNvPr>
            <p:cNvSpPr>
              <a:spLocks/>
            </p:cNvSpPr>
            <p:nvPr userDrawn="1"/>
          </p:nvSpPr>
          <p:spPr bwMode="auto">
            <a:xfrm>
              <a:off x="1485058"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10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2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3" y="26"/>
                    <a:pt x="21" y="24"/>
                  </a:cubicBezTo>
                  <a:cubicBezTo>
                    <a:pt x="20" y="22"/>
                    <a:pt x="18" y="22"/>
                    <a:pt x="15" y="22"/>
                  </a:cubicBezTo>
                  <a:cubicBezTo>
                    <a:pt x="14" y="22"/>
                    <a:pt x="13" y="22"/>
                    <a:pt x="12" y="22"/>
                  </a:cubicBezTo>
                  <a:cubicBezTo>
                    <a:pt x="11" y="22"/>
                    <a:pt x="10" y="23"/>
                    <a:pt x="10" y="24"/>
                  </a:cubicBezTo>
                  <a:cubicBezTo>
                    <a:pt x="9" y="25"/>
                    <a:pt x="8" y="26"/>
                    <a:pt x="8" y="27"/>
                  </a:cubicBezTo>
                  <a:cubicBezTo>
                    <a:pt x="8"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9" y="17"/>
                  </a:cubicBezTo>
                  <a:cubicBezTo>
                    <a:pt x="10" y="17"/>
                    <a:pt x="11" y="16"/>
                    <a:pt x="12" y="16"/>
                  </a:cubicBezTo>
                  <a:cubicBezTo>
                    <a:pt x="12" y="15"/>
                    <a:pt x="13" y="15"/>
                    <a:pt x="14" y="15"/>
                  </a:cubicBezTo>
                  <a:cubicBezTo>
                    <a:pt x="15" y="15"/>
                    <a:pt x="16" y="15"/>
                    <a:pt x="17" y="15"/>
                  </a:cubicBezTo>
                  <a:cubicBezTo>
                    <a:pt x="19" y="15"/>
                    <a:pt x="21" y="15"/>
                    <a:pt x="23" y="16"/>
                  </a:cubicBezTo>
                  <a:cubicBezTo>
                    <a:pt x="25" y="16"/>
                    <a:pt x="26" y="17"/>
                    <a:pt x="27" y="19"/>
                  </a:cubicBezTo>
                  <a:cubicBezTo>
                    <a:pt x="29" y="20"/>
                    <a:pt x="29" y="22"/>
                    <a:pt x="30" y="24"/>
                  </a:cubicBezTo>
                  <a:cubicBezTo>
                    <a:pt x="31"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1" name="Freeform 19">
              <a:extLst>
                <a:ext uri="{FF2B5EF4-FFF2-40B4-BE49-F238E27FC236}">
                  <a16:creationId xmlns:a16="http://schemas.microsoft.com/office/drawing/2014/main" id="{6CEA0F2B-4AAB-4A16-B7F1-CFCB0C0DCEEE}"/>
                </a:ext>
              </a:extLst>
            </p:cNvPr>
            <p:cNvSpPr>
              <a:spLocks noEditPoints="1"/>
            </p:cNvSpPr>
            <p:nvPr userDrawn="1"/>
          </p:nvSpPr>
          <p:spPr bwMode="auto">
            <a:xfrm>
              <a:off x="158270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8" y="40"/>
                    <a:pt x="17" y="40"/>
                  </a:cubicBezTo>
                  <a:cubicBezTo>
                    <a:pt x="15" y="40"/>
                    <a:pt x="14" y="39"/>
                    <a:pt x="12" y="39"/>
                  </a:cubicBezTo>
                  <a:cubicBezTo>
                    <a:pt x="11" y="38"/>
                    <a:pt x="10" y="38"/>
                    <a:pt x="8" y="37"/>
                  </a:cubicBezTo>
                  <a:cubicBezTo>
                    <a:pt x="7" y="36"/>
                    <a:pt x="6" y="35"/>
                    <a:pt x="5" y="34"/>
                  </a:cubicBezTo>
                  <a:cubicBezTo>
                    <a:pt x="4"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2" name="Freeform 20">
              <a:extLst>
                <a:ext uri="{FF2B5EF4-FFF2-40B4-BE49-F238E27FC236}">
                  <a16:creationId xmlns:a16="http://schemas.microsoft.com/office/drawing/2014/main" id="{CD64F657-7EE7-4AF2-ADE4-160C87E64D6B}"/>
                </a:ext>
              </a:extLst>
            </p:cNvPr>
            <p:cNvSpPr>
              <a:spLocks noEditPoints="1"/>
            </p:cNvSpPr>
            <p:nvPr userDrawn="1"/>
          </p:nvSpPr>
          <p:spPr bwMode="auto">
            <a:xfrm>
              <a:off x="1730922" y="6212575"/>
              <a:ext cx="80211" cy="134265"/>
            </a:xfrm>
            <a:custGeom>
              <a:avLst/>
              <a:gdLst>
                <a:gd name="T0" fmla="*/ 25 w 32"/>
                <a:gd name="T1" fmla="*/ 53 h 53"/>
                <a:gd name="T2" fmla="*/ 25 w 32"/>
                <a:gd name="T3" fmla="*/ 35 h 53"/>
                <a:gd name="T4" fmla="*/ 20 w 32"/>
                <a:gd name="T5" fmla="*/ 38 h 53"/>
                <a:gd name="T6" fmla="*/ 15 w 32"/>
                <a:gd name="T7" fmla="*/ 40 h 53"/>
                <a:gd name="T8" fmla="*/ 9 w 32"/>
                <a:gd name="T9" fmla="*/ 38 h 53"/>
                <a:gd name="T10" fmla="*/ 4 w 32"/>
                <a:gd name="T11" fmla="*/ 35 h 53"/>
                <a:gd name="T12" fmla="*/ 1 w 32"/>
                <a:gd name="T13" fmla="*/ 28 h 53"/>
                <a:gd name="T14" fmla="*/ 0 w 32"/>
                <a:gd name="T15" fmla="*/ 19 h 53"/>
                <a:gd name="T16" fmla="*/ 1 w 32"/>
                <a:gd name="T17" fmla="*/ 10 h 53"/>
                <a:gd name="T18" fmla="*/ 4 w 32"/>
                <a:gd name="T19" fmla="*/ 4 h 53"/>
                <a:gd name="T20" fmla="*/ 9 w 32"/>
                <a:gd name="T21" fmla="*/ 1 h 53"/>
                <a:gd name="T22" fmla="*/ 15 w 32"/>
                <a:gd name="T23" fmla="*/ 0 h 53"/>
                <a:gd name="T24" fmla="*/ 18 w 32"/>
                <a:gd name="T25" fmla="*/ 0 h 53"/>
                <a:gd name="T26" fmla="*/ 20 w 32"/>
                <a:gd name="T27" fmla="*/ 1 h 53"/>
                <a:gd name="T28" fmla="*/ 23 w 32"/>
                <a:gd name="T29" fmla="*/ 2 h 53"/>
                <a:gd name="T30" fmla="*/ 25 w 32"/>
                <a:gd name="T31" fmla="*/ 4 h 53"/>
                <a:gd name="T32" fmla="*/ 25 w 32"/>
                <a:gd name="T33" fmla="*/ 0 h 53"/>
                <a:gd name="T34" fmla="*/ 32 w 32"/>
                <a:gd name="T35" fmla="*/ 0 h 53"/>
                <a:gd name="T36" fmla="*/ 32 w 32"/>
                <a:gd name="T37" fmla="*/ 49 h 53"/>
                <a:gd name="T38" fmla="*/ 25 w 32"/>
                <a:gd name="T39" fmla="*/ 53 h 53"/>
                <a:gd name="T40" fmla="*/ 25 w 32"/>
                <a:gd name="T41" fmla="*/ 12 h 53"/>
                <a:gd name="T42" fmla="*/ 23 w 32"/>
                <a:gd name="T43" fmla="*/ 10 h 53"/>
                <a:gd name="T44" fmla="*/ 21 w 32"/>
                <a:gd name="T45" fmla="*/ 8 h 53"/>
                <a:gd name="T46" fmla="*/ 18 w 32"/>
                <a:gd name="T47" fmla="*/ 7 h 53"/>
                <a:gd name="T48" fmla="*/ 16 w 32"/>
                <a:gd name="T49" fmla="*/ 7 h 53"/>
                <a:gd name="T50" fmla="*/ 9 w 32"/>
                <a:gd name="T51" fmla="*/ 10 h 53"/>
                <a:gd name="T52" fmla="*/ 7 w 32"/>
                <a:gd name="T53" fmla="*/ 19 h 53"/>
                <a:gd name="T54" fmla="*/ 10 w 32"/>
                <a:gd name="T55" fmla="*/ 29 h 53"/>
                <a:gd name="T56" fmla="*/ 16 w 32"/>
                <a:gd name="T57" fmla="*/ 33 h 53"/>
                <a:gd name="T58" fmla="*/ 21 w 32"/>
                <a:gd name="T59" fmla="*/ 31 h 53"/>
                <a:gd name="T60" fmla="*/ 25 w 32"/>
                <a:gd name="T61" fmla="*/ 28 h 53"/>
                <a:gd name="T62" fmla="*/ 25 w 32"/>
                <a:gd name="T6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3">
                  <a:moveTo>
                    <a:pt x="25" y="53"/>
                  </a:moveTo>
                  <a:cubicBezTo>
                    <a:pt x="25" y="35"/>
                    <a:pt x="25" y="35"/>
                    <a:pt x="25" y="35"/>
                  </a:cubicBezTo>
                  <a:cubicBezTo>
                    <a:pt x="23" y="36"/>
                    <a:pt x="22" y="37"/>
                    <a:pt x="20" y="38"/>
                  </a:cubicBezTo>
                  <a:cubicBezTo>
                    <a:pt x="18" y="39"/>
                    <a:pt x="17" y="40"/>
                    <a:pt x="15" y="40"/>
                  </a:cubicBezTo>
                  <a:cubicBezTo>
                    <a:pt x="13" y="40"/>
                    <a:pt x="11" y="39"/>
                    <a:pt x="9" y="38"/>
                  </a:cubicBezTo>
                  <a:cubicBezTo>
                    <a:pt x="7" y="38"/>
                    <a:pt x="5" y="36"/>
                    <a:pt x="4" y="35"/>
                  </a:cubicBezTo>
                  <a:cubicBezTo>
                    <a:pt x="3" y="33"/>
                    <a:pt x="2" y="31"/>
                    <a:pt x="1" y="28"/>
                  </a:cubicBezTo>
                  <a:cubicBezTo>
                    <a:pt x="0" y="26"/>
                    <a:pt x="0" y="23"/>
                    <a:pt x="0" y="19"/>
                  </a:cubicBezTo>
                  <a:cubicBezTo>
                    <a:pt x="0" y="16"/>
                    <a:pt x="0" y="13"/>
                    <a:pt x="1" y="10"/>
                  </a:cubicBezTo>
                  <a:cubicBezTo>
                    <a:pt x="2" y="8"/>
                    <a:pt x="3" y="6"/>
                    <a:pt x="4" y="4"/>
                  </a:cubicBezTo>
                  <a:cubicBezTo>
                    <a:pt x="6" y="3"/>
                    <a:pt x="7" y="2"/>
                    <a:pt x="9" y="1"/>
                  </a:cubicBezTo>
                  <a:cubicBezTo>
                    <a:pt x="11" y="0"/>
                    <a:pt x="13" y="0"/>
                    <a:pt x="15" y="0"/>
                  </a:cubicBezTo>
                  <a:cubicBezTo>
                    <a:pt x="16" y="0"/>
                    <a:pt x="17" y="0"/>
                    <a:pt x="18" y="0"/>
                  </a:cubicBezTo>
                  <a:cubicBezTo>
                    <a:pt x="19" y="0"/>
                    <a:pt x="20" y="0"/>
                    <a:pt x="20" y="1"/>
                  </a:cubicBezTo>
                  <a:cubicBezTo>
                    <a:pt x="21" y="1"/>
                    <a:pt x="22" y="2"/>
                    <a:pt x="23" y="2"/>
                  </a:cubicBezTo>
                  <a:cubicBezTo>
                    <a:pt x="23" y="3"/>
                    <a:pt x="24" y="3"/>
                    <a:pt x="25" y="4"/>
                  </a:cubicBezTo>
                  <a:cubicBezTo>
                    <a:pt x="25" y="0"/>
                    <a:pt x="25" y="0"/>
                    <a:pt x="25" y="0"/>
                  </a:cubicBezTo>
                  <a:cubicBezTo>
                    <a:pt x="32" y="0"/>
                    <a:pt x="32" y="0"/>
                    <a:pt x="32" y="0"/>
                  </a:cubicBezTo>
                  <a:cubicBezTo>
                    <a:pt x="32" y="49"/>
                    <a:pt x="32" y="49"/>
                    <a:pt x="32" y="49"/>
                  </a:cubicBezTo>
                  <a:lnTo>
                    <a:pt x="25" y="53"/>
                  </a:lnTo>
                  <a:close/>
                  <a:moveTo>
                    <a:pt x="25" y="12"/>
                  </a:moveTo>
                  <a:cubicBezTo>
                    <a:pt x="24" y="11"/>
                    <a:pt x="24" y="10"/>
                    <a:pt x="23" y="10"/>
                  </a:cubicBezTo>
                  <a:cubicBezTo>
                    <a:pt x="23" y="9"/>
                    <a:pt x="22" y="9"/>
                    <a:pt x="21" y="8"/>
                  </a:cubicBezTo>
                  <a:cubicBezTo>
                    <a:pt x="20" y="8"/>
                    <a:pt x="19" y="7"/>
                    <a:pt x="18" y="7"/>
                  </a:cubicBezTo>
                  <a:cubicBezTo>
                    <a:pt x="18" y="7"/>
                    <a:pt x="17" y="7"/>
                    <a:pt x="16" y="7"/>
                  </a:cubicBezTo>
                  <a:cubicBezTo>
                    <a:pt x="13" y="7"/>
                    <a:pt x="11" y="8"/>
                    <a:pt x="9" y="10"/>
                  </a:cubicBezTo>
                  <a:cubicBezTo>
                    <a:pt x="8" y="12"/>
                    <a:pt x="7" y="15"/>
                    <a:pt x="7" y="19"/>
                  </a:cubicBezTo>
                  <a:cubicBezTo>
                    <a:pt x="7" y="23"/>
                    <a:pt x="8" y="27"/>
                    <a:pt x="10" y="29"/>
                  </a:cubicBezTo>
                  <a:cubicBezTo>
                    <a:pt x="11" y="31"/>
                    <a:pt x="13" y="33"/>
                    <a:pt x="16" y="33"/>
                  </a:cubicBezTo>
                  <a:cubicBezTo>
                    <a:pt x="18" y="33"/>
                    <a:pt x="19" y="32"/>
                    <a:pt x="21" y="31"/>
                  </a:cubicBezTo>
                  <a:cubicBezTo>
                    <a:pt x="22" y="30"/>
                    <a:pt x="24" y="29"/>
                    <a:pt x="25" y="28"/>
                  </a:cubicBezTo>
                  <a:lnTo>
                    <a:pt x="25"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3" name="Freeform 21">
              <a:extLst>
                <a:ext uri="{FF2B5EF4-FFF2-40B4-BE49-F238E27FC236}">
                  <a16:creationId xmlns:a16="http://schemas.microsoft.com/office/drawing/2014/main" id="{FA80A690-9084-4519-8D88-A01963C02369}"/>
                </a:ext>
              </a:extLst>
            </p:cNvPr>
            <p:cNvSpPr>
              <a:spLocks/>
            </p:cNvSpPr>
            <p:nvPr userDrawn="1"/>
          </p:nvSpPr>
          <p:spPr bwMode="auto">
            <a:xfrm>
              <a:off x="1835545" y="6212575"/>
              <a:ext cx="78468" cy="101135"/>
            </a:xfrm>
            <a:custGeom>
              <a:avLst/>
              <a:gdLst>
                <a:gd name="T0" fmla="*/ 24 w 31"/>
                <a:gd name="T1" fmla="*/ 39 h 40"/>
                <a:gd name="T2" fmla="*/ 24 w 31"/>
                <a:gd name="T3" fmla="*/ 35 h 40"/>
                <a:gd name="T4" fmla="*/ 20 w 31"/>
                <a:gd name="T5" fmla="*/ 38 h 40"/>
                <a:gd name="T6" fmla="*/ 14 w 31"/>
                <a:gd name="T7" fmla="*/ 40 h 40"/>
                <a:gd name="T8" fmla="*/ 4 w 31"/>
                <a:gd name="T9" fmla="*/ 35 h 40"/>
                <a:gd name="T10" fmla="*/ 0 w 31"/>
                <a:gd name="T11" fmla="*/ 22 h 40"/>
                <a:gd name="T12" fmla="*/ 0 w 31"/>
                <a:gd name="T13" fmla="*/ 0 h 40"/>
                <a:gd name="T14" fmla="*/ 8 w 31"/>
                <a:gd name="T15" fmla="*/ 0 h 40"/>
                <a:gd name="T16" fmla="*/ 8 w 31"/>
                <a:gd name="T17" fmla="*/ 22 h 40"/>
                <a:gd name="T18" fmla="*/ 10 w 31"/>
                <a:gd name="T19" fmla="*/ 30 h 40"/>
                <a:gd name="T20" fmla="*/ 16 w 31"/>
                <a:gd name="T21" fmla="*/ 33 h 40"/>
                <a:gd name="T22" fmla="*/ 22 w 31"/>
                <a:gd name="T23" fmla="*/ 30 h 40"/>
                <a:gd name="T24" fmla="*/ 24 w 31"/>
                <a:gd name="T25" fmla="*/ 23 h 40"/>
                <a:gd name="T26" fmla="*/ 24 w 31"/>
                <a:gd name="T27" fmla="*/ 0 h 40"/>
                <a:gd name="T28" fmla="*/ 31 w 31"/>
                <a:gd name="T29" fmla="*/ 0 h 40"/>
                <a:gd name="T30" fmla="*/ 31 w 31"/>
                <a:gd name="T31" fmla="*/ 39 h 40"/>
                <a:gd name="T32" fmla="*/ 24 w 31"/>
                <a:gd name="T3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0">
                  <a:moveTo>
                    <a:pt x="24" y="39"/>
                  </a:moveTo>
                  <a:cubicBezTo>
                    <a:pt x="24" y="35"/>
                    <a:pt x="24" y="35"/>
                    <a:pt x="24" y="35"/>
                  </a:cubicBezTo>
                  <a:cubicBezTo>
                    <a:pt x="23" y="36"/>
                    <a:pt x="22" y="38"/>
                    <a:pt x="20" y="38"/>
                  </a:cubicBezTo>
                  <a:cubicBezTo>
                    <a:pt x="18" y="39"/>
                    <a:pt x="16" y="40"/>
                    <a:pt x="14" y="40"/>
                  </a:cubicBezTo>
                  <a:cubicBezTo>
                    <a:pt x="10" y="40"/>
                    <a:pt x="6" y="38"/>
                    <a:pt x="4" y="35"/>
                  </a:cubicBezTo>
                  <a:cubicBezTo>
                    <a:pt x="2" y="32"/>
                    <a:pt x="0" y="28"/>
                    <a:pt x="0" y="22"/>
                  </a:cubicBezTo>
                  <a:cubicBezTo>
                    <a:pt x="0" y="0"/>
                    <a:pt x="0" y="0"/>
                    <a:pt x="0" y="0"/>
                  </a:cubicBezTo>
                  <a:cubicBezTo>
                    <a:pt x="8" y="0"/>
                    <a:pt x="8" y="0"/>
                    <a:pt x="8" y="0"/>
                  </a:cubicBezTo>
                  <a:cubicBezTo>
                    <a:pt x="8" y="22"/>
                    <a:pt x="8" y="22"/>
                    <a:pt x="8" y="22"/>
                  </a:cubicBezTo>
                  <a:cubicBezTo>
                    <a:pt x="8" y="26"/>
                    <a:pt x="9" y="28"/>
                    <a:pt x="10" y="30"/>
                  </a:cubicBezTo>
                  <a:cubicBezTo>
                    <a:pt x="11" y="32"/>
                    <a:pt x="13" y="33"/>
                    <a:pt x="16" y="33"/>
                  </a:cubicBezTo>
                  <a:cubicBezTo>
                    <a:pt x="18" y="33"/>
                    <a:pt x="20" y="32"/>
                    <a:pt x="22" y="30"/>
                  </a:cubicBezTo>
                  <a:cubicBezTo>
                    <a:pt x="23" y="28"/>
                    <a:pt x="24" y="26"/>
                    <a:pt x="24" y="23"/>
                  </a:cubicBezTo>
                  <a:cubicBezTo>
                    <a:pt x="24" y="0"/>
                    <a:pt x="24" y="0"/>
                    <a:pt x="24" y="0"/>
                  </a:cubicBezTo>
                  <a:cubicBezTo>
                    <a:pt x="31" y="0"/>
                    <a:pt x="31" y="0"/>
                    <a:pt x="31" y="0"/>
                  </a:cubicBezTo>
                  <a:cubicBezTo>
                    <a:pt x="31" y="39"/>
                    <a:pt x="31" y="39"/>
                    <a:pt x="31" y="39"/>
                  </a:cubicBezTo>
                  <a:lnTo>
                    <a:pt x="24"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4" name="Freeform 22">
              <a:extLst>
                <a:ext uri="{FF2B5EF4-FFF2-40B4-BE49-F238E27FC236}">
                  <a16:creationId xmlns:a16="http://schemas.microsoft.com/office/drawing/2014/main" id="{E847401D-2482-482A-AC12-D2E83C13546D}"/>
                </a:ext>
              </a:extLst>
            </p:cNvPr>
            <p:cNvSpPr>
              <a:spLocks noEditPoints="1"/>
            </p:cNvSpPr>
            <p:nvPr userDrawn="1"/>
          </p:nvSpPr>
          <p:spPr bwMode="auto">
            <a:xfrm>
              <a:off x="193493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6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6"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4"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1"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6" y="16"/>
                  </a:moveTo>
                  <a:cubicBezTo>
                    <a:pt x="25" y="15"/>
                    <a:pt x="25" y="13"/>
                    <a:pt x="25" y="12"/>
                  </a:cubicBezTo>
                  <a:cubicBezTo>
                    <a:pt x="24" y="11"/>
                    <a:pt x="24" y="10"/>
                    <a:pt x="23" y="9"/>
                  </a:cubicBezTo>
                  <a:cubicBezTo>
                    <a:pt x="22" y="8"/>
                    <a:pt x="22"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5" name="Freeform 23">
              <a:extLst>
                <a:ext uri="{FF2B5EF4-FFF2-40B4-BE49-F238E27FC236}">
                  <a16:creationId xmlns:a16="http://schemas.microsoft.com/office/drawing/2014/main" id="{86054F72-4509-4465-B9A8-8DAE3EFD35B0}"/>
                </a:ext>
              </a:extLst>
            </p:cNvPr>
            <p:cNvSpPr>
              <a:spLocks/>
            </p:cNvSpPr>
            <p:nvPr userDrawn="1"/>
          </p:nvSpPr>
          <p:spPr bwMode="auto">
            <a:xfrm>
              <a:off x="2030841"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1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4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7 w 29"/>
                <a:gd name="T55" fmla="*/ 24 h 40"/>
                <a:gd name="T56" fmla="*/ 13 w 29"/>
                <a:gd name="T57" fmla="*/ 22 h 40"/>
                <a:gd name="T58" fmla="*/ 8 w 29"/>
                <a:gd name="T59" fmla="*/ 20 h 40"/>
                <a:gd name="T60" fmla="*/ 4 w 29"/>
                <a:gd name="T61" fmla="*/ 17 h 40"/>
                <a:gd name="T62" fmla="*/ 2 w 29"/>
                <a:gd name="T63" fmla="*/ 14 h 40"/>
                <a:gd name="T64" fmla="*/ 2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3" y="6"/>
                    <a:pt x="11" y="7"/>
                    <a:pt x="10" y="7"/>
                  </a:cubicBezTo>
                  <a:cubicBezTo>
                    <a:pt x="10" y="8"/>
                    <a:pt x="9" y="9"/>
                    <a:pt x="9" y="10"/>
                  </a:cubicBezTo>
                  <a:cubicBezTo>
                    <a:pt x="9" y="10"/>
                    <a:pt x="9" y="11"/>
                    <a:pt x="9" y="11"/>
                  </a:cubicBezTo>
                  <a:cubicBezTo>
                    <a:pt x="10" y="12"/>
                    <a:pt x="10" y="12"/>
                    <a:pt x="11"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4" y="29"/>
                    <a:pt x="4" y="29"/>
                    <a:pt x="4"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2" y="27"/>
                    <a:pt x="21" y="27"/>
                  </a:cubicBezTo>
                  <a:cubicBezTo>
                    <a:pt x="21" y="26"/>
                    <a:pt x="20" y="25"/>
                    <a:pt x="19" y="25"/>
                  </a:cubicBezTo>
                  <a:cubicBezTo>
                    <a:pt x="19" y="25"/>
                    <a:pt x="18" y="24"/>
                    <a:pt x="17" y="24"/>
                  </a:cubicBezTo>
                  <a:cubicBezTo>
                    <a:pt x="15" y="23"/>
                    <a:pt x="14" y="23"/>
                    <a:pt x="13" y="22"/>
                  </a:cubicBezTo>
                  <a:cubicBezTo>
                    <a:pt x="11" y="21"/>
                    <a:pt x="9" y="20"/>
                    <a:pt x="8" y="20"/>
                  </a:cubicBezTo>
                  <a:cubicBezTo>
                    <a:pt x="6" y="19"/>
                    <a:pt x="5" y="18"/>
                    <a:pt x="4" y="17"/>
                  </a:cubicBezTo>
                  <a:cubicBezTo>
                    <a:pt x="3" y="16"/>
                    <a:pt x="3" y="15"/>
                    <a:pt x="2" y="14"/>
                  </a:cubicBezTo>
                  <a:cubicBezTo>
                    <a:pt x="2" y="13"/>
                    <a:pt x="2" y="12"/>
                    <a:pt x="2" y="10"/>
                  </a:cubicBezTo>
                  <a:cubicBezTo>
                    <a:pt x="2"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6" name="Freeform 24">
              <a:extLst>
                <a:ext uri="{FF2B5EF4-FFF2-40B4-BE49-F238E27FC236}">
                  <a16:creationId xmlns:a16="http://schemas.microsoft.com/office/drawing/2014/main" id="{813850E4-4B62-4FDA-ABD6-F5A5AA5E7C28}"/>
                </a:ext>
              </a:extLst>
            </p:cNvPr>
            <p:cNvSpPr>
              <a:spLocks/>
            </p:cNvSpPr>
            <p:nvPr userDrawn="1"/>
          </p:nvSpPr>
          <p:spPr bwMode="auto">
            <a:xfrm>
              <a:off x="211802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7" name="Freeform 25">
              <a:extLst>
                <a:ext uri="{FF2B5EF4-FFF2-40B4-BE49-F238E27FC236}">
                  <a16:creationId xmlns:a16="http://schemas.microsoft.com/office/drawing/2014/main" id="{1B4F0124-2FAE-4D54-9ECC-E88A8031BBDE}"/>
                </a:ext>
              </a:extLst>
            </p:cNvPr>
            <p:cNvSpPr>
              <a:spLocks noEditPoints="1"/>
            </p:cNvSpPr>
            <p:nvPr userDrawn="1"/>
          </p:nvSpPr>
          <p:spPr bwMode="auto">
            <a:xfrm>
              <a:off x="2194750" y="6175958"/>
              <a:ext cx="24412" cy="136010"/>
            </a:xfrm>
            <a:custGeom>
              <a:avLst/>
              <a:gdLst>
                <a:gd name="T0" fmla="*/ 10 w 10"/>
                <a:gd name="T1" fmla="*/ 5 h 53"/>
                <a:gd name="T2" fmla="*/ 9 w 10"/>
                <a:gd name="T3" fmla="*/ 6 h 53"/>
                <a:gd name="T4" fmla="*/ 8 w 10"/>
                <a:gd name="T5" fmla="*/ 8 h 53"/>
                <a:gd name="T6" fmla="*/ 7 w 10"/>
                <a:gd name="T7" fmla="*/ 9 h 53"/>
                <a:gd name="T8" fmla="*/ 5 w 10"/>
                <a:gd name="T9" fmla="*/ 9 h 53"/>
                <a:gd name="T10" fmla="*/ 3 w 10"/>
                <a:gd name="T11" fmla="*/ 9 h 53"/>
                <a:gd name="T12" fmla="*/ 1 w 10"/>
                <a:gd name="T13" fmla="*/ 8 h 53"/>
                <a:gd name="T14" fmla="*/ 0 w 10"/>
                <a:gd name="T15" fmla="*/ 6 h 53"/>
                <a:gd name="T16" fmla="*/ 0 w 10"/>
                <a:gd name="T17" fmla="*/ 5 h 53"/>
                <a:gd name="T18" fmla="*/ 0 w 10"/>
                <a:gd name="T19" fmla="*/ 3 h 53"/>
                <a:gd name="T20" fmla="*/ 1 w 10"/>
                <a:gd name="T21" fmla="*/ 1 h 53"/>
                <a:gd name="T22" fmla="*/ 3 w 10"/>
                <a:gd name="T23" fmla="*/ 0 h 53"/>
                <a:gd name="T24" fmla="*/ 5 w 10"/>
                <a:gd name="T25" fmla="*/ 0 h 53"/>
                <a:gd name="T26" fmla="*/ 7 w 10"/>
                <a:gd name="T27" fmla="*/ 0 h 53"/>
                <a:gd name="T28" fmla="*/ 8 w 10"/>
                <a:gd name="T29" fmla="*/ 1 h 53"/>
                <a:gd name="T30" fmla="*/ 9 w 10"/>
                <a:gd name="T31" fmla="*/ 3 h 53"/>
                <a:gd name="T32" fmla="*/ 10 w 10"/>
                <a:gd name="T33" fmla="*/ 5 h 53"/>
                <a:gd name="T34" fmla="*/ 1 w 10"/>
                <a:gd name="T35" fmla="*/ 53 h 53"/>
                <a:gd name="T36" fmla="*/ 1 w 10"/>
                <a:gd name="T37" fmla="*/ 14 h 53"/>
                <a:gd name="T38" fmla="*/ 9 w 10"/>
                <a:gd name="T39" fmla="*/ 14 h 53"/>
                <a:gd name="T40" fmla="*/ 9 w 10"/>
                <a:gd name="T41" fmla="*/ 53 h 53"/>
                <a:gd name="T42" fmla="*/ 1 w 10"/>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3">
                  <a:moveTo>
                    <a:pt x="10" y="5"/>
                  </a:moveTo>
                  <a:cubicBezTo>
                    <a:pt x="10" y="5"/>
                    <a:pt x="10" y="6"/>
                    <a:pt x="9" y="6"/>
                  </a:cubicBezTo>
                  <a:cubicBezTo>
                    <a:pt x="9" y="7"/>
                    <a:pt x="9" y="8"/>
                    <a:pt x="8" y="8"/>
                  </a:cubicBezTo>
                  <a:cubicBezTo>
                    <a:pt x="8" y="8"/>
                    <a:pt x="7" y="9"/>
                    <a:pt x="7" y="9"/>
                  </a:cubicBezTo>
                  <a:cubicBezTo>
                    <a:pt x="6" y="9"/>
                    <a:pt x="6" y="9"/>
                    <a:pt x="5" y="9"/>
                  </a:cubicBezTo>
                  <a:cubicBezTo>
                    <a:pt x="4" y="9"/>
                    <a:pt x="4" y="9"/>
                    <a:pt x="3" y="9"/>
                  </a:cubicBezTo>
                  <a:cubicBezTo>
                    <a:pt x="2" y="9"/>
                    <a:pt x="2" y="8"/>
                    <a:pt x="1" y="8"/>
                  </a:cubicBezTo>
                  <a:cubicBezTo>
                    <a:pt x="1" y="8"/>
                    <a:pt x="1" y="7"/>
                    <a:pt x="0" y="6"/>
                  </a:cubicBezTo>
                  <a:cubicBezTo>
                    <a:pt x="0" y="6"/>
                    <a:pt x="0" y="5"/>
                    <a:pt x="0" y="5"/>
                  </a:cubicBezTo>
                  <a:cubicBezTo>
                    <a:pt x="0" y="4"/>
                    <a:pt x="0" y="3"/>
                    <a:pt x="0" y="3"/>
                  </a:cubicBezTo>
                  <a:cubicBezTo>
                    <a:pt x="1" y="2"/>
                    <a:pt x="1" y="2"/>
                    <a:pt x="1" y="1"/>
                  </a:cubicBezTo>
                  <a:cubicBezTo>
                    <a:pt x="2" y="1"/>
                    <a:pt x="2" y="0"/>
                    <a:pt x="3" y="0"/>
                  </a:cubicBezTo>
                  <a:cubicBezTo>
                    <a:pt x="4" y="0"/>
                    <a:pt x="4" y="0"/>
                    <a:pt x="5" y="0"/>
                  </a:cubicBezTo>
                  <a:cubicBezTo>
                    <a:pt x="6" y="0"/>
                    <a:pt x="6" y="0"/>
                    <a:pt x="7" y="0"/>
                  </a:cubicBezTo>
                  <a:cubicBezTo>
                    <a:pt x="7" y="0"/>
                    <a:pt x="8" y="1"/>
                    <a:pt x="8" y="1"/>
                  </a:cubicBezTo>
                  <a:cubicBezTo>
                    <a:pt x="9" y="2"/>
                    <a:pt x="9" y="2"/>
                    <a:pt x="9" y="3"/>
                  </a:cubicBezTo>
                  <a:cubicBezTo>
                    <a:pt x="10" y="3"/>
                    <a:pt x="10" y="4"/>
                    <a:pt x="10" y="5"/>
                  </a:cubicBezTo>
                  <a:close/>
                  <a:moveTo>
                    <a:pt x="1" y="53"/>
                  </a:moveTo>
                  <a:cubicBezTo>
                    <a:pt x="1" y="14"/>
                    <a:pt x="1" y="14"/>
                    <a:pt x="1" y="14"/>
                  </a:cubicBezTo>
                  <a:cubicBezTo>
                    <a:pt x="9" y="14"/>
                    <a:pt x="9" y="14"/>
                    <a:pt x="9" y="14"/>
                  </a:cubicBezTo>
                  <a:cubicBezTo>
                    <a:pt x="9" y="53"/>
                    <a:pt x="9" y="53"/>
                    <a:pt x="9" y="53"/>
                  </a:cubicBezTo>
                  <a:lnTo>
                    <a:pt x="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8" name="Freeform 26">
              <a:extLst>
                <a:ext uri="{FF2B5EF4-FFF2-40B4-BE49-F238E27FC236}">
                  <a16:creationId xmlns:a16="http://schemas.microsoft.com/office/drawing/2014/main" id="{2A730E5F-DF9C-488E-B4E0-EE9F501529EE}"/>
                </a:ext>
              </a:extLst>
            </p:cNvPr>
            <p:cNvSpPr>
              <a:spLocks noEditPoints="1"/>
            </p:cNvSpPr>
            <p:nvPr userDrawn="1"/>
          </p:nvSpPr>
          <p:spPr bwMode="auto">
            <a:xfrm>
              <a:off x="2236599" y="6212575"/>
              <a:ext cx="87186" cy="101135"/>
            </a:xfrm>
            <a:custGeom>
              <a:avLst/>
              <a:gdLst>
                <a:gd name="T0" fmla="*/ 34 w 34"/>
                <a:gd name="T1" fmla="*/ 19 h 40"/>
                <a:gd name="T2" fmla="*/ 33 w 34"/>
                <a:gd name="T3" fmla="*/ 28 h 40"/>
                <a:gd name="T4" fmla="*/ 29 w 34"/>
                <a:gd name="T5" fmla="*/ 34 h 40"/>
                <a:gd name="T6" fmla="*/ 24 w 34"/>
                <a:gd name="T7" fmla="*/ 38 h 40"/>
                <a:gd name="T8" fmla="*/ 17 w 34"/>
                <a:gd name="T9" fmla="*/ 40 h 40"/>
                <a:gd name="T10" fmla="*/ 10 w 34"/>
                <a:gd name="T11" fmla="*/ 38 h 40"/>
                <a:gd name="T12" fmla="*/ 5 w 34"/>
                <a:gd name="T13" fmla="*/ 34 h 40"/>
                <a:gd name="T14" fmla="*/ 1 w 34"/>
                <a:gd name="T15" fmla="*/ 28 h 40"/>
                <a:gd name="T16" fmla="*/ 0 w 34"/>
                <a:gd name="T17" fmla="*/ 20 h 40"/>
                <a:gd name="T18" fmla="*/ 1 w 34"/>
                <a:gd name="T19" fmla="*/ 11 h 40"/>
                <a:gd name="T20" fmla="*/ 5 w 34"/>
                <a:gd name="T21" fmla="*/ 5 h 40"/>
                <a:gd name="T22" fmla="*/ 10 w 34"/>
                <a:gd name="T23" fmla="*/ 1 h 40"/>
                <a:gd name="T24" fmla="*/ 17 w 34"/>
                <a:gd name="T25" fmla="*/ 0 h 40"/>
                <a:gd name="T26" fmla="*/ 24 w 34"/>
                <a:gd name="T27" fmla="*/ 1 h 40"/>
                <a:gd name="T28" fmla="*/ 29 w 34"/>
                <a:gd name="T29" fmla="*/ 5 h 40"/>
                <a:gd name="T30" fmla="*/ 33 w 34"/>
                <a:gd name="T31" fmla="*/ 11 h 40"/>
                <a:gd name="T32" fmla="*/ 34 w 34"/>
                <a:gd name="T33" fmla="*/ 19 h 40"/>
                <a:gd name="T34" fmla="*/ 26 w 34"/>
                <a:gd name="T35" fmla="*/ 20 h 40"/>
                <a:gd name="T36" fmla="*/ 26 w 34"/>
                <a:gd name="T37" fmla="*/ 14 h 40"/>
                <a:gd name="T38" fmla="*/ 24 w 34"/>
                <a:gd name="T39" fmla="*/ 10 h 40"/>
                <a:gd name="T40" fmla="*/ 21 w 34"/>
                <a:gd name="T41" fmla="*/ 8 h 40"/>
                <a:gd name="T42" fmla="*/ 17 w 34"/>
                <a:gd name="T43" fmla="*/ 7 h 40"/>
                <a:gd name="T44" fmla="*/ 13 w 34"/>
                <a:gd name="T45" fmla="*/ 8 h 40"/>
                <a:gd name="T46" fmla="*/ 10 w 34"/>
                <a:gd name="T47" fmla="*/ 10 h 40"/>
                <a:gd name="T48" fmla="*/ 8 w 34"/>
                <a:gd name="T49" fmla="*/ 14 h 40"/>
                <a:gd name="T50" fmla="*/ 7 w 34"/>
                <a:gd name="T51" fmla="*/ 19 h 40"/>
                <a:gd name="T52" fmla="*/ 8 w 34"/>
                <a:gd name="T53" fmla="*/ 25 h 40"/>
                <a:gd name="T54" fmla="*/ 10 w 34"/>
                <a:gd name="T55" fmla="*/ 29 h 40"/>
                <a:gd name="T56" fmla="*/ 13 w 34"/>
                <a:gd name="T57" fmla="*/ 32 h 40"/>
                <a:gd name="T58" fmla="*/ 17 w 34"/>
                <a:gd name="T59" fmla="*/ 32 h 40"/>
                <a:gd name="T60" fmla="*/ 21 w 34"/>
                <a:gd name="T61" fmla="*/ 31 h 40"/>
                <a:gd name="T62" fmla="*/ 24 w 34"/>
                <a:gd name="T63" fmla="*/ 29 h 40"/>
                <a:gd name="T64" fmla="*/ 26 w 34"/>
                <a:gd name="T65" fmla="*/ 25 h 40"/>
                <a:gd name="T66" fmla="*/ 26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19"/>
                  </a:moveTo>
                  <a:cubicBezTo>
                    <a:pt x="34" y="23"/>
                    <a:pt x="34" y="25"/>
                    <a:pt x="33" y="28"/>
                  </a:cubicBezTo>
                  <a:cubicBezTo>
                    <a:pt x="32" y="30"/>
                    <a:pt x="31" y="33"/>
                    <a:pt x="29" y="34"/>
                  </a:cubicBezTo>
                  <a:cubicBezTo>
                    <a:pt x="28" y="36"/>
                    <a:pt x="26" y="37"/>
                    <a:pt x="24" y="38"/>
                  </a:cubicBezTo>
                  <a:cubicBezTo>
                    <a:pt x="21" y="39"/>
                    <a:pt x="19" y="40"/>
                    <a:pt x="17" y="40"/>
                  </a:cubicBezTo>
                  <a:cubicBezTo>
                    <a:pt x="14" y="40"/>
                    <a:pt x="12" y="39"/>
                    <a:pt x="10" y="38"/>
                  </a:cubicBezTo>
                  <a:cubicBezTo>
                    <a:pt x="8" y="37"/>
                    <a:pt x="6" y="36"/>
                    <a:pt x="5" y="34"/>
                  </a:cubicBezTo>
                  <a:cubicBezTo>
                    <a:pt x="3" y="32"/>
                    <a:pt x="2" y="30"/>
                    <a:pt x="1" y="28"/>
                  </a:cubicBezTo>
                  <a:cubicBezTo>
                    <a:pt x="0" y="25"/>
                    <a:pt x="0" y="23"/>
                    <a:pt x="0" y="20"/>
                  </a:cubicBezTo>
                  <a:cubicBezTo>
                    <a:pt x="0" y="16"/>
                    <a:pt x="0" y="14"/>
                    <a:pt x="1" y="11"/>
                  </a:cubicBezTo>
                  <a:cubicBezTo>
                    <a:pt x="2" y="9"/>
                    <a:pt x="3" y="7"/>
                    <a:pt x="5" y="5"/>
                  </a:cubicBezTo>
                  <a:cubicBezTo>
                    <a:pt x="6" y="3"/>
                    <a:pt x="8" y="2"/>
                    <a:pt x="10" y="1"/>
                  </a:cubicBezTo>
                  <a:cubicBezTo>
                    <a:pt x="12" y="0"/>
                    <a:pt x="14" y="0"/>
                    <a:pt x="17" y="0"/>
                  </a:cubicBezTo>
                  <a:cubicBezTo>
                    <a:pt x="19" y="0"/>
                    <a:pt x="22" y="0"/>
                    <a:pt x="24" y="1"/>
                  </a:cubicBezTo>
                  <a:cubicBezTo>
                    <a:pt x="26" y="2"/>
                    <a:pt x="28" y="3"/>
                    <a:pt x="29" y="5"/>
                  </a:cubicBezTo>
                  <a:cubicBezTo>
                    <a:pt x="31" y="7"/>
                    <a:pt x="32" y="9"/>
                    <a:pt x="33" y="11"/>
                  </a:cubicBezTo>
                  <a:cubicBezTo>
                    <a:pt x="34" y="14"/>
                    <a:pt x="34" y="16"/>
                    <a:pt x="34" y="19"/>
                  </a:cubicBezTo>
                  <a:close/>
                  <a:moveTo>
                    <a:pt x="26" y="20"/>
                  </a:moveTo>
                  <a:cubicBezTo>
                    <a:pt x="26" y="18"/>
                    <a:pt x="26" y="16"/>
                    <a:pt x="26" y="14"/>
                  </a:cubicBezTo>
                  <a:cubicBezTo>
                    <a:pt x="25" y="13"/>
                    <a:pt x="25" y="11"/>
                    <a:pt x="24" y="10"/>
                  </a:cubicBezTo>
                  <a:cubicBezTo>
                    <a:pt x="23" y="9"/>
                    <a:pt x="22" y="8"/>
                    <a:pt x="21" y="8"/>
                  </a:cubicBezTo>
                  <a:cubicBezTo>
                    <a:pt x="19" y="7"/>
                    <a:pt x="18" y="7"/>
                    <a:pt x="17" y="7"/>
                  </a:cubicBezTo>
                  <a:cubicBezTo>
                    <a:pt x="15" y="7"/>
                    <a:pt x="14" y="7"/>
                    <a:pt x="13" y="8"/>
                  </a:cubicBezTo>
                  <a:cubicBezTo>
                    <a:pt x="12" y="8"/>
                    <a:pt x="11" y="9"/>
                    <a:pt x="10" y="10"/>
                  </a:cubicBezTo>
                  <a:cubicBezTo>
                    <a:pt x="9" y="11"/>
                    <a:pt x="8" y="13"/>
                    <a:pt x="8" y="14"/>
                  </a:cubicBezTo>
                  <a:cubicBezTo>
                    <a:pt x="8" y="16"/>
                    <a:pt x="7" y="17"/>
                    <a:pt x="7" y="19"/>
                  </a:cubicBezTo>
                  <a:cubicBezTo>
                    <a:pt x="7" y="21"/>
                    <a:pt x="8" y="23"/>
                    <a:pt x="8" y="25"/>
                  </a:cubicBezTo>
                  <a:cubicBezTo>
                    <a:pt x="9" y="27"/>
                    <a:pt x="9" y="28"/>
                    <a:pt x="10" y="29"/>
                  </a:cubicBezTo>
                  <a:cubicBezTo>
                    <a:pt x="11" y="30"/>
                    <a:pt x="12" y="31"/>
                    <a:pt x="13" y="32"/>
                  </a:cubicBezTo>
                  <a:cubicBezTo>
                    <a:pt x="14" y="32"/>
                    <a:pt x="16" y="32"/>
                    <a:pt x="17" y="32"/>
                  </a:cubicBezTo>
                  <a:cubicBezTo>
                    <a:pt x="18" y="32"/>
                    <a:pt x="20" y="32"/>
                    <a:pt x="21" y="31"/>
                  </a:cubicBezTo>
                  <a:cubicBezTo>
                    <a:pt x="22" y="31"/>
                    <a:pt x="23" y="30"/>
                    <a:pt x="24" y="29"/>
                  </a:cubicBezTo>
                  <a:cubicBezTo>
                    <a:pt x="25" y="27"/>
                    <a:pt x="25" y="26"/>
                    <a:pt x="26" y="25"/>
                  </a:cubicBezTo>
                  <a:cubicBezTo>
                    <a:pt x="26" y="23"/>
                    <a:pt x="26" y="21"/>
                    <a:pt x="2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9" name="Freeform 27">
              <a:extLst>
                <a:ext uri="{FF2B5EF4-FFF2-40B4-BE49-F238E27FC236}">
                  <a16:creationId xmlns:a16="http://schemas.microsoft.com/office/drawing/2014/main" id="{39861D7E-D8DA-436F-9E2F-5C08A8BFB4D5}"/>
                </a:ext>
              </a:extLst>
            </p:cNvPr>
            <p:cNvSpPr>
              <a:spLocks/>
            </p:cNvSpPr>
            <p:nvPr userDrawn="1"/>
          </p:nvSpPr>
          <p:spPr bwMode="auto">
            <a:xfrm>
              <a:off x="2344710" y="6212575"/>
              <a:ext cx="78468" cy="99391"/>
            </a:xfrm>
            <a:custGeom>
              <a:avLst/>
              <a:gdLst>
                <a:gd name="T0" fmla="*/ 23 w 31"/>
                <a:gd name="T1" fmla="*/ 39 h 39"/>
                <a:gd name="T2" fmla="*/ 23 w 31"/>
                <a:gd name="T3" fmla="*/ 17 h 39"/>
                <a:gd name="T4" fmla="*/ 21 w 31"/>
                <a:gd name="T5" fmla="*/ 9 h 39"/>
                <a:gd name="T6" fmla="*/ 15 w 31"/>
                <a:gd name="T7" fmla="*/ 7 h 39"/>
                <a:gd name="T8" fmla="*/ 12 w 31"/>
                <a:gd name="T9" fmla="*/ 7 h 39"/>
                <a:gd name="T10" fmla="*/ 9 w 31"/>
                <a:gd name="T11" fmla="*/ 9 h 39"/>
                <a:gd name="T12" fmla="*/ 8 w 31"/>
                <a:gd name="T13" fmla="*/ 12 h 39"/>
                <a:gd name="T14" fmla="*/ 7 w 31"/>
                <a:gd name="T15" fmla="*/ 16 h 39"/>
                <a:gd name="T16" fmla="*/ 7 w 31"/>
                <a:gd name="T17" fmla="*/ 39 h 39"/>
                <a:gd name="T18" fmla="*/ 0 w 31"/>
                <a:gd name="T19" fmla="*/ 39 h 39"/>
                <a:gd name="T20" fmla="*/ 0 w 31"/>
                <a:gd name="T21" fmla="*/ 0 h 39"/>
                <a:gd name="T22" fmla="*/ 7 w 31"/>
                <a:gd name="T23" fmla="*/ 0 h 39"/>
                <a:gd name="T24" fmla="*/ 7 w 31"/>
                <a:gd name="T25" fmla="*/ 4 h 39"/>
                <a:gd name="T26" fmla="*/ 9 w 31"/>
                <a:gd name="T27" fmla="*/ 2 h 39"/>
                <a:gd name="T28" fmla="*/ 11 w 31"/>
                <a:gd name="T29" fmla="*/ 1 h 39"/>
                <a:gd name="T30" fmla="*/ 14 w 31"/>
                <a:gd name="T31" fmla="*/ 0 h 39"/>
                <a:gd name="T32" fmla="*/ 17 w 31"/>
                <a:gd name="T33" fmla="*/ 0 h 39"/>
                <a:gd name="T34" fmla="*/ 23 w 31"/>
                <a:gd name="T35" fmla="*/ 1 h 39"/>
                <a:gd name="T36" fmla="*/ 27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1" y="9"/>
                  </a:cubicBezTo>
                  <a:cubicBezTo>
                    <a:pt x="20" y="7"/>
                    <a:pt x="18" y="7"/>
                    <a:pt x="15" y="7"/>
                  </a:cubicBezTo>
                  <a:cubicBezTo>
                    <a:pt x="14" y="7"/>
                    <a:pt x="13" y="7"/>
                    <a:pt x="12" y="7"/>
                  </a:cubicBezTo>
                  <a:cubicBezTo>
                    <a:pt x="11" y="8"/>
                    <a:pt x="10" y="8"/>
                    <a:pt x="9" y="9"/>
                  </a:cubicBezTo>
                  <a:cubicBezTo>
                    <a:pt x="9" y="10"/>
                    <a:pt x="8" y="11"/>
                    <a:pt x="8" y="12"/>
                  </a:cubicBezTo>
                  <a:cubicBezTo>
                    <a:pt x="8" y="14"/>
                    <a:pt x="7" y="15"/>
                    <a:pt x="7" y="16"/>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10" y="2"/>
                    <a:pt x="11" y="1"/>
                    <a:pt x="11" y="1"/>
                  </a:cubicBezTo>
                  <a:cubicBezTo>
                    <a:pt x="12" y="0"/>
                    <a:pt x="13" y="0"/>
                    <a:pt x="14" y="0"/>
                  </a:cubicBezTo>
                  <a:cubicBezTo>
                    <a:pt x="15" y="0"/>
                    <a:pt x="16" y="0"/>
                    <a:pt x="17" y="0"/>
                  </a:cubicBezTo>
                  <a:cubicBezTo>
                    <a:pt x="19" y="0"/>
                    <a:pt x="21" y="0"/>
                    <a:pt x="23" y="1"/>
                  </a:cubicBezTo>
                  <a:cubicBezTo>
                    <a:pt x="25" y="1"/>
                    <a:pt x="26" y="2"/>
                    <a:pt x="27" y="4"/>
                  </a:cubicBezTo>
                  <a:cubicBezTo>
                    <a:pt x="28" y="5"/>
                    <a:pt x="29" y="7"/>
                    <a:pt x="30" y="9"/>
                  </a:cubicBezTo>
                  <a:cubicBezTo>
                    <a:pt x="30"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0" name="Freeform 28">
              <a:extLst>
                <a:ext uri="{FF2B5EF4-FFF2-40B4-BE49-F238E27FC236}">
                  <a16:creationId xmlns:a16="http://schemas.microsoft.com/office/drawing/2014/main" id="{8B038F9F-6A9C-4E57-A659-0090AF470598}"/>
                </a:ext>
              </a:extLst>
            </p:cNvPr>
            <p:cNvSpPr>
              <a:spLocks/>
            </p:cNvSpPr>
            <p:nvPr userDrawn="1"/>
          </p:nvSpPr>
          <p:spPr bwMode="auto">
            <a:xfrm>
              <a:off x="2445845" y="6284068"/>
              <a:ext cx="31387"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4 w 12"/>
                <a:gd name="T11" fmla="*/ 11 h 12"/>
                <a:gd name="T12" fmla="*/ 2 w 12"/>
                <a:gd name="T13" fmla="*/ 10 h 12"/>
                <a:gd name="T14" fmla="*/ 1 w 12"/>
                <a:gd name="T15" fmla="*/ 8 h 12"/>
                <a:gd name="T16" fmla="*/ 0 w 12"/>
                <a:gd name="T17" fmla="*/ 6 h 12"/>
                <a:gd name="T18" fmla="*/ 1 w 12"/>
                <a:gd name="T19" fmla="*/ 4 h 12"/>
                <a:gd name="T20" fmla="*/ 2 w 12"/>
                <a:gd name="T21" fmla="*/ 2 h 12"/>
                <a:gd name="T22" fmla="*/ 4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4" y="11"/>
                  </a:cubicBezTo>
                  <a:cubicBezTo>
                    <a:pt x="3" y="11"/>
                    <a:pt x="2" y="10"/>
                    <a:pt x="2" y="10"/>
                  </a:cubicBezTo>
                  <a:cubicBezTo>
                    <a:pt x="1" y="9"/>
                    <a:pt x="1" y="9"/>
                    <a:pt x="1" y="8"/>
                  </a:cubicBezTo>
                  <a:cubicBezTo>
                    <a:pt x="0" y="7"/>
                    <a:pt x="0" y="7"/>
                    <a:pt x="0" y="6"/>
                  </a:cubicBezTo>
                  <a:cubicBezTo>
                    <a:pt x="0" y="5"/>
                    <a:pt x="0" y="4"/>
                    <a:pt x="1" y="4"/>
                  </a:cubicBezTo>
                  <a:cubicBezTo>
                    <a:pt x="1" y="3"/>
                    <a:pt x="1" y="2"/>
                    <a:pt x="2" y="2"/>
                  </a:cubicBezTo>
                  <a:cubicBezTo>
                    <a:pt x="2" y="1"/>
                    <a:pt x="3" y="1"/>
                    <a:pt x="4"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1" name="Freeform 29">
              <a:extLst>
                <a:ext uri="{FF2B5EF4-FFF2-40B4-BE49-F238E27FC236}">
                  <a16:creationId xmlns:a16="http://schemas.microsoft.com/office/drawing/2014/main" id="{15E4EB7D-754D-4053-9A23-596C7CFDA987}"/>
                </a:ext>
              </a:extLst>
            </p:cNvPr>
            <p:cNvSpPr>
              <a:spLocks/>
            </p:cNvSpPr>
            <p:nvPr userDrawn="1"/>
          </p:nvSpPr>
          <p:spPr bwMode="auto">
            <a:xfrm>
              <a:off x="2540006" y="6181188"/>
              <a:ext cx="97648" cy="130778"/>
            </a:xfrm>
            <a:custGeom>
              <a:avLst/>
              <a:gdLst>
                <a:gd name="T0" fmla="*/ 34 w 56"/>
                <a:gd name="T1" fmla="*/ 11 h 75"/>
                <a:gd name="T2" fmla="*/ 34 w 56"/>
                <a:gd name="T3" fmla="*/ 75 h 75"/>
                <a:gd name="T4" fmla="*/ 22 w 56"/>
                <a:gd name="T5" fmla="*/ 75 h 75"/>
                <a:gd name="T6" fmla="*/ 22 w 56"/>
                <a:gd name="T7" fmla="*/ 11 h 75"/>
                <a:gd name="T8" fmla="*/ 0 w 56"/>
                <a:gd name="T9" fmla="*/ 11 h 75"/>
                <a:gd name="T10" fmla="*/ 0 w 56"/>
                <a:gd name="T11" fmla="*/ 0 h 75"/>
                <a:gd name="T12" fmla="*/ 56 w 56"/>
                <a:gd name="T13" fmla="*/ 0 h 75"/>
                <a:gd name="T14" fmla="*/ 56 w 56"/>
                <a:gd name="T15" fmla="*/ 11 h 75"/>
                <a:gd name="T16" fmla="*/ 34 w 56"/>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34" y="11"/>
                  </a:moveTo>
                  <a:lnTo>
                    <a:pt x="34" y="75"/>
                  </a:lnTo>
                  <a:lnTo>
                    <a:pt x="22" y="75"/>
                  </a:lnTo>
                  <a:lnTo>
                    <a:pt x="22" y="11"/>
                  </a:lnTo>
                  <a:lnTo>
                    <a:pt x="0" y="11"/>
                  </a:lnTo>
                  <a:lnTo>
                    <a:pt x="0" y="0"/>
                  </a:lnTo>
                  <a:lnTo>
                    <a:pt x="56" y="0"/>
                  </a:lnTo>
                  <a:lnTo>
                    <a:pt x="56" y="11"/>
                  </a:lnTo>
                  <a:lnTo>
                    <a:pt x="34"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2" name="Freeform 30">
              <a:extLst>
                <a:ext uri="{FF2B5EF4-FFF2-40B4-BE49-F238E27FC236}">
                  <a16:creationId xmlns:a16="http://schemas.microsoft.com/office/drawing/2014/main" id="{28E147CB-2B8F-497B-B00B-C25E679DC5EB}"/>
                </a:ext>
              </a:extLst>
            </p:cNvPr>
            <p:cNvSpPr>
              <a:spLocks/>
            </p:cNvSpPr>
            <p:nvPr userDrawn="1"/>
          </p:nvSpPr>
          <p:spPr bwMode="auto">
            <a:xfrm>
              <a:off x="2651603" y="6174213"/>
              <a:ext cx="80211" cy="137753"/>
            </a:xfrm>
            <a:custGeom>
              <a:avLst/>
              <a:gdLst>
                <a:gd name="T0" fmla="*/ 24 w 31"/>
                <a:gd name="T1" fmla="*/ 54 h 54"/>
                <a:gd name="T2" fmla="*/ 24 w 31"/>
                <a:gd name="T3" fmla="*/ 32 h 54"/>
                <a:gd name="T4" fmla="*/ 22 w 31"/>
                <a:gd name="T5" fmla="*/ 24 h 54"/>
                <a:gd name="T6" fmla="*/ 16 w 31"/>
                <a:gd name="T7" fmla="*/ 22 h 54"/>
                <a:gd name="T8" fmla="*/ 13 w 31"/>
                <a:gd name="T9" fmla="*/ 22 h 54"/>
                <a:gd name="T10" fmla="*/ 10 w 31"/>
                <a:gd name="T11" fmla="*/ 24 h 54"/>
                <a:gd name="T12" fmla="*/ 8 w 31"/>
                <a:gd name="T13" fmla="*/ 27 h 54"/>
                <a:gd name="T14" fmla="*/ 8 w 31"/>
                <a:gd name="T15" fmla="*/ 31 h 54"/>
                <a:gd name="T16" fmla="*/ 8 w 31"/>
                <a:gd name="T17" fmla="*/ 54 h 54"/>
                <a:gd name="T18" fmla="*/ 0 w 31"/>
                <a:gd name="T19" fmla="*/ 54 h 54"/>
                <a:gd name="T20" fmla="*/ 0 w 31"/>
                <a:gd name="T21" fmla="*/ 4 h 54"/>
                <a:gd name="T22" fmla="*/ 8 w 31"/>
                <a:gd name="T23" fmla="*/ 0 h 54"/>
                <a:gd name="T24" fmla="*/ 8 w 31"/>
                <a:gd name="T25" fmla="*/ 19 h 54"/>
                <a:gd name="T26" fmla="*/ 10 w 31"/>
                <a:gd name="T27" fmla="*/ 17 h 54"/>
                <a:gd name="T28" fmla="*/ 12 w 31"/>
                <a:gd name="T29" fmla="*/ 16 h 54"/>
                <a:gd name="T30" fmla="*/ 15 w 31"/>
                <a:gd name="T31" fmla="*/ 15 h 54"/>
                <a:gd name="T32" fmla="*/ 18 w 31"/>
                <a:gd name="T33" fmla="*/ 15 h 54"/>
                <a:gd name="T34" fmla="*/ 24 w 31"/>
                <a:gd name="T35" fmla="*/ 16 h 54"/>
                <a:gd name="T36" fmla="*/ 28 w 31"/>
                <a:gd name="T37" fmla="*/ 19 h 54"/>
                <a:gd name="T38" fmla="*/ 30 w 31"/>
                <a:gd name="T39" fmla="*/ 24 h 54"/>
                <a:gd name="T40" fmla="*/ 31 w 31"/>
                <a:gd name="T41" fmla="*/ 32 h 54"/>
                <a:gd name="T42" fmla="*/ 31 w 31"/>
                <a:gd name="T43" fmla="*/ 54 h 54"/>
                <a:gd name="T44" fmla="*/ 24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4" y="54"/>
                  </a:moveTo>
                  <a:cubicBezTo>
                    <a:pt x="24" y="32"/>
                    <a:pt x="24" y="32"/>
                    <a:pt x="24" y="32"/>
                  </a:cubicBezTo>
                  <a:cubicBezTo>
                    <a:pt x="24" y="28"/>
                    <a:pt x="23" y="26"/>
                    <a:pt x="22" y="24"/>
                  </a:cubicBezTo>
                  <a:cubicBezTo>
                    <a:pt x="21" y="22"/>
                    <a:pt x="19" y="22"/>
                    <a:pt x="16" y="22"/>
                  </a:cubicBezTo>
                  <a:cubicBezTo>
                    <a:pt x="15" y="22"/>
                    <a:pt x="14" y="22"/>
                    <a:pt x="13" y="22"/>
                  </a:cubicBezTo>
                  <a:cubicBezTo>
                    <a:pt x="12" y="22"/>
                    <a:pt x="11" y="23"/>
                    <a:pt x="10" y="24"/>
                  </a:cubicBezTo>
                  <a:cubicBezTo>
                    <a:pt x="9" y="25"/>
                    <a:pt x="9" y="26"/>
                    <a:pt x="8" y="27"/>
                  </a:cubicBezTo>
                  <a:cubicBezTo>
                    <a:pt x="8" y="28"/>
                    <a:pt x="8" y="30"/>
                    <a:pt x="8" y="31"/>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8" y="18"/>
                    <a:pt x="9" y="18"/>
                    <a:pt x="10" y="17"/>
                  </a:cubicBezTo>
                  <a:cubicBezTo>
                    <a:pt x="10" y="17"/>
                    <a:pt x="11" y="16"/>
                    <a:pt x="12" y="16"/>
                  </a:cubicBezTo>
                  <a:cubicBezTo>
                    <a:pt x="13" y="15"/>
                    <a:pt x="14" y="15"/>
                    <a:pt x="15" y="15"/>
                  </a:cubicBezTo>
                  <a:cubicBezTo>
                    <a:pt x="16" y="15"/>
                    <a:pt x="17" y="15"/>
                    <a:pt x="18" y="15"/>
                  </a:cubicBezTo>
                  <a:cubicBezTo>
                    <a:pt x="20" y="15"/>
                    <a:pt x="22" y="15"/>
                    <a:pt x="24" y="16"/>
                  </a:cubicBezTo>
                  <a:cubicBezTo>
                    <a:pt x="25" y="16"/>
                    <a:pt x="27" y="17"/>
                    <a:pt x="28" y="19"/>
                  </a:cubicBezTo>
                  <a:cubicBezTo>
                    <a:pt x="29" y="20"/>
                    <a:pt x="30" y="22"/>
                    <a:pt x="30" y="24"/>
                  </a:cubicBezTo>
                  <a:cubicBezTo>
                    <a:pt x="31" y="27"/>
                    <a:pt x="31" y="29"/>
                    <a:pt x="31" y="32"/>
                  </a:cubicBezTo>
                  <a:cubicBezTo>
                    <a:pt x="31" y="54"/>
                    <a:pt x="31" y="54"/>
                    <a:pt x="31" y="54"/>
                  </a:cubicBezTo>
                  <a:lnTo>
                    <a:pt x="24"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3" name="Freeform 31">
              <a:extLst>
                <a:ext uri="{FF2B5EF4-FFF2-40B4-BE49-F238E27FC236}">
                  <a16:creationId xmlns:a16="http://schemas.microsoft.com/office/drawing/2014/main" id="{E68BC676-C787-429D-B59B-1A5CE062F78A}"/>
                </a:ext>
              </a:extLst>
            </p:cNvPr>
            <p:cNvSpPr>
              <a:spLocks noEditPoints="1"/>
            </p:cNvSpPr>
            <p:nvPr userDrawn="1"/>
          </p:nvSpPr>
          <p:spPr bwMode="auto">
            <a:xfrm>
              <a:off x="2750996" y="6212575"/>
              <a:ext cx="85443" cy="101135"/>
            </a:xfrm>
            <a:custGeom>
              <a:avLst/>
              <a:gdLst>
                <a:gd name="T0" fmla="*/ 33 w 33"/>
                <a:gd name="T1" fmla="*/ 19 h 40"/>
                <a:gd name="T2" fmla="*/ 33 w 33"/>
                <a:gd name="T3" fmla="*/ 21 h 40"/>
                <a:gd name="T4" fmla="*/ 33 w 33"/>
                <a:gd name="T5" fmla="*/ 22 h 40"/>
                <a:gd name="T6" fmla="*/ 7 w 33"/>
                <a:gd name="T7" fmla="*/ 22 h 40"/>
                <a:gd name="T8" fmla="*/ 8 w 33"/>
                <a:gd name="T9" fmla="*/ 27 h 40"/>
                <a:gd name="T10" fmla="*/ 11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7" y="24"/>
                    <a:pt x="8" y="26"/>
                    <a:pt x="8" y="27"/>
                  </a:cubicBezTo>
                  <a:cubicBezTo>
                    <a:pt x="9" y="28"/>
                    <a:pt x="10" y="29"/>
                    <a:pt x="11" y="30"/>
                  </a:cubicBezTo>
                  <a:cubicBezTo>
                    <a:pt x="11" y="31"/>
                    <a:pt x="12" y="32"/>
                    <a:pt x="13" y="32"/>
                  </a:cubicBezTo>
                  <a:cubicBezTo>
                    <a:pt x="15" y="33"/>
                    <a:pt x="16" y="33"/>
                    <a:pt x="17" y="33"/>
                  </a:cubicBezTo>
                  <a:cubicBezTo>
                    <a:pt x="18" y="33"/>
                    <a:pt x="18" y="33"/>
                    <a:pt x="19" y="33"/>
                  </a:cubicBezTo>
                  <a:cubicBezTo>
                    <a:pt x="20" y="32"/>
                    <a:pt x="21" y="32"/>
                    <a:pt x="21" y="32"/>
                  </a:cubicBezTo>
                  <a:cubicBezTo>
                    <a:pt x="22" y="32"/>
                    <a:pt x="23"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7"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4" name="Freeform 32">
              <a:extLst>
                <a:ext uri="{FF2B5EF4-FFF2-40B4-BE49-F238E27FC236}">
                  <a16:creationId xmlns:a16="http://schemas.microsoft.com/office/drawing/2014/main" id="{71266960-73CB-44B9-9A97-810858989148}"/>
                </a:ext>
              </a:extLst>
            </p:cNvPr>
            <p:cNvSpPr>
              <a:spLocks noEditPoints="1"/>
            </p:cNvSpPr>
            <p:nvPr userDrawn="1"/>
          </p:nvSpPr>
          <p:spPr bwMode="auto">
            <a:xfrm>
              <a:off x="2902698" y="6174213"/>
              <a:ext cx="80211" cy="139497"/>
            </a:xfrm>
            <a:custGeom>
              <a:avLst/>
              <a:gdLst>
                <a:gd name="T0" fmla="*/ 32 w 32"/>
                <a:gd name="T1" fmla="*/ 35 h 55"/>
                <a:gd name="T2" fmla="*/ 31 w 32"/>
                <a:gd name="T3" fmla="*/ 44 h 55"/>
                <a:gd name="T4" fmla="*/ 28 w 32"/>
                <a:gd name="T5" fmla="*/ 50 h 55"/>
                <a:gd name="T6" fmla="*/ 23 w 32"/>
                <a:gd name="T7" fmla="*/ 53 h 55"/>
                <a:gd name="T8" fmla="*/ 17 w 32"/>
                <a:gd name="T9" fmla="*/ 55 h 55"/>
                <a:gd name="T10" fmla="*/ 12 w 32"/>
                <a:gd name="T11" fmla="*/ 53 h 55"/>
                <a:gd name="T12" fmla="*/ 7 w 32"/>
                <a:gd name="T13" fmla="*/ 50 h 55"/>
                <a:gd name="T14" fmla="*/ 7 w 32"/>
                <a:gd name="T15" fmla="*/ 54 h 55"/>
                <a:gd name="T16" fmla="*/ 0 w 32"/>
                <a:gd name="T17" fmla="*/ 54 h 55"/>
                <a:gd name="T18" fmla="*/ 0 w 32"/>
                <a:gd name="T19" fmla="*/ 4 h 55"/>
                <a:gd name="T20" fmla="*/ 7 w 32"/>
                <a:gd name="T21" fmla="*/ 0 h 55"/>
                <a:gd name="T22" fmla="*/ 7 w 32"/>
                <a:gd name="T23" fmla="*/ 19 h 55"/>
                <a:gd name="T24" fmla="*/ 10 w 32"/>
                <a:gd name="T25" fmla="*/ 17 h 55"/>
                <a:gd name="T26" fmla="*/ 12 w 32"/>
                <a:gd name="T27" fmla="*/ 16 h 55"/>
                <a:gd name="T28" fmla="*/ 14 w 32"/>
                <a:gd name="T29" fmla="*/ 15 h 55"/>
                <a:gd name="T30" fmla="*/ 17 w 32"/>
                <a:gd name="T31" fmla="*/ 15 h 55"/>
                <a:gd name="T32" fmla="*/ 23 w 32"/>
                <a:gd name="T33" fmla="*/ 16 h 55"/>
                <a:gd name="T34" fmla="*/ 28 w 32"/>
                <a:gd name="T35" fmla="*/ 19 h 55"/>
                <a:gd name="T36" fmla="*/ 31 w 32"/>
                <a:gd name="T37" fmla="*/ 26 h 55"/>
                <a:gd name="T38" fmla="*/ 32 w 32"/>
                <a:gd name="T39" fmla="*/ 35 h 55"/>
                <a:gd name="T40" fmla="*/ 25 w 32"/>
                <a:gd name="T41" fmla="*/ 35 h 55"/>
                <a:gd name="T42" fmla="*/ 23 w 32"/>
                <a:gd name="T43" fmla="*/ 25 h 55"/>
                <a:gd name="T44" fmla="*/ 16 w 32"/>
                <a:gd name="T45" fmla="*/ 22 h 55"/>
                <a:gd name="T46" fmla="*/ 14 w 32"/>
                <a:gd name="T47" fmla="*/ 22 h 55"/>
                <a:gd name="T48" fmla="*/ 11 w 32"/>
                <a:gd name="T49" fmla="*/ 23 h 55"/>
                <a:gd name="T50" fmla="*/ 9 w 32"/>
                <a:gd name="T51" fmla="*/ 25 h 55"/>
                <a:gd name="T52" fmla="*/ 7 w 32"/>
                <a:gd name="T53" fmla="*/ 26 h 55"/>
                <a:gd name="T54" fmla="*/ 7 w 32"/>
                <a:gd name="T55" fmla="*/ 43 h 55"/>
                <a:gd name="T56" fmla="*/ 9 w 32"/>
                <a:gd name="T57" fmla="*/ 44 h 55"/>
                <a:gd name="T58" fmla="*/ 11 w 32"/>
                <a:gd name="T59" fmla="*/ 46 h 55"/>
                <a:gd name="T60" fmla="*/ 14 w 32"/>
                <a:gd name="T61" fmla="*/ 47 h 55"/>
                <a:gd name="T62" fmla="*/ 16 w 32"/>
                <a:gd name="T63" fmla="*/ 48 h 55"/>
                <a:gd name="T64" fmla="*/ 23 w 32"/>
                <a:gd name="T65" fmla="*/ 45 h 55"/>
                <a:gd name="T66" fmla="*/ 25 w 32"/>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5">
                  <a:moveTo>
                    <a:pt x="32" y="35"/>
                  </a:moveTo>
                  <a:cubicBezTo>
                    <a:pt x="32" y="38"/>
                    <a:pt x="32" y="41"/>
                    <a:pt x="31" y="44"/>
                  </a:cubicBezTo>
                  <a:cubicBezTo>
                    <a:pt x="30" y="46"/>
                    <a:pt x="29" y="48"/>
                    <a:pt x="28" y="50"/>
                  </a:cubicBezTo>
                  <a:cubicBezTo>
                    <a:pt x="26" y="51"/>
                    <a:pt x="25" y="53"/>
                    <a:pt x="23" y="53"/>
                  </a:cubicBezTo>
                  <a:cubicBezTo>
                    <a:pt x="21" y="54"/>
                    <a:pt x="19" y="55"/>
                    <a:pt x="17" y="55"/>
                  </a:cubicBezTo>
                  <a:cubicBezTo>
                    <a:pt x="15" y="55"/>
                    <a:pt x="13" y="54"/>
                    <a:pt x="12" y="53"/>
                  </a:cubicBezTo>
                  <a:cubicBezTo>
                    <a:pt x="10" y="52"/>
                    <a:pt x="9" y="51"/>
                    <a:pt x="7" y="50"/>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10" y="17"/>
                  </a:cubicBezTo>
                  <a:cubicBezTo>
                    <a:pt x="10" y="17"/>
                    <a:pt x="11" y="16"/>
                    <a:pt x="12" y="16"/>
                  </a:cubicBezTo>
                  <a:cubicBezTo>
                    <a:pt x="12" y="16"/>
                    <a:pt x="13" y="15"/>
                    <a:pt x="14" y="15"/>
                  </a:cubicBezTo>
                  <a:cubicBezTo>
                    <a:pt x="15" y="15"/>
                    <a:pt x="16" y="15"/>
                    <a:pt x="17" y="15"/>
                  </a:cubicBezTo>
                  <a:cubicBezTo>
                    <a:pt x="20" y="15"/>
                    <a:pt x="21" y="15"/>
                    <a:pt x="23" y="16"/>
                  </a:cubicBezTo>
                  <a:cubicBezTo>
                    <a:pt x="25" y="16"/>
                    <a:pt x="27" y="18"/>
                    <a:pt x="28" y="19"/>
                  </a:cubicBezTo>
                  <a:cubicBezTo>
                    <a:pt x="29" y="21"/>
                    <a:pt x="30" y="23"/>
                    <a:pt x="31" y="26"/>
                  </a:cubicBezTo>
                  <a:cubicBezTo>
                    <a:pt x="32" y="28"/>
                    <a:pt x="32" y="32"/>
                    <a:pt x="32" y="35"/>
                  </a:cubicBezTo>
                  <a:close/>
                  <a:moveTo>
                    <a:pt x="25" y="35"/>
                  </a:moveTo>
                  <a:cubicBezTo>
                    <a:pt x="25" y="31"/>
                    <a:pt x="24" y="27"/>
                    <a:pt x="23" y="25"/>
                  </a:cubicBezTo>
                  <a:cubicBezTo>
                    <a:pt x="21" y="23"/>
                    <a:pt x="19" y="22"/>
                    <a:pt x="16" y="22"/>
                  </a:cubicBezTo>
                  <a:cubicBezTo>
                    <a:pt x="15" y="22"/>
                    <a:pt x="14" y="22"/>
                    <a:pt x="14" y="22"/>
                  </a:cubicBezTo>
                  <a:cubicBezTo>
                    <a:pt x="13" y="22"/>
                    <a:pt x="12" y="23"/>
                    <a:pt x="11" y="23"/>
                  </a:cubicBezTo>
                  <a:cubicBezTo>
                    <a:pt x="10" y="23"/>
                    <a:pt x="10" y="24"/>
                    <a:pt x="9" y="25"/>
                  </a:cubicBezTo>
                  <a:cubicBezTo>
                    <a:pt x="8" y="25"/>
                    <a:pt x="8" y="26"/>
                    <a:pt x="7" y="26"/>
                  </a:cubicBezTo>
                  <a:cubicBezTo>
                    <a:pt x="7" y="43"/>
                    <a:pt x="7" y="43"/>
                    <a:pt x="7" y="43"/>
                  </a:cubicBezTo>
                  <a:cubicBezTo>
                    <a:pt x="8" y="43"/>
                    <a:pt x="8" y="44"/>
                    <a:pt x="9" y="44"/>
                  </a:cubicBezTo>
                  <a:cubicBezTo>
                    <a:pt x="10" y="45"/>
                    <a:pt x="10" y="45"/>
                    <a:pt x="11" y="46"/>
                  </a:cubicBezTo>
                  <a:cubicBezTo>
                    <a:pt x="12" y="46"/>
                    <a:pt x="13" y="47"/>
                    <a:pt x="14" y="47"/>
                  </a:cubicBezTo>
                  <a:cubicBezTo>
                    <a:pt x="15" y="47"/>
                    <a:pt x="15" y="48"/>
                    <a:pt x="16"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5" name="Freeform 33">
              <a:extLst>
                <a:ext uri="{FF2B5EF4-FFF2-40B4-BE49-F238E27FC236}">
                  <a16:creationId xmlns:a16="http://schemas.microsoft.com/office/drawing/2014/main" id="{3FF3AC5A-B742-4B29-8E04-03A71D82B9A6}"/>
                </a:ext>
              </a:extLst>
            </p:cNvPr>
            <p:cNvSpPr>
              <a:spLocks noEditPoints="1"/>
            </p:cNvSpPr>
            <p:nvPr userDrawn="1"/>
          </p:nvSpPr>
          <p:spPr bwMode="auto">
            <a:xfrm>
              <a:off x="2998603"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8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8" y="37"/>
                  </a:cubicBezTo>
                  <a:cubicBezTo>
                    <a:pt x="27" y="37"/>
                    <a:pt x="26" y="38"/>
                    <a:pt x="25" y="38"/>
                  </a:cubicBezTo>
                  <a:cubicBezTo>
                    <a:pt x="24" y="39"/>
                    <a:pt x="23"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7"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6" name="Freeform 34">
              <a:extLst>
                <a:ext uri="{FF2B5EF4-FFF2-40B4-BE49-F238E27FC236}">
                  <a16:creationId xmlns:a16="http://schemas.microsoft.com/office/drawing/2014/main" id="{0C912743-E24B-4E48-8196-5FBD1ECEE9AD}"/>
                </a:ext>
              </a:extLst>
            </p:cNvPr>
            <p:cNvSpPr>
              <a:spLocks/>
            </p:cNvSpPr>
            <p:nvPr userDrawn="1"/>
          </p:nvSpPr>
          <p:spPr bwMode="auto">
            <a:xfrm>
              <a:off x="309625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3"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7" name="Freeform 35">
              <a:extLst>
                <a:ext uri="{FF2B5EF4-FFF2-40B4-BE49-F238E27FC236}">
                  <a16:creationId xmlns:a16="http://schemas.microsoft.com/office/drawing/2014/main" id="{6E2F01F4-1410-4FE1-B043-EA97A1541F32}"/>
                </a:ext>
              </a:extLst>
            </p:cNvPr>
            <p:cNvSpPr>
              <a:spLocks/>
            </p:cNvSpPr>
            <p:nvPr userDrawn="1"/>
          </p:nvSpPr>
          <p:spPr bwMode="auto">
            <a:xfrm>
              <a:off x="3164256" y="6174213"/>
              <a:ext cx="55799" cy="139497"/>
            </a:xfrm>
            <a:custGeom>
              <a:avLst/>
              <a:gdLst>
                <a:gd name="T0" fmla="*/ 21 w 22"/>
                <a:gd name="T1" fmla="*/ 53 h 55"/>
                <a:gd name="T2" fmla="*/ 18 w 22"/>
                <a:gd name="T3" fmla="*/ 54 h 55"/>
                <a:gd name="T4" fmla="*/ 14 w 22"/>
                <a:gd name="T5" fmla="*/ 55 h 55"/>
                <a:gd name="T6" fmla="*/ 10 w 22"/>
                <a:gd name="T7" fmla="*/ 54 h 55"/>
                <a:gd name="T8" fmla="*/ 7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6" y="54"/>
                    <a:pt x="15" y="55"/>
                    <a:pt x="14" y="55"/>
                  </a:cubicBezTo>
                  <a:cubicBezTo>
                    <a:pt x="12" y="55"/>
                    <a:pt x="11" y="54"/>
                    <a:pt x="10" y="54"/>
                  </a:cubicBezTo>
                  <a:cubicBezTo>
                    <a:pt x="9" y="54"/>
                    <a:pt x="8" y="53"/>
                    <a:pt x="7"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8" name="Freeform 36">
              <a:extLst>
                <a:ext uri="{FF2B5EF4-FFF2-40B4-BE49-F238E27FC236}">
                  <a16:creationId xmlns:a16="http://schemas.microsoft.com/office/drawing/2014/main" id="{58ACFF1C-49F0-414E-B9E3-DE4E9FFAA38A}"/>
                </a:ext>
              </a:extLst>
            </p:cNvPr>
            <p:cNvSpPr>
              <a:spLocks noEditPoints="1"/>
            </p:cNvSpPr>
            <p:nvPr userDrawn="1"/>
          </p:nvSpPr>
          <p:spPr bwMode="auto">
            <a:xfrm>
              <a:off x="3234004"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9" name="Freeform 37">
              <a:extLst>
                <a:ext uri="{FF2B5EF4-FFF2-40B4-BE49-F238E27FC236}">
                  <a16:creationId xmlns:a16="http://schemas.microsoft.com/office/drawing/2014/main" id="{DACBD04B-22FF-4A4F-8B29-A2F31A05423A}"/>
                </a:ext>
              </a:extLst>
            </p:cNvPr>
            <p:cNvSpPr>
              <a:spLocks/>
            </p:cNvSpPr>
            <p:nvPr userDrawn="1"/>
          </p:nvSpPr>
          <p:spPr bwMode="auto">
            <a:xfrm>
              <a:off x="3336884" y="6212575"/>
              <a:ext cx="59286" cy="99391"/>
            </a:xfrm>
            <a:custGeom>
              <a:avLst/>
              <a:gdLst>
                <a:gd name="T0" fmla="*/ 21 w 23"/>
                <a:gd name="T1" fmla="*/ 8 h 39"/>
                <a:gd name="T2" fmla="*/ 19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7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9" y="7"/>
                  </a:cubicBezTo>
                  <a:cubicBezTo>
                    <a:pt x="18" y="7"/>
                    <a:pt x="17"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1" y="1"/>
                  </a:cubicBezTo>
                  <a:cubicBezTo>
                    <a:pt x="12" y="0"/>
                    <a:pt x="13" y="0"/>
                    <a:pt x="14" y="0"/>
                  </a:cubicBezTo>
                  <a:cubicBezTo>
                    <a:pt x="15" y="0"/>
                    <a:pt x="16" y="0"/>
                    <a:pt x="17"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0" name="Freeform 38">
              <a:extLst>
                <a:ext uri="{FF2B5EF4-FFF2-40B4-BE49-F238E27FC236}">
                  <a16:creationId xmlns:a16="http://schemas.microsoft.com/office/drawing/2014/main" id="{A13F6E37-C22B-4FD3-ADFE-9C53ECB44692}"/>
                </a:ext>
              </a:extLst>
            </p:cNvPr>
            <p:cNvSpPr>
              <a:spLocks/>
            </p:cNvSpPr>
            <p:nvPr userDrawn="1"/>
          </p:nvSpPr>
          <p:spPr bwMode="auto">
            <a:xfrm>
              <a:off x="3451969"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1" name="Freeform 39">
              <a:extLst>
                <a:ext uri="{FF2B5EF4-FFF2-40B4-BE49-F238E27FC236}">
                  <a16:creationId xmlns:a16="http://schemas.microsoft.com/office/drawing/2014/main" id="{76256F1D-405A-49F9-8592-A899623F2DB0}"/>
                </a:ext>
              </a:extLst>
            </p:cNvPr>
            <p:cNvSpPr>
              <a:spLocks/>
            </p:cNvSpPr>
            <p:nvPr userDrawn="1"/>
          </p:nvSpPr>
          <p:spPr bwMode="auto">
            <a:xfrm>
              <a:off x="3530436"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2" name="Freeform 40">
              <a:extLst>
                <a:ext uri="{FF2B5EF4-FFF2-40B4-BE49-F238E27FC236}">
                  <a16:creationId xmlns:a16="http://schemas.microsoft.com/office/drawing/2014/main" id="{2F9CAE14-DB05-4B70-867F-3F6164BDB74F}"/>
                </a:ext>
              </a:extLst>
            </p:cNvPr>
            <p:cNvSpPr>
              <a:spLocks noEditPoints="1"/>
            </p:cNvSpPr>
            <p:nvPr userDrawn="1"/>
          </p:nvSpPr>
          <p:spPr bwMode="auto">
            <a:xfrm>
              <a:off x="362808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3" name="Freeform 41">
              <a:extLst>
                <a:ext uri="{FF2B5EF4-FFF2-40B4-BE49-F238E27FC236}">
                  <a16:creationId xmlns:a16="http://schemas.microsoft.com/office/drawing/2014/main" id="{30C7B10F-7027-41F9-BEE2-F1575CB690D6}"/>
                </a:ext>
              </a:extLst>
            </p:cNvPr>
            <p:cNvSpPr>
              <a:spLocks noEditPoints="1"/>
            </p:cNvSpPr>
            <p:nvPr userDrawn="1"/>
          </p:nvSpPr>
          <p:spPr bwMode="auto">
            <a:xfrm>
              <a:off x="3772813" y="6212575"/>
              <a:ext cx="81955" cy="101135"/>
            </a:xfrm>
            <a:custGeom>
              <a:avLst/>
              <a:gdLst>
                <a:gd name="T0" fmla="*/ 24 w 32"/>
                <a:gd name="T1" fmla="*/ 39 h 40"/>
                <a:gd name="T2" fmla="*/ 24 w 32"/>
                <a:gd name="T3" fmla="*/ 35 h 40"/>
                <a:gd name="T4" fmla="*/ 22 w 32"/>
                <a:gd name="T5" fmla="*/ 37 h 40"/>
                <a:gd name="T6" fmla="*/ 20 w 32"/>
                <a:gd name="T7" fmla="*/ 38 h 40"/>
                <a:gd name="T8" fmla="*/ 17 w 32"/>
                <a:gd name="T9" fmla="*/ 39 h 40"/>
                <a:gd name="T10" fmla="*/ 14 w 32"/>
                <a:gd name="T11" fmla="*/ 40 h 40"/>
                <a:gd name="T12" fmla="*/ 9 w 32"/>
                <a:gd name="T13" fmla="*/ 39 h 40"/>
                <a:gd name="T14" fmla="*/ 5 w 32"/>
                <a:gd name="T15" fmla="*/ 37 h 40"/>
                <a:gd name="T16" fmla="*/ 2 w 32"/>
                <a:gd name="T17" fmla="*/ 33 h 40"/>
                <a:gd name="T18" fmla="*/ 0 w 32"/>
                <a:gd name="T19" fmla="*/ 27 h 40"/>
                <a:gd name="T20" fmla="*/ 2 w 32"/>
                <a:gd name="T21" fmla="*/ 21 h 40"/>
                <a:gd name="T22" fmla="*/ 5 w 32"/>
                <a:gd name="T23" fmla="*/ 17 h 40"/>
                <a:gd name="T24" fmla="*/ 10 w 32"/>
                <a:gd name="T25" fmla="*/ 15 h 40"/>
                <a:gd name="T26" fmla="*/ 16 w 32"/>
                <a:gd name="T27" fmla="*/ 14 h 40"/>
                <a:gd name="T28" fmla="*/ 21 w 32"/>
                <a:gd name="T29" fmla="*/ 15 h 40"/>
                <a:gd name="T30" fmla="*/ 24 w 32"/>
                <a:gd name="T31" fmla="*/ 16 h 40"/>
                <a:gd name="T32" fmla="*/ 24 w 32"/>
                <a:gd name="T33" fmla="*/ 13 h 40"/>
                <a:gd name="T34" fmla="*/ 22 w 32"/>
                <a:gd name="T35" fmla="*/ 8 h 40"/>
                <a:gd name="T36" fmla="*/ 17 w 32"/>
                <a:gd name="T37" fmla="*/ 6 h 40"/>
                <a:gd name="T38" fmla="*/ 12 w 32"/>
                <a:gd name="T39" fmla="*/ 7 h 40"/>
                <a:gd name="T40" fmla="*/ 7 w 32"/>
                <a:gd name="T41" fmla="*/ 9 h 40"/>
                <a:gd name="T42" fmla="*/ 4 w 32"/>
                <a:gd name="T43" fmla="*/ 3 h 40"/>
                <a:gd name="T44" fmla="*/ 10 w 32"/>
                <a:gd name="T45" fmla="*/ 0 h 40"/>
                <a:gd name="T46" fmla="*/ 17 w 32"/>
                <a:gd name="T47" fmla="*/ 0 h 40"/>
                <a:gd name="T48" fmla="*/ 23 w 32"/>
                <a:gd name="T49" fmla="*/ 0 h 40"/>
                <a:gd name="T50" fmla="*/ 28 w 32"/>
                <a:gd name="T51" fmla="*/ 3 h 40"/>
                <a:gd name="T52" fmla="*/ 31 w 32"/>
                <a:gd name="T53" fmla="*/ 7 h 40"/>
                <a:gd name="T54" fmla="*/ 32 w 32"/>
                <a:gd name="T55" fmla="*/ 12 h 40"/>
                <a:gd name="T56" fmla="*/ 32 w 32"/>
                <a:gd name="T57" fmla="*/ 39 h 40"/>
                <a:gd name="T58" fmla="*/ 24 w 32"/>
                <a:gd name="T59" fmla="*/ 39 h 40"/>
                <a:gd name="T60" fmla="*/ 24 w 32"/>
                <a:gd name="T61" fmla="*/ 22 h 40"/>
                <a:gd name="T62" fmla="*/ 22 w 32"/>
                <a:gd name="T63" fmla="*/ 22 h 40"/>
                <a:gd name="T64" fmla="*/ 21 w 32"/>
                <a:gd name="T65" fmla="*/ 21 h 40"/>
                <a:gd name="T66" fmla="*/ 18 w 32"/>
                <a:gd name="T67" fmla="*/ 21 h 40"/>
                <a:gd name="T68" fmla="*/ 16 w 32"/>
                <a:gd name="T69" fmla="*/ 21 h 40"/>
                <a:gd name="T70" fmla="*/ 10 w 32"/>
                <a:gd name="T71" fmla="*/ 22 h 40"/>
                <a:gd name="T72" fmla="*/ 8 w 32"/>
                <a:gd name="T73" fmla="*/ 26 h 40"/>
                <a:gd name="T74" fmla="*/ 8 w 32"/>
                <a:gd name="T75" fmla="*/ 29 h 40"/>
                <a:gd name="T76" fmla="*/ 10 w 32"/>
                <a:gd name="T77" fmla="*/ 31 h 40"/>
                <a:gd name="T78" fmla="*/ 12 w 32"/>
                <a:gd name="T79" fmla="*/ 32 h 40"/>
                <a:gd name="T80" fmla="*/ 15 w 32"/>
                <a:gd name="T81" fmla="*/ 33 h 40"/>
                <a:gd name="T82" fmla="*/ 18 w 32"/>
                <a:gd name="T83" fmla="*/ 32 h 40"/>
                <a:gd name="T84" fmla="*/ 21 w 32"/>
                <a:gd name="T85" fmla="*/ 31 h 40"/>
                <a:gd name="T86" fmla="*/ 23 w 32"/>
                <a:gd name="T87" fmla="*/ 30 h 40"/>
                <a:gd name="T88" fmla="*/ 24 w 32"/>
                <a:gd name="T89" fmla="*/ 28 h 40"/>
                <a:gd name="T90" fmla="*/ 24 w 32"/>
                <a:gd name="T9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0">
                  <a:moveTo>
                    <a:pt x="24" y="39"/>
                  </a:moveTo>
                  <a:cubicBezTo>
                    <a:pt x="24" y="35"/>
                    <a:pt x="24" y="35"/>
                    <a:pt x="24" y="35"/>
                  </a:cubicBezTo>
                  <a:cubicBezTo>
                    <a:pt x="23" y="36"/>
                    <a:pt x="23" y="37"/>
                    <a:pt x="22" y="37"/>
                  </a:cubicBezTo>
                  <a:cubicBezTo>
                    <a:pt x="21" y="37"/>
                    <a:pt x="21" y="38"/>
                    <a:pt x="20" y="38"/>
                  </a:cubicBezTo>
                  <a:cubicBezTo>
                    <a:pt x="19" y="39"/>
                    <a:pt x="18" y="39"/>
                    <a:pt x="17" y="39"/>
                  </a:cubicBezTo>
                  <a:cubicBezTo>
                    <a:pt x="16" y="39"/>
                    <a:pt x="15" y="40"/>
                    <a:pt x="14" y="40"/>
                  </a:cubicBezTo>
                  <a:cubicBezTo>
                    <a:pt x="12" y="40"/>
                    <a:pt x="11" y="39"/>
                    <a:pt x="9" y="39"/>
                  </a:cubicBezTo>
                  <a:cubicBezTo>
                    <a:pt x="7" y="38"/>
                    <a:pt x="6" y="38"/>
                    <a:pt x="5" y="37"/>
                  </a:cubicBezTo>
                  <a:cubicBezTo>
                    <a:pt x="3" y="36"/>
                    <a:pt x="2" y="34"/>
                    <a:pt x="2" y="33"/>
                  </a:cubicBezTo>
                  <a:cubicBezTo>
                    <a:pt x="1" y="31"/>
                    <a:pt x="0" y="29"/>
                    <a:pt x="0" y="27"/>
                  </a:cubicBezTo>
                  <a:cubicBezTo>
                    <a:pt x="0" y="24"/>
                    <a:pt x="1" y="23"/>
                    <a:pt x="2" y="21"/>
                  </a:cubicBezTo>
                  <a:cubicBezTo>
                    <a:pt x="2" y="20"/>
                    <a:pt x="3" y="18"/>
                    <a:pt x="5" y="17"/>
                  </a:cubicBezTo>
                  <a:cubicBezTo>
                    <a:pt x="6" y="16"/>
                    <a:pt x="8" y="15"/>
                    <a:pt x="10" y="15"/>
                  </a:cubicBezTo>
                  <a:cubicBezTo>
                    <a:pt x="12" y="14"/>
                    <a:pt x="14" y="14"/>
                    <a:pt x="16" y="14"/>
                  </a:cubicBezTo>
                  <a:cubicBezTo>
                    <a:pt x="18" y="14"/>
                    <a:pt x="19" y="14"/>
                    <a:pt x="21" y="15"/>
                  </a:cubicBezTo>
                  <a:cubicBezTo>
                    <a:pt x="22" y="15"/>
                    <a:pt x="23" y="15"/>
                    <a:pt x="24" y="16"/>
                  </a:cubicBezTo>
                  <a:cubicBezTo>
                    <a:pt x="24" y="13"/>
                    <a:pt x="24" y="13"/>
                    <a:pt x="24" y="13"/>
                  </a:cubicBezTo>
                  <a:cubicBezTo>
                    <a:pt x="24" y="11"/>
                    <a:pt x="24" y="9"/>
                    <a:pt x="22" y="8"/>
                  </a:cubicBezTo>
                  <a:cubicBezTo>
                    <a:pt x="21" y="7"/>
                    <a:pt x="19" y="6"/>
                    <a:pt x="17" y="6"/>
                  </a:cubicBezTo>
                  <a:cubicBezTo>
                    <a:pt x="15" y="6"/>
                    <a:pt x="13" y="6"/>
                    <a:pt x="12" y="7"/>
                  </a:cubicBezTo>
                  <a:cubicBezTo>
                    <a:pt x="10" y="7"/>
                    <a:pt x="9" y="8"/>
                    <a:pt x="7" y="9"/>
                  </a:cubicBezTo>
                  <a:cubicBezTo>
                    <a:pt x="4" y="3"/>
                    <a:pt x="4" y="3"/>
                    <a:pt x="4" y="3"/>
                  </a:cubicBezTo>
                  <a:cubicBezTo>
                    <a:pt x="6" y="2"/>
                    <a:pt x="8" y="1"/>
                    <a:pt x="10" y="0"/>
                  </a:cubicBezTo>
                  <a:cubicBezTo>
                    <a:pt x="12" y="0"/>
                    <a:pt x="15" y="0"/>
                    <a:pt x="17" y="0"/>
                  </a:cubicBezTo>
                  <a:cubicBezTo>
                    <a:pt x="19" y="0"/>
                    <a:pt x="21" y="0"/>
                    <a:pt x="23" y="0"/>
                  </a:cubicBezTo>
                  <a:cubicBezTo>
                    <a:pt x="25" y="1"/>
                    <a:pt x="26" y="2"/>
                    <a:pt x="28" y="3"/>
                  </a:cubicBezTo>
                  <a:cubicBezTo>
                    <a:pt x="29" y="4"/>
                    <a:pt x="30" y="5"/>
                    <a:pt x="31" y="7"/>
                  </a:cubicBezTo>
                  <a:cubicBezTo>
                    <a:pt x="31" y="8"/>
                    <a:pt x="32" y="10"/>
                    <a:pt x="32" y="12"/>
                  </a:cubicBezTo>
                  <a:cubicBezTo>
                    <a:pt x="32" y="39"/>
                    <a:pt x="32" y="39"/>
                    <a:pt x="32" y="39"/>
                  </a:cubicBezTo>
                  <a:lnTo>
                    <a:pt x="24" y="39"/>
                  </a:lnTo>
                  <a:close/>
                  <a:moveTo>
                    <a:pt x="24" y="22"/>
                  </a:moveTo>
                  <a:cubicBezTo>
                    <a:pt x="24" y="22"/>
                    <a:pt x="23" y="22"/>
                    <a:pt x="22" y="22"/>
                  </a:cubicBezTo>
                  <a:cubicBezTo>
                    <a:pt x="22" y="21"/>
                    <a:pt x="21" y="21"/>
                    <a:pt x="21" y="21"/>
                  </a:cubicBezTo>
                  <a:cubicBezTo>
                    <a:pt x="20" y="21"/>
                    <a:pt x="19" y="21"/>
                    <a:pt x="18" y="21"/>
                  </a:cubicBezTo>
                  <a:cubicBezTo>
                    <a:pt x="17" y="21"/>
                    <a:pt x="17" y="21"/>
                    <a:pt x="16" y="21"/>
                  </a:cubicBezTo>
                  <a:cubicBezTo>
                    <a:pt x="13" y="21"/>
                    <a:pt x="11" y="21"/>
                    <a:pt x="10" y="22"/>
                  </a:cubicBezTo>
                  <a:cubicBezTo>
                    <a:pt x="8" y="23"/>
                    <a:pt x="8" y="25"/>
                    <a:pt x="8" y="26"/>
                  </a:cubicBezTo>
                  <a:cubicBezTo>
                    <a:pt x="8" y="28"/>
                    <a:pt x="8" y="29"/>
                    <a:pt x="8" y="29"/>
                  </a:cubicBezTo>
                  <a:cubicBezTo>
                    <a:pt x="9" y="30"/>
                    <a:pt x="9" y="31"/>
                    <a:pt x="10" y="31"/>
                  </a:cubicBezTo>
                  <a:cubicBezTo>
                    <a:pt x="10" y="32"/>
                    <a:pt x="11" y="32"/>
                    <a:pt x="12" y="32"/>
                  </a:cubicBezTo>
                  <a:cubicBezTo>
                    <a:pt x="13" y="33"/>
                    <a:pt x="14" y="33"/>
                    <a:pt x="15" y="33"/>
                  </a:cubicBezTo>
                  <a:cubicBezTo>
                    <a:pt x="16" y="33"/>
                    <a:pt x="17" y="33"/>
                    <a:pt x="18" y="32"/>
                  </a:cubicBezTo>
                  <a:cubicBezTo>
                    <a:pt x="19" y="32"/>
                    <a:pt x="20" y="32"/>
                    <a:pt x="21" y="31"/>
                  </a:cubicBezTo>
                  <a:cubicBezTo>
                    <a:pt x="21" y="31"/>
                    <a:pt x="22" y="30"/>
                    <a:pt x="23" y="30"/>
                  </a:cubicBezTo>
                  <a:cubicBezTo>
                    <a:pt x="23" y="29"/>
                    <a:pt x="24" y="28"/>
                    <a:pt x="24" y="28"/>
                  </a:cubicBezTo>
                  <a:lnTo>
                    <a:pt x="2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4" name="Freeform 42">
              <a:extLst>
                <a:ext uri="{FF2B5EF4-FFF2-40B4-BE49-F238E27FC236}">
                  <a16:creationId xmlns:a16="http://schemas.microsoft.com/office/drawing/2014/main" id="{16B384B2-A2D9-4CB4-AF87-AF1004852B5B}"/>
                </a:ext>
              </a:extLst>
            </p:cNvPr>
            <p:cNvSpPr>
              <a:spLocks/>
            </p:cNvSpPr>
            <p:nvPr userDrawn="1"/>
          </p:nvSpPr>
          <p:spPr bwMode="auto">
            <a:xfrm>
              <a:off x="3877436" y="6212575"/>
              <a:ext cx="78468" cy="99391"/>
            </a:xfrm>
            <a:custGeom>
              <a:avLst/>
              <a:gdLst>
                <a:gd name="T0" fmla="*/ 23 w 31"/>
                <a:gd name="T1" fmla="*/ 39 h 39"/>
                <a:gd name="T2" fmla="*/ 23 w 31"/>
                <a:gd name="T3" fmla="*/ 17 h 39"/>
                <a:gd name="T4" fmla="*/ 22 w 31"/>
                <a:gd name="T5" fmla="*/ 9 h 39"/>
                <a:gd name="T6" fmla="*/ 15 w 31"/>
                <a:gd name="T7" fmla="*/ 7 h 39"/>
                <a:gd name="T8" fmla="*/ 12 w 31"/>
                <a:gd name="T9" fmla="*/ 7 h 39"/>
                <a:gd name="T10" fmla="*/ 10 w 31"/>
                <a:gd name="T11" fmla="*/ 9 h 39"/>
                <a:gd name="T12" fmla="*/ 8 w 31"/>
                <a:gd name="T13" fmla="*/ 12 h 39"/>
                <a:gd name="T14" fmla="*/ 8 w 31"/>
                <a:gd name="T15" fmla="*/ 16 h 39"/>
                <a:gd name="T16" fmla="*/ 8 w 31"/>
                <a:gd name="T17" fmla="*/ 39 h 39"/>
                <a:gd name="T18" fmla="*/ 0 w 31"/>
                <a:gd name="T19" fmla="*/ 39 h 39"/>
                <a:gd name="T20" fmla="*/ 0 w 31"/>
                <a:gd name="T21" fmla="*/ 0 h 39"/>
                <a:gd name="T22" fmla="*/ 8 w 31"/>
                <a:gd name="T23" fmla="*/ 0 h 39"/>
                <a:gd name="T24" fmla="*/ 8 w 31"/>
                <a:gd name="T25" fmla="*/ 4 h 39"/>
                <a:gd name="T26" fmla="*/ 9 w 31"/>
                <a:gd name="T27" fmla="*/ 2 h 39"/>
                <a:gd name="T28" fmla="*/ 12 w 31"/>
                <a:gd name="T29" fmla="*/ 1 h 39"/>
                <a:gd name="T30" fmla="*/ 14 w 31"/>
                <a:gd name="T31" fmla="*/ 0 h 39"/>
                <a:gd name="T32" fmla="*/ 17 w 31"/>
                <a:gd name="T33" fmla="*/ 0 h 39"/>
                <a:gd name="T34" fmla="*/ 23 w 31"/>
                <a:gd name="T35" fmla="*/ 1 h 39"/>
                <a:gd name="T36" fmla="*/ 28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2" y="9"/>
                  </a:cubicBezTo>
                  <a:cubicBezTo>
                    <a:pt x="20" y="7"/>
                    <a:pt x="18" y="7"/>
                    <a:pt x="15" y="7"/>
                  </a:cubicBezTo>
                  <a:cubicBezTo>
                    <a:pt x="14" y="7"/>
                    <a:pt x="13" y="7"/>
                    <a:pt x="12" y="7"/>
                  </a:cubicBezTo>
                  <a:cubicBezTo>
                    <a:pt x="11" y="8"/>
                    <a:pt x="10" y="8"/>
                    <a:pt x="10" y="9"/>
                  </a:cubicBezTo>
                  <a:cubicBezTo>
                    <a:pt x="9" y="10"/>
                    <a:pt x="8" y="11"/>
                    <a:pt x="8" y="12"/>
                  </a:cubicBezTo>
                  <a:cubicBezTo>
                    <a:pt x="8" y="14"/>
                    <a:pt x="8" y="15"/>
                    <a:pt x="8" y="16"/>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2" y="1"/>
                  </a:cubicBezTo>
                  <a:cubicBezTo>
                    <a:pt x="12" y="0"/>
                    <a:pt x="13" y="0"/>
                    <a:pt x="14" y="0"/>
                  </a:cubicBezTo>
                  <a:cubicBezTo>
                    <a:pt x="15" y="0"/>
                    <a:pt x="16" y="0"/>
                    <a:pt x="17" y="0"/>
                  </a:cubicBezTo>
                  <a:cubicBezTo>
                    <a:pt x="20" y="0"/>
                    <a:pt x="22" y="0"/>
                    <a:pt x="23" y="1"/>
                  </a:cubicBezTo>
                  <a:cubicBezTo>
                    <a:pt x="25" y="1"/>
                    <a:pt x="26" y="2"/>
                    <a:pt x="28" y="4"/>
                  </a:cubicBezTo>
                  <a:cubicBezTo>
                    <a:pt x="29" y="5"/>
                    <a:pt x="29" y="7"/>
                    <a:pt x="30" y="9"/>
                  </a:cubicBezTo>
                  <a:cubicBezTo>
                    <a:pt x="31"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5" name="Freeform 43">
              <a:extLst>
                <a:ext uri="{FF2B5EF4-FFF2-40B4-BE49-F238E27FC236}">
                  <a16:creationId xmlns:a16="http://schemas.microsoft.com/office/drawing/2014/main" id="{DC309D60-84B9-4652-BEF1-F71EFAD3A402}"/>
                </a:ext>
              </a:extLst>
            </p:cNvPr>
            <p:cNvSpPr>
              <a:spLocks/>
            </p:cNvSpPr>
            <p:nvPr userDrawn="1"/>
          </p:nvSpPr>
          <p:spPr bwMode="auto">
            <a:xfrm>
              <a:off x="3975084"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0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3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6 w 29"/>
                <a:gd name="T55" fmla="*/ 24 h 40"/>
                <a:gd name="T56" fmla="*/ 13 w 29"/>
                <a:gd name="T57" fmla="*/ 22 h 40"/>
                <a:gd name="T58" fmla="*/ 7 w 29"/>
                <a:gd name="T59" fmla="*/ 20 h 40"/>
                <a:gd name="T60" fmla="*/ 4 w 29"/>
                <a:gd name="T61" fmla="*/ 17 h 40"/>
                <a:gd name="T62" fmla="*/ 2 w 29"/>
                <a:gd name="T63" fmla="*/ 14 h 40"/>
                <a:gd name="T64" fmla="*/ 1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2" y="6"/>
                    <a:pt x="11" y="7"/>
                    <a:pt x="10" y="7"/>
                  </a:cubicBezTo>
                  <a:cubicBezTo>
                    <a:pt x="9" y="8"/>
                    <a:pt x="9" y="9"/>
                    <a:pt x="9" y="10"/>
                  </a:cubicBezTo>
                  <a:cubicBezTo>
                    <a:pt x="9" y="10"/>
                    <a:pt x="9" y="11"/>
                    <a:pt x="9" y="11"/>
                  </a:cubicBezTo>
                  <a:cubicBezTo>
                    <a:pt x="10" y="12"/>
                    <a:pt x="10" y="12"/>
                    <a:pt x="10"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3" y="29"/>
                    <a:pt x="3" y="29"/>
                    <a:pt x="3"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1" y="27"/>
                    <a:pt x="21" y="27"/>
                  </a:cubicBezTo>
                  <a:cubicBezTo>
                    <a:pt x="21" y="26"/>
                    <a:pt x="20" y="25"/>
                    <a:pt x="19" y="25"/>
                  </a:cubicBezTo>
                  <a:cubicBezTo>
                    <a:pt x="18" y="25"/>
                    <a:pt x="18" y="24"/>
                    <a:pt x="16" y="24"/>
                  </a:cubicBezTo>
                  <a:cubicBezTo>
                    <a:pt x="15" y="23"/>
                    <a:pt x="14" y="23"/>
                    <a:pt x="13" y="22"/>
                  </a:cubicBezTo>
                  <a:cubicBezTo>
                    <a:pt x="11" y="21"/>
                    <a:pt x="9" y="20"/>
                    <a:pt x="7" y="20"/>
                  </a:cubicBezTo>
                  <a:cubicBezTo>
                    <a:pt x="6" y="19"/>
                    <a:pt x="5" y="18"/>
                    <a:pt x="4" y="17"/>
                  </a:cubicBezTo>
                  <a:cubicBezTo>
                    <a:pt x="3" y="16"/>
                    <a:pt x="2" y="15"/>
                    <a:pt x="2" y="14"/>
                  </a:cubicBezTo>
                  <a:cubicBezTo>
                    <a:pt x="2" y="13"/>
                    <a:pt x="1" y="12"/>
                    <a:pt x="1" y="10"/>
                  </a:cubicBezTo>
                  <a:cubicBezTo>
                    <a:pt x="1"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6" name="Freeform 44">
              <a:extLst>
                <a:ext uri="{FF2B5EF4-FFF2-40B4-BE49-F238E27FC236}">
                  <a16:creationId xmlns:a16="http://schemas.microsoft.com/office/drawing/2014/main" id="{A4440044-5486-483F-B652-7EE3849461B3}"/>
                </a:ext>
              </a:extLst>
            </p:cNvPr>
            <p:cNvSpPr>
              <a:spLocks/>
            </p:cNvSpPr>
            <p:nvPr userDrawn="1"/>
          </p:nvSpPr>
          <p:spPr bwMode="auto">
            <a:xfrm>
              <a:off x="4058782" y="6212575"/>
              <a:ext cx="122060" cy="99391"/>
            </a:xfrm>
            <a:custGeom>
              <a:avLst/>
              <a:gdLst>
                <a:gd name="T0" fmla="*/ 55 w 70"/>
                <a:gd name="T1" fmla="*/ 57 h 57"/>
                <a:gd name="T2" fmla="*/ 45 w 70"/>
                <a:gd name="T3" fmla="*/ 57 h 57"/>
                <a:gd name="T4" fmla="*/ 35 w 70"/>
                <a:gd name="T5" fmla="*/ 17 h 57"/>
                <a:gd name="T6" fmla="*/ 25 w 70"/>
                <a:gd name="T7" fmla="*/ 57 h 57"/>
                <a:gd name="T8" fmla="*/ 14 w 70"/>
                <a:gd name="T9" fmla="*/ 57 h 57"/>
                <a:gd name="T10" fmla="*/ 0 w 70"/>
                <a:gd name="T11" fmla="*/ 0 h 57"/>
                <a:gd name="T12" fmla="*/ 10 w 70"/>
                <a:gd name="T13" fmla="*/ 0 h 57"/>
                <a:gd name="T14" fmla="*/ 20 w 70"/>
                <a:gd name="T15" fmla="*/ 39 h 57"/>
                <a:gd name="T16" fmla="*/ 30 w 70"/>
                <a:gd name="T17" fmla="*/ 0 h 57"/>
                <a:gd name="T18" fmla="*/ 39 w 70"/>
                <a:gd name="T19" fmla="*/ 0 h 57"/>
                <a:gd name="T20" fmla="*/ 49 w 70"/>
                <a:gd name="T21" fmla="*/ 39 h 57"/>
                <a:gd name="T22" fmla="*/ 60 w 70"/>
                <a:gd name="T23" fmla="*/ 0 h 57"/>
                <a:gd name="T24" fmla="*/ 70 w 70"/>
                <a:gd name="T25" fmla="*/ 0 h 57"/>
                <a:gd name="T26" fmla="*/ 55 w 7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55" y="57"/>
                  </a:moveTo>
                  <a:lnTo>
                    <a:pt x="45" y="57"/>
                  </a:lnTo>
                  <a:lnTo>
                    <a:pt x="35" y="17"/>
                  </a:lnTo>
                  <a:lnTo>
                    <a:pt x="25" y="57"/>
                  </a:lnTo>
                  <a:lnTo>
                    <a:pt x="14" y="57"/>
                  </a:lnTo>
                  <a:lnTo>
                    <a:pt x="0" y="0"/>
                  </a:lnTo>
                  <a:lnTo>
                    <a:pt x="10" y="0"/>
                  </a:lnTo>
                  <a:lnTo>
                    <a:pt x="20" y="39"/>
                  </a:lnTo>
                  <a:lnTo>
                    <a:pt x="30" y="0"/>
                  </a:lnTo>
                  <a:lnTo>
                    <a:pt x="39" y="0"/>
                  </a:lnTo>
                  <a:lnTo>
                    <a:pt x="49" y="39"/>
                  </a:lnTo>
                  <a:lnTo>
                    <a:pt x="60" y="0"/>
                  </a:lnTo>
                  <a:lnTo>
                    <a:pt x="70" y="0"/>
                  </a:lnTo>
                  <a:lnTo>
                    <a:pt x="55" y="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7" name="Freeform 45">
              <a:extLst>
                <a:ext uri="{FF2B5EF4-FFF2-40B4-BE49-F238E27FC236}">
                  <a16:creationId xmlns:a16="http://schemas.microsoft.com/office/drawing/2014/main" id="{446771E9-EA09-4256-8955-FE392C07AFC4}"/>
                </a:ext>
              </a:extLst>
            </p:cNvPr>
            <p:cNvSpPr>
              <a:spLocks noEditPoints="1"/>
            </p:cNvSpPr>
            <p:nvPr userDrawn="1"/>
          </p:nvSpPr>
          <p:spPr bwMode="auto">
            <a:xfrm>
              <a:off x="419130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8" name="Freeform 46">
              <a:extLst>
                <a:ext uri="{FF2B5EF4-FFF2-40B4-BE49-F238E27FC236}">
                  <a16:creationId xmlns:a16="http://schemas.microsoft.com/office/drawing/2014/main" id="{FE985025-CAA5-44F2-9174-87CD1D8BA182}"/>
                </a:ext>
              </a:extLst>
            </p:cNvPr>
            <p:cNvSpPr>
              <a:spLocks/>
            </p:cNvSpPr>
            <p:nvPr userDrawn="1"/>
          </p:nvSpPr>
          <p:spPr bwMode="auto">
            <a:xfrm>
              <a:off x="4295927" y="6212575"/>
              <a:ext cx="57543" cy="99391"/>
            </a:xfrm>
            <a:custGeom>
              <a:avLst/>
              <a:gdLst>
                <a:gd name="T0" fmla="*/ 21 w 23"/>
                <a:gd name="T1" fmla="*/ 8 h 39"/>
                <a:gd name="T2" fmla="*/ 18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6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8" y="7"/>
                  </a:cubicBezTo>
                  <a:cubicBezTo>
                    <a:pt x="17" y="7"/>
                    <a:pt x="16"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0" y="1"/>
                    <a:pt x="11" y="1"/>
                  </a:cubicBezTo>
                  <a:cubicBezTo>
                    <a:pt x="12" y="0"/>
                    <a:pt x="13" y="0"/>
                    <a:pt x="14" y="0"/>
                  </a:cubicBezTo>
                  <a:cubicBezTo>
                    <a:pt x="14" y="0"/>
                    <a:pt x="15" y="0"/>
                    <a:pt x="16"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9" name="Freeform 47">
              <a:extLst>
                <a:ext uri="{FF2B5EF4-FFF2-40B4-BE49-F238E27FC236}">
                  <a16:creationId xmlns:a16="http://schemas.microsoft.com/office/drawing/2014/main" id="{1105FBBE-AD06-4F22-94D8-E2E98185FAA9}"/>
                </a:ext>
              </a:extLst>
            </p:cNvPr>
            <p:cNvSpPr>
              <a:spLocks/>
            </p:cNvSpPr>
            <p:nvPr userDrawn="1"/>
          </p:nvSpPr>
          <p:spPr bwMode="auto">
            <a:xfrm>
              <a:off x="4346494" y="6284068"/>
              <a:ext cx="29644"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3 w 12"/>
                <a:gd name="T11" fmla="*/ 11 h 12"/>
                <a:gd name="T12" fmla="*/ 2 w 12"/>
                <a:gd name="T13" fmla="*/ 10 h 12"/>
                <a:gd name="T14" fmla="*/ 0 w 12"/>
                <a:gd name="T15" fmla="*/ 8 h 12"/>
                <a:gd name="T16" fmla="*/ 0 w 12"/>
                <a:gd name="T17" fmla="*/ 6 h 12"/>
                <a:gd name="T18" fmla="*/ 0 w 12"/>
                <a:gd name="T19" fmla="*/ 4 h 12"/>
                <a:gd name="T20" fmla="*/ 2 w 12"/>
                <a:gd name="T21" fmla="*/ 2 h 12"/>
                <a:gd name="T22" fmla="*/ 3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3" y="11"/>
                  </a:cubicBezTo>
                  <a:cubicBezTo>
                    <a:pt x="3" y="11"/>
                    <a:pt x="2" y="10"/>
                    <a:pt x="2" y="10"/>
                  </a:cubicBezTo>
                  <a:cubicBezTo>
                    <a:pt x="1" y="9"/>
                    <a:pt x="1" y="9"/>
                    <a:pt x="0" y="8"/>
                  </a:cubicBezTo>
                  <a:cubicBezTo>
                    <a:pt x="0" y="7"/>
                    <a:pt x="0" y="7"/>
                    <a:pt x="0" y="6"/>
                  </a:cubicBezTo>
                  <a:cubicBezTo>
                    <a:pt x="0" y="5"/>
                    <a:pt x="0" y="4"/>
                    <a:pt x="0" y="4"/>
                  </a:cubicBezTo>
                  <a:cubicBezTo>
                    <a:pt x="1" y="3"/>
                    <a:pt x="1" y="2"/>
                    <a:pt x="2" y="2"/>
                  </a:cubicBezTo>
                  <a:cubicBezTo>
                    <a:pt x="2" y="1"/>
                    <a:pt x="3" y="1"/>
                    <a:pt x="3"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0" name="Freeform 48">
              <a:extLst>
                <a:ext uri="{FF2B5EF4-FFF2-40B4-BE49-F238E27FC236}">
                  <a16:creationId xmlns:a16="http://schemas.microsoft.com/office/drawing/2014/main" id="{8141824A-6AD4-4B53-B837-71461DD538CC}"/>
                </a:ext>
              </a:extLst>
            </p:cNvPr>
            <p:cNvSpPr>
              <a:spLocks/>
            </p:cNvSpPr>
            <p:nvPr userDrawn="1"/>
          </p:nvSpPr>
          <p:spPr bwMode="auto">
            <a:xfrm>
              <a:off x="498115" y="6388691"/>
              <a:ext cx="94161" cy="130778"/>
            </a:xfrm>
            <a:custGeom>
              <a:avLst/>
              <a:gdLst>
                <a:gd name="T0" fmla="*/ 32 w 54"/>
                <a:gd name="T1" fmla="*/ 12 h 75"/>
                <a:gd name="T2" fmla="*/ 32 w 54"/>
                <a:gd name="T3" fmla="*/ 75 h 75"/>
                <a:gd name="T4" fmla="*/ 22 w 54"/>
                <a:gd name="T5" fmla="*/ 75 h 75"/>
                <a:gd name="T6" fmla="*/ 22 w 54"/>
                <a:gd name="T7" fmla="*/ 12 h 75"/>
                <a:gd name="T8" fmla="*/ 0 w 54"/>
                <a:gd name="T9" fmla="*/ 12 h 75"/>
                <a:gd name="T10" fmla="*/ 0 w 54"/>
                <a:gd name="T11" fmla="*/ 0 h 75"/>
                <a:gd name="T12" fmla="*/ 54 w 54"/>
                <a:gd name="T13" fmla="*/ 0 h 75"/>
                <a:gd name="T14" fmla="*/ 54 w 54"/>
                <a:gd name="T15" fmla="*/ 12 h 75"/>
                <a:gd name="T16" fmla="*/ 32 w 54"/>
                <a:gd name="T17"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2"/>
                  </a:moveTo>
                  <a:lnTo>
                    <a:pt x="32" y="75"/>
                  </a:lnTo>
                  <a:lnTo>
                    <a:pt x="22" y="75"/>
                  </a:lnTo>
                  <a:lnTo>
                    <a:pt x="22" y="12"/>
                  </a:lnTo>
                  <a:lnTo>
                    <a:pt x="0" y="12"/>
                  </a:lnTo>
                  <a:lnTo>
                    <a:pt x="0" y="0"/>
                  </a:lnTo>
                  <a:lnTo>
                    <a:pt x="54" y="0"/>
                  </a:lnTo>
                  <a:lnTo>
                    <a:pt x="54" y="12"/>
                  </a:lnTo>
                  <a:lnTo>
                    <a:pt x="32"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1" name="Freeform 49">
              <a:extLst>
                <a:ext uri="{FF2B5EF4-FFF2-40B4-BE49-F238E27FC236}">
                  <a16:creationId xmlns:a16="http://schemas.microsoft.com/office/drawing/2014/main" id="{1CEF1D95-CD6C-417A-9539-CB4DBAA5E07D}"/>
                </a:ext>
              </a:extLst>
            </p:cNvPr>
            <p:cNvSpPr>
              <a:spLocks/>
            </p:cNvSpPr>
            <p:nvPr userDrawn="1"/>
          </p:nvSpPr>
          <p:spPr bwMode="auto">
            <a:xfrm>
              <a:off x="609713" y="6383459"/>
              <a:ext cx="78468"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9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1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2" y="25"/>
                    <a:pt x="21" y="24"/>
                  </a:cubicBezTo>
                  <a:cubicBezTo>
                    <a:pt x="20" y="22"/>
                    <a:pt x="18" y="21"/>
                    <a:pt x="15" y="21"/>
                  </a:cubicBezTo>
                  <a:cubicBezTo>
                    <a:pt x="14" y="21"/>
                    <a:pt x="13" y="21"/>
                    <a:pt x="12" y="22"/>
                  </a:cubicBezTo>
                  <a:cubicBezTo>
                    <a:pt x="11" y="22"/>
                    <a:pt x="10" y="23"/>
                    <a:pt x="9" y="24"/>
                  </a:cubicBezTo>
                  <a:cubicBezTo>
                    <a:pt x="9" y="24"/>
                    <a:pt x="8" y="25"/>
                    <a:pt x="8" y="27"/>
                  </a:cubicBezTo>
                  <a:cubicBezTo>
                    <a:pt x="7"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8" y="17"/>
                    <a:pt x="9" y="17"/>
                  </a:cubicBezTo>
                  <a:cubicBezTo>
                    <a:pt x="10" y="16"/>
                    <a:pt x="10" y="16"/>
                    <a:pt x="11" y="15"/>
                  </a:cubicBezTo>
                  <a:cubicBezTo>
                    <a:pt x="12" y="15"/>
                    <a:pt x="13" y="15"/>
                    <a:pt x="14" y="14"/>
                  </a:cubicBezTo>
                  <a:cubicBezTo>
                    <a:pt x="15" y="14"/>
                    <a:pt x="16" y="14"/>
                    <a:pt x="17" y="14"/>
                  </a:cubicBezTo>
                  <a:cubicBezTo>
                    <a:pt x="19" y="14"/>
                    <a:pt x="21" y="14"/>
                    <a:pt x="23" y="15"/>
                  </a:cubicBezTo>
                  <a:cubicBezTo>
                    <a:pt x="25" y="16"/>
                    <a:pt x="26" y="17"/>
                    <a:pt x="27" y="18"/>
                  </a:cubicBezTo>
                  <a:cubicBezTo>
                    <a:pt x="28" y="20"/>
                    <a:pt x="29" y="22"/>
                    <a:pt x="30" y="24"/>
                  </a:cubicBezTo>
                  <a:cubicBezTo>
                    <a:pt x="30"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2" name="Freeform 50">
              <a:extLst>
                <a:ext uri="{FF2B5EF4-FFF2-40B4-BE49-F238E27FC236}">
                  <a16:creationId xmlns:a16="http://schemas.microsoft.com/office/drawing/2014/main" id="{BF6CB5D3-9648-4D73-AB7C-5374814E5BA2}"/>
                </a:ext>
              </a:extLst>
            </p:cNvPr>
            <p:cNvSpPr>
              <a:spLocks noEditPoints="1"/>
            </p:cNvSpPr>
            <p:nvPr userDrawn="1"/>
          </p:nvSpPr>
          <p:spPr bwMode="auto">
            <a:xfrm>
              <a:off x="705618" y="6418333"/>
              <a:ext cx="85443" cy="102879"/>
            </a:xfrm>
            <a:custGeom>
              <a:avLst/>
              <a:gdLst>
                <a:gd name="T0" fmla="*/ 33 w 33"/>
                <a:gd name="T1" fmla="*/ 19 h 40"/>
                <a:gd name="T2" fmla="*/ 33 w 33"/>
                <a:gd name="T3" fmla="*/ 21 h 40"/>
                <a:gd name="T4" fmla="*/ 33 w 33"/>
                <a:gd name="T5" fmla="*/ 23 h 40"/>
                <a:gd name="T6" fmla="*/ 7 w 33"/>
                <a:gd name="T7" fmla="*/ 23 h 40"/>
                <a:gd name="T8" fmla="*/ 9 w 33"/>
                <a:gd name="T9" fmla="*/ 28 h 40"/>
                <a:gd name="T10" fmla="*/ 11 w 33"/>
                <a:gd name="T11" fmla="*/ 31 h 40"/>
                <a:gd name="T12" fmla="*/ 14 w 33"/>
                <a:gd name="T13" fmla="*/ 33 h 40"/>
                <a:gd name="T14" fmla="*/ 17 w 33"/>
                <a:gd name="T15" fmla="*/ 33 h 40"/>
                <a:gd name="T16" fmla="*/ 19 w 33"/>
                <a:gd name="T17" fmla="*/ 33 h 40"/>
                <a:gd name="T18" fmla="*/ 22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1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5 w 33"/>
                <a:gd name="T65" fmla="*/ 13 h 40"/>
                <a:gd name="T66" fmla="*/ 23 w 33"/>
                <a:gd name="T67" fmla="*/ 10 h 40"/>
                <a:gd name="T68" fmla="*/ 20 w 33"/>
                <a:gd name="T69" fmla="*/ 8 h 40"/>
                <a:gd name="T70" fmla="*/ 16 w 33"/>
                <a:gd name="T71" fmla="*/ 7 h 40"/>
                <a:gd name="T72" fmla="*/ 13 w 33"/>
                <a:gd name="T73" fmla="*/ 8 h 40"/>
                <a:gd name="T74" fmla="*/ 10 w 33"/>
                <a:gd name="T75" fmla="*/ 9 h 40"/>
                <a:gd name="T76" fmla="*/ 9 w 33"/>
                <a:gd name="T77" fmla="*/ 12 h 40"/>
                <a:gd name="T78" fmla="*/ 8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7" y="23"/>
                    <a:pt x="7" y="23"/>
                    <a:pt x="7" y="23"/>
                  </a:cubicBezTo>
                  <a:cubicBezTo>
                    <a:pt x="8" y="25"/>
                    <a:pt x="8" y="26"/>
                    <a:pt x="9" y="28"/>
                  </a:cubicBezTo>
                  <a:cubicBezTo>
                    <a:pt x="9" y="29"/>
                    <a:pt x="10" y="30"/>
                    <a:pt x="11" y="31"/>
                  </a:cubicBezTo>
                  <a:cubicBezTo>
                    <a:pt x="12" y="32"/>
                    <a:pt x="13" y="32"/>
                    <a:pt x="14" y="33"/>
                  </a:cubicBezTo>
                  <a:cubicBezTo>
                    <a:pt x="15" y="33"/>
                    <a:pt x="16" y="33"/>
                    <a:pt x="17" y="33"/>
                  </a:cubicBezTo>
                  <a:cubicBezTo>
                    <a:pt x="18" y="33"/>
                    <a:pt x="19" y="33"/>
                    <a:pt x="19" y="33"/>
                  </a:cubicBezTo>
                  <a:cubicBezTo>
                    <a:pt x="20" y="33"/>
                    <a:pt x="21" y="33"/>
                    <a:pt x="22" y="32"/>
                  </a:cubicBezTo>
                  <a:cubicBezTo>
                    <a:pt x="22" y="32"/>
                    <a:pt x="23" y="32"/>
                    <a:pt x="23" y="32"/>
                  </a:cubicBezTo>
                  <a:cubicBezTo>
                    <a:pt x="24" y="31"/>
                    <a:pt x="25"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20" y="40"/>
                    <a:pt x="18" y="40"/>
                    <a:pt x="17" y="40"/>
                  </a:cubicBezTo>
                  <a:cubicBezTo>
                    <a:pt x="15" y="40"/>
                    <a:pt x="13" y="40"/>
                    <a:pt x="12" y="39"/>
                  </a:cubicBezTo>
                  <a:cubicBezTo>
                    <a:pt x="11" y="39"/>
                    <a:pt x="9" y="38"/>
                    <a:pt x="8" y="38"/>
                  </a:cubicBezTo>
                  <a:cubicBezTo>
                    <a:pt x="7" y="37"/>
                    <a:pt x="6" y="36"/>
                    <a:pt x="5" y="35"/>
                  </a:cubicBezTo>
                  <a:cubicBezTo>
                    <a:pt x="4" y="34"/>
                    <a:pt x="3" y="33"/>
                    <a:pt x="3" y="31"/>
                  </a:cubicBezTo>
                  <a:cubicBezTo>
                    <a:pt x="2" y="30"/>
                    <a:pt x="1" y="28"/>
                    <a:pt x="1" y="26"/>
                  </a:cubicBezTo>
                  <a:cubicBezTo>
                    <a:pt x="0" y="24"/>
                    <a:pt x="0" y="22"/>
                    <a:pt x="0" y="20"/>
                  </a:cubicBezTo>
                  <a:cubicBezTo>
                    <a:pt x="0" y="17"/>
                    <a:pt x="0" y="14"/>
                    <a:pt x="1" y="12"/>
                  </a:cubicBezTo>
                  <a:cubicBezTo>
                    <a:pt x="2" y="9"/>
                    <a:pt x="3" y="7"/>
                    <a:pt x="5" y="5"/>
                  </a:cubicBezTo>
                  <a:cubicBezTo>
                    <a:pt x="6" y="4"/>
                    <a:pt x="8" y="2"/>
                    <a:pt x="10" y="1"/>
                  </a:cubicBezTo>
                  <a:cubicBezTo>
                    <a:pt x="12" y="1"/>
                    <a:pt x="14" y="0"/>
                    <a:pt x="17" y="0"/>
                  </a:cubicBezTo>
                  <a:cubicBezTo>
                    <a:pt x="20" y="0"/>
                    <a:pt x="22" y="1"/>
                    <a:pt x="24" y="2"/>
                  </a:cubicBezTo>
                  <a:cubicBezTo>
                    <a:pt x="26" y="3"/>
                    <a:pt x="28" y="4"/>
                    <a:pt x="29" y="6"/>
                  </a:cubicBezTo>
                  <a:cubicBezTo>
                    <a:pt x="30" y="8"/>
                    <a:pt x="31" y="10"/>
                    <a:pt x="32" y="12"/>
                  </a:cubicBezTo>
                  <a:cubicBezTo>
                    <a:pt x="33" y="14"/>
                    <a:pt x="33" y="17"/>
                    <a:pt x="33" y="19"/>
                  </a:cubicBezTo>
                  <a:close/>
                  <a:moveTo>
                    <a:pt x="25" y="17"/>
                  </a:moveTo>
                  <a:cubicBezTo>
                    <a:pt x="25" y="15"/>
                    <a:pt x="25" y="14"/>
                    <a:pt x="25" y="13"/>
                  </a:cubicBezTo>
                  <a:cubicBezTo>
                    <a:pt x="24" y="12"/>
                    <a:pt x="24" y="11"/>
                    <a:pt x="23" y="10"/>
                  </a:cubicBezTo>
                  <a:cubicBezTo>
                    <a:pt x="22" y="9"/>
                    <a:pt x="21" y="8"/>
                    <a:pt x="20" y="8"/>
                  </a:cubicBezTo>
                  <a:cubicBezTo>
                    <a:pt x="19" y="7"/>
                    <a:pt x="18" y="7"/>
                    <a:pt x="16" y="7"/>
                  </a:cubicBezTo>
                  <a:cubicBezTo>
                    <a:pt x="15" y="7"/>
                    <a:pt x="14" y="7"/>
                    <a:pt x="13" y="8"/>
                  </a:cubicBezTo>
                  <a:cubicBezTo>
                    <a:pt x="12" y="8"/>
                    <a:pt x="11" y="9"/>
                    <a:pt x="10" y="9"/>
                  </a:cubicBezTo>
                  <a:cubicBezTo>
                    <a:pt x="10" y="10"/>
                    <a:pt x="9" y="11"/>
                    <a:pt x="9" y="12"/>
                  </a:cubicBezTo>
                  <a:cubicBezTo>
                    <a:pt x="8" y="14"/>
                    <a:pt x="8" y="15"/>
                    <a:pt x="8"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3" name="Freeform 51">
              <a:extLst>
                <a:ext uri="{FF2B5EF4-FFF2-40B4-BE49-F238E27FC236}">
                  <a16:creationId xmlns:a16="http://schemas.microsoft.com/office/drawing/2014/main" id="{55F0E322-3AEE-482E-8E59-9FB04FACA931}"/>
                </a:ext>
              </a:extLst>
            </p:cNvPr>
            <p:cNvSpPr>
              <a:spLocks noEditPoints="1"/>
            </p:cNvSpPr>
            <p:nvPr userDrawn="1"/>
          </p:nvSpPr>
          <p:spPr bwMode="auto">
            <a:xfrm>
              <a:off x="857320" y="6383459"/>
              <a:ext cx="83698" cy="137753"/>
            </a:xfrm>
            <a:custGeom>
              <a:avLst/>
              <a:gdLst>
                <a:gd name="T0" fmla="*/ 33 w 33"/>
                <a:gd name="T1" fmla="*/ 35 h 54"/>
                <a:gd name="T2" fmla="*/ 31 w 33"/>
                <a:gd name="T3" fmla="*/ 43 h 54"/>
                <a:gd name="T4" fmla="*/ 28 w 33"/>
                <a:gd name="T5" fmla="*/ 49 h 54"/>
                <a:gd name="T6" fmla="*/ 23 w 33"/>
                <a:gd name="T7" fmla="*/ 53 h 54"/>
                <a:gd name="T8" fmla="*/ 17 w 33"/>
                <a:gd name="T9" fmla="*/ 54 h 54"/>
                <a:gd name="T10" fmla="*/ 12 w 33"/>
                <a:gd name="T11" fmla="*/ 53 h 54"/>
                <a:gd name="T12" fmla="*/ 8 w 33"/>
                <a:gd name="T13" fmla="*/ 50 h 54"/>
                <a:gd name="T14" fmla="*/ 8 w 33"/>
                <a:gd name="T15" fmla="*/ 53 h 54"/>
                <a:gd name="T16" fmla="*/ 0 w 33"/>
                <a:gd name="T17" fmla="*/ 53 h 54"/>
                <a:gd name="T18" fmla="*/ 0 w 33"/>
                <a:gd name="T19" fmla="*/ 4 h 54"/>
                <a:gd name="T20" fmla="*/ 8 w 33"/>
                <a:gd name="T21" fmla="*/ 0 h 54"/>
                <a:gd name="T22" fmla="*/ 8 w 33"/>
                <a:gd name="T23" fmla="*/ 19 h 54"/>
                <a:gd name="T24" fmla="*/ 10 w 33"/>
                <a:gd name="T25" fmla="*/ 17 h 54"/>
                <a:gd name="T26" fmla="*/ 12 w 33"/>
                <a:gd name="T27" fmla="*/ 16 h 54"/>
                <a:gd name="T28" fmla="*/ 14 w 33"/>
                <a:gd name="T29" fmla="*/ 14 h 54"/>
                <a:gd name="T30" fmla="*/ 18 w 33"/>
                <a:gd name="T31" fmla="*/ 14 h 54"/>
                <a:gd name="T32" fmla="*/ 24 w 33"/>
                <a:gd name="T33" fmla="*/ 15 h 54"/>
                <a:gd name="T34" fmla="*/ 28 w 33"/>
                <a:gd name="T35" fmla="*/ 19 h 54"/>
                <a:gd name="T36" fmla="*/ 31 w 33"/>
                <a:gd name="T37" fmla="*/ 25 h 54"/>
                <a:gd name="T38" fmla="*/ 33 w 33"/>
                <a:gd name="T39" fmla="*/ 35 h 54"/>
                <a:gd name="T40" fmla="*/ 25 w 33"/>
                <a:gd name="T41" fmla="*/ 35 h 54"/>
                <a:gd name="T42" fmla="*/ 23 w 33"/>
                <a:gd name="T43" fmla="*/ 24 h 54"/>
                <a:gd name="T44" fmla="*/ 16 w 33"/>
                <a:gd name="T45" fmla="*/ 21 h 54"/>
                <a:gd name="T46" fmla="*/ 14 w 33"/>
                <a:gd name="T47" fmla="*/ 21 h 54"/>
                <a:gd name="T48" fmla="*/ 11 w 33"/>
                <a:gd name="T49" fmla="*/ 23 h 54"/>
                <a:gd name="T50" fmla="*/ 9 w 33"/>
                <a:gd name="T51" fmla="*/ 24 h 54"/>
                <a:gd name="T52" fmla="*/ 8 w 33"/>
                <a:gd name="T53" fmla="*/ 26 h 54"/>
                <a:gd name="T54" fmla="*/ 8 w 33"/>
                <a:gd name="T55" fmla="*/ 42 h 54"/>
                <a:gd name="T56" fmla="*/ 9 w 33"/>
                <a:gd name="T57" fmla="*/ 44 h 54"/>
                <a:gd name="T58" fmla="*/ 11 w 33"/>
                <a:gd name="T59" fmla="*/ 45 h 54"/>
                <a:gd name="T60" fmla="*/ 14 w 33"/>
                <a:gd name="T61" fmla="*/ 47 h 54"/>
                <a:gd name="T62" fmla="*/ 17 w 33"/>
                <a:gd name="T63" fmla="*/ 47 h 54"/>
                <a:gd name="T64" fmla="*/ 23 w 33"/>
                <a:gd name="T65" fmla="*/ 44 h 54"/>
                <a:gd name="T66" fmla="*/ 25 w 33"/>
                <a:gd name="T6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4">
                  <a:moveTo>
                    <a:pt x="33" y="35"/>
                  </a:moveTo>
                  <a:cubicBezTo>
                    <a:pt x="33" y="38"/>
                    <a:pt x="32" y="41"/>
                    <a:pt x="31" y="43"/>
                  </a:cubicBezTo>
                  <a:cubicBezTo>
                    <a:pt x="30" y="46"/>
                    <a:pt x="29" y="48"/>
                    <a:pt x="28" y="49"/>
                  </a:cubicBezTo>
                  <a:cubicBezTo>
                    <a:pt x="27" y="51"/>
                    <a:pt x="25" y="52"/>
                    <a:pt x="23" y="53"/>
                  </a:cubicBezTo>
                  <a:cubicBezTo>
                    <a:pt x="21" y="54"/>
                    <a:pt x="19" y="54"/>
                    <a:pt x="17" y="54"/>
                  </a:cubicBezTo>
                  <a:cubicBezTo>
                    <a:pt x="16" y="54"/>
                    <a:pt x="14" y="54"/>
                    <a:pt x="12" y="53"/>
                  </a:cubicBezTo>
                  <a:cubicBezTo>
                    <a:pt x="10" y="52"/>
                    <a:pt x="9" y="51"/>
                    <a:pt x="8" y="50"/>
                  </a:cubicBezTo>
                  <a:cubicBezTo>
                    <a:pt x="8" y="53"/>
                    <a:pt x="8" y="53"/>
                    <a:pt x="8" y="53"/>
                  </a:cubicBezTo>
                  <a:cubicBezTo>
                    <a:pt x="0" y="53"/>
                    <a:pt x="0" y="53"/>
                    <a:pt x="0" y="53"/>
                  </a:cubicBezTo>
                  <a:cubicBezTo>
                    <a:pt x="0" y="4"/>
                    <a:pt x="0" y="4"/>
                    <a:pt x="0" y="4"/>
                  </a:cubicBezTo>
                  <a:cubicBezTo>
                    <a:pt x="8" y="0"/>
                    <a:pt x="8" y="0"/>
                    <a:pt x="8" y="0"/>
                  </a:cubicBezTo>
                  <a:cubicBezTo>
                    <a:pt x="8" y="19"/>
                    <a:pt x="8" y="19"/>
                    <a:pt x="8" y="19"/>
                  </a:cubicBezTo>
                  <a:cubicBezTo>
                    <a:pt x="9" y="18"/>
                    <a:pt x="9" y="17"/>
                    <a:pt x="10" y="17"/>
                  </a:cubicBezTo>
                  <a:cubicBezTo>
                    <a:pt x="11" y="16"/>
                    <a:pt x="11" y="16"/>
                    <a:pt x="12" y="16"/>
                  </a:cubicBezTo>
                  <a:cubicBezTo>
                    <a:pt x="13" y="15"/>
                    <a:pt x="13" y="15"/>
                    <a:pt x="14" y="14"/>
                  </a:cubicBezTo>
                  <a:cubicBezTo>
                    <a:pt x="15" y="14"/>
                    <a:pt x="16" y="14"/>
                    <a:pt x="18" y="14"/>
                  </a:cubicBezTo>
                  <a:cubicBezTo>
                    <a:pt x="20" y="14"/>
                    <a:pt x="22" y="14"/>
                    <a:pt x="24" y="15"/>
                  </a:cubicBezTo>
                  <a:cubicBezTo>
                    <a:pt x="25" y="16"/>
                    <a:pt x="27" y="17"/>
                    <a:pt x="28" y="19"/>
                  </a:cubicBezTo>
                  <a:cubicBezTo>
                    <a:pt x="30" y="21"/>
                    <a:pt x="31" y="23"/>
                    <a:pt x="31" y="25"/>
                  </a:cubicBezTo>
                  <a:cubicBezTo>
                    <a:pt x="32" y="28"/>
                    <a:pt x="33" y="31"/>
                    <a:pt x="33" y="35"/>
                  </a:cubicBezTo>
                  <a:close/>
                  <a:moveTo>
                    <a:pt x="25" y="35"/>
                  </a:moveTo>
                  <a:cubicBezTo>
                    <a:pt x="25" y="30"/>
                    <a:pt x="24" y="27"/>
                    <a:pt x="23" y="24"/>
                  </a:cubicBezTo>
                  <a:cubicBezTo>
                    <a:pt x="21" y="22"/>
                    <a:pt x="19" y="21"/>
                    <a:pt x="16" y="21"/>
                  </a:cubicBezTo>
                  <a:cubicBezTo>
                    <a:pt x="15" y="21"/>
                    <a:pt x="15" y="21"/>
                    <a:pt x="14" y="21"/>
                  </a:cubicBezTo>
                  <a:cubicBezTo>
                    <a:pt x="13" y="22"/>
                    <a:pt x="12" y="22"/>
                    <a:pt x="11" y="23"/>
                  </a:cubicBezTo>
                  <a:cubicBezTo>
                    <a:pt x="11" y="23"/>
                    <a:pt x="10" y="24"/>
                    <a:pt x="9" y="24"/>
                  </a:cubicBezTo>
                  <a:cubicBezTo>
                    <a:pt x="9" y="25"/>
                    <a:pt x="8" y="25"/>
                    <a:pt x="8" y="26"/>
                  </a:cubicBezTo>
                  <a:cubicBezTo>
                    <a:pt x="8" y="42"/>
                    <a:pt x="8" y="42"/>
                    <a:pt x="8" y="42"/>
                  </a:cubicBezTo>
                  <a:cubicBezTo>
                    <a:pt x="8" y="43"/>
                    <a:pt x="9" y="43"/>
                    <a:pt x="9" y="44"/>
                  </a:cubicBezTo>
                  <a:cubicBezTo>
                    <a:pt x="10" y="44"/>
                    <a:pt x="11" y="45"/>
                    <a:pt x="11" y="45"/>
                  </a:cubicBezTo>
                  <a:cubicBezTo>
                    <a:pt x="12" y="46"/>
                    <a:pt x="13" y="46"/>
                    <a:pt x="14" y="47"/>
                  </a:cubicBezTo>
                  <a:cubicBezTo>
                    <a:pt x="15" y="47"/>
                    <a:pt x="16" y="47"/>
                    <a:pt x="17" y="47"/>
                  </a:cubicBezTo>
                  <a:cubicBezTo>
                    <a:pt x="19" y="47"/>
                    <a:pt x="21" y="46"/>
                    <a:pt x="23" y="44"/>
                  </a:cubicBezTo>
                  <a:cubicBezTo>
                    <a:pt x="24" y="42"/>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4" name="Freeform 52">
              <a:extLst>
                <a:ext uri="{FF2B5EF4-FFF2-40B4-BE49-F238E27FC236}">
                  <a16:creationId xmlns:a16="http://schemas.microsoft.com/office/drawing/2014/main" id="{0D3C59AD-7CCF-4166-9D21-3C3484889312}"/>
                </a:ext>
              </a:extLst>
            </p:cNvPr>
            <p:cNvSpPr>
              <a:spLocks noEditPoints="1"/>
            </p:cNvSpPr>
            <p:nvPr userDrawn="1"/>
          </p:nvSpPr>
          <p:spPr bwMode="auto">
            <a:xfrm>
              <a:off x="956713"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1" y="33"/>
                    <a:pt x="21" y="32"/>
                  </a:cubicBezTo>
                  <a:cubicBezTo>
                    <a:pt x="22" y="32"/>
                    <a:pt x="22" y="32"/>
                    <a:pt x="23" y="32"/>
                  </a:cubicBezTo>
                  <a:cubicBezTo>
                    <a:pt x="24" y="31"/>
                    <a:pt x="24"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8"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5" name="Freeform 53">
              <a:extLst>
                <a:ext uri="{FF2B5EF4-FFF2-40B4-BE49-F238E27FC236}">
                  <a16:creationId xmlns:a16="http://schemas.microsoft.com/office/drawing/2014/main" id="{9C9DA4CE-7B4D-42AE-9264-92B7D7757DD8}"/>
                </a:ext>
              </a:extLst>
            </p:cNvPr>
            <p:cNvSpPr>
              <a:spLocks/>
            </p:cNvSpPr>
            <p:nvPr userDrawn="1"/>
          </p:nvSpPr>
          <p:spPr bwMode="auto">
            <a:xfrm>
              <a:off x="1050873" y="6383459"/>
              <a:ext cx="55799" cy="137753"/>
            </a:xfrm>
            <a:custGeom>
              <a:avLst/>
              <a:gdLst>
                <a:gd name="T0" fmla="*/ 21 w 22"/>
                <a:gd name="T1" fmla="*/ 52 h 54"/>
                <a:gd name="T2" fmla="*/ 18 w 22"/>
                <a:gd name="T3" fmla="*/ 54 h 54"/>
                <a:gd name="T4" fmla="*/ 14 w 22"/>
                <a:gd name="T5" fmla="*/ 54 h 54"/>
                <a:gd name="T6" fmla="*/ 11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2" y="54"/>
                    <a:pt x="11" y="54"/>
                  </a:cubicBezTo>
                  <a:cubicBezTo>
                    <a:pt x="10" y="53"/>
                    <a:pt x="9" y="53"/>
                    <a:pt x="8" y="52"/>
                  </a:cubicBezTo>
                  <a:cubicBezTo>
                    <a:pt x="7" y="51"/>
                    <a:pt x="6" y="50"/>
                    <a:pt x="6" y="49"/>
                  </a:cubicBezTo>
                  <a:cubicBezTo>
                    <a:pt x="6"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2"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6" name="Freeform 54">
              <a:extLst>
                <a:ext uri="{FF2B5EF4-FFF2-40B4-BE49-F238E27FC236}">
                  <a16:creationId xmlns:a16="http://schemas.microsoft.com/office/drawing/2014/main" id="{DBCBD0D2-5C9C-4B12-8CF8-9CA320825ED7}"/>
                </a:ext>
              </a:extLst>
            </p:cNvPr>
            <p:cNvSpPr>
              <a:spLocks/>
            </p:cNvSpPr>
            <p:nvPr userDrawn="1"/>
          </p:nvSpPr>
          <p:spPr bwMode="auto">
            <a:xfrm>
              <a:off x="1118877"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7" name="Freeform 55">
              <a:extLst>
                <a:ext uri="{FF2B5EF4-FFF2-40B4-BE49-F238E27FC236}">
                  <a16:creationId xmlns:a16="http://schemas.microsoft.com/office/drawing/2014/main" id="{CDCFBD31-7961-4587-876E-1FAFC4E74AB8}"/>
                </a:ext>
              </a:extLst>
            </p:cNvPr>
            <p:cNvSpPr>
              <a:spLocks noEditPoints="1"/>
            </p:cNvSpPr>
            <p:nvPr userDrawn="1"/>
          </p:nvSpPr>
          <p:spPr bwMode="auto">
            <a:xfrm>
              <a:off x="1190370"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29 w 33"/>
                <a:gd name="T25" fmla="*/ 35 h 40"/>
                <a:gd name="T26" fmla="*/ 27 w 33"/>
                <a:gd name="T27" fmla="*/ 37 h 40"/>
                <a:gd name="T28" fmla="*/ 24 w 33"/>
                <a:gd name="T29" fmla="*/ 39 h 40"/>
                <a:gd name="T30" fmla="*/ 20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2"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0" y="33"/>
                    <a:pt x="21" y="32"/>
                  </a:cubicBezTo>
                  <a:cubicBezTo>
                    <a:pt x="22" y="32"/>
                    <a:pt x="22" y="32"/>
                    <a:pt x="23" y="32"/>
                  </a:cubicBezTo>
                  <a:cubicBezTo>
                    <a:pt x="23" y="31"/>
                    <a:pt x="24" y="31"/>
                    <a:pt x="25" y="30"/>
                  </a:cubicBezTo>
                  <a:cubicBezTo>
                    <a:pt x="29" y="35"/>
                    <a:pt x="29" y="35"/>
                    <a:pt x="29" y="35"/>
                  </a:cubicBezTo>
                  <a:cubicBezTo>
                    <a:pt x="29" y="36"/>
                    <a:pt x="28" y="37"/>
                    <a:pt x="27" y="37"/>
                  </a:cubicBezTo>
                  <a:cubicBezTo>
                    <a:pt x="26" y="38"/>
                    <a:pt x="25" y="38"/>
                    <a:pt x="24" y="39"/>
                  </a:cubicBezTo>
                  <a:cubicBezTo>
                    <a:pt x="23" y="39"/>
                    <a:pt x="22" y="40"/>
                    <a:pt x="20"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7"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8" name="Freeform 56">
              <a:extLst>
                <a:ext uri="{FF2B5EF4-FFF2-40B4-BE49-F238E27FC236}">
                  <a16:creationId xmlns:a16="http://schemas.microsoft.com/office/drawing/2014/main" id="{52482C08-723A-4738-9787-3516B3C17145}"/>
                </a:ext>
              </a:extLst>
            </p:cNvPr>
            <p:cNvSpPr>
              <a:spLocks/>
            </p:cNvSpPr>
            <p:nvPr userDrawn="1"/>
          </p:nvSpPr>
          <p:spPr bwMode="auto">
            <a:xfrm>
              <a:off x="1294993" y="6418333"/>
              <a:ext cx="55799" cy="101135"/>
            </a:xfrm>
            <a:custGeom>
              <a:avLst/>
              <a:gdLst>
                <a:gd name="T0" fmla="*/ 20 w 22"/>
                <a:gd name="T1" fmla="*/ 9 h 39"/>
                <a:gd name="T2" fmla="*/ 18 w 22"/>
                <a:gd name="T3" fmla="*/ 8 h 39"/>
                <a:gd name="T4" fmla="*/ 15 w 22"/>
                <a:gd name="T5" fmla="*/ 7 h 39"/>
                <a:gd name="T6" fmla="*/ 9 w 22"/>
                <a:gd name="T7" fmla="*/ 10 h 39"/>
                <a:gd name="T8" fmla="*/ 7 w 22"/>
                <a:gd name="T9" fmla="*/ 17 h 39"/>
                <a:gd name="T10" fmla="*/ 7 w 22"/>
                <a:gd name="T11" fmla="*/ 39 h 39"/>
                <a:gd name="T12" fmla="*/ 0 w 22"/>
                <a:gd name="T13" fmla="*/ 39 h 39"/>
                <a:gd name="T14" fmla="*/ 0 w 22"/>
                <a:gd name="T15" fmla="*/ 1 h 39"/>
                <a:gd name="T16" fmla="*/ 7 w 22"/>
                <a:gd name="T17" fmla="*/ 1 h 39"/>
                <a:gd name="T18" fmla="*/ 7 w 22"/>
                <a:gd name="T19" fmla="*/ 5 h 39"/>
                <a:gd name="T20" fmla="*/ 9 w 22"/>
                <a:gd name="T21" fmla="*/ 3 h 39"/>
                <a:gd name="T22" fmla="*/ 11 w 22"/>
                <a:gd name="T23" fmla="*/ 1 h 39"/>
                <a:gd name="T24" fmla="*/ 13 w 22"/>
                <a:gd name="T25" fmla="*/ 0 h 39"/>
                <a:gd name="T26" fmla="*/ 16 w 22"/>
                <a:gd name="T27" fmla="*/ 0 h 39"/>
                <a:gd name="T28" fmla="*/ 20 w 22"/>
                <a:gd name="T29" fmla="*/ 1 h 39"/>
                <a:gd name="T30" fmla="*/ 22 w 22"/>
                <a:gd name="T31" fmla="*/ 2 h 39"/>
                <a:gd name="T32" fmla="*/ 20 w 22"/>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9"/>
                  </a:moveTo>
                  <a:cubicBezTo>
                    <a:pt x="20" y="8"/>
                    <a:pt x="19" y="8"/>
                    <a:pt x="18" y="8"/>
                  </a:cubicBezTo>
                  <a:cubicBezTo>
                    <a:pt x="17" y="8"/>
                    <a:pt x="16" y="7"/>
                    <a:pt x="15" y="7"/>
                  </a:cubicBezTo>
                  <a:cubicBezTo>
                    <a:pt x="12" y="7"/>
                    <a:pt x="10" y="8"/>
                    <a:pt x="9" y="10"/>
                  </a:cubicBezTo>
                  <a:cubicBezTo>
                    <a:pt x="8" y="12"/>
                    <a:pt x="7" y="14"/>
                    <a:pt x="7" y="17"/>
                  </a:cubicBezTo>
                  <a:cubicBezTo>
                    <a:pt x="7" y="39"/>
                    <a:pt x="7" y="39"/>
                    <a:pt x="7" y="39"/>
                  </a:cubicBezTo>
                  <a:cubicBezTo>
                    <a:pt x="0" y="39"/>
                    <a:pt x="0" y="39"/>
                    <a:pt x="0" y="39"/>
                  </a:cubicBezTo>
                  <a:cubicBezTo>
                    <a:pt x="0" y="1"/>
                    <a:pt x="0" y="1"/>
                    <a:pt x="0" y="1"/>
                  </a:cubicBezTo>
                  <a:cubicBezTo>
                    <a:pt x="7" y="1"/>
                    <a:pt x="7" y="1"/>
                    <a:pt x="7" y="1"/>
                  </a:cubicBezTo>
                  <a:cubicBezTo>
                    <a:pt x="7" y="5"/>
                    <a:pt x="7" y="5"/>
                    <a:pt x="7" y="5"/>
                  </a:cubicBezTo>
                  <a:cubicBezTo>
                    <a:pt x="8" y="4"/>
                    <a:pt x="8" y="3"/>
                    <a:pt x="9" y="3"/>
                  </a:cubicBezTo>
                  <a:cubicBezTo>
                    <a:pt x="9" y="2"/>
                    <a:pt x="10" y="2"/>
                    <a:pt x="11" y="1"/>
                  </a:cubicBezTo>
                  <a:cubicBezTo>
                    <a:pt x="11" y="1"/>
                    <a:pt x="12" y="1"/>
                    <a:pt x="13" y="0"/>
                  </a:cubicBezTo>
                  <a:cubicBezTo>
                    <a:pt x="14" y="0"/>
                    <a:pt x="15" y="0"/>
                    <a:pt x="16" y="0"/>
                  </a:cubicBezTo>
                  <a:cubicBezTo>
                    <a:pt x="17" y="0"/>
                    <a:pt x="19" y="0"/>
                    <a:pt x="20" y="1"/>
                  </a:cubicBezTo>
                  <a:cubicBezTo>
                    <a:pt x="21" y="1"/>
                    <a:pt x="22" y="1"/>
                    <a:pt x="22" y="2"/>
                  </a:cubicBezTo>
                  <a:lnTo>
                    <a:pt x="20"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9" name="Freeform 57">
              <a:extLst>
                <a:ext uri="{FF2B5EF4-FFF2-40B4-BE49-F238E27FC236}">
                  <a16:creationId xmlns:a16="http://schemas.microsoft.com/office/drawing/2014/main" id="{5B72A8F0-33E3-42CD-88C2-C35BEC0E9833}"/>
                </a:ext>
              </a:extLst>
            </p:cNvPr>
            <p:cNvSpPr>
              <a:spLocks/>
            </p:cNvSpPr>
            <p:nvPr userDrawn="1"/>
          </p:nvSpPr>
          <p:spPr bwMode="auto">
            <a:xfrm>
              <a:off x="1406591"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0" name="Freeform 58">
              <a:extLst>
                <a:ext uri="{FF2B5EF4-FFF2-40B4-BE49-F238E27FC236}">
                  <a16:creationId xmlns:a16="http://schemas.microsoft.com/office/drawing/2014/main" id="{73FC54A2-6588-499B-968A-79F4CA9CF5F3}"/>
                </a:ext>
              </a:extLst>
            </p:cNvPr>
            <p:cNvSpPr>
              <a:spLocks/>
            </p:cNvSpPr>
            <p:nvPr userDrawn="1"/>
          </p:nvSpPr>
          <p:spPr bwMode="auto">
            <a:xfrm>
              <a:off x="1485058" y="6383459"/>
              <a:ext cx="80211"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10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2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3" y="25"/>
                    <a:pt x="21" y="24"/>
                  </a:cubicBezTo>
                  <a:cubicBezTo>
                    <a:pt x="20" y="22"/>
                    <a:pt x="18" y="21"/>
                    <a:pt x="15" y="21"/>
                  </a:cubicBezTo>
                  <a:cubicBezTo>
                    <a:pt x="14" y="21"/>
                    <a:pt x="13" y="21"/>
                    <a:pt x="12" y="22"/>
                  </a:cubicBezTo>
                  <a:cubicBezTo>
                    <a:pt x="11" y="22"/>
                    <a:pt x="10" y="23"/>
                    <a:pt x="10" y="24"/>
                  </a:cubicBezTo>
                  <a:cubicBezTo>
                    <a:pt x="9" y="24"/>
                    <a:pt x="8" y="25"/>
                    <a:pt x="8" y="27"/>
                  </a:cubicBezTo>
                  <a:cubicBezTo>
                    <a:pt x="8"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9" y="17"/>
                    <a:pt x="9" y="17"/>
                  </a:cubicBezTo>
                  <a:cubicBezTo>
                    <a:pt x="10" y="16"/>
                    <a:pt x="11" y="16"/>
                    <a:pt x="12" y="15"/>
                  </a:cubicBezTo>
                  <a:cubicBezTo>
                    <a:pt x="12" y="15"/>
                    <a:pt x="13" y="15"/>
                    <a:pt x="14" y="14"/>
                  </a:cubicBezTo>
                  <a:cubicBezTo>
                    <a:pt x="15" y="14"/>
                    <a:pt x="16" y="14"/>
                    <a:pt x="17" y="14"/>
                  </a:cubicBezTo>
                  <a:cubicBezTo>
                    <a:pt x="19" y="14"/>
                    <a:pt x="21" y="14"/>
                    <a:pt x="23" y="15"/>
                  </a:cubicBezTo>
                  <a:cubicBezTo>
                    <a:pt x="25" y="16"/>
                    <a:pt x="26" y="17"/>
                    <a:pt x="27" y="18"/>
                  </a:cubicBezTo>
                  <a:cubicBezTo>
                    <a:pt x="29" y="20"/>
                    <a:pt x="29" y="22"/>
                    <a:pt x="30" y="24"/>
                  </a:cubicBezTo>
                  <a:cubicBezTo>
                    <a:pt x="31"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1" name="Freeform 59">
              <a:extLst>
                <a:ext uri="{FF2B5EF4-FFF2-40B4-BE49-F238E27FC236}">
                  <a16:creationId xmlns:a16="http://schemas.microsoft.com/office/drawing/2014/main" id="{1E6AB002-C130-4648-A18E-BA496FF1756C}"/>
                </a:ext>
              </a:extLst>
            </p:cNvPr>
            <p:cNvSpPr>
              <a:spLocks noEditPoints="1"/>
            </p:cNvSpPr>
            <p:nvPr userDrawn="1"/>
          </p:nvSpPr>
          <p:spPr bwMode="auto">
            <a:xfrm>
              <a:off x="1582706" y="6418333"/>
              <a:ext cx="83698" cy="102879"/>
            </a:xfrm>
            <a:custGeom>
              <a:avLst/>
              <a:gdLst>
                <a:gd name="T0" fmla="*/ 33 w 33"/>
                <a:gd name="T1" fmla="*/ 19 h 40"/>
                <a:gd name="T2" fmla="*/ 33 w 33"/>
                <a:gd name="T3" fmla="*/ 21 h 40"/>
                <a:gd name="T4" fmla="*/ 33 w 33"/>
                <a:gd name="T5" fmla="*/ 23 h 40"/>
                <a:gd name="T6" fmla="*/ 8 w 33"/>
                <a:gd name="T7" fmla="*/ 23 h 40"/>
                <a:gd name="T8" fmla="*/ 9 w 33"/>
                <a:gd name="T9" fmla="*/ 28 h 40"/>
                <a:gd name="T10" fmla="*/ 11 w 33"/>
                <a:gd name="T11" fmla="*/ 31 h 40"/>
                <a:gd name="T12" fmla="*/ 14 w 33"/>
                <a:gd name="T13" fmla="*/ 33 h 40"/>
                <a:gd name="T14" fmla="*/ 17 w 33"/>
                <a:gd name="T15" fmla="*/ 33 h 40"/>
                <a:gd name="T16" fmla="*/ 20 w 33"/>
                <a:gd name="T17" fmla="*/ 33 h 40"/>
                <a:gd name="T18" fmla="*/ 22 w 33"/>
                <a:gd name="T19" fmla="*/ 32 h 40"/>
                <a:gd name="T20" fmla="*/ 24 w 33"/>
                <a:gd name="T21" fmla="*/ 32 h 40"/>
                <a:gd name="T22" fmla="*/ 26 w 33"/>
                <a:gd name="T23" fmla="*/ 30 h 40"/>
                <a:gd name="T24" fmla="*/ 30 w 33"/>
                <a:gd name="T25" fmla="*/ 35 h 40"/>
                <a:gd name="T26" fmla="*/ 27 w 33"/>
                <a:gd name="T27" fmla="*/ 37 h 40"/>
                <a:gd name="T28" fmla="*/ 25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2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6 w 33"/>
                <a:gd name="T63" fmla="*/ 17 h 40"/>
                <a:gd name="T64" fmla="*/ 25 w 33"/>
                <a:gd name="T65" fmla="*/ 13 h 40"/>
                <a:gd name="T66" fmla="*/ 23 w 33"/>
                <a:gd name="T67" fmla="*/ 10 h 40"/>
                <a:gd name="T68" fmla="*/ 21 w 33"/>
                <a:gd name="T69" fmla="*/ 8 h 40"/>
                <a:gd name="T70" fmla="*/ 17 w 33"/>
                <a:gd name="T71" fmla="*/ 7 h 40"/>
                <a:gd name="T72" fmla="*/ 13 w 33"/>
                <a:gd name="T73" fmla="*/ 8 h 40"/>
                <a:gd name="T74" fmla="*/ 11 w 33"/>
                <a:gd name="T75" fmla="*/ 9 h 40"/>
                <a:gd name="T76" fmla="*/ 9 w 33"/>
                <a:gd name="T77" fmla="*/ 12 h 40"/>
                <a:gd name="T78" fmla="*/ 8 w 33"/>
                <a:gd name="T79" fmla="*/ 17 h 40"/>
                <a:gd name="T80" fmla="*/ 26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8" y="23"/>
                    <a:pt x="8" y="23"/>
                    <a:pt x="8" y="23"/>
                  </a:cubicBezTo>
                  <a:cubicBezTo>
                    <a:pt x="8" y="25"/>
                    <a:pt x="8" y="26"/>
                    <a:pt x="9" y="28"/>
                  </a:cubicBezTo>
                  <a:cubicBezTo>
                    <a:pt x="10" y="29"/>
                    <a:pt x="10" y="30"/>
                    <a:pt x="11" y="31"/>
                  </a:cubicBezTo>
                  <a:cubicBezTo>
                    <a:pt x="12" y="32"/>
                    <a:pt x="13" y="32"/>
                    <a:pt x="14" y="33"/>
                  </a:cubicBezTo>
                  <a:cubicBezTo>
                    <a:pt x="15" y="33"/>
                    <a:pt x="16" y="33"/>
                    <a:pt x="17" y="33"/>
                  </a:cubicBezTo>
                  <a:cubicBezTo>
                    <a:pt x="18" y="33"/>
                    <a:pt x="19" y="33"/>
                    <a:pt x="20" y="33"/>
                  </a:cubicBezTo>
                  <a:cubicBezTo>
                    <a:pt x="20" y="33"/>
                    <a:pt x="21" y="33"/>
                    <a:pt x="22" y="32"/>
                  </a:cubicBezTo>
                  <a:cubicBezTo>
                    <a:pt x="23" y="32"/>
                    <a:pt x="23" y="32"/>
                    <a:pt x="24" y="32"/>
                  </a:cubicBezTo>
                  <a:cubicBezTo>
                    <a:pt x="24" y="31"/>
                    <a:pt x="25" y="31"/>
                    <a:pt x="26" y="30"/>
                  </a:cubicBezTo>
                  <a:cubicBezTo>
                    <a:pt x="30" y="35"/>
                    <a:pt x="30" y="35"/>
                    <a:pt x="30" y="35"/>
                  </a:cubicBezTo>
                  <a:cubicBezTo>
                    <a:pt x="29" y="36"/>
                    <a:pt x="28" y="37"/>
                    <a:pt x="27" y="37"/>
                  </a:cubicBezTo>
                  <a:cubicBezTo>
                    <a:pt x="27" y="38"/>
                    <a:pt x="26" y="38"/>
                    <a:pt x="25" y="39"/>
                  </a:cubicBezTo>
                  <a:cubicBezTo>
                    <a:pt x="24" y="39"/>
                    <a:pt x="22" y="40"/>
                    <a:pt x="21" y="40"/>
                  </a:cubicBezTo>
                  <a:cubicBezTo>
                    <a:pt x="20" y="40"/>
                    <a:pt x="18" y="40"/>
                    <a:pt x="17" y="40"/>
                  </a:cubicBezTo>
                  <a:cubicBezTo>
                    <a:pt x="15" y="40"/>
                    <a:pt x="14" y="40"/>
                    <a:pt x="12" y="39"/>
                  </a:cubicBezTo>
                  <a:cubicBezTo>
                    <a:pt x="11" y="39"/>
                    <a:pt x="10" y="38"/>
                    <a:pt x="8" y="38"/>
                  </a:cubicBezTo>
                  <a:cubicBezTo>
                    <a:pt x="7" y="37"/>
                    <a:pt x="6" y="36"/>
                    <a:pt x="5" y="35"/>
                  </a:cubicBezTo>
                  <a:cubicBezTo>
                    <a:pt x="4" y="34"/>
                    <a:pt x="4" y="33"/>
                    <a:pt x="3" y="31"/>
                  </a:cubicBezTo>
                  <a:cubicBezTo>
                    <a:pt x="2" y="30"/>
                    <a:pt x="1" y="28"/>
                    <a:pt x="1" y="26"/>
                  </a:cubicBezTo>
                  <a:cubicBezTo>
                    <a:pt x="1" y="24"/>
                    <a:pt x="0" y="22"/>
                    <a:pt x="0" y="20"/>
                  </a:cubicBezTo>
                  <a:cubicBezTo>
                    <a:pt x="0" y="17"/>
                    <a:pt x="1" y="14"/>
                    <a:pt x="2" y="12"/>
                  </a:cubicBezTo>
                  <a:cubicBezTo>
                    <a:pt x="2" y="9"/>
                    <a:pt x="4" y="7"/>
                    <a:pt x="5" y="5"/>
                  </a:cubicBezTo>
                  <a:cubicBezTo>
                    <a:pt x="6" y="4"/>
                    <a:pt x="8" y="2"/>
                    <a:pt x="10" y="1"/>
                  </a:cubicBezTo>
                  <a:cubicBezTo>
                    <a:pt x="12" y="1"/>
                    <a:pt x="15" y="0"/>
                    <a:pt x="17" y="0"/>
                  </a:cubicBezTo>
                  <a:cubicBezTo>
                    <a:pt x="20" y="0"/>
                    <a:pt x="22" y="1"/>
                    <a:pt x="24" y="2"/>
                  </a:cubicBezTo>
                  <a:cubicBezTo>
                    <a:pt x="26" y="3"/>
                    <a:pt x="28" y="4"/>
                    <a:pt x="29" y="6"/>
                  </a:cubicBezTo>
                  <a:cubicBezTo>
                    <a:pt x="31" y="8"/>
                    <a:pt x="32" y="10"/>
                    <a:pt x="32" y="12"/>
                  </a:cubicBezTo>
                  <a:cubicBezTo>
                    <a:pt x="33" y="14"/>
                    <a:pt x="33" y="17"/>
                    <a:pt x="33" y="19"/>
                  </a:cubicBezTo>
                  <a:close/>
                  <a:moveTo>
                    <a:pt x="26" y="17"/>
                  </a:moveTo>
                  <a:cubicBezTo>
                    <a:pt x="26" y="15"/>
                    <a:pt x="25" y="14"/>
                    <a:pt x="25" y="13"/>
                  </a:cubicBezTo>
                  <a:cubicBezTo>
                    <a:pt x="25" y="12"/>
                    <a:pt x="24" y="11"/>
                    <a:pt x="23" y="10"/>
                  </a:cubicBezTo>
                  <a:cubicBezTo>
                    <a:pt x="23" y="9"/>
                    <a:pt x="22" y="8"/>
                    <a:pt x="21" y="8"/>
                  </a:cubicBezTo>
                  <a:cubicBezTo>
                    <a:pt x="20" y="7"/>
                    <a:pt x="18" y="7"/>
                    <a:pt x="17" y="7"/>
                  </a:cubicBezTo>
                  <a:cubicBezTo>
                    <a:pt x="15" y="7"/>
                    <a:pt x="14" y="7"/>
                    <a:pt x="13" y="8"/>
                  </a:cubicBezTo>
                  <a:cubicBezTo>
                    <a:pt x="12" y="8"/>
                    <a:pt x="11" y="9"/>
                    <a:pt x="11" y="9"/>
                  </a:cubicBezTo>
                  <a:cubicBezTo>
                    <a:pt x="10" y="10"/>
                    <a:pt x="9" y="11"/>
                    <a:pt x="9" y="12"/>
                  </a:cubicBezTo>
                  <a:cubicBezTo>
                    <a:pt x="8" y="14"/>
                    <a:pt x="8" y="15"/>
                    <a:pt x="8" y="17"/>
                  </a:cubicBezTo>
                  <a:lnTo>
                    <a:pt x="26"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2" name="Freeform 60">
              <a:extLst>
                <a:ext uri="{FF2B5EF4-FFF2-40B4-BE49-F238E27FC236}">
                  <a16:creationId xmlns:a16="http://schemas.microsoft.com/office/drawing/2014/main" id="{B0044278-9F7F-4596-96D2-ACFBE0DEC0B1}"/>
                </a:ext>
              </a:extLst>
            </p:cNvPr>
            <p:cNvSpPr>
              <a:spLocks/>
            </p:cNvSpPr>
            <p:nvPr userDrawn="1"/>
          </p:nvSpPr>
          <p:spPr bwMode="auto">
            <a:xfrm>
              <a:off x="1727435" y="6421821"/>
              <a:ext cx="122060" cy="97648"/>
            </a:xfrm>
            <a:custGeom>
              <a:avLst/>
              <a:gdLst>
                <a:gd name="T0" fmla="*/ 56 w 70"/>
                <a:gd name="T1" fmla="*/ 56 h 56"/>
                <a:gd name="T2" fmla="*/ 46 w 70"/>
                <a:gd name="T3" fmla="*/ 56 h 56"/>
                <a:gd name="T4" fmla="*/ 35 w 70"/>
                <a:gd name="T5" fmla="*/ 16 h 56"/>
                <a:gd name="T6" fmla="*/ 25 w 70"/>
                <a:gd name="T7" fmla="*/ 56 h 56"/>
                <a:gd name="T8" fmla="*/ 15 w 70"/>
                <a:gd name="T9" fmla="*/ 56 h 56"/>
                <a:gd name="T10" fmla="*/ 0 w 70"/>
                <a:gd name="T11" fmla="*/ 0 h 56"/>
                <a:gd name="T12" fmla="*/ 10 w 70"/>
                <a:gd name="T13" fmla="*/ 0 h 56"/>
                <a:gd name="T14" fmla="*/ 21 w 70"/>
                <a:gd name="T15" fmla="*/ 38 h 56"/>
                <a:gd name="T16" fmla="*/ 31 w 70"/>
                <a:gd name="T17" fmla="*/ 0 h 56"/>
                <a:gd name="T18" fmla="*/ 40 w 70"/>
                <a:gd name="T19" fmla="*/ 0 h 56"/>
                <a:gd name="T20" fmla="*/ 50 w 70"/>
                <a:gd name="T21" fmla="*/ 38 h 56"/>
                <a:gd name="T22" fmla="*/ 60 w 70"/>
                <a:gd name="T23" fmla="*/ 0 h 56"/>
                <a:gd name="T24" fmla="*/ 70 w 70"/>
                <a:gd name="T25" fmla="*/ 0 h 56"/>
                <a:gd name="T26" fmla="*/ 56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6" y="56"/>
                  </a:moveTo>
                  <a:lnTo>
                    <a:pt x="46" y="56"/>
                  </a:lnTo>
                  <a:lnTo>
                    <a:pt x="35" y="16"/>
                  </a:lnTo>
                  <a:lnTo>
                    <a:pt x="25" y="56"/>
                  </a:lnTo>
                  <a:lnTo>
                    <a:pt x="15" y="56"/>
                  </a:lnTo>
                  <a:lnTo>
                    <a:pt x="0" y="0"/>
                  </a:lnTo>
                  <a:lnTo>
                    <a:pt x="10" y="0"/>
                  </a:lnTo>
                  <a:lnTo>
                    <a:pt x="21" y="38"/>
                  </a:lnTo>
                  <a:lnTo>
                    <a:pt x="31" y="0"/>
                  </a:lnTo>
                  <a:lnTo>
                    <a:pt x="40" y="0"/>
                  </a:lnTo>
                  <a:lnTo>
                    <a:pt x="50" y="38"/>
                  </a:lnTo>
                  <a:lnTo>
                    <a:pt x="60" y="0"/>
                  </a:lnTo>
                  <a:lnTo>
                    <a:pt x="70" y="0"/>
                  </a:lnTo>
                  <a:lnTo>
                    <a:pt x="56"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3" name="Freeform 61">
              <a:extLst>
                <a:ext uri="{FF2B5EF4-FFF2-40B4-BE49-F238E27FC236}">
                  <a16:creationId xmlns:a16="http://schemas.microsoft.com/office/drawing/2014/main" id="{79F75E0D-27A7-44C1-BF19-495F4768F995}"/>
                </a:ext>
              </a:extLst>
            </p:cNvPr>
            <p:cNvSpPr>
              <a:spLocks noEditPoints="1"/>
            </p:cNvSpPr>
            <p:nvPr userDrawn="1"/>
          </p:nvSpPr>
          <p:spPr bwMode="auto">
            <a:xfrm>
              <a:off x="1859957" y="6418333"/>
              <a:ext cx="87186" cy="102879"/>
            </a:xfrm>
            <a:custGeom>
              <a:avLst/>
              <a:gdLst>
                <a:gd name="T0" fmla="*/ 34 w 34"/>
                <a:gd name="T1" fmla="*/ 20 h 40"/>
                <a:gd name="T2" fmla="*/ 33 w 34"/>
                <a:gd name="T3" fmla="*/ 28 h 40"/>
                <a:gd name="T4" fmla="*/ 29 w 34"/>
                <a:gd name="T5" fmla="*/ 35 h 40"/>
                <a:gd name="T6" fmla="*/ 24 w 34"/>
                <a:gd name="T7" fmla="*/ 39 h 40"/>
                <a:gd name="T8" fmla="*/ 17 w 34"/>
                <a:gd name="T9" fmla="*/ 40 h 40"/>
                <a:gd name="T10" fmla="*/ 10 w 34"/>
                <a:gd name="T11" fmla="*/ 39 h 40"/>
                <a:gd name="T12" fmla="*/ 5 w 34"/>
                <a:gd name="T13" fmla="*/ 35 h 40"/>
                <a:gd name="T14" fmla="*/ 1 w 34"/>
                <a:gd name="T15" fmla="*/ 28 h 40"/>
                <a:gd name="T16" fmla="*/ 0 w 34"/>
                <a:gd name="T17" fmla="*/ 20 h 40"/>
                <a:gd name="T18" fmla="*/ 1 w 34"/>
                <a:gd name="T19" fmla="*/ 12 h 40"/>
                <a:gd name="T20" fmla="*/ 5 w 34"/>
                <a:gd name="T21" fmla="*/ 5 h 40"/>
                <a:gd name="T22" fmla="*/ 11 w 34"/>
                <a:gd name="T23" fmla="*/ 1 h 40"/>
                <a:gd name="T24" fmla="*/ 17 w 34"/>
                <a:gd name="T25" fmla="*/ 0 h 40"/>
                <a:gd name="T26" fmla="*/ 24 w 34"/>
                <a:gd name="T27" fmla="*/ 1 h 40"/>
                <a:gd name="T28" fmla="*/ 29 w 34"/>
                <a:gd name="T29" fmla="*/ 5 h 40"/>
                <a:gd name="T30" fmla="*/ 33 w 34"/>
                <a:gd name="T31" fmla="*/ 12 h 40"/>
                <a:gd name="T32" fmla="*/ 34 w 34"/>
                <a:gd name="T33" fmla="*/ 20 h 40"/>
                <a:gd name="T34" fmla="*/ 27 w 34"/>
                <a:gd name="T35" fmla="*/ 20 h 40"/>
                <a:gd name="T36" fmla="*/ 26 w 34"/>
                <a:gd name="T37" fmla="*/ 15 h 40"/>
                <a:gd name="T38" fmla="*/ 24 w 34"/>
                <a:gd name="T39" fmla="*/ 11 h 40"/>
                <a:gd name="T40" fmla="*/ 21 w 34"/>
                <a:gd name="T41" fmla="*/ 8 h 40"/>
                <a:gd name="T42" fmla="*/ 17 w 34"/>
                <a:gd name="T43" fmla="*/ 7 h 40"/>
                <a:gd name="T44" fmla="*/ 13 w 34"/>
                <a:gd name="T45" fmla="*/ 8 h 40"/>
                <a:gd name="T46" fmla="*/ 10 w 34"/>
                <a:gd name="T47" fmla="*/ 11 h 40"/>
                <a:gd name="T48" fmla="*/ 8 w 34"/>
                <a:gd name="T49" fmla="*/ 15 h 40"/>
                <a:gd name="T50" fmla="*/ 8 w 34"/>
                <a:gd name="T51" fmla="*/ 20 h 40"/>
                <a:gd name="T52" fmla="*/ 8 w 34"/>
                <a:gd name="T53" fmla="*/ 26 h 40"/>
                <a:gd name="T54" fmla="*/ 10 w 34"/>
                <a:gd name="T55" fmla="*/ 30 h 40"/>
                <a:gd name="T56" fmla="*/ 13 w 34"/>
                <a:gd name="T57" fmla="*/ 32 h 40"/>
                <a:gd name="T58" fmla="*/ 17 w 34"/>
                <a:gd name="T59" fmla="*/ 33 h 40"/>
                <a:gd name="T60" fmla="*/ 21 w 34"/>
                <a:gd name="T61" fmla="*/ 32 h 40"/>
                <a:gd name="T62" fmla="*/ 24 w 34"/>
                <a:gd name="T63" fmla="*/ 29 h 40"/>
                <a:gd name="T64" fmla="*/ 26 w 34"/>
                <a:gd name="T65" fmla="*/ 25 h 40"/>
                <a:gd name="T66" fmla="*/ 27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20"/>
                  </a:moveTo>
                  <a:cubicBezTo>
                    <a:pt x="34" y="23"/>
                    <a:pt x="34" y="26"/>
                    <a:pt x="33" y="28"/>
                  </a:cubicBezTo>
                  <a:cubicBezTo>
                    <a:pt x="32" y="31"/>
                    <a:pt x="31" y="33"/>
                    <a:pt x="29" y="35"/>
                  </a:cubicBezTo>
                  <a:cubicBezTo>
                    <a:pt x="28" y="37"/>
                    <a:pt x="26" y="38"/>
                    <a:pt x="24" y="39"/>
                  </a:cubicBezTo>
                  <a:cubicBezTo>
                    <a:pt x="22" y="40"/>
                    <a:pt x="20" y="40"/>
                    <a:pt x="17" y="40"/>
                  </a:cubicBezTo>
                  <a:cubicBezTo>
                    <a:pt x="15" y="40"/>
                    <a:pt x="12" y="40"/>
                    <a:pt x="10" y="39"/>
                  </a:cubicBezTo>
                  <a:cubicBezTo>
                    <a:pt x="8" y="38"/>
                    <a:pt x="6" y="36"/>
                    <a:pt x="5" y="35"/>
                  </a:cubicBezTo>
                  <a:cubicBezTo>
                    <a:pt x="3" y="33"/>
                    <a:pt x="2" y="31"/>
                    <a:pt x="1" y="28"/>
                  </a:cubicBezTo>
                  <a:cubicBezTo>
                    <a:pt x="1" y="26"/>
                    <a:pt x="0" y="23"/>
                    <a:pt x="0" y="20"/>
                  </a:cubicBezTo>
                  <a:cubicBezTo>
                    <a:pt x="0" y="17"/>
                    <a:pt x="1" y="14"/>
                    <a:pt x="1" y="12"/>
                  </a:cubicBezTo>
                  <a:cubicBezTo>
                    <a:pt x="2" y="9"/>
                    <a:pt x="4" y="7"/>
                    <a:pt x="5" y="5"/>
                  </a:cubicBezTo>
                  <a:cubicBezTo>
                    <a:pt x="7" y="4"/>
                    <a:pt x="8" y="2"/>
                    <a:pt x="11" y="1"/>
                  </a:cubicBezTo>
                  <a:cubicBezTo>
                    <a:pt x="13" y="1"/>
                    <a:pt x="15" y="0"/>
                    <a:pt x="17" y="0"/>
                  </a:cubicBezTo>
                  <a:cubicBezTo>
                    <a:pt x="20" y="0"/>
                    <a:pt x="22" y="1"/>
                    <a:pt x="24" y="1"/>
                  </a:cubicBezTo>
                  <a:cubicBezTo>
                    <a:pt x="26" y="2"/>
                    <a:pt x="28" y="4"/>
                    <a:pt x="29" y="5"/>
                  </a:cubicBezTo>
                  <a:cubicBezTo>
                    <a:pt x="31" y="7"/>
                    <a:pt x="32" y="9"/>
                    <a:pt x="33" y="12"/>
                  </a:cubicBezTo>
                  <a:cubicBezTo>
                    <a:pt x="34" y="14"/>
                    <a:pt x="34" y="17"/>
                    <a:pt x="34" y="20"/>
                  </a:cubicBezTo>
                  <a:close/>
                  <a:moveTo>
                    <a:pt x="27" y="20"/>
                  </a:moveTo>
                  <a:cubicBezTo>
                    <a:pt x="27" y="18"/>
                    <a:pt x="27" y="16"/>
                    <a:pt x="26" y="15"/>
                  </a:cubicBezTo>
                  <a:cubicBezTo>
                    <a:pt x="26" y="13"/>
                    <a:pt x="25" y="12"/>
                    <a:pt x="24" y="11"/>
                  </a:cubicBezTo>
                  <a:cubicBezTo>
                    <a:pt x="23" y="10"/>
                    <a:pt x="22" y="9"/>
                    <a:pt x="21" y="8"/>
                  </a:cubicBezTo>
                  <a:cubicBezTo>
                    <a:pt x="20" y="8"/>
                    <a:pt x="18" y="7"/>
                    <a:pt x="17" y="7"/>
                  </a:cubicBezTo>
                  <a:cubicBezTo>
                    <a:pt x="16" y="7"/>
                    <a:pt x="14" y="8"/>
                    <a:pt x="13" y="8"/>
                  </a:cubicBezTo>
                  <a:cubicBezTo>
                    <a:pt x="12" y="9"/>
                    <a:pt x="11" y="10"/>
                    <a:pt x="10" y="11"/>
                  </a:cubicBezTo>
                  <a:cubicBezTo>
                    <a:pt x="9" y="12"/>
                    <a:pt x="9" y="13"/>
                    <a:pt x="8" y="15"/>
                  </a:cubicBezTo>
                  <a:cubicBezTo>
                    <a:pt x="8" y="16"/>
                    <a:pt x="8" y="18"/>
                    <a:pt x="8" y="20"/>
                  </a:cubicBezTo>
                  <a:cubicBezTo>
                    <a:pt x="8" y="22"/>
                    <a:pt x="8" y="24"/>
                    <a:pt x="8" y="26"/>
                  </a:cubicBezTo>
                  <a:cubicBezTo>
                    <a:pt x="9" y="27"/>
                    <a:pt x="10" y="28"/>
                    <a:pt x="10" y="30"/>
                  </a:cubicBezTo>
                  <a:cubicBezTo>
                    <a:pt x="11" y="31"/>
                    <a:pt x="12" y="32"/>
                    <a:pt x="13" y="32"/>
                  </a:cubicBezTo>
                  <a:cubicBezTo>
                    <a:pt x="15" y="33"/>
                    <a:pt x="16" y="33"/>
                    <a:pt x="17" y="33"/>
                  </a:cubicBezTo>
                  <a:cubicBezTo>
                    <a:pt x="19" y="33"/>
                    <a:pt x="20" y="33"/>
                    <a:pt x="21" y="32"/>
                  </a:cubicBezTo>
                  <a:cubicBezTo>
                    <a:pt x="22" y="31"/>
                    <a:pt x="23"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4" name="Freeform 62">
              <a:extLst>
                <a:ext uri="{FF2B5EF4-FFF2-40B4-BE49-F238E27FC236}">
                  <a16:creationId xmlns:a16="http://schemas.microsoft.com/office/drawing/2014/main" id="{E5B9E395-C74C-4D98-8911-EE2C765D8BEB}"/>
                </a:ext>
              </a:extLst>
            </p:cNvPr>
            <p:cNvSpPr>
              <a:spLocks/>
            </p:cNvSpPr>
            <p:nvPr userDrawn="1"/>
          </p:nvSpPr>
          <p:spPr bwMode="auto">
            <a:xfrm>
              <a:off x="1968067" y="6418333"/>
              <a:ext cx="57543" cy="101135"/>
            </a:xfrm>
            <a:custGeom>
              <a:avLst/>
              <a:gdLst>
                <a:gd name="T0" fmla="*/ 21 w 23"/>
                <a:gd name="T1" fmla="*/ 9 h 39"/>
                <a:gd name="T2" fmla="*/ 18 w 23"/>
                <a:gd name="T3" fmla="*/ 8 h 39"/>
                <a:gd name="T4" fmla="*/ 15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9 w 23"/>
                <a:gd name="T21" fmla="*/ 3 h 39"/>
                <a:gd name="T22" fmla="*/ 11 w 23"/>
                <a:gd name="T23" fmla="*/ 1 h 39"/>
                <a:gd name="T24" fmla="*/ 14 w 23"/>
                <a:gd name="T25" fmla="*/ 0 h 39"/>
                <a:gd name="T26" fmla="*/ 17 w 23"/>
                <a:gd name="T27" fmla="*/ 0 h 39"/>
                <a:gd name="T28" fmla="*/ 20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19" y="8"/>
                    <a:pt x="18" y="8"/>
                  </a:cubicBezTo>
                  <a:cubicBezTo>
                    <a:pt x="18" y="8"/>
                    <a:pt x="17" y="7"/>
                    <a:pt x="15" y="7"/>
                  </a:cubicBezTo>
                  <a:cubicBezTo>
                    <a:pt x="13" y="7"/>
                    <a:pt x="11" y="8"/>
                    <a:pt x="10" y="10"/>
                  </a:cubicBezTo>
                  <a:cubicBezTo>
                    <a:pt x="8"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9" y="3"/>
                  </a:cubicBezTo>
                  <a:cubicBezTo>
                    <a:pt x="10" y="2"/>
                    <a:pt x="11" y="2"/>
                    <a:pt x="11" y="1"/>
                  </a:cubicBezTo>
                  <a:cubicBezTo>
                    <a:pt x="12" y="1"/>
                    <a:pt x="13" y="1"/>
                    <a:pt x="14" y="0"/>
                  </a:cubicBezTo>
                  <a:cubicBezTo>
                    <a:pt x="15" y="0"/>
                    <a:pt x="16" y="0"/>
                    <a:pt x="17" y="0"/>
                  </a:cubicBezTo>
                  <a:cubicBezTo>
                    <a:pt x="18" y="0"/>
                    <a:pt x="19" y="0"/>
                    <a:pt x="20" y="1"/>
                  </a:cubicBezTo>
                  <a:cubicBezTo>
                    <a:pt x="21" y="1"/>
                    <a:pt x="22"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5" name="Freeform 63">
              <a:extLst>
                <a:ext uri="{FF2B5EF4-FFF2-40B4-BE49-F238E27FC236}">
                  <a16:creationId xmlns:a16="http://schemas.microsoft.com/office/drawing/2014/main" id="{53BB8418-388C-4142-9A80-8BF00A87F7B0}"/>
                </a:ext>
              </a:extLst>
            </p:cNvPr>
            <p:cNvSpPr>
              <a:spLocks/>
            </p:cNvSpPr>
            <p:nvPr userDrawn="1"/>
          </p:nvSpPr>
          <p:spPr bwMode="auto">
            <a:xfrm>
              <a:off x="2043046" y="6383459"/>
              <a:ext cx="19181" cy="136010"/>
            </a:xfrm>
            <a:custGeom>
              <a:avLst/>
              <a:gdLst>
                <a:gd name="T0" fmla="*/ 0 w 11"/>
                <a:gd name="T1" fmla="*/ 78 h 78"/>
                <a:gd name="T2" fmla="*/ 0 w 11"/>
                <a:gd name="T3" fmla="*/ 6 h 78"/>
                <a:gd name="T4" fmla="*/ 11 w 11"/>
                <a:gd name="T5" fmla="*/ 0 h 78"/>
                <a:gd name="T6" fmla="*/ 11 w 11"/>
                <a:gd name="T7" fmla="*/ 78 h 78"/>
                <a:gd name="T8" fmla="*/ 0 w 11"/>
                <a:gd name="T9" fmla="*/ 78 h 78"/>
              </a:gdLst>
              <a:ahLst/>
              <a:cxnLst>
                <a:cxn ang="0">
                  <a:pos x="T0" y="T1"/>
                </a:cxn>
                <a:cxn ang="0">
                  <a:pos x="T2" y="T3"/>
                </a:cxn>
                <a:cxn ang="0">
                  <a:pos x="T4" y="T5"/>
                </a:cxn>
                <a:cxn ang="0">
                  <a:pos x="T6" y="T7"/>
                </a:cxn>
                <a:cxn ang="0">
                  <a:pos x="T8" y="T9"/>
                </a:cxn>
              </a:cxnLst>
              <a:rect l="0" t="0" r="r" b="b"/>
              <a:pathLst>
                <a:path w="11" h="78">
                  <a:moveTo>
                    <a:pt x="0" y="78"/>
                  </a:moveTo>
                  <a:lnTo>
                    <a:pt x="0" y="6"/>
                  </a:lnTo>
                  <a:lnTo>
                    <a:pt x="11" y="0"/>
                  </a:lnTo>
                  <a:lnTo>
                    <a:pt x="11" y="78"/>
                  </a:lnTo>
                  <a:lnTo>
                    <a:pt x="0"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6" name="Freeform 64">
              <a:extLst>
                <a:ext uri="{FF2B5EF4-FFF2-40B4-BE49-F238E27FC236}">
                  <a16:creationId xmlns:a16="http://schemas.microsoft.com/office/drawing/2014/main" id="{0256DB41-B3C1-4FEB-B394-9762C00E7F70}"/>
                </a:ext>
              </a:extLst>
            </p:cNvPr>
            <p:cNvSpPr>
              <a:spLocks noEditPoints="1"/>
            </p:cNvSpPr>
            <p:nvPr userDrawn="1"/>
          </p:nvSpPr>
          <p:spPr bwMode="auto">
            <a:xfrm>
              <a:off x="2084896" y="6383459"/>
              <a:ext cx="80211" cy="137753"/>
            </a:xfrm>
            <a:custGeom>
              <a:avLst/>
              <a:gdLst>
                <a:gd name="T0" fmla="*/ 24 w 32"/>
                <a:gd name="T1" fmla="*/ 53 h 54"/>
                <a:gd name="T2" fmla="*/ 24 w 32"/>
                <a:gd name="T3" fmla="*/ 50 h 54"/>
                <a:gd name="T4" fmla="*/ 22 w 32"/>
                <a:gd name="T5" fmla="*/ 51 h 54"/>
                <a:gd name="T6" fmla="*/ 20 w 32"/>
                <a:gd name="T7" fmla="*/ 53 h 54"/>
                <a:gd name="T8" fmla="*/ 17 w 32"/>
                <a:gd name="T9" fmla="*/ 54 h 54"/>
                <a:gd name="T10" fmla="*/ 14 w 32"/>
                <a:gd name="T11" fmla="*/ 54 h 54"/>
                <a:gd name="T12" fmla="*/ 9 w 32"/>
                <a:gd name="T13" fmla="*/ 53 h 54"/>
                <a:gd name="T14" fmla="*/ 4 w 32"/>
                <a:gd name="T15" fmla="*/ 49 h 54"/>
                <a:gd name="T16" fmla="*/ 1 w 32"/>
                <a:gd name="T17" fmla="*/ 43 h 54"/>
                <a:gd name="T18" fmla="*/ 0 w 32"/>
                <a:gd name="T19" fmla="*/ 33 h 54"/>
                <a:gd name="T20" fmla="*/ 1 w 32"/>
                <a:gd name="T21" fmla="*/ 25 h 54"/>
                <a:gd name="T22" fmla="*/ 4 w 32"/>
                <a:gd name="T23" fmla="*/ 19 h 54"/>
                <a:gd name="T24" fmla="*/ 9 w 32"/>
                <a:gd name="T25" fmla="*/ 15 h 54"/>
                <a:gd name="T26" fmla="*/ 15 w 32"/>
                <a:gd name="T27" fmla="*/ 14 h 54"/>
                <a:gd name="T28" fmla="*/ 18 w 32"/>
                <a:gd name="T29" fmla="*/ 14 h 54"/>
                <a:gd name="T30" fmla="*/ 20 w 32"/>
                <a:gd name="T31" fmla="*/ 15 h 54"/>
                <a:gd name="T32" fmla="*/ 22 w 32"/>
                <a:gd name="T33" fmla="*/ 17 h 54"/>
                <a:gd name="T34" fmla="*/ 24 w 32"/>
                <a:gd name="T35" fmla="*/ 18 h 54"/>
                <a:gd name="T36" fmla="*/ 24 w 32"/>
                <a:gd name="T37" fmla="*/ 4 h 54"/>
                <a:gd name="T38" fmla="*/ 32 w 32"/>
                <a:gd name="T39" fmla="*/ 0 h 54"/>
                <a:gd name="T40" fmla="*/ 32 w 32"/>
                <a:gd name="T41" fmla="*/ 53 h 54"/>
                <a:gd name="T42" fmla="*/ 24 w 32"/>
                <a:gd name="T43" fmla="*/ 53 h 54"/>
                <a:gd name="T44" fmla="*/ 24 w 32"/>
                <a:gd name="T45" fmla="*/ 26 h 54"/>
                <a:gd name="T46" fmla="*/ 23 w 32"/>
                <a:gd name="T47" fmla="*/ 24 h 54"/>
                <a:gd name="T48" fmla="*/ 21 w 32"/>
                <a:gd name="T49" fmla="*/ 23 h 54"/>
                <a:gd name="T50" fmla="*/ 18 w 32"/>
                <a:gd name="T51" fmla="*/ 22 h 54"/>
                <a:gd name="T52" fmla="*/ 15 w 32"/>
                <a:gd name="T53" fmla="*/ 21 h 54"/>
                <a:gd name="T54" fmla="*/ 9 w 32"/>
                <a:gd name="T55" fmla="*/ 24 h 54"/>
                <a:gd name="T56" fmla="*/ 7 w 32"/>
                <a:gd name="T57" fmla="*/ 33 h 54"/>
                <a:gd name="T58" fmla="*/ 8 w 32"/>
                <a:gd name="T59" fmla="*/ 39 h 54"/>
                <a:gd name="T60" fmla="*/ 9 w 32"/>
                <a:gd name="T61" fmla="*/ 44 h 54"/>
                <a:gd name="T62" fmla="*/ 12 w 32"/>
                <a:gd name="T63" fmla="*/ 46 h 54"/>
                <a:gd name="T64" fmla="*/ 16 w 32"/>
                <a:gd name="T65" fmla="*/ 47 h 54"/>
                <a:gd name="T66" fmla="*/ 18 w 32"/>
                <a:gd name="T67" fmla="*/ 47 h 54"/>
                <a:gd name="T68" fmla="*/ 21 w 32"/>
                <a:gd name="T69" fmla="*/ 46 h 54"/>
                <a:gd name="T70" fmla="*/ 23 w 32"/>
                <a:gd name="T71" fmla="*/ 44 h 54"/>
                <a:gd name="T72" fmla="*/ 24 w 32"/>
                <a:gd name="T73" fmla="*/ 42 h 54"/>
                <a:gd name="T74" fmla="*/ 24 w 32"/>
                <a:gd name="T7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54">
                  <a:moveTo>
                    <a:pt x="24" y="53"/>
                  </a:moveTo>
                  <a:cubicBezTo>
                    <a:pt x="24" y="50"/>
                    <a:pt x="24" y="50"/>
                    <a:pt x="24" y="50"/>
                  </a:cubicBezTo>
                  <a:cubicBezTo>
                    <a:pt x="24" y="50"/>
                    <a:pt x="23" y="51"/>
                    <a:pt x="22" y="51"/>
                  </a:cubicBezTo>
                  <a:cubicBezTo>
                    <a:pt x="21" y="52"/>
                    <a:pt x="21" y="52"/>
                    <a:pt x="20" y="53"/>
                  </a:cubicBezTo>
                  <a:cubicBezTo>
                    <a:pt x="19" y="53"/>
                    <a:pt x="18" y="54"/>
                    <a:pt x="17" y="54"/>
                  </a:cubicBezTo>
                  <a:cubicBezTo>
                    <a:pt x="16" y="54"/>
                    <a:pt x="15" y="54"/>
                    <a:pt x="14" y="54"/>
                  </a:cubicBezTo>
                  <a:cubicBezTo>
                    <a:pt x="12" y="54"/>
                    <a:pt x="10" y="54"/>
                    <a:pt x="9" y="53"/>
                  </a:cubicBezTo>
                  <a:cubicBezTo>
                    <a:pt x="7" y="52"/>
                    <a:pt x="5" y="51"/>
                    <a:pt x="4" y="49"/>
                  </a:cubicBezTo>
                  <a:cubicBezTo>
                    <a:pt x="3" y="48"/>
                    <a:pt x="1" y="45"/>
                    <a:pt x="1" y="43"/>
                  </a:cubicBezTo>
                  <a:cubicBezTo>
                    <a:pt x="0" y="40"/>
                    <a:pt x="0" y="37"/>
                    <a:pt x="0" y="33"/>
                  </a:cubicBezTo>
                  <a:cubicBezTo>
                    <a:pt x="0" y="30"/>
                    <a:pt x="0" y="27"/>
                    <a:pt x="1" y="25"/>
                  </a:cubicBezTo>
                  <a:cubicBezTo>
                    <a:pt x="2" y="22"/>
                    <a:pt x="3" y="20"/>
                    <a:pt x="4" y="19"/>
                  </a:cubicBezTo>
                  <a:cubicBezTo>
                    <a:pt x="6" y="17"/>
                    <a:pt x="7" y="16"/>
                    <a:pt x="9" y="15"/>
                  </a:cubicBezTo>
                  <a:cubicBezTo>
                    <a:pt x="11" y="14"/>
                    <a:pt x="13" y="14"/>
                    <a:pt x="15" y="14"/>
                  </a:cubicBezTo>
                  <a:cubicBezTo>
                    <a:pt x="16" y="14"/>
                    <a:pt x="17" y="14"/>
                    <a:pt x="18" y="14"/>
                  </a:cubicBezTo>
                  <a:cubicBezTo>
                    <a:pt x="18" y="15"/>
                    <a:pt x="19" y="15"/>
                    <a:pt x="20" y="15"/>
                  </a:cubicBezTo>
                  <a:cubicBezTo>
                    <a:pt x="21" y="16"/>
                    <a:pt x="22" y="16"/>
                    <a:pt x="22" y="17"/>
                  </a:cubicBezTo>
                  <a:cubicBezTo>
                    <a:pt x="23" y="17"/>
                    <a:pt x="24" y="18"/>
                    <a:pt x="24" y="18"/>
                  </a:cubicBezTo>
                  <a:cubicBezTo>
                    <a:pt x="24" y="4"/>
                    <a:pt x="24" y="4"/>
                    <a:pt x="24" y="4"/>
                  </a:cubicBezTo>
                  <a:cubicBezTo>
                    <a:pt x="32" y="0"/>
                    <a:pt x="32" y="0"/>
                    <a:pt x="32" y="0"/>
                  </a:cubicBezTo>
                  <a:cubicBezTo>
                    <a:pt x="32" y="53"/>
                    <a:pt x="32" y="53"/>
                    <a:pt x="32" y="53"/>
                  </a:cubicBezTo>
                  <a:lnTo>
                    <a:pt x="24" y="53"/>
                  </a:lnTo>
                  <a:close/>
                  <a:moveTo>
                    <a:pt x="24" y="26"/>
                  </a:moveTo>
                  <a:cubicBezTo>
                    <a:pt x="24" y="26"/>
                    <a:pt x="23" y="25"/>
                    <a:pt x="23" y="24"/>
                  </a:cubicBezTo>
                  <a:cubicBezTo>
                    <a:pt x="22" y="24"/>
                    <a:pt x="22" y="23"/>
                    <a:pt x="21" y="23"/>
                  </a:cubicBezTo>
                  <a:cubicBezTo>
                    <a:pt x="20" y="22"/>
                    <a:pt x="19" y="22"/>
                    <a:pt x="18" y="22"/>
                  </a:cubicBezTo>
                  <a:cubicBezTo>
                    <a:pt x="17" y="21"/>
                    <a:pt x="16" y="21"/>
                    <a:pt x="15" y="21"/>
                  </a:cubicBezTo>
                  <a:cubicBezTo>
                    <a:pt x="13" y="21"/>
                    <a:pt x="11" y="22"/>
                    <a:pt x="9" y="24"/>
                  </a:cubicBezTo>
                  <a:cubicBezTo>
                    <a:pt x="8" y="26"/>
                    <a:pt x="7" y="29"/>
                    <a:pt x="7" y="33"/>
                  </a:cubicBezTo>
                  <a:cubicBezTo>
                    <a:pt x="7" y="36"/>
                    <a:pt x="7" y="38"/>
                    <a:pt x="8" y="39"/>
                  </a:cubicBezTo>
                  <a:cubicBezTo>
                    <a:pt x="8" y="41"/>
                    <a:pt x="9" y="43"/>
                    <a:pt x="9" y="44"/>
                  </a:cubicBezTo>
                  <a:cubicBezTo>
                    <a:pt x="10" y="45"/>
                    <a:pt x="11" y="46"/>
                    <a:pt x="12" y="46"/>
                  </a:cubicBezTo>
                  <a:cubicBezTo>
                    <a:pt x="13" y="47"/>
                    <a:pt x="14" y="47"/>
                    <a:pt x="16" y="47"/>
                  </a:cubicBezTo>
                  <a:cubicBezTo>
                    <a:pt x="17" y="47"/>
                    <a:pt x="18" y="47"/>
                    <a:pt x="18" y="47"/>
                  </a:cubicBezTo>
                  <a:cubicBezTo>
                    <a:pt x="19" y="46"/>
                    <a:pt x="20" y="46"/>
                    <a:pt x="21" y="46"/>
                  </a:cubicBezTo>
                  <a:cubicBezTo>
                    <a:pt x="21" y="45"/>
                    <a:pt x="22" y="45"/>
                    <a:pt x="23" y="44"/>
                  </a:cubicBezTo>
                  <a:cubicBezTo>
                    <a:pt x="23" y="43"/>
                    <a:pt x="24" y="43"/>
                    <a:pt x="24" y="42"/>
                  </a:cubicBezTo>
                  <a:lnTo>
                    <a:pt x="24"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7" name="Freeform 65">
              <a:extLst>
                <a:ext uri="{FF2B5EF4-FFF2-40B4-BE49-F238E27FC236}">
                  <a16:creationId xmlns:a16="http://schemas.microsoft.com/office/drawing/2014/main" id="{F2BC9C1F-3F30-47A6-B503-20FB179B7F3A}"/>
                </a:ext>
              </a:extLst>
            </p:cNvPr>
            <p:cNvSpPr>
              <a:spLocks/>
            </p:cNvSpPr>
            <p:nvPr userDrawn="1"/>
          </p:nvSpPr>
          <p:spPr bwMode="auto">
            <a:xfrm>
              <a:off x="2229624" y="6421821"/>
              <a:ext cx="122060" cy="97648"/>
            </a:xfrm>
            <a:custGeom>
              <a:avLst/>
              <a:gdLst>
                <a:gd name="T0" fmla="*/ 55 w 70"/>
                <a:gd name="T1" fmla="*/ 56 h 56"/>
                <a:gd name="T2" fmla="*/ 45 w 70"/>
                <a:gd name="T3" fmla="*/ 56 h 56"/>
                <a:gd name="T4" fmla="*/ 35 w 70"/>
                <a:gd name="T5" fmla="*/ 16 h 56"/>
                <a:gd name="T6" fmla="*/ 25 w 70"/>
                <a:gd name="T7" fmla="*/ 56 h 56"/>
                <a:gd name="T8" fmla="*/ 16 w 70"/>
                <a:gd name="T9" fmla="*/ 56 h 56"/>
                <a:gd name="T10" fmla="*/ 0 w 70"/>
                <a:gd name="T11" fmla="*/ 0 h 56"/>
                <a:gd name="T12" fmla="*/ 12 w 70"/>
                <a:gd name="T13" fmla="*/ 0 h 56"/>
                <a:gd name="T14" fmla="*/ 20 w 70"/>
                <a:gd name="T15" fmla="*/ 38 h 56"/>
                <a:gd name="T16" fmla="*/ 31 w 70"/>
                <a:gd name="T17" fmla="*/ 0 h 56"/>
                <a:gd name="T18" fmla="*/ 39 w 70"/>
                <a:gd name="T19" fmla="*/ 0 h 56"/>
                <a:gd name="T20" fmla="*/ 51 w 70"/>
                <a:gd name="T21" fmla="*/ 38 h 56"/>
                <a:gd name="T22" fmla="*/ 60 w 70"/>
                <a:gd name="T23" fmla="*/ 0 h 56"/>
                <a:gd name="T24" fmla="*/ 70 w 70"/>
                <a:gd name="T25" fmla="*/ 0 h 56"/>
                <a:gd name="T26" fmla="*/ 55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5" y="56"/>
                  </a:moveTo>
                  <a:lnTo>
                    <a:pt x="45" y="56"/>
                  </a:lnTo>
                  <a:lnTo>
                    <a:pt x="35" y="16"/>
                  </a:lnTo>
                  <a:lnTo>
                    <a:pt x="25" y="56"/>
                  </a:lnTo>
                  <a:lnTo>
                    <a:pt x="16" y="56"/>
                  </a:lnTo>
                  <a:lnTo>
                    <a:pt x="0" y="0"/>
                  </a:lnTo>
                  <a:lnTo>
                    <a:pt x="12" y="0"/>
                  </a:lnTo>
                  <a:lnTo>
                    <a:pt x="20" y="38"/>
                  </a:lnTo>
                  <a:lnTo>
                    <a:pt x="31" y="0"/>
                  </a:lnTo>
                  <a:lnTo>
                    <a:pt x="39" y="0"/>
                  </a:lnTo>
                  <a:lnTo>
                    <a:pt x="51" y="38"/>
                  </a:lnTo>
                  <a:lnTo>
                    <a:pt x="60" y="0"/>
                  </a:lnTo>
                  <a:lnTo>
                    <a:pt x="70" y="0"/>
                  </a:lnTo>
                  <a:lnTo>
                    <a:pt x="55"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8" name="Freeform 66">
              <a:extLst>
                <a:ext uri="{FF2B5EF4-FFF2-40B4-BE49-F238E27FC236}">
                  <a16:creationId xmlns:a16="http://schemas.microsoft.com/office/drawing/2014/main" id="{F2E1921C-CA0E-4886-93CA-956A6497CF03}"/>
                </a:ext>
              </a:extLst>
            </p:cNvPr>
            <p:cNvSpPr>
              <a:spLocks noEditPoints="1"/>
            </p:cNvSpPr>
            <p:nvPr userDrawn="1"/>
          </p:nvSpPr>
          <p:spPr bwMode="auto">
            <a:xfrm>
              <a:off x="2362147" y="6418333"/>
              <a:ext cx="88930" cy="102879"/>
            </a:xfrm>
            <a:custGeom>
              <a:avLst/>
              <a:gdLst>
                <a:gd name="T0" fmla="*/ 35 w 35"/>
                <a:gd name="T1" fmla="*/ 20 h 40"/>
                <a:gd name="T2" fmla="*/ 33 w 35"/>
                <a:gd name="T3" fmla="*/ 28 h 40"/>
                <a:gd name="T4" fmla="*/ 30 w 35"/>
                <a:gd name="T5" fmla="*/ 35 h 40"/>
                <a:gd name="T6" fmla="*/ 24 w 35"/>
                <a:gd name="T7" fmla="*/ 39 h 40"/>
                <a:gd name="T8" fmla="*/ 17 w 35"/>
                <a:gd name="T9" fmla="*/ 40 h 40"/>
                <a:gd name="T10" fmla="*/ 11 w 35"/>
                <a:gd name="T11" fmla="*/ 39 h 40"/>
                <a:gd name="T12" fmla="*/ 5 w 35"/>
                <a:gd name="T13" fmla="*/ 35 h 40"/>
                <a:gd name="T14" fmla="*/ 2 w 35"/>
                <a:gd name="T15" fmla="*/ 28 h 40"/>
                <a:gd name="T16" fmla="*/ 0 w 35"/>
                <a:gd name="T17" fmla="*/ 20 h 40"/>
                <a:gd name="T18" fmla="*/ 2 w 35"/>
                <a:gd name="T19" fmla="*/ 12 h 40"/>
                <a:gd name="T20" fmla="*/ 5 w 35"/>
                <a:gd name="T21" fmla="*/ 5 h 40"/>
                <a:gd name="T22" fmla="*/ 11 w 35"/>
                <a:gd name="T23" fmla="*/ 1 h 40"/>
                <a:gd name="T24" fmla="*/ 18 w 35"/>
                <a:gd name="T25" fmla="*/ 0 h 40"/>
                <a:gd name="T26" fmla="*/ 24 w 35"/>
                <a:gd name="T27" fmla="*/ 1 h 40"/>
                <a:gd name="T28" fmla="*/ 30 w 35"/>
                <a:gd name="T29" fmla="*/ 5 h 40"/>
                <a:gd name="T30" fmla="*/ 33 w 35"/>
                <a:gd name="T31" fmla="*/ 12 h 40"/>
                <a:gd name="T32" fmla="*/ 35 w 35"/>
                <a:gd name="T33" fmla="*/ 20 h 40"/>
                <a:gd name="T34" fmla="*/ 27 w 35"/>
                <a:gd name="T35" fmla="*/ 20 h 40"/>
                <a:gd name="T36" fmla="*/ 26 w 35"/>
                <a:gd name="T37" fmla="*/ 15 h 40"/>
                <a:gd name="T38" fmla="*/ 24 w 35"/>
                <a:gd name="T39" fmla="*/ 11 h 40"/>
                <a:gd name="T40" fmla="*/ 21 w 35"/>
                <a:gd name="T41" fmla="*/ 8 h 40"/>
                <a:gd name="T42" fmla="*/ 17 w 35"/>
                <a:gd name="T43" fmla="*/ 7 h 40"/>
                <a:gd name="T44" fmla="*/ 13 w 35"/>
                <a:gd name="T45" fmla="*/ 8 h 40"/>
                <a:gd name="T46" fmla="*/ 10 w 35"/>
                <a:gd name="T47" fmla="*/ 11 h 40"/>
                <a:gd name="T48" fmla="*/ 9 w 35"/>
                <a:gd name="T49" fmla="*/ 15 h 40"/>
                <a:gd name="T50" fmla="*/ 8 w 35"/>
                <a:gd name="T51" fmla="*/ 20 h 40"/>
                <a:gd name="T52" fmla="*/ 9 w 35"/>
                <a:gd name="T53" fmla="*/ 26 h 40"/>
                <a:gd name="T54" fmla="*/ 11 w 35"/>
                <a:gd name="T55" fmla="*/ 30 h 40"/>
                <a:gd name="T56" fmla="*/ 14 w 35"/>
                <a:gd name="T57" fmla="*/ 32 h 40"/>
                <a:gd name="T58" fmla="*/ 18 w 35"/>
                <a:gd name="T59" fmla="*/ 33 h 40"/>
                <a:gd name="T60" fmla="*/ 21 w 35"/>
                <a:gd name="T61" fmla="*/ 32 h 40"/>
                <a:gd name="T62" fmla="*/ 24 w 35"/>
                <a:gd name="T63" fmla="*/ 29 h 40"/>
                <a:gd name="T64" fmla="*/ 26 w 35"/>
                <a:gd name="T65" fmla="*/ 25 h 40"/>
                <a:gd name="T66" fmla="*/ 27 w 35"/>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0">
                  <a:moveTo>
                    <a:pt x="35" y="20"/>
                  </a:moveTo>
                  <a:cubicBezTo>
                    <a:pt x="35" y="23"/>
                    <a:pt x="34" y="26"/>
                    <a:pt x="33" y="28"/>
                  </a:cubicBezTo>
                  <a:cubicBezTo>
                    <a:pt x="32" y="31"/>
                    <a:pt x="31" y="33"/>
                    <a:pt x="30" y="35"/>
                  </a:cubicBezTo>
                  <a:cubicBezTo>
                    <a:pt x="28" y="37"/>
                    <a:pt x="26" y="38"/>
                    <a:pt x="24" y="39"/>
                  </a:cubicBezTo>
                  <a:cubicBezTo>
                    <a:pt x="22" y="40"/>
                    <a:pt x="20" y="40"/>
                    <a:pt x="17" y="40"/>
                  </a:cubicBezTo>
                  <a:cubicBezTo>
                    <a:pt x="15" y="40"/>
                    <a:pt x="13" y="40"/>
                    <a:pt x="11" y="39"/>
                  </a:cubicBezTo>
                  <a:cubicBezTo>
                    <a:pt x="8" y="38"/>
                    <a:pt x="7" y="36"/>
                    <a:pt x="5" y="35"/>
                  </a:cubicBezTo>
                  <a:cubicBezTo>
                    <a:pt x="4" y="33"/>
                    <a:pt x="2" y="31"/>
                    <a:pt x="2" y="28"/>
                  </a:cubicBezTo>
                  <a:cubicBezTo>
                    <a:pt x="1" y="26"/>
                    <a:pt x="0" y="23"/>
                    <a:pt x="0" y="20"/>
                  </a:cubicBezTo>
                  <a:cubicBezTo>
                    <a:pt x="0" y="17"/>
                    <a:pt x="1" y="14"/>
                    <a:pt x="2" y="12"/>
                  </a:cubicBezTo>
                  <a:cubicBezTo>
                    <a:pt x="3" y="9"/>
                    <a:pt x="4" y="7"/>
                    <a:pt x="5" y="5"/>
                  </a:cubicBezTo>
                  <a:cubicBezTo>
                    <a:pt x="7" y="4"/>
                    <a:pt x="9" y="2"/>
                    <a:pt x="11" y="1"/>
                  </a:cubicBezTo>
                  <a:cubicBezTo>
                    <a:pt x="13" y="1"/>
                    <a:pt x="15" y="0"/>
                    <a:pt x="18" y="0"/>
                  </a:cubicBezTo>
                  <a:cubicBezTo>
                    <a:pt x="20" y="0"/>
                    <a:pt x="22" y="1"/>
                    <a:pt x="24" y="1"/>
                  </a:cubicBezTo>
                  <a:cubicBezTo>
                    <a:pt x="26" y="2"/>
                    <a:pt x="28" y="4"/>
                    <a:pt x="30" y="5"/>
                  </a:cubicBezTo>
                  <a:cubicBezTo>
                    <a:pt x="31" y="7"/>
                    <a:pt x="32" y="9"/>
                    <a:pt x="33" y="12"/>
                  </a:cubicBezTo>
                  <a:cubicBezTo>
                    <a:pt x="34" y="14"/>
                    <a:pt x="35" y="17"/>
                    <a:pt x="35" y="20"/>
                  </a:cubicBezTo>
                  <a:close/>
                  <a:moveTo>
                    <a:pt x="27" y="20"/>
                  </a:moveTo>
                  <a:cubicBezTo>
                    <a:pt x="27" y="18"/>
                    <a:pt x="27" y="16"/>
                    <a:pt x="26" y="15"/>
                  </a:cubicBezTo>
                  <a:cubicBezTo>
                    <a:pt x="26" y="13"/>
                    <a:pt x="25" y="12"/>
                    <a:pt x="24" y="11"/>
                  </a:cubicBezTo>
                  <a:cubicBezTo>
                    <a:pt x="24" y="10"/>
                    <a:pt x="23" y="9"/>
                    <a:pt x="21" y="8"/>
                  </a:cubicBezTo>
                  <a:cubicBezTo>
                    <a:pt x="20" y="8"/>
                    <a:pt x="19" y="7"/>
                    <a:pt x="17" y="7"/>
                  </a:cubicBezTo>
                  <a:cubicBezTo>
                    <a:pt x="16" y="7"/>
                    <a:pt x="14" y="8"/>
                    <a:pt x="13" y="8"/>
                  </a:cubicBezTo>
                  <a:cubicBezTo>
                    <a:pt x="12" y="9"/>
                    <a:pt x="11" y="10"/>
                    <a:pt x="10" y="11"/>
                  </a:cubicBezTo>
                  <a:cubicBezTo>
                    <a:pt x="10" y="12"/>
                    <a:pt x="9" y="13"/>
                    <a:pt x="9" y="15"/>
                  </a:cubicBezTo>
                  <a:cubicBezTo>
                    <a:pt x="8" y="16"/>
                    <a:pt x="8" y="18"/>
                    <a:pt x="8" y="20"/>
                  </a:cubicBezTo>
                  <a:cubicBezTo>
                    <a:pt x="8" y="22"/>
                    <a:pt x="8" y="24"/>
                    <a:pt x="9" y="26"/>
                  </a:cubicBezTo>
                  <a:cubicBezTo>
                    <a:pt x="9" y="27"/>
                    <a:pt x="10" y="28"/>
                    <a:pt x="11" y="30"/>
                  </a:cubicBezTo>
                  <a:cubicBezTo>
                    <a:pt x="11" y="31"/>
                    <a:pt x="12" y="32"/>
                    <a:pt x="14" y="32"/>
                  </a:cubicBezTo>
                  <a:cubicBezTo>
                    <a:pt x="15" y="33"/>
                    <a:pt x="16" y="33"/>
                    <a:pt x="18" y="33"/>
                  </a:cubicBezTo>
                  <a:cubicBezTo>
                    <a:pt x="19" y="33"/>
                    <a:pt x="20" y="33"/>
                    <a:pt x="21" y="32"/>
                  </a:cubicBezTo>
                  <a:cubicBezTo>
                    <a:pt x="23" y="31"/>
                    <a:pt x="24"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9" name="Freeform 67">
              <a:extLst>
                <a:ext uri="{FF2B5EF4-FFF2-40B4-BE49-F238E27FC236}">
                  <a16:creationId xmlns:a16="http://schemas.microsoft.com/office/drawing/2014/main" id="{33147323-CD74-4B45-8B3D-9FC2D6ABC4D5}"/>
                </a:ext>
              </a:extLst>
            </p:cNvPr>
            <p:cNvSpPr>
              <a:spLocks/>
            </p:cNvSpPr>
            <p:nvPr userDrawn="1"/>
          </p:nvSpPr>
          <p:spPr bwMode="auto">
            <a:xfrm>
              <a:off x="2468514" y="6418333"/>
              <a:ext cx="59286" cy="101135"/>
            </a:xfrm>
            <a:custGeom>
              <a:avLst/>
              <a:gdLst>
                <a:gd name="T0" fmla="*/ 21 w 23"/>
                <a:gd name="T1" fmla="*/ 9 h 39"/>
                <a:gd name="T2" fmla="*/ 19 w 23"/>
                <a:gd name="T3" fmla="*/ 8 h 39"/>
                <a:gd name="T4" fmla="*/ 16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10 w 23"/>
                <a:gd name="T21" fmla="*/ 3 h 39"/>
                <a:gd name="T22" fmla="*/ 12 w 23"/>
                <a:gd name="T23" fmla="*/ 1 h 39"/>
                <a:gd name="T24" fmla="*/ 14 w 23"/>
                <a:gd name="T25" fmla="*/ 0 h 39"/>
                <a:gd name="T26" fmla="*/ 17 w 23"/>
                <a:gd name="T27" fmla="*/ 0 h 39"/>
                <a:gd name="T28" fmla="*/ 21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20" y="8"/>
                    <a:pt x="19" y="8"/>
                  </a:cubicBezTo>
                  <a:cubicBezTo>
                    <a:pt x="18" y="8"/>
                    <a:pt x="17" y="7"/>
                    <a:pt x="16" y="7"/>
                  </a:cubicBezTo>
                  <a:cubicBezTo>
                    <a:pt x="13" y="7"/>
                    <a:pt x="11" y="8"/>
                    <a:pt x="10" y="10"/>
                  </a:cubicBezTo>
                  <a:cubicBezTo>
                    <a:pt x="9"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10" y="3"/>
                  </a:cubicBezTo>
                  <a:cubicBezTo>
                    <a:pt x="10" y="2"/>
                    <a:pt x="11" y="2"/>
                    <a:pt x="12" y="1"/>
                  </a:cubicBezTo>
                  <a:cubicBezTo>
                    <a:pt x="12" y="1"/>
                    <a:pt x="13" y="1"/>
                    <a:pt x="14" y="0"/>
                  </a:cubicBezTo>
                  <a:cubicBezTo>
                    <a:pt x="15" y="0"/>
                    <a:pt x="16" y="0"/>
                    <a:pt x="17" y="0"/>
                  </a:cubicBezTo>
                  <a:cubicBezTo>
                    <a:pt x="18" y="0"/>
                    <a:pt x="20" y="0"/>
                    <a:pt x="21" y="1"/>
                  </a:cubicBezTo>
                  <a:cubicBezTo>
                    <a:pt x="22" y="1"/>
                    <a:pt x="23"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50" name="Freeform 68">
              <a:extLst>
                <a:ext uri="{FF2B5EF4-FFF2-40B4-BE49-F238E27FC236}">
                  <a16:creationId xmlns:a16="http://schemas.microsoft.com/office/drawing/2014/main" id="{646502BE-8655-4E99-B8D3-19E6C1D2B9F4}"/>
                </a:ext>
              </a:extLst>
            </p:cNvPr>
            <p:cNvSpPr>
              <a:spLocks/>
            </p:cNvSpPr>
            <p:nvPr userDrawn="1"/>
          </p:nvSpPr>
          <p:spPr bwMode="auto">
            <a:xfrm>
              <a:off x="2545237" y="6383459"/>
              <a:ext cx="76723" cy="136010"/>
            </a:xfrm>
            <a:custGeom>
              <a:avLst/>
              <a:gdLst>
                <a:gd name="T0" fmla="*/ 31 w 44"/>
                <a:gd name="T1" fmla="*/ 78 h 78"/>
                <a:gd name="T2" fmla="*/ 19 w 44"/>
                <a:gd name="T3" fmla="*/ 50 h 78"/>
                <a:gd name="T4" fmla="*/ 10 w 44"/>
                <a:gd name="T5" fmla="*/ 61 h 78"/>
                <a:gd name="T6" fmla="*/ 10 w 44"/>
                <a:gd name="T7" fmla="*/ 78 h 78"/>
                <a:gd name="T8" fmla="*/ 0 w 44"/>
                <a:gd name="T9" fmla="*/ 78 h 78"/>
                <a:gd name="T10" fmla="*/ 0 w 44"/>
                <a:gd name="T11" fmla="*/ 6 h 78"/>
                <a:gd name="T12" fmla="*/ 10 w 44"/>
                <a:gd name="T13" fmla="*/ 0 h 78"/>
                <a:gd name="T14" fmla="*/ 10 w 44"/>
                <a:gd name="T15" fmla="*/ 47 h 78"/>
                <a:gd name="T16" fmla="*/ 28 w 44"/>
                <a:gd name="T17" fmla="*/ 22 h 78"/>
                <a:gd name="T18" fmla="*/ 41 w 44"/>
                <a:gd name="T19" fmla="*/ 22 h 78"/>
                <a:gd name="T20" fmla="*/ 26 w 44"/>
                <a:gd name="T21" fmla="*/ 41 h 78"/>
                <a:gd name="T22" fmla="*/ 44 w 44"/>
                <a:gd name="T23" fmla="*/ 78 h 78"/>
                <a:gd name="T24" fmla="*/ 31 w 4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78">
                  <a:moveTo>
                    <a:pt x="31" y="78"/>
                  </a:moveTo>
                  <a:lnTo>
                    <a:pt x="19" y="50"/>
                  </a:lnTo>
                  <a:lnTo>
                    <a:pt x="10" y="61"/>
                  </a:lnTo>
                  <a:lnTo>
                    <a:pt x="10" y="78"/>
                  </a:lnTo>
                  <a:lnTo>
                    <a:pt x="0" y="78"/>
                  </a:lnTo>
                  <a:lnTo>
                    <a:pt x="0" y="6"/>
                  </a:lnTo>
                  <a:lnTo>
                    <a:pt x="10" y="0"/>
                  </a:lnTo>
                  <a:lnTo>
                    <a:pt x="10" y="47"/>
                  </a:lnTo>
                  <a:lnTo>
                    <a:pt x="28" y="22"/>
                  </a:lnTo>
                  <a:lnTo>
                    <a:pt x="41" y="22"/>
                  </a:lnTo>
                  <a:lnTo>
                    <a:pt x="26" y="41"/>
                  </a:lnTo>
                  <a:lnTo>
                    <a:pt x="44" y="78"/>
                  </a:lnTo>
                  <a:lnTo>
                    <a:pt x="31"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51" name="Freeform 69">
              <a:extLst>
                <a:ext uri="{FF2B5EF4-FFF2-40B4-BE49-F238E27FC236}">
                  <a16:creationId xmlns:a16="http://schemas.microsoft.com/office/drawing/2014/main" id="{7B89F1B5-6B06-45D2-838B-039A44EFFD1B}"/>
                </a:ext>
              </a:extLst>
            </p:cNvPr>
            <p:cNvSpPr>
              <a:spLocks/>
            </p:cNvSpPr>
            <p:nvPr userDrawn="1"/>
          </p:nvSpPr>
          <p:spPr bwMode="auto">
            <a:xfrm>
              <a:off x="2628936" y="6418333"/>
              <a:ext cx="74980" cy="102879"/>
            </a:xfrm>
            <a:custGeom>
              <a:avLst/>
              <a:gdLst>
                <a:gd name="T0" fmla="*/ 28 w 29"/>
                <a:gd name="T1" fmla="*/ 4 h 40"/>
                <a:gd name="T2" fmla="*/ 25 w 29"/>
                <a:gd name="T3" fmla="*/ 10 h 40"/>
                <a:gd name="T4" fmla="*/ 20 w 29"/>
                <a:gd name="T5" fmla="*/ 8 h 40"/>
                <a:gd name="T6" fmla="*/ 15 w 29"/>
                <a:gd name="T7" fmla="*/ 7 h 40"/>
                <a:gd name="T8" fmla="*/ 11 w 29"/>
                <a:gd name="T9" fmla="*/ 8 h 40"/>
                <a:gd name="T10" fmla="*/ 9 w 29"/>
                <a:gd name="T11" fmla="*/ 10 h 40"/>
                <a:gd name="T12" fmla="*/ 10 w 29"/>
                <a:gd name="T13" fmla="*/ 12 h 40"/>
                <a:gd name="T14" fmla="*/ 11 w 29"/>
                <a:gd name="T15" fmla="*/ 13 h 40"/>
                <a:gd name="T16" fmla="*/ 13 w 29"/>
                <a:gd name="T17" fmla="*/ 14 h 40"/>
                <a:gd name="T18" fmla="*/ 17 w 29"/>
                <a:gd name="T19" fmla="*/ 16 h 40"/>
                <a:gd name="T20" fmla="*/ 22 w 29"/>
                <a:gd name="T21" fmla="*/ 18 h 40"/>
                <a:gd name="T22" fmla="*/ 26 w 29"/>
                <a:gd name="T23" fmla="*/ 21 h 40"/>
                <a:gd name="T24" fmla="*/ 29 w 29"/>
                <a:gd name="T25" fmla="*/ 24 h 40"/>
                <a:gd name="T26" fmla="*/ 29 w 29"/>
                <a:gd name="T27" fmla="*/ 29 h 40"/>
                <a:gd name="T28" fmla="*/ 28 w 29"/>
                <a:gd name="T29" fmla="*/ 34 h 40"/>
                <a:gd name="T30" fmla="*/ 25 w 29"/>
                <a:gd name="T31" fmla="*/ 38 h 40"/>
                <a:gd name="T32" fmla="*/ 21 w 29"/>
                <a:gd name="T33" fmla="*/ 40 h 40"/>
                <a:gd name="T34" fmla="*/ 15 w 29"/>
                <a:gd name="T35" fmla="*/ 40 h 40"/>
                <a:gd name="T36" fmla="*/ 7 w 29"/>
                <a:gd name="T37" fmla="*/ 39 h 40"/>
                <a:gd name="T38" fmla="*/ 0 w 29"/>
                <a:gd name="T39" fmla="*/ 35 h 40"/>
                <a:gd name="T40" fmla="*/ 4 w 29"/>
                <a:gd name="T41" fmla="*/ 30 h 40"/>
                <a:gd name="T42" fmla="*/ 9 w 29"/>
                <a:gd name="T43" fmla="*/ 32 h 40"/>
                <a:gd name="T44" fmla="*/ 15 w 29"/>
                <a:gd name="T45" fmla="*/ 33 h 40"/>
                <a:gd name="T46" fmla="*/ 20 w 29"/>
                <a:gd name="T47" fmla="*/ 32 h 40"/>
                <a:gd name="T48" fmla="*/ 22 w 29"/>
                <a:gd name="T49" fmla="*/ 29 h 40"/>
                <a:gd name="T50" fmla="*/ 21 w 29"/>
                <a:gd name="T51" fmla="*/ 27 h 40"/>
                <a:gd name="T52" fmla="*/ 20 w 29"/>
                <a:gd name="T53" fmla="*/ 26 h 40"/>
                <a:gd name="T54" fmla="*/ 17 w 29"/>
                <a:gd name="T55" fmla="*/ 24 h 40"/>
                <a:gd name="T56" fmla="*/ 13 w 29"/>
                <a:gd name="T57" fmla="*/ 23 h 40"/>
                <a:gd name="T58" fmla="*/ 8 w 29"/>
                <a:gd name="T59" fmla="*/ 20 h 40"/>
                <a:gd name="T60" fmla="*/ 4 w 29"/>
                <a:gd name="T61" fmla="*/ 18 h 40"/>
                <a:gd name="T62" fmla="*/ 2 w 29"/>
                <a:gd name="T63" fmla="*/ 15 h 40"/>
                <a:gd name="T64" fmla="*/ 2 w 29"/>
                <a:gd name="T65" fmla="*/ 11 h 40"/>
                <a:gd name="T66" fmla="*/ 3 w 29"/>
                <a:gd name="T67" fmla="*/ 6 h 40"/>
                <a:gd name="T68" fmla="*/ 6 w 29"/>
                <a:gd name="T69" fmla="*/ 3 h 40"/>
                <a:gd name="T70" fmla="*/ 10 w 29"/>
                <a:gd name="T71" fmla="*/ 1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5" y="10"/>
                    <a:pt x="25" y="10"/>
                    <a:pt x="25" y="10"/>
                  </a:cubicBezTo>
                  <a:cubicBezTo>
                    <a:pt x="23" y="9"/>
                    <a:pt x="22" y="8"/>
                    <a:pt x="20" y="8"/>
                  </a:cubicBezTo>
                  <a:cubicBezTo>
                    <a:pt x="18" y="7"/>
                    <a:pt x="17" y="7"/>
                    <a:pt x="15" y="7"/>
                  </a:cubicBezTo>
                  <a:cubicBezTo>
                    <a:pt x="13" y="7"/>
                    <a:pt x="12" y="7"/>
                    <a:pt x="11" y="8"/>
                  </a:cubicBezTo>
                  <a:cubicBezTo>
                    <a:pt x="10" y="8"/>
                    <a:pt x="9" y="9"/>
                    <a:pt x="9" y="10"/>
                  </a:cubicBezTo>
                  <a:cubicBezTo>
                    <a:pt x="9" y="11"/>
                    <a:pt x="10" y="11"/>
                    <a:pt x="10" y="12"/>
                  </a:cubicBezTo>
                  <a:cubicBezTo>
                    <a:pt x="10" y="12"/>
                    <a:pt x="10" y="13"/>
                    <a:pt x="11" y="13"/>
                  </a:cubicBezTo>
                  <a:cubicBezTo>
                    <a:pt x="11" y="13"/>
                    <a:pt x="12" y="14"/>
                    <a:pt x="13" y="14"/>
                  </a:cubicBezTo>
                  <a:cubicBezTo>
                    <a:pt x="14" y="15"/>
                    <a:pt x="15" y="15"/>
                    <a:pt x="17" y="16"/>
                  </a:cubicBezTo>
                  <a:cubicBezTo>
                    <a:pt x="19" y="17"/>
                    <a:pt x="21" y="18"/>
                    <a:pt x="22" y="18"/>
                  </a:cubicBezTo>
                  <a:cubicBezTo>
                    <a:pt x="24" y="19"/>
                    <a:pt x="25" y="20"/>
                    <a:pt x="26" y="21"/>
                  </a:cubicBezTo>
                  <a:cubicBezTo>
                    <a:pt x="27" y="22"/>
                    <a:pt x="28" y="23"/>
                    <a:pt x="29" y="24"/>
                  </a:cubicBezTo>
                  <a:cubicBezTo>
                    <a:pt x="29" y="25"/>
                    <a:pt x="29" y="27"/>
                    <a:pt x="29" y="29"/>
                  </a:cubicBezTo>
                  <a:cubicBezTo>
                    <a:pt x="29" y="31"/>
                    <a:pt x="29" y="33"/>
                    <a:pt x="28" y="34"/>
                  </a:cubicBezTo>
                  <a:cubicBezTo>
                    <a:pt x="28" y="36"/>
                    <a:pt x="26" y="37"/>
                    <a:pt x="25" y="38"/>
                  </a:cubicBezTo>
                  <a:cubicBezTo>
                    <a:pt x="24" y="39"/>
                    <a:pt x="22" y="39"/>
                    <a:pt x="21" y="40"/>
                  </a:cubicBezTo>
                  <a:cubicBezTo>
                    <a:pt x="19" y="40"/>
                    <a:pt x="17" y="40"/>
                    <a:pt x="15" y="40"/>
                  </a:cubicBezTo>
                  <a:cubicBezTo>
                    <a:pt x="13" y="40"/>
                    <a:pt x="10" y="40"/>
                    <a:pt x="7" y="39"/>
                  </a:cubicBezTo>
                  <a:cubicBezTo>
                    <a:pt x="5" y="38"/>
                    <a:pt x="2" y="37"/>
                    <a:pt x="0" y="35"/>
                  </a:cubicBezTo>
                  <a:cubicBezTo>
                    <a:pt x="4" y="30"/>
                    <a:pt x="4" y="30"/>
                    <a:pt x="4" y="30"/>
                  </a:cubicBezTo>
                  <a:cubicBezTo>
                    <a:pt x="6" y="31"/>
                    <a:pt x="7" y="32"/>
                    <a:pt x="9" y="32"/>
                  </a:cubicBezTo>
                  <a:cubicBezTo>
                    <a:pt x="11" y="33"/>
                    <a:pt x="13" y="33"/>
                    <a:pt x="15" y="33"/>
                  </a:cubicBezTo>
                  <a:cubicBezTo>
                    <a:pt x="17" y="33"/>
                    <a:pt x="19" y="33"/>
                    <a:pt x="20" y="32"/>
                  </a:cubicBezTo>
                  <a:cubicBezTo>
                    <a:pt x="21" y="31"/>
                    <a:pt x="22" y="30"/>
                    <a:pt x="22" y="29"/>
                  </a:cubicBezTo>
                  <a:cubicBezTo>
                    <a:pt x="22" y="28"/>
                    <a:pt x="22" y="28"/>
                    <a:pt x="21" y="27"/>
                  </a:cubicBezTo>
                  <a:cubicBezTo>
                    <a:pt x="21" y="27"/>
                    <a:pt x="20" y="26"/>
                    <a:pt x="20" y="26"/>
                  </a:cubicBezTo>
                  <a:cubicBezTo>
                    <a:pt x="19" y="25"/>
                    <a:pt x="18" y="25"/>
                    <a:pt x="17" y="24"/>
                  </a:cubicBezTo>
                  <a:cubicBezTo>
                    <a:pt x="16" y="24"/>
                    <a:pt x="15" y="23"/>
                    <a:pt x="13" y="23"/>
                  </a:cubicBezTo>
                  <a:cubicBezTo>
                    <a:pt x="11" y="22"/>
                    <a:pt x="9" y="21"/>
                    <a:pt x="8" y="20"/>
                  </a:cubicBezTo>
                  <a:cubicBezTo>
                    <a:pt x="6" y="19"/>
                    <a:pt x="5" y="19"/>
                    <a:pt x="4" y="18"/>
                  </a:cubicBezTo>
                  <a:cubicBezTo>
                    <a:pt x="3" y="17"/>
                    <a:pt x="3" y="16"/>
                    <a:pt x="2" y="15"/>
                  </a:cubicBezTo>
                  <a:cubicBezTo>
                    <a:pt x="2" y="13"/>
                    <a:pt x="2" y="12"/>
                    <a:pt x="2" y="11"/>
                  </a:cubicBezTo>
                  <a:cubicBezTo>
                    <a:pt x="2" y="9"/>
                    <a:pt x="2" y="7"/>
                    <a:pt x="3" y="6"/>
                  </a:cubicBezTo>
                  <a:cubicBezTo>
                    <a:pt x="3" y="5"/>
                    <a:pt x="4" y="4"/>
                    <a:pt x="6" y="3"/>
                  </a:cubicBezTo>
                  <a:cubicBezTo>
                    <a:pt x="7" y="2"/>
                    <a:pt x="8" y="1"/>
                    <a:pt x="10" y="1"/>
                  </a:cubicBezTo>
                  <a:cubicBezTo>
                    <a:pt x="11" y="0"/>
                    <a:pt x="13" y="0"/>
                    <a:pt x="15" y="0"/>
                  </a:cubicBezTo>
                  <a:cubicBezTo>
                    <a:pt x="17" y="0"/>
                    <a:pt x="20"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52" name="Freeform 70">
              <a:extLst>
                <a:ext uri="{FF2B5EF4-FFF2-40B4-BE49-F238E27FC236}">
                  <a16:creationId xmlns:a16="http://schemas.microsoft.com/office/drawing/2014/main" id="{07A005EC-C937-4146-8D02-C00C5931EBCD}"/>
                </a:ext>
              </a:extLst>
            </p:cNvPr>
            <p:cNvSpPr>
              <a:spLocks/>
            </p:cNvSpPr>
            <p:nvPr userDrawn="1"/>
          </p:nvSpPr>
          <p:spPr bwMode="auto">
            <a:xfrm>
              <a:off x="2723096" y="6489826"/>
              <a:ext cx="27899" cy="31387"/>
            </a:xfrm>
            <a:custGeom>
              <a:avLst/>
              <a:gdLst>
                <a:gd name="T0" fmla="*/ 11 w 11"/>
                <a:gd name="T1" fmla="*/ 6 h 12"/>
                <a:gd name="T2" fmla="*/ 11 w 11"/>
                <a:gd name="T3" fmla="*/ 9 h 12"/>
                <a:gd name="T4" fmla="*/ 10 w 11"/>
                <a:gd name="T5" fmla="*/ 10 h 12"/>
                <a:gd name="T6" fmla="*/ 8 w 11"/>
                <a:gd name="T7" fmla="*/ 12 h 12"/>
                <a:gd name="T8" fmla="*/ 6 w 11"/>
                <a:gd name="T9" fmla="*/ 12 h 12"/>
                <a:gd name="T10" fmla="*/ 3 w 11"/>
                <a:gd name="T11" fmla="*/ 12 h 12"/>
                <a:gd name="T12" fmla="*/ 1 w 11"/>
                <a:gd name="T13" fmla="*/ 10 h 12"/>
                <a:gd name="T14" fmla="*/ 0 w 11"/>
                <a:gd name="T15" fmla="*/ 9 h 12"/>
                <a:gd name="T16" fmla="*/ 0 w 11"/>
                <a:gd name="T17" fmla="*/ 6 h 12"/>
                <a:gd name="T18" fmla="*/ 0 w 11"/>
                <a:gd name="T19" fmla="*/ 4 h 12"/>
                <a:gd name="T20" fmla="*/ 1 w 11"/>
                <a:gd name="T21" fmla="*/ 2 h 12"/>
                <a:gd name="T22" fmla="*/ 3 w 11"/>
                <a:gd name="T23" fmla="*/ 1 h 12"/>
                <a:gd name="T24" fmla="*/ 6 w 11"/>
                <a:gd name="T25" fmla="*/ 0 h 12"/>
                <a:gd name="T26" fmla="*/ 8 w 11"/>
                <a:gd name="T27" fmla="*/ 1 h 12"/>
                <a:gd name="T28" fmla="*/ 10 w 11"/>
                <a:gd name="T29" fmla="*/ 2 h 12"/>
                <a:gd name="T30" fmla="*/ 11 w 11"/>
                <a:gd name="T31" fmla="*/ 4 h 12"/>
                <a:gd name="T32" fmla="*/ 11 w 11"/>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1" y="6"/>
                  </a:moveTo>
                  <a:cubicBezTo>
                    <a:pt x="11" y="7"/>
                    <a:pt x="11" y="8"/>
                    <a:pt x="11" y="9"/>
                  </a:cubicBezTo>
                  <a:cubicBezTo>
                    <a:pt x="11" y="9"/>
                    <a:pt x="10" y="10"/>
                    <a:pt x="10" y="10"/>
                  </a:cubicBezTo>
                  <a:cubicBezTo>
                    <a:pt x="9" y="11"/>
                    <a:pt x="9" y="11"/>
                    <a:pt x="8" y="12"/>
                  </a:cubicBezTo>
                  <a:cubicBezTo>
                    <a:pt x="7" y="12"/>
                    <a:pt x="6" y="12"/>
                    <a:pt x="6" y="12"/>
                  </a:cubicBezTo>
                  <a:cubicBezTo>
                    <a:pt x="5" y="12"/>
                    <a:pt x="4" y="12"/>
                    <a:pt x="3" y="12"/>
                  </a:cubicBezTo>
                  <a:cubicBezTo>
                    <a:pt x="3" y="11"/>
                    <a:pt x="2" y="11"/>
                    <a:pt x="1" y="10"/>
                  </a:cubicBezTo>
                  <a:cubicBezTo>
                    <a:pt x="1" y="10"/>
                    <a:pt x="1" y="9"/>
                    <a:pt x="0" y="9"/>
                  </a:cubicBezTo>
                  <a:cubicBezTo>
                    <a:pt x="0" y="8"/>
                    <a:pt x="0" y="7"/>
                    <a:pt x="0" y="6"/>
                  </a:cubicBezTo>
                  <a:cubicBezTo>
                    <a:pt x="0" y="6"/>
                    <a:pt x="0" y="5"/>
                    <a:pt x="0" y="4"/>
                  </a:cubicBezTo>
                  <a:cubicBezTo>
                    <a:pt x="1" y="3"/>
                    <a:pt x="1" y="3"/>
                    <a:pt x="1" y="2"/>
                  </a:cubicBezTo>
                  <a:cubicBezTo>
                    <a:pt x="2" y="2"/>
                    <a:pt x="3" y="1"/>
                    <a:pt x="3" y="1"/>
                  </a:cubicBezTo>
                  <a:cubicBezTo>
                    <a:pt x="4" y="1"/>
                    <a:pt x="5" y="0"/>
                    <a:pt x="6" y="0"/>
                  </a:cubicBezTo>
                  <a:cubicBezTo>
                    <a:pt x="6" y="0"/>
                    <a:pt x="7" y="1"/>
                    <a:pt x="8" y="1"/>
                  </a:cubicBezTo>
                  <a:cubicBezTo>
                    <a:pt x="9" y="1"/>
                    <a:pt x="9" y="2"/>
                    <a:pt x="10" y="2"/>
                  </a:cubicBezTo>
                  <a:cubicBezTo>
                    <a:pt x="10" y="3"/>
                    <a:pt x="11" y="3"/>
                    <a:pt x="11" y="4"/>
                  </a:cubicBezTo>
                  <a:cubicBezTo>
                    <a:pt x="11" y="5"/>
                    <a:pt x="11" y="6"/>
                    <a:pt x="11"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grpSp>
      <p:sp>
        <p:nvSpPr>
          <p:cNvPr id="263" name="Title 1">
            <a:extLst>
              <a:ext uri="{FF2B5EF4-FFF2-40B4-BE49-F238E27FC236}">
                <a16:creationId xmlns:a16="http://schemas.microsoft.com/office/drawing/2014/main" id="{3F36D6CC-3534-47CC-AECE-83EDA4639FB5}"/>
              </a:ext>
            </a:extLst>
          </p:cNvPr>
          <p:cNvSpPr>
            <a:spLocks noGrp="1"/>
          </p:cNvSpPr>
          <p:nvPr>
            <p:ph type="ctrTitle"/>
          </p:nvPr>
        </p:nvSpPr>
        <p:spPr>
          <a:xfrm>
            <a:off x="944880" y="2158329"/>
            <a:ext cx="4000436" cy="860400"/>
          </a:xfrm>
          <a:prstGeom prst="rect">
            <a:avLst/>
          </a:prstGeom>
        </p:spPr>
        <p:txBody>
          <a:bodyPr/>
          <a:lstStyle>
            <a:lvl1pPr>
              <a:defRPr sz="3000" b="0">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264" name="Subtitle 2">
            <a:extLst>
              <a:ext uri="{FF2B5EF4-FFF2-40B4-BE49-F238E27FC236}">
                <a16:creationId xmlns:a16="http://schemas.microsoft.com/office/drawing/2014/main" id="{C26FB38E-4E99-4AFB-8C8C-F03F7A963D9C}"/>
              </a:ext>
            </a:extLst>
          </p:cNvPr>
          <p:cNvSpPr>
            <a:spLocks noGrp="1"/>
          </p:cNvSpPr>
          <p:nvPr>
            <p:ph type="subTitle" idx="1"/>
          </p:nvPr>
        </p:nvSpPr>
        <p:spPr>
          <a:xfrm>
            <a:off x="945072" y="3200329"/>
            <a:ext cx="4020628" cy="645742"/>
          </a:xfrm>
          <a:prstGeom prst="rect">
            <a:avLst/>
          </a:prstGeom>
        </p:spPr>
        <p:txBody>
          <a:bodyPr/>
          <a:lstStyle>
            <a:lvl1pPr marL="0" indent="0" algn="l">
              <a:buNone/>
              <a:defRPr sz="2000">
                <a:solidFill>
                  <a:schemeClr val="bg1"/>
                </a:solidFill>
                <a:latin typeface="EYInterstate Light" panose="02000506000000020004" pitchFamily="2" charset="0"/>
                <a:cs typeface="Arial" pitchFamily="34" charset="0"/>
              </a:defRPr>
            </a:lvl1pPr>
            <a:lvl2pPr marL="0" indent="0" algn="l">
              <a:buNone/>
              <a:defRPr sz="1600">
                <a:solidFill>
                  <a:schemeClr val="tx1">
                    <a:lumMod val="75000"/>
                    <a:lumOff val="2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dirty="0"/>
              <a:t>Click to edit Master subtitle style</a:t>
            </a:r>
            <a:endParaRPr lang="en-GB" dirty="0"/>
          </a:p>
        </p:txBody>
      </p:sp>
      <p:grpSp>
        <p:nvGrpSpPr>
          <p:cNvPr id="77" name="Group 76">
            <a:extLst>
              <a:ext uri="{FF2B5EF4-FFF2-40B4-BE49-F238E27FC236}">
                <a16:creationId xmlns:a16="http://schemas.microsoft.com/office/drawing/2014/main" id="{AE95BC52-A56D-4358-A294-750179EBB698}"/>
              </a:ext>
            </a:extLst>
          </p:cNvPr>
          <p:cNvGrpSpPr/>
          <p:nvPr userDrawn="1"/>
        </p:nvGrpSpPr>
        <p:grpSpPr>
          <a:xfrm>
            <a:off x="489366" y="876058"/>
            <a:ext cx="4855295" cy="3374475"/>
            <a:chOff x="6855933" y="899048"/>
            <a:chExt cx="4855295" cy="3374475"/>
          </a:xfrm>
          <a:solidFill>
            <a:schemeClr val="tx2"/>
          </a:solidFill>
        </p:grpSpPr>
        <p:sp>
          <p:nvSpPr>
            <p:cNvPr id="78" name="Freeform: Shape 77">
              <a:extLst>
                <a:ext uri="{FF2B5EF4-FFF2-40B4-BE49-F238E27FC236}">
                  <a16:creationId xmlns:a16="http://schemas.microsoft.com/office/drawing/2014/main" id="{ECBD2AD5-9A79-4CFE-A808-769ADC8898F3}"/>
                </a:ext>
              </a:extLst>
            </p:cNvPr>
            <p:cNvSpPr/>
            <p:nvPr/>
          </p:nvSpPr>
          <p:spPr>
            <a:xfrm>
              <a:off x="6855933" y="899048"/>
              <a:ext cx="4855295" cy="3374475"/>
            </a:xfrm>
            <a:custGeom>
              <a:avLst/>
              <a:gdLst>
                <a:gd name="connsiteX0" fmla="*/ 6731 w 4855294"/>
                <a:gd name="connsiteY0" fmla="*/ 863542 h 3374474"/>
                <a:gd name="connsiteX1" fmla="*/ 6731 w 4855294"/>
                <a:gd name="connsiteY1" fmla="*/ 3095901 h 3374474"/>
                <a:gd name="connsiteX2" fmla="*/ 145659 w 4855294"/>
                <a:gd name="connsiteY2" fmla="*/ 3095901 h 3374474"/>
                <a:gd name="connsiteX3" fmla="*/ 145659 w 4855294"/>
                <a:gd name="connsiteY3" fmla="*/ 988380 h 3374474"/>
                <a:gd name="connsiteX4" fmla="*/ 4715918 w 4855294"/>
                <a:gd name="connsiteY4" fmla="*/ 179673 h 3374474"/>
                <a:gd name="connsiteX5" fmla="*/ 4715918 w 4855294"/>
                <a:gd name="connsiteY5" fmla="*/ 3234829 h 3374474"/>
                <a:gd name="connsiteX6" fmla="*/ 840208 w 4855294"/>
                <a:gd name="connsiteY6" fmla="*/ 3234829 h 3374474"/>
                <a:gd name="connsiteX7" fmla="*/ 840208 w 4855294"/>
                <a:gd name="connsiteY7" fmla="*/ 3373757 h 3374474"/>
                <a:gd name="connsiteX8" fmla="*/ 4854846 w 4855294"/>
                <a:gd name="connsiteY8" fmla="*/ 3373757 h 3374474"/>
                <a:gd name="connsiteX9" fmla="*/ 4854846 w 4855294"/>
                <a:gd name="connsiteY9" fmla="*/ 6731 h 3374474"/>
                <a:gd name="connsiteX10" fmla="*/ 6731 w 4855294"/>
                <a:gd name="connsiteY10" fmla="*/ 863542 h 337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5294" h="3374474">
                  <a:moveTo>
                    <a:pt x="6731" y="863542"/>
                  </a:moveTo>
                  <a:lnTo>
                    <a:pt x="6731" y="3095901"/>
                  </a:lnTo>
                  <a:lnTo>
                    <a:pt x="145659" y="3095901"/>
                  </a:lnTo>
                  <a:lnTo>
                    <a:pt x="145659" y="988380"/>
                  </a:lnTo>
                  <a:lnTo>
                    <a:pt x="4715918" y="179673"/>
                  </a:lnTo>
                  <a:lnTo>
                    <a:pt x="4715918" y="3234829"/>
                  </a:lnTo>
                  <a:lnTo>
                    <a:pt x="840208" y="3234829"/>
                  </a:lnTo>
                  <a:lnTo>
                    <a:pt x="840208" y="3373757"/>
                  </a:lnTo>
                  <a:lnTo>
                    <a:pt x="4854846" y="3373757"/>
                  </a:lnTo>
                  <a:lnTo>
                    <a:pt x="4854846" y="6731"/>
                  </a:lnTo>
                  <a:lnTo>
                    <a:pt x="6731" y="863542"/>
                  </a:lnTo>
                  <a:close/>
                </a:path>
              </a:pathLst>
            </a:custGeom>
            <a:grpFill/>
            <a:ln w="9525" cap="flat">
              <a:noFill/>
              <a:prstDash val="solid"/>
              <a:miter/>
            </a:ln>
          </p:spPr>
          <p:txBody>
            <a:bodyPr rtlCol="0" anchor="ctr"/>
            <a:lstStyle/>
            <a:p>
              <a:endParaRPr lang="en-IN"/>
            </a:p>
          </p:txBody>
        </p:sp>
        <p:sp>
          <p:nvSpPr>
            <p:cNvPr id="79" name="Freeform: Shape 78">
              <a:extLst>
                <a:ext uri="{FF2B5EF4-FFF2-40B4-BE49-F238E27FC236}">
                  <a16:creationId xmlns:a16="http://schemas.microsoft.com/office/drawing/2014/main" id="{9EE673CB-A779-4F64-B72D-93428DD2B26D}"/>
                </a:ext>
              </a:extLst>
            </p:cNvPr>
            <p:cNvSpPr/>
            <p:nvPr/>
          </p:nvSpPr>
          <p:spPr>
            <a:xfrm>
              <a:off x="6855933"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a:p>
          </p:txBody>
        </p:sp>
        <p:sp>
          <p:nvSpPr>
            <p:cNvPr id="80" name="Freeform: Shape 79">
              <a:extLst>
                <a:ext uri="{FF2B5EF4-FFF2-40B4-BE49-F238E27FC236}">
                  <a16:creationId xmlns:a16="http://schemas.microsoft.com/office/drawing/2014/main" id="{88144C98-507D-403B-8819-FBBF64A82FA3}"/>
                </a:ext>
              </a:extLst>
            </p:cNvPr>
            <p:cNvSpPr/>
            <p:nvPr/>
          </p:nvSpPr>
          <p:spPr>
            <a:xfrm>
              <a:off x="7133789"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a:p>
          </p:txBody>
        </p:sp>
        <p:sp>
          <p:nvSpPr>
            <p:cNvPr id="81" name="Freeform: Shape 80">
              <a:extLst>
                <a:ext uri="{FF2B5EF4-FFF2-40B4-BE49-F238E27FC236}">
                  <a16:creationId xmlns:a16="http://schemas.microsoft.com/office/drawing/2014/main" id="{21919CB3-2430-4DA6-BF41-59A1EF9C03CB}"/>
                </a:ext>
              </a:extLst>
            </p:cNvPr>
            <p:cNvSpPr/>
            <p:nvPr/>
          </p:nvSpPr>
          <p:spPr>
            <a:xfrm>
              <a:off x="7411555"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a:p>
          </p:txBody>
        </p:sp>
      </p:grpSp>
      <p:grpSp>
        <p:nvGrpSpPr>
          <p:cNvPr id="82" name="Group 4">
            <a:extLst>
              <a:ext uri="{FF2B5EF4-FFF2-40B4-BE49-F238E27FC236}">
                <a16:creationId xmlns:a16="http://schemas.microsoft.com/office/drawing/2014/main" id="{C5FADEE5-07C4-41A9-88D6-C6D2ED1362B8}"/>
              </a:ext>
            </a:extLst>
          </p:cNvPr>
          <p:cNvGrpSpPr>
            <a:grpSpLocks noChangeAspect="1"/>
          </p:cNvGrpSpPr>
          <p:nvPr userDrawn="1"/>
        </p:nvGrpSpPr>
        <p:grpSpPr bwMode="auto">
          <a:xfrm>
            <a:off x="10364788" y="4960938"/>
            <a:ext cx="1225550" cy="1435100"/>
            <a:chOff x="6529" y="3125"/>
            <a:chExt cx="772" cy="904"/>
          </a:xfrm>
        </p:grpSpPr>
        <p:sp>
          <p:nvSpPr>
            <p:cNvPr id="83" name="Freeform 5">
              <a:extLst>
                <a:ext uri="{FF2B5EF4-FFF2-40B4-BE49-F238E27FC236}">
                  <a16:creationId xmlns:a16="http://schemas.microsoft.com/office/drawing/2014/main" id="{5A2C465B-7D43-431D-A35E-50762E7696FC}"/>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4" name="Freeform 6">
              <a:extLst>
                <a:ext uri="{FF2B5EF4-FFF2-40B4-BE49-F238E27FC236}">
                  <a16:creationId xmlns:a16="http://schemas.microsoft.com/office/drawing/2014/main" id="{AC35E6C1-71A8-4C9D-A1A5-682B0BD0A03F}"/>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1471498354"/>
      </p:ext>
    </p:extLst>
  </p:cSld>
  <p:clrMapOvr>
    <a:masterClrMapping/>
  </p:clrMapOvr>
  <p:extLst>
    <p:ext uri="{DCECCB84-F9BA-43D5-87BE-67443E8EF086}">
      <p15:sldGuideLst xmlns:p15="http://schemas.microsoft.com/office/powerpoint/2012/main"/>
    </p:ext>
  </p:extLst>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userDrawn="1">
  <p:cSld name="Standard slide">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sz="2400">
                <a:solidFill>
                  <a:schemeClr val="bg1"/>
                </a:solidFill>
              </a:defRPr>
            </a:lvl1pPr>
          </a:lstStyle>
          <a:p>
            <a:r>
              <a:rPr lang="en-US" dirty="0"/>
              <a:t>Click to edit Master title style</a:t>
            </a:r>
            <a:endParaRPr lang="en-GB" dirty="0"/>
          </a:p>
        </p:txBody>
      </p:sp>
      <p:sp>
        <p:nvSpPr>
          <p:cNvPr id="12" name="Line 10">
            <a:extLst>
              <a:ext uri="{FF2B5EF4-FFF2-40B4-BE49-F238E27FC236}">
                <a16:creationId xmlns:a16="http://schemas.microsoft.com/office/drawing/2014/main" id="{DA9741B6-D337-4A18-8ECB-FB21A6953E44}"/>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
        <p:nvSpPr>
          <p:cNvPr id="8" name="Text Placeholder 2">
            <a:extLst>
              <a:ext uri="{FF2B5EF4-FFF2-40B4-BE49-F238E27FC236}">
                <a16:creationId xmlns:a16="http://schemas.microsoft.com/office/drawing/2014/main" id="{90356C28-34FC-48BD-943E-82B485EB0C49}"/>
              </a:ext>
            </a:extLst>
          </p:cNvPr>
          <p:cNvSpPr>
            <a:spLocks noGrp="1"/>
          </p:cNvSpPr>
          <p:nvPr>
            <p:ph idx="1"/>
          </p:nvPr>
        </p:nvSpPr>
        <p:spPr>
          <a:xfrm>
            <a:off x="609918" y="1137920"/>
            <a:ext cx="10978515" cy="4947920"/>
          </a:xfrm>
          <a:prstGeom prst="rect">
            <a:avLst/>
          </a:prstGeom>
        </p:spPr>
        <p:txBody>
          <a:bodyPr vert="horz" lIns="0" tIns="0" rIns="0" bIns="0" rtlCol="0" anchor="t" anchorCtr="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Date Placeholder 2">
            <a:extLst>
              <a:ext uri="{FF2B5EF4-FFF2-40B4-BE49-F238E27FC236}">
                <a16:creationId xmlns:a16="http://schemas.microsoft.com/office/drawing/2014/main" id="{39369FE1-2141-4E78-8B01-84E57EEFE06A}"/>
              </a:ext>
            </a:extLst>
          </p:cNvPr>
          <p:cNvSpPr>
            <a:spLocks noGrp="1"/>
          </p:cNvSpPr>
          <p:nvPr>
            <p:ph type="dt" sz="half" idx="10"/>
          </p:nvPr>
        </p:nvSpPr>
        <p:spPr/>
        <p:txBody>
          <a:bodyPr/>
          <a:lstStyle/>
          <a:p>
            <a:fld id="{16D63E5D-D4D4-47A0-B3D2-9C348E301267}" type="datetime3">
              <a:rPr lang="en-US" smtClean="0"/>
              <a:t>19 April 2021</a:t>
            </a:fld>
            <a:endParaRPr lang="en-IN" dirty="0"/>
          </a:p>
        </p:txBody>
      </p:sp>
      <p:sp>
        <p:nvSpPr>
          <p:cNvPr id="4" name="Footer Placeholder 3">
            <a:extLst>
              <a:ext uri="{FF2B5EF4-FFF2-40B4-BE49-F238E27FC236}">
                <a16:creationId xmlns:a16="http://schemas.microsoft.com/office/drawing/2014/main" id="{714482B3-B946-42D6-98EA-72EE48EEB847}"/>
              </a:ext>
            </a:extLst>
          </p:cNvPr>
          <p:cNvSpPr>
            <a:spLocks noGrp="1"/>
          </p:cNvSpPr>
          <p:nvPr>
            <p:ph type="ftr" sz="quarter" idx="11"/>
          </p:nvPr>
        </p:nvSpPr>
        <p:spPr>
          <a:xfrm>
            <a:off x="3239188" y="6471244"/>
            <a:ext cx="3086100" cy="180000"/>
          </a:xfrm>
          <a:prstGeom prst="rect">
            <a:avLst/>
          </a:prstGeom>
        </p:spPr>
        <p:txBody>
          <a:bodyPr/>
          <a:lstStyle/>
          <a:p>
            <a:r>
              <a:rPr lang="en-IN"/>
              <a:t>Presentation title</a:t>
            </a:r>
            <a:endParaRPr lang="en-IN" dirty="0"/>
          </a:p>
        </p:txBody>
      </p:sp>
      <p:sp>
        <p:nvSpPr>
          <p:cNvPr id="5" name="Slide Number Placeholder 4">
            <a:extLst>
              <a:ext uri="{FF2B5EF4-FFF2-40B4-BE49-F238E27FC236}">
                <a16:creationId xmlns:a16="http://schemas.microsoft.com/office/drawing/2014/main" id="{272DD5AC-66F0-425C-A9DE-0484513193A1}"/>
              </a:ext>
            </a:extLst>
          </p:cNvPr>
          <p:cNvSpPr>
            <a:spLocks noGrp="1"/>
          </p:cNvSpPr>
          <p:nvPr>
            <p:ph type="sldNum" sz="quarter" idx="12"/>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3041773100"/>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preserve="1" userDrawn="1">
  <p:cSld name="3_Standard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09918" y="294200"/>
            <a:ext cx="10978515" cy="590400"/>
          </a:xfrm>
        </p:spPr>
        <p:txBody>
          <a:bodyPr/>
          <a:lstStyle>
            <a:lvl1pPr>
              <a:defRPr sz="2400">
                <a:solidFill>
                  <a:schemeClr val="bg1"/>
                </a:solidFill>
              </a:defRPr>
            </a:lvl1pPr>
          </a:lstStyle>
          <a:p>
            <a:r>
              <a:rPr lang="en-US" dirty="0"/>
              <a:t>Standard slide</a:t>
            </a:r>
            <a:endParaRPr lang="en-GB" dirty="0"/>
          </a:p>
        </p:txBody>
      </p:sp>
      <p:sp>
        <p:nvSpPr>
          <p:cNvPr id="80" name="Line 10">
            <a:extLst>
              <a:ext uri="{FF2B5EF4-FFF2-40B4-BE49-F238E27FC236}">
                <a16:creationId xmlns:a16="http://schemas.microsoft.com/office/drawing/2014/main" id="{EF8E9275-C0E0-4ABA-8699-73E5E292EC85}"/>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
        <p:nvSpPr>
          <p:cNvPr id="3" name="Date Placeholder 2">
            <a:extLst>
              <a:ext uri="{FF2B5EF4-FFF2-40B4-BE49-F238E27FC236}">
                <a16:creationId xmlns:a16="http://schemas.microsoft.com/office/drawing/2014/main" id="{7BD5E823-546D-4100-9D33-42F450A382EF}"/>
              </a:ext>
            </a:extLst>
          </p:cNvPr>
          <p:cNvSpPr>
            <a:spLocks noGrp="1"/>
          </p:cNvSpPr>
          <p:nvPr>
            <p:ph type="dt" sz="half" idx="10"/>
          </p:nvPr>
        </p:nvSpPr>
        <p:spPr/>
        <p:txBody>
          <a:bodyPr/>
          <a:lstStyle/>
          <a:p>
            <a:fld id="{C3A9E02A-78D6-48B7-A389-464ED573BA5D}" type="datetime3">
              <a:rPr lang="en-US" smtClean="0"/>
              <a:t>19 April 2021</a:t>
            </a:fld>
            <a:endParaRPr lang="en-IN" dirty="0"/>
          </a:p>
        </p:txBody>
      </p:sp>
      <p:sp>
        <p:nvSpPr>
          <p:cNvPr id="4" name="Footer Placeholder 3">
            <a:extLst>
              <a:ext uri="{FF2B5EF4-FFF2-40B4-BE49-F238E27FC236}">
                <a16:creationId xmlns:a16="http://schemas.microsoft.com/office/drawing/2014/main" id="{D4EEA008-3E80-49A8-A128-C1EEB8A02F06}"/>
              </a:ext>
            </a:extLst>
          </p:cNvPr>
          <p:cNvSpPr>
            <a:spLocks noGrp="1"/>
          </p:cNvSpPr>
          <p:nvPr>
            <p:ph type="ftr" sz="quarter" idx="11"/>
          </p:nvPr>
        </p:nvSpPr>
        <p:spPr>
          <a:xfrm>
            <a:off x="3239188" y="6471244"/>
            <a:ext cx="3086100" cy="180000"/>
          </a:xfrm>
          <a:prstGeom prst="rect">
            <a:avLst/>
          </a:prstGeom>
        </p:spPr>
        <p:txBody>
          <a:bodyPr/>
          <a:lstStyle/>
          <a:p>
            <a:r>
              <a:rPr lang="en-IN"/>
              <a:t>Presentation title</a:t>
            </a:r>
            <a:endParaRPr lang="en-IN" dirty="0"/>
          </a:p>
        </p:txBody>
      </p:sp>
      <p:sp>
        <p:nvSpPr>
          <p:cNvPr id="5" name="Slide Number Placeholder 4">
            <a:extLst>
              <a:ext uri="{FF2B5EF4-FFF2-40B4-BE49-F238E27FC236}">
                <a16:creationId xmlns:a16="http://schemas.microsoft.com/office/drawing/2014/main" id="{0A192330-2E70-49F4-A5DA-F82320E7080E}"/>
              </a:ext>
            </a:extLst>
          </p:cNvPr>
          <p:cNvSpPr>
            <a:spLocks noGrp="1"/>
          </p:cNvSpPr>
          <p:nvPr>
            <p:ph type="sldNum" sz="quarter" idx="12"/>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3293822715"/>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preserve="1" userDrawn="1">
  <p:cSld name="2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8199120" y="1"/>
            <a:ext cx="3999231" cy="6156104"/>
          </a:xfrm>
        </p:spPr>
        <p:txBody>
          <a:bodyPr/>
          <a:lstStyle/>
          <a:p>
            <a:endParaRPr lang="en-IN" dirty="0"/>
          </a:p>
        </p:txBody>
      </p:sp>
      <p:sp>
        <p:nvSpPr>
          <p:cNvPr id="2" name="Title 1"/>
          <p:cNvSpPr>
            <a:spLocks noGrp="1"/>
          </p:cNvSpPr>
          <p:nvPr>
            <p:ph type="title"/>
          </p:nvPr>
        </p:nvSpPr>
        <p:spPr>
          <a:xfrm>
            <a:off x="609919" y="294200"/>
            <a:ext cx="7444422" cy="590400"/>
          </a:xfrm>
        </p:spPr>
        <p:txBody>
          <a:bodyPr/>
          <a:lstStyle>
            <a:lvl1pPr>
              <a:defRPr sz="2400">
                <a:solidFill>
                  <a:schemeClr val="bg1"/>
                </a:solidFill>
              </a:defRPr>
            </a:lvl1pPr>
          </a:lstStyle>
          <a:p>
            <a:r>
              <a:rPr lang="en-US" dirty="0"/>
              <a:t>Click to edit Master title style</a:t>
            </a:r>
            <a:endParaRPr lang="en-GB" dirty="0"/>
          </a:p>
        </p:txBody>
      </p:sp>
      <p:sp>
        <p:nvSpPr>
          <p:cNvPr id="3" name="Content Placeholder 2"/>
          <p:cNvSpPr>
            <a:spLocks noGrp="1"/>
          </p:cNvSpPr>
          <p:nvPr>
            <p:ph idx="1" hasCustomPrompt="1"/>
          </p:nvPr>
        </p:nvSpPr>
        <p:spPr>
          <a:xfrm>
            <a:off x="609918" y="1137921"/>
            <a:ext cx="7299642" cy="873760"/>
          </a:xfrm>
        </p:spPr>
        <p:txBody>
          <a:bodyPr/>
          <a:lstStyle>
            <a:lvl1pPr marL="0" indent="0">
              <a:buNone/>
              <a:defRPr sz="18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609918" y="2311401"/>
            <a:ext cx="3580117" cy="3844704"/>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12" name="Content Placeholder 2">
            <a:extLst>
              <a:ext uri="{FF2B5EF4-FFF2-40B4-BE49-F238E27FC236}">
                <a16:creationId xmlns:a16="http://schemas.microsoft.com/office/drawing/2014/main" id="{0C7BD71A-882B-40FB-A05F-48ECC69FF73D}"/>
              </a:ext>
            </a:extLst>
          </p:cNvPr>
          <p:cNvSpPr>
            <a:spLocks noGrp="1"/>
          </p:cNvSpPr>
          <p:nvPr>
            <p:ph idx="12" hasCustomPrompt="1"/>
          </p:nvPr>
        </p:nvSpPr>
        <p:spPr>
          <a:xfrm>
            <a:off x="4329443" y="2311401"/>
            <a:ext cx="3580117" cy="1254759"/>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14" name="Content Placeholder 2">
            <a:extLst>
              <a:ext uri="{FF2B5EF4-FFF2-40B4-BE49-F238E27FC236}">
                <a16:creationId xmlns:a16="http://schemas.microsoft.com/office/drawing/2014/main" id="{D87D58C8-1517-42AA-8B2A-E449A3F6F028}"/>
              </a:ext>
            </a:extLst>
          </p:cNvPr>
          <p:cNvSpPr>
            <a:spLocks noGrp="1"/>
          </p:cNvSpPr>
          <p:nvPr>
            <p:ph idx="13" hasCustomPrompt="1"/>
          </p:nvPr>
        </p:nvSpPr>
        <p:spPr>
          <a:xfrm>
            <a:off x="4329443" y="4236721"/>
            <a:ext cx="3580117" cy="1944160"/>
          </a:xfrm>
        </p:spPr>
        <p:txBody>
          <a:bodyPr numCol="1"/>
          <a:lstStyle>
            <a:lvl1pPr marL="0" indent="0">
              <a:buNone/>
              <a:defRPr sz="1800">
                <a:solidFill>
                  <a:schemeClr val="bg1"/>
                </a:solidFill>
                <a:latin typeface="Georgia" panose="02040502050405020303" pitchFamily="18" charset="0"/>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Quote</a:t>
            </a:r>
          </a:p>
        </p:txBody>
      </p:sp>
      <p:sp>
        <p:nvSpPr>
          <p:cNvPr id="23" name="Line 10">
            <a:extLst>
              <a:ext uri="{FF2B5EF4-FFF2-40B4-BE49-F238E27FC236}">
                <a16:creationId xmlns:a16="http://schemas.microsoft.com/office/drawing/2014/main" id="{E820DC59-E206-4DC0-9012-584F8EBAF730}"/>
              </a:ext>
            </a:extLst>
          </p:cNvPr>
          <p:cNvSpPr>
            <a:spLocks noChangeShapeType="1"/>
          </p:cNvSpPr>
          <p:nvPr userDrawn="1"/>
        </p:nvSpPr>
        <p:spPr bwMode="auto">
          <a:xfrm>
            <a:off x="609918" y="907750"/>
            <a:ext cx="7723854"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
        <p:nvSpPr>
          <p:cNvPr id="4" name="Date Placeholder 3">
            <a:extLst>
              <a:ext uri="{FF2B5EF4-FFF2-40B4-BE49-F238E27FC236}">
                <a16:creationId xmlns:a16="http://schemas.microsoft.com/office/drawing/2014/main" id="{2073C7F4-1F66-48B4-8A7F-96C64986A204}"/>
              </a:ext>
            </a:extLst>
          </p:cNvPr>
          <p:cNvSpPr>
            <a:spLocks noGrp="1"/>
          </p:cNvSpPr>
          <p:nvPr>
            <p:ph type="dt" sz="half" idx="14"/>
          </p:nvPr>
        </p:nvSpPr>
        <p:spPr/>
        <p:txBody>
          <a:bodyPr/>
          <a:lstStyle/>
          <a:p>
            <a:fld id="{0E49E8CE-5235-4494-B0FD-9ECC8206E96E}" type="datetime3">
              <a:rPr lang="en-US" smtClean="0"/>
              <a:t>19 April 2021</a:t>
            </a:fld>
            <a:endParaRPr lang="en-IN" dirty="0"/>
          </a:p>
        </p:txBody>
      </p:sp>
      <p:sp>
        <p:nvSpPr>
          <p:cNvPr id="6" name="Footer Placeholder 5">
            <a:extLst>
              <a:ext uri="{FF2B5EF4-FFF2-40B4-BE49-F238E27FC236}">
                <a16:creationId xmlns:a16="http://schemas.microsoft.com/office/drawing/2014/main" id="{628F1198-1F5C-4C8B-A7E4-2658430FBCFA}"/>
              </a:ext>
            </a:extLst>
          </p:cNvPr>
          <p:cNvSpPr>
            <a:spLocks noGrp="1"/>
          </p:cNvSpPr>
          <p:nvPr>
            <p:ph type="ftr" sz="quarter" idx="15"/>
          </p:nvPr>
        </p:nvSpPr>
        <p:spPr>
          <a:xfrm>
            <a:off x="3239188" y="6471244"/>
            <a:ext cx="3086100" cy="180000"/>
          </a:xfrm>
          <a:prstGeom prst="rect">
            <a:avLst/>
          </a:prstGeom>
        </p:spPr>
        <p:txBody>
          <a:bodyPr/>
          <a:lstStyle/>
          <a:p>
            <a:r>
              <a:rPr lang="en-IN"/>
              <a:t>Presentation title</a:t>
            </a:r>
            <a:endParaRPr lang="en-IN" dirty="0"/>
          </a:p>
        </p:txBody>
      </p:sp>
      <p:sp>
        <p:nvSpPr>
          <p:cNvPr id="7" name="Slide Number Placeholder 6">
            <a:extLst>
              <a:ext uri="{FF2B5EF4-FFF2-40B4-BE49-F238E27FC236}">
                <a16:creationId xmlns:a16="http://schemas.microsoft.com/office/drawing/2014/main" id="{86EA2D1B-5973-42E9-87B4-02C40C0EF1B0}"/>
              </a:ext>
            </a:extLst>
          </p:cNvPr>
          <p:cNvSpPr>
            <a:spLocks noGrp="1"/>
          </p:cNvSpPr>
          <p:nvPr>
            <p:ph type="sldNum" sz="quarter" idx="16"/>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354465869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6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0" y="0"/>
            <a:ext cx="2384460" cy="6857999"/>
          </a:xfrm>
        </p:spPr>
        <p:txBody>
          <a:bodyPr/>
          <a:lstStyle/>
          <a:p>
            <a:endParaRPr lang="en-IN"/>
          </a:p>
        </p:txBody>
      </p:sp>
      <p:sp>
        <p:nvSpPr>
          <p:cNvPr id="2" name="Title 1"/>
          <p:cNvSpPr>
            <a:spLocks noGrp="1"/>
          </p:cNvSpPr>
          <p:nvPr>
            <p:ph type="title"/>
          </p:nvPr>
        </p:nvSpPr>
        <p:spPr>
          <a:xfrm>
            <a:off x="2695294" y="294200"/>
            <a:ext cx="8892000" cy="590400"/>
          </a:xfrm>
        </p:spPr>
        <p:txBody>
          <a:bodyPr/>
          <a:lstStyle>
            <a:lvl1pPr>
              <a:defRPr sz="2400">
                <a:solidFill>
                  <a:schemeClr val="bg1"/>
                </a:solidFill>
              </a:defRPr>
            </a:lvl1pPr>
          </a:lstStyle>
          <a:p>
            <a:r>
              <a:rPr lang="en-US" dirty="0"/>
              <a:t>Click to edit Master title style</a:t>
            </a:r>
            <a:endParaRPr lang="en-GB" dirty="0"/>
          </a:p>
        </p:txBody>
      </p:sp>
      <p:sp>
        <p:nvSpPr>
          <p:cNvPr id="3" name="Content Placeholder 2"/>
          <p:cNvSpPr>
            <a:spLocks noGrp="1"/>
          </p:cNvSpPr>
          <p:nvPr>
            <p:ph idx="1" hasCustomPrompt="1"/>
          </p:nvPr>
        </p:nvSpPr>
        <p:spPr>
          <a:xfrm>
            <a:off x="2695293" y="1137921"/>
            <a:ext cx="2742882" cy="5018184"/>
          </a:xfrm>
        </p:spPr>
        <p:txBody>
          <a:bodyPr/>
          <a:lstStyle>
            <a:lvl1pPr marL="0" indent="0">
              <a:buNone/>
              <a:defRPr sz="18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5727083" y="1137921"/>
            <a:ext cx="2803842" cy="5018184"/>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23" name="Content Placeholder 2">
            <a:extLst>
              <a:ext uri="{FF2B5EF4-FFF2-40B4-BE49-F238E27FC236}">
                <a16:creationId xmlns:a16="http://schemas.microsoft.com/office/drawing/2014/main" id="{6FF4A6F8-D9C6-4FEE-9324-5200D308BB1F}"/>
              </a:ext>
            </a:extLst>
          </p:cNvPr>
          <p:cNvSpPr>
            <a:spLocks noGrp="1"/>
          </p:cNvSpPr>
          <p:nvPr userDrawn="1">
            <p:ph idx="12" hasCustomPrompt="1"/>
          </p:nvPr>
        </p:nvSpPr>
        <p:spPr>
          <a:xfrm>
            <a:off x="8819832" y="1137921"/>
            <a:ext cx="2768600" cy="2796151"/>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19" name="Line 10">
            <a:extLst>
              <a:ext uri="{FF2B5EF4-FFF2-40B4-BE49-F238E27FC236}">
                <a16:creationId xmlns:a16="http://schemas.microsoft.com/office/drawing/2014/main" id="{B63A7CBA-3151-452E-BD2F-D3E65CE1595F}"/>
              </a:ext>
            </a:extLst>
          </p:cNvPr>
          <p:cNvSpPr>
            <a:spLocks noChangeShapeType="1"/>
          </p:cNvSpPr>
          <p:nvPr userDrawn="1"/>
        </p:nvSpPr>
        <p:spPr bwMode="auto">
          <a:xfrm>
            <a:off x="2695294" y="907750"/>
            <a:ext cx="8892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
        <p:nvSpPr>
          <p:cNvPr id="4" name="Date Placeholder 3">
            <a:extLst>
              <a:ext uri="{FF2B5EF4-FFF2-40B4-BE49-F238E27FC236}">
                <a16:creationId xmlns:a16="http://schemas.microsoft.com/office/drawing/2014/main" id="{118571DE-086F-444C-976E-D386CED54CF9}"/>
              </a:ext>
            </a:extLst>
          </p:cNvPr>
          <p:cNvSpPr>
            <a:spLocks noGrp="1"/>
          </p:cNvSpPr>
          <p:nvPr>
            <p:ph type="dt" sz="half" idx="13"/>
          </p:nvPr>
        </p:nvSpPr>
        <p:spPr/>
        <p:txBody>
          <a:bodyPr/>
          <a:lstStyle/>
          <a:p>
            <a:fld id="{CFB1ADCF-7548-48F2-B4E3-18B2C0EE8460}" type="datetime3">
              <a:rPr lang="en-US" smtClean="0"/>
              <a:t>19 April 2021</a:t>
            </a:fld>
            <a:endParaRPr lang="en-IN" dirty="0"/>
          </a:p>
        </p:txBody>
      </p:sp>
      <p:sp>
        <p:nvSpPr>
          <p:cNvPr id="6" name="Footer Placeholder 5">
            <a:extLst>
              <a:ext uri="{FF2B5EF4-FFF2-40B4-BE49-F238E27FC236}">
                <a16:creationId xmlns:a16="http://schemas.microsoft.com/office/drawing/2014/main" id="{A5178D09-F6E9-4981-B6E0-209D099207E6}"/>
              </a:ext>
            </a:extLst>
          </p:cNvPr>
          <p:cNvSpPr>
            <a:spLocks noGrp="1"/>
          </p:cNvSpPr>
          <p:nvPr>
            <p:ph type="ftr" sz="quarter" idx="14"/>
          </p:nvPr>
        </p:nvSpPr>
        <p:spPr/>
        <p:txBody>
          <a:bodyPr/>
          <a:lstStyle/>
          <a:p>
            <a:r>
              <a:rPr lang="en-IN"/>
              <a:t>Presentation title</a:t>
            </a:r>
            <a:endParaRPr lang="en-IN" dirty="0"/>
          </a:p>
        </p:txBody>
      </p:sp>
      <p:sp>
        <p:nvSpPr>
          <p:cNvPr id="7" name="Slide Number Placeholder 6">
            <a:extLst>
              <a:ext uri="{FF2B5EF4-FFF2-40B4-BE49-F238E27FC236}">
                <a16:creationId xmlns:a16="http://schemas.microsoft.com/office/drawing/2014/main" id="{BAE170B6-45D3-4E0A-A799-1F973EAAC5EC}"/>
              </a:ext>
            </a:extLst>
          </p:cNvPr>
          <p:cNvSpPr>
            <a:spLocks noGrp="1"/>
          </p:cNvSpPr>
          <p:nvPr>
            <p:ph type="sldNum" sz="quarter" idx="15"/>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2102072472"/>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userDrawn="1">
  <p:cSld name="1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0" y="0"/>
            <a:ext cx="2384460" cy="6857999"/>
          </a:xfrm>
        </p:spPr>
        <p:txBody>
          <a:bodyPr/>
          <a:lstStyle/>
          <a:p>
            <a:endParaRPr lang="en-IN"/>
          </a:p>
        </p:txBody>
      </p:sp>
      <p:sp>
        <p:nvSpPr>
          <p:cNvPr id="2" name="Title 1"/>
          <p:cNvSpPr>
            <a:spLocks noGrp="1"/>
          </p:cNvSpPr>
          <p:nvPr>
            <p:ph type="title"/>
          </p:nvPr>
        </p:nvSpPr>
        <p:spPr>
          <a:xfrm>
            <a:off x="2695294" y="294200"/>
            <a:ext cx="8892000" cy="590400"/>
          </a:xfrm>
        </p:spPr>
        <p:txBody>
          <a:bodyPr/>
          <a:lstStyle>
            <a:lvl1pPr>
              <a:defRPr sz="2400">
                <a:solidFill>
                  <a:schemeClr val="bg1"/>
                </a:solidFill>
              </a:defRPr>
            </a:lvl1pPr>
          </a:lstStyle>
          <a:p>
            <a:r>
              <a:rPr lang="en-US" dirty="0"/>
              <a:t>Click to edit Master title style</a:t>
            </a:r>
            <a:endParaRPr lang="en-GB" dirty="0"/>
          </a:p>
        </p:txBody>
      </p:sp>
      <p:sp>
        <p:nvSpPr>
          <p:cNvPr id="3" name="Content Placeholder 2"/>
          <p:cNvSpPr>
            <a:spLocks noGrp="1"/>
          </p:cNvSpPr>
          <p:nvPr>
            <p:ph idx="1" hasCustomPrompt="1"/>
          </p:nvPr>
        </p:nvSpPr>
        <p:spPr>
          <a:xfrm>
            <a:off x="2695293" y="1137921"/>
            <a:ext cx="2742882" cy="5018184"/>
          </a:xfrm>
        </p:spPr>
        <p:txBody>
          <a:bodyPr/>
          <a:lstStyle>
            <a:lvl1pPr marL="0" indent="0">
              <a:buNone/>
              <a:defRPr sz="18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5727083" y="1137921"/>
            <a:ext cx="2803842" cy="5018184"/>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23" name="Content Placeholder 2">
            <a:extLst>
              <a:ext uri="{FF2B5EF4-FFF2-40B4-BE49-F238E27FC236}">
                <a16:creationId xmlns:a16="http://schemas.microsoft.com/office/drawing/2014/main" id="{6FF4A6F8-D9C6-4FEE-9324-5200D308BB1F}"/>
              </a:ext>
            </a:extLst>
          </p:cNvPr>
          <p:cNvSpPr>
            <a:spLocks noGrp="1"/>
          </p:cNvSpPr>
          <p:nvPr userDrawn="1">
            <p:ph idx="12" hasCustomPrompt="1"/>
          </p:nvPr>
        </p:nvSpPr>
        <p:spPr>
          <a:xfrm>
            <a:off x="8819832" y="1137921"/>
            <a:ext cx="2768600" cy="2796151"/>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19" name="Line 10">
            <a:extLst>
              <a:ext uri="{FF2B5EF4-FFF2-40B4-BE49-F238E27FC236}">
                <a16:creationId xmlns:a16="http://schemas.microsoft.com/office/drawing/2014/main" id="{B63A7CBA-3151-452E-BD2F-D3E65CE1595F}"/>
              </a:ext>
            </a:extLst>
          </p:cNvPr>
          <p:cNvSpPr>
            <a:spLocks noChangeShapeType="1"/>
          </p:cNvSpPr>
          <p:nvPr userDrawn="1"/>
        </p:nvSpPr>
        <p:spPr bwMode="auto">
          <a:xfrm>
            <a:off x="2695294" y="907750"/>
            <a:ext cx="8892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
        <p:nvSpPr>
          <p:cNvPr id="4" name="Date Placeholder 3">
            <a:extLst>
              <a:ext uri="{FF2B5EF4-FFF2-40B4-BE49-F238E27FC236}">
                <a16:creationId xmlns:a16="http://schemas.microsoft.com/office/drawing/2014/main" id="{118571DE-086F-444C-976E-D386CED54CF9}"/>
              </a:ext>
            </a:extLst>
          </p:cNvPr>
          <p:cNvSpPr>
            <a:spLocks noGrp="1"/>
          </p:cNvSpPr>
          <p:nvPr>
            <p:ph type="dt" sz="half" idx="13"/>
          </p:nvPr>
        </p:nvSpPr>
        <p:spPr/>
        <p:txBody>
          <a:bodyPr/>
          <a:lstStyle/>
          <a:p>
            <a:fld id="{CFB1ADCF-7548-48F2-B4E3-18B2C0EE8460}" type="datetime3">
              <a:rPr lang="en-US" smtClean="0"/>
              <a:t>19 April 2021</a:t>
            </a:fld>
            <a:endParaRPr lang="en-IN" dirty="0"/>
          </a:p>
        </p:txBody>
      </p:sp>
      <p:sp>
        <p:nvSpPr>
          <p:cNvPr id="6" name="Footer Placeholder 5">
            <a:extLst>
              <a:ext uri="{FF2B5EF4-FFF2-40B4-BE49-F238E27FC236}">
                <a16:creationId xmlns:a16="http://schemas.microsoft.com/office/drawing/2014/main" id="{A5178D09-F6E9-4981-B6E0-209D099207E6}"/>
              </a:ext>
            </a:extLst>
          </p:cNvPr>
          <p:cNvSpPr>
            <a:spLocks noGrp="1"/>
          </p:cNvSpPr>
          <p:nvPr>
            <p:ph type="ftr" sz="quarter" idx="14"/>
          </p:nvPr>
        </p:nvSpPr>
        <p:spPr>
          <a:xfrm>
            <a:off x="3239188" y="6471244"/>
            <a:ext cx="3086100" cy="180000"/>
          </a:xfrm>
          <a:prstGeom prst="rect">
            <a:avLst/>
          </a:prstGeom>
        </p:spPr>
        <p:txBody>
          <a:bodyPr/>
          <a:lstStyle/>
          <a:p>
            <a:r>
              <a:rPr lang="en-IN"/>
              <a:t>Presentation title</a:t>
            </a:r>
            <a:endParaRPr lang="en-IN" dirty="0"/>
          </a:p>
        </p:txBody>
      </p:sp>
      <p:sp>
        <p:nvSpPr>
          <p:cNvPr id="7" name="Slide Number Placeholder 6">
            <a:extLst>
              <a:ext uri="{FF2B5EF4-FFF2-40B4-BE49-F238E27FC236}">
                <a16:creationId xmlns:a16="http://schemas.microsoft.com/office/drawing/2014/main" id="{BAE170B6-45D3-4E0A-A799-1F973EAAC5EC}"/>
              </a:ext>
            </a:extLst>
          </p:cNvPr>
          <p:cNvSpPr>
            <a:spLocks noGrp="1"/>
          </p:cNvSpPr>
          <p:nvPr>
            <p:ph type="sldNum" sz="quarter" idx="15"/>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2659250509"/>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obj" preserve="1">
  <p:cSld name="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a:solidFill>
                  <a:schemeClr val="bg1"/>
                </a:solidFill>
              </a:defRPr>
            </a:lvl1pPr>
          </a:lstStyle>
          <a:p>
            <a:r>
              <a:rPr lang="en-US" dirty="0"/>
              <a:t>Click to edit Master title style</a:t>
            </a:r>
            <a:endParaRPr lang="en-GB" dirty="0"/>
          </a:p>
        </p:txBody>
      </p:sp>
      <p:sp>
        <p:nvSpPr>
          <p:cNvPr id="3" name="Content Placeholder 2"/>
          <p:cNvSpPr>
            <a:spLocks noGrp="1"/>
          </p:cNvSpPr>
          <p:nvPr>
            <p:ph idx="1"/>
          </p:nvPr>
        </p:nvSpPr>
        <p:spPr>
          <a:xfrm>
            <a:off x="609918" y="1137920"/>
            <a:ext cx="8238744" cy="4834800"/>
          </a:xfrm>
        </p:spPr>
        <p:txBody>
          <a:bodyPr/>
          <a:lstStyle>
            <a:lvl1pPr marL="0" indent="0">
              <a:spcBef>
                <a:spcPts val="0"/>
              </a:spcBef>
              <a:buNone/>
              <a:defRPr>
                <a:solidFill>
                  <a:schemeClr val="bg1"/>
                </a:solidFill>
              </a:defRPr>
            </a:lvl1pPr>
            <a:lvl2pPr marL="0" indent="0">
              <a:spcBef>
                <a:spcPts val="0"/>
              </a:spcBef>
              <a:buNone/>
              <a:defRPr sz="1800">
                <a:solidFill>
                  <a:schemeClr val="bg1"/>
                </a:solidFill>
              </a:defRPr>
            </a:lvl2pPr>
            <a:lvl3pPr marL="0" indent="0">
              <a:spcBef>
                <a:spcPts val="0"/>
              </a:spcBef>
              <a:buNone/>
              <a:defRPr sz="1600">
                <a:solidFill>
                  <a:schemeClr val="bg1"/>
                </a:solidFill>
              </a:defRPr>
            </a:lvl3pPr>
            <a:lvl4pPr marL="0" indent="0">
              <a:spcBef>
                <a:spcPts val="0"/>
              </a:spcBef>
              <a:buNone/>
              <a:defRPr sz="1400">
                <a:solidFill>
                  <a:schemeClr val="bg1"/>
                </a:solidFill>
              </a:defRPr>
            </a:lvl4pPr>
            <a:lvl5pPr marL="0" indent="0">
              <a:spcBef>
                <a:spcPts val="0"/>
              </a:spcBef>
              <a:buNone/>
              <a:defRPr sz="1200">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9" name="Line 10">
            <a:extLst>
              <a:ext uri="{FF2B5EF4-FFF2-40B4-BE49-F238E27FC236}">
                <a16:creationId xmlns:a16="http://schemas.microsoft.com/office/drawing/2014/main" id="{CF130104-FAF2-4309-9701-573F37743137}"/>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
        <p:nvSpPr>
          <p:cNvPr id="4" name="Date Placeholder 3">
            <a:extLst>
              <a:ext uri="{FF2B5EF4-FFF2-40B4-BE49-F238E27FC236}">
                <a16:creationId xmlns:a16="http://schemas.microsoft.com/office/drawing/2014/main" id="{40354617-5A1F-4D8E-8075-F2918D0E9DCE}"/>
              </a:ext>
            </a:extLst>
          </p:cNvPr>
          <p:cNvSpPr>
            <a:spLocks noGrp="1"/>
          </p:cNvSpPr>
          <p:nvPr>
            <p:ph type="dt" sz="half" idx="10"/>
          </p:nvPr>
        </p:nvSpPr>
        <p:spPr/>
        <p:txBody>
          <a:bodyPr/>
          <a:lstStyle/>
          <a:p>
            <a:fld id="{9166D130-B426-4A46-85E5-B0049A4DA5C7}" type="datetime3">
              <a:rPr lang="en-US" smtClean="0"/>
              <a:t>19 April 2021</a:t>
            </a:fld>
            <a:endParaRPr lang="en-IN" dirty="0"/>
          </a:p>
        </p:txBody>
      </p:sp>
      <p:sp>
        <p:nvSpPr>
          <p:cNvPr id="5" name="Footer Placeholder 4">
            <a:extLst>
              <a:ext uri="{FF2B5EF4-FFF2-40B4-BE49-F238E27FC236}">
                <a16:creationId xmlns:a16="http://schemas.microsoft.com/office/drawing/2014/main" id="{C9DAB026-E283-44F4-8795-984385684671}"/>
              </a:ext>
            </a:extLst>
          </p:cNvPr>
          <p:cNvSpPr>
            <a:spLocks noGrp="1"/>
          </p:cNvSpPr>
          <p:nvPr>
            <p:ph type="ftr" sz="quarter" idx="11"/>
          </p:nvPr>
        </p:nvSpPr>
        <p:spPr>
          <a:xfrm>
            <a:off x="3239188" y="6471244"/>
            <a:ext cx="3086100" cy="180000"/>
          </a:xfrm>
          <a:prstGeom prst="rect">
            <a:avLst/>
          </a:prstGeom>
        </p:spPr>
        <p:txBody>
          <a:bodyPr/>
          <a:lstStyle/>
          <a:p>
            <a:r>
              <a:rPr lang="en-IN"/>
              <a:t>Presentation title</a:t>
            </a:r>
            <a:endParaRPr lang="en-IN" dirty="0"/>
          </a:p>
        </p:txBody>
      </p:sp>
      <p:sp>
        <p:nvSpPr>
          <p:cNvPr id="6" name="Slide Number Placeholder 5">
            <a:extLst>
              <a:ext uri="{FF2B5EF4-FFF2-40B4-BE49-F238E27FC236}">
                <a16:creationId xmlns:a16="http://schemas.microsoft.com/office/drawing/2014/main" id="{AA3657FA-64A4-4818-8A20-F1ACA6AC5921}"/>
              </a:ext>
            </a:extLst>
          </p:cNvPr>
          <p:cNvSpPr>
            <a:spLocks noGrp="1"/>
          </p:cNvSpPr>
          <p:nvPr>
            <p:ph type="sldNum" sz="quarter" idx="12"/>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3638913586"/>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preserve="1" userDrawn="1">
  <p:cSld name="4_Standard slide_no bullets">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B697C43D-4F1B-43DA-A0C6-DA6B6708E161}"/>
              </a:ext>
            </a:extLst>
          </p:cNvPr>
          <p:cNvSpPr>
            <a:spLocks noGrp="1"/>
          </p:cNvSpPr>
          <p:nvPr>
            <p:ph type="body" sz="quarter" idx="10" hasCustomPrompt="1"/>
          </p:nvPr>
        </p:nvSpPr>
        <p:spPr>
          <a:xfrm>
            <a:off x="352800" y="2851522"/>
            <a:ext cx="4447800" cy="1202318"/>
          </a:xfrm>
        </p:spPr>
        <p:txBody>
          <a:bodyPr vert="horz" lIns="0" tIns="0" rIns="0" bIns="0" rtlCol="0" anchor="ctr" anchorCtr="0">
            <a:noAutofit/>
          </a:bodyPr>
          <a:lstStyle>
            <a:lvl1pPr marL="0" indent="0">
              <a:buNone/>
              <a:defRPr kumimoji="0" lang="en-IN" sz="3600" b="0" i="0" u="none" strike="noStrike" cap="none" spc="0" normalizeH="0" baseline="0" dirty="0">
                <a:ln>
                  <a:noFill/>
                </a:ln>
                <a:solidFill>
                  <a:schemeClr val="bg1"/>
                </a:solidFill>
                <a:effectLst/>
                <a:uLnTx/>
                <a:uFillTx/>
                <a:latin typeface="EYInterstate Light" panose="02000506000000020004" pitchFamily="2" charset="0"/>
                <a:ea typeface="+mj-ea"/>
                <a:cs typeface="+mj-cs"/>
              </a:defRPr>
            </a:lvl1pPr>
          </a:lstStyle>
          <a:p>
            <a:pPr marL="356616" marR="0" lvl="0" indent="-356616" defTabSz="1007887" fontAlgn="auto">
              <a:lnSpc>
                <a:spcPct val="100000"/>
              </a:lnSpc>
              <a:spcBef>
                <a:spcPct val="0"/>
              </a:spcBef>
              <a:spcAft>
                <a:spcPts val="0"/>
              </a:spcAft>
              <a:buClrTx/>
              <a:buSzTx/>
              <a:tabLst/>
            </a:pPr>
            <a:r>
              <a:rPr lang="en-US" dirty="0"/>
              <a:t>Chapter Title</a:t>
            </a:r>
            <a:endParaRPr lang="en-IN" dirty="0"/>
          </a:p>
        </p:txBody>
      </p:sp>
      <p:sp>
        <p:nvSpPr>
          <p:cNvPr id="2" name="Date Placeholder 1">
            <a:extLst>
              <a:ext uri="{FF2B5EF4-FFF2-40B4-BE49-F238E27FC236}">
                <a16:creationId xmlns:a16="http://schemas.microsoft.com/office/drawing/2014/main" id="{D00C2D9D-B0D7-494E-9184-FCD6E94AACE5}"/>
              </a:ext>
            </a:extLst>
          </p:cNvPr>
          <p:cNvSpPr>
            <a:spLocks noGrp="1"/>
          </p:cNvSpPr>
          <p:nvPr>
            <p:ph type="dt" sz="half" idx="11"/>
          </p:nvPr>
        </p:nvSpPr>
        <p:spPr/>
        <p:txBody>
          <a:bodyPr/>
          <a:lstStyle/>
          <a:p>
            <a:fld id="{6A95EDC0-9791-477B-BA1D-1692FE9BFBAA}" type="datetime3">
              <a:rPr lang="en-US" smtClean="0"/>
              <a:t>19 April 2021</a:t>
            </a:fld>
            <a:endParaRPr lang="en-IN" dirty="0"/>
          </a:p>
        </p:txBody>
      </p:sp>
      <p:sp>
        <p:nvSpPr>
          <p:cNvPr id="3" name="Footer Placeholder 2">
            <a:extLst>
              <a:ext uri="{FF2B5EF4-FFF2-40B4-BE49-F238E27FC236}">
                <a16:creationId xmlns:a16="http://schemas.microsoft.com/office/drawing/2014/main" id="{587FD91A-AB40-450B-8784-9A5D99C62D81}"/>
              </a:ext>
            </a:extLst>
          </p:cNvPr>
          <p:cNvSpPr>
            <a:spLocks noGrp="1"/>
          </p:cNvSpPr>
          <p:nvPr>
            <p:ph type="ftr" sz="quarter" idx="12"/>
          </p:nvPr>
        </p:nvSpPr>
        <p:spPr>
          <a:xfrm>
            <a:off x="3239188" y="6471244"/>
            <a:ext cx="3086100" cy="180000"/>
          </a:xfrm>
          <a:prstGeom prst="rect">
            <a:avLst/>
          </a:prstGeom>
        </p:spPr>
        <p:txBody>
          <a:bodyPr/>
          <a:lstStyle/>
          <a:p>
            <a:r>
              <a:rPr lang="en-IN"/>
              <a:t>Presentation title</a:t>
            </a:r>
            <a:endParaRPr lang="en-IN" dirty="0"/>
          </a:p>
        </p:txBody>
      </p:sp>
      <p:sp>
        <p:nvSpPr>
          <p:cNvPr id="4" name="Slide Number Placeholder 3">
            <a:extLst>
              <a:ext uri="{FF2B5EF4-FFF2-40B4-BE49-F238E27FC236}">
                <a16:creationId xmlns:a16="http://schemas.microsoft.com/office/drawing/2014/main" id="{C2CE5F90-7113-4FA1-AFCF-3BC8EF010002}"/>
              </a:ext>
            </a:extLst>
          </p:cNvPr>
          <p:cNvSpPr>
            <a:spLocks noGrp="1"/>
          </p:cNvSpPr>
          <p:nvPr>
            <p:ph type="sldNum" sz="quarter" idx="13"/>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1857219806"/>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preserve="1" userDrawn="1">
  <p:cSld name="5_Standard slide_no bullets">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B697C43D-4F1B-43DA-A0C6-DA6B6708E161}"/>
              </a:ext>
            </a:extLst>
          </p:cNvPr>
          <p:cNvSpPr>
            <a:spLocks noGrp="1"/>
          </p:cNvSpPr>
          <p:nvPr>
            <p:ph type="body" sz="quarter" idx="10" hasCustomPrompt="1"/>
          </p:nvPr>
        </p:nvSpPr>
        <p:spPr>
          <a:xfrm>
            <a:off x="352800" y="2851522"/>
            <a:ext cx="4447800" cy="1202318"/>
          </a:xfrm>
        </p:spPr>
        <p:txBody>
          <a:bodyPr vert="horz" lIns="0" tIns="0" rIns="0" bIns="0" rtlCol="0" anchor="ctr" anchorCtr="0">
            <a:noAutofit/>
          </a:bodyPr>
          <a:lstStyle>
            <a:lvl1pPr marL="0" indent="0">
              <a:buNone/>
              <a:defRPr kumimoji="0" lang="en-IN" sz="3600" b="0" i="0" u="none" strike="noStrike" cap="none" spc="0" normalizeH="0" baseline="0" dirty="0">
                <a:ln>
                  <a:noFill/>
                </a:ln>
                <a:solidFill>
                  <a:srgbClr val="FFFFFF"/>
                </a:solidFill>
                <a:effectLst/>
                <a:uLnTx/>
                <a:uFillTx/>
                <a:latin typeface="EYInterstate Light" panose="02000506000000020004" pitchFamily="2" charset="0"/>
                <a:ea typeface="+mj-ea"/>
                <a:cs typeface="+mj-cs"/>
              </a:defRPr>
            </a:lvl1pPr>
          </a:lstStyle>
          <a:p>
            <a:pPr marL="356616" marR="0" lvl="0" indent="-356616" defTabSz="1007887" fontAlgn="auto">
              <a:lnSpc>
                <a:spcPct val="100000"/>
              </a:lnSpc>
              <a:spcBef>
                <a:spcPct val="0"/>
              </a:spcBef>
              <a:spcAft>
                <a:spcPts val="0"/>
              </a:spcAft>
              <a:buClrTx/>
              <a:buSzTx/>
              <a:tabLst/>
            </a:pPr>
            <a:r>
              <a:rPr lang="en-US" dirty="0"/>
              <a:t>Chapter Title</a:t>
            </a:r>
            <a:endParaRPr lang="en-IN" dirty="0"/>
          </a:p>
        </p:txBody>
      </p:sp>
      <p:sp>
        <p:nvSpPr>
          <p:cNvPr id="2" name="Date Placeholder 1">
            <a:extLst>
              <a:ext uri="{FF2B5EF4-FFF2-40B4-BE49-F238E27FC236}">
                <a16:creationId xmlns:a16="http://schemas.microsoft.com/office/drawing/2014/main" id="{88C87A56-4269-4E89-A9DC-9C8F44424A97}"/>
              </a:ext>
            </a:extLst>
          </p:cNvPr>
          <p:cNvSpPr>
            <a:spLocks noGrp="1"/>
          </p:cNvSpPr>
          <p:nvPr>
            <p:ph type="dt" sz="half" idx="11"/>
          </p:nvPr>
        </p:nvSpPr>
        <p:spPr/>
        <p:txBody>
          <a:bodyPr/>
          <a:lstStyle/>
          <a:p>
            <a:fld id="{BBFBFE83-FB75-47BB-81F0-F0FF13E5BA5A}" type="datetime3">
              <a:rPr lang="en-US" smtClean="0"/>
              <a:t>19 April 2021</a:t>
            </a:fld>
            <a:endParaRPr lang="en-IN" dirty="0"/>
          </a:p>
        </p:txBody>
      </p:sp>
      <p:sp>
        <p:nvSpPr>
          <p:cNvPr id="3" name="Footer Placeholder 2">
            <a:extLst>
              <a:ext uri="{FF2B5EF4-FFF2-40B4-BE49-F238E27FC236}">
                <a16:creationId xmlns:a16="http://schemas.microsoft.com/office/drawing/2014/main" id="{E0FA45C8-6E1A-407F-B671-050EFF08143B}"/>
              </a:ext>
            </a:extLst>
          </p:cNvPr>
          <p:cNvSpPr>
            <a:spLocks noGrp="1"/>
          </p:cNvSpPr>
          <p:nvPr>
            <p:ph type="ftr" sz="quarter" idx="12"/>
          </p:nvPr>
        </p:nvSpPr>
        <p:spPr>
          <a:xfrm>
            <a:off x="3239188" y="6471244"/>
            <a:ext cx="3086100" cy="180000"/>
          </a:xfrm>
          <a:prstGeom prst="rect">
            <a:avLst/>
          </a:prstGeom>
        </p:spPr>
        <p:txBody>
          <a:bodyPr/>
          <a:lstStyle/>
          <a:p>
            <a:r>
              <a:rPr lang="en-IN"/>
              <a:t>Presentation title</a:t>
            </a:r>
            <a:endParaRPr lang="en-IN" dirty="0"/>
          </a:p>
        </p:txBody>
      </p:sp>
      <p:sp>
        <p:nvSpPr>
          <p:cNvPr id="4" name="Slide Number Placeholder 3">
            <a:extLst>
              <a:ext uri="{FF2B5EF4-FFF2-40B4-BE49-F238E27FC236}">
                <a16:creationId xmlns:a16="http://schemas.microsoft.com/office/drawing/2014/main" id="{91A593FC-3F10-4238-9F6D-C447302109D8}"/>
              </a:ext>
            </a:extLst>
          </p:cNvPr>
          <p:cNvSpPr>
            <a:spLocks noGrp="1"/>
          </p:cNvSpPr>
          <p:nvPr>
            <p:ph type="sldNum" sz="quarter" idx="13"/>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2217127966"/>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preserve="1" userDrawn="1">
  <p:cSld name="1_Standard slide_Quotes">
    <p:spTree>
      <p:nvGrpSpPr>
        <p:cNvPr id="1" name=""/>
        <p:cNvGrpSpPr/>
        <p:nvPr/>
      </p:nvGrpSpPr>
      <p:grpSpPr>
        <a:xfrm>
          <a:off x="0" y="0"/>
          <a:ext cx="0" cy="0"/>
          <a:chOff x="0" y="0"/>
          <a:chExt cx="0" cy="0"/>
        </a:xfrm>
      </p:grpSpPr>
      <p:sp>
        <p:nvSpPr>
          <p:cNvPr id="5" name="Text Placeholder 11">
            <a:extLst>
              <a:ext uri="{FF2B5EF4-FFF2-40B4-BE49-F238E27FC236}">
                <a16:creationId xmlns:a16="http://schemas.microsoft.com/office/drawing/2014/main" id="{8F291EB0-15F5-4E9A-A38B-CE3AC1452E21}"/>
              </a:ext>
            </a:extLst>
          </p:cNvPr>
          <p:cNvSpPr txBox="1">
            <a:spLocks/>
          </p:cNvSpPr>
          <p:nvPr userDrawn="1"/>
        </p:nvSpPr>
        <p:spPr>
          <a:xfrm>
            <a:off x="477351" y="1488927"/>
            <a:ext cx="2338388" cy="858838"/>
          </a:xfrm>
          <a:prstGeom prst="rect">
            <a:avLst/>
          </a:prstGeom>
        </p:spPr>
        <p:txBody>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GB" sz="11200" dirty="0">
                <a:solidFill>
                  <a:schemeClr val="tx2"/>
                </a:solidFill>
                <a:latin typeface="Georgia" panose="02040502050405020303" pitchFamily="18" charset="0"/>
              </a:rPr>
              <a:t>“</a:t>
            </a:r>
          </a:p>
        </p:txBody>
      </p:sp>
      <p:sp>
        <p:nvSpPr>
          <p:cNvPr id="7" name="Text Placeholder 6">
            <a:extLst>
              <a:ext uri="{FF2B5EF4-FFF2-40B4-BE49-F238E27FC236}">
                <a16:creationId xmlns:a16="http://schemas.microsoft.com/office/drawing/2014/main" id="{FB5D2AC0-B4F7-4455-9AE0-201966050A6D}"/>
              </a:ext>
            </a:extLst>
          </p:cNvPr>
          <p:cNvSpPr>
            <a:spLocks noGrp="1"/>
          </p:cNvSpPr>
          <p:nvPr>
            <p:ph type="body" sz="quarter" idx="10"/>
          </p:nvPr>
        </p:nvSpPr>
        <p:spPr>
          <a:xfrm>
            <a:off x="513350" y="2526765"/>
            <a:ext cx="5292000" cy="1800000"/>
          </a:xfrm>
        </p:spPr>
        <p:txBody>
          <a:bodyPr lIns="90000" tIns="46800" rIns="90000" bIns="46800"/>
          <a:lstStyle>
            <a:lvl1pPr marL="0" indent="0">
              <a:buNone/>
              <a:defRPr lang="en-US" sz="2800" dirty="0" smtClean="0">
                <a:latin typeface="Georgia" panose="02040502050405020303" pitchFamily="18" charset="0"/>
              </a:defRPr>
            </a:lvl1pPr>
          </a:lstStyle>
          <a:p>
            <a:pPr marL="356616" lvl="0" indent="-356616">
              <a:spcBef>
                <a:spcPts val="0"/>
              </a:spcBef>
            </a:pPr>
            <a:r>
              <a:rPr lang="en-US" dirty="0"/>
              <a:t>Edit Master text styles</a:t>
            </a:r>
          </a:p>
        </p:txBody>
      </p:sp>
      <p:sp>
        <p:nvSpPr>
          <p:cNvPr id="8" name="Text Placeholder 6">
            <a:extLst>
              <a:ext uri="{FF2B5EF4-FFF2-40B4-BE49-F238E27FC236}">
                <a16:creationId xmlns:a16="http://schemas.microsoft.com/office/drawing/2014/main" id="{F1BA83A2-78F0-4F7E-836B-9B4B87820F96}"/>
              </a:ext>
            </a:extLst>
          </p:cNvPr>
          <p:cNvSpPr>
            <a:spLocks noGrp="1"/>
          </p:cNvSpPr>
          <p:nvPr>
            <p:ph type="body" sz="quarter" idx="11" hasCustomPrompt="1"/>
          </p:nvPr>
        </p:nvSpPr>
        <p:spPr>
          <a:xfrm>
            <a:off x="513350" y="4632765"/>
            <a:ext cx="5292000" cy="316838"/>
          </a:xfrm>
        </p:spPr>
        <p:txBody>
          <a:bodyPr lIns="90000" tIns="46800" rIns="90000" bIns="46800"/>
          <a:lstStyle>
            <a:lvl1pPr marL="0" indent="0" algn="l" defTabSz="914400" rtl="0" eaLnBrk="1" latinLnBrk="0" hangingPunct="1">
              <a:spcBef>
                <a:spcPts val="0"/>
              </a:spcBef>
              <a:spcAft>
                <a:spcPts val="600"/>
              </a:spcAft>
              <a:buClr>
                <a:schemeClr val="tx2"/>
              </a:buClr>
              <a:buSzPct val="70000"/>
              <a:buFont typeface="Arial" pitchFamily="34" charset="0"/>
              <a:buNone/>
              <a:defRPr lang="en-US" sz="1600" kern="1200" dirty="0" smtClean="0">
                <a:solidFill>
                  <a:srgbClr val="2E2E38"/>
                </a:solidFill>
                <a:latin typeface="+mn-lt"/>
                <a:ea typeface="+mn-ea"/>
                <a:cs typeface="+mn-cs"/>
              </a:defRPr>
            </a:lvl1pPr>
            <a:lvl2pPr marL="356616" indent="0">
              <a:buNone/>
              <a:defRPr lang="en-US" sz="2000" smtClean="0">
                <a:latin typeface="+mn-lt"/>
              </a:defRPr>
            </a:lvl2pPr>
            <a:lvl3pPr>
              <a:defRPr lang="en-US" sz="1800" smtClean="0">
                <a:latin typeface="+mn-lt"/>
              </a:defRPr>
            </a:lvl3pPr>
            <a:lvl4pPr>
              <a:defRPr lang="en-US" sz="1600" smtClean="0">
                <a:latin typeface="+mn-lt"/>
              </a:defRPr>
            </a:lvl4pPr>
            <a:lvl5pPr>
              <a:defRPr lang="en-IN" sz="1600">
                <a:latin typeface="+mn-lt"/>
              </a:defRPr>
            </a:lvl5pPr>
          </a:lstStyle>
          <a:p>
            <a:pPr marL="0" lvl="0" indent="0">
              <a:spcBef>
                <a:spcPts val="0"/>
              </a:spcBef>
              <a:buNone/>
            </a:pPr>
            <a:r>
              <a:rPr lang="en-US" dirty="0"/>
              <a:t>Name Surname</a:t>
            </a:r>
          </a:p>
        </p:txBody>
      </p:sp>
      <p:sp>
        <p:nvSpPr>
          <p:cNvPr id="9" name="Text Placeholder 6">
            <a:extLst>
              <a:ext uri="{FF2B5EF4-FFF2-40B4-BE49-F238E27FC236}">
                <a16:creationId xmlns:a16="http://schemas.microsoft.com/office/drawing/2014/main" id="{034CE9DD-CE12-4D9F-8FD6-A2522F36C807}"/>
              </a:ext>
            </a:extLst>
          </p:cNvPr>
          <p:cNvSpPr>
            <a:spLocks noGrp="1"/>
          </p:cNvSpPr>
          <p:nvPr>
            <p:ph type="body" sz="quarter" idx="12" hasCustomPrompt="1"/>
          </p:nvPr>
        </p:nvSpPr>
        <p:spPr>
          <a:xfrm>
            <a:off x="513350" y="4971442"/>
            <a:ext cx="5292000" cy="316838"/>
          </a:xfrm>
        </p:spPr>
        <p:txBody>
          <a:bodyPr lIns="90000" tIns="46800" rIns="90000" bIns="46800"/>
          <a:lstStyle>
            <a:lvl1pPr marL="0" indent="0" algn="l" defTabSz="914400" rtl="0" eaLnBrk="1" latinLnBrk="0" hangingPunct="1">
              <a:spcBef>
                <a:spcPts val="0"/>
              </a:spcBef>
              <a:spcAft>
                <a:spcPts val="600"/>
              </a:spcAft>
              <a:buClr>
                <a:schemeClr val="tx2"/>
              </a:buClr>
              <a:buSzPct val="70000"/>
              <a:buFont typeface="Arial" pitchFamily="34" charset="0"/>
              <a:buNone/>
              <a:defRPr lang="en-US" sz="1600" kern="1200" dirty="0" smtClean="0">
                <a:solidFill>
                  <a:srgbClr val="2E2E38"/>
                </a:solidFill>
                <a:latin typeface="+mn-lt"/>
                <a:ea typeface="+mn-ea"/>
                <a:cs typeface="+mn-cs"/>
              </a:defRPr>
            </a:lvl1pPr>
            <a:lvl2pPr marL="356616" indent="0">
              <a:buNone/>
              <a:defRPr lang="en-US" sz="2000" smtClean="0">
                <a:latin typeface="+mn-lt"/>
              </a:defRPr>
            </a:lvl2pPr>
            <a:lvl3pPr>
              <a:defRPr lang="en-US" sz="1800" smtClean="0">
                <a:latin typeface="+mn-lt"/>
              </a:defRPr>
            </a:lvl3pPr>
            <a:lvl4pPr>
              <a:defRPr lang="en-US" sz="1600" smtClean="0">
                <a:latin typeface="+mn-lt"/>
              </a:defRPr>
            </a:lvl4pPr>
            <a:lvl5pPr>
              <a:defRPr lang="en-IN" sz="1600">
                <a:latin typeface="+mn-lt"/>
              </a:defRPr>
            </a:lvl5pPr>
          </a:lstStyle>
          <a:p>
            <a:pPr marL="0" lvl="0" indent="0">
              <a:spcBef>
                <a:spcPts val="0"/>
              </a:spcBef>
              <a:buNone/>
            </a:pPr>
            <a:r>
              <a:rPr lang="en-US" dirty="0"/>
              <a:t>Job Title</a:t>
            </a:r>
          </a:p>
        </p:txBody>
      </p:sp>
    </p:spTree>
    <p:extLst>
      <p:ext uri="{BB962C8B-B14F-4D97-AF65-F5344CB8AC3E}">
        <p14:creationId xmlns:p14="http://schemas.microsoft.com/office/powerpoint/2010/main" val="56009983"/>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preserve="1" userDrawn="1">
  <p:cSld name="2_Standard slide_Quotes">
    <p:spTree>
      <p:nvGrpSpPr>
        <p:cNvPr id="1" name=""/>
        <p:cNvGrpSpPr/>
        <p:nvPr/>
      </p:nvGrpSpPr>
      <p:grpSpPr>
        <a:xfrm>
          <a:off x="0" y="0"/>
          <a:ext cx="0" cy="0"/>
          <a:chOff x="0" y="0"/>
          <a:chExt cx="0" cy="0"/>
        </a:xfrm>
      </p:grpSpPr>
      <p:sp>
        <p:nvSpPr>
          <p:cNvPr id="4" name="Text Placeholder 6">
            <a:extLst>
              <a:ext uri="{FF2B5EF4-FFF2-40B4-BE49-F238E27FC236}">
                <a16:creationId xmlns:a16="http://schemas.microsoft.com/office/drawing/2014/main" id="{E28D7EA5-A532-4D8B-9984-8F3D1FEA98DB}"/>
              </a:ext>
            </a:extLst>
          </p:cNvPr>
          <p:cNvSpPr>
            <a:spLocks noGrp="1"/>
          </p:cNvSpPr>
          <p:nvPr>
            <p:ph type="body" sz="quarter" idx="10"/>
          </p:nvPr>
        </p:nvSpPr>
        <p:spPr>
          <a:xfrm>
            <a:off x="3453175" y="2060235"/>
            <a:ext cx="5292000" cy="3025522"/>
          </a:xfrm>
        </p:spPr>
        <p:txBody>
          <a:bodyPr lIns="0" tIns="0" rIns="0" bIns="0">
            <a:noAutofit/>
          </a:bodyPr>
          <a:lstStyle>
            <a:lvl1pPr marL="0" indent="0" algn="ctr">
              <a:buNone/>
              <a:defRPr lang="en-US" sz="2800" dirty="0" smtClean="0">
                <a:latin typeface="Georgia" panose="02040502050405020303" pitchFamily="18" charset="0"/>
              </a:defRPr>
            </a:lvl1pPr>
          </a:lstStyle>
          <a:p>
            <a:pPr marL="356616" lvl="0" indent="-356616" algn="ctr">
              <a:spcBef>
                <a:spcPts val="0"/>
              </a:spcBef>
            </a:pPr>
            <a:r>
              <a:rPr lang="en-US" dirty="0"/>
              <a:t>Edit Master text styles</a:t>
            </a:r>
          </a:p>
        </p:txBody>
      </p:sp>
      <p:sp>
        <p:nvSpPr>
          <p:cNvPr id="5" name="Text Placeholder 6">
            <a:extLst>
              <a:ext uri="{FF2B5EF4-FFF2-40B4-BE49-F238E27FC236}">
                <a16:creationId xmlns:a16="http://schemas.microsoft.com/office/drawing/2014/main" id="{9F9B9C3C-16F2-40B2-A460-0480520ECF89}"/>
              </a:ext>
            </a:extLst>
          </p:cNvPr>
          <p:cNvSpPr>
            <a:spLocks noGrp="1"/>
          </p:cNvSpPr>
          <p:nvPr>
            <p:ph type="body" sz="quarter" idx="11" hasCustomPrompt="1"/>
          </p:nvPr>
        </p:nvSpPr>
        <p:spPr>
          <a:xfrm>
            <a:off x="3453175" y="5506678"/>
            <a:ext cx="5292000" cy="316838"/>
          </a:xfrm>
        </p:spPr>
        <p:txBody>
          <a:bodyPr lIns="0" tIns="0" rIns="0" bIns="0">
            <a:noAutofit/>
          </a:bodyPr>
          <a:lstStyle>
            <a:lvl1pPr marL="0" indent="0" algn="ctr">
              <a:buNone/>
              <a:defRPr lang="en-US" sz="1600" dirty="0" smtClean="0">
                <a:solidFill>
                  <a:srgbClr val="2E2E38"/>
                </a:solidFill>
                <a:latin typeface="+mn-lt"/>
              </a:defRPr>
            </a:lvl1pPr>
          </a:lstStyle>
          <a:p>
            <a:pPr marL="356616" lvl="0" indent="-356616" algn="ctr">
              <a:spcBef>
                <a:spcPts val="0"/>
              </a:spcBef>
              <a:spcAft>
                <a:spcPts val="600"/>
              </a:spcAft>
            </a:pPr>
            <a:r>
              <a:rPr lang="en-US" dirty="0"/>
              <a:t>Name Surname</a:t>
            </a:r>
          </a:p>
        </p:txBody>
      </p:sp>
      <p:sp>
        <p:nvSpPr>
          <p:cNvPr id="6" name="Text Placeholder 6">
            <a:extLst>
              <a:ext uri="{FF2B5EF4-FFF2-40B4-BE49-F238E27FC236}">
                <a16:creationId xmlns:a16="http://schemas.microsoft.com/office/drawing/2014/main" id="{8E04541C-CC5D-4455-8271-73223AE0A881}"/>
              </a:ext>
            </a:extLst>
          </p:cNvPr>
          <p:cNvSpPr>
            <a:spLocks noGrp="1"/>
          </p:cNvSpPr>
          <p:nvPr>
            <p:ph type="body" sz="quarter" idx="12" hasCustomPrompt="1"/>
          </p:nvPr>
        </p:nvSpPr>
        <p:spPr>
          <a:xfrm>
            <a:off x="3453175" y="5818717"/>
            <a:ext cx="5292000" cy="316838"/>
          </a:xfrm>
        </p:spPr>
        <p:txBody>
          <a:bodyPr vert="horz" lIns="0" tIns="0" rIns="0" bIns="0" rtlCol="0" anchor="t" anchorCtr="0">
            <a:noAutofit/>
          </a:bodyPr>
          <a:lstStyle>
            <a:lvl1pPr marL="0" indent="0" algn="ctr">
              <a:buNone/>
              <a:defRPr lang="en-US" sz="1600" dirty="0" smtClean="0">
                <a:solidFill>
                  <a:srgbClr val="2E2E38"/>
                </a:solidFill>
                <a:latin typeface="+mn-lt"/>
              </a:defRPr>
            </a:lvl1pPr>
          </a:lstStyle>
          <a:p>
            <a:pPr marL="356616" lvl="0" indent="-356616" algn="ctr">
              <a:spcBef>
                <a:spcPts val="0"/>
              </a:spcBef>
              <a:spcAft>
                <a:spcPts val="600"/>
              </a:spcAft>
            </a:pPr>
            <a:r>
              <a:rPr lang="en-US" dirty="0"/>
              <a:t>Job Title</a:t>
            </a:r>
          </a:p>
        </p:txBody>
      </p:sp>
      <p:sp>
        <p:nvSpPr>
          <p:cNvPr id="9" name="Text Placeholder 11">
            <a:extLst>
              <a:ext uri="{FF2B5EF4-FFF2-40B4-BE49-F238E27FC236}">
                <a16:creationId xmlns:a16="http://schemas.microsoft.com/office/drawing/2014/main" id="{FBD672D3-B116-471A-8511-D80D5D920D93}"/>
              </a:ext>
            </a:extLst>
          </p:cNvPr>
          <p:cNvSpPr txBox="1">
            <a:spLocks/>
          </p:cNvSpPr>
          <p:nvPr userDrawn="1"/>
        </p:nvSpPr>
        <p:spPr>
          <a:xfrm>
            <a:off x="4929981" y="979787"/>
            <a:ext cx="2338388" cy="882687"/>
          </a:xfrm>
          <a:prstGeom prst="rect">
            <a:avLst/>
          </a:prstGeom>
        </p:spPr>
        <p:txBody>
          <a:bodyPr lIns="0" tIns="0" rIns="0" bIns="0">
            <a:noAutofit/>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GB" sz="11200" dirty="0">
                <a:solidFill>
                  <a:schemeClr val="tx2"/>
                </a:solidFill>
                <a:latin typeface="Georgia" panose="02040502050405020303" pitchFamily="18" charset="0"/>
              </a:rPr>
              <a:t>“ </a:t>
            </a:r>
          </a:p>
        </p:txBody>
      </p:sp>
    </p:spTree>
    <p:extLst>
      <p:ext uri="{BB962C8B-B14F-4D97-AF65-F5344CB8AC3E}">
        <p14:creationId xmlns:p14="http://schemas.microsoft.com/office/powerpoint/2010/main" val="344551659"/>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preserve="1" userDrawn="1">
  <p:cSld name="2_Standard slide_no bullets">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28F8CDB-776D-4811-AE2C-217236ECDECA}"/>
              </a:ext>
            </a:extLst>
          </p:cNvPr>
          <p:cNvSpPr>
            <a:spLocks noGrp="1"/>
          </p:cNvSpPr>
          <p:nvPr>
            <p:ph type="pic" sz="quarter" idx="12"/>
          </p:nvPr>
        </p:nvSpPr>
        <p:spPr>
          <a:xfrm>
            <a:off x="6227180" y="0"/>
            <a:ext cx="5971170" cy="6858000"/>
          </a:xfrm>
        </p:spPr>
        <p:txBody>
          <a:bodyPr/>
          <a:lstStyle/>
          <a:p>
            <a:endParaRPr lang="en-IN"/>
          </a:p>
        </p:txBody>
      </p:sp>
      <p:sp>
        <p:nvSpPr>
          <p:cNvPr id="5" name="Text Placeholder 4">
            <a:extLst>
              <a:ext uri="{FF2B5EF4-FFF2-40B4-BE49-F238E27FC236}">
                <a16:creationId xmlns:a16="http://schemas.microsoft.com/office/drawing/2014/main" id="{626E96BA-E9E4-496B-8CA5-6DA27B8AD7E4}"/>
              </a:ext>
            </a:extLst>
          </p:cNvPr>
          <p:cNvSpPr>
            <a:spLocks noGrp="1"/>
          </p:cNvSpPr>
          <p:nvPr>
            <p:ph type="body" sz="quarter" idx="10" hasCustomPrompt="1"/>
          </p:nvPr>
        </p:nvSpPr>
        <p:spPr>
          <a:xfrm>
            <a:off x="369705" y="2578743"/>
            <a:ext cx="4537959" cy="1055708"/>
          </a:xfrm>
        </p:spPr>
        <p:txBody>
          <a:bodyPr/>
          <a:lstStyle>
            <a:lvl1pPr marL="0" indent="0">
              <a:buNone/>
              <a:defRPr sz="3000"/>
            </a:lvl1pPr>
          </a:lstStyle>
          <a:p>
            <a:pPr lvl="0"/>
            <a:r>
              <a:rPr lang="en-IN" dirty="0"/>
              <a:t>Chapter Title</a:t>
            </a:r>
          </a:p>
          <a:p>
            <a:pPr lvl="0"/>
            <a:r>
              <a:rPr lang="en-IN" dirty="0"/>
              <a:t>EY Interstate Light</a:t>
            </a:r>
          </a:p>
        </p:txBody>
      </p:sp>
      <p:sp>
        <p:nvSpPr>
          <p:cNvPr id="14" name="Text Placeholder 4">
            <a:extLst>
              <a:ext uri="{FF2B5EF4-FFF2-40B4-BE49-F238E27FC236}">
                <a16:creationId xmlns:a16="http://schemas.microsoft.com/office/drawing/2014/main" id="{1173C8A3-BA2F-497B-A214-45B02D73AF20}"/>
              </a:ext>
            </a:extLst>
          </p:cNvPr>
          <p:cNvSpPr>
            <a:spLocks noGrp="1"/>
          </p:cNvSpPr>
          <p:nvPr>
            <p:ph type="body" sz="quarter" idx="11" hasCustomPrompt="1"/>
          </p:nvPr>
        </p:nvSpPr>
        <p:spPr>
          <a:xfrm>
            <a:off x="369705" y="3840384"/>
            <a:ext cx="4537959" cy="1055708"/>
          </a:xfrm>
        </p:spPr>
        <p:txBody>
          <a:bodyPr/>
          <a:lstStyle>
            <a:lvl1pPr marL="0" indent="0">
              <a:buNone/>
              <a:defRPr sz="1600"/>
            </a:lvl1pPr>
          </a:lstStyle>
          <a:p>
            <a:pPr lvl="0"/>
            <a:r>
              <a:rPr lang="en-IN" dirty="0"/>
              <a:t>text</a:t>
            </a:r>
          </a:p>
        </p:txBody>
      </p:sp>
      <p:sp>
        <p:nvSpPr>
          <p:cNvPr id="2" name="Date Placeholder 1">
            <a:extLst>
              <a:ext uri="{FF2B5EF4-FFF2-40B4-BE49-F238E27FC236}">
                <a16:creationId xmlns:a16="http://schemas.microsoft.com/office/drawing/2014/main" id="{E3EABBDA-A77F-45A2-9996-90CD0EE5C388}"/>
              </a:ext>
            </a:extLst>
          </p:cNvPr>
          <p:cNvSpPr>
            <a:spLocks noGrp="1"/>
          </p:cNvSpPr>
          <p:nvPr>
            <p:ph type="dt" sz="half" idx="13"/>
          </p:nvPr>
        </p:nvSpPr>
        <p:spPr/>
        <p:txBody>
          <a:bodyPr/>
          <a:lstStyle/>
          <a:p>
            <a:fld id="{1057AB47-DE48-402E-B5B7-CB9A0D0B7D44}" type="datetime3">
              <a:rPr lang="en-US" smtClean="0"/>
              <a:t>19 April 2021</a:t>
            </a:fld>
            <a:endParaRPr lang="en-IN" dirty="0"/>
          </a:p>
        </p:txBody>
      </p:sp>
      <p:sp>
        <p:nvSpPr>
          <p:cNvPr id="3" name="Footer Placeholder 2">
            <a:extLst>
              <a:ext uri="{FF2B5EF4-FFF2-40B4-BE49-F238E27FC236}">
                <a16:creationId xmlns:a16="http://schemas.microsoft.com/office/drawing/2014/main" id="{0F883B36-3BA3-42B4-A811-65C0AF01A86F}"/>
              </a:ext>
            </a:extLst>
          </p:cNvPr>
          <p:cNvSpPr>
            <a:spLocks noGrp="1"/>
          </p:cNvSpPr>
          <p:nvPr>
            <p:ph type="ftr" sz="quarter" idx="14"/>
          </p:nvPr>
        </p:nvSpPr>
        <p:spPr>
          <a:xfrm>
            <a:off x="3239188" y="6471244"/>
            <a:ext cx="3086100" cy="180000"/>
          </a:xfrm>
          <a:prstGeom prst="rect">
            <a:avLst/>
          </a:prstGeom>
        </p:spPr>
        <p:txBody>
          <a:bodyPr/>
          <a:lstStyle/>
          <a:p>
            <a:r>
              <a:rPr lang="en-IN"/>
              <a:t>Presentation title</a:t>
            </a:r>
            <a:endParaRPr lang="en-IN" dirty="0"/>
          </a:p>
        </p:txBody>
      </p:sp>
      <p:sp>
        <p:nvSpPr>
          <p:cNvPr id="4" name="Slide Number Placeholder 3">
            <a:extLst>
              <a:ext uri="{FF2B5EF4-FFF2-40B4-BE49-F238E27FC236}">
                <a16:creationId xmlns:a16="http://schemas.microsoft.com/office/drawing/2014/main" id="{89D9C98C-F30E-45BC-A1D9-67DB57119DCE}"/>
              </a:ext>
            </a:extLst>
          </p:cNvPr>
          <p:cNvSpPr>
            <a:spLocks noGrp="1"/>
          </p:cNvSpPr>
          <p:nvPr>
            <p:ph type="sldNum" sz="quarter" idx="15"/>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3936962565"/>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preserve="1" userDrawn="1">
  <p:cSld name="1_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a:solidFill>
                  <a:schemeClr val="bg1"/>
                </a:solidFill>
              </a:defRPr>
            </a:lvl1pPr>
          </a:lstStyle>
          <a:p>
            <a:r>
              <a:rPr lang="en-US" dirty="0"/>
              <a:t>Click to edit Master title style</a:t>
            </a:r>
            <a:endParaRPr lang="en-GB" dirty="0"/>
          </a:p>
        </p:txBody>
      </p:sp>
      <p:sp>
        <p:nvSpPr>
          <p:cNvPr id="5" name="Table Placeholder 4">
            <a:extLst>
              <a:ext uri="{FF2B5EF4-FFF2-40B4-BE49-F238E27FC236}">
                <a16:creationId xmlns:a16="http://schemas.microsoft.com/office/drawing/2014/main" id="{95A2BE92-ABF7-4A82-BC35-00F28F500FED}"/>
              </a:ext>
            </a:extLst>
          </p:cNvPr>
          <p:cNvSpPr>
            <a:spLocks noGrp="1"/>
          </p:cNvSpPr>
          <p:nvPr>
            <p:ph type="tbl" sz="quarter" idx="10"/>
          </p:nvPr>
        </p:nvSpPr>
        <p:spPr>
          <a:xfrm>
            <a:off x="609917" y="1137920"/>
            <a:ext cx="4957505" cy="4267457"/>
          </a:xfrm>
        </p:spPr>
        <p:txBody>
          <a:bodyPr/>
          <a:lstStyle/>
          <a:p>
            <a:endParaRPr lang="en-IN"/>
          </a:p>
        </p:txBody>
      </p:sp>
      <p:sp>
        <p:nvSpPr>
          <p:cNvPr id="10" name="Text Placeholder 16">
            <a:extLst>
              <a:ext uri="{FF2B5EF4-FFF2-40B4-BE49-F238E27FC236}">
                <a16:creationId xmlns:a16="http://schemas.microsoft.com/office/drawing/2014/main" id="{DA81FCAA-64D2-4A9C-B16E-9C4E3BB431BB}"/>
              </a:ext>
            </a:extLst>
          </p:cNvPr>
          <p:cNvSpPr>
            <a:spLocks noGrp="1"/>
          </p:cNvSpPr>
          <p:nvPr>
            <p:ph type="body" sz="quarter" idx="14" hasCustomPrompt="1"/>
          </p:nvPr>
        </p:nvSpPr>
        <p:spPr>
          <a:xfrm>
            <a:off x="7133461" y="3813288"/>
            <a:ext cx="3089275" cy="180000"/>
          </a:xfrm>
        </p:spPr>
        <p:txBody>
          <a:bodyPr/>
          <a:lstStyle>
            <a:lvl1pPr marL="0" indent="0">
              <a:buNone/>
              <a:defRPr sz="1200">
                <a:solidFill>
                  <a:schemeClr val="bg1"/>
                </a:solidFill>
              </a:defRPr>
            </a:lvl1pPr>
          </a:lstStyle>
          <a:p>
            <a:pPr lvl="0"/>
            <a:r>
              <a:rPr lang="en-US" dirty="0"/>
              <a:t>Name Surname</a:t>
            </a:r>
            <a:endParaRPr lang="en-GB" dirty="0"/>
          </a:p>
        </p:txBody>
      </p:sp>
      <p:sp>
        <p:nvSpPr>
          <p:cNvPr id="11" name="Text Placeholder 16">
            <a:extLst>
              <a:ext uri="{FF2B5EF4-FFF2-40B4-BE49-F238E27FC236}">
                <a16:creationId xmlns:a16="http://schemas.microsoft.com/office/drawing/2014/main" id="{03CDC117-35F2-47B2-85B2-29CB8EE7E096}"/>
              </a:ext>
            </a:extLst>
          </p:cNvPr>
          <p:cNvSpPr>
            <a:spLocks noGrp="1"/>
          </p:cNvSpPr>
          <p:nvPr>
            <p:ph type="body" sz="quarter" idx="15" hasCustomPrompt="1"/>
          </p:nvPr>
        </p:nvSpPr>
        <p:spPr>
          <a:xfrm>
            <a:off x="7133461" y="4055931"/>
            <a:ext cx="3089275" cy="180000"/>
          </a:xfrm>
        </p:spPr>
        <p:txBody>
          <a:bodyPr/>
          <a:lstStyle>
            <a:lvl1pPr marL="0" indent="0">
              <a:buNone/>
              <a:defRPr sz="1200">
                <a:solidFill>
                  <a:schemeClr val="bg1"/>
                </a:solidFill>
              </a:defRPr>
            </a:lvl1pPr>
          </a:lstStyle>
          <a:p>
            <a:pPr lvl="0"/>
            <a:r>
              <a:rPr lang="en-US" dirty="0"/>
              <a:t>Job Title to go here</a:t>
            </a:r>
            <a:endParaRPr lang="en-GB" dirty="0"/>
          </a:p>
        </p:txBody>
      </p:sp>
      <p:sp>
        <p:nvSpPr>
          <p:cNvPr id="14" name="Picture Placeholder 19">
            <a:extLst>
              <a:ext uri="{FF2B5EF4-FFF2-40B4-BE49-F238E27FC236}">
                <a16:creationId xmlns:a16="http://schemas.microsoft.com/office/drawing/2014/main" id="{00A15EA9-2372-4E06-83C2-1E13AB1FA626}"/>
              </a:ext>
            </a:extLst>
          </p:cNvPr>
          <p:cNvSpPr>
            <a:spLocks noGrp="1"/>
          </p:cNvSpPr>
          <p:nvPr>
            <p:ph type="pic" sz="quarter" idx="16"/>
          </p:nvPr>
        </p:nvSpPr>
        <p:spPr>
          <a:xfrm>
            <a:off x="6123007" y="3578083"/>
            <a:ext cx="778959" cy="778959"/>
          </a:xfrm>
          <a:prstGeom prst="ellipse">
            <a:avLst/>
          </a:prstGeom>
        </p:spPr>
        <p:txBody>
          <a:bodyPr anchor="ctr"/>
          <a:lstStyle>
            <a:lvl1pPr marL="0" indent="0" algn="ctr">
              <a:buNone/>
              <a:defRPr sz="900">
                <a:solidFill>
                  <a:schemeClr val="bg1"/>
                </a:solidFill>
              </a:defRPr>
            </a:lvl1pPr>
          </a:lstStyle>
          <a:p>
            <a:endParaRPr lang="en-GB" dirty="0"/>
          </a:p>
        </p:txBody>
      </p:sp>
      <p:sp>
        <p:nvSpPr>
          <p:cNvPr id="9" name="Text Placeholder 8">
            <a:extLst>
              <a:ext uri="{FF2B5EF4-FFF2-40B4-BE49-F238E27FC236}">
                <a16:creationId xmlns:a16="http://schemas.microsoft.com/office/drawing/2014/main" id="{5DB83DAE-9FEB-4E9C-85BA-A34BD239275A}"/>
              </a:ext>
            </a:extLst>
          </p:cNvPr>
          <p:cNvSpPr>
            <a:spLocks noGrp="1"/>
          </p:cNvSpPr>
          <p:nvPr>
            <p:ph type="body" sz="quarter" idx="17" hasCustomPrompt="1"/>
          </p:nvPr>
        </p:nvSpPr>
        <p:spPr>
          <a:xfrm>
            <a:off x="6123008" y="1137920"/>
            <a:ext cx="5465425" cy="373807"/>
          </a:xfrm>
        </p:spPr>
        <p:txBody>
          <a:bodyPr/>
          <a:lstStyle>
            <a:lvl1pPr marL="0" indent="0">
              <a:buNone/>
              <a:defRPr/>
            </a:lvl1pPr>
          </a:lstStyle>
          <a:p>
            <a:pPr lvl="0"/>
            <a:r>
              <a:rPr lang="en-US" dirty="0"/>
              <a:t>Key Takeaways</a:t>
            </a:r>
          </a:p>
        </p:txBody>
      </p:sp>
      <p:sp>
        <p:nvSpPr>
          <p:cNvPr id="15" name="Text Placeholder 8">
            <a:extLst>
              <a:ext uri="{FF2B5EF4-FFF2-40B4-BE49-F238E27FC236}">
                <a16:creationId xmlns:a16="http://schemas.microsoft.com/office/drawing/2014/main" id="{C1ABE303-7041-4312-AD03-0E872AEF99BE}"/>
              </a:ext>
            </a:extLst>
          </p:cNvPr>
          <p:cNvSpPr>
            <a:spLocks noGrp="1"/>
          </p:cNvSpPr>
          <p:nvPr>
            <p:ph type="body" sz="quarter" idx="18" hasCustomPrompt="1"/>
          </p:nvPr>
        </p:nvSpPr>
        <p:spPr>
          <a:xfrm>
            <a:off x="6123008" y="1635009"/>
            <a:ext cx="5465425" cy="1611554"/>
          </a:xfrm>
        </p:spPr>
        <p:txBody>
          <a:bodyPr/>
          <a:lstStyle>
            <a:lvl1pPr marL="0" indent="0">
              <a:buNone/>
              <a:defRPr sz="1600"/>
            </a:lvl1pPr>
          </a:lstStyle>
          <a:p>
            <a:pPr lvl="0"/>
            <a:r>
              <a:rPr lang="en-US" dirty="0"/>
              <a:t>Content EY Interstate Light, 16pt, Lorem ipsum dolor, 12pt, </a:t>
            </a:r>
            <a:r>
              <a:rPr lang="en-US" dirty="0" err="1"/>
              <a:t>Utinam</a:t>
            </a:r>
            <a:r>
              <a:rPr lang="en-US" dirty="0"/>
              <a:t> </a:t>
            </a:r>
            <a:r>
              <a:rPr lang="en-US" dirty="0" err="1"/>
              <a:t>nonumy</a:t>
            </a:r>
            <a:r>
              <a:rPr lang="en-US" dirty="0"/>
              <a:t> </a:t>
            </a:r>
            <a:r>
              <a:rPr lang="en-US" dirty="0" err="1"/>
              <a:t>abhorreant</a:t>
            </a:r>
            <a:r>
              <a:rPr lang="en-US" dirty="0"/>
              <a:t> </a:t>
            </a:r>
            <a:r>
              <a:rPr lang="en-US" dirty="0" err="1"/>
              <a:t>sead</a:t>
            </a:r>
            <a:r>
              <a:rPr lang="en-US" dirty="0"/>
              <a:t>. </a:t>
            </a:r>
            <a:r>
              <a:rPr lang="en-US" dirty="0" err="1"/>
              <a:t>Putant</a:t>
            </a:r>
            <a:r>
              <a:rPr lang="en-US" dirty="0"/>
              <a:t> </a:t>
            </a:r>
            <a:r>
              <a:rPr lang="en-US" dirty="0" err="1"/>
              <a:t>probatus</a:t>
            </a:r>
            <a:r>
              <a:rPr lang="en-US" dirty="0"/>
              <a:t> id vis, ad his </a:t>
            </a:r>
            <a:r>
              <a:rPr lang="en-US" dirty="0" err="1"/>
              <a:t>meis</a:t>
            </a:r>
            <a:r>
              <a:rPr lang="en-US" dirty="0"/>
              <a:t> </a:t>
            </a:r>
            <a:r>
              <a:rPr lang="en-US" dirty="0" err="1"/>
              <a:t>habemus</a:t>
            </a:r>
            <a:r>
              <a:rPr lang="en-US" dirty="0"/>
              <a:t> </a:t>
            </a:r>
            <a:r>
              <a:rPr lang="en-US" dirty="0" err="1"/>
              <a:t>repudiare</a:t>
            </a:r>
            <a:r>
              <a:rPr lang="en-US" dirty="0"/>
              <a:t>, has an </a:t>
            </a:r>
            <a:r>
              <a:rPr lang="en-US" dirty="0" err="1"/>
              <a:t>pericula</a:t>
            </a:r>
            <a:r>
              <a:rPr lang="en-US" dirty="0"/>
              <a:t> </a:t>
            </a:r>
            <a:r>
              <a:rPr lang="en-US" dirty="0" err="1"/>
              <a:t>tractatos</a:t>
            </a:r>
            <a:r>
              <a:rPr lang="en-US" dirty="0"/>
              <a:t>. </a:t>
            </a:r>
            <a:r>
              <a:rPr lang="en-US" dirty="0" err="1"/>
              <a:t>Nec</a:t>
            </a:r>
            <a:r>
              <a:rPr lang="en-US" dirty="0"/>
              <a:t> </a:t>
            </a:r>
            <a:r>
              <a:rPr lang="en-US" dirty="0" err="1"/>
              <a:t>debitis</a:t>
            </a:r>
            <a:r>
              <a:rPr lang="en-US" dirty="0"/>
              <a:t> </a:t>
            </a:r>
            <a:r>
              <a:rPr lang="en-US" dirty="0" err="1"/>
              <a:t>dissentias</a:t>
            </a:r>
            <a:r>
              <a:rPr lang="en-US" dirty="0"/>
              <a:t> ad. </a:t>
            </a:r>
            <a:r>
              <a:rPr lang="en-US" dirty="0" err="1"/>
              <a:t>Patrioque</a:t>
            </a:r>
            <a:r>
              <a:rPr lang="en-US" dirty="0"/>
              <a:t> </a:t>
            </a:r>
            <a:r>
              <a:rPr lang="en-US" dirty="0" err="1"/>
              <a:t>voluptatum</a:t>
            </a:r>
            <a:r>
              <a:rPr lang="en-US" dirty="0"/>
              <a:t> </a:t>
            </a:r>
            <a:r>
              <a:rPr lang="en-US" dirty="0" err="1"/>
              <a:t>sed</a:t>
            </a:r>
            <a:r>
              <a:rPr lang="en-US" dirty="0"/>
              <a:t> ex, id </a:t>
            </a:r>
            <a:r>
              <a:rPr lang="en-US" dirty="0" err="1"/>
              <a:t>admodum</a:t>
            </a:r>
            <a:r>
              <a:rPr lang="en-US" dirty="0"/>
              <a:t>.</a:t>
            </a:r>
          </a:p>
          <a:p>
            <a:pPr lvl="0"/>
            <a:endParaRPr lang="en-US" dirty="0"/>
          </a:p>
        </p:txBody>
      </p:sp>
      <p:sp>
        <p:nvSpPr>
          <p:cNvPr id="20" name="Line 10">
            <a:extLst>
              <a:ext uri="{FF2B5EF4-FFF2-40B4-BE49-F238E27FC236}">
                <a16:creationId xmlns:a16="http://schemas.microsoft.com/office/drawing/2014/main" id="{B69EB865-6B86-419B-923C-F7DDC68C9C66}"/>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
        <p:nvSpPr>
          <p:cNvPr id="3" name="Date Placeholder 2">
            <a:extLst>
              <a:ext uri="{FF2B5EF4-FFF2-40B4-BE49-F238E27FC236}">
                <a16:creationId xmlns:a16="http://schemas.microsoft.com/office/drawing/2014/main" id="{DA661012-3455-4F88-94AD-14869D2D5405}"/>
              </a:ext>
            </a:extLst>
          </p:cNvPr>
          <p:cNvSpPr>
            <a:spLocks noGrp="1"/>
          </p:cNvSpPr>
          <p:nvPr>
            <p:ph type="dt" sz="half" idx="19"/>
          </p:nvPr>
        </p:nvSpPr>
        <p:spPr/>
        <p:txBody>
          <a:bodyPr/>
          <a:lstStyle/>
          <a:p>
            <a:fld id="{86AD1DFC-053D-4B86-B715-9C611EC38679}" type="datetime3">
              <a:rPr lang="en-US" smtClean="0"/>
              <a:t>19 April 2021</a:t>
            </a:fld>
            <a:endParaRPr lang="en-IN" dirty="0"/>
          </a:p>
        </p:txBody>
      </p:sp>
      <p:sp>
        <p:nvSpPr>
          <p:cNvPr id="4" name="Footer Placeholder 3">
            <a:extLst>
              <a:ext uri="{FF2B5EF4-FFF2-40B4-BE49-F238E27FC236}">
                <a16:creationId xmlns:a16="http://schemas.microsoft.com/office/drawing/2014/main" id="{F21FBA45-9D10-4CA1-B5FE-DF08BC4B79DE}"/>
              </a:ext>
            </a:extLst>
          </p:cNvPr>
          <p:cNvSpPr>
            <a:spLocks noGrp="1"/>
          </p:cNvSpPr>
          <p:nvPr>
            <p:ph type="ftr" sz="quarter" idx="20"/>
          </p:nvPr>
        </p:nvSpPr>
        <p:spPr>
          <a:xfrm>
            <a:off x="3239188" y="6471244"/>
            <a:ext cx="3086100" cy="180000"/>
          </a:xfrm>
          <a:prstGeom prst="rect">
            <a:avLst/>
          </a:prstGeom>
        </p:spPr>
        <p:txBody>
          <a:bodyPr/>
          <a:lstStyle/>
          <a:p>
            <a:r>
              <a:rPr lang="en-IN"/>
              <a:t>Presentation title</a:t>
            </a:r>
            <a:endParaRPr lang="en-IN" dirty="0"/>
          </a:p>
        </p:txBody>
      </p:sp>
      <p:sp>
        <p:nvSpPr>
          <p:cNvPr id="6" name="Slide Number Placeholder 5">
            <a:extLst>
              <a:ext uri="{FF2B5EF4-FFF2-40B4-BE49-F238E27FC236}">
                <a16:creationId xmlns:a16="http://schemas.microsoft.com/office/drawing/2014/main" id="{611C45D8-BA71-4A92-82B2-C059AF6B6702}"/>
              </a:ext>
            </a:extLst>
          </p:cNvPr>
          <p:cNvSpPr>
            <a:spLocks noGrp="1"/>
          </p:cNvSpPr>
          <p:nvPr>
            <p:ph type="sldNum" sz="quarter" idx="21"/>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963536904"/>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preserve="1" userDrawn="1">
  <p:cSld name="Standard slide_Quotes">
    <p:spTree>
      <p:nvGrpSpPr>
        <p:cNvPr id="1" name=""/>
        <p:cNvGrpSpPr/>
        <p:nvPr/>
      </p:nvGrpSpPr>
      <p:grpSpPr>
        <a:xfrm>
          <a:off x="0" y="0"/>
          <a:ext cx="0" cy="0"/>
          <a:chOff x="0" y="0"/>
          <a:chExt cx="0" cy="0"/>
        </a:xfrm>
      </p:grpSpPr>
    </p:spTree>
    <p:extLst>
      <p:ext uri="{BB962C8B-B14F-4D97-AF65-F5344CB8AC3E}">
        <p14:creationId xmlns:p14="http://schemas.microsoft.com/office/powerpoint/2010/main" val="1564459698"/>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obj" preserve="1">
  <p:cSld name="Standard slide_no_first_level_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a:solidFill>
                  <a:schemeClr val="bg1"/>
                </a:solidFill>
              </a:defRPr>
            </a:lvl1pPr>
          </a:lstStyle>
          <a:p>
            <a:r>
              <a:rPr lang="en-US" dirty="0"/>
              <a:t>Click to edit Master title style</a:t>
            </a:r>
            <a:endParaRPr lang="en-GB" dirty="0"/>
          </a:p>
        </p:txBody>
      </p:sp>
      <p:sp>
        <p:nvSpPr>
          <p:cNvPr id="3" name="Content Placeholder 2"/>
          <p:cNvSpPr>
            <a:spLocks noGrp="1"/>
          </p:cNvSpPr>
          <p:nvPr>
            <p:ph idx="1"/>
          </p:nvPr>
        </p:nvSpPr>
        <p:spPr>
          <a:xfrm>
            <a:off x="609918" y="1137920"/>
            <a:ext cx="8238744" cy="4834800"/>
          </a:xfrm>
        </p:spPr>
        <p:txBody>
          <a:bodyPr/>
          <a:lstStyle>
            <a:lvl1pPr marL="0" indent="0">
              <a:buNone/>
              <a:defRPr>
                <a:solidFill>
                  <a:schemeClr val="bg1"/>
                </a:solidFill>
              </a:defRPr>
            </a:lvl1pPr>
            <a:lvl2pPr marL="356616">
              <a:defRPr>
                <a:solidFill>
                  <a:schemeClr val="bg1"/>
                </a:solidFill>
              </a:defRPr>
            </a:lvl2pPr>
            <a:lvl3pPr marL="713232">
              <a:defRPr>
                <a:solidFill>
                  <a:schemeClr val="bg1"/>
                </a:solidFill>
              </a:defRPr>
            </a:lvl3pPr>
            <a:lvl4pPr marL="1069848">
              <a:defRPr>
                <a:solidFill>
                  <a:schemeClr val="bg1"/>
                </a:solidFill>
              </a:defRPr>
            </a:lvl4pPr>
            <a:lvl5pPr marL="1426464">
              <a:defRPr sz="1200">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1" name="Line 10">
            <a:extLst>
              <a:ext uri="{FF2B5EF4-FFF2-40B4-BE49-F238E27FC236}">
                <a16:creationId xmlns:a16="http://schemas.microsoft.com/office/drawing/2014/main" id="{8D4CA674-C969-4C5C-9EA4-6D41FE961DE2}"/>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
        <p:nvSpPr>
          <p:cNvPr id="4" name="Date Placeholder 3">
            <a:extLst>
              <a:ext uri="{FF2B5EF4-FFF2-40B4-BE49-F238E27FC236}">
                <a16:creationId xmlns:a16="http://schemas.microsoft.com/office/drawing/2014/main" id="{8BEFDBB3-7C34-4E5E-AD13-1B49910A2654}"/>
              </a:ext>
            </a:extLst>
          </p:cNvPr>
          <p:cNvSpPr>
            <a:spLocks noGrp="1"/>
          </p:cNvSpPr>
          <p:nvPr>
            <p:ph type="dt" sz="half" idx="10"/>
          </p:nvPr>
        </p:nvSpPr>
        <p:spPr/>
        <p:txBody>
          <a:bodyPr/>
          <a:lstStyle/>
          <a:p>
            <a:fld id="{32C4D46D-36B7-425F-AEB7-676F0E436ACC}" type="datetime3">
              <a:rPr lang="en-US" smtClean="0"/>
              <a:t>19 April 2021</a:t>
            </a:fld>
            <a:endParaRPr lang="en-IN" dirty="0"/>
          </a:p>
        </p:txBody>
      </p:sp>
      <p:sp>
        <p:nvSpPr>
          <p:cNvPr id="5" name="Footer Placeholder 4">
            <a:extLst>
              <a:ext uri="{FF2B5EF4-FFF2-40B4-BE49-F238E27FC236}">
                <a16:creationId xmlns:a16="http://schemas.microsoft.com/office/drawing/2014/main" id="{DAD0F565-A080-4523-A04C-6DEE2789C33A}"/>
              </a:ext>
            </a:extLst>
          </p:cNvPr>
          <p:cNvSpPr>
            <a:spLocks noGrp="1"/>
          </p:cNvSpPr>
          <p:nvPr>
            <p:ph type="ftr" sz="quarter" idx="11"/>
          </p:nvPr>
        </p:nvSpPr>
        <p:spPr>
          <a:xfrm>
            <a:off x="3239188" y="6471244"/>
            <a:ext cx="3086100" cy="180000"/>
          </a:xfrm>
          <a:prstGeom prst="rect">
            <a:avLst/>
          </a:prstGeom>
        </p:spPr>
        <p:txBody>
          <a:bodyPr/>
          <a:lstStyle/>
          <a:p>
            <a:r>
              <a:rPr lang="en-IN"/>
              <a:t>Presentation title</a:t>
            </a:r>
            <a:endParaRPr lang="en-IN" dirty="0"/>
          </a:p>
        </p:txBody>
      </p:sp>
      <p:sp>
        <p:nvSpPr>
          <p:cNvPr id="6" name="Slide Number Placeholder 5">
            <a:extLst>
              <a:ext uri="{FF2B5EF4-FFF2-40B4-BE49-F238E27FC236}">
                <a16:creationId xmlns:a16="http://schemas.microsoft.com/office/drawing/2014/main" id="{A6977AFB-BAAB-4831-9B67-3646A934EC34}"/>
              </a:ext>
            </a:extLst>
          </p:cNvPr>
          <p:cNvSpPr>
            <a:spLocks noGrp="1"/>
          </p:cNvSpPr>
          <p:nvPr>
            <p:ph type="sldNum" sz="quarter" idx="12"/>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1033812464"/>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userDrawn="1">
  <p:cSld name="3_Standard slide_Quotes">
    <p:spTree>
      <p:nvGrpSpPr>
        <p:cNvPr id="1" name=""/>
        <p:cNvGrpSpPr/>
        <p:nvPr/>
      </p:nvGrpSpPr>
      <p:grpSpPr>
        <a:xfrm>
          <a:off x="0" y="0"/>
          <a:ext cx="0" cy="0"/>
          <a:chOff x="0" y="0"/>
          <a:chExt cx="0" cy="0"/>
        </a:xfrm>
      </p:grpSpPr>
      <p:sp>
        <p:nvSpPr>
          <p:cNvPr id="5" name="Text Placeholder 11">
            <a:extLst>
              <a:ext uri="{FF2B5EF4-FFF2-40B4-BE49-F238E27FC236}">
                <a16:creationId xmlns:a16="http://schemas.microsoft.com/office/drawing/2014/main" id="{8F291EB0-15F5-4E9A-A38B-CE3AC1452E21}"/>
              </a:ext>
            </a:extLst>
          </p:cNvPr>
          <p:cNvSpPr txBox="1">
            <a:spLocks/>
          </p:cNvSpPr>
          <p:nvPr userDrawn="1"/>
        </p:nvSpPr>
        <p:spPr>
          <a:xfrm>
            <a:off x="477351" y="1488927"/>
            <a:ext cx="2338388" cy="858838"/>
          </a:xfrm>
          <a:prstGeom prst="rect">
            <a:avLst/>
          </a:prstGeom>
        </p:spPr>
        <p:txBody>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GB" sz="11200" dirty="0">
                <a:solidFill>
                  <a:schemeClr val="tx2"/>
                </a:solidFill>
                <a:latin typeface="Georgia" panose="02040502050405020303" pitchFamily="18" charset="0"/>
              </a:rPr>
              <a:t>“</a:t>
            </a:r>
          </a:p>
        </p:txBody>
      </p:sp>
      <p:sp>
        <p:nvSpPr>
          <p:cNvPr id="7" name="Text Placeholder 6">
            <a:extLst>
              <a:ext uri="{FF2B5EF4-FFF2-40B4-BE49-F238E27FC236}">
                <a16:creationId xmlns:a16="http://schemas.microsoft.com/office/drawing/2014/main" id="{FB5D2AC0-B4F7-4455-9AE0-201966050A6D}"/>
              </a:ext>
            </a:extLst>
          </p:cNvPr>
          <p:cNvSpPr>
            <a:spLocks noGrp="1"/>
          </p:cNvSpPr>
          <p:nvPr>
            <p:ph type="body" sz="quarter" idx="10"/>
          </p:nvPr>
        </p:nvSpPr>
        <p:spPr>
          <a:xfrm>
            <a:off x="513350" y="2526765"/>
            <a:ext cx="5292000" cy="1800000"/>
          </a:xfrm>
        </p:spPr>
        <p:txBody>
          <a:bodyPr lIns="90000" tIns="46800" rIns="90000" bIns="46800"/>
          <a:lstStyle>
            <a:lvl1pPr marL="0" indent="0">
              <a:buNone/>
              <a:defRPr lang="en-US" sz="2800" dirty="0" smtClean="0">
                <a:latin typeface="Georgia" panose="02040502050405020303" pitchFamily="18" charset="0"/>
              </a:defRPr>
            </a:lvl1pPr>
          </a:lstStyle>
          <a:p>
            <a:pPr marL="356616" lvl="0" indent="-356616">
              <a:spcBef>
                <a:spcPts val="0"/>
              </a:spcBef>
            </a:pPr>
            <a:r>
              <a:rPr lang="en-US" dirty="0"/>
              <a:t>Edit Master text styles</a:t>
            </a:r>
          </a:p>
        </p:txBody>
      </p:sp>
      <p:sp>
        <p:nvSpPr>
          <p:cNvPr id="8" name="Text Placeholder 6">
            <a:extLst>
              <a:ext uri="{FF2B5EF4-FFF2-40B4-BE49-F238E27FC236}">
                <a16:creationId xmlns:a16="http://schemas.microsoft.com/office/drawing/2014/main" id="{F1BA83A2-78F0-4F7E-836B-9B4B87820F96}"/>
              </a:ext>
            </a:extLst>
          </p:cNvPr>
          <p:cNvSpPr>
            <a:spLocks noGrp="1"/>
          </p:cNvSpPr>
          <p:nvPr>
            <p:ph type="body" sz="quarter" idx="11" hasCustomPrompt="1"/>
          </p:nvPr>
        </p:nvSpPr>
        <p:spPr>
          <a:xfrm>
            <a:off x="513350" y="4632765"/>
            <a:ext cx="5292000" cy="316838"/>
          </a:xfrm>
        </p:spPr>
        <p:txBody>
          <a:bodyPr lIns="90000" tIns="46800" rIns="90000" bIns="46800"/>
          <a:lstStyle>
            <a:lvl1pPr marL="0" indent="0" algn="l" defTabSz="914400" rtl="0" eaLnBrk="1" latinLnBrk="0" hangingPunct="1">
              <a:spcBef>
                <a:spcPts val="0"/>
              </a:spcBef>
              <a:spcAft>
                <a:spcPts val="600"/>
              </a:spcAft>
              <a:buClr>
                <a:schemeClr val="tx2"/>
              </a:buClr>
              <a:buSzPct val="70000"/>
              <a:buFont typeface="Arial" pitchFamily="34" charset="0"/>
              <a:buNone/>
              <a:defRPr lang="en-US" sz="1600" kern="1200" dirty="0" smtClean="0">
                <a:solidFill>
                  <a:srgbClr val="2E2E38"/>
                </a:solidFill>
                <a:latin typeface="+mn-lt"/>
                <a:ea typeface="+mn-ea"/>
                <a:cs typeface="+mn-cs"/>
              </a:defRPr>
            </a:lvl1pPr>
            <a:lvl2pPr marL="356616" indent="0">
              <a:buNone/>
              <a:defRPr lang="en-US" sz="2000" smtClean="0">
                <a:latin typeface="+mn-lt"/>
              </a:defRPr>
            </a:lvl2pPr>
            <a:lvl3pPr>
              <a:defRPr lang="en-US" sz="1800" smtClean="0">
                <a:latin typeface="+mn-lt"/>
              </a:defRPr>
            </a:lvl3pPr>
            <a:lvl4pPr>
              <a:defRPr lang="en-US" sz="1600" smtClean="0">
                <a:latin typeface="+mn-lt"/>
              </a:defRPr>
            </a:lvl4pPr>
            <a:lvl5pPr>
              <a:defRPr lang="en-IN" sz="1600">
                <a:latin typeface="+mn-lt"/>
              </a:defRPr>
            </a:lvl5pPr>
          </a:lstStyle>
          <a:p>
            <a:pPr marL="0" lvl="0" indent="0">
              <a:spcBef>
                <a:spcPts val="0"/>
              </a:spcBef>
              <a:buNone/>
            </a:pPr>
            <a:r>
              <a:rPr lang="en-US" dirty="0"/>
              <a:t>Name Surname</a:t>
            </a:r>
          </a:p>
        </p:txBody>
      </p:sp>
      <p:sp>
        <p:nvSpPr>
          <p:cNvPr id="9" name="Text Placeholder 6">
            <a:extLst>
              <a:ext uri="{FF2B5EF4-FFF2-40B4-BE49-F238E27FC236}">
                <a16:creationId xmlns:a16="http://schemas.microsoft.com/office/drawing/2014/main" id="{034CE9DD-CE12-4D9F-8FD6-A2522F36C807}"/>
              </a:ext>
            </a:extLst>
          </p:cNvPr>
          <p:cNvSpPr>
            <a:spLocks noGrp="1"/>
          </p:cNvSpPr>
          <p:nvPr>
            <p:ph type="body" sz="quarter" idx="12" hasCustomPrompt="1"/>
          </p:nvPr>
        </p:nvSpPr>
        <p:spPr>
          <a:xfrm>
            <a:off x="513350" y="4971442"/>
            <a:ext cx="5292000" cy="316838"/>
          </a:xfrm>
        </p:spPr>
        <p:txBody>
          <a:bodyPr lIns="90000" tIns="46800" rIns="90000" bIns="46800"/>
          <a:lstStyle>
            <a:lvl1pPr marL="0" indent="0" algn="l" defTabSz="914400" rtl="0" eaLnBrk="1" latinLnBrk="0" hangingPunct="1">
              <a:spcBef>
                <a:spcPts val="0"/>
              </a:spcBef>
              <a:spcAft>
                <a:spcPts val="600"/>
              </a:spcAft>
              <a:buClr>
                <a:schemeClr val="tx2"/>
              </a:buClr>
              <a:buSzPct val="70000"/>
              <a:buFont typeface="Arial" pitchFamily="34" charset="0"/>
              <a:buNone/>
              <a:defRPr lang="en-US" sz="1600" kern="1200" dirty="0" smtClean="0">
                <a:solidFill>
                  <a:srgbClr val="2E2E38"/>
                </a:solidFill>
                <a:latin typeface="+mn-lt"/>
                <a:ea typeface="+mn-ea"/>
                <a:cs typeface="+mn-cs"/>
              </a:defRPr>
            </a:lvl1pPr>
            <a:lvl2pPr marL="356616" indent="0">
              <a:buNone/>
              <a:defRPr lang="en-US" sz="2000" smtClean="0">
                <a:latin typeface="+mn-lt"/>
              </a:defRPr>
            </a:lvl2pPr>
            <a:lvl3pPr>
              <a:defRPr lang="en-US" sz="1800" smtClean="0">
                <a:latin typeface="+mn-lt"/>
              </a:defRPr>
            </a:lvl3pPr>
            <a:lvl4pPr>
              <a:defRPr lang="en-US" sz="1600" smtClean="0">
                <a:latin typeface="+mn-lt"/>
              </a:defRPr>
            </a:lvl4pPr>
            <a:lvl5pPr>
              <a:defRPr lang="en-IN" sz="1600">
                <a:latin typeface="+mn-lt"/>
              </a:defRPr>
            </a:lvl5pPr>
          </a:lstStyle>
          <a:p>
            <a:pPr marL="0" lvl="0" indent="0">
              <a:spcBef>
                <a:spcPts val="0"/>
              </a:spcBef>
              <a:buNone/>
            </a:pPr>
            <a:r>
              <a:rPr lang="en-US" dirty="0"/>
              <a:t>Job Title</a:t>
            </a:r>
          </a:p>
        </p:txBody>
      </p:sp>
    </p:spTree>
    <p:extLst>
      <p:ext uri="{BB962C8B-B14F-4D97-AF65-F5344CB8AC3E}">
        <p14:creationId xmlns:p14="http://schemas.microsoft.com/office/powerpoint/2010/main" val="1022323337"/>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preserve="1" userDrawn="1">
  <p:cSld name="Title only, no line">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880"/>
          </a:xfrm>
        </p:spPr>
        <p:txBody>
          <a:bodyPr/>
          <a:lstStyle>
            <a:lvl1pPr>
              <a:defRPr>
                <a:solidFill>
                  <a:schemeClr val="bg1"/>
                </a:solidFill>
              </a:defRPr>
            </a:lvl1pPr>
          </a:lstStyle>
          <a:p>
            <a:r>
              <a:rPr lang="en-US" dirty="0"/>
              <a:t>Click to edit Master title style</a:t>
            </a:r>
            <a:endParaRPr lang="en-GB" dirty="0"/>
          </a:p>
        </p:txBody>
      </p:sp>
      <p:sp>
        <p:nvSpPr>
          <p:cNvPr id="6" name="Line 10">
            <a:extLst>
              <a:ext uri="{FF2B5EF4-FFF2-40B4-BE49-F238E27FC236}">
                <a16:creationId xmlns:a16="http://schemas.microsoft.com/office/drawing/2014/main" id="{97A26880-8DD7-4A78-ADAF-91ED2E744A7C}"/>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
        <p:nvSpPr>
          <p:cNvPr id="3" name="Date Placeholder 2">
            <a:extLst>
              <a:ext uri="{FF2B5EF4-FFF2-40B4-BE49-F238E27FC236}">
                <a16:creationId xmlns:a16="http://schemas.microsoft.com/office/drawing/2014/main" id="{8C197511-0A94-4CF5-9020-59041E7FD02E}"/>
              </a:ext>
            </a:extLst>
          </p:cNvPr>
          <p:cNvSpPr>
            <a:spLocks noGrp="1"/>
          </p:cNvSpPr>
          <p:nvPr>
            <p:ph type="dt" sz="half" idx="10"/>
          </p:nvPr>
        </p:nvSpPr>
        <p:spPr/>
        <p:txBody>
          <a:bodyPr/>
          <a:lstStyle/>
          <a:p>
            <a:fld id="{C9683591-978A-463D-B9B3-9852A288C9B6}" type="datetime3">
              <a:rPr lang="en-US" smtClean="0"/>
              <a:t>19 April 2021</a:t>
            </a:fld>
            <a:endParaRPr lang="en-IN" dirty="0"/>
          </a:p>
        </p:txBody>
      </p:sp>
      <p:sp>
        <p:nvSpPr>
          <p:cNvPr id="4" name="Footer Placeholder 3">
            <a:extLst>
              <a:ext uri="{FF2B5EF4-FFF2-40B4-BE49-F238E27FC236}">
                <a16:creationId xmlns:a16="http://schemas.microsoft.com/office/drawing/2014/main" id="{C2EEF30F-48C0-4828-BF78-0AF655745C19}"/>
              </a:ext>
            </a:extLst>
          </p:cNvPr>
          <p:cNvSpPr>
            <a:spLocks noGrp="1"/>
          </p:cNvSpPr>
          <p:nvPr>
            <p:ph type="ftr" sz="quarter" idx="11"/>
          </p:nvPr>
        </p:nvSpPr>
        <p:spPr>
          <a:xfrm>
            <a:off x="3239188" y="6471244"/>
            <a:ext cx="3086100" cy="180000"/>
          </a:xfrm>
          <a:prstGeom prst="rect">
            <a:avLst/>
          </a:prstGeom>
        </p:spPr>
        <p:txBody>
          <a:bodyPr/>
          <a:lstStyle/>
          <a:p>
            <a:r>
              <a:rPr lang="en-IN"/>
              <a:t>Presentation title</a:t>
            </a:r>
            <a:endParaRPr lang="en-IN" dirty="0"/>
          </a:p>
        </p:txBody>
      </p:sp>
      <p:sp>
        <p:nvSpPr>
          <p:cNvPr id="5" name="Slide Number Placeholder 4">
            <a:extLst>
              <a:ext uri="{FF2B5EF4-FFF2-40B4-BE49-F238E27FC236}">
                <a16:creationId xmlns:a16="http://schemas.microsoft.com/office/drawing/2014/main" id="{9284586F-9A9C-4BEB-AF2F-2F8B1B885C37}"/>
              </a:ext>
            </a:extLst>
          </p:cNvPr>
          <p:cNvSpPr>
            <a:spLocks noGrp="1"/>
          </p:cNvSpPr>
          <p:nvPr>
            <p:ph type="sldNum" sz="quarter" idx="12"/>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3067618428"/>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twoObj" preserve="1">
  <p:cSld name="Two columns, no headings">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880"/>
          </a:xfrm>
        </p:spPr>
        <p:txBody>
          <a:bodyPr/>
          <a:lstStyle>
            <a:lvl1pPr>
              <a:defRPr>
                <a:solidFill>
                  <a:schemeClr val="bg1"/>
                </a:solidFill>
              </a:defRPr>
            </a:lvl1pPr>
          </a:lstStyle>
          <a:p>
            <a:r>
              <a:rPr lang="en-US" dirty="0"/>
              <a:t>Click to edit Master title style</a:t>
            </a:r>
            <a:endParaRPr lang="en-GB" dirty="0"/>
          </a:p>
        </p:txBody>
      </p:sp>
      <p:sp>
        <p:nvSpPr>
          <p:cNvPr id="3" name="Content Placeholder 2"/>
          <p:cNvSpPr>
            <a:spLocks noGrp="1"/>
          </p:cNvSpPr>
          <p:nvPr>
            <p:ph sz="half" idx="1"/>
          </p:nvPr>
        </p:nvSpPr>
        <p:spPr>
          <a:xfrm>
            <a:off x="609918" y="1137919"/>
            <a:ext cx="5387605" cy="4834800"/>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6200828" y="1137919"/>
            <a:ext cx="5387605" cy="4834800"/>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0" name="Line 10">
            <a:extLst>
              <a:ext uri="{FF2B5EF4-FFF2-40B4-BE49-F238E27FC236}">
                <a16:creationId xmlns:a16="http://schemas.microsoft.com/office/drawing/2014/main" id="{9B070B28-7AAC-47E5-9EB5-96B8B8B88057}"/>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
        <p:nvSpPr>
          <p:cNvPr id="5" name="Date Placeholder 4">
            <a:extLst>
              <a:ext uri="{FF2B5EF4-FFF2-40B4-BE49-F238E27FC236}">
                <a16:creationId xmlns:a16="http://schemas.microsoft.com/office/drawing/2014/main" id="{D64DE21E-2E07-4ED3-B534-8AED469C8F64}"/>
              </a:ext>
            </a:extLst>
          </p:cNvPr>
          <p:cNvSpPr>
            <a:spLocks noGrp="1"/>
          </p:cNvSpPr>
          <p:nvPr>
            <p:ph type="dt" sz="half" idx="10"/>
          </p:nvPr>
        </p:nvSpPr>
        <p:spPr/>
        <p:txBody>
          <a:bodyPr/>
          <a:lstStyle/>
          <a:p>
            <a:fld id="{FE6CAE4F-17A3-4837-8418-FB6AD56A8907}" type="datetime3">
              <a:rPr lang="en-US" smtClean="0"/>
              <a:t>19 April 2021</a:t>
            </a:fld>
            <a:endParaRPr lang="en-IN" dirty="0"/>
          </a:p>
        </p:txBody>
      </p:sp>
      <p:sp>
        <p:nvSpPr>
          <p:cNvPr id="6" name="Footer Placeholder 5">
            <a:extLst>
              <a:ext uri="{FF2B5EF4-FFF2-40B4-BE49-F238E27FC236}">
                <a16:creationId xmlns:a16="http://schemas.microsoft.com/office/drawing/2014/main" id="{D8601461-720E-4840-BF9B-D9C7BF8C9E4E}"/>
              </a:ext>
            </a:extLst>
          </p:cNvPr>
          <p:cNvSpPr>
            <a:spLocks noGrp="1"/>
          </p:cNvSpPr>
          <p:nvPr>
            <p:ph type="ftr" sz="quarter" idx="11"/>
          </p:nvPr>
        </p:nvSpPr>
        <p:spPr>
          <a:xfrm>
            <a:off x="3239188" y="6471244"/>
            <a:ext cx="3086100" cy="180000"/>
          </a:xfrm>
          <a:prstGeom prst="rect">
            <a:avLst/>
          </a:prstGeom>
        </p:spPr>
        <p:txBody>
          <a:bodyPr/>
          <a:lstStyle/>
          <a:p>
            <a:r>
              <a:rPr lang="en-IN"/>
              <a:t>Presentation title</a:t>
            </a:r>
            <a:endParaRPr lang="en-IN" dirty="0"/>
          </a:p>
        </p:txBody>
      </p:sp>
      <p:sp>
        <p:nvSpPr>
          <p:cNvPr id="7" name="Slide Number Placeholder 6">
            <a:extLst>
              <a:ext uri="{FF2B5EF4-FFF2-40B4-BE49-F238E27FC236}">
                <a16:creationId xmlns:a16="http://schemas.microsoft.com/office/drawing/2014/main" id="{AAACE970-AAFF-42C7-8A32-759BAA7BA43A}"/>
              </a:ext>
            </a:extLst>
          </p:cNvPr>
          <p:cNvSpPr>
            <a:spLocks noGrp="1"/>
          </p:cNvSpPr>
          <p:nvPr>
            <p:ph type="sldNum" sz="quarter" idx="12"/>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3740087736"/>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preserve="1" userDrawn="1">
  <p:cSld name="Two columns with headings">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12648" y="1869440"/>
            <a:ext cx="5393208" cy="4256075"/>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6199632" y="1869440"/>
            <a:ext cx="5393208" cy="4256075"/>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0" name="Text Placeholder 9"/>
          <p:cNvSpPr>
            <a:spLocks noGrp="1"/>
          </p:cNvSpPr>
          <p:nvPr>
            <p:ph type="body" sz="quarter" idx="12"/>
          </p:nvPr>
        </p:nvSpPr>
        <p:spPr>
          <a:xfrm>
            <a:off x="609918" y="1137920"/>
            <a:ext cx="5393208" cy="640800"/>
          </a:xfrm>
        </p:spPr>
        <p:txBody>
          <a:bodyPr anchor="t" anchorCtr="0"/>
          <a:lstStyle>
            <a:lvl1pPr>
              <a:buNone/>
              <a:defRPr b="1">
                <a:solidFill>
                  <a:schemeClr val="bg1"/>
                </a:solidFill>
              </a:defRPr>
            </a:lvl1pPr>
          </a:lstStyle>
          <a:p>
            <a:pPr lvl="0"/>
            <a:endParaRPr lang="en-GB" dirty="0"/>
          </a:p>
        </p:txBody>
      </p:sp>
      <p:sp>
        <p:nvSpPr>
          <p:cNvPr id="11" name="Text Placeholder 9"/>
          <p:cNvSpPr>
            <a:spLocks noGrp="1"/>
          </p:cNvSpPr>
          <p:nvPr>
            <p:ph type="body" sz="quarter" idx="13"/>
          </p:nvPr>
        </p:nvSpPr>
        <p:spPr>
          <a:xfrm>
            <a:off x="6199632" y="1137920"/>
            <a:ext cx="5393208" cy="640800"/>
          </a:xfrm>
        </p:spPr>
        <p:txBody>
          <a:bodyPr anchor="t" anchorCtr="0"/>
          <a:lstStyle>
            <a:lvl1pPr>
              <a:buNone/>
              <a:defRPr b="1">
                <a:solidFill>
                  <a:schemeClr val="bg1"/>
                </a:solidFill>
              </a:defRPr>
            </a:lvl1pPr>
          </a:lstStyle>
          <a:p>
            <a:pPr lvl="0"/>
            <a:endParaRPr lang="en-GB" dirty="0"/>
          </a:p>
        </p:txBody>
      </p:sp>
      <p:sp>
        <p:nvSpPr>
          <p:cNvPr id="2" name="Title 1"/>
          <p:cNvSpPr>
            <a:spLocks noGrp="1"/>
          </p:cNvSpPr>
          <p:nvPr>
            <p:ph type="title"/>
          </p:nvPr>
        </p:nvSpPr>
        <p:spPr>
          <a:xfrm>
            <a:off x="609918" y="294200"/>
            <a:ext cx="10978515" cy="590880"/>
          </a:xfrm>
        </p:spPr>
        <p:txBody>
          <a:bodyPr/>
          <a:lstStyle>
            <a:lvl1pPr>
              <a:defRPr>
                <a:solidFill>
                  <a:schemeClr val="bg1"/>
                </a:solidFill>
              </a:defRPr>
            </a:lvl1pPr>
          </a:lstStyle>
          <a:p>
            <a:r>
              <a:rPr lang="en-US" dirty="0"/>
              <a:t>Click to edit Master title style</a:t>
            </a:r>
          </a:p>
        </p:txBody>
      </p:sp>
      <p:sp>
        <p:nvSpPr>
          <p:cNvPr id="14" name="Line 10">
            <a:extLst>
              <a:ext uri="{FF2B5EF4-FFF2-40B4-BE49-F238E27FC236}">
                <a16:creationId xmlns:a16="http://schemas.microsoft.com/office/drawing/2014/main" id="{9773E7D9-2434-4381-A00D-27B62C086733}"/>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
        <p:nvSpPr>
          <p:cNvPr id="5" name="Date Placeholder 4">
            <a:extLst>
              <a:ext uri="{FF2B5EF4-FFF2-40B4-BE49-F238E27FC236}">
                <a16:creationId xmlns:a16="http://schemas.microsoft.com/office/drawing/2014/main" id="{6A3CD3F7-62DC-4CC4-8F34-C353DB087D7C}"/>
              </a:ext>
            </a:extLst>
          </p:cNvPr>
          <p:cNvSpPr>
            <a:spLocks noGrp="1"/>
          </p:cNvSpPr>
          <p:nvPr>
            <p:ph type="dt" sz="half" idx="14"/>
          </p:nvPr>
        </p:nvSpPr>
        <p:spPr/>
        <p:txBody>
          <a:bodyPr/>
          <a:lstStyle/>
          <a:p>
            <a:fld id="{029E1942-EB53-47E3-BCA7-F99D05C795EC}" type="datetime3">
              <a:rPr lang="en-US" smtClean="0"/>
              <a:t>19 April 2021</a:t>
            </a:fld>
            <a:endParaRPr lang="en-IN" dirty="0"/>
          </a:p>
        </p:txBody>
      </p:sp>
      <p:sp>
        <p:nvSpPr>
          <p:cNvPr id="6" name="Footer Placeholder 5">
            <a:extLst>
              <a:ext uri="{FF2B5EF4-FFF2-40B4-BE49-F238E27FC236}">
                <a16:creationId xmlns:a16="http://schemas.microsoft.com/office/drawing/2014/main" id="{4BD2EC01-3D34-4D32-9B76-5269D1AA4651}"/>
              </a:ext>
            </a:extLst>
          </p:cNvPr>
          <p:cNvSpPr>
            <a:spLocks noGrp="1"/>
          </p:cNvSpPr>
          <p:nvPr>
            <p:ph type="ftr" sz="quarter" idx="15"/>
          </p:nvPr>
        </p:nvSpPr>
        <p:spPr>
          <a:xfrm>
            <a:off x="3239188" y="6471244"/>
            <a:ext cx="3086100" cy="180000"/>
          </a:xfrm>
          <a:prstGeom prst="rect">
            <a:avLst/>
          </a:prstGeom>
        </p:spPr>
        <p:txBody>
          <a:bodyPr/>
          <a:lstStyle/>
          <a:p>
            <a:r>
              <a:rPr lang="en-IN"/>
              <a:t>Presentation title</a:t>
            </a:r>
            <a:endParaRPr lang="en-IN" dirty="0"/>
          </a:p>
        </p:txBody>
      </p:sp>
      <p:sp>
        <p:nvSpPr>
          <p:cNvPr id="7" name="Slide Number Placeholder 6">
            <a:extLst>
              <a:ext uri="{FF2B5EF4-FFF2-40B4-BE49-F238E27FC236}">
                <a16:creationId xmlns:a16="http://schemas.microsoft.com/office/drawing/2014/main" id="{24BE1C2B-4DA4-468F-9976-85F6CBF826F1}"/>
              </a:ext>
            </a:extLst>
          </p:cNvPr>
          <p:cNvSpPr>
            <a:spLocks noGrp="1"/>
          </p:cNvSpPr>
          <p:nvPr>
            <p:ph type="sldNum" sz="quarter" idx="16"/>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235000487"/>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preserve="1" userDrawn="1">
  <p:cSld name="Key statement">
    <p:spTree>
      <p:nvGrpSpPr>
        <p:cNvPr id="1" name=""/>
        <p:cNvGrpSpPr/>
        <p:nvPr/>
      </p:nvGrpSpPr>
      <p:grpSpPr>
        <a:xfrm>
          <a:off x="0" y="0"/>
          <a:ext cx="0" cy="0"/>
          <a:chOff x="0" y="0"/>
          <a:chExt cx="0" cy="0"/>
        </a:xfrm>
      </p:grpSpPr>
      <p:sp>
        <p:nvSpPr>
          <p:cNvPr id="5" name="Date Placeholder 4">
            <a:extLst>
              <a:ext uri="{FF2B5EF4-FFF2-40B4-BE49-F238E27FC236}">
                <a16:creationId xmlns:a16="http://schemas.microsoft.com/office/drawing/2014/main" id="{C37B5C6B-B98B-4A4C-A8A7-B006989B59BC}"/>
              </a:ext>
            </a:extLst>
          </p:cNvPr>
          <p:cNvSpPr>
            <a:spLocks noGrp="1"/>
          </p:cNvSpPr>
          <p:nvPr>
            <p:ph type="dt" sz="half" idx="10"/>
          </p:nvPr>
        </p:nvSpPr>
        <p:spPr/>
        <p:txBody>
          <a:bodyPr/>
          <a:lstStyle/>
          <a:p>
            <a:fld id="{2A7C88E1-FE33-48AD-9218-9258D62CDCC4}" type="datetime3">
              <a:rPr lang="en-US" smtClean="0"/>
              <a:t>19 April 2021</a:t>
            </a:fld>
            <a:endParaRPr lang="en-IN" dirty="0"/>
          </a:p>
        </p:txBody>
      </p:sp>
      <p:sp>
        <p:nvSpPr>
          <p:cNvPr id="6" name="Footer Placeholder 5">
            <a:extLst>
              <a:ext uri="{FF2B5EF4-FFF2-40B4-BE49-F238E27FC236}">
                <a16:creationId xmlns:a16="http://schemas.microsoft.com/office/drawing/2014/main" id="{3CEF6675-2050-4038-B9E1-B80DB63D730E}"/>
              </a:ext>
            </a:extLst>
          </p:cNvPr>
          <p:cNvSpPr>
            <a:spLocks noGrp="1"/>
          </p:cNvSpPr>
          <p:nvPr>
            <p:ph type="ftr" sz="quarter" idx="11"/>
          </p:nvPr>
        </p:nvSpPr>
        <p:spPr>
          <a:xfrm>
            <a:off x="3239188" y="6471244"/>
            <a:ext cx="3086100" cy="180000"/>
          </a:xfrm>
          <a:prstGeom prst="rect">
            <a:avLst/>
          </a:prstGeom>
        </p:spPr>
        <p:txBody>
          <a:bodyPr/>
          <a:lstStyle/>
          <a:p>
            <a:r>
              <a:rPr lang="en-IN"/>
              <a:t>Presentation title</a:t>
            </a:r>
            <a:endParaRPr lang="en-IN" dirty="0"/>
          </a:p>
        </p:txBody>
      </p:sp>
      <p:sp>
        <p:nvSpPr>
          <p:cNvPr id="7" name="Slide Number Placeholder 6">
            <a:extLst>
              <a:ext uri="{FF2B5EF4-FFF2-40B4-BE49-F238E27FC236}">
                <a16:creationId xmlns:a16="http://schemas.microsoft.com/office/drawing/2014/main" id="{BBA4D6F3-1431-4069-B814-25584667728F}"/>
              </a:ext>
            </a:extLst>
          </p:cNvPr>
          <p:cNvSpPr>
            <a:spLocks noGrp="1"/>
          </p:cNvSpPr>
          <p:nvPr>
            <p:ph type="sldNum" sz="quarter" idx="12"/>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4220208358"/>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preserve="1" userDrawn="1">
  <p:cSld name="Focused data">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E897186E-D73E-46D0-965A-D83686BA73F7}"/>
              </a:ext>
            </a:extLst>
          </p:cNvPr>
          <p:cNvSpPr>
            <a:spLocks noGrp="1"/>
          </p:cNvSpPr>
          <p:nvPr>
            <p:ph type="dt" sz="half" idx="10"/>
          </p:nvPr>
        </p:nvSpPr>
        <p:spPr/>
        <p:txBody>
          <a:bodyPr/>
          <a:lstStyle/>
          <a:p>
            <a:fld id="{22FE8F4A-3FA1-4A64-AE77-2254BB85F3D2}" type="datetime3">
              <a:rPr lang="en-US" smtClean="0"/>
              <a:t>19 April 2021</a:t>
            </a:fld>
            <a:endParaRPr lang="en-IN" dirty="0"/>
          </a:p>
        </p:txBody>
      </p:sp>
      <p:sp>
        <p:nvSpPr>
          <p:cNvPr id="3" name="Footer Placeholder 2">
            <a:extLst>
              <a:ext uri="{FF2B5EF4-FFF2-40B4-BE49-F238E27FC236}">
                <a16:creationId xmlns:a16="http://schemas.microsoft.com/office/drawing/2014/main" id="{9DEF40EA-FE63-4D50-8C90-EC25A860C0C3}"/>
              </a:ext>
            </a:extLst>
          </p:cNvPr>
          <p:cNvSpPr>
            <a:spLocks noGrp="1"/>
          </p:cNvSpPr>
          <p:nvPr>
            <p:ph type="ftr" sz="quarter" idx="11"/>
          </p:nvPr>
        </p:nvSpPr>
        <p:spPr>
          <a:xfrm>
            <a:off x="3239188" y="6471244"/>
            <a:ext cx="3086100" cy="180000"/>
          </a:xfrm>
          <a:prstGeom prst="rect">
            <a:avLst/>
          </a:prstGeom>
        </p:spPr>
        <p:txBody>
          <a:bodyPr/>
          <a:lstStyle/>
          <a:p>
            <a:r>
              <a:rPr lang="en-IN"/>
              <a:t>Presentation title</a:t>
            </a:r>
            <a:endParaRPr lang="en-IN" dirty="0"/>
          </a:p>
        </p:txBody>
      </p:sp>
      <p:sp>
        <p:nvSpPr>
          <p:cNvPr id="4" name="Slide Number Placeholder 3">
            <a:extLst>
              <a:ext uri="{FF2B5EF4-FFF2-40B4-BE49-F238E27FC236}">
                <a16:creationId xmlns:a16="http://schemas.microsoft.com/office/drawing/2014/main" id="{3F37420B-CF82-4784-8E9C-5C496E27C509}"/>
              </a:ext>
            </a:extLst>
          </p:cNvPr>
          <p:cNvSpPr>
            <a:spLocks noGrp="1"/>
          </p:cNvSpPr>
          <p:nvPr>
            <p:ph type="sldNum" sz="quarter" idx="12"/>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1617976179"/>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preserve="1" userDrawn="1">
  <p:cSld name="Divider 1">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BD5388A-86DF-494E-B137-EE20B7E1CF99}"/>
              </a:ext>
            </a:extLst>
          </p:cNvPr>
          <p:cNvSpPr>
            <a:spLocks noGrp="1"/>
          </p:cNvSpPr>
          <p:nvPr>
            <p:ph type="dt" sz="half" idx="10"/>
          </p:nvPr>
        </p:nvSpPr>
        <p:spPr/>
        <p:txBody>
          <a:bodyPr/>
          <a:lstStyle/>
          <a:p>
            <a:fld id="{51FBADE3-2F67-4EB8-B1F9-B00F8B809757}" type="datetime3">
              <a:rPr lang="en-US" smtClean="0"/>
              <a:t>19 April 2021</a:t>
            </a:fld>
            <a:endParaRPr lang="en-IN" dirty="0"/>
          </a:p>
        </p:txBody>
      </p:sp>
      <p:sp>
        <p:nvSpPr>
          <p:cNvPr id="3" name="Footer Placeholder 2">
            <a:extLst>
              <a:ext uri="{FF2B5EF4-FFF2-40B4-BE49-F238E27FC236}">
                <a16:creationId xmlns:a16="http://schemas.microsoft.com/office/drawing/2014/main" id="{7297E548-6FF4-4D89-ADE0-60181F5365D0}"/>
              </a:ext>
            </a:extLst>
          </p:cNvPr>
          <p:cNvSpPr>
            <a:spLocks noGrp="1"/>
          </p:cNvSpPr>
          <p:nvPr>
            <p:ph type="ftr" sz="quarter" idx="11"/>
          </p:nvPr>
        </p:nvSpPr>
        <p:spPr>
          <a:xfrm>
            <a:off x="3239188" y="6471244"/>
            <a:ext cx="3086100" cy="180000"/>
          </a:xfrm>
          <a:prstGeom prst="rect">
            <a:avLst/>
          </a:prstGeom>
        </p:spPr>
        <p:txBody>
          <a:bodyPr/>
          <a:lstStyle/>
          <a:p>
            <a:r>
              <a:rPr lang="en-IN"/>
              <a:t>Presentation title</a:t>
            </a:r>
            <a:endParaRPr lang="en-IN" dirty="0"/>
          </a:p>
        </p:txBody>
      </p:sp>
      <p:sp>
        <p:nvSpPr>
          <p:cNvPr id="4" name="Slide Number Placeholder 3">
            <a:extLst>
              <a:ext uri="{FF2B5EF4-FFF2-40B4-BE49-F238E27FC236}">
                <a16:creationId xmlns:a16="http://schemas.microsoft.com/office/drawing/2014/main" id="{810B0A8B-D001-432B-877C-21558412BB33}"/>
              </a:ext>
            </a:extLst>
          </p:cNvPr>
          <p:cNvSpPr>
            <a:spLocks noGrp="1"/>
          </p:cNvSpPr>
          <p:nvPr>
            <p:ph type="sldNum" sz="quarter" idx="12"/>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2003965477"/>
      </p:ext>
    </p:extLst>
  </p:cSld>
  <p:clrMapOvr>
    <a:masterClrMapping/>
  </p:clrMapOvr>
  <p:extLst>
    <p:ext uri="{DCECCB84-F9BA-43D5-87BE-67443E8EF086}">
      <p15:sldGuideLst xmlns:p15="http://schemas.microsoft.com/office/powerpoint/2012/main"/>
    </p:ext>
  </p:extLst>
</p:sldLayout>
</file>

<file path=ppt/slideLayouts/slideLayout386.xml><?xml version="1.0" encoding="utf-8"?>
<p:sldLayout xmlns:a="http://schemas.openxmlformats.org/drawingml/2006/main" xmlns:r="http://schemas.openxmlformats.org/officeDocument/2006/relationships" xmlns:p="http://schemas.openxmlformats.org/presentationml/2006/main" preserve="1" userDrawn="1">
  <p:cSld name="Divider 3">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82D9F631-BCA2-47E9-B382-A1254CE498E4}"/>
              </a:ext>
            </a:extLst>
          </p:cNvPr>
          <p:cNvSpPr>
            <a:spLocks noGrp="1"/>
          </p:cNvSpPr>
          <p:nvPr>
            <p:ph type="dt" sz="half" idx="10"/>
          </p:nvPr>
        </p:nvSpPr>
        <p:spPr/>
        <p:txBody>
          <a:bodyPr/>
          <a:lstStyle/>
          <a:p>
            <a:fld id="{8F6D9080-1DFC-4303-893C-6B8A3FEC05E8}" type="datetime3">
              <a:rPr lang="en-US" smtClean="0"/>
              <a:t>19 April 2021</a:t>
            </a:fld>
            <a:endParaRPr lang="en-IN" dirty="0"/>
          </a:p>
        </p:txBody>
      </p:sp>
      <p:sp>
        <p:nvSpPr>
          <p:cNvPr id="3" name="Footer Placeholder 2">
            <a:extLst>
              <a:ext uri="{FF2B5EF4-FFF2-40B4-BE49-F238E27FC236}">
                <a16:creationId xmlns:a16="http://schemas.microsoft.com/office/drawing/2014/main" id="{EC1D1872-1F65-44DE-8D43-3328C27B5870}"/>
              </a:ext>
            </a:extLst>
          </p:cNvPr>
          <p:cNvSpPr>
            <a:spLocks noGrp="1"/>
          </p:cNvSpPr>
          <p:nvPr>
            <p:ph type="ftr" sz="quarter" idx="11"/>
          </p:nvPr>
        </p:nvSpPr>
        <p:spPr>
          <a:xfrm>
            <a:off x="3239188" y="6471244"/>
            <a:ext cx="3086100" cy="180000"/>
          </a:xfrm>
          <a:prstGeom prst="rect">
            <a:avLst/>
          </a:prstGeom>
        </p:spPr>
        <p:txBody>
          <a:bodyPr/>
          <a:lstStyle/>
          <a:p>
            <a:r>
              <a:rPr lang="en-IN"/>
              <a:t>Presentation title</a:t>
            </a:r>
            <a:endParaRPr lang="en-IN" dirty="0"/>
          </a:p>
        </p:txBody>
      </p:sp>
      <p:sp>
        <p:nvSpPr>
          <p:cNvPr id="4" name="Slide Number Placeholder 3">
            <a:extLst>
              <a:ext uri="{FF2B5EF4-FFF2-40B4-BE49-F238E27FC236}">
                <a16:creationId xmlns:a16="http://schemas.microsoft.com/office/drawing/2014/main" id="{A06C50CF-7368-4D25-B2B5-360BA59E76C3}"/>
              </a:ext>
            </a:extLst>
          </p:cNvPr>
          <p:cNvSpPr>
            <a:spLocks noGrp="1"/>
          </p:cNvSpPr>
          <p:nvPr>
            <p:ph type="sldNum" sz="quarter" idx="12"/>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939929564"/>
      </p:ext>
    </p:extLst>
  </p:cSld>
  <p:clrMapOvr>
    <a:masterClrMapping/>
  </p:clrMapOvr>
  <p:extLst>
    <p:ext uri="{DCECCB84-F9BA-43D5-87BE-67443E8EF086}">
      <p15:sldGuideLst xmlns:p15="http://schemas.microsoft.com/office/powerpoint/2012/main"/>
    </p:ext>
  </p:extLst>
</p:sldLayout>
</file>

<file path=ppt/slideLayouts/slideLayout387.xml><?xml version="1.0" encoding="utf-8"?>
<p:sldLayout xmlns:a="http://schemas.openxmlformats.org/drawingml/2006/main" xmlns:r="http://schemas.openxmlformats.org/officeDocument/2006/relationships" xmlns:p="http://schemas.openxmlformats.org/presentationml/2006/main" showMasterSp="0" preserve="1" userDrawn="1">
  <p:cSld name="Empty">
    <p:spTree>
      <p:nvGrpSpPr>
        <p:cNvPr id="1" name=""/>
        <p:cNvGrpSpPr/>
        <p:nvPr/>
      </p:nvGrpSpPr>
      <p:grpSpPr>
        <a:xfrm>
          <a:off x="0" y="0"/>
          <a:ext cx="0" cy="0"/>
          <a:chOff x="0" y="0"/>
          <a:chExt cx="0" cy="0"/>
        </a:xfrm>
      </p:grpSpPr>
    </p:spTree>
    <p:extLst>
      <p:ext uri="{BB962C8B-B14F-4D97-AF65-F5344CB8AC3E}">
        <p14:creationId xmlns:p14="http://schemas.microsoft.com/office/powerpoint/2010/main" val="2312601253"/>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preserve="1" userDrawn="1">
  <p:cSld name="1_Empty">
    <p:spTree>
      <p:nvGrpSpPr>
        <p:cNvPr id="1" name=""/>
        <p:cNvGrpSpPr/>
        <p:nvPr/>
      </p:nvGrpSpPr>
      <p:grpSpPr>
        <a:xfrm>
          <a:off x="0" y="0"/>
          <a:ext cx="0" cy="0"/>
          <a:chOff x="0" y="0"/>
          <a:chExt cx="0" cy="0"/>
        </a:xfrm>
      </p:grpSpPr>
      <p:sp>
        <p:nvSpPr>
          <p:cNvPr id="3" name="Media Placeholder 2">
            <a:extLst>
              <a:ext uri="{FF2B5EF4-FFF2-40B4-BE49-F238E27FC236}">
                <a16:creationId xmlns:a16="http://schemas.microsoft.com/office/drawing/2014/main" id="{0052CFA6-7CF5-41BD-9D94-2D0DAE108428}"/>
              </a:ext>
            </a:extLst>
          </p:cNvPr>
          <p:cNvSpPr>
            <a:spLocks noGrp="1"/>
          </p:cNvSpPr>
          <p:nvPr>
            <p:ph type="media" sz="quarter" idx="10" hasCustomPrompt="1"/>
          </p:nvPr>
        </p:nvSpPr>
        <p:spPr>
          <a:xfrm>
            <a:off x="0" y="0"/>
            <a:ext cx="12198350" cy="6858000"/>
          </a:xfrm>
        </p:spPr>
        <p:txBody>
          <a:bodyPr anchor="ctr"/>
          <a:lstStyle>
            <a:lvl1pPr marL="0" indent="0" algn="ctr">
              <a:buNone/>
              <a:defRPr/>
            </a:lvl1pPr>
          </a:lstStyle>
          <a:p>
            <a:r>
              <a:rPr lang="en-IN" dirty="0"/>
              <a:t>Video</a:t>
            </a:r>
          </a:p>
        </p:txBody>
      </p:sp>
      <p:sp>
        <p:nvSpPr>
          <p:cNvPr id="2" name="Date Placeholder 1">
            <a:extLst>
              <a:ext uri="{FF2B5EF4-FFF2-40B4-BE49-F238E27FC236}">
                <a16:creationId xmlns:a16="http://schemas.microsoft.com/office/drawing/2014/main" id="{E943830C-23AE-48E4-B9DE-E91E6CE0B8B9}"/>
              </a:ext>
            </a:extLst>
          </p:cNvPr>
          <p:cNvSpPr>
            <a:spLocks noGrp="1"/>
          </p:cNvSpPr>
          <p:nvPr>
            <p:ph type="dt" sz="half" idx="11"/>
          </p:nvPr>
        </p:nvSpPr>
        <p:spPr/>
        <p:txBody>
          <a:bodyPr/>
          <a:lstStyle/>
          <a:p>
            <a:fld id="{A8381BA6-C3FD-495B-9B56-A30783EC7416}" type="datetime3">
              <a:rPr lang="en-US" smtClean="0"/>
              <a:t>19 April 2021</a:t>
            </a:fld>
            <a:endParaRPr lang="en-IN" dirty="0"/>
          </a:p>
        </p:txBody>
      </p:sp>
      <p:sp>
        <p:nvSpPr>
          <p:cNvPr id="4" name="Footer Placeholder 3">
            <a:extLst>
              <a:ext uri="{FF2B5EF4-FFF2-40B4-BE49-F238E27FC236}">
                <a16:creationId xmlns:a16="http://schemas.microsoft.com/office/drawing/2014/main" id="{B0F742A9-BF69-4BF2-966C-3D76FC687FBA}"/>
              </a:ext>
            </a:extLst>
          </p:cNvPr>
          <p:cNvSpPr>
            <a:spLocks noGrp="1"/>
          </p:cNvSpPr>
          <p:nvPr>
            <p:ph type="ftr" sz="quarter" idx="12"/>
          </p:nvPr>
        </p:nvSpPr>
        <p:spPr>
          <a:xfrm>
            <a:off x="3239188" y="6471244"/>
            <a:ext cx="3086100" cy="180000"/>
          </a:xfrm>
          <a:prstGeom prst="rect">
            <a:avLst/>
          </a:prstGeom>
        </p:spPr>
        <p:txBody>
          <a:bodyPr/>
          <a:lstStyle/>
          <a:p>
            <a:r>
              <a:rPr lang="en-IN"/>
              <a:t>Presentation title</a:t>
            </a:r>
            <a:endParaRPr lang="en-IN" dirty="0"/>
          </a:p>
        </p:txBody>
      </p:sp>
      <p:sp>
        <p:nvSpPr>
          <p:cNvPr id="5" name="Slide Number Placeholder 4">
            <a:extLst>
              <a:ext uri="{FF2B5EF4-FFF2-40B4-BE49-F238E27FC236}">
                <a16:creationId xmlns:a16="http://schemas.microsoft.com/office/drawing/2014/main" id="{9B65F912-EBE8-413B-A241-0FB3A540BA82}"/>
              </a:ext>
            </a:extLst>
          </p:cNvPr>
          <p:cNvSpPr>
            <a:spLocks noGrp="1"/>
          </p:cNvSpPr>
          <p:nvPr>
            <p:ph type="sldNum" sz="quarter" idx="13"/>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659933497"/>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showMasterSp="0" preserve="1" userDrawn="1">
  <p:cSld name="Final legal text">
    <p:spTree>
      <p:nvGrpSpPr>
        <p:cNvPr id="1" name=""/>
        <p:cNvGrpSpPr/>
        <p:nvPr/>
      </p:nvGrpSpPr>
      <p:grpSpPr>
        <a:xfrm>
          <a:off x="0" y="0"/>
          <a:ext cx="0" cy="0"/>
          <a:chOff x="0" y="0"/>
          <a:chExt cx="0" cy="0"/>
        </a:xfrm>
      </p:grpSpPr>
      <p:sp>
        <p:nvSpPr>
          <p:cNvPr id="8" name="Content Placeholder 2"/>
          <p:cNvSpPr>
            <a:spLocks noGrp="1"/>
          </p:cNvSpPr>
          <p:nvPr>
            <p:ph idx="1"/>
          </p:nvPr>
        </p:nvSpPr>
        <p:spPr>
          <a:xfrm>
            <a:off x="607799" y="719139"/>
            <a:ext cx="4677635" cy="5210062"/>
          </a:xfrm>
        </p:spPr>
        <p:txBody>
          <a:bodyPr/>
          <a:lstStyle>
            <a:lvl1pPr marL="0" indent="0" algn="l" defTabSz="995363" rtl="0" fontAlgn="base">
              <a:lnSpc>
                <a:spcPct val="100000"/>
              </a:lnSpc>
              <a:spcBef>
                <a:spcPct val="70000"/>
              </a:spcBef>
              <a:spcAft>
                <a:spcPct val="0"/>
              </a:spcAft>
              <a:buSzPct val="100000"/>
              <a:buNone/>
              <a:defRPr lang="en-US" sz="1200" kern="1200" noProof="0" dirty="0" smtClean="0">
                <a:solidFill>
                  <a:schemeClr val="bg1"/>
                </a:solidFill>
                <a:latin typeface="EYInterstate Light" panose="02000506000000020004" pitchFamily="2" charset="0"/>
                <a:ea typeface="+mn-ea"/>
                <a:cs typeface="Arial" pitchFamily="34" charset="0"/>
              </a:defRPr>
            </a:lvl1pPr>
            <a:lvl2pPr marL="0" indent="0" algn="l" defTabSz="995363" rtl="0" fontAlgn="base">
              <a:lnSpc>
                <a:spcPct val="100000"/>
              </a:lnSpc>
              <a:spcBef>
                <a:spcPct val="0"/>
              </a:spcBef>
              <a:spcAft>
                <a:spcPct val="0"/>
              </a:spcAft>
              <a:buSzPct val="100000"/>
              <a:buNone/>
              <a:defRPr lang="en-US" sz="900" b="1" kern="1200" noProof="0" dirty="0" smtClean="0">
                <a:solidFill>
                  <a:schemeClr val="bg1"/>
                </a:solidFill>
                <a:latin typeface="EYInterstate Light" panose="02000506000000020004" pitchFamily="2" charset="0"/>
                <a:ea typeface="+mn-ea"/>
                <a:cs typeface="Arial" pitchFamily="34" charset="0"/>
              </a:defRPr>
            </a:lvl2pPr>
            <a:lvl3pPr marL="176213" indent="-176213" algn="l" defTabSz="995363" rtl="0" fontAlgn="base">
              <a:lnSpc>
                <a:spcPct val="100000"/>
              </a:lnSpc>
              <a:spcBef>
                <a:spcPct val="0"/>
              </a:spcBef>
              <a:spcAft>
                <a:spcPct val="0"/>
              </a:spcAft>
              <a:buClr>
                <a:schemeClr val="tx2"/>
              </a:buClr>
              <a:buSzPct val="70000"/>
              <a:buFont typeface="Arial" pitchFamily="34" charset="0"/>
              <a:buChar char="►"/>
              <a:defRPr lang="en-US" sz="900" b="1" kern="1200" noProof="0" dirty="0" smtClean="0">
                <a:solidFill>
                  <a:schemeClr val="bg1"/>
                </a:solidFill>
                <a:latin typeface="EYInterstate Light" panose="02000506000000020004" pitchFamily="2" charset="0"/>
                <a:ea typeface="+mn-ea"/>
                <a:cs typeface="Arial" pitchFamily="34" charset="0"/>
              </a:defRPr>
            </a:lvl3pPr>
            <a:lvl4pPr marL="0" indent="0" algn="l" defTabSz="995363" rtl="0" fontAlgn="base">
              <a:lnSpc>
                <a:spcPct val="100000"/>
              </a:lnSpc>
              <a:spcBef>
                <a:spcPct val="0"/>
              </a:spcBef>
              <a:spcAft>
                <a:spcPct val="0"/>
              </a:spcAft>
              <a:buSzPct val="100000"/>
              <a:buNone/>
              <a:defRPr lang="en-US" sz="800" kern="1200" noProof="0" dirty="0" smtClean="0">
                <a:solidFill>
                  <a:schemeClr val="bg1"/>
                </a:solidFill>
                <a:latin typeface="EYInterstate Light" panose="02000506000000020004" pitchFamily="2" charset="0"/>
                <a:ea typeface="+mn-ea"/>
                <a:cs typeface="Arial" pitchFamily="34" charset="0"/>
              </a:defRPr>
            </a:lvl4pPr>
            <a:lvl5pPr marL="188913" indent="-188913" algn="l" defTabSz="995363" rtl="0" fontAlgn="base">
              <a:lnSpc>
                <a:spcPct val="100000"/>
              </a:lnSpc>
              <a:spcBef>
                <a:spcPct val="0"/>
              </a:spcBef>
              <a:spcAft>
                <a:spcPct val="0"/>
              </a:spcAft>
              <a:buClr>
                <a:schemeClr val="tx2"/>
              </a:buClr>
              <a:buSzPct val="70000"/>
              <a:buFont typeface="Arial" pitchFamily="34" charset="0"/>
              <a:buChar char="►"/>
              <a:defRPr lang="en-US" sz="800" kern="1200" noProof="0" dirty="0">
                <a:solidFill>
                  <a:schemeClr val="bg1"/>
                </a:solidFill>
                <a:latin typeface="EYInterstate Light" panose="02000506000000020004" pitchFamily="2" charset="0"/>
                <a:ea typeface="+mn-ea"/>
                <a:cs typeface="Arial" pitchFamily="34" charset="0"/>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Tree>
    <p:extLst>
      <p:ext uri="{BB962C8B-B14F-4D97-AF65-F5344CB8AC3E}">
        <p14:creationId xmlns:p14="http://schemas.microsoft.com/office/powerpoint/2010/main" val="673786365"/>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userDrawn="1">
  <p:cSld name="4_Standard slide_Quotes">
    <p:spTree>
      <p:nvGrpSpPr>
        <p:cNvPr id="1" name=""/>
        <p:cNvGrpSpPr/>
        <p:nvPr/>
      </p:nvGrpSpPr>
      <p:grpSpPr>
        <a:xfrm>
          <a:off x="0" y="0"/>
          <a:ext cx="0" cy="0"/>
          <a:chOff x="0" y="0"/>
          <a:chExt cx="0" cy="0"/>
        </a:xfrm>
      </p:grpSpPr>
      <p:sp>
        <p:nvSpPr>
          <p:cNvPr id="4" name="Text Placeholder 6">
            <a:extLst>
              <a:ext uri="{FF2B5EF4-FFF2-40B4-BE49-F238E27FC236}">
                <a16:creationId xmlns:a16="http://schemas.microsoft.com/office/drawing/2014/main" id="{E28D7EA5-A532-4D8B-9984-8F3D1FEA98DB}"/>
              </a:ext>
            </a:extLst>
          </p:cNvPr>
          <p:cNvSpPr>
            <a:spLocks noGrp="1"/>
          </p:cNvSpPr>
          <p:nvPr>
            <p:ph type="body" sz="quarter" idx="10"/>
          </p:nvPr>
        </p:nvSpPr>
        <p:spPr>
          <a:xfrm>
            <a:off x="3453175" y="2060235"/>
            <a:ext cx="5292000" cy="3025522"/>
          </a:xfrm>
        </p:spPr>
        <p:txBody>
          <a:bodyPr lIns="0" tIns="0" rIns="0" bIns="0">
            <a:noAutofit/>
          </a:bodyPr>
          <a:lstStyle>
            <a:lvl1pPr marL="0" indent="0" algn="ctr">
              <a:buNone/>
              <a:defRPr lang="en-US" sz="2800" dirty="0" smtClean="0">
                <a:latin typeface="Georgia" panose="02040502050405020303" pitchFamily="18" charset="0"/>
              </a:defRPr>
            </a:lvl1pPr>
          </a:lstStyle>
          <a:p>
            <a:pPr marL="356616" lvl="0" indent="-356616" algn="ctr">
              <a:spcBef>
                <a:spcPts val="0"/>
              </a:spcBef>
            </a:pPr>
            <a:r>
              <a:rPr lang="en-US" dirty="0"/>
              <a:t>Edit Master text styles</a:t>
            </a:r>
          </a:p>
        </p:txBody>
      </p:sp>
      <p:sp>
        <p:nvSpPr>
          <p:cNvPr id="5" name="Text Placeholder 6">
            <a:extLst>
              <a:ext uri="{FF2B5EF4-FFF2-40B4-BE49-F238E27FC236}">
                <a16:creationId xmlns:a16="http://schemas.microsoft.com/office/drawing/2014/main" id="{9F9B9C3C-16F2-40B2-A460-0480520ECF89}"/>
              </a:ext>
            </a:extLst>
          </p:cNvPr>
          <p:cNvSpPr>
            <a:spLocks noGrp="1"/>
          </p:cNvSpPr>
          <p:nvPr>
            <p:ph type="body" sz="quarter" idx="11" hasCustomPrompt="1"/>
          </p:nvPr>
        </p:nvSpPr>
        <p:spPr>
          <a:xfrm>
            <a:off x="3453175" y="5506678"/>
            <a:ext cx="5292000" cy="316838"/>
          </a:xfrm>
        </p:spPr>
        <p:txBody>
          <a:bodyPr lIns="0" tIns="0" rIns="0" bIns="0">
            <a:noAutofit/>
          </a:bodyPr>
          <a:lstStyle>
            <a:lvl1pPr marL="0" indent="0" algn="ctr">
              <a:buNone/>
              <a:defRPr lang="en-US" sz="1600" dirty="0" smtClean="0">
                <a:solidFill>
                  <a:srgbClr val="2E2E38"/>
                </a:solidFill>
                <a:latin typeface="+mn-lt"/>
              </a:defRPr>
            </a:lvl1pPr>
          </a:lstStyle>
          <a:p>
            <a:pPr marL="356616" lvl="0" indent="-356616" algn="ctr">
              <a:spcBef>
                <a:spcPts val="0"/>
              </a:spcBef>
              <a:spcAft>
                <a:spcPts val="600"/>
              </a:spcAft>
            </a:pPr>
            <a:r>
              <a:rPr lang="en-US" dirty="0"/>
              <a:t>Name Surname</a:t>
            </a:r>
          </a:p>
        </p:txBody>
      </p:sp>
      <p:sp>
        <p:nvSpPr>
          <p:cNvPr id="6" name="Text Placeholder 6">
            <a:extLst>
              <a:ext uri="{FF2B5EF4-FFF2-40B4-BE49-F238E27FC236}">
                <a16:creationId xmlns:a16="http://schemas.microsoft.com/office/drawing/2014/main" id="{8E04541C-CC5D-4455-8271-73223AE0A881}"/>
              </a:ext>
            </a:extLst>
          </p:cNvPr>
          <p:cNvSpPr>
            <a:spLocks noGrp="1"/>
          </p:cNvSpPr>
          <p:nvPr>
            <p:ph type="body" sz="quarter" idx="12" hasCustomPrompt="1"/>
          </p:nvPr>
        </p:nvSpPr>
        <p:spPr>
          <a:xfrm>
            <a:off x="3453175" y="5818717"/>
            <a:ext cx="5292000" cy="316838"/>
          </a:xfrm>
        </p:spPr>
        <p:txBody>
          <a:bodyPr vert="horz" lIns="0" tIns="0" rIns="0" bIns="0" rtlCol="0" anchor="t" anchorCtr="0">
            <a:noAutofit/>
          </a:bodyPr>
          <a:lstStyle>
            <a:lvl1pPr marL="0" indent="0" algn="ctr">
              <a:buNone/>
              <a:defRPr lang="en-US" sz="1600" dirty="0" smtClean="0">
                <a:solidFill>
                  <a:srgbClr val="2E2E38"/>
                </a:solidFill>
                <a:latin typeface="+mn-lt"/>
              </a:defRPr>
            </a:lvl1pPr>
          </a:lstStyle>
          <a:p>
            <a:pPr marL="356616" lvl="0" indent="-356616" algn="ctr">
              <a:spcBef>
                <a:spcPts val="0"/>
              </a:spcBef>
              <a:spcAft>
                <a:spcPts val="600"/>
              </a:spcAft>
            </a:pPr>
            <a:r>
              <a:rPr lang="en-US" dirty="0"/>
              <a:t>Job Title</a:t>
            </a:r>
          </a:p>
        </p:txBody>
      </p:sp>
      <p:sp>
        <p:nvSpPr>
          <p:cNvPr id="9" name="Text Placeholder 11">
            <a:extLst>
              <a:ext uri="{FF2B5EF4-FFF2-40B4-BE49-F238E27FC236}">
                <a16:creationId xmlns:a16="http://schemas.microsoft.com/office/drawing/2014/main" id="{FBD672D3-B116-471A-8511-D80D5D920D93}"/>
              </a:ext>
            </a:extLst>
          </p:cNvPr>
          <p:cNvSpPr txBox="1">
            <a:spLocks/>
          </p:cNvSpPr>
          <p:nvPr userDrawn="1"/>
        </p:nvSpPr>
        <p:spPr>
          <a:xfrm>
            <a:off x="4929981" y="979787"/>
            <a:ext cx="2338388" cy="882687"/>
          </a:xfrm>
          <a:prstGeom prst="rect">
            <a:avLst/>
          </a:prstGeom>
        </p:spPr>
        <p:txBody>
          <a:bodyPr lIns="0" tIns="0" rIns="0" bIns="0">
            <a:noAutofit/>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GB" sz="11200" dirty="0">
                <a:solidFill>
                  <a:schemeClr val="tx2"/>
                </a:solidFill>
                <a:latin typeface="Georgia" panose="02040502050405020303" pitchFamily="18" charset="0"/>
              </a:rPr>
              <a:t>“ </a:t>
            </a:r>
          </a:p>
        </p:txBody>
      </p:sp>
    </p:spTree>
    <p:extLst>
      <p:ext uri="{BB962C8B-B14F-4D97-AF65-F5344CB8AC3E}">
        <p14:creationId xmlns:p14="http://schemas.microsoft.com/office/powerpoint/2010/main" val="240567191"/>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054281001"/>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showMasterSp="0" userDrawn="1">
  <p:cSld name="2_Cover alternate">
    <p:spTree>
      <p:nvGrpSpPr>
        <p:cNvPr id="1" name=""/>
        <p:cNvGrpSpPr/>
        <p:nvPr/>
      </p:nvGrpSpPr>
      <p:grpSpPr>
        <a:xfrm>
          <a:off x="0" y="0"/>
          <a:ext cx="0" cy="0"/>
          <a:chOff x="0" y="0"/>
          <a:chExt cx="0" cy="0"/>
        </a:xfrm>
      </p:grpSpPr>
      <p:sp>
        <p:nvSpPr>
          <p:cNvPr id="16" name="Freeform 56">
            <a:extLst>
              <a:ext uri="{FF2B5EF4-FFF2-40B4-BE49-F238E27FC236}">
                <a16:creationId xmlns:a16="http://schemas.microsoft.com/office/drawing/2014/main" id="{13A7AC18-CF42-4EC5-8D40-441EAE30A06C}"/>
              </a:ext>
            </a:extLst>
          </p:cNvPr>
          <p:cNvSpPr/>
          <p:nvPr userDrawn="1"/>
        </p:nvSpPr>
        <p:spPr>
          <a:xfrm>
            <a:off x="498115" y="795662"/>
            <a:ext cx="4930412" cy="3581484"/>
          </a:xfrm>
          <a:custGeom>
            <a:avLst/>
            <a:gdLst>
              <a:gd name="connsiteX0" fmla="*/ 4238387 w 4257675"/>
              <a:gd name="connsiteY0" fmla="*/ 0 h 3092804"/>
              <a:gd name="connsiteX1" fmla="*/ 4257675 w 4257675"/>
              <a:gd name="connsiteY1" fmla="*/ 0 h 3092804"/>
              <a:gd name="connsiteX2" fmla="*/ 4257675 w 4257675"/>
              <a:gd name="connsiteY2" fmla="*/ 3092804 h 3092804"/>
              <a:gd name="connsiteX3" fmla="*/ 0 w 4257675"/>
              <a:gd name="connsiteY3" fmla="*/ 3092804 h 3092804"/>
              <a:gd name="connsiteX4" fmla="*/ 0 w 4257675"/>
              <a:gd name="connsiteY4" fmla="*/ 747342 h 309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7675" h="3092804">
                <a:moveTo>
                  <a:pt x="4238387" y="0"/>
                </a:moveTo>
                <a:lnTo>
                  <a:pt x="4257675" y="0"/>
                </a:lnTo>
                <a:lnTo>
                  <a:pt x="4257675" y="3092804"/>
                </a:lnTo>
                <a:lnTo>
                  <a:pt x="0" y="3092804"/>
                </a:lnTo>
                <a:lnTo>
                  <a:pt x="0" y="747342"/>
                </a:lnTo>
                <a:close/>
              </a:path>
            </a:pathLst>
          </a:custGeom>
          <a:solidFill>
            <a:srgbClr val="FFE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p:cNvSpPr>
            <a:spLocks noGrp="1"/>
          </p:cNvSpPr>
          <p:nvPr>
            <p:ph type="ctrTitle"/>
          </p:nvPr>
        </p:nvSpPr>
        <p:spPr>
          <a:xfrm>
            <a:off x="775504" y="1954221"/>
            <a:ext cx="4328932" cy="979702"/>
          </a:xfrm>
        </p:spPr>
        <p:txBody>
          <a:bodyPr/>
          <a:lstStyle>
            <a:lvl1pPr>
              <a:defRPr sz="3000" b="0">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12" name="Subtitle 2"/>
          <p:cNvSpPr>
            <a:spLocks noGrp="1"/>
          </p:cNvSpPr>
          <p:nvPr>
            <p:ph type="subTitle" idx="1"/>
          </p:nvPr>
        </p:nvSpPr>
        <p:spPr>
          <a:xfrm>
            <a:off x="775504" y="3046158"/>
            <a:ext cx="4328932" cy="1046323"/>
          </a:xfrm>
        </p:spPr>
        <p:txBody>
          <a:bodyPr/>
          <a:lstStyle>
            <a:lvl1pPr marL="0" indent="0" algn="l">
              <a:spcAft>
                <a:spcPts val="1200"/>
              </a:spcAft>
              <a:buNone/>
              <a:defRPr sz="2000">
                <a:solidFill>
                  <a:schemeClr val="bg1"/>
                </a:solidFill>
                <a:latin typeface="EYInterstate" panose="02000503020000020004" pitchFamily="2" charset="0"/>
                <a:cs typeface="Arial" pitchFamily="34" charset="0"/>
              </a:defRPr>
            </a:lvl1pPr>
            <a:lvl2pPr marL="0" indent="0" algn="l">
              <a:buNone/>
              <a:defRPr sz="1600" b="1">
                <a:solidFill>
                  <a:srgbClr val="404040"/>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dirty="0"/>
              <a:t>Click to edit Master subtitle style</a:t>
            </a:r>
            <a:endParaRPr lang="en-GB" dirty="0"/>
          </a:p>
        </p:txBody>
      </p:sp>
      <p:grpSp>
        <p:nvGrpSpPr>
          <p:cNvPr id="14" name="Group 4">
            <a:extLst>
              <a:ext uri="{FF2B5EF4-FFF2-40B4-BE49-F238E27FC236}">
                <a16:creationId xmlns:a16="http://schemas.microsoft.com/office/drawing/2014/main" id="{C8422AE9-8257-41A9-AB41-1F10585C886F}"/>
              </a:ext>
            </a:extLst>
          </p:cNvPr>
          <p:cNvGrpSpPr>
            <a:grpSpLocks noChangeAspect="1"/>
          </p:cNvGrpSpPr>
          <p:nvPr userDrawn="1"/>
        </p:nvGrpSpPr>
        <p:grpSpPr bwMode="auto">
          <a:xfrm>
            <a:off x="10364788" y="4960938"/>
            <a:ext cx="1225550" cy="1435100"/>
            <a:chOff x="6529" y="3125"/>
            <a:chExt cx="772" cy="904"/>
          </a:xfrm>
        </p:grpSpPr>
        <p:sp>
          <p:nvSpPr>
            <p:cNvPr id="15" name="Freeform 5">
              <a:extLst>
                <a:ext uri="{FF2B5EF4-FFF2-40B4-BE49-F238E27FC236}">
                  <a16:creationId xmlns:a16="http://schemas.microsoft.com/office/drawing/2014/main" id="{D19659BD-653C-4300-9060-420AFAE39587}"/>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7" name="Freeform 6">
              <a:extLst>
                <a:ext uri="{FF2B5EF4-FFF2-40B4-BE49-F238E27FC236}">
                  <a16:creationId xmlns:a16="http://schemas.microsoft.com/office/drawing/2014/main" id="{A4669336-72A1-4233-827A-C41AB4C1CC04}"/>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275642542"/>
      </p:ext>
    </p:extLst>
  </p:cSld>
  <p:clrMapOvr>
    <a:masterClrMapping/>
  </p:clrMapOvr>
  <p:extLst>
    <p:ext uri="{DCECCB84-F9BA-43D5-87BE-67443E8EF086}">
      <p15:sldGuideLst xmlns:p15="http://schemas.microsoft.com/office/powerpoint/2012/main">
        <p15:guide id="1" orient="horz" pos="2160">
          <p15:clr>
            <a:srgbClr val="FBAE40"/>
          </p15:clr>
        </p15:guide>
        <p15:guide id="2" pos="3842">
          <p15:clr>
            <a:srgbClr val="FBAE40"/>
          </p15:clr>
        </p15:guide>
      </p15:sldGuideLst>
    </p:ext>
  </p:extLst>
</p:sldLayout>
</file>

<file path=ppt/slideLayouts/slideLayout392.xml><?xml version="1.0" encoding="utf-8"?>
<p:sldLayout xmlns:a="http://schemas.openxmlformats.org/drawingml/2006/main" xmlns:r="http://schemas.openxmlformats.org/officeDocument/2006/relationships" xmlns:p="http://schemas.openxmlformats.org/presentationml/2006/main" showMasterSp="0" preserve="1" userDrawn="1">
  <p:cSld name="Cover">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flipH="1">
            <a:off x="-1" y="0"/>
            <a:ext cx="12198350" cy="6858000"/>
          </a:xfrm>
          <a:prstGeom prst="rect">
            <a:avLst/>
          </a:prstGeom>
        </p:spPr>
      </p:pic>
      <p:sp>
        <p:nvSpPr>
          <p:cNvPr id="10" name="Rectangle 1"/>
          <p:cNvSpPr>
            <a:spLocks noChangeAspect="1"/>
          </p:cNvSpPr>
          <p:nvPr userDrawn="1"/>
        </p:nvSpPr>
        <p:spPr>
          <a:xfrm>
            <a:off x="5647836" y="777243"/>
            <a:ext cx="6294349" cy="3400425"/>
          </a:xfrm>
          <a:custGeom>
            <a:avLst/>
            <a:gdLst>
              <a:gd name="connsiteX0" fmla="*/ 0 w 6753225"/>
              <a:gd name="connsiteY0" fmla="*/ 0 h 3400425"/>
              <a:gd name="connsiteX1" fmla="*/ 6753225 w 6753225"/>
              <a:gd name="connsiteY1" fmla="*/ 0 h 3400425"/>
              <a:gd name="connsiteX2" fmla="*/ 6753225 w 6753225"/>
              <a:gd name="connsiteY2" fmla="*/ 3400425 h 3400425"/>
              <a:gd name="connsiteX3" fmla="*/ 0 w 6753225"/>
              <a:gd name="connsiteY3" fmla="*/ 3400425 h 3400425"/>
              <a:gd name="connsiteX4" fmla="*/ 0 w 6753225"/>
              <a:gd name="connsiteY4" fmla="*/ 0 h 3400425"/>
              <a:gd name="connsiteX0" fmla="*/ 0 w 6755607"/>
              <a:gd name="connsiteY0" fmla="*/ 1197768 h 3400425"/>
              <a:gd name="connsiteX1" fmla="*/ 6755607 w 6755607"/>
              <a:gd name="connsiteY1" fmla="*/ 0 h 3400425"/>
              <a:gd name="connsiteX2" fmla="*/ 6755607 w 6755607"/>
              <a:gd name="connsiteY2" fmla="*/ 3400425 h 3400425"/>
              <a:gd name="connsiteX3" fmla="*/ 2382 w 6755607"/>
              <a:gd name="connsiteY3" fmla="*/ 3400425 h 3400425"/>
              <a:gd name="connsiteX4" fmla="*/ 0 w 6755607"/>
              <a:gd name="connsiteY4" fmla="*/ 1197768 h 3400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5607" h="3400425">
                <a:moveTo>
                  <a:pt x="0" y="1197768"/>
                </a:moveTo>
                <a:lnTo>
                  <a:pt x="6755607" y="0"/>
                </a:lnTo>
                <a:lnTo>
                  <a:pt x="6755607" y="3400425"/>
                </a:lnTo>
                <a:lnTo>
                  <a:pt x="2382" y="3400425"/>
                </a:lnTo>
                <a:lnTo>
                  <a:pt x="0" y="1197768"/>
                </a:lnTo>
                <a:close/>
              </a:path>
            </a:pathLst>
          </a:cu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dirty="0">
              <a:solidFill>
                <a:schemeClr val="tx1"/>
              </a:solidFill>
            </a:endParaRPr>
          </a:p>
        </p:txBody>
      </p:sp>
      <p:sp>
        <p:nvSpPr>
          <p:cNvPr id="12" name="Title 1"/>
          <p:cNvSpPr>
            <a:spLocks noGrp="1"/>
          </p:cNvSpPr>
          <p:nvPr>
            <p:ph type="ctrTitle"/>
          </p:nvPr>
        </p:nvSpPr>
        <p:spPr>
          <a:xfrm>
            <a:off x="2951999" y="2240280"/>
            <a:ext cx="8294878" cy="860400"/>
          </a:xfrm>
        </p:spPr>
        <p:txBody>
          <a:bodyPr/>
          <a:lstStyle>
            <a:lvl1pPr>
              <a:defRPr>
                <a:solidFill>
                  <a:srgbClr val="404040"/>
                </a:solidFill>
                <a:latin typeface="+mn-lt"/>
                <a:cs typeface="Arial" pitchFamily="34" charset="0"/>
              </a:defRPr>
            </a:lvl1pPr>
          </a:lstStyle>
          <a:p>
            <a:r>
              <a:rPr lang="en-US" dirty="0"/>
              <a:t>Click to edit Master title style</a:t>
            </a:r>
            <a:endParaRPr lang="en-GB" dirty="0"/>
          </a:p>
        </p:txBody>
      </p:sp>
      <p:sp>
        <p:nvSpPr>
          <p:cNvPr id="15" name="Subtitle 2"/>
          <p:cNvSpPr>
            <a:spLocks noGrp="1"/>
          </p:cNvSpPr>
          <p:nvPr>
            <p:ph type="subTitle" idx="1"/>
          </p:nvPr>
        </p:nvSpPr>
        <p:spPr>
          <a:xfrm>
            <a:off x="2952001" y="3220754"/>
            <a:ext cx="8294878" cy="645742"/>
          </a:xfrm>
        </p:spPr>
        <p:txBody>
          <a:bodyPr/>
          <a:lstStyle>
            <a:lvl1pPr marL="0" indent="0" algn="l">
              <a:buNone/>
              <a:defRPr sz="2000">
                <a:solidFill>
                  <a:srgbClr val="404040"/>
                </a:solidFill>
                <a:latin typeface="+mn-lt"/>
                <a:cs typeface="Arial" pitchFamily="34" charset="0"/>
              </a:defRPr>
            </a:lvl1pPr>
            <a:lvl2pPr marL="0" indent="0" algn="l">
              <a:buNone/>
              <a:defRPr sz="1600">
                <a:solidFill>
                  <a:srgbClr val="404040"/>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a:t>Click to edit Master subtitle style</a:t>
            </a:r>
            <a:endParaRPr lang="en-GB" dirty="0"/>
          </a:p>
        </p:txBody>
      </p:sp>
    </p:spTree>
    <p:extLst>
      <p:ext uri="{BB962C8B-B14F-4D97-AF65-F5344CB8AC3E}">
        <p14:creationId xmlns:p14="http://schemas.microsoft.com/office/powerpoint/2010/main" val="3689106610"/>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obj" preserve="1">
  <p:cSld name="Standard slide">
    <p:spTree>
      <p:nvGrpSpPr>
        <p:cNvPr id="1" name=""/>
        <p:cNvGrpSpPr/>
        <p:nvPr/>
      </p:nvGrpSpPr>
      <p:grpSpPr>
        <a:xfrm>
          <a:off x="0" y="0"/>
          <a:ext cx="0" cy="0"/>
          <a:chOff x="0" y="0"/>
          <a:chExt cx="0" cy="0"/>
        </a:xfrm>
      </p:grpSpPr>
      <p:sp>
        <p:nvSpPr>
          <p:cNvPr id="2" name="Title 1"/>
          <p:cNvSpPr>
            <a:spLocks noGrp="1"/>
          </p:cNvSpPr>
          <p:nvPr>
            <p:ph type="title"/>
          </p:nvPr>
        </p:nvSpPr>
        <p:spPr>
          <a:xfrm>
            <a:off x="609919" y="201600"/>
            <a:ext cx="10982751" cy="860400"/>
          </a:xfrm>
          <a:prstGeom prst="rect">
            <a:avLst/>
          </a:prstGeom>
        </p:spPr>
        <p:txBody>
          <a:bodyPr/>
          <a:lstStyle>
            <a:lvl1pPr>
              <a:defRPr>
                <a:solidFill>
                  <a:schemeClr val="bg1"/>
                </a:solidFill>
                <a:latin typeface="+mn-lt"/>
                <a:cs typeface="Arial" pitchFamily="34" charset="0"/>
              </a:defRPr>
            </a:lvl1pPr>
          </a:lstStyle>
          <a:p>
            <a:r>
              <a:rPr lang="en-US"/>
              <a:t>Click to edit Master title style</a:t>
            </a:r>
            <a:endParaRPr lang="en-GB" dirty="0"/>
          </a:p>
        </p:txBody>
      </p:sp>
      <p:sp>
        <p:nvSpPr>
          <p:cNvPr id="3" name="Content Placeholder 2"/>
          <p:cNvSpPr>
            <a:spLocks noGrp="1"/>
          </p:cNvSpPr>
          <p:nvPr>
            <p:ph idx="1"/>
          </p:nvPr>
        </p:nvSpPr>
        <p:spPr>
          <a:xfrm>
            <a:off x="609918" y="1425601"/>
            <a:ext cx="10978515" cy="4698977"/>
          </a:xfrm>
          <a:prstGeom prst="rect">
            <a:avLst/>
          </a:prstGeom>
        </p:spPr>
        <p:txBody>
          <a:bodyPr/>
          <a:lstStyle>
            <a:lvl1pPr>
              <a:defRPr>
                <a:solidFill>
                  <a:schemeClr val="bg1"/>
                </a:solidFill>
                <a:latin typeface="+mn-lt"/>
                <a:cs typeface="Arial" pitchFamily="34" charset="0"/>
              </a:defRPr>
            </a:lvl1pPr>
            <a:lvl2pPr>
              <a:defRPr>
                <a:solidFill>
                  <a:schemeClr val="bg1"/>
                </a:solidFill>
                <a:latin typeface="+mn-lt"/>
                <a:cs typeface="Arial" pitchFamily="34" charset="0"/>
              </a:defRPr>
            </a:lvl2pPr>
            <a:lvl3pPr>
              <a:defRPr>
                <a:solidFill>
                  <a:schemeClr val="bg1"/>
                </a:solidFill>
                <a:latin typeface="+mn-lt"/>
                <a:cs typeface="Arial" pitchFamily="34" charset="0"/>
              </a:defRPr>
            </a:lvl3pPr>
            <a:lvl4pPr>
              <a:defRPr>
                <a:solidFill>
                  <a:schemeClr val="bg1"/>
                </a:solidFill>
                <a:latin typeface="+mn-lt"/>
                <a:cs typeface="Arial" pitchFamily="34" charset="0"/>
              </a:defRPr>
            </a:lvl4pPr>
            <a:lvl5pPr>
              <a:defRPr>
                <a:solidFill>
                  <a:schemeClr val="bg1"/>
                </a:solidFill>
                <a:latin typeface="+mn-lt"/>
                <a:cs typeface="Arial"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7"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dirty="0">
              <a:solidFill>
                <a:schemeClr val="bg1"/>
              </a:solidFill>
              <a:latin typeface="+mn-lt"/>
              <a:cs typeface="Arial" pitchFamily="34" charset="0"/>
            </a:endParaRPr>
          </a:p>
        </p:txBody>
      </p:sp>
      <p:sp>
        <p:nvSpPr>
          <p:cNvPr id="8" name="Line 11"/>
          <p:cNvSpPr>
            <a:spLocks noChangeShapeType="1"/>
          </p:cNvSpPr>
          <p:nvPr userDrawn="1"/>
        </p:nvSpPr>
        <p:spPr bwMode="auto">
          <a:xfrm>
            <a:off x="609918" y="6242400"/>
            <a:ext cx="10978515" cy="0"/>
          </a:xfrm>
          <a:prstGeom prst="line">
            <a:avLst/>
          </a:prstGeom>
          <a:noFill/>
          <a:ln w="3175">
            <a:solidFill>
              <a:schemeClr val="bg1"/>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dirty="0">
              <a:solidFill>
                <a:schemeClr val="bg1"/>
              </a:solidFill>
              <a:latin typeface="+mn-lt"/>
              <a:cs typeface="Arial" pitchFamily="34" charset="0"/>
            </a:endParaRPr>
          </a:p>
        </p:txBody>
      </p:sp>
    </p:spTree>
    <p:extLst>
      <p:ext uri="{BB962C8B-B14F-4D97-AF65-F5344CB8AC3E}">
        <p14:creationId xmlns:p14="http://schemas.microsoft.com/office/powerpoint/2010/main" val="1883808955"/>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obj" preserve="1">
  <p:cSld name="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9" y="201600"/>
            <a:ext cx="10982751" cy="860400"/>
          </a:xfrm>
          <a:prstGeom prst="rect">
            <a:avLst/>
          </a:prstGeom>
        </p:spPr>
        <p:txBody>
          <a:bodyPr/>
          <a:lstStyle>
            <a:lvl1pPr>
              <a:defRPr>
                <a:solidFill>
                  <a:schemeClr val="bg1"/>
                </a:solidFill>
                <a:latin typeface="+mn-lt"/>
                <a:cs typeface="Arial" pitchFamily="34" charset="0"/>
              </a:defRPr>
            </a:lvl1pPr>
          </a:lstStyle>
          <a:p>
            <a:r>
              <a:rPr lang="en-US"/>
              <a:t>Click to edit Master title style</a:t>
            </a:r>
            <a:endParaRPr lang="en-GB" dirty="0"/>
          </a:p>
        </p:txBody>
      </p:sp>
      <p:sp>
        <p:nvSpPr>
          <p:cNvPr id="3" name="Content Placeholder 2"/>
          <p:cNvSpPr>
            <a:spLocks noGrp="1"/>
          </p:cNvSpPr>
          <p:nvPr>
            <p:ph idx="1"/>
          </p:nvPr>
        </p:nvSpPr>
        <p:spPr>
          <a:xfrm>
            <a:off x="609918" y="1425601"/>
            <a:ext cx="10978515" cy="4698977"/>
          </a:xfrm>
          <a:prstGeom prst="rect">
            <a:avLst/>
          </a:prstGeom>
        </p:spPr>
        <p:txBody>
          <a:bodyPr/>
          <a:lstStyle>
            <a:lvl1pPr marL="0" indent="0">
              <a:buNone/>
              <a:defRPr>
                <a:solidFill>
                  <a:schemeClr val="bg1"/>
                </a:solidFill>
                <a:latin typeface="+mn-lt"/>
                <a:cs typeface="Arial" pitchFamily="34" charset="0"/>
              </a:defRPr>
            </a:lvl1pPr>
            <a:lvl2pPr marL="0" indent="0">
              <a:buNone/>
              <a:defRPr>
                <a:solidFill>
                  <a:schemeClr val="bg1"/>
                </a:solidFill>
                <a:latin typeface="+mn-lt"/>
                <a:cs typeface="Arial" pitchFamily="34" charset="0"/>
              </a:defRPr>
            </a:lvl2pPr>
            <a:lvl3pPr marL="0" indent="0">
              <a:buNone/>
              <a:defRPr>
                <a:solidFill>
                  <a:schemeClr val="bg1"/>
                </a:solidFill>
                <a:latin typeface="+mn-lt"/>
                <a:cs typeface="Arial" pitchFamily="34" charset="0"/>
              </a:defRPr>
            </a:lvl3pPr>
            <a:lvl4pPr marL="0" indent="0">
              <a:buNone/>
              <a:defRPr>
                <a:solidFill>
                  <a:schemeClr val="bg1"/>
                </a:solidFill>
                <a:latin typeface="+mn-lt"/>
                <a:cs typeface="Arial" pitchFamily="34" charset="0"/>
              </a:defRPr>
            </a:lvl4pPr>
            <a:lvl5pPr marL="0" indent="0">
              <a:buNone/>
              <a:defRPr>
                <a:solidFill>
                  <a:schemeClr val="bg1"/>
                </a:solidFill>
                <a:latin typeface="+mn-lt"/>
                <a:cs typeface="Arial"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7"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dirty="0">
              <a:solidFill>
                <a:schemeClr val="bg1"/>
              </a:solidFill>
              <a:latin typeface="+mn-lt"/>
              <a:cs typeface="Arial" pitchFamily="34" charset="0"/>
            </a:endParaRPr>
          </a:p>
        </p:txBody>
      </p:sp>
      <p:sp>
        <p:nvSpPr>
          <p:cNvPr id="8" name="Line 11"/>
          <p:cNvSpPr>
            <a:spLocks noChangeShapeType="1"/>
          </p:cNvSpPr>
          <p:nvPr userDrawn="1"/>
        </p:nvSpPr>
        <p:spPr bwMode="auto">
          <a:xfrm>
            <a:off x="609918" y="6242400"/>
            <a:ext cx="10978515" cy="0"/>
          </a:xfrm>
          <a:prstGeom prst="line">
            <a:avLst/>
          </a:prstGeom>
          <a:noFill/>
          <a:ln w="3175">
            <a:solidFill>
              <a:schemeClr val="bg1"/>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dirty="0">
              <a:solidFill>
                <a:schemeClr val="bg1"/>
              </a:solidFill>
              <a:latin typeface="+mn-lt"/>
              <a:cs typeface="Arial" pitchFamily="34" charset="0"/>
            </a:endParaRPr>
          </a:p>
        </p:txBody>
      </p:sp>
    </p:spTree>
    <p:extLst>
      <p:ext uri="{BB962C8B-B14F-4D97-AF65-F5344CB8AC3E}">
        <p14:creationId xmlns:p14="http://schemas.microsoft.com/office/powerpoint/2010/main" val="3382438412"/>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obj" preserve="1">
  <p:cSld name="Standard slide_no_first_level_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9" y="201600"/>
            <a:ext cx="10982751" cy="860400"/>
          </a:xfrm>
          <a:prstGeom prst="rect">
            <a:avLst/>
          </a:prstGeom>
        </p:spPr>
        <p:txBody>
          <a:bodyPr/>
          <a:lstStyle>
            <a:lvl1pPr>
              <a:defRPr>
                <a:solidFill>
                  <a:schemeClr val="bg1"/>
                </a:solidFill>
                <a:latin typeface="+mn-lt"/>
                <a:cs typeface="Arial" pitchFamily="34" charset="0"/>
              </a:defRPr>
            </a:lvl1pPr>
          </a:lstStyle>
          <a:p>
            <a:r>
              <a:rPr lang="en-US"/>
              <a:t>Click to edit Master title style</a:t>
            </a:r>
            <a:endParaRPr lang="en-GB" dirty="0"/>
          </a:p>
        </p:txBody>
      </p:sp>
      <p:sp>
        <p:nvSpPr>
          <p:cNvPr id="3" name="Content Placeholder 2"/>
          <p:cNvSpPr>
            <a:spLocks noGrp="1"/>
          </p:cNvSpPr>
          <p:nvPr>
            <p:ph idx="1"/>
          </p:nvPr>
        </p:nvSpPr>
        <p:spPr>
          <a:xfrm>
            <a:off x="609918" y="1425601"/>
            <a:ext cx="10978515" cy="4698977"/>
          </a:xfrm>
          <a:prstGeom prst="rect">
            <a:avLst/>
          </a:prstGeom>
        </p:spPr>
        <p:txBody>
          <a:bodyPr/>
          <a:lstStyle>
            <a:lvl1pPr marL="0" indent="0">
              <a:buNone/>
              <a:defRPr>
                <a:solidFill>
                  <a:schemeClr val="bg1"/>
                </a:solidFill>
                <a:latin typeface="+mn-lt"/>
                <a:cs typeface="Arial" pitchFamily="34" charset="0"/>
              </a:defRPr>
            </a:lvl1pPr>
            <a:lvl2pPr marL="356616">
              <a:defRPr>
                <a:solidFill>
                  <a:schemeClr val="bg1"/>
                </a:solidFill>
                <a:latin typeface="+mn-lt"/>
                <a:cs typeface="Arial" pitchFamily="34" charset="0"/>
              </a:defRPr>
            </a:lvl2pPr>
            <a:lvl3pPr marL="713232">
              <a:defRPr>
                <a:solidFill>
                  <a:schemeClr val="bg1"/>
                </a:solidFill>
                <a:latin typeface="+mn-lt"/>
                <a:cs typeface="Arial" pitchFamily="34" charset="0"/>
              </a:defRPr>
            </a:lvl3pPr>
            <a:lvl4pPr marL="1069848">
              <a:defRPr>
                <a:solidFill>
                  <a:schemeClr val="bg1"/>
                </a:solidFill>
                <a:latin typeface="+mn-lt"/>
                <a:cs typeface="Arial" pitchFamily="34" charset="0"/>
              </a:defRPr>
            </a:lvl4pPr>
            <a:lvl5pPr marL="1426464">
              <a:defRPr>
                <a:solidFill>
                  <a:schemeClr val="bg1"/>
                </a:solidFill>
                <a:latin typeface="+mn-lt"/>
                <a:cs typeface="Arial"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7"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dirty="0">
              <a:solidFill>
                <a:schemeClr val="bg1"/>
              </a:solidFill>
              <a:latin typeface="+mn-lt"/>
              <a:cs typeface="Arial" pitchFamily="34" charset="0"/>
            </a:endParaRPr>
          </a:p>
        </p:txBody>
      </p:sp>
      <p:sp>
        <p:nvSpPr>
          <p:cNvPr id="8" name="Line 11"/>
          <p:cNvSpPr>
            <a:spLocks noChangeShapeType="1"/>
          </p:cNvSpPr>
          <p:nvPr userDrawn="1"/>
        </p:nvSpPr>
        <p:spPr bwMode="auto">
          <a:xfrm>
            <a:off x="609918" y="6242400"/>
            <a:ext cx="10978515" cy="0"/>
          </a:xfrm>
          <a:prstGeom prst="line">
            <a:avLst/>
          </a:prstGeom>
          <a:noFill/>
          <a:ln w="3175">
            <a:solidFill>
              <a:schemeClr val="bg1"/>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dirty="0">
              <a:solidFill>
                <a:schemeClr val="bg1"/>
              </a:solidFill>
              <a:latin typeface="+mn-lt"/>
              <a:cs typeface="Arial" pitchFamily="34" charset="0"/>
            </a:endParaRPr>
          </a:p>
        </p:txBody>
      </p:sp>
    </p:spTree>
    <p:extLst>
      <p:ext uri="{BB962C8B-B14F-4D97-AF65-F5344CB8AC3E}">
        <p14:creationId xmlns:p14="http://schemas.microsoft.com/office/powerpoint/2010/main" val="2590644111"/>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7"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dirty="0">
              <a:solidFill>
                <a:schemeClr val="bg1"/>
              </a:solidFill>
              <a:latin typeface="+mn-lt"/>
              <a:cs typeface="Arial" pitchFamily="34" charset="0"/>
            </a:endParaRPr>
          </a:p>
        </p:txBody>
      </p:sp>
      <p:sp>
        <p:nvSpPr>
          <p:cNvPr id="8" name="Line 11"/>
          <p:cNvSpPr>
            <a:spLocks noChangeShapeType="1"/>
          </p:cNvSpPr>
          <p:nvPr userDrawn="1"/>
        </p:nvSpPr>
        <p:spPr bwMode="auto">
          <a:xfrm>
            <a:off x="609918" y="6242400"/>
            <a:ext cx="10978515" cy="0"/>
          </a:xfrm>
          <a:prstGeom prst="line">
            <a:avLst/>
          </a:prstGeom>
          <a:noFill/>
          <a:ln w="3175">
            <a:solidFill>
              <a:schemeClr val="bg1"/>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dirty="0">
              <a:solidFill>
                <a:schemeClr val="bg1"/>
              </a:solidFill>
              <a:latin typeface="+mn-lt"/>
              <a:cs typeface="Arial" pitchFamily="34" charset="0"/>
            </a:endParaRPr>
          </a:p>
        </p:txBody>
      </p:sp>
      <p:sp>
        <p:nvSpPr>
          <p:cNvPr id="6" name="Title 5"/>
          <p:cNvSpPr>
            <a:spLocks noGrp="1"/>
          </p:cNvSpPr>
          <p:nvPr>
            <p:ph type="title"/>
          </p:nvPr>
        </p:nvSpPr>
        <p:spPr>
          <a:xfrm>
            <a:off x="609919" y="201600"/>
            <a:ext cx="10982751" cy="860400"/>
          </a:xfrm>
          <a:prstGeom prst="rect">
            <a:avLst/>
          </a:prstGeom>
        </p:spPr>
        <p:txBody>
          <a:bodyPr/>
          <a:lstStyle/>
          <a:p>
            <a:r>
              <a:rPr lang="en-US"/>
              <a:t>Click to edit Master title style</a:t>
            </a:r>
            <a:endParaRPr lang="en-US" dirty="0"/>
          </a:p>
        </p:txBody>
      </p:sp>
    </p:spTree>
    <p:extLst>
      <p:ext uri="{BB962C8B-B14F-4D97-AF65-F5344CB8AC3E}">
        <p14:creationId xmlns:p14="http://schemas.microsoft.com/office/powerpoint/2010/main" val="3405517130"/>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preserve="1" userDrawn="1">
  <p:cSld name="Title only, no line">
    <p:spTree>
      <p:nvGrpSpPr>
        <p:cNvPr id="1" name=""/>
        <p:cNvGrpSpPr/>
        <p:nvPr/>
      </p:nvGrpSpPr>
      <p:grpSpPr>
        <a:xfrm>
          <a:off x="0" y="0"/>
          <a:ext cx="0" cy="0"/>
          <a:chOff x="0" y="0"/>
          <a:chExt cx="0" cy="0"/>
        </a:xfrm>
      </p:grpSpPr>
      <p:sp>
        <p:nvSpPr>
          <p:cNvPr id="8" name="Line 11"/>
          <p:cNvSpPr>
            <a:spLocks noChangeShapeType="1"/>
          </p:cNvSpPr>
          <p:nvPr userDrawn="1"/>
        </p:nvSpPr>
        <p:spPr bwMode="auto">
          <a:xfrm>
            <a:off x="609918" y="6242400"/>
            <a:ext cx="10978515" cy="0"/>
          </a:xfrm>
          <a:prstGeom prst="line">
            <a:avLst/>
          </a:prstGeom>
          <a:noFill/>
          <a:ln w="3175">
            <a:solidFill>
              <a:schemeClr val="bg1"/>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dirty="0">
              <a:solidFill>
                <a:schemeClr val="bg1"/>
              </a:solidFill>
              <a:latin typeface="+mn-lt"/>
              <a:cs typeface="Arial" pitchFamily="34" charset="0"/>
            </a:endParaRPr>
          </a:p>
        </p:txBody>
      </p:sp>
      <p:sp>
        <p:nvSpPr>
          <p:cNvPr id="6" name="Title 5"/>
          <p:cNvSpPr>
            <a:spLocks noGrp="1"/>
          </p:cNvSpPr>
          <p:nvPr>
            <p:ph type="title"/>
          </p:nvPr>
        </p:nvSpPr>
        <p:spPr>
          <a:xfrm>
            <a:off x="609919" y="201600"/>
            <a:ext cx="10982751" cy="860400"/>
          </a:xfrm>
          <a:prstGeom prst="rect">
            <a:avLst/>
          </a:prstGeom>
        </p:spPr>
        <p:txBody>
          <a:bodyPr/>
          <a:lstStyle/>
          <a:p>
            <a:r>
              <a:rPr lang="en-US"/>
              <a:t>Click to edit Master title style</a:t>
            </a:r>
            <a:endParaRPr lang="en-US" dirty="0"/>
          </a:p>
        </p:txBody>
      </p:sp>
    </p:spTree>
    <p:extLst>
      <p:ext uri="{BB962C8B-B14F-4D97-AF65-F5344CB8AC3E}">
        <p14:creationId xmlns:p14="http://schemas.microsoft.com/office/powerpoint/2010/main" val="561451054"/>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twoObj" preserve="1">
  <p:cSld name="Two columns, no headings">
    <p:spTree>
      <p:nvGrpSpPr>
        <p:cNvPr id="1" name=""/>
        <p:cNvGrpSpPr/>
        <p:nvPr/>
      </p:nvGrpSpPr>
      <p:grpSpPr>
        <a:xfrm>
          <a:off x="0" y="0"/>
          <a:ext cx="0" cy="0"/>
          <a:chOff x="0" y="0"/>
          <a:chExt cx="0" cy="0"/>
        </a:xfrm>
      </p:grpSpPr>
      <p:sp>
        <p:nvSpPr>
          <p:cNvPr id="2" name="Title 1"/>
          <p:cNvSpPr>
            <a:spLocks noGrp="1"/>
          </p:cNvSpPr>
          <p:nvPr>
            <p:ph type="title"/>
          </p:nvPr>
        </p:nvSpPr>
        <p:spPr>
          <a:xfrm>
            <a:off x="609919" y="201600"/>
            <a:ext cx="10982751" cy="860400"/>
          </a:xfrm>
          <a:prstGeom prst="rect">
            <a:avLst/>
          </a:prstGeom>
        </p:spPr>
        <p:txBody>
          <a:bodyPr/>
          <a:lstStyle>
            <a:lvl1pPr>
              <a:defRPr>
                <a:solidFill>
                  <a:schemeClr val="bg1"/>
                </a:solidFill>
                <a:latin typeface="+mn-lt"/>
                <a:cs typeface="Arial" pitchFamily="34" charset="0"/>
              </a:defRPr>
            </a:lvl1pPr>
          </a:lstStyle>
          <a:p>
            <a:r>
              <a:rPr lang="en-US"/>
              <a:t>Click to edit Master title style</a:t>
            </a:r>
            <a:endParaRPr lang="en-GB" dirty="0"/>
          </a:p>
        </p:txBody>
      </p:sp>
      <p:sp>
        <p:nvSpPr>
          <p:cNvPr id="3" name="Content Placeholder 2"/>
          <p:cNvSpPr>
            <a:spLocks noGrp="1"/>
          </p:cNvSpPr>
          <p:nvPr>
            <p:ph sz="half" idx="1"/>
          </p:nvPr>
        </p:nvSpPr>
        <p:spPr>
          <a:xfrm>
            <a:off x="609917" y="1426467"/>
            <a:ext cx="5387605" cy="4698111"/>
          </a:xfrm>
          <a:prstGeom prst="rect">
            <a:avLst/>
          </a:prstGeom>
        </p:spPr>
        <p:txBody>
          <a:bodyPr/>
          <a:lstStyle>
            <a:lvl1pPr>
              <a:defRPr sz="2400">
                <a:solidFill>
                  <a:schemeClr val="bg1"/>
                </a:solidFill>
                <a:latin typeface="+mn-lt"/>
                <a:cs typeface="Arial" pitchFamily="34" charset="0"/>
              </a:defRPr>
            </a:lvl1pPr>
            <a:lvl2pPr>
              <a:defRPr sz="2400">
                <a:solidFill>
                  <a:schemeClr val="bg1"/>
                </a:solidFill>
                <a:latin typeface="+mn-lt"/>
                <a:cs typeface="Arial" pitchFamily="34" charset="0"/>
              </a:defRPr>
            </a:lvl2pPr>
            <a:lvl3pPr>
              <a:defRPr sz="2000">
                <a:solidFill>
                  <a:schemeClr val="bg1"/>
                </a:solidFill>
                <a:latin typeface="+mn-lt"/>
                <a:cs typeface="Arial" pitchFamily="34" charset="0"/>
              </a:defRPr>
            </a:lvl3pPr>
            <a:lvl4pPr>
              <a:defRPr sz="1800">
                <a:solidFill>
                  <a:schemeClr val="bg1"/>
                </a:solidFill>
                <a:latin typeface="+mn-lt"/>
                <a:cs typeface="Arial" pitchFamily="34" charset="0"/>
              </a:defRPr>
            </a:lvl4pPr>
            <a:lvl5pPr>
              <a:defRPr sz="1800">
                <a:solidFill>
                  <a:schemeClr val="bg1"/>
                </a:solidFill>
                <a:latin typeface="+mn-lt"/>
                <a:cs typeface="Arial"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4" name="Content Placeholder 3"/>
          <p:cNvSpPr>
            <a:spLocks noGrp="1"/>
          </p:cNvSpPr>
          <p:nvPr>
            <p:ph sz="half" idx="2"/>
          </p:nvPr>
        </p:nvSpPr>
        <p:spPr>
          <a:xfrm>
            <a:off x="6200828" y="1426467"/>
            <a:ext cx="5387605" cy="4698111"/>
          </a:xfrm>
          <a:prstGeom prst="rect">
            <a:avLst/>
          </a:prstGeom>
        </p:spPr>
        <p:txBody>
          <a:bodyPr/>
          <a:lstStyle>
            <a:lvl1pPr>
              <a:defRPr sz="2400">
                <a:solidFill>
                  <a:schemeClr val="bg1"/>
                </a:solidFill>
                <a:latin typeface="+mn-lt"/>
                <a:cs typeface="Arial" pitchFamily="34" charset="0"/>
              </a:defRPr>
            </a:lvl1pPr>
            <a:lvl2pPr>
              <a:defRPr sz="2400">
                <a:solidFill>
                  <a:schemeClr val="bg1"/>
                </a:solidFill>
                <a:latin typeface="+mn-lt"/>
                <a:cs typeface="Arial" pitchFamily="34" charset="0"/>
              </a:defRPr>
            </a:lvl2pPr>
            <a:lvl3pPr>
              <a:defRPr sz="2000">
                <a:solidFill>
                  <a:schemeClr val="bg1"/>
                </a:solidFill>
                <a:latin typeface="+mn-lt"/>
                <a:cs typeface="Arial" pitchFamily="34" charset="0"/>
              </a:defRPr>
            </a:lvl3pPr>
            <a:lvl4pPr>
              <a:defRPr sz="1800">
                <a:solidFill>
                  <a:schemeClr val="bg1"/>
                </a:solidFill>
                <a:latin typeface="+mn-lt"/>
                <a:cs typeface="Arial" pitchFamily="34" charset="0"/>
              </a:defRPr>
            </a:lvl4pPr>
            <a:lvl5pPr>
              <a:defRPr sz="1800">
                <a:solidFill>
                  <a:schemeClr val="bg1"/>
                </a:solidFill>
                <a:latin typeface="+mn-lt"/>
                <a:cs typeface="Arial"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8"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dirty="0">
              <a:solidFill>
                <a:schemeClr val="bg1"/>
              </a:solidFill>
              <a:latin typeface="+mn-lt"/>
              <a:cs typeface="Arial" pitchFamily="34" charset="0"/>
            </a:endParaRPr>
          </a:p>
        </p:txBody>
      </p:sp>
      <p:sp>
        <p:nvSpPr>
          <p:cNvPr id="12" name="Line 11"/>
          <p:cNvSpPr>
            <a:spLocks noChangeShapeType="1"/>
          </p:cNvSpPr>
          <p:nvPr userDrawn="1"/>
        </p:nvSpPr>
        <p:spPr bwMode="auto">
          <a:xfrm>
            <a:off x="609918" y="6242400"/>
            <a:ext cx="10978515" cy="0"/>
          </a:xfrm>
          <a:prstGeom prst="line">
            <a:avLst/>
          </a:prstGeom>
          <a:noFill/>
          <a:ln w="3175">
            <a:solidFill>
              <a:schemeClr val="bg1"/>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dirty="0">
              <a:solidFill>
                <a:schemeClr val="bg1"/>
              </a:solidFill>
              <a:latin typeface="+mn-lt"/>
              <a:cs typeface="Arial" pitchFamily="34" charset="0"/>
            </a:endParaRPr>
          </a:p>
        </p:txBody>
      </p:sp>
    </p:spTree>
    <p:extLst>
      <p:ext uri="{BB962C8B-B14F-4D97-AF65-F5344CB8AC3E}">
        <p14:creationId xmlns:p14="http://schemas.microsoft.com/office/powerpoint/2010/main" val="2641287963"/>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preserve="1" userDrawn="1">
  <p:cSld name="Two columns with headings">
    <p:spTree>
      <p:nvGrpSpPr>
        <p:cNvPr id="1" name=""/>
        <p:cNvGrpSpPr/>
        <p:nvPr/>
      </p:nvGrpSpPr>
      <p:grpSpPr>
        <a:xfrm>
          <a:off x="0" y="0"/>
          <a:ext cx="0" cy="0"/>
          <a:chOff x="0" y="0"/>
          <a:chExt cx="0" cy="0"/>
        </a:xfrm>
      </p:grpSpPr>
      <p:sp>
        <p:nvSpPr>
          <p:cNvPr id="2" name="Title 1"/>
          <p:cNvSpPr>
            <a:spLocks noGrp="1"/>
          </p:cNvSpPr>
          <p:nvPr>
            <p:ph type="title"/>
          </p:nvPr>
        </p:nvSpPr>
        <p:spPr>
          <a:xfrm>
            <a:off x="609919" y="201600"/>
            <a:ext cx="10982751" cy="860400"/>
          </a:xfrm>
          <a:prstGeom prst="rect">
            <a:avLst/>
          </a:prstGeom>
        </p:spPr>
        <p:txBody>
          <a:bodyPr/>
          <a:lstStyle>
            <a:lvl1pPr>
              <a:defRPr>
                <a:solidFill>
                  <a:schemeClr val="bg1"/>
                </a:solidFill>
                <a:latin typeface="+mn-lt"/>
                <a:cs typeface="Arial" pitchFamily="34" charset="0"/>
              </a:defRPr>
            </a:lvl1pPr>
          </a:lstStyle>
          <a:p>
            <a:r>
              <a:rPr lang="en-US"/>
              <a:t>Click to edit Master title style</a:t>
            </a:r>
            <a:endParaRPr lang="en-GB" dirty="0"/>
          </a:p>
        </p:txBody>
      </p:sp>
      <p:sp>
        <p:nvSpPr>
          <p:cNvPr id="8"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dirty="0">
              <a:solidFill>
                <a:schemeClr val="bg1"/>
              </a:solidFill>
              <a:latin typeface="+mn-lt"/>
              <a:cs typeface="Arial" pitchFamily="34" charset="0"/>
            </a:endParaRPr>
          </a:p>
        </p:txBody>
      </p:sp>
      <p:sp>
        <p:nvSpPr>
          <p:cNvPr id="9" name="Line 11"/>
          <p:cNvSpPr>
            <a:spLocks noChangeShapeType="1"/>
          </p:cNvSpPr>
          <p:nvPr userDrawn="1"/>
        </p:nvSpPr>
        <p:spPr bwMode="auto">
          <a:xfrm>
            <a:off x="609918" y="6242400"/>
            <a:ext cx="10978515" cy="0"/>
          </a:xfrm>
          <a:prstGeom prst="line">
            <a:avLst/>
          </a:prstGeom>
          <a:noFill/>
          <a:ln w="3175">
            <a:solidFill>
              <a:schemeClr val="bg1"/>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dirty="0">
              <a:solidFill>
                <a:schemeClr val="bg1"/>
              </a:solidFill>
              <a:latin typeface="+mn-lt"/>
              <a:cs typeface="Arial" pitchFamily="34" charset="0"/>
            </a:endParaRPr>
          </a:p>
        </p:txBody>
      </p:sp>
      <p:sp>
        <p:nvSpPr>
          <p:cNvPr id="13" name="Content Placeholder 2"/>
          <p:cNvSpPr>
            <a:spLocks noGrp="1"/>
          </p:cNvSpPr>
          <p:nvPr>
            <p:ph sz="half" idx="1"/>
          </p:nvPr>
        </p:nvSpPr>
        <p:spPr>
          <a:xfrm>
            <a:off x="609917" y="2121116"/>
            <a:ext cx="5393208" cy="3994963"/>
          </a:xfrm>
          <a:prstGeom prst="rect">
            <a:avLst/>
          </a:prstGeom>
        </p:spPr>
        <p:txBody>
          <a:bodyPr/>
          <a:lstStyle>
            <a:lvl1pPr>
              <a:defRPr sz="2400">
                <a:solidFill>
                  <a:schemeClr val="bg1"/>
                </a:solidFill>
              </a:defRPr>
            </a:lvl1pPr>
            <a:lvl2pPr>
              <a:defRPr sz="2400">
                <a:solidFill>
                  <a:schemeClr val="bg1"/>
                </a:solidFill>
              </a:defRPr>
            </a:lvl2pPr>
            <a:lvl3pPr>
              <a:defRPr sz="2000">
                <a:solidFill>
                  <a:schemeClr val="bg1"/>
                </a:solidFill>
              </a:defRPr>
            </a:lvl3pPr>
            <a:lvl4pPr>
              <a:defRPr sz="1800">
                <a:solidFill>
                  <a:schemeClr val="bg1"/>
                </a:solidFill>
              </a:defRPr>
            </a:lvl4pPr>
            <a:lvl5pPr>
              <a:defRPr sz="1800">
                <a:solidFill>
                  <a:schemeClr val="bg1"/>
                </a:solidFill>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4" name="Content Placeholder 3"/>
          <p:cNvSpPr>
            <a:spLocks noGrp="1"/>
          </p:cNvSpPr>
          <p:nvPr>
            <p:ph sz="half" idx="2"/>
          </p:nvPr>
        </p:nvSpPr>
        <p:spPr>
          <a:xfrm>
            <a:off x="6204830" y="2121116"/>
            <a:ext cx="5393208" cy="3994963"/>
          </a:xfrm>
          <a:prstGeom prst="rect">
            <a:avLst/>
          </a:prstGeom>
        </p:spPr>
        <p:txBody>
          <a:bodyPr/>
          <a:lstStyle>
            <a:lvl1pPr>
              <a:defRPr sz="2400">
                <a:solidFill>
                  <a:schemeClr val="bg1"/>
                </a:solidFill>
              </a:defRPr>
            </a:lvl1pPr>
            <a:lvl2pPr>
              <a:defRPr sz="2400">
                <a:solidFill>
                  <a:schemeClr val="bg1"/>
                </a:solidFill>
              </a:defRPr>
            </a:lvl2pPr>
            <a:lvl3pPr>
              <a:defRPr sz="2000">
                <a:solidFill>
                  <a:schemeClr val="bg1"/>
                </a:solidFill>
              </a:defRPr>
            </a:lvl3pPr>
            <a:lvl4pPr>
              <a:defRPr sz="1800">
                <a:solidFill>
                  <a:schemeClr val="bg1"/>
                </a:solidFill>
              </a:defRPr>
            </a:lvl4pPr>
            <a:lvl5pPr>
              <a:defRPr sz="1800">
                <a:solidFill>
                  <a:schemeClr val="bg1"/>
                </a:solidFill>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5" name="Text Placeholder 9"/>
          <p:cNvSpPr>
            <a:spLocks noGrp="1"/>
          </p:cNvSpPr>
          <p:nvPr>
            <p:ph type="body" sz="quarter" idx="12"/>
          </p:nvPr>
        </p:nvSpPr>
        <p:spPr>
          <a:xfrm>
            <a:off x="609917" y="1426464"/>
            <a:ext cx="5393208" cy="640800"/>
          </a:xfrm>
          <a:prstGeom prst="rect">
            <a:avLst/>
          </a:prstGeom>
        </p:spPr>
        <p:txBody>
          <a:bodyPr anchor="t" anchorCtr="0"/>
          <a:lstStyle>
            <a:lvl1pPr>
              <a:buNone/>
              <a:defRPr b="1">
                <a:solidFill>
                  <a:schemeClr val="bg1"/>
                </a:solidFill>
              </a:defRPr>
            </a:lvl1pPr>
          </a:lstStyle>
          <a:p>
            <a:pPr lvl="0"/>
            <a:endParaRPr lang="en-GB" dirty="0"/>
          </a:p>
        </p:txBody>
      </p:sp>
      <p:sp>
        <p:nvSpPr>
          <p:cNvPr id="16" name="Text Placeholder 9"/>
          <p:cNvSpPr>
            <a:spLocks noGrp="1"/>
          </p:cNvSpPr>
          <p:nvPr>
            <p:ph type="body" sz="quarter" idx="13"/>
          </p:nvPr>
        </p:nvSpPr>
        <p:spPr>
          <a:xfrm>
            <a:off x="6204830" y="1426464"/>
            <a:ext cx="5393208" cy="640800"/>
          </a:xfrm>
          <a:prstGeom prst="rect">
            <a:avLst/>
          </a:prstGeom>
        </p:spPr>
        <p:txBody>
          <a:bodyPr anchor="t" anchorCtr="0"/>
          <a:lstStyle>
            <a:lvl1pPr>
              <a:buNone/>
              <a:defRPr b="1">
                <a:solidFill>
                  <a:schemeClr val="bg1"/>
                </a:solidFill>
              </a:defRPr>
            </a:lvl1pPr>
          </a:lstStyle>
          <a:p>
            <a:pPr lvl="0"/>
            <a:endParaRPr lang="en-GB" dirty="0"/>
          </a:p>
        </p:txBody>
      </p:sp>
    </p:spTree>
    <p:extLst>
      <p:ext uri="{BB962C8B-B14F-4D97-AF65-F5344CB8AC3E}">
        <p14:creationId xmlns:p14="http://schemas.microsoft.com/office/powerpoint/2010/main" val="47544365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Approved question tall">
    <p:spTree>
      <p:nvGrpSpPr>
        <p:cNvPr id="1" name=""/>
        <p:cNvGrpSpPr/>
        <p:nvPr/>
      </p:nvGrpSpPr>
      <p:grpSpPr>
        <a:xfrm>
          <a:off x="0" y="0"/>
          <a:ext cx="0" cy="0"/>
          <a:chOff x="0" y="0"/>
          <a:chExt cx="0" cy="0"/>
        </a:xfrm>
      </p:grpSpPr>
      <p:pic>
        <p:nvPicPr>
          <p:cNvPr id="75" name="Picture 74">
            <a:extLst>
              <a:ext uri="{FF2B5EF4-FFF2-40B4-BE49-F238E27FC236}">
                <a16:creationId xmlns:a16="http://schemas.microsoft.com/office/drawing/2014/main" id="{32889845-07EE-48FB-A972-F8ECF1EF871A}"/>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t="10644" b="5020"/>
          <a:stretch/>
        </p:blipFill>
        <p:spPr>
          <a:xfrm>
            <a:off x="0" y="0"/>
            <a:ext cx="12198350" cy="6858000"/>
          </a:xfrm>
          <a:prstGeom prst="rect">
            <a:avLst/>
          </a:prstGeom>
        </p:spPr>
      </p:pic>
      <p:pic>
        <p:nvPicPr>
          <p:cNvPr id="85" name="Graphic 84">
            <a:extLst>
              <a:ext uri="{FF2B5EF4-FFF2-40B4-BE49-F238E27FC236}">
                <a16:creationId xmlns:a16="http://schemas.microsoft.com/office/drawing/2014/main" id="{819BCB30-E1AA-4383-BEF0-0BE30C6425DE}"/>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489366" y="869576"/>
            <a:ext cx="4848024" cy="3933825"/>
          </a:xfrm>
          <a:prstGeom prst="rect">
            <a:avLst/>
          </a:prstGeom>
        </p:spPr>
      </p:pic>
      <p:grpSp>
        <p:nvGrpSpPr>
          <p:cNvPr id="186" name="Group 185">
            <a:extLst>
              <a:ext uri="{FF2B5EF4-FFF2-40B4-BE49-F238E27FC236}">
                <a16:creationId xmlns:a16="http://schemas.microsoft.com/office/drawing/2014/main" id="{9CDE954B-B280-441B-9B2D-3DC58AAE3926}"/>
              </a:ext>
            </a:extLst>
          </p:cNvPr>
          <p:cNvGrpSpPr/>
          <p:nvPr userDrawn="1"/>
        </p:nvGrpSpPr>
        <p:grpSpPr>
          <a:xfrm>
            <a:off x="498115" y="5826612"/>
            <a:ext cx="3878023" cy="570195"/>
            <a:chOff x="498115" y="5951018"/>
            <a:chExt cx="3878023" cy="570195"/>
          </a:xfrm>
        </p:grpSpPr>
        <p:sp>
          <p:nvSpPr>
            <p:cNvPr id="187" name="Rectangle 186">
              <a:extLst>
                <a:ext uri="{FF2B5EF4-FFF2-40B4-BE49-F238E27FC236}">
                  <a16:creationId xmlns:a16="http://schemas.microsoft.com/office/drawing/2014/main" id="{93D8FAC8-9530-49D4-8284-D35D1B1509D3}"/>
                </a:ext>
              </a:extLst>
            </p:cNvPr>
            <p:cNvSpPr>
              <a:spLocks noChangeArrowheads="1"/>
            </p:cNvSpPr>
            <p:nvPr userDrawn="1"/>
          </p:nvSpPr>
          <p:spPr bwMode="auto">
            <a:xfrm>
              <a:off x="498115"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88" name="Rectangle 6">
              <a:extLst>
                <a:ext uri="{FF2B5EF4-FFF2-40B4-BE49-F238E27FC236}">
                  <a16:creationId xmlns:a16="http://schemas.microsoft.com/office/drawing/2014/main" id="{FD924F44-93C1-4254-B594-53DB14FD995E}"/>
                </a:ext>
              </a:extLst>
            </p:cNvPr>
            <p:cNvSpPr>
              <a:spLocks noChangeArrowheads="1"/>
            </p:cNvSpPr>
            <p:nvPr userDrawn="1"/>
          </p:nvSpPr>
          <p:spPr bwMode="auto">
            <a:xfrm>
              <a:off x="69341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89" name="Rectangle 7">
              <a:extLst>
                <a:ext uri="{FF2B5EF4-FFF2-40B4-BE49-F238E27FC236}">
                  <a16:creationId xmlns:a16="http://schemas.microsoft.com/office/drawing/2014/main" id="{2A2DA425-7935-45A1-B63F-2D14CF8D5F9C}"/>
                </a:ext>
              </a:extLst>
            </p:cNvPr>
            <p:cNvSpPr>
              <a:spLocks noChangeArrowheads="1"/>
            </p:cNvSpPr>
            <p:nvPr userDrawn="1"/>
          </p:nvSpPr>
          <p:spPr bwMode="auto">
            <a:xfrm>
              <a:off x="89045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90" name="Freeform 8">
              <a:extLst>
                <a:ext uri="{FF2B5EF4-FFF2-40B4-BE49-F238E27FC236}">
                  <a16:creationId xmlns:a16="http://schemas.microsoft.com/office/drawing/2014/main" id="{91EFF75E-13E7-4E35-B108-D9FD5E9C802C}"/>
                </a:ext>
              </a:extLst>
            </p:cNvPr>
            <p:cNvSpPr>
              <a:spLocks/>
            </p:cNvSpPr>
            <p:nvPr userDrawn="1"/>
          </p:nvSpPr>
          <p:spPr bwMode="auto">
            <a:xfrm>
              <a:off x="498115" y="6181188"/>
              <a:ext cx="94161" cy="130778"/>
            </a:xfrm>
            <a:custGeom>
              <a:avLst/>
              <a:gdLst>
                <a:gd name="T0" fmla="*/ 32 w 54"/>
                <a:gd name="T1" fmla="*/ 11 h 75"/>
                <a:gd name="T2" fmla="*/ 32 w 54"/>
                <a:gd name="T3" fmla="*/ 75 h 75"/>
                <a:gd name="T4" fmla="*/ 22 w 54"/>
                <a:gd name="T5" fmla="*/ 75 h 75"/>
                <a:gd name="T6" fmla="*/ 22 w 54"/>
                <a:gd name="T7" fmla="*/ 11 h 75"/>
                <a:gd name="T8" fmla="*/ 0 w 54"/>
                <a:gd name="T9" fmla="*/ 11 h 75"/>
                <a:gd name="T10" fmla="*/ 0 w 54"/>
                <a:gd name="T11" fmla="*/ 0 h 75"/>
                <a:gd name="T12" fmla="*/ 54 w 54"/>
                <a:gd name="T13" fmla="*/ 0 h 75"/>
                <a:gd name="T14" fmla="*/ 54 w 54"/>
                <a:gd name="T15" fmla="*/ 11 h 75"/>
                <a:gd name="T16" fmla="*/ 32 w 54"/>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1"/>
                  </a:moveTo>
                  <a:lnTo>
                    <a:pt x="32" y="75"/>
                  </a:lnTo>
                  <a:lnTo>
                    <a:pt x="22" y="75"/>
                  </a:lnTo>
                  <a:lnTo>
                    <a:pt x="22" y="11"/>
                  </a:lnTo>
                  <a:lnTo>
                    <a:pt x="0" y="11"/>
                  </a:lnTo>
                  <a:lnTo>
                    <a:pt x="0" y="0"/>
                  </a:lnTo>
                  <a:lnTo>
                    <a:pt x="54" y="0"/>
                  </a:lnTo>
                  <a:lnTo>
                    <a:pt x="54" y="11"/>
                  </a:lnTo>
                  <a:lnTo>
                    <a:pt x="32"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1" name="Freeform 9">
              <a:extLst>
                <a:ext uri="{FF2B5EF4-FFF2-40B4-BE49-F238E27FC236}">
                  <a16:creationId xmlns:a16="http://schemas.microsoft.com/office/drawing/2014/main" id="{4411951F-E009-4FE7-B2EC-47771CA8E178}"/>
                </a:ext>
              </a:extLst>
            </p:cNvPr>
            <p:cNvSpPr>
              <a:spLocks/>
            </p:cNvSpPr>
            <p:nvPr userDrawn="1"/>
          </p:nvSpPr>
          <p:spPr bwMode="auto">
            <a:xfrm>
              <a:off x="609713" y="6174213"/>
              <a:ext cx="78468"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2" name="Freeform 10">
              <a:extLst>
                <a:ext uri="{FF2B5EF4-FFF2-40B4-BE49-F238E27FC236}">
                  <a16:creationId xmlns:a16="http://schemas.microsoft.com/office/drawing/2014/main" id="{B28EE49C-5F5A-49C6-AEB8-6D12DDF344ED}"/>
                </a:ext>
              </a:extLst>
            </p:cNvPr>
            <p:cNvSpPr>
              <a:spLocks noEditPoints="1"/>
            </p:cNvSpPr>
            <p:nvPr userDrawn="1"/>
          </p:nvSpPr>
          <p:spPr bwMode="auto">
            <a:xfrm>
              <a:off x="705618" y="6212575"/>
              <a:ext cx="85443"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3" name="Freeform 11">
              <a:extLst>
                <a:ext uri="{FF2B5EF4-FFF2-40B4-BE49-F238E27FC236}">
                  <a16:creationId xmlns:a16="http://schemas.microsoft.com/office/drawing/2014/main" id="{6E2B7D76-D660-491F-8B04-169C6F138B0A}"/>
                </a:ext>
              </a:extLst>
            </p:cNvPr>
            <p:cNvSpPr>
              <a:spLocks noEditPoints="1"/>
            </p:cNvSpPr>
            <p:nvPr userDrawn="1"/>
          </p:nvSpPr>
          <p:spPr bwMode="auto">
            <a:xfrm>
              <a:off x="857320" y="6174213"/>
              <a:ext cx="83698" cy="139497"/>
            </a:xfrm>
            <a:custGeom>
              <a:avLst/>
              <a:gdLst>
                <a:gd name="T0" fmla="*/ 33 w 33"/>
                <a:gd name="T1" fmla="*/ 35 h 55"/>
                <a:gd name="T2" fmla="*/ 31 w 33"/>
                <a:gd name="T3" fmla="*/ 44 h 55"/>
                <a:gd name="T4" fmla="*/ 28 w 33"/>
                <a:gd name="T5" fmla="*/ 50 h 55"/>
                <a:gd name="T6" fmla="*/ 23 w 33"/>
                <a:gd name="T7" fmla="*/ 53 h 55"/>
                <a:gd name="T8" fmla="*/ 17 w 33"/>
                <a:gd name="T9" fmla="*/ 55 h 55"/>
                <a:gd name="T10" fmla="*/ 12 w 33"/>
                <a:gd name="T11" fmla="*/ 53 h 55"/>
                <a:gd name="T12" fmla="*/ 8 w 33"/>
                <a:gd name="T13" fmla="*/ 50 h 55"/>
                <a:gd name="T14" fmla="*/ 8 w 33"/>
                <a:gd name="T15" fmla="*/ 54 h 55"/>
                <a:gd name="T16" fmla="*/ 0 w 33"/>
                <a:gd name="T17" fmla="*/ 54 h 55"/>
                <a:gd name="T18" fmla="*/ 0 w 33"/>
                <a:gd name="T19" fmla="*/ 4 h 55"/>
                <a:gd name="T20" fmla="*/ 8 w 33"/>
                <a:gd name="T21" fmla="*/ 0 h 55"/>
                <a:gd name="T22" fmla="*/ 8 w 33"/>
                <a:gd name="T23" fmla="*/ 19 h 55"/>
                <a:gd name="T24" fmla="*/ 10 w 33"/>
                <a:gd name="T25" fmla="*/ 17 h 55"/>
                <a:gd name="T26" fmla="*/ 12 w 33"/>
                <a:gd name="T27" fmla="*/ 16 h 55"/>
                <a:gd name="T28" fmla="*/ 14 w 33"/>
                <a:gd name="T29" fmla="*/ 15 h 55"/>
                <a:gd name="T30" fmla="*/ 18 w 33"/>
                <a:gd name="T31" fmla="*/ 15 h 55"/>
                <a:gd name="T32" fmla="*/ 24 w 33"/>
                <a:gd name="T33" fmla="*/ 16 h 55"/>
                <a:gd name="T34" fmla="*/ 28 w 33"/>
                <a:gd name="T35" fmla="*/ 19 h 55"/>
                <a:gd name="T36" fmla="*/ 31 w 33"/>
                <a:gd name="T37" fmla="*/ 26 h 55"/>
                <a:gd name="T38" fmla="*/ 33 w 33"/>
                <a:gd name="T39" fmla="*/ 35 h 55"/>
                <a:gd name="T40" fmla="*/ 25 w 33"/>
                <a:gd name="T41" fmla="*/ 35 h 55"/>
                <a:gd name="T42" fmla="*/ 23 w 33"/>
                <a:gd name="T43" fmla="*/ 25 h 55"/>
                <a:gd name="T44" fmla="*/ 16 w 33"/>
                <a:gd name="T45" fmla="*/ 22 h 55"/>
                <a:gd name="T46" fmla="*/ 14 w 33"/>
                <a:gd name="T47" fmla="*/ 22 h 55"/>
                <a:gd name="T48" fmla="*/ 11 w 33"/>
                <a:gd name="T49" fmla="*/ 23 h 55"/>
                <a:gd name="T50" fmla="*/ 9 w 33"/>
                <a:gd name="T51" fmla="*/ 25 h 55"/>
                <a:gd name="T52" fmla="*/ 8 w 33"/>
                <a:gd name="T53" fmla="*/ 26 h 55"/>
                <a:gd name="T54" fmla="*/ 8 w 33"/>
                <a:gd name="T55" fmla="*/ 43 h 55"/>
                <a:gd name="T56" fmla="*/ 9 w 33"/>
                <a:gd name="T57" fmla="*/ 44 h 55"/>
                <a:gd name="T58" fmla="*/ 11 w 33"/>
                <a:gd name="T59" fmla="*/ 46 h 55"/>
                <a:gd name="T60" fmla="*/ 14 w 33"/>
                <a:gd name="T61" fmla="*/ 47 h 55"/>
                <a:gd name="T62" fmla="*/ 17 w 33"/>
                <a:gd name="T63" fmla="*/ 48 h 55"/>
                <a:gd name="T64" fmla="*/ 23 w 33"/>
                <a:gd name="T65" fmla="*/ 45 h 55"/>
                <a:gd name="T66" fmla="*/ 25 w 33"/>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5">
                  <a:moveTo>
                    <a:pt x="33" y="35"/>
                  </a:moveTo>
                  <a:cubicBezTo>
                    <a:pt x="33" y="38"/>
                    <a:pt x="32" y="41"/>
                    <a:pt x="31" y="44"/>
                  </a:cubicBezTo>
                  <a:cubicBezTo>
                    <a:pt x="30" y="46"/>
                    <a:pt x="29" y="48"/>
                    <a:pt x="28" y="50"/>
                  </a:cubicBezTo>
                  <a:cubicBezTo>
                    <a:pt x="27" y="51"/>
                    <a:pt x="25" y="53"/>
                    <a:pt x="23" y="53"/>
                  </a:cubicBezTo>
                  <a:cubicBezTo>
                    <a:pt x="21" y="54"/>
                    <a:pt x="19" y="55"/>
                    <a:pt x="17" y="55"/>
                  </a:cubicBezTo>
                  <a:cubicBezTo>
                    <a:pt x="16" y="55"/>
                    <a:pt x="14" y="54"/>
                    <a:pt x="12" y="53"/>
                  </a:cubicBezTo>
                  <a:cubicBezTo>
                    <a:pt x="10" y="52"/>
                    <a:pt x="9" y="51"/>
                    <a:pt x="8" y="50"/>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9" y="18"/>
                    <a:pt x="9" y="18"/>
                    <a:pt x="10" y="17"/>
                  </a:cubicBezTo>
                  <a:cubicBezTo>
                    <a:pt x="11" y="17"/>
                    <a:pt x="11" y="16"/>
                    <a:pt x="12" y="16"/>
                  </a:cubicBezTo>
                  <a:cubicBezTo>
                    <a:pt x="13" y="16"/>
                    <a:pt x="13" y="15"/>
                    <a:pt x="14" y="15"/>
                  </a:cubicBezTo>
                  <a:cubicBezTo>
                    <a:pt x="15" y="15"/>
                    <a:pt x="16" y="15"/>
                    <a:pt x="18" y="15"/>
                  </a:cubicBezTo>
                  <a:cubicBezTo>
                    <a:pt x="20" y="15"/>
                    <a:pt x="22" y="15"/>
                    <a:pt x="24" y="16"/>
                  </a:cubicBezTo>
                  <a:cubicBezTo>
                    <a:pt x="25" y="16"/>
                    <a:pt x="27" y="18"/>
                    <a:pt x="28" y="19"/>
                  </a:cubicBezTo>
                  <a:cubicBezTo>
                    <a:pt x="30" y="21"/>
                    <a:pt x="31" y="23"/>
                    <a:pt x="31" y="26"/>
                  </a:cubicBezTo>
                  <a:cubicBezTo>
                    <a:pt x="32" y="28"/>
                    <a:pt x="33" y="32"/>
                    <a:pt x="33" y="35"/>
                  </a:cubicBezTo>
                  <a:close/>
                  <a:moveTo>
                    <a:pt x="25" y="35"/>
                  </a:moveTo>
                  <a:cubicBezTo>
                    <a:pt x="25" y="31"/>
                    <a:pt x="24" y="27"/>
                    <a:pt x="23" y="25"/>
                  </a:cubicBezTo>
                  <a:cubicBezTo>
                    <a:pt x="21" y="23"/>
                    <a:pt x="19" y="22"/>
                    <a:pt x="16" y="22"/>
                  </a:cubicBezTo>
                  <a:cubicBezTo>
                    <a:pt x="15" y="22"/>
                    <a:pt x="15" y="22"/>
                    <a:pt x="14" y="22"/>
                  </a:cubicBezTo>
                  <a:cubicBezTo>
                    <a:pt x="13" y="22"/>
                    <a:pt x="12" y="23"/>
                    <a:pt x="11" y="23"/>
                  </a:cubicBezTo>
                  <a:cubicBezTo>
                    <a:pt x="11" y="23"/>
                    <a:pt x="10" y="24"/>
                    <a:pt x="9" y="25"/>
                  </a:cubicBezTo>
                  <a:cubicBezTo>
                    <a:pt x="9" y="25"/>
                    <a:pt x="8" y="26"/>
                    <a:pt x="8" y="26"/>
                  </a:cubicBezTo>
                  <a:cubicBezTo>
                    <a:pt x="8" y="43"/>
                    <a:pt x="8" y="43"/>
                    <a:pt x="8" y="43"/>
                  </a:cubicBezTo>
                  <a:cubicBezTo>
                    <a:pt x="8" y="43"/>
                    <a:pt x="9" y="44"/>
                    <a:pt x="9" y="44"/>
                  </a:cubicBezTo>
                  <a:cubicBezTo>
                    <a:pt x="10" y="45"/>
                    <a:pt x="11" y="45"/>
                    <a:pt x="11" y="46"/>
                  </a:cubicBezTo>
                  <a:cubicBezTo>
                    <a:pt x="12" y="46"/>
                    <a:pt x="13" y="47"/>
                    <a:pt x="14" y="47"/>
                  </a:cubicBezTo>
                  <a:cubicBezTo>
                    <a:pt x="15" y="47"/>
                    <a:pt x="16" y="48"/>
                    <a:pt x="17"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4" name="Freeform 12">
              <a:extLst>
                <a:ext uri="{FF2B5EF4-FFF2-40B4-BE49-F238E27FC236}">
                  <a16:creationId xmlns:a16="http://schemas.microsoft.com/office/drawing/2014/main" id="{41BE51DE-402B-48B5-99C8-D8BB9A32DF35}"/>
                </a:ext>
              </a:extLst>
            </p:cNvPr>
            <p:cNvSpPr>
              <a:spLocks noEditPoints="1"/>
            </p:cNvSpPr>
            <p:nvPr userDrawn="1"/>
          </p:nvSpPr>
          <p:spPr bwMode="auto">
            <a:xfrm>
              <a:off x="956713"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1" y="32"/>
                    <a:pt x="21" y="32"/>
                  </a:cubicBezTo>
                  <a:cubicBezTo>
                    <a:pt x="22" y="32"/>
                    <a:pt x="22"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8"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5" name="Freeform 13">
              <a:extLst>
                <a:ext uri="{FF2B5EF4-FFF2-40B4-BE49-F238E27FC236}">
                  <a16:creationId xmlns:a16="http://schemas.microsoft.com/office/drawing/2014/main" id="{8D5E878B-8859-44FA-A69D-DCE630AAB0DC}"/>
                </a:ext>
              </a:extLst>
            </p:cNvPr>
            <p:cNvSpPr>
              <a:spLocks/>
            </p:cNvSpPr>
            <p:nvPr userDrawn="1"/>
          </p:nvSpPr>
          <p:spPr bwMode="auto">
            <a:xfrm>
              <a:off x="1050873" y="6174213"/>
              <a:ext cx="55799" cy="139497"/>
            </a:xfrm>
            <a:custGeom>
              <a:avLst/>
              <a:gdLst>
                <a:gd name="T0" fmla="*/ 21 w 22"/>
                <a:gd name="T1" fmla="*/ 53 h 55"/>
                <a:gd name="T2" fmla="*/ 18 w 22"/>
                <a:gd name="T3" fmla="*/ 54 h 55"/>
                <a:gd name="T4" fmla="*/ 14 w 22"/>
                <a:gd name="T5" fmla="*/ 55 h 55"/>
                <a:gd name="T6" fmla="*/ 11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2" y="54"/>
                    <a:pt x="11" y="54"/>
                  </a:cubicBezTo>
                  <a:cubicBezTo>
                    <a:pt x="10" y="54"/>
                    <a:pt x="9" y="53"/>
                    <a:pt x="8" y="52"/>
                  </a:cubicBezTo>
                  <a:cubicBezTo>
                    <a:pt x="7" y="51"/>
                    <a:pt x="6" y="50"/>
                    <a:pt x="6" y="49"/>
                  </a:cubicBezTo>
                  <a:cubicBezTo>
                    <a:pt x="6"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2"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6" name="Freeform 14">
              <a:extLst>
                <a:ext uri="{FF2B5EF4-FFF2-40B4-BE49-F238E27FC236}">
                  <a16:creationId xmlns:a16="http://schemas.microsoft.com/office/drawing/2014/main" id="{08D55808-ECDC-4E9B-84ED-7301E9E716C2}"/>
                </a:ext>
              </a:extLst>
            </p:cNvPr>
            <p:cNvSpPr>
              <a:spLocks/>
            </p:cNvSpPr>
            <p:nvPr userDrawn="1"/>
          </p:nvSpPr>
          <p:spPr bwMode="auto">
            <a:xfrm>
              <a:off x="111887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7" name="Freeform 15">
              <a:extLst>
                <a:ext uri="{FF2B5EF4-FFF2-40B4-BE49-F238E27FC236}">
                  <a16:creationId xmlns:a16="http://schemas.microsoft.com/office/drawing/2014/main" id="{3436B310-313E-4A53-A70D-CA0D0D97FE7A}"/>
                </a:ext>
              </a:extLst>
            </p:cNvPr>
            <p:cNvSpPr>
              <a:spLocks noEditPoints="1"/>
            </p:cNvSpPr>
            <p:nvPr userDrawn="1"/>
          </p:nvSpPr>
          <p:spPr bwMode="auto">
            <a:xfrm>
              <a:off x="1190370"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29 w 33"/>
                <a:gd name="T25" fmla="*/ 35 h 40"/>
                <a:gd name="T26" fmla="*/ 27 w 33"/>
                <a:gd name="T27" fmla="*/ 37 h 40"/>
                <a:gd name="T28" fmla="*/ 24 w 33"/>
                <a:gd name="T29" fmla="*/ 38 h 40"/>
                <a:gd name="T30" fmla="*/ 20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2"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0" y="32"/>
                    <a:pt x="21" y="32"/>
                  </a:cubicBezTo>
                  <a:cubicBezTo>
                    <a:pt x="22" y="32"/>
                    <a:pt x="22" y="31"/>
                    <a:pt x="23" y="31"/>
                  </a:cubicBezTo>
                  <a:cubicBezTo>
                    <a:pt x="23" y="31"/>
                    <a:pt x="24" y="30"/>
                    <a:pt x="25" y="30"/>
                  </a:cubicBezTo>
                  <a:cubicBezTo>
                    <a:pt x="29" y="35"/>
                    <a:pt x="29" y="35"/>
                    <a:pt x="29" y="35"/>
                  </a:cubicBezTo>
                  <a:cubicBezTo>
                    <a:pt x="29" y="35"/>
                    <a:pt x="28" y="36"/>
                    <a:pt x="27" y="37"/>
                  </a:cubicBezTo>
                  <a:cubicBezTo>
                    <a:pt x="26" y="37"/>
                    <a:pt x="25" y="38"/>
                    <a:pt x="24" y="38"/>
                  </a:cubicBezTo>
                  <a:cubicBezTo>
                    <a:pt x="23" y="39"/>
                    <a:pt x="22" y="39"/>
                    <a:pt x="20"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7"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8" name="Freeform 16">
              <a:extLst>
                <a:ext uri="{FF2B5EF4-FFF2-40B4-BE49-F238E27FC236}">
                  <a16:creationId xmlns:a16="http://schemas.microsoft.com/office/drawing/2014/main" id="{F3CE55A9-AE55-4169-A58D-8171D9916EC9}"/>
                </a:ext>
              </a:extLst>
            </p:cNvPr>
            <p:cNvSpPr>
              <a:spLocks/>
            </p:cNvSpPr>
            <p:nvPr userDrawn="1"/>
          </p:nvSpPr>
          <p:spPr bwMode="auto">
            <a:xfrm>
              <a:off x="1294993" y="6212575"/>
              <a:ext cx="55799" cy="99391"/>
            </a:xfrm>
            <a:custGeom>
              <a:avLst/>
              <a:gdLst>
                <a:gd name="T0" fmla="*/ 20 w 22"/>
                <a:gd name="T1" fmla="*/ 8 h 39"/>
                <a:gd name="T2" fmla="*/ 18 w 22"/>
                <a:gd name="T3" fmla="*/ 7 h 39"/>
                <a:gd name="T4" fmla="*/ 15 w 22"/>
                <a:gd name="T5" fmla="*/ 7 h 39"/>
                <a:gd name="T6" fmla="*/ 9 w 22"/>
                <a:gd name="T7" fmla="*/ 9 h 39"/>
                <a:gd name="T8" fmla="*/ 7 w 22"/>
                <a:gd name="T9" fmla="*/ 17 h 39"/>
                <a:gd name="T10" fmla="*/ 7 w 22"/>
                <a:gd name="T11" fmla="*/ 39 h 39"/>
                <a:gd name="T12" fmla="*/ 0 w 22"/>
                <a:gd name="T13" fmla="*/ 39 h 39"/>
                <a:gd name="T14" fmla="*/ 0 w 22"/>
                <a:gd name="T15" fmla="*/ 0 h 39"/>
                <a:gd name="T16" fmla="*/ 7 w 22"/>
                <a:gd name="T17" fmla="*/ 0 h 39"/>
                <a:gd name="T18" fmla="*/ 7 w 22"/>
                <a:gd name="T19" fmla="*/ 4 h 39"/>
                <a:gd name="T20" fmla="*/ 9 w 22"/>
                <a:gd name="T21" fmla="*/ 2 h 39"/>
                <a:gd name="T22" fmla="*/ 11 w 22"/>
                <a:gd name="T23" fmla="*/ 1 h 39"/>
                <a:gd name="T24" fmla="*/ 13 w 22"/>
                <a:gd name="T25" fmla="*/ 0 h 39"/>
                <a:gd name="T26" fmla="*/ 16 w 22"/>
                <a:gd name="T27" fmla="*/ 0 h 39"/>
                <a:gd name="T28" fmla="*/ 20 w 22"/>
                <a:gd name="T29" fmla="*/ 0 h 39"/>
                <a:gd name="T30" fmla="*/ 22 w 22"/>
                <a:gd name="T31" fmla="*/ 1 h 39"/>
                <a:gd name="T32" fmla="*/ 20 w 22"/>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8"/>
                  </a:moveTo>
                  <a:cubicBezTo>
                    <a:pt x="20" y="8"/>
                    <a:pt x="19" y="8"/>
                    <a:pt x="18" y="7"/>
                  </a:cubicBezTo>
                  <a:cubicBezTo>
                    <a:pt x="17" y="7"/>
                    <a:pt x="16" y="7"/>
                    <a:pt x="15" y="7"/>
                  </a:cubicBezTo>
                  <a:cubicBezTo>
                    <a:pt x="12" y="7"/>
                    <a:pt x="10" y="8"/>
                    <a:pt x="9" y="9"/>
                  </a:cubicBezTo>
                  <a:cubicBezTo>
                    <a:pt x="8" y="11"/>
                    <a:pt x="7" y="14"/>
                    <a:pt x="7" y="17"/>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9" y="2"/>
                    <a:pt x="10" y="1"/>
                    <a:pt x="11" y="1"/>
                  </a:cubicBezTo>
                  <a:cubicBezTo>
                    <a:pt x="11" y="0"/>
                    <a:pt x="12" y="0"/>
                    <a:pt x="13" y="0"/>
                  </a:cubicBezTo>
                  <a:cubicBezTo>
                    <a:pt x="14" y="0"/>
                    <a:pt x="15" y="0"/>
                    <a:pt x="16" y="0"/>
                  </a:cubicBezTo>
                  <a:cubicBezTo>
                    <a:pt x="17" y="0"/>
                    <a:pt x="19" y="0"/>
                    <a:pt x="20" y="0"/>
                  </a:cubicBezTo>
                  <a:cubicBezTo>
                    <a:pt x="21" y="0"/>
                    <a:pt x="22" y="1"/>
                    <a:pt x="22" y="1"/>
                  </a:cubicBezTo>
                  <a:lnTo>
                    <a:pt x="20"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9" name="Freeform 17">
              <a:extLst>
                <a:ext uri="{FF2B5EF4-FFF2-40B4-BE49-F238E27FC236}">
                  <a16:creationId xmlns:a16="http://schemas.microsoft.com/office/drawing/2014/main" id="{FA01BC48-4605-46FC-A7AC-192C7DBCA046}"/>
                </a:ext>
              </a:extLst>
            </p:cNvPr>
            <p:cNvSpPr>
              <a:spLocks/>
            </p:cNvSpPr>
            <p:nvPr userDrawn="1"/>
          </p:nvSpPr>
          <p:spPr bwMode="auto">
            <a:xfrm>
              <a:off x="140659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0" name="Freeform 18">
              <a:extLst>
                <a:ext uri="{FF2B5EF4-FFF2-40B4-BE49-F238E27FC236}">
                  <a16:creationId xmlns:a16="http://schemas.microsoft.com/office/drawing/2014/main" id="{870190F3-472B-4296-B88D-D6904B9F3085}"/>
                </a:ext>
              </a:extLst>
            </p:cNvPr>
            <p:cNvSpPr>
              <a:spLocks/>
            </p:cNvSpPr>
            <p:nvPr userDrawn="1"/>
          </p:nvSpPr>
          <p:spPr bwMode="auto">
            <a:xfrm>
              <a:off x="1485058"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10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2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3" y="26"/>
                    <a:pt x="21" y="24"/>
                  </a:cubicBezTo>
                  <a:cubicBezTo>
                    <a:pt x="20" y="22"/>
                    <a:pt x="18" y="22"/>
                    <a:pt x="15" y="22"/>
                  </a:cubicBezTo>
                  <a:cubicBezTo>
                    <a:pt x="14" y="22"/>
                    <a:pt x="13" y="22"/>
                    <a:pt x="12" y="22"/>
                  </a:cubicBezTo>
                  <a:cubicBezTo>
                    <a:pt x="11" y="22"/>
                    <a:pt x="10" y="23"/>
                    <a:pt x="10" y="24"/>
                  </a:cubicBezTo>
                  <a:cubicBezTo>
                    <a:pt x="9" y="25"/>
                    <a:pt x="8" y="26"/>
                    <a:pt x="8" y="27"/>
                  </a:cubicBezTo>
                  <a:cubicBezTo>
                    <a:pt x="8"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9" y="17"/>
                  </a:cubicBezTo>
                  <a:cubicBezTo>
                    <a:pt x="10" y="17"/>
                    <a:pt x="11" y="16"/>
                    <a:pt x="12" y="16"/>
                  </a:cubicBezTo>
                  <a:cubicBezTo>
                    <a:pt x="12" y="15"/>
                    <a:pt x="13" y="15"/>
                    <a:pt x="14" y="15"/>
                  </a:cubicBezTo>
                  <a:cubicBezTo>
                    <a:pt x="15" y="15"/>
                    <a:pt x="16" y="15"/>
                    <a:pt x="17" y="15"/>
                  </a:cubicBezTo>
                  <a:cubicBezTo>
                    <a:pt x="19" y="15"/>
                    <a:pt x="21" y="15"/>
                    <a:pt x="23" y="16"/>
                  </a:cubicBezTo>
                  <a:cubicBezTo>
                    <a:pt x="25" y="16"/>
                    <a:pt x="26" y="17"/>
                    <a:pt x="27" y="19"/>
                  </a:cubicBezTo>
                  <a:cubicBezTo>
                    <a:pt x="29" y="20"/>
                    <a:pt x="29" y="22"/>
                    <a:pt x="30" y="24"/>
                  </a:cubicBezTo>
                  <a:cubicBezTo>
                    <a:pt x="31"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1" name="Freeform 19">
              <a:extLst>
                <a:ext uri="{FF2B5EF4-FFF2-40B4-BE49-F238E27FC236}">
                  <a16:creationId xmlns:a16="http://schemas.microsoft.com/office/drawing/2014/main" id="{6CEA0F2B-4AAB-4A16-B7F1-CFCB0C0DCEEE}"/>
                </a:ext>
              </a:extLst>
            </p:cNvPr>
            <p:cNvSpPr>
              <a:spLocks noEditPoints="1"/>
            </p:cNvSpPr>
            <p:nvPr userDrawn="1"/>
          </p:nvSpPr>
          <p:spPr bwMode="auto">
            <a:xfrm>
              <a:off x="158270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8" y="40"/>
                    <a:pt x="17" y="40"/>
                  </a:cubicBezTo>
                  <a:cubicBezTo>
                    <a:pt x="15" y="40"/>
                    <a:pt x="14" y="39"/>
                    <a:pt x="12" y="39"/>
                  </a:cubicBezTo>
                  <a:cubicBezTo>
                    <a:pt x="11" y="38"/>
                    <a:pt x="10" y="38"/>
                    <a:pt x="8" y="37"/>
                  </a:cubicBezTo>
                  <a:cubicBezTo>
                    <a:pt x="7" y="36"/>
                    <a:pt x="6" y="35"/>
                    <a:pt x="5" y="34"/>
                  </a:cubicBezTo>
                  <a:cubicBezTo>
                    <a:pt x="4"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2" name="Freeform 20">
              <a:extLst>
                <a:ext uri="{FF2B5EF4-FFF2-40B4-BE49-F238E27FC236}">
                  <a16:creationId xmlns:a16="http://schemas.microsoft.com/office/drawing/2014/main" id="{CD64F657-7EE7-4AF2-ADE4-160C87E64D6B}"/>
                </a:ext>
              </a:extLst>
            </p:cNvPr>
            <p:cNvSpPr>
              <a:spLocks noEditPoints="1"/>
            </p:cNvSpPr>
            <p:nvPr userDrawn="1"/>
          </p:nvSpPr>
          <p:spPr bwMode="auto">
            <a:xfrm>
              <a:off x="1730922" y="6212575"/>
              <a:ext cx="80211" cy="134265"/>
            </a:xfrm>
            <a:custGeom>
              <a:avLst/>
              <a:gdLst>
                <a:gd name="T0" fmla="*/ 25 w 32"/>
                <a:gd name="T1" fmla="*/ 53 h 53"/>
                <a:gd name="T2" fmla="*/ 25 w 32"/>
                <a:gd name="T3" fmla="*/ 35 h 53"/>
                <a:gd name="T4" fmla="*/ 20 w 32"/>
                <a:gd name="T5" fmla="*/ 38 h 53"/>
                <a:gd name="T6" fmla="*/ 15 w 32"/>
                <a:gd name="T7" fmla="*/ 40 h 53"/>
                <a:gd name="T8" fmla="*/ 9 w 32"/>
                <a:gd name="T9" fmla="*/ 38 h 53"/>
                <a:gd name="T10" fmla="*/ 4 w 32"/>
                <a:gd name="T11" fmla="*/ 35 h 53"/>
                <a:gd name="T12" fmla="*/ 1 w 32"/>
                <a:gd name="T13" fmla="*/ 28 h 53"/>
                <a:gd name="T14" fmla="*/ 0 w 32"/>
                <a:gd name="T15" fmla="*/ 19 h 53"/>
                <a:gd name="T16" fmla="*/ 1 w 32"/>
                <a:gd name="T17" fmla="*/ 10 h 53"/>
                <a:gd name="T18" fmla="*/ 4 w 32"/>
                <a:gd name="T19" fmla="*/ 4 h 53"/>
                <a:gd name="T20" fmla="*/ 9 w 32"/>
                <a:gd name="T21" fmla="*/ 1 h 53"/>
                <a:gd name="T22" fmla="*/ 15 w 32"/>
                <a:gd name="T23" fmla="*/ 0 h 53"/>
                <a:gd name="T24" fmla="*/ 18 w 32"/>
                <a:gd name="T25" fmla="*/ 0 h 53"/>
                <a:gd name="T26" fmla="*/ 20 w 32"/>
                <a:gd name="T27" fmla="*/ 1 h 53"/>
                <a:gd name="T28" fmla="*/ 23 w 32"/>
                <a:gd name="T29" fmla="*/ 2 h 53"/>
                <a:gd name="T30" fmla="*/ 25 w 32"/>
                <a:gd name="T31" fmla="*/ 4 h 53"/>
                <a:gd name="T32" fmla="*/ 25 w 32"/>
                <a:gd name="T33" fmla="*/ 0 h 53"/>
                <a:gd name="T34" fmla="*/ 32 w 32"/>
                <a:gd name="T35" fmla="*/ 0 h 53"/>
                <a:gd name="T36" fmla="*/ 32 w 32"/>
                <a:gd name="T37" fmla="*/ 49 h 53"/>
                <a:gd name="T38" fmla="*/ 25 w 32"/>
                <a:gd name="T39" fmla="*/ 53 h 53"/>
                <a:gd name="T40" fmla="*/ 25 w 32"/>
                <a:gd name="T41" fmla="*/ 12 h 53"/>
                <a:gd name="T42" fmla="*/ 23 w 32"/>
                <a:gd name="T43" fmla="*/ 10 h 53"/>
                <a:gd name="T44" fmla="*/ 21 w 32"/>
                <a:gd name="T45" fmla="*/ 8 h 53"/>
                <a:gd name="T46" fmla="*/ 18 w 32"/>
                <a:gd name="T47" fmla="*/ 7 h 53"/>
                <a:gd name="T48" fmla="*/ 16 w 32"/>
                <a:gd name="T49" fmla="*/ 7 h 53"/>
                <a:gd name="T50" fmla="*/ 9 w 32"/>
                <a:gd name="T51" fmla="*/ 10 h 53"/>
                <a:gd name="T52" fmla="*/ 7 w 32"/>
                <a:gd name="T53" fmla="*/ 19 h 53"/>
                <a:gd name="T54" fmla="*/ 10 w 32"/>
                <a:gd name="T55" fmla="*/ 29 h 53"/>
                <a:gd name="T56" fmla="*/ 16 w 32"/>
                <a:gd name="T57" fmla="*/ 33 h 53"/>
                <a:gd name="T58" fmla="*/ 21 w 32"/>
                <a:gd name="T59" fmla="*/ 31 h 53"/>
                <a:gd name="T60" fmla="*/ 25 w 32"/>
                <a:gd name="T61" fmla="*/ 28 h 53"/>
                <a:gd name="T62" fmla="*/ 25 w 32"/>
                <a:gd name="T6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3">
                  <a:moveTo>
                    <a:pt x="25" y="53"/>
                  </a:moveTo>
                  <a:cubicBezTo>
                    <a:pt x="25" y="35"/>
                    <a:pt x="25" y="35"/>
                    <a:pt x="25" y="35"/>
                  </a:cubicBezTo>
                  <a:cubicBezTo>
                    <a:pt x="23" y="36"/>
                    <a:pt x="22" y="37"/>
                    <a:pt x="20" y="38"/>
                  </a:cubicBezTo>
                  <a:cubicBezTo>
                    <a:pt x="18" y="39"/>
                    <a:pt x="17" y="40"/>
                    <a:pt x="15" y="40"/>
                  </a:cubicBezTo>
                  <a:cubicBezTo>
                    <a:pt x="13" y="40"/>
                    <a:pt x="11" y="39"/>
                    <a:pt x="9" y="38"/>
                  </a:cubicBezTo>
                  <a:cubicBezTo>
                    <a:pt x="7" y="38"/>
                    <a:pt x="5" y="36"/>
                    <a:pt x="4" y="35"/>
                  </a:cubicBezTo>
                  <a:cubicBezTo>
                    <a:pt x="3" y="33"/>
                    <a:pt x="2" y="31"/>
                    <a:pt x="1" y="28"/>
                  </a:cubicBezTo>
                  <a:cubicBezTo>
                    <a:pt x="0" y="26"/>
                    <a:pt x="0" y="23"/>
                    <a:pt x="0" y="19"/>
                  </a:cubicBezTo>
                  <a:cubicBezTo>
                    <a:pt x="0" y="16"/>
                    <a:pt x="0" y="13"/>
                    <a:pt x="1" y="10"/>
                  </a:cubicBezTo>
                  <a:cubicBezTo>
                    <a:pt x="2" y="8"/>
                    <a:pt x="3" y="6"/>
                    <a:pt x="4" y="4"/>
                  </a:cubicBezTo>
                  <a:cubicBezTo>
                    <a:pt x="6" y="3"/>
                    <a:pt x="7" y="2"/>
                    <a:pt x="9" y="1"/>
                  </a:cubicBezTo>
                  <a:cubicBezTo>
                    <a:pt x="11" y="0"/>
                    <a:pt x="13" y="0"/>
                    <a:pt x="15" y="0"/>
                  </a:cubicBezTo>
                  <a:cubicBezTo>
                    <a:pt x="16" y="0"/>
                    <a:pt x="17" y="0"/>
                    <a:pt x="18" y="0"/>
                  </a:cubicBezTo>
                  <a:cubicBezTo>
                    <a:pt x="19" y="0"/>
                    <a:pt x="20" y="0"/>
                    <a:pt x="20" y="1"/>
                  </a:cubicBezTo>
                  <a:cubicBezTo>
                    <a:pt x="21" y="1"/>
                    <a:pt x="22" y="2"/>
                    <a:pt x="23" y="2"/>
                  </a:cubicBezTo>
                  <a:cubicBezTo>
                    <a:pt x="23" y="3"/>
                    <a:pt x="24" y="3"/>
                    <a:pt x="25" y="4"/>
                  </a:cubicBezTo>
                  <a:cubicBezTo>
                    <a:pt x="25" y="0"/>
                    <a:pt x="25" y="0"/>
                    <a:pt x="25" y="0"/>
                  </a:cubicBezTo>
                  <a:cubicBezTo>
                    <a:pt x="32" y="0"/>
                    <a:pt x="32" y="0"/>
                    <a:pt x="32" y="0"/>
                  </a:cubicBezTo>
                  <a:cubicBezTo>
                    <a:pt x="32" y="49"/>
                    <a:pt x="32" y="49"/>
                    <a:pt x="32" y="49"/>
                  </a:cubicBezTo>
                  <a:lnTo>
                    <a:pt x="25" y="53"/>
                  </a:lnTo>
                  <a:close/>
                  <a:moveTo>
                    <a:pt x="25" y="12"/>
                  </a:moveTo>
                  <a:cubicBezTo>
                    <a:pt x="24" y="11"/>
                    <a:pt x="24" y="10"/>
                    <a:pt x="23" y="10"/>
                  </a:cubicBezTo>
                  <a:cubicBezTo>
                    <a:pt x="23" y="9"/>
                    <a:pt x="22" y="9"/>
                    <a:pt x="21" y="8"/>
                  </a:cubicBezTo>
                  <a:cubicBezTo>
                    <a:pt x="20" y="8"/>
                    <a:pt x="19" y="7"/>
                    <a:pt x="18" y="7"/>
                  </a:cubicBezTo>
                  <a:cubicBezTo>
                    <a:pt x="18" y="7"/>
                    <a:pt x="17" y="7"/>
                    <a:pt x="16" y="7"/>
                  </a:cubicBezTo>
                  <a:cubicBezTo>
                    <a:pt x="13" y="7"/>
                    <a:pt x="11" y="8"/>
                    <a:pt x="9" y="10"/>
                  </a:cubicBezTo>
                  <a:cubicBezTo>
                    <a:pt x="8" y="12"/>
                    <a:pt x="7" y="15"/>
                    <a:pt x="7" y="19"/>
                  </a:cubicBezTo>
                  <a:cubicBezTo>
                    <a:pt x="7" y="23"/>
                    <a:pt x="8" y="27"/>
                    <a:pt x="10" y="29"/>
                  </a:cubicBezTo>
                  <a:cubicBezTo>
                    <a:pt x="11" y="31"/>
                    <a:pt x="13" y="33"/>
                    <a:pt x="16" y="33"/>
                  </a:cubicBezTo>
                  <a:cubicBezTo>
                    <a:pt x="18" y="33"/>
                    <a:pt x="19" y="32"/>
                    <a:pt x="21" y="31"/>
                  </a:cubicBezTo>
                  <a:cubicBezTo>
                    <a:pt x="22" y="30"/>
                    <a:pt x="24" y="29"/>
                    <a:pt x="25" y="28"/>
                  </a:cubicBezTo>
                  <a:lnTo>
                    <a:pt x="25"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3" name="Freeform 21">
              <a:extLst>
                <a:ext uri="{FF2B5EF4-FFF2-40B4-BE49-F238E27FC236}">
                  <a16:creationId xmlns:a16="http://schemas.microsoft.com/office/drawing/2014/main" id="{FA80A690-9084-4519-8D88-A01963C02369}"/>
                </a:ext>
              </a:extLst>
            </p:cNvPr>
            <p:cNvSpPr>
              <a:spLocks/>
            </p:cNvSpPr>
            <p:nvPr userDrawn="1"/>
          </p:nvSpPr>
          <p:spPr bwMode="auto">
            <a:xfrm>
              <a:off x="1835545" y="6212575"/>
              <a:ext cx="78468" cy="101135"/>
            </a:xfrm>
            <a:custGeom>
              <a:avLst/>
              <a:gdLst>
                <a:gd name="T0" fmla="*/ 24 w 31"/>
                <a:gd name="T1" fmla="*/ 39 h 40"/>
                <a:gd name="T2" fmla="*/ 24 w 31"/>
                <a:gd name="T3" fmla="*/ 35 h 40"/>
                <a:gd name="T4" fmla="*/ 20 w 31"/>
                <a:gd name="T5" fmla="*/ 38 h 40"/>
                <a:gd name="T6" fmla="*/ 14 w 31"/>
                <a:gd name="T7" fmla="*/ 40 h 40"/>
                <a:gd name="T8" fmla="*/ 4 w 31"/>
                <a:gd name="T9" fmla="*/ 35 h 40"/>
                <a:gd name="T10" fmla="*/ 0 w 31"/>
                <a:gd name="T11" fmla="*/ 22 h 40"/>
                <a:gd name="T12" fmla="*/ 0 w 31"/>
                <a:gd name="T13" fmla="*/ 0 h 40"/>
                <a:gd name="T14" fmla="*/ 8 w 31"/>
                <a:gd name="T15" fmla="*/ 0 h 40"/>
                <a:gd name="T16" fmla="*/ 8 w 31"/>
                <a:gd name="T17" fmla="*/ 22 h 40"/>
                <a:gd name="T18" fmla="*/ 10 w 31"/>
                <a:gd name="T19" fmla="*/ 30 h 40"/>
                <a:gd name="T20" fmla="*/ 16 w 31"/>
                <a:gd name="T21" fmla="*/ 33 h 40"/>
                <a:gd name="T22" fmla="*/ 22 w 31"/>
                <a:gd name="T23" fmla="*/ 30 h 40"/>
                <a:gd name="T24" fmla="*/ 24 w 31"/>
                <a:gd name="T25" fmla="*/ 23 h 40"/>
                <a:gd name="T26" fmla="*/ 24 w 31"/>
                <a:gd name="T27" fmla="*/ 0 h 40"/>
                <a:gd name="T28" fmla="*/ 31 w 31"/>
                <a:gd name="T29" fmla="*/ 0 h 40"/>
                <a:gd name="T30" fmla="*/ 31 w 31"/>
                <a:gd name="T31" fmla="*/ 39 h 40"/>
                <a:gd name="T32" fmla="*/ 24 w 31"/>
                <a:gd name="T3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0">
                  <a:moveTo>
                    <a:pt x="24" y="39"/>
                  </a:moveTo>
                  <a:cubicBezTo>
                    <a:pt x="24" y="35"/>
                    <a:pt x="24" y="35"/>
                    <a:pt x="24" y="35"/>
                  </a:cubicBezTo>
                  <a:cubicBezTo>
                    <a:pt x="23" y="36"/>
                    <a:pt x="22" y="38"/>
                    <a:pt x="20" y="38"/>
                  </a:cubicBezTo>
                  <a:cubicBezTo>
                    <a:pt x="18" y="39"/>
                    <a:pt x="16" y="40"/>
                    <a:pt x="14" y="40"/>
                  </a:cubicBezTo>
                  <a:cubicBezTo>
                    <a:pt x="10" y="40"/>
                    <a:pt x="6" y="38"/>
                    <a:pt x="4" y="35"/>
                  </a:cubicBezTo>
                  <a:cubicBezTo>
                    <a:pt x="2" y="32"/>
                    <a:pt x="0" y="28"/>
                    <a:pt x="0" y="22"/>
                  </a:cubicBezTo>
                  <a:cubicBezTo>
                    <a:pt x="0" y="0"/>
                    <a:pt x="0" y="0"/>
                    <a:pt x="0" y="0"/>
                  </a:cubicBezTo>
                  <a:cubicBezTo>
                    <a:pt x="8" y="0"/>
                    <a:pt x="8" y="0"/>
                    <a:pt x="8" y="0"/>
                  </a:cubicBezTo>
                  <a:cubicBezTo>
                    <a:pt x="8" y="22"/>
                    <a:pt x="8" y="22"/>
                    <a:pt x="8" y="22"/>
                  </a:cubicBezTo>
                  <a:cubicBezTo>
                    <a:pt x="8" y="26"/>
                    <a:pt x="9" y="28"/>
                    <a:pt x="10" y="30"/>
                  </a:cubicBezTo>
                  <a:cubicBezTo>
                    <a:pt x="11" y="32"/>
                    <a:pt x="13" y="33"/>
                    <a:pt x="16" y="33"/>
                  </a:cubicBezTo>
                  <a:cubicBezTo>
                    <a:pt x="18" y="33"/>
                    <a:pt x="20" y="32"/>
                    <a:pt x="22" y="30"/>
                  </a:cubicBezTo>
                  <a:cubicBezTo>
                    <a:pt x="23" y="28"/>
                    <a:pt x="24" y="26"/>
                    <a:pt x="24" y="23"/>
                  </a:cubicBezTo>
                  <a:cubicBezTo>
                    <a:pt x="24" y="0"/>
                    <a:pt x="24" y="0"/>
                    <a:pt x="24" y="0"/>
                  </a:cubicBezTo>
                  <a:cubicBezTo>
                    <a:pt x="31" y="0"/>
                    <a:pt x="31" y="0"/>
                    <a:pt x="31" y="0"/>
                  </a:cubicBezTo>
                  <a:cubicBezTo>
                    <a:pt x="31" y="39"/>
                    <a:pt x="31" y="39"/>
                    <a:pt x="31" y="39"/>
                  </a:cubicBezTo>
                  <a:lnTo>
                    <a:pt x="24"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4" name="Freeform 22">
              <a:extLst>
                <a:ext uri="{FF2B5EF4-FFF2-40B4-BE49-F238E27FC236}">
                  <a16:creationId xmlns:a16="http://schemas.microsoft.com/office/drawing/2014/main" id="{E847401D-2482-482A-AC12-D2E83C13546D}"/>
                </a:ext>
              </a:extLst>
            </p:cNvPr>
            <p:cNvSpPr>
              <a:spLocks noEditPoints="1"/>
            </p:cNvSpPr>
            <p:nvPr userDrawn="1"/>
          </p:nvSpPr>
          <p:spPr bwMode="auto">
            <a:xfrm>
              <a:off x="193493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6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6"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4"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1"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6" y="16"/>
                  </a:moveTo>
                  <a:cubicBezTo>
                    <a:pt x="25" y="15"/>
                    <a:pt x="25" y="13"/>
                    <a:pt x="25" y="12"/>
                  </a:cubicBezTo>
                  <a:cubicBezTo>
                    <a:pt x="24" y="11"/>
                    <a:pt x="24" y="10"/>
                    <a:pt x="23" y="9"/>
                  </a:cubicBezTo>
                  <a:cubicBezTo>
                    <a:pt x="22" y="8"/>
                    <a:pt x="22"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5" name="Freeform 23">
              <a:extLst>
                <a:ext uri="{FF2B5EF4-FFF2-40B4-BE49-F238E27FC236}">
                  <a16:creationId xmlns:a16="http://schemas.microsoft.com/office/drawing/2014/main" id="{86054F72-4509-4465-B9A8-8DAE3EFD35B0}"/>
                </a:ext>
              </a:extLst>
            </p:cNvPr>
            <p:cNvSpPr>
              <a:spLocks/>
            </p:cNvSpPr>
            <p:nvPr userDrawn="1"/>
          </p:nvSpPr>
          <p:spPr bwMode="auto">
            <a:xfrm>
              <a:off x="2030841"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1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4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7 w 29"/>
                <a:gd name="T55" fmla="*/ 24 h 40"/>
                <a:gd name="T56" fmla="*/ 13 w 29"/>
                <a:gd name="T57" fmla="*/ 22 h 40"/>
                <a:gd name="T58" fmla="*/ 8 w 29"/>
                <a:gd name="T59" fmla="*/ 20 h 40"/>
                <a:gd name="T60" fmla="*/ 4 w 29"/>
                <a:gd name="T61" fmla="*/ 17 h 40"/>
                <a:gd name="T62" fmla="*/ 2 w 29"/>
                <a:gd name="T63" fmla="*/ 14 h 40"/>
                <a:gd name="T64" fmla="*/ 2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3" y="6"/>
                    <a:pt x="11" y="7"/>
                    <a:pt x="10" y="7"/>
                  </a:cubicBezTo>
                  <a:cubicBezTo>
                    <a:pt x="10" y="8"/>
                    <a:pt x="9" y="9"/>
                    <a:pt x="9" y="10"/>
                  </a:cubicBezTo>
                  <a:cubicBezTo>
                    <a:pt x="9" y="10"/>
                    <a:pt x="9" y="11"/>
                    <a:pt x="9" y="11"/>
                  </a:cubicBezTo>
                  <a:cubicBezTo>
                    <a:pt x="10" y="12"/>
                    <a:pt x="10" y="12"/>
                    <a:pt x="11"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4" y="29"/>
                    <a:pt x="4" y="29"/>
                    <a:pt x="4"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2" y="27"/>
                    <a:pt x="21" y="27"/>
                  </a:cubicBezTo>
                  <a:cubicBezTo>
                    <a:pt x="21" y="26"/>
                    <a:pt x="20" y="25"/>
                    <a:pt x="19" y="25"/>
                  </a:cubicBezTo>
                  <a:cubicBezTo>
                    <a:pt x="19" y="25"/>
                    <a:pt x="18" y="24"/>
                    <a:pt x="17" y="24"/>
                  </a:cubicBezTo>
                  <a:cubicBezTo>
                    <a:pt x="15" y="23"/>
                    <a:pt x="14" y="23"/>
                    <a:pt x="13" y="22"/>
                  </a:cubicBezTo>
                  <a:cubicBezTo>
                    <a:pt x="11" y="21"/>
                    <a:pt x="9" y="20"/>
                    <a:pt x="8" y="20"/>
                  </a:cubicBezTo>
                  <a:cubicBezTo>
                    <a:pt x="6" y="19"/>
                    <a:pt x="5" y="18"/>
                    <a:pt x="4" y="17"/>
                  </a:cubicBezTo>
                  <a:cubicBezTo>
                    <a:pt x="3" y="16"/>
                    <a:pt x="3" y="15"/>
                    <a:pt x="2" y="14"/>
                  </a:cubicBezTo>
                  <a:cubicBezTo>
                    <a:pt x="2" y="13"/>
                    <a:pt x="2" y="12"/>
                    <a:pt x="2" y="10"/>
                  </a:cubicBezTo>
                  <a:cubicBezTo>
                    <a:pt x="2"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6" name="Freeform 24">
              <a:extLst>
                <a:ext uri="{FF2B5EF4-FFF2-40B4-BE49-F238E27FC236}">
                  <a16:creationId xmlns:a16="http://schemas.microsoft.com/office/drawing/2014/main" id="{813850E4-4B62-4FDA-ABD6-F5A5AA5E7C28}"/>
                </a:ext>
              </a:extLst>
            </p:cNvPr>
            <p:cNvSpPr>
              <a:spLocks/>
            </p:cNvSpPr>
            <p:nvPr userDrawn="1"/>
          </p:nvSpPr>
          <p:spPr bwMode="auto">
            <a:xfrm>
              <a:off x="211802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7" name="Freeform 25">
              <a:extLst>
                <a:ext uri="{FF2B5EF4-FFF2-40B4-BE49-F238E27FC236}">
                  <a16:creationId xmlns:a16="http://schemas.microsoft.com/office/drawing/2014/main" id="{1B4F0124-2FAE-4D54-9ECC-E88A8031BBDE}"/>
                </a:ext>
              </a:extLst>
            </p:cNvPr>
            <p:cNvSpPr>
              <a:spLocks noEditPoints="1"/>
            </p:cNvSpPr>
            <p:nvPr userDrawn="1"/>
          </p:nvSpPr>
          <p:spPr bwMode="auto">
            <a:xfrm>
              <a:off x="2194750" y="6175958"/>
              <a:ext cx="24412" cy="136010"/>
            </a:xfrm>
            <a:custGeom>
              <a:avLst/>
              <a:gdLst>
                <a:gd name="T0" fmla="*/ 10 w 10"/>
                <a:gd name="T1" fmla="*/ 5 h 53"/>
                <a:gd name="T2" fmla="*/ 9 w 10"/>
                <a:gd name="T3" fmla="*/ 6 h 53"/>
                <a:gd name="T4" fmla="*/ 8 w 10"/>
                <a:gd name="T5" fmla="*/ 8 h 53"/>
                <a:gd name="T6" fmla="*/ 7 w 10"/>
                <a:gd name="T7" fmla="*/ 9 h 53"/>
                <a:gd name="T8" fmla="*/ 5 w 10"/>
                <a:gd name="T9" fmla="*/ 9 h 53"/>
                <a:gd name="T10" fmla="*/ 3 w 10"/>
                <a:gd name="T11" fmla="*/ 9 h 53"/>
                <a:gd name="T12" fmla="*/ 1 w 10"/>
                <a:gd name="T13" fmla="*/ 8 h 53"/>
                <a:gd name="T14" fmla="*/ 0 w 10"/>
                <a:gd name="T15" fmla="*/ 6 h 53"/>
                <a:gd name="T16" fmla="*/ 0 w 10"/>
                <a:gd name="T17" fmla="*/ 5 h 53"/>
                <a:gd name="T18" fmla="*/ 0 w 10"/>
                <a:gd name="T19" fmla="*/ 3 h 53"/>
                <a:gd name="T20" fmla="*/ 1 w 10"/>
                <a:gd name="T21" fmla="*/ 1 h 53"/>
                <a:gd name="T22" fmla="*/ 3 w 10"/>
                <a:gd name="T23" fmla="*/ 0 h 53"/>
                <a:gd name="T24" fmla="*/ 5 w 10"/>
                <a:gd name="T25" fmla="*/ 0 h 53"/>
                <a:gd name="T26" fmla="*/ 7 w 10"/>
                <a:gd name="T27" fmla="*/ 0 h 53"/>
                <a:gd name="T28" fmla="*/ 8 w 10"/>
                <a:gd name="T29" fmla="*/ 1 h 53"/>
                <a:gd name="T30" fmla="*/ 9 w 10"/>
                <a:gd name="T31" fmla="*/ 3 h 53"/>
                <a:gd name="T32" fmla="*/ 10 w 10"/>
                <a:gd name="T33" fmla="*/ 5 h 53"/>
                <a:gd name="T34" fmla="*/ 1 w 10"/>
                <a:gd name="T35" fmla="*/ 53 h 53"/>
                <a:gd name="T36" fmla="*/ 1 w 10"/>
                <a:gd name="T37" fmla="*/ 14 h 53"/>
                <a:gd name="T38" fmla="*/ 9 w 10"/>
                <a:gd name="T39" fmla="*/ 14 h 53"/>
                <a:gd name="T40" fmla="*/ 9 w 10"/>
                <a:gd name="T41" fmla="*/ 53 h 53"/>
                <a:gd name="T42" fmla="*/ 1 w 10"/>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3">
                  <a:moveTo>
                    <a:pt x="10" y="5"/>
                  </a:moveTo>
                  <a:cubicBezTo>
                    <a:pt x="10" y="5"/>
                    <a:pt x="10" y="6"/>
                    <a:pt x="9" y="6"/>
                  </a:cubicBezTo>
                  <a:cubicBezTo>
                    <a:pt x="9" y="7"/>
                    <a:pt x="9" y="8"/>
                    <a:pt x="8" y="8"/>
                  </a:cubicBezTo>
                  <a:cubicBezTo>
                    <a:pt x="8" y="8"/>
                    <a:pt x="7" y="9"/>
                    <a:pt x="7" y="9"/>
                  </a:cubicBezTo>
                  <a:cubicBezTo>
                    <a:pt x="6" y="9"/>
                    <a:pt x="6" y="9"/>
                    <a:pt x="5" y="9"/>
                  </a:cubicBezTo>
                  <a:cubicBezTo>
                    <a:pt x="4" y="9"/>
                    <a:pt x="4" y="9"/>
                    <a:pt x="3" y="9"/>
                  </a:cubicBezTo>
                  <a:cubicBezTo>
                    <a:pt x="2" y="9"/>
                    <a:pt x="2" y="8"/>
                    <a:pt x="1" y="8"/>
                  </a:cubicBezTo>
                  <a:cubicBezTo>
                    <a:pt x="1" y="8"/>
                    <a:pt x="1" y="7"/>
                    <a:pt x="0" y="6"/>
                  </a:cubicBezTo>
                  <a:cubicBezTo>
                    <a:pt x="0" y="6"/>
                    <a:pt x="0" y="5"/>
                    <a:pt x="0" y="5"/>
                  </a:cubicBezTo>
                  <a:cubicBezTo>
                    <a:pt x="0" y="4"/>
                    <a:pt x="0" y="3"/>
                    <a:pt x="0" y="3"/>
                  </a:cubicBezTo>
                  <a:cubicBezTo>
                    <a:pt x="1" y="2"/>
                    <a:pt x="1" y="2"/>
                    <a:pt x="1" y="1"/>
                  </a:cubicBezTo>
                  <a:cubicBezTo>
                    <a:pt x="2" y="1"/>
                    <a:pt x="2" y="0"/>
                    <a:pt x="3" y="0"/>
                  </a:cubicBezTo>
                  <a:cubicBezTo>
                    <a:pt x="4" y="0"/>
                    <a:pt x="4" y="0"/>
                    <a:pt x="5" y="0"/>
                  </a:cubicBezTo>
                  <a:cubicBezTo>
                    <a:pt x="6" y="0"/>
                    <a:pt x="6" y="0"/>
                    <a:pt x="7" y="0"/>
                  </a:cubicBezTo>
                  <a:cubicBezTo>
                    <a:pt x="7" y="0"/>
                    <a:pt x="8" y="1"/>
                    <a:pt x="8" y="1"/>
                  </a:cubicBezTo>
                  <a:cubicBezTo>
                    <a:pt x="9" y="2"/>
                    <a:pt x="9" y="2"/>
                    <a:pt x="9" y="3"/>
                  </a:cubicBezTo>
                  <a:cubicBezTo>
                    <a:pt x="10" y="3"/>
                    <a:pt x="10" y="4"/>
                    <a:pt x="10" y="5"/>
                  </a:cubicBezTo>
                  <a:close/>
                  <a:moveTo>
                    <a:pt x="1" y="53"/>
                  </a:moveTo>
                  <a:cubicBezTo>
                    <a:pt x="1" y="14"/>
                    <a:pt x="1" y="14"/>
                    <a:pt x="1" y="14"/>
                  </a:cubicBezTo>
                  <a:cubicBezTo>
                    <a:pt x="9" y="14"/>
                    <a:pt x="9" y="14"/>
                    <a:pt x="9" y="14"/>
                  </a:cubicBezTo>
                  <a:cubicBezTo>
                    <a:pt x="9" y="53"/>
                    <a:pt x="9" y="53"/>
                    <a:pt x="9" y="53"/>
                  </a:cubicBezTo>
                  <a:lnTo>
                    <a:pt x="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8" name="Freeform 26">
              <a:extLst>
                <a:ext uri="{FF2B5EF4-FFF2-40B4-BE49-F238E27FC236}">
                  <a16:creationId xmlns:a16="http://schemas.microsoft.com/office/drawing/2014/main" id="{2A730E5F-DF9C-488E-B4E0-EE9F501529EE}"/>
                </a:ext>
              </a:extLst>
            </p:cNvPr>
            <p:cNvSpPr>
              <a:spLocks noEditPoints="1"/>
            </p:cNvSpPr>
            <p:nvPr userDrawn="1"/>
          </p:nvSpPr>
          <p:spPr bwMode="auto">
            <a:xfrm>
              <a:off x="2236599" y="6212575"/>
              <a:ext cx="87186" cy="101135"/>
            </a:xfrm>
            <a:custGeom>
              <a:avLst/>
              <a:gdLst>
                <a:gd name="T0" fmla="*/ 34 w 34"/>
                <a:gd name="T1" fmla="*/ 19 h 40"/>
                <a:gd name="T2" fmla="*/ 33 w 34"/>
                <a:gd name="T3" fmla="*/ 28 h 40"/>
                <a:gd name="T4" fmla="*/ 29 w 34"/>
                <a:gd name="T5" fmla="*/ 34 h 40"/>
                <a:gd name="T6" fmla="*/ 24 w 34"/>
                <a:gd name="T7" fmla="*/ 38 h 40"/>
                <a:gd name="T8" fmla="*/ 17 w 34"/>
                <a:gd name="T9" fmla="*/ 40 h 40"/>
                <a:gd name="T10" fmla="*/ 10 w 34"/>
                <a:gd name="T11" fmla="*/ 38 h 40"/>
                <a:gd name="T12" fmla="*/ 5 w 34"/>
                <a:gd name="T13" fmla="*/ 34 h 40"/>
                <a:gd name="T14" fmla="*/ 1 w 34"/>
                <a:gd name="T15" fmla="*/ 28 h 40"/>
                <a:gd name="T16" fmla="*/ 0 w 34"/>
                <a:gd name="T17" fmla="*/ 20 h 40"/>
                <a:gd name="T18" fmla="*/ 1 w 34"/>
                <a:gd name="T19" fmla="*/ 11 h 40"/>
                <a:gd name="T20" fmla="*/ 5 w 34"/>
                <a:gd name="T21" fmla="*/ 5 h 40"/>
                <a:gd name="T22" fmla="*/ 10 w 34"/>
                <a:gd name="T23" fmla="*/ 1 h 40"/>
                <a:gd name="T24" fmla="*/ 17 w 34"/>
                <a:gd name="T25" fmla="*/ 0 h 40"/>
                <a:gd name="T26" fmla="*/ 24 w 34"/>
                <a:gd name="T27" fmla="*/ 1 h 40"/>
                <a:gd name="T28" fmla="*/ 29 w 34"/>
                <a:gd name="T29" fmla="*/ 5 h 40"/>
                <a:gd name="T30" fmla="*/ 33 w 34"/>
                <a:gd name="T31" fmla="*/ 11 h 40"/>
                <a:gd name="T32" fmla="*/ 34 w 34"/>
                <a:gd name="T33" fmla="*/ 19 h 40"/>
                <a:gd name="T34" fmla="*/ 26 w 34"/>
                <a:gd name="T35" fmla="*/ 20 h 40"/>
                <a:gd name="T36" fmla="*/ 26 w 34"/>
                <a:gd name="T37" fmla="*/ 14 h 40"/>
                <a:gd name="T38" fmla="*/ 24 w 34"/>
                <a:gd name="T39" fmla="*/ 10 h 40"/>
                <a:gd name="T40" fmla="*/ 21 w 34"/>
                <a:gd name="T41" fmla="*/ 8 h 40"/>
                <a:gd name="T42" fmla="*/ 17 w 34"/>
                <a:gd name="T43" fmla="*/ 7 h 40"/>
                <a:gd name="T44" fmla="*/ 13 w 34"/>
                <a:gd name="T45" fmla="*/ 8 h 40"/>
                <a:gd name="T46" fmla="*/ 10 w 34"/>
                <a:gd name="T47" fmla="*/ 10 h 40"/>
                <a:gd name="T48" fmla="*/ 8 w 34"/>
                <a:gd name="T49" fmla="*/ 14 h 40"/>
                <a:gd name="T50" fmla="*/ 7 w 34"/>
                <a:gd name="T51" fmla="*/ 19 h 40"/>
                <a:gd name="T52" fmla="*/ 8 w 34"/>
                <a:gd name="T53" fmla="*/ 25 h 40"/>
                <a:gd name="T54" fmla="*/ 10 w 34"/>
                <a:gd name="T55" fmla="*/ 29 h 40"/>
                <a:gd name="T56" fmla="*/ 13 w 34"/>
                <a:gd name="T57" fmla="*/ 32 h 40"/>
                <a:gd name="T58" fmla="*/ 17 w 34"/>
                <a:gd name="T59" fmla="*/ 32 h 40"/>
                <a:gd name="T60" fmla="*/ 21 w 34"/>
                <a:gd name="T61" fmla="*/ 31 h 40"/>
                <a:gd name="T62" fmla="*/ 24 w 34"/>
                <a:gd name="T63" fmla="*/ 29 h 40"/>
                <a:gd name="T64" fmla="*/ 26 w 34"/>
                <a:gd name="T65" fmla="*/ 25 h 40"/>
                <a:gd name="T66" fmla="*/ 26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19"/>
                  </a:moveTo>
                  <a:cubicBezTo>
                    <a:pt x="34" y="23"/>
                    <a:pt x="34" y="25"/>
                    <a:pt x="33" y="28"/>
                  </a:cubicBezTo>
                  <a:cubicBezTo>
                    <a:pt x="32" y="30"/>
                    <a:pt x="31" y="33"/>
                    <a:pt x="29" y="34"/>
                  </a:cubicBezTo>
                  <a:cubicBezTo>
                    <a:pt x="28" y="36"/>
                    <a:pt x="26" y="37"/>
                    <a:pt x="24" y="38"/>
                  </a:cubicBezTo>
                  <a:cubicBezTo>
                    <a:pt x="21" y="39"/>
                    <a:pt x="19" y="40"/>
                    <a:pt x="17" y="40"/>
                  </a:cubicBezTo>
                  <a:cubicBezTo>
                    <a:pt x="14" y="40"/>
                    <a:pt x="12" y="39"/>
                    <a:pt x="10" y="38"/>
                  </a:cubicBezTo>
                  <a:cubicBezTo>
                    <a:pt x="8" y="37"/>
                    <a:pt x="6" y="36"/>
                    <a:pt x="5" y="34"/>
                  </a:cubicBezTo>
                  <a:cubicBezTo>
                    <a:pt x="3" y="32"/>
                    <a:pt x="2" y="30"/>
                    <a:pt x="1" y="28"/>
                  </a:cubicBezTo>
                  <a:cubicBezTo>
                    <a:pt x="0" y="25"/>
                    <a:pt x="0" y="23"/>
                    <a:pt x="0" y="20"/>
                  </a:cubicBezTo>
                  <a:cubicBezTo>
                    <a:pt x="0" y="16"/>
                    <a:pt x="0" y="14"/>
                    <a:pt x="1" y="11"/>
                  </a:cubicBezTo>
                  <a:cubicBezTo>
                    <a:pt x="2" y="9"/>
                    <a:pt x="3" y="7"/>
                    <a:pt x="5" y="5"/>
                  </a:cubicBezTo>
                  <a:cubicBezTo>
                    <a:pt x="6" y="3"/>
                    <a:pt x="8" y="2"/>
                    <a:pt x="10" y="1"/>
                  </a:cubicBezTo>
                  <a:cubicBezTo>
                    <a:pt x="12" y="0"/>
                    <a:pt x="14" y="0"/>
                    <a:pt x="17" y="0"/>
                  </a:cubicBezTo>
                  <a:cubicBezTo>
                    <a:pt x="19" y="0"/>
                    <a:pt x="22" y="0"/>
                    <a:pt x="24" y="1"/>
                  </a:cubicBezTo>
                  <a:cubicBezTo>
                    <a:pt x="26" y="2"/>
                    <a:pt x="28" y="3"/>
                    <a:pt x="29" y="5"/>
                  </a:cubicBezTo>
                  <a:cubicBezTo>
                    <a:pt x="31" y="7"/>
                    <a:pt x="32" y="9"/>
                    <a:pt x="33" y="11"/>
                  </a:cubicBezTo>
                  <a:cubicBezTo>
                    <a:pt x="34" y="14"/>
                    <a:pt x="34" y="16"/>
                    <a:pt x="34" y="19"/>
                  </a:cubicBezTo>
                  <a:close/>
                  <a:moveTo>
                    <a:pt x="26" y="20"/>
                  </a:moveTo>
                  <a:cubicBezTo>
                    <a:pt x="26" y="18"/>
                    <a:pt x="26" y="16"/>
                    <a:pt x="26" y="14"/>
                  </a:cubicBezTo>
                  <a:cubicBezTo>
                    <a:pt x="25" y="13"/>
                    <a:pt x="25" y="11"/>
                    <a:pt x="24" y="10"/>
                  </a:cubicBezTo>
                  <a:cubicBezTo>
                    <a:pt x="23" y="9"/>
                    <a:pt x="22" y="8"/>
                    <a:pt x="21" y="8"/>
                  </a:cubicBezTo>
                  <a:cubicBezTo>
                    <a:pt x="19" y="7"/>
                    <a:pt x="18" y="7"/>
                    <a:pt x="17" y="7"/>
                  </a:cubicBezTo>
                  <a:cubicBezTo>
                    <a:pt x="15" y="7"/>
                    <a:pt x="14" y="7"/>
                    <a:pt x="13" y="8"/>
                  </a:cubicBezTo>
                  <a:cubicBezTo>
                    <a:pt x="12" y="8"/>
                    <a:pt x="11" y="9"/>
                    <a:pt x="10" y="10"/>
                  </a:cubicBezTo>
                  <a:cubicBezTo>
                    <a:pt x="9" y="11"/>
                    <a:pt x="8" y="13"/>
                    <a:pt x="8" y="14"/>
                  </a:cubicBezTo>
                  <a:cubicBezTo>
                    <a:pt x="8" y="16"/>
                    <a:pt x="7" y="17"/>
                    <a:pt x="7" y="19"/>
                  </a:cubicBezTo>
                  <a:cubicBezTo>
                    <a:pt x="7" y="21"/>
                    <a:pt x="8" y="23"/>
                    <a:pt x="8" y="25"/>
                  </a:cubicBezTo>
                  <a:cubicBezTo>
                    <a:pt x="9" y="27"/>
                    <a:pt x="9" y="28"/>
                    <a:pt x="10" y="29"/>
                  </a:cubicBezTo>
                  <a:cubicBezTo>
                    <a:pt x="11" y="30"/>
                    <a:pt x="12" y="31"/>
                    <a:pt x="13" y="32"/>
                  </a:cubicBezTo>
                  <a:cubicBezTo>
                    <a:pt x="14" y="32"/>
                    <a:pt x="16" y="32"/>
                    <a:pt x="17" y="32"/>
                  </a:cubicBezTo>
                  <a:cubicBezTo>
                    <a:pt x="18" y="32"/>
                    <a:pt x="20" y="32"/>
                    <a:pt x="21" y="31"/>
                  </a:cubicBezTo>
                  <a:cubicBezTo>
                    <a:pt x="22" y="31"/>
                    <a:pt x="23" y="30"/>
                    <a:pt x="24" y="29"/>
                  </a:cubicBezTo>
                  <a:cubicBezTo>
                    <a:pt x="25" y="27"/>
                    <a:pt x="25" y="26"/>
                    <a:pt x="26" y="25"/>
                  </a:cubicBezTo>
                  <a:cubicBezTo>
                    <a:pt x="26" y="23"/>
                    <a:pt x="26" y="21"/>
                    <a:pt x="2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9" name="Freeform 27">
              <a:extLst>
                <a:ext uri="{FF2B5EF4-FFF2-40B4-BE49-F238E27FC236}">
                  <a16:creationId xmlns:a16="http://schemas.microsoft.com/office/drawing/2014/main" id="{39861D7E-D8DA-436F-9E2F-5C08A8BFB4D5}"/>
                </a:ext>
              </a:extLst>
            </p:cNvPr>
            <p:cNvSpPr>
              <a:spLocks/>
            </p:cNvSpPr>
            <p:nvPr userDrawn="1"/>
          </p:nvSpPr>
          <p:spPr bwMode="auto">
            <a:xfrm>
              <a:off x="2344710" y="6212575"/>
              <a:ext cx="78468" cy="99391"/>
            </a:xfrm>
            <a:custGeom>
              <a:avLst/>
              <a:gdLst>
                <a:gd name="T0" fmla="*/ 23 w 31"/>
                <a:gd name="T1" fmla="*/ 39 h 39"/>
                <a:gd name="T2" fmla="*/ 23 w 31"/>
                <a:gd name="T3" fmla="*/ 17 h 39"/>
                <a:gd name="T4" fmla="*/ 21 w 31"/>
                <a:gd name="T5" fmla="*/ 9 h 39"/>
                <a:gd name="T6" fmla="*/ 15 w 31"/>
                <a:gd name="T7" fmla="*/ 7 h 39"/>
                <a:gd name="T8" fmla="*/ 12 w 31"/>
                <a:gd name="T9" fmla="*/ 7 h 39"/>
                <a:gd name="T10" fmla="*/ 9 w 31"/>
                <a:gd name="T11" fmla="*/ 9 h 39"/>
                <a:gd name="T12" fmla="*/ 8 w 31"/>
                <a:gd name="T13" fmla="*/ 12 h 39"/>
                <a:gd name="T14" fmla="*/ 7 w 31"/>
                <a:gd name="T15" fmla="*/ 16 h 39"/>
                <a:gd name="T16" fmla="*/ 7 w 31"/>
                <a:gd name="T17" fmla="*/ 39 h 39"/>
                <a:gd name="T18" fmla="*/ 0 w 31"/>
                <a:gd name="T19" fmla="*/ 39 h 39"/>
                <a:gd name="T20" fmla="*/ 0 w 31"/>
                <a:gd name="T21" fmla="*/ 0 h 39"/>
                <a:gd name="T22" fmla="*/ 7 w 31"/>
                <a:gd name="T23" fmla="*/ 0 h 39"/>
                <a:gd name="T24" fmla="*/ 7 w 31"/>
                <a:gd name="T25" fmla="*/ 4 h 39"/>
                <a:gd name="T26" fmla="*/ 9 w 31"/>
                <a:gd name="T27" fmla="*/ 2 h 39"/>
                <a:gd name="T28" fmla="*/ 11 w 31"/>
                <a:gd name="T29" fmla="*/ 1 h 39"/>
                <a:gd name="T30" fmla="*/ 14 w 31"/>
                <a:gd name="T31" fmla="*/ 0 h 39"/>
                <a:gd name="T32" fmla="*/ 17 w 31"/>
                <a:gd name="T33" fmla="*/ 0 h 39"/>
                <a:gd name="T34" fmla="*/ 23 w 31"/>
                <a:gd name="T35" fmla="*/ 1 h 39"/>
                <a:gd name="T36" fmla="*/ 27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1" y="9"/>
                  </a:cubicBezTo>
                  <a:cubicBezTo>
                    <a:pt x="20" y="7"/>
                    <a:pt x="18" y="7"/>
                    <a:pt x="15" y="7"/>
                  </a:cubicBezTo>
                  <a:cubicBezTo>
                    <a:pt x="14" y="7"/>
                    <a:pt x="13" y="7"/>
                    <a:pt x="12" y="7"/>
                  </a:cubicBezTo>
                  <a:cubicBezTo>
                    <a:pt x="11" y="8"/>
                    <a:pt x="10" y="8"/>
                    <a:pt x="9" y="9"/>
                  </a:cubicBezTo>
                  <a:cubicBezTo>
                    <a:pt x="9" y="10"/>
                    <a:pt x="8" y="11"/>
                    <a:pt x="8" y="12"/>
                  </a:cubicBezTo>
                  <a:cubicBezTo>
                    <a:pt x="8" y="14"/>
                    <a:pt x="7" y="15"/>
                    <a:pt x="7" y="16"/>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10" y="2"/>
                    <a:pt x="11" y="1"/>
                    <a:pt x="11" y="1"/>
                  </a:cubicBezTo>
                  <a:cubicBezTo>
                    <a:pt x="12" y="0"/>
                    <a:pt x="13" y="0"/>
                    <a:pt x="14" y="0"/>
                  </a:cubicBezTo>
                  <a:cubicBezTo>
                    <a:pt x="15" y="0"/>
                    <a:pt x="16" y="0"/>
                    <a:pt x="17" y="0"/>
                  </a:cubicBezTo>
                  <a:cubicBezTo>
                    <a:pt x="19" y="0"/>
                    <a:pt x="21" y="0"/>
                    <a:pt x="23" y="1"/>
                  </a:cubicBezTo>
                  <a:cubicBezTo>
                    <a:pt x="25" y="1"/>
                    <a:pt x="26" y="2"/>
                    <a:pt x="27" y="4"/>
                  </a:cubicBezTo>
                  <a:cubicBezTo>
                    <a:pt x="28" y="5"/>
                    <a:pt x="29" y="7"/>
                    <a:pt x="30" y="9"/>
                  </a:cubicBezTo>
                  <a:cubicBezTo>
                    <a:pt x="30"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0" name="Freeform 28">
              <a:extLst>
                <a:ext uri="{FF2B5EF4-FFF2-40B4-BE49-F238E27FC236}">
                  <a16:creationId xmlns:a16="http://schemas.microsoft.com/office/drawing/2014/main" id="{8B038F9F-6A9C-4E57-A659-0090AF470598}"/>
                </a:ext>
              </a:extLst>
            </p:cNvPr>
            <p:cNvSpPr>
              <a:spLocks/>
            </p:cNvSpPr>
            <p:nvPr userDrawn="1"/>
          </p:nvSpPr>
          <p:spPr bwMode="auto">
            <a:xfrm>
              <a:off x="2445845" y="6284068"/>
              <a:ext cx="31387"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4 w 12"/>
                <a:gd name="T11" fmla="*/ 11 h 12"/>
                <a:gd name="T12" fmla="*/ 2 w 12"/>
                <a:gd name="T13" fmla="*/ 10 h 12"/>
                <a:gd name="T14" fmla="*/ 1 w 12"/>
                <a:gd name="T15" fmla="*/ 8 h 12"/>
                <a:gd name="T16" fmla="*/ 0 w 12"/>
                <a:gd name="T17" fmla="*/ 6 h 12"/>
                <a:gd name="T18" fmla="*/ 1 w 12"/>
                <a:gd name="T19" fmla="*/ 4 h 12"/>
                <a:gd name="T20" fmla="*/ 2 w 12"/>
                <a:gd name="T21" fmla="*/ 2 h 12"/>
                <a:gd name="T22" fmla="*/ 4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4" y="11"/>
                  </a:cubicBezTo>
                  <a:cubicBezTo>
                    <a:pt x="3" y="11"/>
                    <a:pt x="2" y="10"/>
                    <a:pt x="2" y="10"/>
                  </a:cubicBezTo>
                  <a:cubicBezTo>
                    <a:pt x="1" y="9"/>
                    <a:pt x="1" y="9"/>
                    <a:pt x="1" y="8"/>
                  </a:cubicBezTo>
                  <a:cubicBezTo>
                    <a:pt x="0" y="7"/>
                    <a:pt x="0" y="7"/>
                    <a:pt x="0" y="6"/>
                  </a:cubicBezTo>
                  <a:cubicBezTo>
                    <a:pt x="0" y="5"/>
                    <a:pt x="0" y="4"/>
                    <a:pt x="1" y="4"/>
                  </a:cubicBezTo>
                  <a:cubicBezTo>
                    <a:pt x="1" y="3"/>
                    <a:pt x="1" y="2"/>
                    <a:pt x="2" y="2"/>
                  </a:cubicBezTo>
                  <a:cubicBezTo>
                    <a:pt x="2" y="1"/>
                    <a:pt x="3" y="1"/>
                    <a:pt x="4"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1" name="Freeform 29">
              <a:extLst>
                <a:ext uri="{FF2B5EF4-FFF2-40B4-BE49-F238E27FC236}">
                  <a16:creationId xmlns:a16="http://schemas.microsoft.com/office/drawing/2014/main" id="{15E4EB7D-754D-4053-9A23-596C7CFDA987}"/>
                </a:ext>
              </a:extLst>
            </p:cNvPr>
            <p:cNvSpPr>
              <a:spLocks/>
            </p:cNvSpPr>
            <p:nvPr userDrawn="1"/>
          </p:nvSpPr>
          <p:spPr bwMode="auto">
            <a:xfrm>
              <a:off x="2540006" y="6181188"/>
              <a:ext cx="97648" cy="130778"/>
            </a:xfrm>
            <a:custGeom>
              <a:avLst/>
              <a:gdLst>
                <a:gd name="T0" fmla="*/ 34 w 56"/>
                <a:gd name="T1" fmla="*/ 11 h 75"/>
                <a:gd name="T2" fmla="*/ 34 w 56"/>
                <a:gd name="T3" fmla="*/ 75 h 75"/>
                <a:gd name="T4" fmla="*/ 22 w 56"/>
                <a:gd name="T5" fmla="*/ 75 h 75"/>
                <a:gd name="T6" fmla="*/ 22 w 56"/>
                <a:gd name="T7" fmla="*/ 11 h 75"/>
                <a:gd name="T8" fmla="*/ 0 w 56"/>
                <a:gd name="T9" fmla="*/ 11 h 75"/>
                <a:gd name="T10" fmla="*/ 0 w 56"/>
                <a:gd name="T11" fmla="*/ 0 h 75"/>
                <a:gd name="T12" fmla="*/ 56 w 56"/>
                <a:gd name="T13" fmla="*/ 0 h 75"/>
                <a:gd name="T14" fmla="*/ 56 w 56"/>
                <a:gd name="T15" fmla="*/ 11 h 75"/>
                <a:gd name="T16" fmla="*/ 34 w 56"/>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34" y="11"/>
                  </a:moveTo>
                  <a:lnTo>
                    <a:pt x="34" y="75"/>
                  </a:lnTo>
                  <a:lnTo>
                    <a:pt x="22" y="75"/>
                  </a:lnTo>
                  <a:lnTo>
                    <a:pt x="22" y="11"/>
                  </a:lnTo>
                  <a:lnTo>
                    <a:pt x="0" y="11"/>
                  </a:lnTo>
                  <a:lnTo>
                    <a:pt x="0" y="0"/>
                  </a:lnTo>
                  <a:lnTo>
                    <a:pt x="56" y="0"/>
                  </a:lnTo>
                  <a:lnTo>
                    <a:pt x="56" y="11"/>
                  </a:lnTo>
                  <a:lnTo>
                    <a:pt x="34"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2" name="Freeform 30">
              <a:extLst>
                <a:ext uri="{FF2B5EF4-FFF2-40B4-BE49-F238E27FC236}">
                  <a16:creationId xmlns:a16="http://schemas.microsoft.com/office/drawing/2014/main" id="{28E147CB-2B8F-497B-B00B-C25E679DC5EB}"/>
                </a:ext>
              </a:extLst>
            </p:cNvPr>
            <p:cNvSpPr>
              <a:spLocks/>
            </p:cNvSpPr>
            <p:nvPr userDrawn="1"/>
          </p:nvSpPr>
          <p:spPr bwMode="auto">
            <a:xfrm>
              <a:off x="2651603" y="6174213"/>
              <a:ext cx="80211" cy="137753"/>
            </a:xfrm>
            <a:custGeom>
              <a:avLst/>
              <a:gdLst>
                <a:gd name="T0" fmla="*/ 24 w 31"/>
                <a:gd name="T1" fmla="*/ 54 h 54"/>
                <a:gd name="T2" fmla="*/ 24 w 31"/>
                <a:gd name="T3" fmla="*/ 32 h 54"/>
                <a:gd name="T4" fmla="*/ 22 w 31"/>
                <a:gd name="T5" fmla="*/ 24 h 54"/>
                <a:gd name="T6" fmla="*/ 16 w 31"/>
                <a:gd name="T7" fmla="*/ 22 h 54"/>
                <a:gd name="T8" fmla="*/ 13 w 31"/>
                <a:gd name="T9" fmla="*/ 22 h 54"/>
                <a:gd name="T10" fmla="*/ 10 w 31"/>
                <a:gd name="T11" fmla="*/ 24 h 54"/>
                <a:gd name="T12" fmla="*/ 8 w 31"/>
                <a:gd name="T13" fmla="*/ 27 h 54"/>
                <a:gd name="T14" fmla="*/ 8 w 31"/>
                <a:gd name="T15" fmla="*/ 31 h 54"/>
                <a:gd name="T16" fmla="*/ 8 w 31"/>
                <a:gd name="T17" fmla="*/ 54 h 54"/>
                <a:gd name="T18" fmla="*/ 0 w 31"/>
                <a:gd name="T19" fmla="*/ 54 h 54"/>
                <a:gd name="T20" fmla="*/ 0 w 31"/>
                <a:gd name="T21" fmla="*/ 4 h 54"/>
                <a:gd name="T22" fmla="*/ 8 w 31"/>
                <a:gd name="T23" fmla="*/ 0 h 54"/>
                <a:gd name="T24" fmla="*/ 8 w 31"/>
                <a:gd name="T25" fmla="*/ 19 h 54"/>
                <a:gd name="T26" fmla="*/ 10 w 31"/>
                <a:gd name="T27" fmla="*/ 17 h 54"/>
                <a:gd name="T28" fmla="*/ 12 w 31"/>
                <a:gd name="T29" fmla="*/ 16 h 54"/>
                <a:gd name="T30" fmla="*/ 15 w 31"/>
                <a:gd name="T31" fmla="*/ 15 h 54"/>
                <a:gd name="T32" fmla="*/ 18 w 31"/>
                <a:gd name="T33" fmla="*/ 15 h 54"/>
                <a:gd name="T34" fmla="*/ 24 w 31"/>
                <a:gd name="T35" fmla="*/ 16 h 54"/>
                <a:gd name="T36" fmla="*/ 28 w 31"/>
                <a:gd name="T37" fmla="*/ 19 h 54"/>
                <a:gd name="T38" fmla="*/ 30 w 31"/>
                <a:gd name="T39" fmla="*/ 24 h 54"/>
                <a:gd name="T40" fmla="*/ 31 w 31"/>
                <a:gd name="T41" fmla="*/ 32 h 54"/>
                <a:gd name="T42" fmla="*/ 31 w 31"/>
                <a:gd name="T43" fmla="*/ 54 h 54"/>
                <a:gd name="T44" fmla="*/ 24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4" y="54"/>
                  </a:moveTo>
                  <a:cubicBezTo>
                    <a:pt x="24" y="32"/>
                    <a:pt x="24" y="32"/>
                    <a:pt x="24" y="32"/>
                  </a:cubicBezTo>
                  <a:cubicBezTo>
                    <a:pt x="24" y="28"/>
                    <a:pt x="23" y="26"/>
                    <a:pt x="22" y="24"/>
                  </a:cubicBezTo>
                  <a:cubicBezTo>
                    <a:pt x="21" y="22"/>
                    <a:pt x="19" y="22"/>
                    <a:pt x="16" y="22"/>
                  </a:cubicBezTo>
                  <a:cubicBezTo>
                    <a:pt x="15" y="22"/>
                    <a:pt x="14" y="22"/>
                    <a:pt x="13" y="22"/>
                  </a:cubicBezTo>
                  <a:cubicBezTo>
                    <a:pt x="12" y="22"/>
                    <a:pt x="11" y="23"/>
                    <a:pt x="10" y="24"/>
                  </a:cubicBezTo>
                  <a:cubicBezTo>
                    <a:pt x="9" y="25"/>
                    <a:pt x="9" y="26"/>
                    <a:pt x="8" y="27"/>
                  </a:cubicBezTo>
                  <a:cubicBezTo>
                    <a:pt x="8" y="28"/>
                    <a:pt x="8" y="30"/>
                    <a:pt x="8" y="31"/>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8" y="18"/>
                    <a:pt x="9" y="18"/>
                    <a:pt x="10" y="17"/>
                  </a:cubicBezTo>
                  <a:cubicBezTo>
                    <a:pt x="10" y="17"/>
                    <a:pt x="11" y="16"/>
                    <a:pt x="12" y="16"/>
                  </a:cubicBezTo>
                  <a:cubicBezTo>
                    <a:pt x="13" y="15"/>
                    <a:pt x="14" y="15"/>
                    <a:pt x="15" y="15"/>
                  </a:cubicBezTo>
                  <a:cubicBezTo>
                    <a:pt x="16" y="15"/>
                    <a:pt x="17" y="15"/>
                    <a:pt x="18" y="15"/>
                  </a:cubicBezTo>
                  <a:cubicBezTo>
                    <a:pt x="20" y="15"/>
                    <a:pt x="22" y="15"/>
                    <a:pt x="24" y="16"/>
                  </a:cubicBezTo>
                  <a:cubicBezTo>
                    <a:pt x="25" y="16"/>
                    <a:pt x="27" y="17"/>
                    <a:pt x="28" y="19"/>
                  </a:cubicBezTo>
                  <a:cubicBezTo>
                    <a:pt x="29" y="20"/>
                    <a:pt x="30" y="22"/>
                    <a:pt x="30" y="24"/>
                  </a:cubicBezTo>
                  <a:cubicBezTo>
                    <a:pt x="31" y="27"/>
                    <a:pt x="31" y="29"/>
                    <a:pt x="31" y="32"/>
                  </a:cubicBezTo>
                  <a:cubicBezTo>
                    <a:pt x="31" y="54"/>
                    <a:pt x="31" y="54"/>
                    <a:pt x="31" y="54"/>
                  </a:cubicBezTo>
                  <a:lnTo>
                    <a:pt x="24"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3" name="Freeform 31">
              <a:extLst>
                <a:ext uri="{FF2B5EF4-FFF2-40B4-BE49-F238E27FC236}">
                  <a16:creationId xmlns:a16="http://schemas.microsoft.com/office/drawing/2014/main" id="{E68BC676-C787-429D-B59B-1A5CE062F78A}"/>
                </a:ext>
              </a:extLst>
            </p:cNvPr>
            <p:cNvSpPr>
              <a:spLocks noEditPoints="1"/>
            </p:cNvSpPr>
            <p:nvPr userDrawn="1"/>
          </p:nvSpPr>
          <p:spPr bwMode="auto">
            <a:xfrm>
              <a:off x="2750996" y="6212575"/>
              <a:ext cx="85443" cy="101135"/>
            </a:xfrm>
            <a:custGeom>
              <a:avLst/>
              <a:gdLst>
                <a:gd name="T0" fmla="*/ 33 w 33"/>
                <a:gd name="T1" fmla="*/ 19 h 40"/>
                <a:gd name="T2" fmla="*/ 33 w 33"/>
                <a:gd name="T3" fmla="*/ 21 h 40"/>
                <a:gd name="T4" fmla="*/ 33 w 33"/>
                <a:gd name="T5" fmla="*/ 22 h 40"/>
                <a:gd name="T6" fmla="*/ 7 w 33"/>
                <a:gd name="T7" fmla="*/ 22 h 40"/>
                <a:gd name="T8" fmla="*/ 8 w 33"/>
                <a:gd name="T9" fmla="*/ 27 h 40"/>
                <a:gd name="T10" fmla="*/ 11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7" y="24"/>
                    <a:pt x="8" y="26"/>
                    <a:pt x="8" y="27"/>
                  </a:cubicBezTo>
                  <a:cubicBezTo>
                    <a:pt x="9" y="28"/>
                    <a:pt x="10" y="29"/>
                    <a:pt x="11" y="30"/>
                  </a:cubicBezTo>
                  <a:cubicBezTo>
                    <a:pt x="11" y="31"/>
                    <a:pt x="12" y="32"/>
                    <a:pt x="13" y="32"/>
                  </a:cubicBezTo>
                  <a:cubicBezTo>
                    <a:pt x="15" y="33"/>
                    <a:pt x="16" y="33"/>
                    <a:pt x="17" y="33"/>
                  </a:cubicBezTo>
                  <a:cubicBezTo>
                    <a:pt x="18" y="33"/>
                    <a:pt x="18" y="33"/>
                    <a:pt x="19" y="33"/>
                  </a:cubicBezTo>
                  <a:cubicBezTo>
                    <a:pt x="20" y="32"/>
                    <a:pt x="21" y="32"/>
                    <a:pt x="21" y="32"/>
                  </a:cubicBezTo>
                  <a:cubicBezTo>
                    <a:pt x="22" y="32"/>
                    <a:pt x="23"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7"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4" name="Freeform 32">
              <a:extLst>
                <a:ext uri="{FF2B5EF4-FFF2-40B4-BE49-F238E27FC236}">
                  <a16:creationId xmlns:a16="http://schemas.microsoft.com/office/drawing/2014/main" id="{71266960-73CB-44B9-9A97-810858989148}"/>
                </a:ext>
              </a:extLst>
            </p:cNvPr>
            <p:cNvSpPr>
              <a:spLocks noEditPoints="1"/>
            </p:cNvSpPr>
            <p:nvPr userDrawn="1"/>
          </p:nvSpPr>
          <p:spPr bwMode="auto">
            <a:xfrm>
              <a:off x="2902698" y="6174213"/>
              <a:ext cx="80211" cy="139497"/>
            </a:xfrm>
            <a:custGeom>
              <a:avLst/>
              <a:gdLst>
                <a:gd name="T0" fmla="*/ 32 w 32"/>
                <a:gd name="T1" fmla="*/ 35 h 55"/>
                <a:gd name="T2" fmla="*/ 31 w 32"/>
                <a:gd name="T3" fmla="*/ 44 h 55"/>
                <a:gd name="T4" fmla="*/ 28 w 32"/>
                <a:gd name="T5" fmla="*/ 50 h 55"/>
                <a:gd name="T6" fmla="*/ 23 w 32"/>
                <a:gd name="T7" fmla="*/ 53 h 55"/>
                <a:gd name="T8" fmla="*/ 17 w 32"/>
                <a:gd name="T9" fmla="*/ 55 h 55"/>
                <a:gd name="T10" fmla="*/ 12 w 32"/>
                <a:gd name="T11" fmla="*/ 53 h 55"/>
                <a:gd name="T12" fmla="*/ 7 w 32"/>
                <a:gd name="T13" fmla="*/ 50 h 55"/>
                <a:gd name="T14" fmla="*/ 7 w 32"/>
                <a:gd name="T15" fmla="*/ 54 h 55"/>
                <a:gd name="T16" fmla="*/ 0 w 32"/>
                <a:gd name="T17" fmla="*/ 54 h 55"/>
                <a:gd name="T18" fmla="*/ 0 w 32"/>
                <a:gd name="T19" fmla="*/ 4 h 55"/>
                <a:gd name="T20" fmla="*/ 7 w 32"/>
                <a:gd name="T21" fmla="*/ 0 h 55"/>
                <a:gd name="T22" fmla="*/ 7 w 32"/>
                <a:gd name="T23" fmla="*/ 19 h 55"/>
                <a:gd name="T24" fmla="*/ 10 w 32"/>
                <a:gd name="T25" fmla="*/ 17 h 55"/>
                <a:gd name="T26" fmla="*/ 12 w 32"/>
                <a:gd name="T27" fmla="*/ 16 h 55"/>
                <a:gd name="T28" fmla="*/ 14 w 32"/>
                <a:gd name="T29" fmla="*/ 15 h 55"/>
                <a:gd name="T30" fmla="*/ 17 w 32"/>
                <a:gd name="T31" fmla="*/ 15 h 55"/>
                <a:gd name="T32" fmla="*/ 23 w 32"/>
                <a:gd name="T33" fmla="*/ 16 h 55"/>
                <a:gd name="T34" fmla="*/ 28 w 32"/>
                <a:gd name="T35" fmla="*/ 19 h 55"/>
                <a:gd name="T36" fmla="*/ 31 w 32"/>
                <a:gd name="T37" fmla="*/ 26 h 55"/>
                <a:gd name="T38" fmla="*/ 32 w 32"/>
                <a:gd name="T39" fmla="*/ 35 h 55"/>
                <a:gd name="T40" fmla="*/ 25 w 32"/>
                <a:gd name="T41" fmla="*/ 35 h 55"/>
                <a:gd name="T42" fmla="*/ 23 w 32"/>
                <a:gd name="T43" fmla="*/ 25 h 55"/>
                <a:gd name="T44" fmla="*/ 16 w 32"/>
                <a:gd name="T45" fmla="*/ 22 h 55"/>
                <a:gd name="T46" fmla="*/ 14 w 32"/>
                <a:gd name="T47" fmla="*/ 22 h 55"/>
                <a:gd name="T48" fmla="*/ 11 w 32"/>
                <a:gd name="T49" fmla="*/ 23 h 55"/>
                <a:gd name="T50" fmla="*/ 9 w 32"/>
                <a:gd name="T51" fmla="*/ 25 h 55"/>
                <a:gd name="T52" fmla="*/ 7 w 32"/>
                <a:gd name="T53" fmla="*/ 26 h 55"/>
                <a:gd name="T54" fmla="*/ 7 w 32"/>
                <a:gd name="T55" fmla="*/ 43 h 55"/>
                <a:gd name="T56" fmla="*/ 9 w 32"/>
                <a:gd name="T57" fmla="*/ 44 h 55"/>
                <a:gd name="T58" fmla="*/ 11 w 32"/>
                <a:gd name="T59" fmla="*/ 46 h 55"/>
                <a:gd name="T60" fmla="*/ 14 w 32"/>
                <a:gd name="T61" fmla="*/ 47 h 55"/>
                <a:gd name="T62" fmla="*/ 16 w 32"/>
                <a:gd name="T63" fmla="*/ 48 h 55"/>
                <a:gd name="T64" fmla="*/ 23 w 32"/>
                <a:gd name="T65" fmla="*/ 45 h 55"/>
                <a:gd name="T66" fmla="*/ 25 w 32"/>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5">
                  <a:moveTo>
                    <a:pt x="32" y="35"/>
                  </a:moveTo>
                  <a:cubicBezTo>
                    <a:pt x="32" y="38"/>
                    <a:pt x="32" y="41"/>
                    <a:pt x="31" y="44"/>
                  </a:cubicBezTo>
                  <a:cubicBezTo>
                    <a:pt x="30" y="46"/>
                    <a:pt x="29" y="48"/>
                    <a:pt x="28" y="50"/>
                  </a:cubicBezTo>
                  <a:cubicBezTo>
                    <a:pt x="26" y="51"/>
                    <a:pt x="25" y="53"/>
                    <a:pt x="23" y="53"/>
                  </a:cubicBezTo>
                  <a:cubicBezTo>
                    <a:pt x="21" y="54"/>
                    <a:pt x="19" y="55"/>
                    <a:pt x="17" y="55"/>
                  </a:cubicBezTo>
                  <a:cubicBezTo>
                    <a:pt x="15" y="55"/>
                    <a:pt x="13" y="54"/>
                    <a:pt x="12" y="53"/>
                  </a:cubicBezTo>
                  <a:cubicBezTo>
                    <a:pt x="10" y="52"/>
                    <a:pt x="9" y="51"/>
                    <a:pt x="7" y="50"/>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10" y="17"/>
                  </a:cubicBezTo>
                  <a:cubicBezTo>
                    <a:pt x="10" y="17"/>
                    <a:pt x="11" y="16"/>
                    <a:pt x="12" y="16"/>
                  </a:cubicBezTo>
                  <a:cubicBezTo>
                    <a:pt x="12" y="16"/>
                    <a:pt x="13" y="15"/>
                    <a:pt x="14" y="15"/>
                  </a:cubicBezTo>
                  <a:cubicBezTo>
                    <a:pt x="15" y="15"/>
                    <a:pt x="16" y="15"/>
                    <a:pt x="17" y="15"/>
                  </a:cubicBezTo>
                  <a:cubicBezTo>
                    <a:pt x="20" y="15"/>
                    <a:pt x="21" y="15"/>
                    <a:pt x="23" y="16"/>
                  </a:cubicBezTo>
                  <a:cubicBezTo>
                    <a:pt x="25" y="16"/>
                    <a:pt x="27" y="18"/>
                    <a:pt x="28" y="19"/>
                  </a:cubicBezTo>
                  <a:cubicBezTo>
                    <a:pt x="29" y="21"/>
                    <a:pt x="30" y="23"/>
                    <a:pt x="31" y="26"/>
                  </a:cubicBezTo>
                  <a:cubicBezTo>
                    <a:pt x="32" y="28"/>
                    <a:pt x="32" y="32"/>
                    <a:pt x="32" y="35"/>
                  </a:cubicBezTo>
                  <a:close/>
                  <a:moveTo>
                    <a:pt x="25" y="35"/>
                  </a:moveTo>
                  <a:cubicBezTo>
                    <a:pt x="25" y="31"/>
                    <a:pt x="24" y="27"/>
                    <a:pt x="23" y="25"/>
                  </a:cubicBezTo>
                  <a:cubicBezTo>
                    <a:pt x="21" y="23"/>
                    <a:pt x="19" y="22"/>
                    <a:pt x="16" y="22"/>
                  </a:cubicBezTo>
                  <a:cubicBezTo>
                    <a:pt x="15" y="22"/>
                    <a:pt x="14" y="22"/>
                    <a:pt x="14" y="22"/>
                  </a:cubicBezTo>
                  <a:cubicBezTo>
                    <a:pt x="13" y="22"/>
                    <a:pt x="12" y="23"/>
                    <a:pt x="11" y="23"/>
                  </a:cubicBezTo>
                  <a:cubicBezTo>
                    <a:pt x="10" y="23"/>
                    <a:pt x="10" y="24"/>
                    <a:pt x="9" y="25"/>
                  </a:cubicBezTo>
                  <a:cubicBezTo>
                    <a:pt x="8" y="25"/>
                    <a:pt x="8" y="26"/>
                    <a:pt x="7" y="26"/>
                  </a:cubicBezTo>
                  <a:cubicBezTo>
                    <a:pt x="7" y="43"/>
                    <a:pt x="7" y="43"/>
                    <a:pt x="7" y="43"/>
                  </a:cubicBezTo>
                  <a:cubicBezTo>
                    <a:pt x="8" y="43"/>
                    <a:pt x="8" y="44"/>
                    <a:pt x="9" y="44"/>
                  </a:cubicBezTo>
                  <a:cubicBezTo>
                    <a:pt x="10" y="45"/>
                    <a:pt x="10" y="45"/>
                    <a:pt x="11" y="46"/>
                  </a:cubicBezTo>
                  <a:cubicBezTo>
                    <a:pt x="12" y="46"/>
                    <a:pt x="13" y="47"/>
                    <a:pt x="14" y="47"/>
                  </a:cubicBezTo>
                  <a:cubicBezTo>
                    <a:pt x="15" y="47"/>
                    <a:pt x="15" y="48"/>
                    <a:pt x="16"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5" name="Freeform 33">
              <a:extLst>
                <a:ext uri="{FF2B5EF4-FFF2-40B4-BE49-F238E27FC236}">
                  <a16:creationId xmlns:a16="http://schemas.microsoft.com/office/drawing/2014/main" id="{3FF3AC5A-B742-4B29-8E04-03A71D82B9A6}"/>
                </a:ext>
              </a:extLst>
            </p:cNvPr>
            <p:cNvSpPr>
              <a:spLocks noEditPoints="1"/>
            </p:cNvSpPr>
            <p:nvPr userDrawn="1"/>
          </p:nvSpPr>
          <p:spPr bwMode="auto">
            <a:xfrm>
              <a:off x="2998603"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8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8" y="37"/>
                  </a:cubicBezTo>
                  <a:cubicBezTo>
                    <a:pt x="27" y="37"/>
                    <a:pt x="26" y="38"/>
                    <a:pt x="25" y="38"/>
                  </a:cubicBezTo>
                  <a:cubicBezTo>
                    <a:pt x="24" y="39"/>
                    <a:pt x="23"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7"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6" name="Freeform 34">
              <a:extLst>
                <a:ext uri="{FF2B5EF4-FFF2-40B4-BE49-F238E27FC236}">
                  <a16:creationId xmlns:a16="http://schemas.microsoft.com/office/drawing/2014/main" id="{0C912743-E24B-4E48-8196-5FBD1ECEE9AD}"/>
                </a:ext>
              </a:extLst>
            </p:cNvPr>
            <p:cNvSpPr>
              <a:spLocks/>
            </p:cNvSpPr>
            <p:nvPr userDrawn="1"/>
          </p:nvSpPr>
          <p:spPr bwMode="auto">
            <a:xfrm>
              <a:off x="309625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3"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7" name="Freeform 35">
              <a:extLst>
                <a:ext uri="{FF2B5EF4-FFF2-40B4-BE49-F238E27FC236}">
                  <a16:creationId xmlns:a16="http://schemas.microsoft.com/office/drawing/2014/main" id="{6E2F01F4-1410-4FE1-B043-EA97A1541F32}"/>
                </a:ext>
              </a:extLst>
            </p:cNvPr>
            <p:cNvSpPr>
              <a:spLocks/>
            </p:cNvSpPr>
            <p:nvPr userDrawn="1"/>
          </p:nvSpPr>
          <p:spPr bwMode="auto">
            <a:xfrm>
              <a:off x="3164256" y="6174213"/>
              <a:ext cx="55799" cy="139497"/>
            </a:xfrm>
            <a:custGeom>
              <a:avLst/>
              <a:gdLst>
                <a:gd name="T0" fmla="*/ 21 w 22"/>
                <a:gd name="T1" fmla="*/ 53 h 55"/>
                <a:gd name="T2" fmla="*/ 18 w 22"/>
                <a:gd name="T3" fmla="*/ 54 h 55"/>
                <a:gd name="T4" fmla="*/ 14 w 22"/>
                <a:gd name="T5" fmla="*/ 55 h 55"/>
                <a:gd name="T6" fmla="*/ 10 w 22"/>
                <a:gd name="T7" fmla="*/ 54 h 55"/>
                <a:gd name="T8" fmla="*/ 7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6" y="54"/>
                    <a:pt x="15" y="55"/>
                    <a:pt x="14" y="55"/>
                  </a:cubicBezTo>
                  <a:cubicBezTo>
                    <a:pt x="12" y="55"/>
                    <a:pt x="11" y="54"/>
                    <a:pt x="10" y="54"/>
                  </a:cubicBezTo>
                  <a:cubicBezTo>
                    <a:pt x="9" y="54"/>
                    <a:pt x="8" y="53"/>
                    <a:pt x="7"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8" name="Freeform 36">
              <a:extLst>
                <a:ext uri="{FF2B5EF4-FFF2-40B4-BE49-F238E27FC236}">
                  <a16:creationId xmlns:a16="http://schemas.microsoft.com/office/drawing/2014/main" id="{58ACFF1C-49F0-414E-B9E3-DE4E9FFAA38A}"/>
                </a:ext>
              </a:extLst>
            </p:cNvPr>
            <p:cNvSpPr>
              <a:spLocks noEditPoints="1"/>
            </p:cNvSpPr>
            <p:nvPr userDrawn="1"/>
          </p:nvSpPr>
          <p:spPr bwMode="auto">
            <a:xfrm>
              <a:off x="3234004"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9" name="Freeform 37">
              <a:extLst>
                <a:ext uri="{FF2B5EF4-FFF2-40B4-BE49-F238E27FC236}">
                  <a16:creationId xmlns:a16="http://schemas.microsoft.com/office/drawing/2014/main" id="{DACBD04B-22FF-4A4F-8B29-A2F31A05423A}"/>
                </a:ext>
              </a:extLst>
            </p:cNvPr>
            <p:cNvSpPr>
              <a:spLocks/>
            </p:cNvSpPr>
            <p:nvPr userDrawn="1"/>
          </p:nvSpPr>
          <p:spPr bwMode="auto">
            <a:xfrm>
              <a:off x="3336884" y="6212575"/>
              <a:ext cx="59286" cy="99391"/>
            </a:xfrm>
            <a:custGeom>
              <a:avLst/>
              <a:gdLst>
                <a:gd name="T0" fmla="*/ 21 w 23"/>
                <a:gd name="T1" fmla="*/ 8 h 39"/>
                <a:gd name="T2" fmla="*/ 19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7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9" y="7"/>
                  </a:cubicBezTo>
                  <a:cubicBezTo>
                    <a:pt x="18" y="7"/>
                    <a:pt x="17"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1" y="1"/>
                  </a:cubicBezTo>
                  <a:cubicBezTo>
                    <a:pt x="12" y="0"/>
                    <a:pt x="13" y="0"/>
                    <a:pt x="14" y="0"/>
                  </a:cubicBezTo>
                  <a:cubicBezTo>
                    <a:pt x="15" y="0"/>
                    <a:pt x="16" y="0"/>
                    <a:pt x="17"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0" name="Freeform 38">
              <a:extLst>
                <a:ext uri="{FF2B5EF4-FFF2-40B4-BE49-F238E27FC236}">
                  <a16:creationId xmlns:a16="http://schemas.microsoft.com/office/drawing/2014/main" id="{A13F6E37-C22B-4FD3-ADFE-9C53ECB44692}"/>
                </a:ext>
              </a:extLst>
            </p:cNvPr>
            <p:cNvSpPr>
              <a:spLocks/>
            </p:cNvSpPr>
            <p:nvPr userDrawn="1"/>
          </p:nvSpPr>
          <p:spPr bwMode="auto">
            <a:xfrm>
              <a:off x="3451969"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1" name="Freeform 39">
              <a:extLst>
                <a:ext uri="{FF2B5EF4-FFF2-40B4-BE49-F238E27FC236}">
                  <a16:creationId xmlns:a16="http://schemas.microsoft.com/office/drawing/2014/main" id="{76256F1D-405A-49F9-8592-A899623F2DB0}"/>
                </a:ext>
              </a:extLst>
            </p:cNvPr>
            <p:cNvSpPr>
              <a:spLocks/>
            </p:cNvSpPr>
            <p:nvPr userDrawn="1"/>
          </p:nvSpPr>
          <p:spPr bwMode="auto">
            <a:xfrm>
              <a:off x="3530436"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2" name="Freeform 40">
              <a:extLst>
                <a:ext uri="{FF2B5EF4-FFF2-40B4-BE49-F238E27FC236}">
                  <a16:creationId xmlns:a16="http://schemas.microsoft.com/office/drawing/2014/main" id="{2F9CAE14-DB05-4B70-867F-3F6164BDB74F}"/>
                </a:ext>
              </a:extLst>
            </p:cNvPr>
            <p:cNvSpPr>
              <a:spLocks noEditPoints="1"/>
            </p:cNvSpPr>
            <p:nvPr userDrawn="1"/>
          </p:nvSpPr>
          <p:spPr bwMode="auto">
            <a:xfrm>
              <a:off x="362808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3" name="Freeform 41">
              <a:extLst>
                <a:ext uri="{FF2B5EF4-FFF2-40B4-BE49-F238E27FC236}">
                  <a16:creationId xmlns:a16="http://schemas.microsoft.com/office/drawing/2014/main" id="{30C7B10F-7027-41F9-BEE2-F1575CB690D6}"/>
                </a:ext>
              </a:extLst>
            </p:cNvPr>
            <p:cNvSpPr>
              <a:spLocks noEditPoints="1"/>
            </p:cNvSpPr>
            <p:nvPr userDrawn="1"/>
          </p:nvSpPr>
          <p:spPr bwMode="auto">
            <a:xfrm>
              <a:off x="3772813" y="6212575"/>
              <a:ext cx="81955" cy="101135"/>
            </a:xfrm>
            <a:custGeom>
              <a:avLst/>
              <a:gdLst>
                <a:gd name="T0" fmla="*/ 24 w 32"/>
                <a:gd name="T1" fmla="*/ 39 h 40"/>
                <a:gd name="T2" fmla="*/ 24 w 32"/>
                <a:gd name="T3" fmla="*/ 35 h 40"/>
                <a:gd name="T4" fmla="*/ 22 w 32"/>
                <a:gd name="T5" fmla="*/ 37 h 40"/>
                <a:gd name="T6" fmla="*/ 20 w 32"/>
                <a:gd name="T7" fmla="*/ 38 h 40"/>
                <a:gd name="T8" fmla="*/ 17 w 32"/>
                <a:gd name="T9" fmla="*/ 39 h 40"/>
                <a:gd name="T10" fmla="*/ 14 w 32"/>
                <a:gd name="T11" fmla="*/ 40 h 40"/>
                <a:gd name="T12" fmla="*/ 9 w 32"/>
                <a:gd name="T13" fmla="*/ 39 h 40"/>
                <a:gd name="T14" fmla="*/ 5 w 32"/>
                <a:gd name="T15" fmla="*/ 37 h 40"/>
                <a:gd name="T16" fmla="*/ 2 w 32"/>
                <a:gd name="T17" fmla="*/ 33 h 40"/>
                <a:gd name="T18" fmla="*/ 0 w 32"/>
                <a:gd name="T19" fmla="*/ 27 h 40"/>
                <a:gd name="T20" fmla="*/ 2 w 32"/>
                <a:gd name="T21" fmla="*/ 21 h 40"/>
                <a:gd name="T22" fmla="*/ 5 w 32"/>
                <a:gd name="T23" fmla="*/ 17 h 40"/>
                <a:gd name="T24" fmla="*/ 10 w 32"/>
                <a:gd name="T25" fmla="*/ 15 h 40"/>
                <a:gd name="T26" fmla="*/ 16 w 32"/>
                <a:gd name="T27" fmla="*/ 14 h 40"/>
                <a:gd name="T28" fmla="*/ 21 w 32"/>
                <a:gd name="T29" fmla="*/ 15 h 40"/>
                <a:gd name="T30" fmla="*/ 24 w 32"/>
                <a:gd name="T31" fmla="*/ 16 h 40"/>
                <a:gd name="T32" fmla="*/ 24 w 32"/>
                <a:gd name="T33" fmla="*/ 13 h 40"/>
                <a:gd name="T34" fmla="*/ 22 w 32"/>
                <a:gd name="T35" fmla="*/ 8 h 40"/>
                <a:gd name="T36" fmla="*/ 17 w 32"/>
                <a:gd name="T37" fmla="*/ 6 h 40"/>
                <a:gd name="T38" fmla="*/ 12 w 32"/>
                <a:gd name="T39" fmla="*/ 7 h 40"/>
                <a:gd name="T40" fmla="*/ 7 w 32"/>
                <a:gd name="T41" fmla="*/ 9 h 40"/>
                <a:gd name="T42" fmla="*/ 4 w 32"/>
                <a:gd name="T43" fmla="*/ 3 h 40"/>
                <a:gd name="T44" fmla="*/ 10 w 32"/>
                <a:gd name="T45" fmla="*/ 0 h 40"/>
                <a:gd name="T46" fmla="*/ 17 w 32"/>
                <a:gd name="T47" fmla="*/ 0 h 40"/>
                <a:gd name="T48" fmla="*/ 23 w 32"/>
                <a:gd name="T49" fmla="*/ 0 h 40"/>
                <a:gd name="T50" fmla="*/ 28 w 32"/>
                <a:gd name="T51" fmla="*/ 3 h 40"/>
                <a:gd name="T52" fmla="*/ 31 w 32"/>
                <a:gd name="T53" fmla="*/ 7 h 40"/>
                <a:gd name="T54" fmla="*/ 32 w 32"/>
                <a:gd name="T55" fmla="*/ 12 h 40"/>
                <a:gd name="T56" fmla="*/ 32 w 32"/>
                <a:gd name="T57" fmla="*/ 39 h 40"/>
                <a:gd name="T58" fmla="*/ 24 w 32"/>
                <a:gd name="T59" fmla="*/ 39 h 40"/>
                <a:gd name="T60" fmla="*/ 24 w 32"/>
                <a:gd name="T61" fmla="*/ 22 h 40"/>
                <a:gd name="T62" fmla="*/ 22 w 32"/>
                <a:gd name="T63" fmla="*/ 22 h 40"/>
                <a:gd name="T64" fmla="*/ 21 w 32"/>
                <a:gd name="T65" fmla="*/ 21 h 40"/>
                <a:gd name="T66" fmla="*/ 18 w 32"/>
                <a:gd name="T67" fmla="*/ 21 h 40"/>
                <a:gd name="T68" fmla="*/ 16 w 32"/>
                <a:gd name="T69" fmla="*/ 21 h 40"/>
                <a:gd name="T70" fmla="*/ 10 w 32"/>
                <a:gd name="T71" fmla="*/ 22 h 40"/>
                <a:gd name="T72" fmla="*/ 8 w 32"/>
                <a:gd name="T73" fmla="*/ 26 h 40"/>
                <a:gd name="T74" fmla="*/ 8 w 32"/>
                <a:gd name="T75" fmla="*/ 29 h 40"/>
                <a:gd name="T76" fmla="*/ 10 w 32"/>
                <a:gd name="T77" fmla="*/ 31 h 40"/>
                <a:gd name="T78" fmla="*/ 12 w 32"/>
                <a:gd name="T79" fmla="*/ 32 h 40"/>
                <a:gd name="T80" fmla="*/ 15 w 32"/>
                <a:gd name="T81" fmla="*/ 33 h 40"/>
                <a:gd name="T82" fmla="*/ 18 w 32"/>
                <a:gd name="T83" fmla="*/ 32 h 40"/>
                <a:gd name="T84" fmla="*/ 21 w 32"/>
                <a:gd name="T85" fmla="*/ 31 h 40"/>
                <a:gd name="T86" fmla="*/ 23 w 32"/>
                <a:gd name="T87" fmla="*/ 30 h 40"/>
                <a:gd name="T88" fmla="*/ 24 w 32"/>
                <a:gd name="T89" fmla="*/ 28 h 40"/>
                <a:gd name="T90" fmla="*/ 24 w 32"/>
                <a:gd name="T9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0">
                  <a:moveTo>
                    <a:pt x="24" y="39"/>
                  </a:moveTo>
                  <a:cubicBezTo>
                    <a:pt x="24" y="35"/>
                    <a:pt x="24" y="35"/>
                    <a:pt x="24" y="35"/>
                  </a:cubicBezTo>
                  <a:cubicBezTo>
                    <a:pt x="23" y="36"/>
                    <a:pt x="23" y="37"/>
                    <a:pt x="22" y="37"/>
                  </a:cubicBezTo>
                  <a:cubicBezTo>
                    <a:pt x="21" y="37"/>
                    <a:pt x="21" y="38"/>
                    <a:pt x="20" y="38"/>
                  </a:cubicBezTo>
                  <a:cubicBezTo>
                    <a:pt x="19" y="39"/>
                    <a:pt x="18" y="39"/>
                    <a:pt x="17" y="39"/>
                  </a:cubicBezTo>
                  <a:cubicBezTo>
                    <a:pt x="16" y="39"/>
                    <a:pt x="15" y="40"/>
                    <a:pt x="14" y="40"/>
                  </a:cubicBezTo>
                  <a:cubicBezTo>
                    <a:pt x="12" y="40"/>
                    <a:pt x="11" y="39"/>
                    <a:pt x="9" y="39"/>
                  </a:cubicBezTo>
                  <a:cubicBezTo>
                    <a:pt x="7" y="38"/>
                    <a:pt x="6" y="38"/>
                    <a:pt x="5" y="37"/>
                  </a:cubicBezTo>
                  <a:cubicBezTo>
                    <a:pt x="3" y="36"/>
                    <a:pt x="2" y="34"/>
                    <a:pt x="2" y="33"/>
                  </a:cubicBezTo>
                  <a:cubicBezTo>
                    <a:pt x="1" y="31"/>
                    <a:pt x="0" y="29"/>
                    <a:pt x="0" y="27"/>
                  </a:cubicBezTo>
                  <a:cubicBezTo>
                    <a:pt x="0" y="24"/>
                    <a:pt x="1" y="23"/>
                    <a:pt x="2" y="21"/>
                  </a:cubicBezTo>
                  <a:cubicBezTo>
                    <a:pt x="2" y="20"/>
                    <a:pt x="3" y="18"/>
                    <a:pt x="5" y="17"/>
                  </a:cubicBezTo>
                  <a:cubicBezTo>
                    <a:pt x="6" y="16"/>
                    <a:pt x="8" y="15"/>
                    <a:pt x="10" y="15"/>
                  </a:cubicBezTo>
                  <a:cubicBezTo>
                    <a:pt x="12" y="14"/>
                    <a:pt x="14" y="14"/>
                    <a:pt x="16" y="14"/>
                  </a:cubicBezTo>
                  <a:cubicBezTo>
                    <a:pt x="18" y="14"/>
                    <a:pt x="19" y="14"/>
                    <a:pt x="21" y="15"/>
                  </a:cubicBezTo>
                  <a:cubicBezTo>
                    <a:pt x="22" y="15"/>
                    <a:pt x="23" y="15"/>
                    <a:pt x="24" y="16"/>
                  </a:cubicBezTo>
                  <a:cubicBezTo>
                    <a:pt x="24" y="13"/>
                    <a:pt x="24" y="13"/>
                    <a:pt x="24" y="13"/>
                  </a:cubicBezTo>
                  <a:cubicBezTo>
                    <a:pt x="24" y="11"/>
                    <a:pt x="24" y="9"/>
                    <a:pt x="22" y="8"/>
                  </a:cubicBezTo>
                  <a:cubicBezTo>
                    <a:pt x="21" y="7"/>
                    <a:pt x="19" y="6"/>
                    <a:pt x="17" y="6"/>
                  </a:cubicBezTo>
                  <a:cubicBezTo>
                    <a:pt x="15" y="6"/>
                    <a:pt x="13" y="6"/>
                    <a:pt x="12" y="7"/>
                  </a:cubicBezTo>
                  <a:cubicBezTo>
                    <a:pt x="10" y="7"/>
                    <a:pt x="9" y="8"/>
                    <a:pt x="7" y="9"/>
                  </a:cubicBezTo>
                  <a:cubicBezTo>
                    <a:pt x="4" y="3"/>
                    <a:pt x="4" y="3"/>
                    <a:pt x="4" y="3"/>
                  </a:cubicBezTo>
                  <a:cubicBezTo>
                    <a:pt x="6" y="2"/>
                    <a:pt x="8" y="1"/>
                    <a:pt x="10" y="0"/>
                  </a:cubicBezTo>
                  <a:cubicBezTo>
                    <a:pt x="12" y="0"/>
                    <a:pt x="15" y="0"/>
                    <a:pt x="17" y="0"/>
                  </a:cubicBezTo>
                  <a:cubicBezTo>
                    <a:pt x="19" y="0"/>
                    <a:pt x="21" y="0"/>
                    <a:pt x="23" y="0"/>
                  </a:cubicBezTo>
                  <a:cubicBezTo>
                    <a:pt x="25" y="1"/>
                    <a:pt x="26" y="2"/>
                    <a:pt x="28" y="3"/>
                  </a:cubicBezTo>
                  <a:cubicBezTo>
                    <a:pt x="29" y="4"/>
                    <a:pt x="30" y="5"/>
                    <a:pt x="31" y="7"/>
                  </a:cubicBezTo>
                  <a:cubicBezTo>
                    <a:pt x="31" y="8"/>
                    <a:pt x="32" y="10"/>
                    <a:pt x="32" y="12"/>
                  </a:cubicBezTo>
                  <a:cubicBezTo>
                    <a:pt x="32" y="39"/>
                    <a:pt x="32" y="39"/>
                    <a:pt x="32" y="39"/>
                  </a:cubicBezTo>
                  <a:lnTo>
                    <a:pt x="24" y="39"/>
                  </a:lnTo>
                  <a:close/>
                  <a:moveTo>
                    <a:pt x="24" y="22"/>
                  </a:moveTo>
                  <a:cubicBezTo>
                    <a:pt x="24" y="22"/>
                    <a:pt x="23" y="22"/>
                    <a:pt x="22" y="22"/>
                  </a:cubicBezTo>
                  <a:cubicBezTo>
                    <a:pt x="22" y="21"/>
                    <a:pt x="21" y="21"/>
                    <a:pt x="21" y="21"/>
                  </a:cubicBezTo>
                  <a:cubicBezTo>
                    <a:pt x="20" y="21"/>
                    <a:pt x="19" y="21"/>
                    <a:pt x="18" y="21"/>
                  </a:cubicBezTo>
                  <a:cubicBezTo>
                    <a:pt x="17" y="21"/>
                    <a:pt x="17" y="21"/>
                    <a:pt x="16" y="21"/>
                  </a:cubicBezTo>
                  <a:cubicBezTo>
                    <a:pt x="13" y="21"/>
                    <a:pt x="11" y="21"/>
                    <a:pt x="10" y="22"/>
                  </a:cubicBezTo>
                  <a:cubicBezTo>
                    <a:pt x="8" y="23"/>
                    <a:pt x="8" y="25"/>
                    <a:pt x="8" y="26"/>
                  </a:cubicBezTo>
                  <a:cubicBezTo>
                    <a:pt x="8" y="28"/>
                    <a:pt x="8" y="29"/>
                    <a:pt x="8" y="29"/>
                  </a:cubicBezTo>
                  <a:cubicBezTo>
                    <a:pt x="9" y="30"/>
                    <a:pt x="9" y="31"/>
                    <a:pt x="10" y="31"/>
                  </a:cubicBezTo>
                  <a:cubicBezTo>
                    <a:pt x="10" y="32"/>
                    <a:pt x="11" y="32"/>
                    <a:pt x="12" y="32"/>
                  </a:cubicBezTo>
                  <a:cubicBezTo>
                    <a:pt x="13" y="33"/>
                    <a:pt x="14" y="33"/>
                    <a:pt x="15" y="33"/>
                  </a:cubicBezTo>
                  <a:cubicBezTo>
                    <a:pt x="16" y="33"/>
                    <a:pt x="17" y="33"/>
                    <a:pt x="18" y="32"/>
                  </a:cubicBezTo>
                  <a:cubicBezTo>
                    <a:pt x="19" y="32"/>
                    <a:pt x="20" y="32"/>
                    <a:pt x="21" y="31"/>
                  </a:cubicBezTo>
                  <a:cubicBezTo>
                    <a:pt x="21" y="31"/>
                    <a:pt x="22" y="30"/>
                    <a:pt x="23" y="30"/>
                  </a:cubicBezTo>
                  <a:cubicBezTo>
                    <a:pt x="23" y="29"/>
                    <a:pt x="24" y="28"/>
                    <a:pt x="24" y="28"/>
                  </a:cubicBezTo>
                  <a:lnTo>
                    <a:pt x="2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4" name="Freeform 42">
              <a:extLst>
                <a:ext uri="{FF2B5EF4-FFF2-40B4-BE49-F238E27FC236}">
                  <a16:creationId xmlns:a16="http://schemas.microsoft.com/office/drawing/2014/main" id="{16B384B2-A2D9-4CB4-AF87-AF1004852B5B}"/>
                </a:ext>
              </a:extLst>
            </p:cNvPr>
            <p:cNvSpPr>
              <a:spLocks/>
            </p:cNvSpPr>
            <p:nvPr userDrawn="1"/>
          </p:nvSpPr>
          <p:spPr bwMode="auto">
            <a:xfrm>
              <a:off x="3877436" y="6212575"/>
              <a:ext cx="78468" cy="99391"/>
            </a:xfrm>
            <a:custGeom>
              <a:avLst/>
              <a:gdLst>
                <a:gd name="T0" fmla="*/ 23 w 31"/>
                <a:gd name="T1" fmla="*/ 39 h 39"/>
                <a:gd name="T2" fmla="*/ 23 w 31"/>
                <a:gd name="T3" fmla="*/ 17 h 39"/>
                <a:gd name="T4" fmla="*/ 22 w 31"/>
                <a:gd name="T5" fmla="*/ 9 h 39"/>
                <a:gd name="T6" fmla="*/ 15 w 31"/>
                <a:gd name="T7" fmla="*/ 7 h 39"/>
                <a:gd name="T8" fmla="*/ 12 w 31"/>
                <a:gd name="T9" fmla="*/ 7 h 39"/>
                <a:gd name="T10" fmla="*/ 10 w 31"/>
                <a:gd name="T11" fmla="*/ 9 h 39"/>
                <a:gd name="T12" fmla="*/ 8 w 31"/>
                <a:gd name="T13" fmla="*/ 12 h 39"/>
                <a:gd name="T14" fmla="*/ 8 w 31"/>
                <a:gd name="T15" fmla="*/ 16 h 39"/>
                <a:gd name="T16" fmla="*/ 8 w 31"/>
                <a:gd name="T17" fmla="*/ 39 h 39"/>
                <a:gd name="T18" fmla="*/ 0 w 31"/>
                <a:gd name="T19" fmla="*/ 39 h 39"/>
                <a:gd name="T20" fmla="*/ 0 w 31"/>
                <a:gd name="T21" fmla="*/ 0 h 39"/>
                <a:gd name="T22" fmla="*/ 8 w 31"/>
                <a:gd name="T23" fmla="*/ 0 h 39"/>
                <a:gd name="T24" fmla="*/ 8 w 31"/>
                <a:gd name="T25" fmla="*/ 4 h 39"/>
                <a:gd name="T26" fmla="*/ 9 w 31"/>
                <a:gd name="T27" fmla="*/ 2 h 39"/>
                <a:gd name="T28" fmla="*/ 12 w 31"/>
                <a:gd name="T29" fmla="*/ 1 h 39"/>
                <a:gd name="T30" fmla="*/ 14 w 31"/>
                <a:gd name="T31" fmla="*/ 0 h 39"/>
                <a:gd name="T32" fmla="*/ 17 w 31"/>
                <a:gd name="T33" fmla="*/ 0 h 39"/>
                <a:gd name="T34" fmla="*/ 23 w 31"/>
                <a:gd name="T35" fmla="*/ 1 h 39"/>
                <a:gd name="T36" fmla="*/ 28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2" y="9"/>
                  </a:cubicBezTo>
                  <a:cubicBezTo>
                    <a:pt x="20" y="7"/>
                    <a:pt x="18" y="7"/>
                    <a:pt x="15" y="7"/>
                  </a:cubicBezTo>
                  <a:cubicBezTo>
                    <a:pt x="14" y="7"/>
                    <a:pt x="13" y="7"/>
                    <a:pt x="12" y="7"/>
                  </a:cubicBezTo>
                  <a:cubicBezTo>
                    <a:pt x="11" y="8"/>
                    <a:pt x="10" y="8"/>
                    <a:pt x="10" y="9"/>
                  </a:cubicBezTo>
                  <a:cubicBezTo>
                    <a:pt x="9" y="10"/>
                    <a:pt x="8" y="11"/>
                    <a:pt x="8" y="12"/>
                  </a:cubicBezTo>
                  <a:cubicBezTo>
                    <a:pt x="8" y="14"/>
                    <a:pt x="8" y="15"/>
                    <a:pt x="8" y="16"/>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2" y="1"/>
                  </a:cubicBezTo>
                  <a:cubicBezTo>
                    <a:pt x="12" y="0"/>
                    <a:pt x="13" y="0"/>
                    <a:pt x="14" y="0"/>
                  </a:cubicBezTo>
                  <a:cubicBezTo>
                    <a:pt x="15" y="0"/>
                    <a:pt x="16" y="0"/>
                    <a:pt x="17" y="0"/>
                  </a:cubicBezTo>
                  <a:cubicBezTo>
                    <a:pt x="20" y="0"/>
                    <a:pt x="22" y="0"/>
                    <a:pt x="23" y="1"/>
                  </a:cubicBezTo>
                  <a:cubicBezTo>
                    <a:pt x="25" y="1"/>
                    <a:pt x="26" y="2"/>
                    <a:pt x="28" y="4"/>
                  </a:cubicBezTo>
                  <a:cubicBezTo>
                    <a:pt x="29" y="5"/>
                    <a:pt x="29" y="7"/>
                    <a:pt x="30" y="9"/>
                  </a:cubicBezTo>
                  <a:cubicBezTo>
                    <a:pt x="31"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5" name="Freeform 43">
              <a:extLst>
                <a:ext uri="{FF2B5EF4-FFF2-40B4-BE49-F238E27FC236}">
                  <a16:creationId xmlns:a16="http://schemas.microsoft.com/office/drawing/2014/main" id="{DC309D60-84B9-4652-BEF1-F71EFAD3A402}"/>
                </a:ext>
              </a:extLst>
            </p:cNvPr>
            <p:cNvSpPr>
              <a:spLocks/>
            </p:cNvSpPr>
            <p:nvPr userDrawn="1"/>
          </p:nvSpPr>
          <p:spPr bwMode="auto">
            <a:xfrm>
              <a:off x="3975084"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0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3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6 w 29"/>
                <a:gd name="T55" fmla="*/ 24 h 40"/>
                <a:gd name="T56" fmla="*/ 13 w 29"/>
                <a:gd name="T57" fmla="*/ 22 h 40"/>
                <a:gd name="T58" fmla="*/ 7 w 29"/>
                <a:gd name="T59" fmla="*/ 20 h 40"/>
                <a:gd name="T60" fmla="*/ 4 w 29"/>
                <a:gd name="T61" fmla="*/ 17 h 40"/>
                <a:gd name="T62" fmla="*/ 2 w 29"/>
                <a:gd name="T63" fmla="*/ 14 h 40"/>
                <a:gd name="T64" fmla="*/ 1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2" y="6"/>
                    <a:pt x="11" y="7"/>
                    <a:pt x="10" y="7"/>
                  </a:cubicBezTo>
                  <a:cubicBezTo>
                    <a:pt x="9" y="8"/>
                    <a:pt x="9" y="9"/>
                    <a:pt x="9" y="10"/>
                  </a:cubicBezTo>
                  <a:cubicBezTo>
                    <a:pt x="9" y="10"/>
                    <a:pt x="9" y="11"/>
                    <a:pt x="9" y="11"/>
                  </a:cubicBezTo>
                  <a:cubicBezTo>
                    <a:pt x="10" y="12"/>
                    <a:pt x="10" y="12"/>
                    <a:pt x="10"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3" y="29"/>
                    <a:pt x="3" y="29"/>
                    <a:pt x="3"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1" y="27"/>
                    <a:pt x="21" y="27"/>
                  </a:cubicBezTo>
                  <a:cubicBezTo>
                    <a:pt x="21" y="26"/>
                    <a:pt x="20" y="25"/>
                    <a:pt x="19" y="25"/>
                  </a:cubicBezTo>
                  <a:cubicBezTo>
                    <a:pt x="18" y="25"/>
                    <a:pt x="18" y="24"/>
                    <a:pt x="16" y="24"/>
                  </a:cubicBezTo>
                  <a:cubicBezTo>
                    <a:pt x="15" y="23"/>
                    <a:pt x="14" y="23"/>
                    <a:pt x="13" y="22"/>
                  </a:cubicBezTo>
                  <a:cubicBezTo>
                    <a:pt x="11" y="21"/>
                    <a:pt x="9" y="20"/>
                    <a:pt x="7" y="20"/>
                  </a:cubicBezTo>
                  <a:cubicBezTo>
                    <a:pt x="6" y="19"/>
                    <a:pt x="5" y="18"/>
                    <a:pt x="4" y="17"/>
                  </a:cubicBezTo>
                  <a:cubicBezTo>
                    <a:pt x="3" y="16"/>
                    <a:pt x="2" y="15"/>
                    <a:pt x="2" y="14"/>
                  </a:cubicBezTo>
                  <a:cubicBezTo>
                    <a:pt x="2" y="13"/>
                    <a:pt x="1" y="12"/>
                    <a:pt x="1" y="10"/>
                  </a:cubicBezTo>
                  <a:cubicBezTo>
                    <a:pt x="1"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6" name="Freeform 44">
              <a:extLst>
                <a:ext uri="{FF2B5EF4-FFF2-40B4-BE49-F238E27FC236}">
                  <a16:creationId xmlns:a16="http://schemas.microsoft.com/office/drawing/2014/main" id="{A4440044-5486-483F-B652-7EE3849461B3}"/>
                </a:ext>
              </a:extLst>
            </p:cNvPr>
            <p:cNvSpPr>
              <a:spLocks/>
            </p:cNvSpPr>
            <p:nvPr userDrawn="1"/>
          </p:nvSpPr>
          <p:spPr bwMode="auto">
            <a:xfrm>
              <a:off x="4058782" y="6212575"/>
              <a:ext cx="122060" cy="99391"/>
            </a:xfrm>
            <a:custGeom>
              <a:avLst/>
              <a:gdLst>
                <a:gd name="T0" fmla="*/ 55 w 70"/>
                <a:gd name="T1" fmla="*/ 57 h 57"/>
                <a:gd name="T2" fmla="*/ 45 w 70"/>
                <a:gd name="T3" fmla="*/ 57 h 57"/>
                <a:gd name="T4" fmla="*/ 35 w 70"/>
                <a:gd name="T5" fmla="*/ 17 h 57"/>
                <a:gd name="T6" fmla="*/ 25 w 70"/>
                <a:gd name="T7" fmla="*/ 57 h 57"/>
                <a:gd name="T8" fmla="*/ 14 w 70"/>
                <a:gd name="T9" fmla="*/ 57 h 57"/>
                <a:gd name="T10" fmla="*/ 0 w 70"/>
                <a:gd name="T11" fmla="*/ 0 h 57"/>
                <a:gd name="T12" fmla="*/ 10 w 70"/>
                <a:gd name="T13" fmla="*/ 0 h 57"/>
                <a:gd name="T14" fmla="*/ 20 w 70"/>
                <a:gd name="T15" fmla="*/ 39 h 57"/>
                <a:gd name="T16" fmla="*/ 30 w 70"/>
                <a:gd name="T17" fmla="*/ 0 h 57"/>
                <a:gd name="T18" fmla="*/ 39 w 70"/>
                <a:gd name="T19" fmla="*/ 0 h 57"/>
                <a:gd name="T20" fmla="*/ 49 w 70"/>
                <a:gd name="T21" fmla="*/ 39 h 57"/>
                <a:gd name="T22" fmla="*/ 60 w 70"/>
                <a:gd name="T23" fmla="*/ 0 h 57"/>
                <a:gd name="T24" fmla="*/ 70 w 70"/>
                <a:gd name="T25" fmla="*/ 0 h 57"/>
                <a:gd name="T26" fmla="*/ 55 w 7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55" y="57"/>
                  </a:moveTo>
                  <a:lnTo>
                    <a:pt x="45" y="57"/>
                  </a:lnTo>
                  <a:lnTo>
                    <a:pt x="35" y="17"/>
                  </a:lnTo>
                  <a:lnTo>
                    <a:pt x="25" y="57"/>
                  </a:lnTo>
                  <a:lnTo>
                    <a:pt x="14" y="57"/>
                  </a:lnTo>
                  <a:lnTo>
                    <a:pt x="0" y="0"/>
                  </a:lnTo>
                  <a:lnTo>
                    <a:pt x="10" y="0"/>
                  </a:lnTo>
                  <a:lnTo>
                    <a:pt x="20" y="39"/>
                  </a:lnTo>
                  <a:lnTo>
                    <a:pt x="30" y="0"/>
                  </a:lnTo>
                  <a:lnTo>
                    <a:pt x="39" y="0"/>
                  </a:lnTo>
                  <a:lnTo>
                    <a:pt x="49" y="39"/>
                  </a:lnTo>
                  <a:lnTo>
                    <a:pt x="60" y="0"/>
                  </a:lnTo>
                  <a:lnTo>
                    <a:pt x="70" y="0"/>
                  </a:lnTo>
                  <a:lnTo>
                    <a:pt x="55" y="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7" name="Freeform 45">
              <a:extLst>
                <a:ext uri="{FF2B5EF4-FFF2-40B4-BE49-F238E27FC236}">
                  <a16:creationId xmlns:a16="http://schemas.microsoft.com/office/drawing/2014/main" id="{446771E9-EA09-4256-8955-FE392C07AFC4}"/>
                </a:ext>
              </a:extLst>
            </p:cNvPr>
            <p:cNvSpPr>
              <a:spLocks noEditPoints="1"/>
            </p:cNvSpPr>
            <p:nvPr userDrawn="1"/>
          </p:nvSpPr>
          <p:spPr bwMode="auto">
            <a:xfrm>
              <a:off x="419130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8" name="Freeform 46">
              <a:extLst>
                <a:ext uri="{FF2B5EF4-FFF2-40B4-BE49-F238E27FC236}">
                  <a16:creationId xmlns:a16="http://schemas.microsoft.com/office/drawing/2014/main" id="{FE985025-CAA5-44F2-9174-87CD1D8BA182}"/>
                </a:ext>
              </a:extLst>
            </p:cNvPr>
            <p:cNvSpPr>
              <a:spLocks/>
            </p:cNvSpPr>
            <p:nvPr userDrawn="1"/>
          </p:nvSpPr>
          <p:spPr bwMode="auto">
            <a:xfrm>
              <a:off x="4295927" y="6212575"/>
              <a:ext cx="57543" cy="99391"/>
            </a:xfrm>
            <a:custGeom>
              <a:avLst/>
              <a:gdLst>
                <a:gd name="T0" fmla="*/ 21 w 23"/>
                <a:gd name="T1" fmla="*/ 8 h 39"/>
                <a:gd name="T2" fmla="*/ 18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6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8" y="7"/>
                  </a:cubicBezTo>
                  <a:cubicBezTo>
                    <a:pt x="17" y="7"/>
                    <a:pt x="16"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0" y="1"/>
                    <a:pt x="11" y="1"/>
                  </a:cubicBezTo>
                  <a:cubicBezTo>
                    <a:pt x="12" y="0"/>
                    <a:pt x="13" y="0"/>
                    <a:pt x="14" y="0"/>
                  </a:cubicBezTo>
                  <a:cubicBezTo>
                    <a:pt x="14" y="0"/>
                    <a:pt x="15" y="0"/>
                    <a:pt x="16"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9" name="Freeform 47">
              <a:extLst>
                <a:ext uri="{FF2B5EF4-FFF2-40B4-BE49-F238E27FC236}">
                  <a16:creationId xmlns:a16="http://schemas.microsoft.com/office/drawing/2014/main" id="{1105FBBE-AD06-4F22-94D8-E2E98185FAA9}"/>
                </a:ext>
              </a:extLst>
            </p:cNvPr>
            <p:cNvSpPr>
              <a:spLocks/>
            </p:cNvSpPr>
            <p:nvPr userDrawn="1"/>
          </p:nvSpPr>
          <p:spPr bwMode="auto">
            <a:xfrm>
              <a:off x="4346494" y="6284068"/>
              <a:ext cx="29644"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3 w 12"/>
                <a:gd name="T11" fmla="*/ 11 h 12"/>
                <a:gd name="T12" fmla="*/ 2 w 12"/>
                <a:gd name="T13" fmla="*/ 10 h 12"/>
                <a:gd name="T14" fmla="*/ 0 w 12"/>
                <a:gd name="T15" fmla="*/ 8 h 12"/>
                <a:gd name="T16" fmla="*/ 0 w 12"/>
                <a:gd name="T17" fmla="*/ 6 h 12"/>
                <a:gd name="T18" fmla="*/ 0 w 12"/>
                <a:gd name="T19" fmla="*/ 4 h 12"/>
                <a:gd name="T20" fmla="*/ 2 w 12"/>
                <a:gd name="T21" fmla="*/ 2 h 12"/>
                <a:gd name="T22" fmla="*/ 3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3" y="11"/>
                  </a:cubicBezTo>
                  <a:cubicBezTo>
                    <a:pt x="3" y="11"/>
                    <a:pt x="2" y="10"/>
                    <a:pt x="2" y="10"/>
                  </a:cubicBezTo>
                  <a:cubicBezTo>
                    <a:pt x="1" y="9"/>
                    <a:pt x="1" y="9"/>
                    <a:pt x="0" y="8"/>
                  </a:cubicBezTo>
                  <a:cubicBezTo>
                    <a:pt x="0" y="7"/>
                    <a:pt x="0" y="7"/>
                    <a:pt x="0" y="6"/>
                  </a:cubicBezTo>
                  <a:cubicBezTo>
                    <a:pt x="0" y="5"/>
                    <a:pt x="0" y="4"/>
                    <a:pt x="0" y="4"/>
                  </a:cubicBezTo>
                  <a:cubicBezTo>
                    <a:pt x="1" y="3"/>
                    <a:pt x="1" y="2"/>
                    <a:pt x="2" y="2"/>
                  </a:cubicBezTo>
                  <a:cubicBezTo>
                    <a:pt x="2" y="1"/>
                    <a:pt x="3" y="1"/>
                    <a:pt x="3"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0" name="Freeform 48">
              <a:extLst>
                <a:ext uri="{FF2B5EF4-FFF2-40B4-BE49-F238E27FC236}">
                  <a16:creationId xmlns:a16="http://schemas.microsoft.com/office/drawing/2014/main" id="{8141824A-6AD4-4B53-B837-71461DD538CC}"/>
                </a:ext>
              </a:extLst>
            </p:cNvPr>
            <p:cNvSpPr>
              <a:spLocks/>
            </p:cNvSpPr>
            <p:nvPr userDrawn="1"/>
          </p:nvSpPr>
          <p:spPr bwMode="auto">
            <a:xfrm>
              <a:off x="498115" y="6388691"/>
              <a:ext cx="94161" cy="130778"/>
            </a:xfrm>
            <a:custGeom>
              <a:avLst/>
              <a:gdLst>
                <a:gd name="T0" fmla="*/ 32 w 54"/>
                <a:gd name="T1" fmla="*/ 12 h 75"/>
                <a:gd name="T2" fmla="*/ 32 w 54"/>
                <a:gd name="T3" fmla="*/ 75 h 75"/>
                <a:gd name="T4" fmla="*/ 22 w 54"/>
                <a:gd name="T5" fmla="*/ 75 h 75"/>
                <a:gd name="T6" fmla="*/ 22 w 54"/>
                <a:gd name="T7" fmla="*/ 12 h 75"/>
                <a:gd name="T8" fmla="*/ 0 w 54"/>
                <a:gd name="T9" fmla="*/ 12 h 75"/>
                <a:gd name="T10" fmla="*/ 0 w 54"/>
                <a:gd name="T11" fmla="*/ 0 h 75"/>
                <a:gd name="T12" fmla="*/ 54 w 54"/>
                <a:gd name="T13" fmla="*/ 0 h 75"/>
                <a:gd name="T14" fmla="*/ 54 w 54"/>
                <a:gd name="T15" fmla="*/ 12 h 75"/>
                <a:gd name="T16" fmla="*/ 32 w 54"/>
                <a:gd name="T17"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2"/>
                  </a:moveTo>
                  <a:lnTo>
                    <a:pt x="32" y="75"/>
                  </a:lnTo>
                  <a:lnTo>
                    <a:pt x="22" y="75"/>
                  </a:lnTo>
                  <a:lnTo>
                    <a:pt x="22" y="12"/>
                  </a:lnTo>
                  <a:lnTo>
                    <a:pt x="0" y="12"/>
                  </a:lnTo>
                  <a:lnTo>
                    <a:pt x="0" y="0"/>
                  </a:lnTo>
                  <a:lnTo>
                    <a:pt x="54" y="0"/>
                  </a:lnTo>
                  <a:lnTo>
                    <a:pt x="54" y="12"/>
                  </a:lnTo>
                  <a:lnTo>
                    <a:pt x="32"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1" name="Freeform 49">
              <a:extLst>
                <a:ext uri="{FF2B5EF4-FFF2-40B4-BE49-F238E27FC236}">
                  <a16:creationId xmlns:a16="http://schemas.microsoft.com/office/drawing/2014/main" id="{1CEF1D95-CD6C-417A-9539-CB4DBAA5E07D}"/>
                </a:ext>
              </a:extLst>
            </p:cNvPr>
            <p:cNvSpPr>
              <a:spLocks/>
            </p:cNvSpPr>
            <p:nvPr userDrawn="1"/>
          </p:nvSpPr>
          <p:spPr bwMode="auto">
            <a:xfrm>
              <a:off x="609713" y="6383459"/>
              <a:ext cx="78468"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9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1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2" y="25"/>
                    <a:pt x="21" y="24"/>
                  </a:cubicBezTo>
                  <a:cubicBezTo>
                    <a:pt x="20" y="22"/>
                    <a:pt x="18" y="21"/>
                    <a:pt x="15" y="21"/>
                  </a:cubicBezTo>
                  <a:cubicBezTo>
                    <a:pt x="14" y="21"/>
                    <a:pt x="13" y="21"/>
                    <a:pt x="12" y="22"/>
                  </a:cubicBezTo>
                  <a:cubicBezTo>
                    <a:pt x="11" y="22"/>
                    <a:pt x="10" y="23"/>
                    <a:pt x="9" y="24"/>
                  </a:cubicBezTo>
                  <a:cubicBezTo>
                    <a:pt x="9" y="24"/>
                    <a:pt x="8" y="25"/>
                    <a:pt x="8" y="27"/>
                  </a:cubicBezTo>
                  <a:cubicBezTo>
                    <a:pt x="7"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8" y="17"/>
                    <a:pt x="9" y="17"/>
                  </a:cubicBezTo>
                  <a:cubicBezTo>
                    <a:pt x="10" y="16"/>
                    <a:pt x="10" y="16"/>
                    <a:pt x="11" y="15"/>
                  </a:cubicBezTo>
                  <a:cubicBezTo>
                    <a:pt x="12" y="15"/>
                    <a:pt x="13" y="15"/>
                    <a:pt x="14" y="14"/>
                  </a:cubicBezTo>
                  <a:cubicBezTo>
                    <a:pt x="15" y="14"/>
                    <a:pt x="16" y="14"/>
                    <a:pt x="17" y="14"/>
                  </a:cubicBezTo>
                  <a:cubicBezTo>
                    <a:pt x="19" y="14"/>
                    <a:pt x="21" y="14"/>
                    <a:pt x="23" y="15"/>
                  </a:cubicBezTo>
                  <a:cubicBezTo>
                    <a:pt x="25" y="16"/>
                    <a:pt x="26" y="17"/>
                    <a:pt x="27" y="18"/>
                  </a:cubicBezTo>
                  <a:cubicBezTo>
                    <a:pt x="28" y="20"/>
                    <a:pt x="29" y="22"/>
                    <a:pt x="30" y="24"/>
                  </a:cubicBezTo>
                  <a:cubicBezTo>
                    <a:pt x="30"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2" name="Freeform 50">
              <a:extLst>
                <a:ext uri="{FF2B5EF4-FFF2-40B4-BE49-F238E27FC236}">
                  <a16:creationId xmlns:a16="http://schemas.microsoft.com/office/drawing/2014/main" id="{BF6CB5D3-9648-4D73-AB7C-5374814E5BA2}"/>
                </a:ext>
              </a:extLst>
            </p:cNvPr>
            <p:cNvSpPr>
              <a:spLocks noEditPoints="1"/>
            </p:cNvSpPr>
            <p:nvPr userDrawn="1"/>
          </p:nvSpPr>
          <p:spPr bwMode="auto">
            <a:xfrm>
              <a:off x="705618" y="6418333"/>
              <a:ext cx="85443" cy="102879"/>
            </a:xfrm>
            <a:custGeom>
              <a:avLst/>
              <a:gdLst>
                <a:gd name="T0" fmla="*/ 33 w 33"/>
                <a:gd name="T1" fmla="*/ 19 h 40"/>
                <a:gd name="T2" fmla="*/ 33 w 33"/>
                <a:gd name="T3" fmla="*/ 21 h 40"/>
                <a:gd name="T4" fmla="*/ 33 w 33"/>
                <a:gd name="T5" fmla="*/ 23 h 40"/>
                <a:gd name="T6" fmla="*/ 7 w 33"/>
                <a:gd name="T7" fmla="*/ 23 h 40"/>
                <a:gd name="T8" fmla="*/ 9 w 33"/>
                <a:gd name="T9" fmla="*/ 28 h 40"/>
                <a:gd name="T10" fmla="*/ 11 w 33"/>
                <a:gd name="T11" fmla="*/ 31 h 40"/>
                <a:gd name="T12" fmla="*/ 14 w 33"/>
                <a:gd name="T13" fmla="*/ 33 h 40"/>
                <a:gd name="T14" fmla="*/ 17 w 33"/>
                <a:gd name="T15" fmla="*/ 33 h 40"/>
                <a:gd name="T16" fmla="*/ 19 w 33"/>
                <a:gd name="T17" fmla="*/ 33 h 40"/>
                <a:gd name="T18" fmla="*/ 22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1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5 w 33"/>
                <a:gd name="T65" fmla="*/ 13 h 40"/>
                <a:gd name="T66" fmla="*/ 23 w 33"/>
                <a:gd name="T67" fmla="*/ 10 h 40"/>
                <a:gd name="T68" fmla="*/ 20 w 33"/>
                <a:gd name="T69" fmla="*/ 8 h 40"/>
                <a:gd name="T70" fmla="*/ 16 w 33"/>
                <a:gd name="T71" fmla="*/ 7 h 40"/>
                <a:gd name="T72" fmla="*/ 13 w 33"/>
                <a:gd name="T73" fmla="*/ 8 h 40"/>
                <a:gd name="T74" fmla="*/ 10 w 33"/>
                <a:gd name="T75" fmla="*/ 9 h 40"/>
                <a:gd name="T76" fmla="*/ 9 w 33"/>
                <a:gd name="T77" fmla="*/ 12 h 40"/>
                <a:gd name="T78" fmla="*/ 8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7" y="23"/>
                    <a:pt x="7" y="23"/>
                    <a:pt x="7" y="23"/>
                  </a:cubicBezTo>
                  <a:cubicBezTo>
                    <a:pt x="8" y="25"/>
                    <a:pt x="8" y="26"/>
                    <a:pt x="9" y="28"/>
                  </a:cubicBezTo>
                  <a:cubicBezTo>
                    <a:pt x="9" y="29"/>
                    <a:pt x="10" y="30"/>
                    <a:pt x="11" y="31"/>
                  </a:cubicBezTo>
                  <a:cubicBezTo>
                    <a:pt x="12" y="32"/>
                    <a:pt x="13" y="32"/>
                    <a:pt x="14" y="33"/>
                  </a:cubicBezTo>
                  <a:cubicBezTo>
                    <a:pt x="15" y="33"/>
                    <a:pt x="16" y="33"/>
                    <a:pt x="17" y="33"/>
                  </a:cubicBezTo>
                  <a:cubicBezTo>
                    <a:pt x="18" y="33"/>
                    <a:pt x="19" y="33"/>
                    <a:pt x="19" y="33"/>
                  </a:cubicBezTo>
                  <a:cubicBezTo>
                    <a:pt x="20" y="33"/>
                    <a:pt x="21" y="33"/>
                    <a:pt x="22" y="32"/>
                  </a:cubicBezTo>
                  <a:cubicBezTo>
                    <a:pt x="22" y="32"/>
                    <a:pt x="23" y="32"/>
                    <a:pt x="23" y="32"/>
                  </a:cubicBezTo>
                  <a:cubicBezTo>
                    <a:pt x="24" y="31"/>
                    <a:pt x="25"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20" y="40"/>
                    <a:pt x="18" y="40"/>
                    <a:pt x="17" y="40"/>
                  </a:cubicBezTo>
                  <a:cubicBezTo>
                    <a:pt x="15" y="40"/>
                    <a:pt x="13" y="40"/>
                    <a:pt x="12" y="39"/>
                  </a:cubicBezTo>
                  <a:cubicBezTo>
                    <a:pt x="11" y="39"/>
                    <a:pt x="9" y="38"/>
                    <a:pt x="8" y="38"/>
                  </a:cubicBezTo>
                  <a:cubicBezTo>
                    <a:pt x="7" y="37"/>
                    <a:pt x="6" y="36"/>
                    <a:pt x="5" y="35"/>
                  </a:cubicBezTo>
                  <a:cubicBezTo>
                    <a:pt x="4" y="34"/>
                    <a:pt x="3" y="33"/>
                    <a:pt x="3" y="31"/>
                  </a:cubicBezTo>
                  <a:cubicBezTo>
                    <a:pt x="2" y="30"/>
                    <a:pt x="1" y="28"/>
                    <a:pt x="1" y="26"/>
                  </a:cubicBezTo>
                  <a:cubicBezTo>
                    <a:pt x="0" y="24"/>
                    <a:pt x="0" y="22"/>
                    <a:pt x="0" y="20"/>
                  </a:cubicBezTo>
                  <a:cubicBezTo>
                    <a:pt x="0" y="17"/>
                    <a:pt x="0" y="14"/>
                    <a:pt x="1" y="12"/>
                  </a:cubicBezTo>
                  <a:cubicBezTo>
                    <a:pt x="2" y="9"/>
                    <a:pt x="3" y="7"/>
                    <a:pt x="5" y="5"/>
                  </a:cubicBezTo>
                  <a:cubicBezTo>
                    <a:pt x="6" y="4"/>
                    <a:pt x="8" y="2"/>
                    <a:pt x="10" y="1"/>
                  </a:cubicBezTo>
                  <a:cubicBezTo>
                    <a:pt x="12" y="1"/>
                    <a:pt x="14" y="0"/>
                    <a:pt x="17" y="0"/>
                  </a:cubicBezTo>
                  <a:cubicBezTo>
                    <a:pt x="20" y="0"/>
                    <a:pt x="22" y="1"/>
                    <a:pt x="24" y="2"/>
                  </a:cubicBezTo>
                  <a:cubicBezTo>
                    <a:pt x="26" y="3"/>
                    <a:pt x="28" y="4"/>
                    <a:pt x="29" y="6"/>
                  </a:cubicBezTo>
                  <a:cubicBezTo>
                    <a:pt x="30" y="8"/>
                    <a:pt x="31" y="10"/>
                    <a:pt x="32" y="12"/>
                  </a:cubicBezTo>
                  <a:cubicBezTo>
                    <a:pt x="33" y="14"/>
                    <a:pt x="33" y="17"/>
                    <a:pt x="33" y="19"/>
                  </a:cubicBezTo>
                  <a:close/>
                  <a:moveTo>
                    <a:pt x="25" y="17"/>
                  </a:moveTo>
                  <a:cubicBezTo>
                    <a:pt x="25" y="15"/>
                    <a:pt x="25" y="14"/>
                    <a:pt x="25" y="13"/>
                  </a:cubicBezTo>
                  <a:cubicBezTo>
                    <a:pt x="24" y="12"/>
                    <a:pt x="24" y="11"/>
                    <a:pt x="23" y="10"/>
                  </a:cubicBezTo>
                  <a:cubicBezTo>
                    <a:pt x="22" y="9"/>
                    <a:pt x="21" y="8"/>
                    <a:pt x="20" y="8"/>
                  </a:cubicBezTo>
                  <a:cubicBezTo>
                    <a:pt x="19" y="7"/>
                    <a:pt x="18" y="7"/>
                    <a:pt x="16" y="7"/>
                  </a:cubicBezTo>
                  <a:cubicBezTo>
                    <a:pt x="15" y="7"/>
                    <a:pt x="14" y="7"/>
                    <a:pt x="13" y="8"/>
                  </a:cubicBezTo>
                  <a:cubicBezTo>
                    <a:pt x="12" y="8"/>
                    <a:pt x="11" y="9"/>
                    <a:pt x="10" y="9"/>
                  </a:cubicBezTo>
                  <a:cubicBezTo>
                    <a:pt x="10" y="10"/>
                    <a:pt x="9" y="11"/>
                    <a:pt x="9" y="12"/>
                  </a:cubicBezTo>
                  <a:cubicBezTo>
                    <a:pt x="8" y="14"/>
                    <a:pt x="8" y="15"/>
                    <a:pt x="8"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3" name="Freeform 51">
              <a:extLst>
                <a:ext uri="{FF2B5EF4-FFF2-40B4-BE49-F238E27FC236}">
                  <a16:creationId xmlns:a16="http://schemas.microsoft.com/office/drawing/2014/main" id="{55F0E322-3AEE-482E-8E59-9FB04FACA931}"/>
                </a:ext>
              </a:extLst>
            </p:cNvPr>
            <p:cNvSpPr>
              <a:spLocks noEditPoints="1"/>
            </p:cNvSpPr>
            <p:nvPr userDrawn="1"/>
          </p:nvSpPr>
          <p:spPr bwMode="auto">
            <a:xfrm>
              <a:off x="857320" y="6383459"/>
              <a:ext cx="83698" cy="137753"/>
            </a:xfrm>
            <a:custGeom>
              <a:avLst/>
              <a:gdLst>
                <a:gd name="T0" fmla="*/ 33 w 33"/>
                <a:gd name="T1" fmla="*/ 35 h 54"/>
                <a:gd name="T2" fmla="*/ 31 w 33"/>
                <a:gd name="T3" fmla="*/ 43 h 54"/>
                <a:gd name="T4" fmla="*/ 28 w 33"/>
                <a:gd name="T5" fmla="*/ 49 h 54"/>
                <a:gd name="T6" fmla="*/ 23 w 33"/>
                <a:gd name="T7" fmla="*/ 53 h 54"/>
                <a:gd name="T8" fmla="*/ 17 w 33"/>
                <a:gd name="T9" fmla="*/ 54 h 54"/>
                <a:gd name="T10" fmla="*/ 12 w 33"/>
                <a:gd name="T11" fmla="*/ 53 h 54"/>
                <a:gd name="T12" fmla="*/ 8 w 33"/>
                <a:gd name="T13" fmla="*/ 50 h 54"/>
                <a:gd name="T14" fmla="*/ 8 w 33"/>
                <a:gd name="T15" fmla="*/ 53 h 54"/>
                <a:gd name="T16" fmla="*/ 0 w 33"/>
                <a:gd name="T17" fmla="*/ 53 h 54"/>
                <a:gd name="T18" fmla="*/ 0 w 33"/>
                <a:gd name="T19" fmla="*/ 4 h 54"/>
                <a:gd name="T20" fmla="*/ 8 w 33"/>
                <a:gd name="T21" fmla="*/ 0 h 54"/>
                <a:gd name="T22" fmla="*/ 8 w 33"/>
                <a:gd name="T23" fmla="*/ 19 h 54"/>
                <a:gd name="T24" fmla="*/ 10 w 33"/>
                <a:gd name="T25" fmla="*/ 17 h 54"/>
                <a:gd name="T26" fmla="*/ 12 w 33"/>
                <a:gd name="T27" fmla="*/ 16 h 54"/>
                <a:gd name="T28" fmla="*/ 14 w 33"/>
                <a:gd name="T29" fmla="*/ 14 h 54"/>
                <a:gd name="T30" fmla="*/ 18 w 33"/>
                <a:gd name="T31" fmla="*/ 14 h 54"/>
                <a:gd name="T32" fmla="*/ 24 w 33"/>
                <a:gd name="T33" fmla="*/ 15 h 54"/>
                <a:gd name="T34" fmla="*/ 28 w 33"/>
                <a:gd name="T35" fmla="*/ 19 h 54"/>
                <a:gd name="T36" fmla="*/ 31 w 33"/>
                <a:gd name="T37" fmla="*/ 25 h 54"/>
                <a:gd name="T38" fmla="*/ 33 w 33"/>
                <a:gd name="T39" fmla="*/ 35 h 54"/>
                <a:gd name="T40" fmla="*/ 25 w 33"/>
                <a:gd name="T41" fmla="*/ 35 h 54"/>
                <a:gd name="T42" fmla="*/ 23 w 33"/>
                <a:gd name="T43" fmla="*/ 24 h 54"/>
                <a:gd name="T44" fmla="*/ 16 w 33"/>
                <a:gd name="T45" fmla="*/ 21 h 54"/>
                <a:gd name="T46" fmla="*/ 14 w 33"/>
                <a:gd name="T47" fmla="*/ 21 h 54"/>
                <a:gd name="T48" fmla="*/ 11 w 33"/>
                <a:gd name="T49" fmla="*/ 23 h 54"/>
                <a:gd name="T50" fmla="*/ 9 w 33"/>
                <a:gd name="T51" fmla="*/ 24 h 54"/>
                <a:gd name="T52" fmla="*/ 8 w 33"/>
                <a:gd name="T53" fmla="*/ 26 h 54"/>
                <a:gd name="T54" fmla="*/ 8 w 33"/>
                <a:gd name="T55" fmla="*/ 42 h 54"/>
                <a:gd name="T56" fmla="*/ 9 w 33"/>
                <a:gd name="T57" fmla="*/ 44 h 54"/>
                <a:gd name="T58" fmla="*/ 11 w 33"/>
                <a:gd name="T59" fmla="*/ 45 h 54"/>
                <a:gd name="T60" fmla="*/ 14 w 33"/>
                <a:gd name="T61" fmla="*/ 47 h 54"/>
                <a:gd name="T62" fmla="*/ 17 w 33"/>
                <a:gd name="T63" fmla="*/ 47 h 54"/>
                <a:gd name="T64" fmla="*/ 23 w 33"/>
                <a:gd name="T65" fmla="*/ 44 h 54"/>
                <a:gd name="T66" fmla="*/ 25 w 33"/>
                <a:gd name="T6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4">
                  <a:moveTo>
                    <a:pt x="33" y="35"/>
                  </a:moveTo>
                  <a:cubicBezTo>
                    <a:pt x="33" y="38"/>
                    <a:pt x="32" y="41"/>
                    <a:pt x="31" y="43"/>
                  </a:cubicBezTo>
                  <a:cubicBezTo>
                    <a:pt x="30" y="46"/>
                    <a:pt x="29" y="48"/>
                    <a:pt x="28" y="49"/>
                  </a:cubicBezTo>
                  <a:cubicBezTo>
                    <a:pt x="27" y="51"/>
                    <a:pt x="25" y="52"/>
                    <a:pt x="23" y="53"/>
                  </a:cubicBezTo>
                  <a:cubicBezTo>
                    <a:pt x="21" y="54"/>
                    <a:pt x="19" y="54"/>
                    <a:pt x="17" y="54"/>
                  </a:cubicBezTo>
                  <a:cubicBezTo>
                    <a:pt x="16" y="54"/>
                    <a:pt x="14" y="54"/>
                    <a:pt x="12" y="53"/>
                  </a:cubicBezTo>
                  <a:cubicBezTo>
                    <a:pt x="10" y="52"/>
                    <a:pt x="9" y="51"/>
                    <a:pt x="8" y="50"/>
                  </a:cubicBezTo>
                  <a:cubicBezTo>
                    <a:pt x="8" y="53"/>
                    <a:pt x="8" y="53"/>
                    <a:pt x="8" y="53"/>
                  </a:cubicBezTo>
                  <a:cubicBezTo>
                    <a:pt x="0" y="53"/>
                    <a:pt x="0" y="53"/>
                    <a:pt x="0" y="53"/>
                  </a:cubicBezTo>
                  <a:cubicBezTo>
                    <a:pt x="0" y="4"/>
                    <a:pt x="0" y="4"/>
                    <a:pt x="0" y="4"/>
                  </a:cubicBezTo>
                  <a:cubicBezTo>
                    <a:pt x="8" y="0"/>
                    <a:pt x="8" y="0"/>
                    <a:pt x="8" y="0"/>
                  </a:cubicBezTo>
                  <a:cubicBezTo>
                    <a:pt x="8" y="19"/>
                    <a:pt x="8" y="19"/>
                    <a:pt x="8" y="19"/>
                  </a:cubicBezTo>
                  <a:cubicBezTo>
                    <a:pt x="9" y="18"/>
                    <a:pt x="9" y="17"/>
                    <a:pt x="10" y="17"/>
                  </a:cubicBezTo>
                  <a:cubicBezTo>
                    <a:pt x="11" y="16"/>
                    <a:pt x="11" y="16"/>
                    <a:pt x="12" y="16"/>
                  </a:cubicBezTo>
                  <a:cubicBezTo>
                    <a:pt x="13" y="15"/>
                    <a:pt x="13" y="15"/>
                    <a:pt x="14" y="14"/>
                  </a:cubicBezTo>
                  <a:cubicBezTo>
                    <a:pt x="15" y="14"/>
                    <a:pt x="16" y="14"/>
                    <a:pt x="18" y="14"/>
                  </a:cubicBezTo>
                  <a:cubicBezTo>
                    <a:pt x="20" y="14"/>
                    <a:pt x="22" y="14"/>
                    <a:pt x="24" y="15"/>
                  </a:cubicBezTo>
                  <a:cubicBezTo>
                    <a:pt x="25" y="16"/>
                    <a:pt x="27" y="17"/>
                    <a:pt x="28" y="19"/>
                  </a:cubicBezTo>
                  <a:cubicBezTo>
                    <a:pt x="30" y="21"/>
                    <a:pt x="31" y="23"/>
                    <a:pt x="31" y="25"/>
                  </a:cubicBezTo>
                  <a:cubicBezTo>
                    <a:pt x="32" y="28"/>
                    <a:pt x="33" y="31"/>
                    <a:pt x="33" y="35"/>
                  </a:cubicBezTo>
                  <a:close/>
                  <a:moveTo>
                    <a:pt x="25" y="35"/>
                  </a:moveTo>
                  <a:cubicBezTo>
                    <a:pt x="25" y="30"/>
                    <a:pt x="24" y="27"/>
                    <a:pt x="23" y="24"/>
                  </a:cubicBezTo>
                  <a:cubicBezTo>
                    <a:pt x="21" y="22"/>
                    <a:pt x="19" y="21"/>
                    <a:pt x="16" y="21"/>
                  </a:cubicBezTo>
                  <a:cubicBezTo>
                    <a:pt x="15" y="21"/>
                    <a:pt x="15" y="21"/>
                    <a:pt x="14" y="21"/>
                  </a:cubicBezTo>
                  <a:cubicBezTo>
                    <a:pt x="13" y="22"/>
                    <a:pt x="12" y="22"/>
                    <a:pt x="11" y="23"/>
                  </a:cubicBezTo>
                  <a:cubicBezTo>
                    <a:pt x="11" y="23"/>
                    <a:pt x="10" y="24"/>
                    <a:pt x="9" y="24"/>
                  </a:cubicBezTo>
                  <a:cubicBezTo>
                    <a:pt x="9" y="25"/>
                    <a:pt x="8" y="25"/>
                    <a:pt x="8" y="26"/>
                  </a:cubicBezTo>
                  <a:cubicBezTo>
                    <a:pt x="8" y="42"/>
                    <a:pt x="8" y="42"/>
                    <a:pt x="8" y="42"/>
                  </a:cubicBezTo>
                  <a:cubicBezTo>
                    <a:pt x="8" y="43"/>
                    <a:pt x="9" y="43"/>
                    <a:pt x="9" y="44"/>
                  </a:cubicBezTo>
                  <a:cubicBezTo>
                    <a:pt x="10" y="44"/>
                    <a:pt x="11" y="45"/>
                    <a:pt x="11" y="45"/>
                  </a:cubicBezTo>
                  <a:cubicBezTo>
                    <a:pt x="12" y="46"/>
                    <a:pt x="13" y="46"/>
                    <a:pt x="14" y="47"/>
                  </a:cubicBezTo>
                  <a:cubicBezTo>
                    <a:pt x="15" y="47"/>
                    <a:pt x="16" y="47"/>
                    <a:pt x="17" y="47"/>
                  </a:cubicBezTo>
                  <a:cubicBezTo>
                    <a:pt x="19" y="47"/>
                    <a:pt x="21" y="46"/>
                    <a:pt x="23" y="44"/>
                  </a:cubicBezTo>
                  <a:cubicBezTo>
                    <a:pt x="24" y="42"/>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4" name="Freeform 52">
              <a:extLst>
                <a:ext uri="{FF2B5EF4-FFF2-40B4-BE49-F238E27FC236}">
                  <a16:creationId xmlns:a16="http://schemas.microsoft.com/office/drawing/2014/main" id="{0D3C59AD-7CCF-4166-9D21-3C3484889312}"/>
                </a:ext>
              </a:extLst>
            </p:cNvPr>
            <p:cNvSpPr>
              <a:spLocks noEditPoints="1"/>
            </p:cNvSpPr>
            <p:nvPr userDrawn="1"/>
          </p:nvSpPr>
          <p:spPr bwMode="auto">
            <a:xfrm>
              <a:off x="956713"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1" y="33"/>
                    <a:pt x="21" y="32"/>
                  </a:cubicBezTo>
                  <a:cubicBezTo>
                    <a:pt x="22" y="32"/>
                    <a:pt x="22" y="32"/>
                    <a:pt x="23" y="32"/>
                  </a:cubicBezTo>
                  <a:cubicBezTo>
                    <a:pt x="24" y="31"/>
                    <a:pt x="24"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8"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5" name="Freeform 53">
              <a:extLst>
                <a:ext uri="{FF2B5EF4-FFF2-40B4-BE49-F238E27FC236}">
                  <a16:creationId xmlns:a16="http://schemas.microsoft.com/office/drawing/2014/main" id="{9C9DA4CE-7B4D-42AE-9264-92B7D7757DD8}"/>
                </a:ext>
              </a:extLst>
            </p:cNvPr>
            <p:cNvSpPr>
              <a:spLocks/>
            </p:cNvSpPr>
            <p:nvPr userDrawn="1"/>
          </p:nvSpPr>
          <p:spPr bwMode="auto">
            <a:xfrm>
              <a:off x="1050873" y="6383459"/>
              <a:ext cx="55799" cy="137753"/>
            </a:xfrm>
            <a:custGeom>
              <a:avLst/>
              <a:gdLst>
                <a:gd name="T0" fmla="*/ 21 w 22"/>
                <a:gd name="T1" fmla="*/ 52 h 54"/>
                <a:gd name="T2" fmla="*/ 18 w 22"/>
                <a:gd name="T3" fmla="*/ 54 h 54"/>
                <a:gd name="T4" fmla="*/ 14 w 22"/>
                <a:gd name="T5" fmla="*/ 54 h 54"/>
                <a:gd name="T6" fmla="*/ 11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2" y="54"/>
                    <a:pt x="11" y="54"/>
                  </a:cubicBezTo>
                  <a:cubicBezTo>
                    <a:pt x="10" y="53"/>
                    <a:pt x="9" y="53"/>
                    <a:pt x="8" y="52"/>
                  </a:cubicBezTo>
                  <a:cubicBezTo>
                    <a:pt x="7" y="51"/>
                    <a:pt x="6" y="50"/>
                    <a:pt x="6" y="49"/>
                  </a:cubicBezTo>
                  <a:cubicBezTo>
                    <a:pt x="6"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2"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6" name="Freeform 54">
              <a:extLst>
                <a:ext uri="{FF2B5EF4-FFF2-40B4-BE49-F238E27FC236}">
                  <a16:creationId xmlns:a16="http://schemas.microsoft.com/office/drawing/2014/main" id="{DBCBD0D2-5C9C-4B12-8CF8-9CA320825ED7}"/>
                </a:ext>
              </a:extLst>
            </p:cNvPr>
            <p:cNvSpPr>
              <a:spLocks/>
            </p:cNvSpPr>
            <p:nvPr userDrawn="1"/>
          </p:nvSpPr>
          <p:spPr bwMode="auto">
            <a:xfrm>
              <a:off x="1118877"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7" name="Freeform 55">
              <a:extLst>
                <a:ext uri="{FF2B5EF4-FFF2-40B4-BE49-F238E27FC236}">
                  <a16:creationId xmlns:a16="http://schemas.microsoft.com/office/drawing/2014/main" id="{CDCFBD31-7961-4587-876E-1FAFC4E74AB8}"/>
                </a:ext>
              </a:extLst>
            </p:cNvPr>
            <p:cNvSpPr>
              <a:spLocks noEditPoints="1"/>
            </p:cNvSpPr>
            <p:nvPr userDrawn="1"/>
          </p:nvSpPr>
          <p:spPr bwMode="auto">
            <a:xfrm>
              <a:off x="1190370"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29 w 33"/>
                <a:gd name="T25" fmla="*/ 35 h 40"/>
                <a:gd name="T26" fmla="*/ 27 w 33"/>
                <a:gd name="T27" fmla="*/ 37 h 40"/>
                <a:gd name="T28" fmla="*/ 24 w 33"/>
                <a:gd name="T29" fmla="*/ 39 h 40"/>
                <a:gd name="T30" fmla="*/ 20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2"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0" y="33"/>
                    <a:pt x="21" y="32"/>
                  </a:cubicBezTo>
                  <a:cubicBezTo>
                    <a:pt x="22" y="32"/>
                    <a:pt x="22" y="32"/>
                    <a:pt x="23" y="32"/>
                  </a:cubicBezTo>
                  <a:cubicBezTo>
                    <a:pt x="23" y="31"/>
                    <a:pt x="24" y="31"/>
                    <a:pt x="25" y="30"/>
                  </a:cubicBezTo>
                  <a:cubicBezTo>
                    <a:pt x="29" y="35"/>
                    <a:pt x="29" y="35"/>
                    <a:pt x="29" y="35"/>
                  </a:cubicBezTo>
                  <a:cubicBezTo>
                    <a:pt x="29" y="36"/>
                    <a:pt x="28" y="37"/>
                    <a:pt x="27" y="37"/>
                  </a:cubicBezTo>
                  <a:cubicBezTo>
                    <a:pt x="26" y="38"/>
                    <a:pt x="25" y="38"/>
                    <a:pt x="24" y="39"/>
                  </a:cubicBezTo>
                  <a:cubicBezTo>
                    <a:pt x="23" y="39"/>
                    <a:pt x="22" y="40"/>
                    <a:pt x="20"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7"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8" name="Freeform 56">
              <a:extLst>
                <a:ext uri="{FF2B5EF4-FFF2-40B4-BE49-F238E27FC236}">
                  <a16:creationId xmlns:a16="http://schemas.microsoft.com/office/drawing/2014/main" id="{52482C08-723A-4738-9787-3516B3C17145}"/>
                </a:ext>
              </a:extLst>
            </p:cNvPr>
            <p:cNvSpPr>
              <a:spLocks/>
            </p:cNvSpPr>
            <p:nvPr userDrawn="1"/>
          </p:nvSpPr>
          <p:spPr bwMode="auto">
            <a:xfrm>
              <a:off x="1294993" y="6418333"/>
              <a:ext cx="55799" cy="101135"/>
            </a:xfrm>
            <a:custGeom>
              <a:avLst/>
              <a:gdLst>
                <a:gd name="T0" fmla="*/ 20 w 22"/>
                <a:gd name="T1" fmla="*/ 9 h 39"/>
                <a:gd name="T2" fmla="*/ 18 w 22"/>
                <a:gd name="T3" fmla="*/ 8 h 39"/>
                <a:gd name="T4" fmla="*/ 15 w 22"/>
                <a:gd name="T5" fmla="*/ 7 h 39"/>
                <a:gd name="T6" fmla="*/ 9 w 22"/>
                <a:gd name="T7" fmla="*/ 10 h 39"/>
                <a:gd name="T8" fmla="*/ 7 w 22"/>
                <a:gd name="T9" fmla="*/ 17 h 39"/>
                <a:gd name="T10" fmla="*/ 7 w 22"/>
                <a:gd name="T11" fmla="*/ 39 h 39"/>
                <a:gd name="T12" fmla="*/ 0 w 22"/>
                <a:gd name="T13" fmla="*/ 39 h 39"/>
                <a:gd name="T14" fmla="*/ 0 w 22"/>
                <a:gd name="T15" fmla="*/ 1 h 39"/>
                <a:gd name="T16" fmla="*/ 7 w 22"/>
                <a:gd name="T17" fmla="*/ 1 h 39"/>
                <a:gd name="T18" fmla="*/ 7 w 22"/>
                <a:gd name="T19" fmla="*/ 5 h 39"/>
                <a:gd name="T20" fmla="*/ 9 w 22"/>
                <a:gd name="T21" fmla="*/ 3 h 39"/>
                <a:gd name="T22" fmla="*/ 11 w 22"/>
                <a:gd name="T23" fmla="*/ 1 h 39"/>
                <a:gd name="T24" fmla="*/ 13 w 22"/>
                <a:gd name="T25" fmla="*/ 0 h 39"/>
                <a:gd name="T26" fmla="*/ 16 w 22"/>
                <a:gd name="T27" fmla="*/ 0 h 39"/>
                <a:gd name="T28" fmla="*/ 20 w 22"/>
                <a:gd name="T29" fmla="*/ 1 h 39"/>
                <a:gd name="T30" fmla="*/ 22 w 22"/>
                <a:gd name="T31" fmla="*/ 2 h 39"/>
                <a:gd name="T32" fmla="*/ 20 w 22"/>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9"/>
                  </a:moveTo>
                  <a:cubicBezTo>
                    <a:pt x="20" y="8"/>
                    <a:pt x="19" y="8"/>
                    <a:pt x="18" y="8"/>
                  </a:cubicBezTo>
                  <a:cubicBezTo>
                    <a:pt x="17" y="8"/>
                    <a:pt x="16" y="7"/>
                    <a:pt x="15" y="7"/>
                  </a:cubicBezTo>
                  <a:cubicBezTo>
                    <a:pt x="12" y="7"/>
                    <a:pt x="10" y="8"/>
                    <a:pt x="9" y="10"/>
                  </a:cubicBezTo>
                  <a:cubicBezTo>
                    <a:pt x="8" y="12"/>
                    <a:pt x="7" y="14"/>
                    <a:pt x="7" y="17"/>
                  </a:cubicBezTo>
                  <a:cubicBezTo>
                    <a:pt x="7" y="39"/>
                    <a:pt x="7" y="39"/>
                    <a:pt x="7" y="39"/>
                  </a:cubicBezTo>
                  <a:cubicBezTo>
                    <a:pt x="0" y="39"/>
                    <a:pt x="0" y="39"/>
                    <a:pt x="0" y="39"/>
                  </a:cubicBezTo>
                  <a:cubicBezTo>
                    <a:pt x="0" y="1"/>
                    <a:pt x="0" y="1"/>
                    <a:pt x="0" y="1"/>
                  </a:cubicBezTo>
                  <a:cubicBezTo>
                    <a:pt x="7" y="1"/>
                    <a:pt x="7" y="1"/>
                    <a:pt x="7" y="1"/>
                  </a:cubicBezTo>
                  <a:cubicBezTo>
                    <a:pt x="7" y="5"/>
                    <a:pt x="7" y="5"/>
                    <a:pt x="7" y="5"/>
                  </a:cubicBezTo>
                  <a:cubicBezTo>
                    <a:pt x="8" y="4"/>
                    <a:pt x="8" y="3"/>
                    <a:pt x="9" y="3"/>
                  </a:cubicBezTo>
                  <a:cubicBezTo>
                    <a:pt x="9" y="2"/>
                    <a:pt x="10" y="2"/>
                    <a:pt x="11" y="1"/>
                  </a:cubicBezTo>
                  <a:cubicBezTo>
                    <a:pt x="11" y="1"/>
                    <a:pt x="12" y="1"/>
                    <a:pt x="13" y="0"/>
                  </a:cubicBezTo>
                  <a:cubicBezTo>
                    <a:pt x="14" y="0"/>
                    <a:pt x="15" y="0"/>
                    <a:pt x="16" y="0"/>
                  </a:cubicBezTo>
                  <a:cubicBezTo>
                    <a:pt x="17" y="0"/>
                    <a:pt x="19" y="0"/>
                    <a:pt x="20" y="1"/>
                  </a:cubicBezTo>
                  <a:cubicBezTo>
                    <a:pt x="21" y="1"/>
                    <a:pt x="22" y="1"/>
                    <a:pt x="22" y="2"/>
                  </a:cubicBezTo>
                  <a:lnTo>
                    <a:pt x="20"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9" name="Freeform 57">
              <a:extLst>
                <a:ext uri="{FF2B5EF4-FFF2-40B4-BE49-F238E27FC236}">
                  <a16:creationId xmlns:a16="http://schemas.microsoft.com/office/drawing/2014/main" id="{5B72A8F0-33E3-42CD-88C2-C35BEC0E9833}"/>
                </a:ext>
              </a:extLst>
            </p:cNvPr>
            <p:cNvSpPr>
              <a:spLocks/>
            </p:cNvSpPr>
            <p:nvPr userDrawn="1"/>
          </p:nvSpPr>
          <p:spPr bwMode="auto">
            <a:xfrm>
              <a:off x="1406591"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0" name="Freeform 58">
              <a:extLst>
                <a:ext uri="{FF2B5EF4-FFF2-40B4-BE49-F238E27FC236}">
                  <a16:creationId xmlns:a16="http://schemas.microsoft.com/office/drawing/2014/main" id="{73FC54A2-6588-499B-968A-79F4CA9CF5F3}"/>
                </a:ext>
              </a:extLst>
            </p:cNvPr>
            <p:cNvSpPr>
              <a:spLocks/>
            </p:cNvSpPr>
            <p:nvPr userDrawn="1"/>
          </p:nvSpPr>
          <p:spPr bwMode="auto">
            <a:xfrm>
              <a:off x="1485058" y="6383459"/>
              <a:ext cx="80211"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10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2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3" y="25"/>
                    <a:pt x="21" y="24"/>
                  </a:cubicBezTo>
                  <a:cubicBezTo>
                    <a:pt x="20" y="22"/>
                    <a:pt x="18" y="21"/>
                    <a:pt x="15" y="21"/>
                  </a:cubicBezTo>
                  <a:cubicBezTo>
                    <a:pt x="14" y="21"/>
                    <a:pt x="13" y="21"/>
                    <a:pt x="12" y="22"/>
                  </a:cubicBezTo>
                  <a:cubicBezTo>
                    <a:pt x="11" y="22"/>
                    <a:pt x="10" y="23"/>
                    <a:pt x="10" y="24"/>
                  </a:cubicBezTo>
                  <a:cubicBezTo>
                    <a:pt x="9" y="24"/>
                    <a:pt x="8" y="25"/>
                    <a:pt x="8" y="27"/>
                  </a:cubicBezTo>
                  <a:cubicBezTo>
                    <a:pt x="8"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9" y="17"/>
                    <a:pt x="9" y="17"/>
                  </a:cubicBezTo>
                  <a:cubicBezTo>
                    <a:pt x="10" y="16"/>
                    <a:pt x="11" y="16"/>
                    <a:pt x="12" y="15"/>
                  </a:cubicBezTo>
                  <a:cubicBezTo>
                    <a:pt x="12" y="15"/>
                    <a:pt x="13" y="15"/>
                    <a:pt x="14" y="14"/>
                  </a:cubicBezTo>
                  <a:cubicBezTo>
                    <a:pt x="15" y="14"/>
                    <a:pt x="16" y="14"/>
                    <a:pt x="17" y="14"/>
                  </a:cubicBezTo>
                  <a:cubicBezTo>
                    <a:pt x="19" y="14"/>
                    <a:pt x="21" y="14"/>
                    <a:pt x="23" y="15"/>
                  </a:cubicBezTo>
                  <a:cubicBezTo>
                    <a:pt x="25" y="16"/>
                    <a:pt x="26" y="17"/>
                    <a:pt x="27" y="18"/>
                  </a:cubicBezTo>
                  <a:cubicBezTo>
                    <a:pt x="29" y="20"/>
                    <a:pt x="29" y="22"/>
                    <a:pt x="30" y="24"/>
                  </a:cubicBezTo>
                  <a:cubicBezTo>
                    <a:pt x="31"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1" name="Freeform 59">
              <a:extLst>
                <a:ext uri="{FF2B5EF4-FFF2-40B4-BE49-F238E27FC236}">
                  <a16:creationId xmlns:a16="http://schemas.microsoft.com/office/drawing/2014/main" id="{1E6AB002-C130-4648-A18E-BA496FF1756C}"/>
                </a:ext>
              </a:extLst>
            </p:cNvPr>
            <p:cNvSpPr>
              <a:spLocks noEditPoints="1"/>
            </p:cNvSpPr>
            <p:nvPr userDrawn="1"/>
          </p:nvSpPr>
          <p:spPr bwMode="auto">
            <a:xfrm>
              <a:off x="1582706" y="6418333"/>
              <a:ext cx="83698" cy="102879"/>
            </a:xfrm>
            <a:custGeom>
              <a:avLst/>
              <a:gdLst>
                <a:gd name="T0" fmla="*/ 33 w 33"/>
                <a:gd name="T1" fmla="*/ 19 h 40"/>
                <a:gd name="T2" fmla="*/ 33 w 33"/>
                <a:gd name="T3" fmla="*/ 21 h 40"/>
                <a:gd name="T4" fmla="*/ 33 w 33"/>
                <a:gd name="T5" fmla="*/ 23 h 40"/>
                <a:gd name="T6" fmla="*/ 8 w 33"/>
                <a:gd name="T7" fmla="*/ 23 h 40"/>
                <a:gd name="T8" fmla="*/ 9 w 33"/>
                <a:gd name="T9" fmla="*/ 28 h 40"/>
                <a:gd name="T10" fmla="*/ 11 w 33"/>
                <a:gd name="T11" fmla="*/ 31 h 40"/>
                <a:gd name="T12" fmla="*/ 14 w 33"/>
                <a:gd name="T13" fmla="*/ 33 h 40"/>
                <a:gd name="T14" fmla="*/ 17 w 33"/>
                <a:gd name="T15" fmla="*/ 33 h 40"/>
                <a:gd name="T16" fmla="*/ 20 w 33"/>
                <a:gd name="T17" fmla="*/ 33 h 40"/>
                <a:gd name="T18" fmla="*/ 22 w 33"/>
                <a:gd name="T19" fmla="*/ 32 h 40"/>
                <a:gd name="T20" fmla="*/ 24 w 33"/>
                <a:gd name="T21" fmla="*/ 32 h 40"/>
                <a:gd name="T22" fmla="*/ 26 w 33"/>
                <a:gd name="T23" fmla="*/ 30 h 40"/>
                <a:gd name="T24" fmla="*/ 30 w 33"/>
                <a:gd name="T25" fmla="*/ 35 h 40"/>
                <a:gd name="T26" fmla="*/ 27 w 33"/>
                <a:gd name="T27" fmla="*/ 37 h 40"/>
                <a:gd name="T28" fmla="*/ 25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2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6 w 33"/>
                <a:gd name="T63" fmla="*/ 17 h 40"/>
                <a:gd name="T64" fmla="*/ 25 w 33"/>
                <a:gd name="T65" fmla="*/ 13 h 40"/>
                <a:gd name="T66" fmla="*/ 23 w 33"/>
                <a:gd name="T67" fmla="*/ 10 h 40"/>
                <a:gd name="T68" fmla="*/ 21 w 33"/>
                <a:gd name="T69" fmla="*/ 8 h 40"/>
                <a:gd name="T70" fmla="*/ 17 w 33"/>
                <a:gd name="T71" fmla="*/ 7 h 40"/>
                <a:gd name="T72" fmla="*/ 13 w 33"/>
                <a:gd name="T73" fmla="*/ 8 h 40"/>
                <a:gd name="T74" fmla="*/ 11 w 33"/>
                <a:gd name="T75" fmla="*/ 9 h 40"/>
                <a:gd name="T76" fmla="*/ 9 w 33"/>
                <a:gd name="T77" fmla="*/ 12 h 40"/>
                <a:gd name="T78" fmla="*/ 8 w 33"/>
                <a:gd name="T79" fmla="*/ 17 h 40"/>
                <a:gd name="T80" fmla="*/ 26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8" y="23"/>
                    <a:pt x="8" y="23"/>
                    <a:pt x="8" y="23"/>
                  </a:cubicBezTo>
                  <a:cubicBezTo>
                    <a:pt x="8" y="25"/>
                    <a:pt x="8" y="26"/>
                    <a:pt x="9" y="28"/>
                  </a:cubicBezTo>
                  <a:cubicBezTo>
                    <a:pt x="10" y="29"/>
                    <a:pt x="10" y="30"/>
                    <a:pt x="11" y="31"/>
                  </a:cubicBezTo>
                  <a:cubicBezTo>
                    <a:pt x="12" y="32"/>
                    <a:pt x="13" y="32"/>
                    <a:pt x="14" y="33"/>
                  </a:cubicBezTo>
                  <a:cubicBezTo>
                    <a:pt x="15" y="33"/>
                    <a:pt x="16" y="33"/>
                    <a:pt x="17" y="33"/>
                  </a:cubicBezTo>
                  <a:cubicBezTo>
                    <a:pt x="18" y="33"/>
                    <a:pt x="19" y="33"/>
                    <a:pt x="20" y="33"/>
                  </a:cubicBezTo>
                  <a:cubicBezTo>
                    <a:pt x="20" y="33"/>
                    <a:pt x="21" y="33"/>
                    <a:pt x="22" y="32"/>
                  </a:cubicBezTo>
                  <a:cubicBezTo>
                    <a:pt x="23" y="32"/>
                    <a:pt x="23" y="32"/>
                    <a:pt x="24" y="32"/>
                  </a:cubicBezTo>
                  <a:cubicBezTo>
                    <a:pt x="24" y="31"/>
                    <a:pt x="25" y="31"/>
                    <a:pt x="26" y="30"/>
                  </a:cubicBezTo>
                  <a:cubicBezTo>
                    <a:pt x="30" y="35"/>
                    <a:pt x="30" y="35"/>
                    <a:pt x="30" y="35"/>
                  </a:cubicBezTo>
                  <a:cubicBezTo>
                    <a:pt x="29" y="36"/>
                    <a:pt x="28" y="37"/>
                    <a:pt x="27" y="37"/>
                  </a:cubicBezTo>
                  <a:cubicBezTo>
                    <a:pt x="27" y="38"/>
                    <a:pt x="26" y="38"/>
                    <a:pt x="25" y="39"/>
                  </a:cubicBezTo>
                  <a:cubicBezTo>
                    <a:pt x="24" y="39"/>
                    <a:pt x="22" y="40"/>
                    <a:pt x="21" y="40"/>
                  </a:cubicBezTo>
                  <a:cubicBezTo>
                    <a:pt x="20" y="40"/>
                    <a:pt x="18" y="40"/>
                    <a:pt x="17" y="40"/>
                  </a:cubicBezTo>
                  <a:cubicBezTo>
                    <a:pt x="15" y="40"/>
                    <a:pt x="14" y="40"/>
                    <a:pt x="12" y="39"/>
                  </a:cubicBezTo>
                  <a:cubicBezTo>
                    <a:pt x="11" y="39"/>
                    <a:pt x="10" y="38"/>
                    <a:pt x="8" y="38"/>
                  </a:cubicBezTo>
                  <a:cubicBezTo>
                    <a:pt x="7" y="37"/>
                    <a:pt x="6" y="36"/>
                    <a:pt x="5" y="35"/>
                  </a:cubicBezTo>
                  <a:cubicBezTo>
                    <a:pt x="4" y="34"/>
                    <a:pt x="4" y="33"/>
                    <a:pt x="3" y="31"/>
                  </a:cubicBezTo>
                  <a:cubicBezTo>
                    <a:pt x="2" y="30"/>
                    <a:pt x="1" y="28"/>
                    <a:pt x="1" y="26"/>
                  </a:cubicBezTo>
                  <a:cubicBezTo>
                    <a:pt x="1" y="24"/>
                    <a:pt x="0" y="22"/>
                    <a:pt x="0" y="20"/>
                  </a:cubicBezTo>
                  <a:cubicBezTo>
                    <a:pt x="0" y="17"/>
                    <a:pt x="1" y="14"/>
                    <a:pt x="2" y="12"/>
                  </a:cubicBezTo>
                  <a:cubicBezTo>
                    <a:pt x="2" y="9"/>
                    <a:pt x="4" y="7"/>
                    <a:pt x="5" y="5"/>
                  </a:cubicBezTo>
                  <a:cubicBezTo>
                    <a:pt x="6" y="4"/>
                    <a:pt x="8" y="2"/>
                    <a:pt x="10" y="1"/>
                  </a:cubicBezTo>
                  <a:cubicBezTo>
                    <a:pt x="12" y="1"/>
                    <a:pt x="15" y="0"/>
                    <a:pt x="17" y="0"/>
                  </a:cubicBezTo>
                  <a:cubicBezTo>
                    <a:pt x="20" y="0"/>
                    <a:pt x="22" y="1"/>
                    <a:pt x="24" y="2"/>
                  </a:cubicBezTo>
                  <a:cubicBezTo>
                    <a:pt x="26" y="3"/>
                    <a:pt x="28" y="4"/>
                    <a:pt x="29" y="6"/>
                  </a:cubicBezTo>
                  <a:cubicBezTo>
                    <a:pt x="31" y="8"/>
                    <a:pt x="32" y="10"/>
                    <a:pt x="32" y="12"/>
                  </a:cubicBezTo>
                  <a:cubicBezTo>
                    <a:pt x="33" y="14"/>
                    <a:pt x="33" y="17"/>
                    <a:pt x="33" y="19"/>
                  </a:cubicBezTo>
                  <a:close/>
                  <a:moveTo>
                    <a:pt x="26" y="17"/>
                  </a:moveTo>
                  <a:cubicBezTo>
                    <a:pt x="26" y="15"/>
                    <a:pt x="25" y="14"/>
                    <a:pt x="25" y="13"/>
                  </a:cubicBezTo>
                  <a:cubicBezTo>
                    <a:pt x="25" y="12"/>
                    <a:pt x="24" y="11"/>
                    <a:pt x="23" y="10"/>
                  </a:cubicBezTo>
                  <a:cubicBezTo>
                    <a:pt x="23" y="9"/>
                    <a:pt x="22" y="8"/>
                    <a:pt x="21" y="8"/>
                  </a:cubicBezTo>
                  <a:cubicBezTo>
                    <a:pt x="20" y="7"/>
                    <a:pt x="18" y="7"/>
                    <a:pt x="17" y="7"/>
                  </a:cubicBezTo>
                  <a:cubicBezTo>
                    <a:pt x="15" y="7"/>
                    <a:pt x="14" y="7"/>
                    <a:pt x="13" y="8"/>
                  </a:cubicBezTo>
                  <a:cubicBezTo>
                    <a:pt x="12" y="8"/>
                    <a:pt x="11" y="9"/>
                    <a:pt x="11" y="9"/>
                  </a:cubicBezTo>
                  <a:cubicBezTo>
                    <a:pt x="10" y="10"/>
                    <a:pt x="9" y="11"/>
                    <a:pt x="9" y="12"/>
                  </a:cubicBezTo>
                  <a:cubicBezTo>
                    <a:pt x="8" y="14"/>
                    <a:pt x="8" y="15"/>
                    <a:pt x="8" y="17"/>
                  </a:cubicBezTo>
                  <a:lnTo>
                    <a:pt x="26"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2" name="Freeform 60">
              <a:extLst>
                <a:ext uri="{FF2B5EF4-FFF2-40B4-BE49-F238E27FC236}">
                  <a16:creationId xmlns:a16="http://schemas.microsoft.com/office/drawing/2014/main" id="{B0044278-9F7F-4596-96D2-ACFBE0DEC0B1}"/>
                </a:ext>
              </a:extLst>
            </p:cNvPr>
            <p:cNvSpPr>
              <a:spLocks/>
            </p:cNvSpPr>
            <p:nvPr userDrawn="1"/>
          </p:nvSpPr>
          <p:spPr bwMode="auto">
            <a:xfrm>
              <a:off x="1727435" y="6421821"/>
              <a:ext cx="122060" cy="97648"/>
            </a:xfrm>
            <a:custGeom>
              <a:avLst/>
              <a:gdLst>
                <a:gd name="T0" fmla="*/ 56 w 70"/>
                <a:gd name="T1" fmla="*/ 56 h 56"/>
                <a:gd name="T2" fmla="*/ 46 w 70"/>
                <a:gd name="T3" fmla="*/ 56 h 56"/>
                <a:gd name="T4" fmla="*/ 35 w 70"/>
                <a:gd name="T5" fmla="*/ 16 h 56"/>
                <a:gd name="T6" fmla="*/ 25 w 70"/>
                <a:gd name="T7" fmla="*/ 56 h 56"/>
                <a:gd name="T8" fmla="*/ 15 w 70"/>
                <a:gd name="T9" fmla="*/ 56 h 56"/>
                <a:gd name="T10" fmla="*/ 0 w 70"/>
                <a:gd name="T11" fmla="*/ 0 h 56"/>
                <a:gd name="T12" fmla="*/ 10 w 70"/>
                <a:gd name="T13" fmla="*/ 0 h 56"/>
                <a:gd name="T14" fmla="*/ 21 w 70"/>
                <a:gd name="T15" fmla="*/ 38 h 56"/>
                <a:gd name="T16" fmla="*/ 31 w 70"/>
                <a:gd name="T17" fmla="*/ 0 h 56"/>
                <a:gd name="T18" fmla="*/ 40 w 70"/>
                <a:gd name="T19" fmla="*/ 0 h 56"/>
                <a:gd name="T20" fmla="*/ 50 w 70"/>
                <a:gd name="T21" fmla="*/ 38 h 56"/>
                <a:gd name="T22" fmla="*/ 60 w 70"/>
                <a:gd name="T23" fmla="*/ 0 h 56"/>
                <a:gd name="T24" fmla="*/ 70 w 70"/>
                <a:gd name="T25" fmla="*/ 0 h 56"/>
                <a:gd name="T26" fmla="*/ 56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6" y="56"/>
                  </a:moveTo>
                  <a:lnTo>
                    <a:pt x="46" y="56"/>
                  </a:lnTo>
                  <a:lnTo>
                    <a:pt x="35" y="16"/>
                  </a:lnTo>
                  <a:lnTo>
                    <a:pt x="25" y="56"/>
                  </a:lnTo>
                  <a:lnTo>
                    <a:pt x="15" y="56"/>
                  </a:lnTo>
                  <a:lnTo>
                    <a:pt x="0" y="0"/>
                  </a:lnTo>
                  <a:lnTo>
                    <a:pt x="10" y="0"/>
                  </a:lnTo>
                  <a:lnTo>
                    <a:pt x="21" y="38"/>
                  </a:lnTo>
                  <a:lnTo>
                    <a:pt x="31" y="0"/>
                  </a:lnTo>
                  <a:lnTo>
                    <a:pt x="40" y="0"/>
                  </a:lnTo>
                  <a:lnTo>
                    <a:pt x="50" y="38"/>
                  </a:lnTo>
                  <a:lnTo>
                    <a:pt x="60" y="0"/>
                  </a:lnTo>
                  <a:lnTo>
                    <a:pt x="70" y="0"/>
                  </a:lnTo>
                  <a:lnTo>
                    <a:pt x="56"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3" name="Freeform 61">
              <a:extLst>
                <a:ext uri="{FF2B5EF4-FFF2-40B4-BE49-F238E27FC236}">
                  <a16:creationId xmlns:a16="http://schemas.microsoft.com/office/drawing/2014/main" id="{79F75E0D-27A7-44C1-BF19-495F4768F995}"/>
                </a:ext>
              </a:extLst>
            </p:cNvPr>
            <p:cNvSpPr>
              <a:spLocks noEditPoints="1"/>
            </p:cNvSpPr>
            <p:nvPr userDrawn="1"/>
          </p:nvSpPr>
          <p:spPr bwMode="auto">
            <a:xfrm>
              <a:off x="1859957" y="6418333"/>
              <a:ext cx="87186" cy="102879"/>
            </a:xfrm>
            <a:custGeom>
              <a:avLst/>
              <a:gdLst>
                <a:gd name="T0" fmla="*/ 34 w 34"/>
                <a:gd name="T1" fmla="*/ 20 h 40"/>
                <a:gd name="T2" fmla="*/ 33 w 34"/>
                <a:gd name="T3" fmla="*/ 28 h 40"/>
                <a:gd name="T4" fmla="*/ 29 w 34"/>
                <a:gd name="T5" fmla="*/ 35 h 40"/>
                <a:gd name="T6" fmla="*/ 24 w 34"/>
                <a:gd name="T7" fmla="*/ 39 h 40"/>
                <a:gd name="T8" fmla="*/ 17 w 34"/>
                <a:gd name="T9" fmla="*/ 40 h 40"/>
                <a:gd name="T10" fmla="*/ 10 w 34"/>
                <a:gd name="T11" fmla="*/ 39 h 40"/>
                <a:gd name="T12" fmla="*/ 5 w 34"/>
                <a:gd name="T13" fmla="*/ 35 h 40"/>
                <a:gd name="T14" fmla="*/ 1 w 34"/>
                <a:gd name="T15" fmla="*/ 28 h 40"/>
                <a:gd name="T16" fmla="*/ 0 w 34"/>
                <a:gd name="T17" fmla="*/ 20 h 40"/>
                <a:gd name="T18" fmla="*/ 1 w 34"/>
                <a:gd name="T19" fmla="*/ 12 h 40"/>
                <a:gd name="T20" fmla="*/ 5 w 34"/>
                <a:gd name="T21" fmla="*/ 5 h 40"/>
                <a:gd name="T22" fmla="*/ 11 w 34"/>
                <a:gd name="T23" fmla="*/ 1 h 40"/>
                <a:gd name="T24" fmla="*/ 17 w 34"/>
                <a:gd name="T25" fmla="*/ 0 h 40"/>
                <a:gd name="T26" fmla="*/ 24 w 34"/>
                <a:gd name="T27" fmla="*/ 1 h 40"/>
                <a:gd name="T28" fmla="*/ 29 w 34"/>
                <a:gd name="T29" fmla="*/ 5 h 40"/>
                <a:gd name="T30" fmla="*/ 33 w 34"/>
                <a:gd name="T31" fmla="*/ 12 h 40"/>
                <a:gd name="T32" fmla="*/ 34 w 34"/>
                <a:gd name="T33" fmla="*/ 20 h 40"/>
                <a:gd name="T34" fmla="*/ 27 w 34"/>
                <a:gd name="T35" fmla="*/ 20 h 40"/>
                <a:gd name="T36" fmla="*/ 26 w 34"/>
                <a:gd name="T37" fmla="*/ 15 h 40"/>
                <a:gd name="T38" fmla="*/ 24 w 34"/>
                <a:gd name="T39" fmla="*/ 11 h 40"/>
                <a:gd name="T40" fmla="*/ 21 w 34"/>
                <a:gd name="T41" fmla="*/ 8 h 40"/>
                <a:gd name="T42" fmla="*/ 17 w 34"/>
                <a:gd name="T43" fmla="*/ 7 h 40"/>
                <a:gd name="T44" fmla="*/ 13 w 34"/>
                <a:gd name="T45" fmla="*/ 8 h 40"/>
                <a:gd name="T46" fmla="*/ 10 w 34"/>
                <a:gd name="T47" fmla="*/ 11 h 40"/>
                <a:gd name="T48" fmla="*/ 8 w 34"/>
                <a:gd name="T49" fmla="*/ 15 h 40"/>
                <a:gd name="T50" fmla="*/ 8 w 34"/>
                <a:gd name="T51" fmla="*/ 20 h 40"/>
                <a:gd name="T52" fmla="*/ 8 w 34"/>
                <a:gd name="T53" fmla="*/ 26 h 40"/>
                <a:gd name="T54" fmla="*/ 10 w 34"/>
                <a:gd name="T55" fmla="*/ 30 h 40"/>
                <a:gd name="T56" fmla="*/ 13 w 34"/>
                <a:gd name="T57" fmla="*/ 32 h 40"/>
                <a:gd name="T58" fmla="*/ 17 w 34"/>
                <a:gd name="T59" fmla="*/ 33 h 40"/>
                <a:gd name="T60" fmla="*/ 21 w 34"/>
                <a:gd name="T61" fmla="*/ 32 h 40"/>
                <a:gd name="T62" fmla="*/ 24 w 34"/>
                <a:gd name="T63" fmla="*/ 29 h 40"/>
                <a:gd name="T64" fmla="*/ 26 w 34"/>
                <a:gd name="T65" fmla="*/ 25 h 40"/>
                <a:gd name="T66" fmla="*/ 27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20"/>
                  </a:moveTo>
                  <a:cubicBezTo>
                    <a:pt x="34" y="23"/>
                    <a:pt x="34" y="26"/>
                    <a:pt x="33" y="28"/>
                  </a:cubicBezTo>
                  <a:cubicBezTo>
                    <a:pt x="32" y="31"/>
                    <a:pt x="31" y="33"/>
                    <a:pt x="29" y="35"/>
                  </a:cubicBezTo>
                  <a:cubicBezTo>
                    <a:pt x="28" y="37"/>
                    <a:pt x="26" y="38"/>
                    <a:pt x="24" y="39"/>
                  </a:cubicBezTo>
                  <a:cubicBezTo>
                    <a:pt x="22" y="40"/>
                    <a:pt x="20" y="40"/>
                    <a:pt x="17" y="40"/>
                  </a:cubicBezTo>
                  <a:cubicBezTo>
                    <a:pt x="15" y="40"/>
                    <a:pt x="12" y="40"/>
                    <a:pt x="10" y="39"/>
                  </a:cubicBezTo>
                  <a:cubicBezTo>
                    <a:pt x="8" y="38"/>
                    <a:pt x="6" y="36"/>
                    <a:pt x="5" y="35"/>
                  </a:cubicBezTo>
                  <a:cubicBezTo>
                    <a:pt x="3" y="33"/>
                    <a:pt x="2" y="31"/>
                    <a:pt x="1" y="28"/>
                  </a:cubicBezTo>
                  <a:cubicBezTo>
                    <a:pt x="1" y="26"/>
                    <a:pt x="0" y="23"/>
                    <a:pt x="0" y="20"/>
                  </a:cubicBezTo>
                  <a:cubicBezTo>
                    <a:pt x="0" y="17"/>
                    <a:pt x="1" y="14"/>
                    <a:pt x="1" y="12"/>
                  </a:cubicBezTo>
                  <a:cubicBezTo>
                    <a:pt x="2" y="9"/>
                    <a:pt x="4" y="7"/>
                    <a:pt x="5" y="5"/>
                  </a:cubicBezTo>
                  <a:cubicBezTo>
                    <a:pt x="7" y="4"/>
                    <a:pt x="8" y="2"/>
                    <a:pt x="11" y="1"/>
                  </a:cubicBezTo>
                  <a:cubicBezTo>
                    <a:pt x="13" y="1"/>
                    <a:pt x="15" y="0"/>
                    <a:pt x="17" y="0"/>
                  </a:cubicBezTo>
                  <a:cubicBezTo>
                    <a:pt x="20" y="0"/>
                    <a:pt x="22" y="1"/>
                    <a:pt x="24" y="1"/>
                  </a:cubicBezTo>
                  <a:cubicBezTo>
                    <a:pt x="26" y="2"/>
                    <a:pt x="28" y="4"/>
                    <a:pt x="29" y="5"/>
                  </a:cubicBezTo>
                  <a:cubicBezTo>
                    <a:pt x="31" y="7"/>
                    <a:pt x="32" y="9"/>
                    <a:pt x="33" y="12"/>
                  </a:cubicBezTo>
                  <a:cubicBezTo>
                    <a:pt x="34" y="14"/>
                    <a:pt x="34" y="17"/>
                    <a:pt x="34" y="20"/>
                  </a:cubicBezTo>
                  <a:close/>
                  <a:moveTo>
                    <a:pt x="27" y="20"/>
                  </a:moveTo>
                  <a:cubicBezTo>
                    <a:pt x="27" y="18"/>
                    <a:pt x="27" y="16"/>
                    <a:pt x="26" y="15"/>
                  </a:cubicBezTo>
                  <a:cubicBezTo>
                    <a:pt x="26" y="13"/>
                    <a:pt x="25" y="12"/>
                    <a:pt x="24" y="11"/>
                  </a:cubicBezTo>
                  <a:cubicBezTo>
                    <a:pt x="23" y="10"/>
                    <a:pt x="22" y="9"/>
                    <a:pt x="21" y="8"/>
                  </a:cubicBezTo>
                  <a:cubicBezTo>
                    <a:pt x="20" y="8"/>
                    <a:pt x="18" y="7"/>
                    <a:pt x="17" y="7"/>
                  </a:cubicBezTo>
                  <a:cubicBezTo>
                    <a:pt x="16" y="7"/>
                    <a:pt x="14" y="8"/>
                    <a:pt x="13" y="8"/>
                  </a:cubicBezTo>
                  <a:cubicBezTo>
                    <a:pt x="12" y="9"/>
                    <a:pt x="11" y="10"/>
                    <a:pt x="10" y="11"/>
                  </a:cubicBezTo>
                  <a:cubicBezTo>
                    <a:pt x="9" y="12"/>
                    <a:pt x="9" y="13"/>
                    <a:pt x="8" y="15"/>
                  </a:cubicBezTo>
                  <a:cubicBezTo>
                    <a:pt x="8" y="16"/>
                    <a:pt x="8" y="18"/>
                    <a:pt x="8" y="20"/>
                  </a:cubicBezTo>
                  <a:cubicBezTo>
                    <a:pt x="8" y="22"/>
                    <a:pt x="8" y="24"/>
                    <a:pt x="8" y="26"/>
                  </a:cubicBezTo>
                  <a:cubicBezTo>
                    <a:pt x="9" y="27"/>
                    <a:pt x="10" y="28"/>
                    <a:pt x="10" y="30"/>
                  </a:cubicBezTo>
                  <a:cubicBezTo>
                    <a:pt x="11" y="31"/>
                    <a:pt x="12" y="32"/>
                    <a:pt x="13" y="32"/>
                  </a:cubicBezTo>
                  <a:cubicBezTo>
                    <a:pt x="15" y="33"/>
                    <a:pt x="16" y="33"/>
                    <a:pt x="17" y="33"/>
                  </a:cubicBezTo>
                  <a:cubicBezTo>
                    <a:pt x="19" y="33"/>
                    <a:pt x="20" y="33"/>
                    <a:pt x="21" y="32"/>
                  </a:cubicBezTo>
                  <a:cubicBezTo>
                    <a:pt x="22" y="31"/>
                    <a:pt x="23"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4" name="Freeform 62">
              <a:extLst>
                <a:ext uri="{FF2B5EF4-FFF2-40B4-BE49-F238E27FC236}">
                  <a16:creationId xmlns:a16="http://schemas.microsoft.com/office/drawing/2014/main" id="{E5B9E395-C74C-4D98-8911-EE2C765D8BEB}"/>
                </a:ext>
              </a:extLst>
            </p:cNvPr>
            <p:cNvSpPr>
              <a:spLocks/>
            </p:cNvSpPr>
            <p:nvPr userDrawn="1"/>
          </p:nvSpPr>
          <p:spPr bwMode="auto">
            <a:xfrm>
              <a:off x="1968067" y="6418333"/>
              <a:ext cx="57543" cy="101135"/>
            </a:xfrm>
            <a:custGeom>
              <a:avLst/>
              <a:gdLst>
                <a:gd name="T0" fmla="*/ 21 w 23"/>
                <a:gd name="T1" fmla="*/ 9 h 39"/>
                <a:gd name="T2" fmla="*/ 18 w 23"/>
                <a:gd name="T3" fmla="*/ 8 h 39"/>
                <a:gd name="T4" fmla="*/ 15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9 w 23"/>
                <a:gd name="T21" fmla="*/ 3 h 39"/>
                <a:gd name="T22" fmla="*/ 11 w 23"/>
                <a:gd name="T23" fmla="*/ 1 h 39"/>
                <a:gd name="T24" fmla="*/ 14 w 23"/>
                <a:gd name="T25" fmla="*/ 0 h 39"/>
                <a:gd name="T26" fmla="*/ 17 w 23"/>
                <a:gd name="T27" fmla="*/ 0 h 39"/>
                <a:gd name="T28" fmla="*/ 20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19" y="8"/>
                    <a:pt x="18" y="8"/>
                  </a:cubicBezTo>
                  <a:cubicBezTo>
                    <a:pt x="18" y="8"/>
                    <a:pt x="17" y="7"/>
                    <a:pt x="15" y="7"/>
                  </a:cubicBezTo>
                  <a:cubicBezTo>
                    <a:pt x="13" y="7"/>
                    <a:pt x="11" y="8"/>
                    <a:pt x="10" y="10"/>
                  </a:cubicBezTo>
                  <a:cubicBezTo>
                    <a:pt x="8"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9" y="3"/>
                  </a:cubicBezTo>
                  <a:cubicBezTo>
                    <a:pt x="10" y="2"/>
                    <a:pt x="11" y="2"/>
                    <a:pt x="11" y="1"/>
                  </a:cubicBezTo>
                  <a:cubicBezTo>
                    <a:pt x="12" y="1"/>
                    <a:pt x="13" y="1"/>
                    <a:pt x="14" y="0"/>
                  </a:cubicBezTo>
                  <a:cubicBezTo>
                    <a:pt x="15" y="0"/>
                    <a:pt x="16" y="0"/>
                    <a:pt x="17" y="0"/>
                  </a:cubicBezTo>
                  <a:cubicBezTo>
                    <a:pt x="18" y="0"/>
                    <a:pt x="19" y="0"/>
                    <a:pt x="20" y="1"/>
                  </a:cubicBezTo>
                  <a:cubicBezTo>
                    <a:pt x="21" y="1"/>
                    <a:pt x="22"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5" name="Freeform 63">
              <a:extLst>
                <a:ext uri="{FF2B5EF4-FFF2-40B4-BE49-F238E27FC236}">
                  <a16:creationId xmlns:a16="http://schemas.microsoft.com/office/drawing/2014/main" id="{53BB8418-388C-4142-9A80-8BF00A87F7B0}"/>
                </a:ext>
              </a:extLst>
            </p:cNvPr>
            <p:cNvSpPr>
              <a:spLocks/>
            </p:cNvSpPr>
            <p:nvPr userDrawn="1"/>
          </p:nvSpPr>
          <p:spPr bwMode="auto">
            <a:xfrm>
              <a:off x="2043046" y="6383459"/>
              <a:ext cx="19181" cy="136010"/>
            </a:xfrm>
            <a:custGeom>
              <a:avLst/>
              <a:gdLst>
                <a:gd name="T0" fmla="*/ 0 w 11"/>
                <a:gd name="T1" fmla="*/ 78 h 78"/>
                <a:gd name="T2" fmla="*/ 0 w 11"/>
                <a:gd name="T3" fmla="*/ 6 h 78"/>
                <a:gd name="T4" fmla="*/ 11 w 11"/>
                <a:gd name="T5" fmla="*/ 0 h 78"/>
                <a:gd name="T6" fmla="*/ 11 w 11"/>
                <a:gd name="T7" fmla="*/ 78 h 78"/>
                <a:gd name="T8" fmla="*/ 0 w 11"/>
                <a:gd name="T9" fmla="*/ 78 h 78"/>
              </a:gdLst>
              <a:ahLst/>
              <a:cxnLst>
                <a:cxn ang="0">
                  <a:pos x="T0" y="T1"/>
                </a:cxn>
                <a:cxn ang="0">
                  <a:pos x="T2" y="T3"/>
                </a:cxn>
                <a:cxn ang="0">
                  <a:pos x="T4" y="T5"/>
                </a:cxn>
                <a:cxn ang="0">
                  <a:pos x="T6" y="T7"/>
                </a:cxn>
                <a:cxn ang="0">
                  <a:pos x="T8" y="T9"/>
                </a:cxn>
              </a:cxnLst>
              <a:rect l="0" t="0" r="r" b="b"/>
              <a:pathLst>
                <a:path w="11" h="78">
                  <a:moveTo>
                    <a:pt x="0" y="78"/>
                  </a:moveTo>
                  <a:lnTo>
                    <a:pt x="0" y="6"/>
                  </a:lnTo>
                  <a:lnTo>
                    <a:pt x="11" y="0"/>
                  </a:lnTo>
                  <a:lnTo>
                    <a:pt x="11" y="78"/>
                  </a:lnTo>
                  <a:lnTo>
                    <a:pt x="0"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6" name="Freeform 64">
              <a:extLst>
                <a:ext uri="{FF2B5EF4-FFF2-40B4-BE49-F238E27FC236}">
                  <a16:creationId xmlns:a16="http://schemas.microsoft.com/office/drawing/2014/main" id="{0256DB41-B3C1-4FEB-B394-9762C00E7F70}"/>
                </a:ext>
              </a:extLst>
            </p:cNvPr>
            <p:cNvSpPr>
              <a:spLocks noEditPoints="1"/>
            </p:cNvSpPr>
            <p:nvPr userDrawn="1"/>
          </p:nvSpPr>
          <p:spPr bwMode="auto">
            <a:xfrm>
              <a:off x="2084896" y="6383459"/>
              <a:ext cx="80211" cy="137753"/>
            </a:xfrm>
            <a:custGeom>
              <a:avLst/>
              <a:gdLst>
                <a:gd name="T0" fmla="*/ 24 w 32"/>
                <a:gd name="T1" fmla="*/ 53 h 54"/>
                <a:gd name="T2" fmla="*/ 24 w 32"/>
                <a:gd name="T3" fmla="*/ 50 h 54"/>
                <a:gd name="T4" fmla="*/ 22 w 32"/>
                <a:gd name="T5" fmla="*/ 51 h 54"/>
                <a:gd name="T6" fmla="*/ 20 w 32"/>
                <a:gd name="T7" fmla="*/ 53 h 54"/>
                <a:gd name="T8" fmla="*/ 17 w 32"/>
                <a:gd name="T9" fmla="*/ 54 h 54"/>
                <a:gd name="T10" fmla="*/ 14 w 32"/>
                <a:gd name="T11" fmla="*/ 54 h 54"/>
                <a:gd name="T12" fmla="*/ 9 w 32"/>
                <a:gd name="T13" fmla="*/ 53 h 54"/>
                <a:gd name="T14" fmla="*/ 4 w 32"/>
                <a:gd name="T15" fmla="*/ 49 h 54"/>
                <a:gd name="T16" fmla="*/ 1 w 32"/>
                <a:gd name="T17" fmla="*/ 43 h 54"/>
                <a:gd name="T18" fmla="*/ 0 w 32"/>
                <a:gd name="T19" fmla="*/ 33 h 54"/>
                <a:gd name="T20" fmla="*/ 1 w 32"/>
                <a:gd name="T21" fmla="*/ 25 h 54"/>
                <a:gd name="T22" fmla="*/ 4 w 32"/>
                <a:gd name="T23" fmla="*/ 19 h 54"/>
                <a:gd name="T24" fmla="*/ 9 w 32"/>
                <a:gd name="T25" fmla="*/ 15 h 54"/>
                <a:gd name="T26" fmla="*/ 15 w 32"/>
                <a:gd name="T27" fmla="*/ 14 h 54"/>
                <a:gd name="T28" fmla="*/ 18 w 32"/>
                <a:gd name="T29" fmla="*/ 14 h 54"/>
                <a:gd name="T30" fmla="*/ 20 w 32"/>
                <a:gd name="T31" fmla="*/ 15 h 54"/>
                <a:gd name="T32" fmla="*/ 22 w 32"/>
                <a:gd name="T33" fmla="*/ 17 h 54"/>
                <a:gd name="T34" fmla="*/ 24 w 32"/>
                <a:gd name="T35" fmla="*/ 18 h 54"/>
                <a:gd name="T36" fmla="*/ 24 w 32"/>
                <a:gd name="T37" fmla="*/ 4 h 54"/>
                <a:gd name="T38" fmla="*/ 32 w 32"/>
                <a:gd name="T39" fmla="*/ 0 h 54"/>
                <a:gd name="T40" fmla="*/ 32 w 32"/>
                <a:gd name="T41" fmla="*/ 53 h 54"/>
                <a:gd name="T42" fmla="*/ 24 w 32"/>
                <a:gd name="T43" fmla="*/ 53 h 54"/>
                <a:gd name="T44" fmla="*/ 24 w 32"/>
                <a:gd name="T45" fmla="*/ 26 h 54"/>
                <a:gd name="T46" fmla="*/ 23 w 32"/>
                <a:gd name="T47" fmla="*/ 24 h 54"/>
                <a:gd name="T48" fmla="*/ 21 w 32"/>
                <a:gd name="T49" fmla="*/ 23 h 54"/>
                <a:gd name="T50" fmla="*/ 18 w 32"/>
                <a:gd name="T51" fmla="*/ 22 h 54"/>
                <a:gd name="T52" fmla="*/ 15 w 32"/>
                <a:gd name="T53" fmla="*/ 21 h 54"/>
                <a:gd name="T54" fmla="*/ 9 w 32"/>
                <a:gd name="T55" fmla="*/ 24 h 54"/>
                <a:gd name="T56" fmla="*/ 7 w 32"/>
                <a:gd name="T57" fmla="*/ 33 h 54"/>
                <a:gd name="T58" fmla="*/ 8 w 32"/>
                <a:gd name="T59" fmla="*/ 39 h 54"/>
                <a:gd name="T60" fmla="*/ 9 w 32"/>
                <a:gd name="T61" fmla="*/ 44 h 54"/>
                <a:gd name="T62" fmla="*/ 12 w 32"/>
                <a:gd name="T63" fmla="*/ 46 h 54"/>
                <a:gd name="T64" fmla="*/ 16 w 32"/>
                <a:gd name="T65" fmla="*/ 47 h 54"/>
                <a:gd name="T66" fmla="*/ 18 w 32"/>
                <a:gd name="T67" fmla="*/ 47 h 54"/>
                <a:gd name="T68" fmla="*/ 21 w 32"/>
                <a:gd name="T69" fmla="*/ 46 h 54"/>
                <a:gd name="T70" fmla="*/ 23 w 32"/>
                <a:gd name="T71" fmla="*/ 44 h 54"/>
                <a:gd name="T72" fmla="*/ 24 w 32"/>
                <a:gd name="T73" fmla="*/ 42 h 54"/>
                <a:gd name="T74" fmla="*/ 24 w 32"/>
                <a:gd name="T7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54">
                  <a:moveTo>
                    <a:pt x="24" y="53"/>
                  </a:moveTo>
                  <a:cubicBezTo>
                    <a:pt x="24" y="50"/>
                    <a:pt x="24" y="50"/>
                    <a:pt x="24" y="50"/>
                  </a:cubicBezTo>
                  <a:cubicBezTo>
                    <a:pt x="24" y="50"/>
                    <a:pt x="23" y="51"/>
                    <a:pt x="22" y="51"/>
                  </a:cubicBezTo>
                  <a:cubicBezTo>
                    <a:pt x="21" y="52"/>
                    <a:pt x="21" y="52"/>
                    <a:pt x="20" y="53"/>
                  </a:cubicBezTo>
                  <a:cubicBezTo>
                    <a:pt x="19" y="53"/>
                    <a:pt x="18" y="54"/>
                    <a:pt x="17" y="54"/>
                  </a:cubicBezTo>
                  <a:cubicBezTo>
                    <a:pt x="16" y="54"/>
                    <a:pt x="15" y="54"/>
                    <a:pt x="14" y="54"/>
                  </a:cubicBezTo>
                  <a:cubicBezTo>
                    <a:pt x="12" y="54"/>
                    <a:pt x="10" y="54"/>
                    <a:pt x="9" y="53"/>
                  </a:cubicBezTo>
                  <a:cubicBezTo>
                    <a:pt x="7" y="52"/>
                    <a:pt x="5" y="51"/>
                    <a:pt x="4" y="49"/>
                  </a:cubicBezTo>
                  <a:cubicBezTo>
                    <a:pt x="3" y="48"/>
                    <a:pt x="1" y="45"/>
                    <a:pt x="1" y="43"/>
                  </a:cubicBezTo>
                  <a:cubicBezTo>
                    <a:pt x="0" y="40"/>
                    <a:pt x="0" y="37"/>
                    <a:pt x="0" y="33"/>
                  </a:cubicBezTo>
                  <a:cubicBezTo>
                    <a:pt x="0" y="30"/>
                    <a:pt x="0" y="27"/>
                    <a:pt x="1" y="25"/>
                  </a:cubicBezTo>
                  <a:cubicBezTo>
                    <a:pt x="2" y="22"/>
                    <a:pt x="3" y="20"/>
                    <a:pt x="4" y="19"/>
                  </a:cubicBezTo>
                  <a:cubicBezTo>
                    <a:pt x="6" y="17"/>
                    <a:pt x="7" y="16"/>
                    <a:pt x="9" y="15"/>
                  </a:cubicBezTo>
                  <a:cubicBezTo>
                    <a:pt x="11" y="14"/>
                    <a:pt x="13" y="14"/>
                    <a:pt x="15" y="14"/>
                  </a:cubicBezTo>
                  <a:cubicBezTo>
                    <a:pt x="16" y="14"/>
                    <a:pt x="17" y="14"/>
                    <a:pt x="18" y="14"/>
                  </a:cubicBezTo>
                  <a:cubicBezTo>
                    <a:pt x="18" y="15"/>
                    <a:pt x="19" y="15"/>
                    <a:pt x="20" y="15"/>
                  </a:cubicBezTo>
                  <a:cubicBezTo>
                    <a:pt x="21" y="16"/>
                    <a:pt x="22" y="16"/>
                    <a:pt x="22" y="17"/>
                  </a:cubicBezTo>
                  <a:cubicBezTo>
                    <a:pt x="23" y="17"/>
                    <a:pt x="24" y="18"/>
                    <a:pt x="24" y="18"/>
                  </a:cubicBezTo>
                  <a:cubicBezTo>
                    <a:pt x="24" y="4"/>
                    <a:pt x="24" y="4"/>
                    <a:pt x="24" y="4"/>
                  </a:cubicBezTo>
                  <a:cubicBezTo>
                    <a:pt x="32" y="0"/>
                    <a:pt x="32" y="0"/>
                    <a:pt x="32" y="0"/>
                  </a:cubicBezTo>
                  <a:cubicBezTo>
                    <a:pt x="32" y="53"/>
                    <a:pt x="32" y="53"/>
                    <a:pt x="32" y="53"/>
                  </a:cubicBezTo>
                  <a:lnTo>
                    <a:pt x="24" y="53"/>
                  </a:lnTo>
                  <a:close/>
                  <a:moveTo>
                    <a:pt x="24" y="26"/>
                  </a:moveTo>
                  <a:cubicBezTo>
                    <a:pt x="24" y="26"/>
                    <a:pt x="23" y="25"/>
                    <a:pt x="23" y="24"/>
                  </a:cubicBezTo>
                  <a:cubicBezTo>
                    <a:pt x="22" y="24"/>
                    <a:pt x="22" y="23"/>
                    <a:pt x="21" y="23"/>
                  </a:cubicBezTo>
                  <a:cubicBezTo>
                    <a:pt x="20" y="22"/>
                    <a:pt x="19" y="22"/>
                    <a:pt x="18" y="22"/>
                  </a:cubicBezTo>
                  <a:cubicBezTo>
                    <a:pt x="17" y="21"/>
                    <a:pt x="16" y="21"/>
                    <a:pt x="15" y="21"/>
                  </a:cubicBezTo>
                  <a:cubicBezTo>
                    <a:pt x="13" y="21"/>
                    <a:pt x="11" y="22"/>
                    <a:pt x="9" y="24"/>
                  </a:cubicBezTo>
                  <a:cubicBezTo>
                    <a:pt x="8" y="26"/>
                    <a:pt x="7" y="29"/>
                    <a:pt x="7" y="33"/>
                  </a:cubicBezTo>
                  <a:cubicBezTo>
                    <a:pt x="7" y="36"/>
                    <a:pt x="7" y="38"/>
                    <a:pt x="8" y="39"/>
                  </a:cubicBezTo>
                  <a:cubicBezTo>
                    <a:pt x="8" y="41"/>
                    <a:pt x="9" y="43"/>
                    <a:pt x="9" y="44"/>
                  </a:cubicBezTo>
                  <a:cubicBezTo>
                    <a:pt x="10" y="45"/>
                    <a:pt x="11" y="46"/>
                    <a:pt x="12" y="46"/>
                  </a:cubicBezTo>
                  <a:cubicBezTo>
                    <a:pt x="13" y="47"/>
                    <a:pt x="14" y="47"/>
                    <a:pt x="16" y="47"/>
                  </a:cubicBezTo>
                  <a:cubicBezTo>
                    <a:pt x="17" y="47"/>
                    <a:pt x="18" y="47"/>
                    <a:pt x="18" y="47"/>
                  </a:cubicBezTo>
                  <a:cubicBezTo>
                    <a:pt x="19" y="46"/>
                    <a:pt x="20" y="46"/>
                    <a:pt x="21" y="46"/>
                  </a:cubicBezTo>
                  <a:cubicBezTo>
                    <a:pt x="21" y="45"/>
                    <a:pt x="22" y="45"/>
                    <a:pt x="23" y="44"/>
                  </a:cubicBezTo>
                  <a:cubicBezTo>
                    <a:pt x="23" y="43"/>
                    <a:pt x="24" y="43"/>
                    <a:pt x="24" y="42"/>
                  </a:cubicBezTo>
                  <a:lnTo>
                    <a:pt x="24"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7" name="Freeform 65">
              <a:extLst>
                <a:ext uri="{FF2B5EF4-FFF2-40B4-BE49-F238E27FC236}">
                  <a16:creationId xmlns:a16="http://schemas.microsoft.com/office/drawing/2014/main" id="{F2BC9C1F-3F30-47A6-B503-20FB179B7F3A}"/>
                </a:ext>
              </a:extLst>
            </p:cNvPr>
            <p:cNvSpPr>
              <a:spLocks/>
            </p:cNvSpPr>
            <p:nvPr userDrawn="1"/>
          </p:nvSpPr>
          <p:spPr bwMode="auto">
            <a:xfrm>
              <a:off x="2229624" y="6421821"/>
              <a:ext cx="122060" cy="97648"/>
            </a:xfrm>
            <a:custGeom>
              <a:avLst/>
              <a:gdLst>
                <a:gd name="T0" fmla="*/ 55 w 70"/>
                <a:gd name="T1" fmla="*/ 56 h 56"/>
                <a:gd name="T2" fmla="*/ 45 w 70"/>
                <a:gd name="T3" fmla="*/ 56 h 56"/>
                <a:gd name="T4" fmla="*/ 35 w 70"/>
                <a:gd name="T5" fmla="*/ 16 h 56"/>
                <a:gd name="T6" fmla="*/ 25 w 70"/>
                <a:gd name="T7" fmla="*/ 56 h 56"/>
                <a:gd name="T8" fmla="*/ 16 w 70"/>
                <a:gd name="T9" fmla="*/ 56 h 56"/>
                <a:gd name="T10" fmla="*/ 0 w 70"/>
                <a:gd name="T11" fmla="*/ 0 h 56"/>
                <a:gd name="T12" fmla="*/ 12 w 70"/>
                <a:gd name="T13" fmla="*/ 0 h 56"/>
                <a:gd name="T14" fmla="*/ 20 w 70"/>
                <a:gd name="T15" fmla="*/ 38 h 56"/>
                <a:gd name="T16" fmla="*/ 31 w 70"/>
                <a:gd name="T17" fmla="*/ 0 h 56"/>
                <a:gd name="T18" fmla="*/ 39 w 70"/>
                <a:gd name="T19" fmla="*/ 0 h 56"/>
                <a:gd name="T20" fmla="*/ 51 w 70"/>
                <a:gd name="T21" fmla="*/ 38 h 56"/>
                <a:gd name="T22" fmla="*/ 60 w 70"/>
                <a:gd name="T23" fmla="*/ 0 h 56"/>
                <a:gd name="T24" fmla="*/ 70 w 70"/>
                <a:gd name="T25" fmla="*/ 0 h 56"/>
                <a:gd name="T26" fmla="*/ 55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5" y="56"/>
                  </a:moveTo>
                  <a:lnTo>
                    <a:pt x="45" y="56"/>
                  </a:lnTo>
                  <a:lnTo>
                    <a:pt x="35" y="16"/>
                  </a:lnTo>
                  <a:lnTo>
                    <a:pt x="25" y="56"/>
                  </a:lnTo>
                  <a:lnTo>
                    <a:pt x="16" y="56"/>
                  </a:lnTo>
                  <a:lnTo>
                    <a:pt x="0" y="0"/>
                  </a:lnTo>
                  <a:lnTo>
                    <a:pt x="12" y="0"/>
                  </a:lnTo>
                  <a:lnTo>
                    <a:pt x="20" y="38"/>
                  </a:lnTo>
                  <a:lnTo>
                    <a:pt x="31" y="0"/>
                  </a:lnTo>
                  <a:lnTo>
                    <a:pt x="39" y="0"/>
                  </a:lnTo>
                  <a:lnTo>
                    <a:pt x="51" y="38"/>
                  </a:lnTo>
                  <a:lnTo>
                    <a:pt x="60" y="0"/>
                  </a:lnTo>
                  <a:lnTo>
                    <a:pt x="70" y="0"/>
                  </a:lnTo>
                  <a:lnTo>
                    <a:pt x="55"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8" name="Freeform 66">
              <a:extLst>
                <a:ext uri="{FF2B5EF4-FFF2-40B4-BE49-F238E27FC236}">
                  <a16:creationId xmlns:a16="http://schemas.microsoft.com/office/drawing/2014/main" id="{F2E1921C-CA0E-4886-93CA-956A6497CF03}"/>
                </a:ext>
              </a:extLst>
            </p:cNvPr>
            <p:cNvSpPr>
              <a:spLocks noEditPoints="1"/>
            </p:cNvSpPr>
            <p:nvPr userDrawn="1"/>
          </p:nvSpPr>
          <p:spPr bwMode="auto">
            <a:xfrm>
              <a:off x="2362147" y="6418333"/>
              <a:ext cx="88930" cy="102879"/>
            </a:xfrm>
            <a:custGeom>
              <a:avLst/>
              <a:gdLst>
                <a:gd name="T0" fmla="*/ 35 w 35"/>
                <a:gd name="T1" fmla="*/ 20 h 40"/>
                <a:gd name="T2" fmla="*/ 33 w 35"/>
                <a:gd name="T3" fmla="*/ 28 h 40"/>
                <a:gd name="T4" fmla="*/ 30 w 35"/>
                <a:gd name="T5" fmla="*/ 35 h 40"/>
                <a:gd name="T6" fmla="*/ 24 w 35"/>
                <a:gd name="T7" fmla="*/ 39 h 40"/>
                <a:gd name="T8" fmla="*/ 17 w 35"/>
                <a:gd name="T9" fmla="*/ 40 h 40"/>
                <a:gd name="T10" fmla="*/ 11 w 35"/>
                <a:gd name="T11" fmla="*/ 39 h 40"/>
                <a:gd name="T12" fmla="*/ 5 w 35"/>
                <a:gd name="T13" fmla="*/ 35 h 40"/>
                <a:gd name="T14" fmla="*/ 2 w 35"/>
                <a:gd name="T15" fmla="*/ 28 h 40"/>
                <a:gd name="T16" fmla="*/ 0 w 35"/>
                <a:gd name="T17" fmla="*/ 20 h 40"/>
                <a:gd name="T18" fmla="*/ 2 w 35"/>
                <a:gd name="T19" fmla="*/ 12 h 40"/>
                <a:gd name="T20" fmla="*/ 5 w 35"/>
                <a:gd name="T21" fmla="*/ 5 h 40"/>
                <a:gd name="T22" fmla="*/ 11 w 35"/>
                <a:gd name="T23" fmla="*/ 1 h 40"/>
                <a:gd name="T24" fmla="*/ 18 w 35"/>
                <a:gd name="T25" fmla="*/ 0 h 40"/>
                <a:gd name="T26" fmla="*/ 24 w 35"/>
                <a:gd name="T27" fmla="*/ 1 h 40"/>
                <a:gd name="T28" fmla="*/ 30 w 35"/>
                <a:gd name="T29" fmla="*/ 5 h 40"/>
                <a:gd name="T30" fmla="*/ 33 w 35"/>
                <a:gd name="T31" fmla="*/ 12 h 40"/>
                <a:gd name="T32" fmla="*/ 35 w 35"/>
                <a:gd name="T33" fmla="*/ 20 h 40"/>
                <a:gd name="T34" fmla="*/ 27 w 35"/>
                <a:gd name="T35" fmla="*/ 20 h 40"/>
                <a:gd name="T36" fmla="*/ 26 w 35"/>
                <a:gd name="T37" fmla="*/ 15 h 40"/>
                <a:gd name="T38" fmla="*/ 24 w 35"/>
                <a:gd name="T39" fmla="*/ 11 h 40"/>
                <a:gd name="T40" fmla="*/ 21 w 35"/>
                <a:gd name="T41" fmla="*/ 8 h 40"/>
                <a:gd name="T42" fmla="*/ 17 w 35"/>
                <a:gd name="T43" fmla="*/ 7 h 40"/>
                <a:gd name="T44" fmla="*/ 13 w 35"/>
                <a:gd name="T45" fmla="*/ 8 h 40"/>
                <a:gd name="T46" fmla="*/ 10 w 35"/>
                <a:gd name="T47" fmla="*/ 11 h 40"/>
                <a:gd name="T48" fmla="*/ 9 w 35"/>
                <a:gd name="T49" fmla="*/ 15 h 40"/>
                <a:gd name="T50" fmla="*/ 8 w 35"/>
                <a:gd name="T51" fmla="*/ 20 h 40"/>
                <a:gd name="T52" fmla="*/ 9 w 35"/>
                <a:gd name="T53" fmla="*/ 26 h 40"/>
                <a:gd name="T54" fmla="*/ 11 w 35"/>
                <a:gd name="T55" fmla="*/ 30 h 40"/>
                <a:gd name="T56" fmla="*/ 14 w 35"/>
                <a:gd name="T57" fmla="*/ 32 h 40"/>
                <a:gd name="T58" fmla="*/ 18 w 35"/>
                <a:gd name="T59" fmla="*/ 33 h 40"/>
                <a:gd name="T60" fmla="*/ 21 w 35"/>
                <a:gd name="T61" fmla="*/ 32 h 40"/>
                <a:gd name="T62" fmla="*/ 24 w 35"/>
                <a:gd name="T63" fmla="*/ 29 h 40"/>
                <a:gd name="T64" fmla="*/ 26 w 35"/>
                <a:gd name="T65" fmla="*/ 25 h 40"/>
                <a:gd name="T66" fmla="*/ 27 w 35"/>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0">
                  <a:moveTo>
                    <a:pt x="35" y="20"/>
                  </a:moveTo>
                  <a:cubicBezTo>
                    <a:pt x="35" y="23"/>
                    <a:pt x="34" y="26"/>
                    <a:pt x="33" y="28"/>
                  </a:cubicBezTo>
                  <a:cubicBezTo>
                    <a:pt x="32" y="31"/>
                    <a:pt x="31" y="33"/>
                    <a:pt x="30" y="35"/>
                  </a:cubicBezTo>
                  <a:cubicBezTo>
                    <a:pt x="28" y="37"/>
                    <a:pt x="26" y="38"/>
                    <a:pt x="24" y="39"/>
                  </a:cubicBezTo>
                  <a:cubicBezTo>
                    <a:pt x="22" y="40"/>
                    <a:pt x="20" y="40"/>
                    <a:pt x="17" y="40"/>
                  </a:cubicBezTo>
                  <a:cubicBezTo>
                    <a:pt x="15" y="40"/>
                    <a:pt x="13" y="40"/>
                    <a:pt x="11" y="39"/>
                  </a:cubicBezTo>
                  <a:cubicBezTo>
                    <a:pt x="8" y="38"/>
                    <a:pt x="7" y="36"/>
                    <a:pt x="5" y="35"/>
                  </a:cubicBezTo>
                  <a:cubicBezTo>
                    <a:pt x="4" y="33"/>
                    <a:pt x="2" y="31"/>
                    <a:pt x="2" y="28"/>
                  </a:cubicBezTo>
                  <a:cubicBezTo>
                    <a:pt x="1" y="26"/>
                    <a:pt x="0" y="23"/>
                    <a:pt x="0" y="20"/>
                  </a:cubicBezTo>
                  <a:cubicBezTo>
                    <a:pt x="0" y="17"/>
                    <a:pt x="1" y="14"/>
                    <a:pt x="2" y="12"/>
                  </a:cubicBezTo>
                  <a:cubicBezTo>
                    <a:pt x="3" y="9"/>
                    <a:pt x="4" y="7"/>
                    <a:pt x="5" y="5"/>
                  </a:cubicBezTo>
                  <a:cubicBezTo>
                    <a:pt x="7" y="4"/>
                    <a:pt x="9" y="2"/>
                    <a:pt x="11" y="1"/>
                  </a:cubicBezTo>
                  <a:cubicBezTo>
                    <a:pt x="13" y="1"/>
                    <a:pt x="15" y="0"/>
                    <a:pt x="18" y="0"/>
                  </a:cubicBezTo>
                  <a:cubicBezTo>
                    <a:pt x="20" y="0"/>
                    <a:pt x="22" y="1"/>
                    <a:pt x="24" y="1"/>
                  </a:cubicBezTo>
                  <a:cubicBezTo>
                    <a:pt x="26" y="2"/>
                    <a:pt x="28" y="4"/>
                    <a:pt x="30" y="5"/>
                  </a:cubicBezTo>
                  <a:cubicBezTo>
                    <a:pt x="31" y="7"/>
                    <a:pt x="32" y="9"/>
                    <a:pt x="33" y="12"/>
                  </a:cubicBezTo>
                  <a:cubicBezTo>
                    <a:pt x="34" y="14"/>
                    <a:pt x="35" y="17"/>
                    <a:pt x="35" y="20"/>
                  </a:cubicBezTo>
                  <a:close/>
                  <a:moveTo>
                    <a:pt x="27" y="20"/>
                  </a:moveTo>
                  <a:cubicBezTo>
                    <a:pt x="27" y="18"/>
                    <a:pt x="27" y="16"/>
                    <a:pt x="26" y="15"/>
                  </a:cubicBezTo>
                  <a:cubicBezTo>
                    <a:pt x="26" y="13"/>
                    <a:pt x="25" y="12"/>
                    <a:pt x="24" y="11"/>
                  </a:cubicBezTo>
                  <a:cubicBezTo>
                    <a:pt x="24" y="10"/>
                    <a:pt x="23" y="9"/>
                    <a:pt x="21" y="8"/>
                  </a:cubicBezTo>
                  <a:cubicBezTo>
                    <a:pt x="20" y="8"/>
                    <a:pt x="19" y="7"/>
                    <a:pt x="17" y="7"/>
                  </a:cubicBezTo>
                  <a:cubicBezTo>
                    <a:pt x="16" y="7"/>
                    <a:pt x="14" y="8"/>
                    <a:pt x="13" y="8"/>
                  </a:cubicBezTo>
                  <a:cubicBezTo>
                    <a:pt x="12" y="9"/>
                    <a:pt x="11" y="10"/>
                    <a:pt x="10" y="11"/>
                  </a:cubicBezTo>
                  <a:cubicBezTo>
                    <a:pt x="10" y="12"/>
                    <a:pt x="9" y="13"/>
                    <a:pt x="9" y="15"/>
                  </a:cubicBezTo>
                  <a:cubicBezTo>
                    <a:pt x="8" y="16"/>
                    <a:pt x="8" y="18"/>
                    <a:pt x="8" y="20"/>
                  </a:cubicBezTo>
                  <a:cubicBezTo>
                    <a:pt x="8" y="22"/>
                    <a:pt x="8" y="24"/>
                    <a:pt x="9" y="26"/>
                  </a:cubicBezTo>
                  <a:cubicBezTo>
                    <a:pt x="9" y="27"/>
                    <a:pt x="10" y="28"/>
                    <a:pt x="11" y="30"/>
                  </a:cubicBezTo>
                  <a:cubicBezTo>
                    <a:pt x="11" y="31"/>
                    <a:pt x="12" y="32"/>
                    <a:pt x="14" y="32"/>
                  </a:cubicBezTo>
                  <a:cubicBezTo>
                    <a:pt x="15" y="33"/>
                    <a:pt x="16" y="33"/>
                    <a:pt x="18" y="33"/>
                  </a:cubicBezTo>
                  <a:cubicBezTo>
                    <a:pt x="19" y="33"/>
                    <a:pt x="20" y="33"/>
                    <a:pt x="21" y="32"/>
                  </a:cubicBezTo>
                  <a:cubicBezTo>
                    <a:pt x="23" y="31"/>
                    <a:pt x="24"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9" name="Freeform 67">
              <a:extLst>
                <a:ext uri="{FF2B5EF4-FFF2-40B4-BE49-F238E27FC236}">
                  <a16:creationId xmlns:a16="http://schemas.microsoft.com/office/drawing/2014/main" id="{33147323-CD74-4B45-8B3D-9FC2D6ABC4D5}"/>
                </a:ext>
              </a:extLst>
            </p:cNvPr>
            <p:cNvSpPr>
              <a:spLocks/>
            </p:cNvSpPr>
            <p:nvPr userDrawn="1"/>
          </p:nvSpPr>
          <p:spPr bwMode="auto">
            <a:xfrm>
              <a:off x="2468514" y="6418333"/>
              <a:ext cx="59286" cy="101135"/>
            </a:xfrm>
            <a:custGeom>
              <a:avLst/>
              <a:gdLst>
                <a:gd name="T0" fmla="*/ 21 w 23"/>
                <a:gd name="T1" fmla="*/ 9 h 39"/>
                <a:gd name="T2" fmla="*/ 19 w 23"/>
                <a:gd name="T3" fmla="*/ 8 h 39"/>
                <a:gd name="T4" fmla="*/ 16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10 w 23"/>
                <a:gd name="T21" fmla="*/ 3 h 39"/>
                <a:gd name="T22" fmla="*/ 12 w 23"/>
                <a:gd name="T23" fmla="*/ 1 h 39"/>
                <a:gd name="T24" fmla="*/ 14 w 23"/>
                <a:gd name="T25" fmla="*/ 0 h 39"/>
                <a:gd name="T26" fmla="*/ 17 w 23"/>
                <a:gd name="T27" fmla="*/ 0 h 39"/>
                <a:gd name="T28" fmla="*/ 21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20" y="8"/>
                    <a:pt x="19" y="8"/>
                  </a:cubicBezTo>
                  <a:cubicBezTo>
                    <a:pt x="18" y="8"/>
                    <a:pt x="17" y="7"/>
                    <a:pt x="16" y="7"/>
                  </a:cubicBezTo>
                  <a:cubicBezTo>
                    <a:pt x="13" y="7"/>
                    <a:pt x="11" y="8"/>
                    <a:pt x="10" y="10"/>
                  </a:cubicBezTo>
                  <a:cubicBezTo>
                    <a:pt x="9"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10" y="3"/>
                  </a:cubicBezTo>
                  <a:cubicBezTo>
                    <a:pt x="10" y="2"/>
                    <a:pt x="11" y="2"/>
                    <a:pt x="12" y="1"/>
                  </a:cubicBezTo>
                  <a:cubicBezTo>
                    <a:pt x="12" y="1"/>
                    <a:pt x="13" y="1"/>
                    <a:pt x="14" y="0"/>
                  </a:cubicBezTo>
                  <a:cubicBezTo>
                    <a:pt x="15" y="0"/>
                    <a:pt x="16" y="0"/>
                    <a:pt x="17" y="0"/>
                  </a:cubicBezTo>
                  <a:cubicBezTo>
                    <a:pt x="18" y="0"/>
                    <a:pt x="20" y="0"/>
                    <a:pt x="21" y="1"/>
                  </a:cubicBezTo>
                  <a:cubicBezTo>
                    <a:pt x="22" y="1"/>
                    <a:pt x="23"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50" name="Freeform 68">
              <a:extLst>
                <a:ext uri="{FF2B5EF4-FFF2-40B4-BE49-F238E27FC236}">
                  <a16:creationId xmlns:a16="http://schemas.microsoft.com/office/drawing/2014/main" id="{646502BE-8655-4E99-B8D3-19E6C1D2B9F4}"/>
                </a:ext>
              </a:extLst>
            </p:cNvPr>
            <p:cNvSpPr>
              <a:spLocks/>
            </p:cNvSpPr>
            <p:nvPr userDrawn="1"/>
          </p:nvSpPr>
          <p:spPr bwMode="auto">
            <a:xfrm>
              <a:off x="2545237" y="6383459"/>
              <a:ext cx="76723" cy="136010"/>
            </a:xfrm>
            <a:custGeom>
              <a:avLst/>
              <a:gdLst>
                <a:gd name="T0" fmla="*/ 31 w 44"/>
                <a:gd name="T1" fmla="*/ 78 h 78"/>
                <a:gd name="T2" fmla="*/ 19 w 44"/>
                <a:gd name="T3" fmla="*/ 50 h 78"/>
                <a:gd name="T4" fmla="*/ 10 w 44"/>
                <a:gd name="T5" fmla="*/ 61 h 78"/>
                <a:gd name="T6" fmla="*/ 10 w 44"/>
                <a:gd name="T7" fmla="*/ 78 h 78"/>
                <a:gd name="T8" fmla="*/ 0 w 44"/>
                <a:gd name="T9" fmla="*/ 78 h 78"/>
                <a:gd name="T10" fmla="*/ 0 w 44"/>
                <a:gd name="T11" fmla="*/ 6 h 78"/>
                <a:gd name="T12" fmla="*/ 10 w 44"/>
                <a:gd name="T13" fmla="*/ 0 h 78"/>
                <a:gd name="T14" fmla="*/ 10 w 44"/>
                <a:gd name="T15" fmla="*/ 47 h 78"/>
                <a:gd name="T16" fmla="*/ 28 w 44"/>
                <a:gd name="T17" fmla="*/ 22 h 78"/>
                <a:gd name="T18" fmla="*/ 41 w 44"/>
                <a:gd name="T19" fmla="*/ 22 h 78"/>
                <a:gd name="T20" fmla="*/ 26 w 44"/>
                <a:gd name="T21" fmla="*/ 41 h 78"/>
                <a:gd name="T22" fmla="*/ 44 w 44"/>
                <a:gd name="T23" fmla="*/ 78 h 78"/>
                <a:gd name="T24" fmla="*/ 31 w 4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78">
                  <a:moveTo>
                    <a:pt x="31" y="78"/>
                  </a:moveTo>
                  <a:lnTo>
                    <a:pt x="19" y="50"/>
                  </a:lnTo>
                  <a:lnTo>
                    <a:pt x="10" y="61"/>
                  </a:lnTo>
                  <a:lnTo>
                    <a:pt x="10" y="78"/>
                  </a:lnTo>
                  <a:lnTo>
                    <a:pt x="0" y="78"/>
                  </a:lnTo>
                  <a:lnTo>
                    <a:pt x="0" y="6"/>
                  </a:lnTo>
                  <a:lnTo>
                    <a:pt x="10" y="0"/>
                  </a:lnTo>
                  <a:lnTo>
                    <a:pt x="10" y="47"/>
                  </a:lnTo>
                  <a:lnTo>
                    <a:pt x="28" y="22"/>
                  </a:lnTo>
                  <a:lnTo>
                    <a:pt x="41" y="22"/>
                  </a:lnTo>
                  <a:lnTo>
                    <a:pt x="26" y="41"/>
                  </a:lnTo>
                  <a:lnTo>
                    <a:pt x="44" y="78"/>
                  </a:lnTo>
                  <a:lnTo>
                    <a:pt x="31"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51" name="Freeform 69">
              <a:extLst>
                <a:ext uri="{FF2B5EF4-FFF2-40B4-BE49-F238E27FC236}">
                  <a16:creationId xmlns:a16="http://schemas.microsoft.com/office/drawing/2014/main" id="{7B89F1B5-6B06-45D2-838B-039A44EFFD1B}"/>
                </a:ext>
              </a:extLst>
            </p:cNvPr>
            <p:cNvSpPr>
              <a:spLocks/>
            </p:cNvSpPr>
            <p:nvPr userDrawn="1"/>
          </p:nvSpPr>
          <p:spPr bwMode="auto">
            <a:xfrm>
              <a:off x="2628936" y="6418333"/>
              <a:ext cx="74980" cy="102879"/>
            </a:xfrm>
            <a:custGeom>
              <a:avLst/>
              <a:gdLst>
                <a:gd name="T0" fmla="*/ 28 w 29"/>
                <a:gd name="T1" fmla="*/ 4 h 40"/>
                <a:gd name="T2" fmla="*/ 25 w 29"/>
                <a:gd name="T3" fmla="*/ 10 h 40"/>
                <a:gd name="T4" fmla="*/ 20 w 29"/>
                <a:gd name="T5" fmla="*/ 8 h 40"/>
                <a:gd name="T6" fmla="*/ 15 w 29"/>
                <a:gd name="T7" fmla="*/ 7 h 40"/>
                <a:gd name="T8" fmla="*/ 11 w 29"/>
                <a:gd name="T9" fmla="*/ 8 h 40"/>
                <a:gd name="T10" fmla="*/ 9 w 29"/>
                <a:gd name="T11" fmla="*/ 10 h 40"/>
                <a:gd name="T12" fmla="*/ 10 w 29"/>
                <a:gd name="T13" fmla="*/ 12 h 40"/>
                <a:gd name="T14" fmla="*/ 11 w 29"/>
                <a:gd name="T15" fmla="*/ 13 h 40"/>
                <a:gd name="T16" fmla="*/ 13 w 29"/>
                <a:gd name="T17" fmla="*/ 14 h 40"/>
                <a:gd name="T18" fmla="*/ 17 w 29"/>
                <a:gd name="T19" fmla="*/ 16 h 40"/>
                <a:gd name="T20" fmla="*/ 22 w 29"/>
                <a:gd name="T21" fmla="*/ 18 h 40"/>
                <a:gd name="T22" fmla="*/ 26 w 29"/>
                <a:gd name="T23" fmla="*/ 21 h 40"/>
                <a:gd name="T24" fmla="*/ 29 w 29"/>
                <a:gd name="T25" fmla="*/ 24 h 40"/>
                <a:gd name="T26" fmla="*/ 29 w 29"/>
                <a:gd name="T27" fmla="*/ 29 h 40"/>
                <a:gd name="T28" fmla="*/ 28 w 29"/>
                <a:gd name="T29" fmla="*/ 34 h 40"/>
                <a:gd name="T30" fmla="*/ 25 w 29"/>
                <a:gd name="T31" fmla="*/ 38 h 40"/>
                <a:gd name="T32" fmla="*/ 21 w 29"/>
                <a:gd name="T33" fmla="*/ 40 h 40"/>
                <a:gd name="T34" fmla="*/ 15 w 29"/>
                <a:gd name="T35" fmla="*/ 40 h 40"/>
                <a:gd name="T36" fmla="*/ 7 w 29"/>
                <a:gd name="T37" fmla="*/ 39 h 40"/>
                <a:gd name="T38" fmla="*/ 0 w 29"/>
                <a:gd name="T39" fmla="*/ 35 h 40"/>
                <a:gd name="T40" fmla="*/ 4 w 29"/>
                <a:gd name="T41" fmla="*/ 30 h 40"/>
                <a:gd name="T42" fmla="*/ 9 w 29"/>
                <a:gd name="T43" fmla="*/ 32 h 40"/>
                <a:gd name="T44" fmla="*/ 15 w 29"/>
                <a:gd name="T45" fmla="*/ 33 h 40"/>
                <a:gd name="T46" fmla="*/ 20 w 29"/>
                <a:gd name="T47" fmla="*/ 32 h 40"/>
                <a:gd name="T48" fmla="*/ 22 w 29"/>
                <a:gd name="T49" fmla="*/ 29 h 40"/>
                <a:gd name="T50" fmla="*/ 21 w 29"/>
                <a:gd name="T51" fmla="*/ 27 h 40"/>
                <a:gd name="T52" fmla="*/ 20 w 29"/>
                <a:gd name="T53" fmla="*/ 26 h 40"/>
                <a:gd name="T54" fmla="*/ 17 w 29"/>
                <a:gd name="T55" fmla="*/ 24 h 40"/>
                <a:gd name="T56" fmla="*/ 13 w 29"/>
                <a:gd name="T57" fmla="*/ 23 h 40"/>
                <a:gd name="T58" fmla="*/ 8 w 29"/>
                <a:gd name="T59" fmla="*/ 20 h 40"/>
                <a:gd name="T60" fmla="*/ 4 w 29"/>
                <a:gd name="T61" fmla="*/ 18 h 40"/>
                <a:gd name="T62" fmla="*/ 2 w 29"/>
                <a:gd name="T63" fmla="*/ 15 h 40"/>
                <a:gd name="T64" fmla="*/ 2 w 29"/>
                <a:gd name="T65" fmla="*/ 11 h 40"/>
                <a:gd name="T66" fmla="*/ 3 w 29"/>
                <a:gd name="T67" fmla="*/ 6 h 40"/>
                <a:gd name="T68" fmla="*/ 6 w 29"/>
                <a:gd name="T69" fmla="*/ 3 h 40"/>
                <a:gd name="T70" fmla="*/ 10 w 29"/>
                <a:gd name="T71" fmla="*/ 1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5" y="10"/>
                    <a:pt x="25" y="10"/>
                    <a:pt x="25" y="10"/>
                  </a:cubicBezTo>
                  <a:cubicBezTo>
                    <a:pt x="23" y="9"/>
                    <a:pt x="22" y="8"/>
                    <a:pt x="20" y="8"/>
                  </a:cubicBezTo>
                  <a:cubicBezTo>
                    <a:pt x="18" y="7"/>
                    <a:pt x="17" y="7"/>
                    <a:pt x="15" y="7"/>
                  </a:cubicBezTo>
                  <a:cubicBezTo>
                    <a:pt x="13" y="7"/>
                    <a:pt x="12" y="7"/>
                    <a:pt x="11" y="8"/>
                  </a:cubicBezTo>
                  <a:cubicBezTo>
                    <a:pt x="10" y="8"/>
                    <a:pt x="9" y="9"/>
                    <a:pt x="9" y="10"/>
                  </a:cubicBezTo>
                  <a:cubicBezTo>
                    <a:pt x="9" y="11"/>
                    <a:pt x="10" y="11"/>
                    <a:pt x="10" y="12"/>
                  </a:cubicBezTo>
                  <a:cubicBezTo>
                    <a:pt x="10" y="12"/>
                    <a:pt x="10" y="13"/>
                    <a:pt x="11" y="13"/>
                  </a:cubicBezTo>
                  <a:cubicBezTo>
                    <a:pt x="11" y="13"/>
                    <a:pt x="12" y="14"/>
                    <a:pt x="13" y="14"/>
                  </a:cubicBezTo>
                  <a:cubicBezTo>
                    <a:pt x="14" y="15"/>
                    <a:pt x="15" y="15"/>
                    <a:pt x="17" y="16"/>
                  </a:cubicBezTo>
                  <a:cubicBezTo>
                    <a:pt x="19" y="17"/>
                    <a:pt x="21" y="18"/>
                    <a:pt x="22" y="18"/>
                  </a:cubicBezTo>
                  <a:cubicBezTo>
                    <a:pt x="24" y="19"/>
                    <a:pt x="25" y="20"/>
                    <a:pt x="26" y="21"/>
                  </a:cubicBezTo>
                  <a:cubicBezTo>
                    <a:pt x="27" y="22"/>
                    <a:pt x="28" y="23"/>
                    <a:pt x="29" y="24"/>
                  </a:cubicBezTo>
                  <a:cubicBezTo>
                    <a:pt x="29" y="25"/>
                    <a:pt x="29" y="27"/>
                    <a:pt x="29" y="29"/>
                  </a:cubicBezTo>
                  <a:cubicBezTo>
                    <a:pt x="29" y="31"/>
                    <a:pt x="29" y="33"/>
                    <a:pt x="28" y="34"/>
                  </a:cubicBezTo>
                  <a:cubicBezTo>
                    <a:pt x="28" y="36"/>
                    <a:pt x="26" y="37"/>
                    <a:pt x="25" y="38"/>
                  </a:cubicBezTo>
                  <a:cubicBezTo>
                    <a:pt x="24" y="39"/>
                    <a:pt x="22" y="39"/>
                    <a:pt x="21" y="40"/>
                  </a:cubicBezTo>
                  <a:cubicBezTo>
                    <a:pt x="19" y="40"/>
                    <a:pt x="17" y="40"/>
                    <a:pt x="15" y="40"/>
                  </a:cubicBezTo>
                  <a:cubicBezTo>
                    <a:pt x="13" y="40"/>
                    <a:pt x="10" y="40"/>
                    <a:pt x="7" y="39"/>
                  </a:cubicBezTo>
                  <a:cubicBezTo>
                    <a:pt x="5" y="38"/>
                    <a:pt x="2" y="37"/>
                    <a:pt x="0" y="35"/>
                  </a:cubicBezTo>
                  <a:cubicBezTo>
                    <a:pt x="4" y="30"/>
                    <a:pt x="4" y="30"/>
                    <a:pt x="4" y="30"/>
                  </a:cubicBezTo>
                  <a:cubicBezTo>
                    <a:pt x="6" y="31"/>
                    <a:pt x="7" y="32"/>
                    <a:pt x="9" y="32"/>
                  </a:cubicBezTo>
                  <a:cubicBezTo>
                    <a:pt x="11" y="33"/>
                    <a:pt x="13" y="33"/>
                    <a:pt x="15" y="33"/>
                  </a:cubicBezTo>
                  <a:cubicBezTo>
                    <a:pt x="17" y="33"/>
                    <a:pt x="19" y="33"/>
                    <a:pt x="20" y="32"/>
                  </a:cubicBezTo>
                  <a:cubicBezTo>
                    <a:pt x="21" y="31"/>
                    <a:pt x="22" y="30"/>
                    <a:pt x="22" y="29"/>
                  </a:cubicBezTo>
                  <a:cubicBezTo>
                    <a:pt x="22" y="28"/>
                    <a:pt x="22" y="28"/>
                    <a:pt x="21" y="27"/>
                  </a:cubicBezTo>
                  <a:cubicBezTo>
                    <a:pt x="21" y="27"/>
                    <a:pt x="20" y="26"/>
                    <a:pt x="20" y="26"/>
                  </a:cubicBezTo>
                  <a:cubicBezTo>
                    <a:pt x="19" y="25"/>
                    <a:pt x="18" y="25"/>
                    <a:pt x="17" y="24"/>
                  </a:cubicBezTo>
                  <a:cubicBezTo>
                    <a:pt x="16" y="24"/>
                    <a:pt x="15" y="23"/>
                    <a:pt x="13" y="23"/>
                  </a:cubicBezTo>
                  <a:cubicBezTo>
                    <a:pt x="11" y="22"/>
                    <a:pt x="9" y="21"/>
                    <a:pt x="8" y="20"/>
                  </a:cubicBezTo>
                  <a:cubicBezTo>
                    <a:pt x="6" y="19"/>
                    <a:pt x="5" y="19"/>
                    <a:pt x="4" y="18"/>
                  </a:cubicBezTo>
                  <a:cubicBezTo>
                    <a:pt x="3" y="17"/>
                    <a:pt x="3" y="16"/>
                    <a:pt x="2" y="15"/>
                  </a:cubicBezTo>
                  <a:cubicBezTo>
                    <a:pt x="2" y="13"/>
                    <a:pt x="2" y="12"/>
                    <a:pt x="2" y="11"/>
                  </a:cubicBezTo>
                  <a:cubicBezTo>
                    <a:pt x="2" y="9"/>
                    <a:pt x="2" y="7"/>
                    <a:pt x="3" y="6"/>
                  </a:cubicBezTo>
                  <a:cubicBezTo>
                    <a:pt x="3" y="5"/>
                    <a:pt x="4" y="4"/>
                    <a:pt x="6" y="3"/>
                  </a:cubicBezTo>
                  <a:cubicBezTo>
                    <a:pt x="7" y="2"/>
                    <a:pt x="8" y="1"/>
                    <a:pt x="10" y="1"/>
                  </a:cubicBezTo>
                  <a:cubicBezTo>
                    <a:pt x="11" y="0"/>
                    <a:pt x="13" y="0"/>
                    <a:pt x="15" y="0"/>
                  </a:cubicBezTo>
                  <a:cubicBezTo>
                    <a:pt x="17" y="0"/>
                    <a:pt x="20"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52" name="Freeform 70">
              <a:extLst>
                <a:ext uri="{FF2B5EF4-FFF2-40B4-BE49-F238E27FC236}">
                  <a16:creationId xmlns:a16="http://schemas.microsoft.com/office/drawing/2014/main" id="{07A005EC-C937-4146-8D02-C00C5931EBCD}"/>
                </a:ext>
              </a:extLst>
            </p:cNvPr>
            <p:cNvSpPr>
              <a:spLocks/>
            </p:cNvSpPr>
            <p:nvPr userDrawn="1"/>
          </p:nvSpPr>
          <p:spPr bwMode="auto">
            <a:xfrm>
              <a:off x="2723096" y="6489826"/>
              <a:ext cx="27899" cy="31387"/>
            </a:xfrm>
            <a:custGeom>
              <a:avLst/>
              <a:gdLst>
                <a:gd name="T0" fmla="*/ 11 w 11"/>
                <a:gd name="T1" fmla="*/ 6 h 12"/>
                <a:gd name="T2" fmla="*/ 11 w 11"/>
                <a:gd name="T3" fmla="*/ 9 h 12"/>
                <a:gd name="T4" fmla="*/ 10 w 11"/>
                <a:gd name="T5" fmla="*/ 10 h 12"/>
                <a:gd name="T6" fmla="*/ 8 w 11"/>
                <a:gd name="T7" fmla="*/ 12 h 12"/>
                <a:gd name="T8" fmla="*/ 6 w 11"/>
                <a:gd name="T9" fmla="*/ 12 h 12"/>
                <a:gd name="T10" fmla="*/ 3 w 11"/>
                <a:gd name="T11" fmla="*/ 12 h 12"/>
                <a:gd name="T12" fmla="*/ 1 w 11"/>
                <a:gd name="T13" fmla="*/ 10 h 12"/>
                <a:gd name="T14" fmla="*/ 0 w 11"/>
                <a:gd name="T15" fmla="*/ 9 h 12"/>
                <a:gd name="T16" fmla="*/ 0 w 11"/>
                <a:gd name="T17" fmla="*/ 6 h 12"/>
                <a:gd name="T18" fmla="*/ 0 w 11"/>
                <a:gd name="T19" fmla="*/ 4 h 12"/>
                <a:gd name="T20" fmla="*/ 1 w 11"/>
                <a:gd name="T21" fmla="*/ 2 h 12"/>
                <a:gd name="T22" fmla="*/ 3 w 11"/>
                <a:gd name="T23" fmla="*/ 1 h 12"/>
                <a:gd name="T24" fmla="*/ 6 w 11"/>
                <a:gd name="T25" fmla="*/ 0 h 12"/>
                <a:gd name="T26" fmla="*/ 8 w 11"/>
                <a:gd name="T27" fmla="*/ 1 h 12"/>
                <a:gd name="T28" fmla="*/ 10 w 11"/>
                <a:gd name="T29" fmla="*/ 2 h 12"/>
                <a:gd name="T30" fmla="*/ 11 w 11"/>
                <a:gd name="T31" fmla="*/ 4 h 12"/>
                <a:gd name="T32" fmla="*/ 11 w 11"/>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1" y="6"/>
                  </a:moveTo>
                  <a:cubicBezTo>
                    <a:pt x="11" y="7"/>
                    <a:pt x="11" y="8"/>
                    <a:pt x="11" y="9"/>
                  </a:cubicBezTo>
                  <a:cubicBezTo>
                    <a:pt x="11" y="9"/>
                    <a:pt x="10" y="10"/>
                    <a:pt x="10" y="10"/>
                  </a:cubicBezTo>
                  <a:cubicBezTo>
                    <a:pt x="9" y="11"/>
                    <a:pt x="9" y="11"/>
                    <a:pt x="8" y="12"/>
                  </a:cubicBezTo>
                  <a:cubicBezTo>
                    <a:pt x="7" y="12"/>
                    <a:pt x="6" y="12"/>
                    <a:pt x="6" y="12"/>
                  </a:cubicBezTo>
                  <a:cubicBezTo>
                    <a:pt x="5" y="12"/>
                    <a:pt x="4" y="12"/>
                    <a:pt x="3" y="12"/>
                  </a:cubicBezTo>
                  <a:cubicBezTo>
                    <a:pt x="3" y="11"/>
                    <a:pt x="2" y="11"/>
                    <a:pt x="1" y="10"/>
                  </a:cubicBezTo>
                  <a:cubicBezTo>
                    <a:pt x="1" y="10"/>
                    <a:pt x="1" y="9"/>
                    <a:pt x="0" y="9"/>
                  </a:cubicBezTo>
                  <a:cubicBezTo>
                    <a:pt x="0" y="8"/>
                    <a:pt x="0" y="7"/>
                    <a:pt x="0" y="6"/>
                  </a:cubicBezTo>
                  <a:cubicBezTo>
                    <a:pt x="0" y="6"/>
                    <a:pt x="0" y="5"/>
                    <a:pt x="0" y="4"/>
                  </a:cubicBezTo>
                  <a:cubicBezTo>
                    <a:pt x="1" y="3"/>
                    <a:pt x="1" y="3"/>
                    <a:pt x="1" y="2"/>
                  </a:cubicBezTo>
                  <a:cubicBezTo>
                    <a:pt x="2" y="2"/>
                    <a:pt x="3" y="1"/>
                    <a:pt x="3" y="1"/>
                  </a:cubicBezTo>
                  <a:cubicBezTo>
                    <a:pt x="4" y="1"/>
                    <a:pt x="5" y="0"/>
                    <a:pt x="6" y="0"/>
                  </a:cubicBezTo>
                  <a:cubicBezTo>
                    <a:pt x="6" y="0"/>
                    <a:pt x="7" y="1"/>
                    <a:pt x="8" y="1"/>
                  </a:cubicBezTo>
                  <a:cubicBezTo>
                    <a:pt x="9" y="1"/>
                    <a:pt x="9" y="2"/>
                    <a:pt x="10" y="2"/>
                  </a:cubicBezTo>
                  <a:cubicBezTo>
                    <a:pt x="10" y="3"/>
                    <a:pt x="11" y="3"/>
                    <a:pt x="11" y="4"/>
                  </a:cubicBezTo>
                  <a:cubicBezTo>
                    <a:pt x="11" y="5"/>
                    <a:pt x="11" y="6"/>
                    <a:pt x="11"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grpSp>
      <p:sp>
        <p:nvSpPr>
          <p:cNvPr id="263" name="Title 1">
            <a:extLst>
              <a:ext uri="{FF2B5EF4-FFF2-40B4-BE49-F238E27FC236}">
                <a16:creationId xmlns:a16="http://schemas.microsoft.com/office/drawing/2014/main" id="{3F36D6CC-3534-47CC-AECE-83EDA4639FB5}"/>
              </a:ext>
            </a:extLst>
          </p:cNvPr>
          <p:cNvSpPr>
            <a:spLocks noGrp="1"/>
          </p:cNvSpPr>
          <p:nvPr>
            <p:ph type="ctrTitle"/>
          </p:nvPr>
        </p:nvSpPr>
        <p:spPr>
          <a:xfrm>
            <a:off x="944880" y="2158329"/>
            <a:ext cx="4000436" cy="860400"/>
          </a:xfrm>
          <a:prstGeom prst="rect">
            <a:avLst/>
          </a:prstGeom>
        </p:spPr>
        <p:txBody>
          <a:bodyPr/>
          <a:lstStyle>
            <a:lvl1pPr>
              <a:defRPr sz="3000" b="0">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264" name="Subtitle 2">
            <a:extLst>
              <a:ext uri="{FF2B5EF4-FFF2-40B4-BE49-F238E27FC236}">
                <a16:creationId xmlns:a16="http://schemas.microsoft.com/office/drawing/2014/main" id="{C26FB38E-4E99-4AFB-8C8C-F03F7A963D9C}"/>
              </a:ext>
            </a:extLst>
          </p:cNvPr>
          <p:cNvSpPr>
            <a:spLocks noGrp="1"/>
          </p:cNvSpPr>
          <p:nvPr>
            <p:ph type="subTitle" idx="1"/>
          </p:nvPr>
        </p:nvSpPr>
        <p:spPr>
          <a:xfrm>
            <a:off x="945072" y="3200329"/>
            <a:ext cx="4020628" cy="645742"/>
          </a:xfrm>
          <a:prstGeom prst="rect">
            <a:avLst/>
          </a:prstGeom>
        </p:spPr>
        <p:txBody>
          <a:bodyPr/>
          <a:lstStyle>
            <a:lvl1pPr marL="0" indent="0" algn="l">
              <a:buNone/>
              <a:defRPr sz="2000">
                <a:solidFill>
                  <a:schemeClr val="bg1"/>
                </a:solidFill>
                <a:latin typeface="EYInterstate Light" panose="02000506000000020004" pitchFamily="2" charset="0"/>
                <a:cs typeface="Arial" pitchFamily="34" charset="0"/>
              </a:defRPr>
            </a:lvl1pPr>
            <a:lvl2pPr marL="0" indent="0" algn="l">
              <a:buNone/>
              <a:defRPr sz="1600">
                <a:solidFill>
                  <a:schemeClr val="tx1">
                    <a:lumMod val="75000"/>
                    <a:lumOff val="2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dirty="0"/>
              <a:t>Click to edit Master subtitle style</a:t>
            </a:r>
            <a:endParaRPr lang="en-GB" dirty="0"/>
          </a:p>
        </p:txBody>
      </p:sp>
      <p:grpSp>
        <p:nvGrpSpPr>
          <p:cNvPr id="82" name="Group 4">
            <a:extLst>
              <a:ext uri="{FF2B5EF4-FFF2-40B4-BE49-F238E27FC236}">
                <a16:creationId xmlns:a16="http://schemas.microsoft.com/office/drawing/2014/main" id="{A63454B3-EB4E-450A-98AA-6B5943D89732}"/>
              </a:ext>
            </a:extLst>
          </p:cNvPr>
          <p:cNvGrpSpPr>
            <a:grpSpLocks noChangeAspect="1"/>
          </p:cNvGrpSpPr>
          <p:nvPr userDrawn="1"/>
        </p:nvGrpSpPr>
        <p:grpSpPr bwMode="auto">
          <a:xfrm>
            <a:off x="10364788" y="4960938"/>
            <a:ext cx="1225550" cy="1435100"/>
            <a:chOff x="6529" y="3125"/>
            <a:chExt cx="772" cy="904"/>
          </a:xfrm>
        </p:grpSpPr>
        <p:sp>
          <p:nvSpPr>
            <p:cNvPr id="83" name="Freeform 5">
              <a:extLst>
                <a:ext uri="{FF2B5EF4-FFF2-40B4-BE49-F238E27FC236}">
                  <a16:creationId xmlns:a16="http://schemas.microsoft.com/office/drawing/2014/main" id="{C4ED221A-C963-42C0-91ED-C597F6BDAF9C}"/>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4" name="Freeform 6">
              <a:extLst>
                <a:ext uri="{FF2B5EF4-FFF2-40B4-BE49-F238E27FC236}">
                  <a16:creationId xmlns:a16="http://schemas.microsoft.com/office/drawing/2014/main" id="{7956D1CB-5F24-4766-80AE-D75515383444}"/>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1496167784"/>
      </p:ext>
    </p:extLst>
  </p:cSld>
  <p:clrMapOvr>
    <a:masterClrMapping/>
  </p:clrMapOvr>
  <p:extLst>
    <p:ext uri="{DCECCB84-F9BA-43D5-87BE-67443E8EF086}">
      <p15:sldGuideLst xmlns:p15="http://schemas.microsoft.com/office/powerpoint/2012/main"/>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userDrawn="1">
  <p:cSld name="5_Standard slide_Quotes">
    <p:spTree>
      <p:nvGrpSpPr>
        <p:cNvPr id="1" name=""/>
        <p:cNvGrpSpPr/>
        <p:nvPr/>
      </p:nvGrpSpPr>
      <p:grpSpPr>
        <a:xfrm>
          <a:off x="0" y="0"/>
          <a:ext cx="0" cy="0"/>
          <a:chOff x="0" y="0"/>
          <a:chExt cx="0" cy="0"/>
        </a:xfrm>
      </p:grpSpPr>
    </p:spTree>
    <p:extLst>
      <p:ext uri="{BB962C8B-B14F-4D97-AF65-F5344CB8AC3E}">
        <p14:creationId xmlns:p14="http://schemas.microsoft.com/office/powerpoint/2010/main" val="2694817561"/>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preserve="1" userDrawn="1">
  <p:cSld name="Key statement">
    <p:spTree>
      <p:nvGrpSpPr>
        <p:cNvPr id="1" name=""/>
        <p:cNvGrpSpPr/>
        <p:nvPr/>
      </p:nvGrpSpPr>
      <p:grpSpPr>
        <a:xfrm>
          <a:off x="0" y="0"/>
          <a:ext cx="0" cy="0"/>
          <a:chOff x="0" y="0"/>
          <a:chExt cx="0" cy="0"/>
        </a:xfrm>
      </p:grpSpPr>
      <p:sp>
        <p:nvSpPr>
          <p:cNvPr id="3" name="Text Placeholder 2"/>
          <p:cNvSpPr>
            <a:spLocks noGrp="1"/>
          </p:cNvSpPr>
          <p:nvPr>
            <p:ph type="body" sz="quarter" idx="11"/>
          </p:nvPr>
        </p:nvSpPr>
        <p:spPr>
          <a:xfrm>
            <a:off x="607802" y="1024131"/>
            <a:ext cx="10978515" cy="1643063"/>
          </a:xfrm>
          <a:prstGeom prst="rect">
            <a:avLst/>
          </a:prstGeom>
        </p:spPr>
        <p:txBody>
          <a:bodyPr/>
          <a:lstStyle>
            <a:lvl1pPr marL="0" indent="0" algn="l">
              <a:lnSpc>
                <a:spcPct val="85000"/>
              </a:lnSpc>
              <a:spcBef>
                <a:spcPts val="0"/>
              </a:spcBef>
              <a:buNone/>
              <a:defRPr sz="5000" b="1">
                <a:solidFill>
                  <a:schemeClr val="bg2"/>
                </a:solidFill>
                <a:latin typeface="+mn-lt"/>
                <a:cs typeface="Arial" pitchFamily="34" charset="0"/>
              </a:defRPr>
            </a:lvl1pPr>
            <a:lvl2pPr marL="0" indent="0">
              <a:buNone/>
              <a:defRPr/>
            </a:lvl2pPr>
            <a:lvl3pPr marL="0" indent="0">
              <a:buNone/>
              <a:defRPr/>
            </a:lvl3pPr>
            <a:lvl4pPr marL="0" indent="0">
              <a:buNone/>
              <a:defRPr/>
            </a:lvl4pPr>
            <a:lvl5pPr marL="0" indent="0">
              <a:buNone/>
              <a:defRPr/>
            </a:lvl5pPr>
          </a:lstStyle>
          <a:p>
            <a:pPr lvl="0"/>
            <a:r>
              <a:rPr lang="en-US"/>
              <a:t>Click to edit Master text styles</a:t>
            </a:r>
          </a:p>
        </p:txBody>
      </p:sp>
      <p:sp>
        <p:nvSpPr>
          <p:cNvPr id="5" name="Line 11"/>
          <p:cNvSpPr>
            <a:spLocks noChangeShapeType="1"/>
          </p:cNvSpPr>
          <p:nvPr userDrawn="1"/>
        </p:nvSpPr>
        <p:spPr bwMode="auto">
          <a:xfrm>
            <a:off x="609918" y="6242400"/>
            <a:ext cx="10978515" cy="0"/>
          </a:xfrm>
          <a:prstGeom prst="line">
            <a:avLst/>
          </a:prstGeom>
          <a:noFill/>
          <a:ln w="3175">
            <a:solidFill>
              <a:schemeClr val="bg1"/>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dirty="0">
              <a:solidFill>
                <a:schemeClr val="bg1"/>
              </a:solidFill>
              <a:latin typeface="+mn-lt"/>
              <a:cs typeface="Arial" pitchFamily="34" charset="0"/>
            </a:endParaRPr>
          </a:p>
        </p:txBody>
      </p:sp>
    </p:spTree>
    <p:extLst>
      <p:ext uri="{BB962C8B-B14F-4D97-AF65-F5344CB8AC3E}">
        <p14:creationId xmlns:p14="http://schemas.microsoft.com/office/powerpoint/2010/main" val="3094608532"/>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preserve="1" userDrawn="1">
  <p:cSld name="Empty">
    <p:spTree>
      <p:nvGrpSpPr>
        <p:cNvPr id="1" name=""/>
        <p:cNvGrpSpPr/>
        <p:nvPr/>
      </p:nvGrpSpPr>
      <p:grpSpPr>
        <a:xfrm>
          <a:off x="0" y="0"/>
          <a:ext cx="0" cy="0"/>
          <a:chOff x="0" y="0"/>
          <a:chExt cx="0" cy="0"/>
        </a:xfrm>
      </p:grpSpPr>
      <p:sp>
        <p:nvSpPr>
          <p:cNvPr id="7" name="Line 11"/>
          <p:cNvSpPr>
            <a:spLocks noChangeShapeType="1"/>
          </p:cNvSpPr>
          <p:nvPr userDrawn="1"/>
        </p:nvSpPr>
        <p:spPr bwMode="auto">
          <a:xfrm>
            <a:off x="607800" y="6243638"/>
            <a:ext cx="10978515" cy="0"/>
          </a:xfrm>
          <a:prstGeom prst="line">
            <a:avLst/>
          </a:prstGeom>
          <a:noFill/>
          <a:ln w="3175">
            <a:solidFill>
              <a:schemeClr val="bg1"/>
            </a:solidFill>
            <a:round/>
            <a:headEnd/>
            <a:tailEnd/>
          </a:ln>
          <a:effectLst/>
        </p:spPr>
        <p:txBody>
          <a:bodyPr wrap="none" anchor="ctr"/>
          <a:lstStyle/>
          <a:p>
            <a:endParaRPr lang="en-US" sz="1800" noProof="0" dirty="0">
              <a:solidFill>
                <a:schemeClr val="bg1"/>
              </a:solidFill>
              <a:latin typeface="+mn-lt"/>
              <a:cs typeface="Arial" pitchFamily="34" charset="0"/>
            </a:endParaRPr>
          </a:p>
        </p:txBody>
      </p:sp>
    </p:spTree>
    <p:extLst>
      <p:ext uri="{BB962C8B-B14F-4D97-AF65-F5344CB8AC3E}">
        <p14:creationId xmlns:p14="http://schemas.microsoft.com/office/powerpoint/2010/main" val="1524380453"/>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showMasterSp="0" preserve="1" userDrawn="1">
  <p:cSld name="Final legal text">
    <p:spTree>
      <p:nvGrpSpPr>
        <p:cNvPr id="1" name=""/>
        <p:cNvGrpSpPr/>
        <p:nvPr/>
      </p:nvGrpSpPr>
      <p:grpSpPr>
        <a:xfrm>
          <a:off x="0" y="0"/>
          <a:ext cx="0" cy="0"/>
          <a:chOff x="0" y="0"/>
          <a:chExt cx="0" cy="0"/>
        </a:xfrm>
      </p:grpSpPr>
      <p:sp>
        <p:nvSpPr>
          <p:cNvPr id="8" name="Content Placeholder 2"/>
          <p:cNvSpPr>
            <a:spLocks noGrp="1"/>
          </p:cNvSpPr>
          <p:nvPr>
            <p:ph idx="1"/>
          </p:nvPr>
        </p:nvSpPr>
        <p:spPr>
          <a:xfrm>
            <a:off x="607799" y="719139"/>
            <a:ext cx="4677635" cy="5210062"/>
          </a:xfrm>
          <a:prstGeom prst="rect">
            <a:avLst/>
          </a:prstGeom>
        </p:spPr>
        <p:txBody>
          <a:bodyPr/>
          <a:lstStyle>
            <a:lvl1pPr marL="0" indent="0" algn="l" defTabSz="995363" rtl="0" fontAlgn="base">
              <a:lnSpc>
                <a:spcPct val="100000"/>
              </a:lnSpc>
              <a:spcBef>
                <a:spcPct val="70000"/>
              </a:spcBef>
              <a:spcAft>
                <a:spcPct val="0"/>
              </a:spcAft>
              <a:buSzPct val="100000"/>
              <a:buNone/>
              <a:defRPr lang="en-US" sz="1200" kern="1200" noProof="0" dirty="0" smtClean="0">
                <a:solidFill>
                  <a:schemeClr val="bg1"/>
                </a:solidFill>
                <a:latin typeface="+mn-lt"/>
                <a:ea typeface="+mn-ea"/>
                <a:cs typeface="Arial" pitchFamily="34" charset="0"/>
              </a:defRPr>
            </a:lvl1pPr>
            <a:lvl2pPr marL="0" indent="0" algn="l" defTabSz="995363" rtl="0" fontAlgn="base">
              <a:lnSpc>
                <a:spcPct val="100000"/>
              </a:lnSpc>
              <a:spcBef>
                <a:spcPct val="0"/>
              </a:spcBef>
              <a:spcAft>
                <a:spcPct val="0"/>
              </a:spcAft>
              <a:buSzPct val="100000"/>
              <a:buNone/>
              <a:defRPr lang="en-US" sz="900" b="1" kern="1200" noProof="0" dirty="0" smtClean="0">
                <a:solidFill>
                  <a:schemeClr val="bg1"/>
                </a:solidFill>
                <a:latin typeface="+mn-lt"/>
                <a:ea typeface="+mn-ea"/>
                <a:cs typeface="Arial" pitchFamily="34" charset="0"/>
              </a:defRPr>
            </a:lvl2pPr>
            <a:lvl3pPr marL="176213" indent="-176213" algn="l" defTabSz="995363" rtl="0" fontAlgn="base">
              <a:lnSpc>
                <a:spcPct val="100000"/>
              </a:lnSpc>
              <a:spcBef>
                <a:spcPct val="0"/>
              </a:spcBef>
              <a:spcAft>
                <a:spcPct val="0"/>
              </a:spcAft>
              <a:buClr>
                <a:schemeClr val="accent2"/>
              </a:buClr>
              <a:buSzPct val="70000"/>
              <a:buFont typeface="Arial" pitchFamily="34" charset="0"/>
              <a:buChar char="►"/>
              <a:defRPr lang="en-US" sz="900" b="1" kern="1200" noProof="0" dirty="0" smtClean="0">
                <a:solidFill>
                  <a:schemeClr val="bg1"/>
                </a:solidFill>
                <a:latin typeface="+mn-lt"/>
                <a:ea typeface="+mn-ea"/>
                <a:cs typeface="Arial" pitchFamily="34" charset="0"/>
              </a:defRPr>
            </a:lvl3pPr>
            <a:lvl4pPr marL="0" indent="0" algn="l" defTabSz="995363" rtl="0" fontAlgn="base">
              <a:lnSpc>
                <a:spcPct val="100000"/>
              </a:lnSpc>
              <a:spcBef>
                <a:spcPct val="0"/>
              </a:spcBef>
              <a:spcAft>
                <a:spcPct val="0"/>
              </a:spcAft>
              <a:buSzPct val="100000"/>
              <a:buNone/>
              <a:defRPr lang="en-US" sz="800" kern="1200" noProof="0" dirty="0" smtClean="0">
                <a:solidFill>
                  <a:schemeClr val="bg1"/>
                </a:solidFill>
                <a:latin typeface="+mn-lt"/>
                <a:ea typeface="+mn-ea"/>
                <a:cs typeface="Arial" pitchFamily="34" charset="0"/>
              </a:defRPr>
            </a:lvl4pPr>
            <a:lvl5pPr marL="188913" indent="-188913" algn="l" defTabSz="995363" rtl="0" fontAlgn="base">
              <a:lnSpc>
                <a:spcPct val="100000"/>
              </a:lnSpc>
              <a:spcBef>
                <a:spcPct val="0"/>
              </a:spcBef>
              <a:spcAft>
                <a:spcPct val="0"/>
              </a:spcAft>
              <a:buClr>
                <a:schemeClr val="accent2"/>
              </a:buClr>
              <a:buSzPct val="70000"/>
              <a:buFont typeface="Arial" pitchFamily="34" charset="0"/>
              <a:buChar char="►"/>
              <a:defRPr lang="en-US" sz="800" kern="1200" noProof="0" dirty="0">
                <a:solidFill>
                  <a:schemeClr val="bg1"/>
                </a:solidFill>
                <a:latin typeface="+mn-lt"/>
                <a:ea typeface="+mn-ea"/>
                <a:cs typeface="Arial" pitchFamily="34" charset="0"/>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Tree>
    <p:extLst>
      <p:ext uri="{BB962C8B-B14F-4D97-AF65-F5344CB8AC3E}">
        <p14:creationId xmlns:p14="http://schemas.microsoft.com/office/powerpoint/2010/main" val="2510179292"/>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34264406"/>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userDrawn="1">
  <p:cSld name="3_Standard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09919" y="294200"/>
            <a:ext cx="10978515" cy="590400"/>
          </a:xfrm>
        </p:spPr>
        <p:txBody>
          <a:bodyPr/>
          <a:lstStyle>
            <a:lvl1pPr>
              <a:defRPr sz="1799">
                <a:solidFill>
                  <a:schemeClr val="bg1"/>
                </a:solidFill>
              </a:defRPr>
            </a:lvl1pPr>
          </a:lstStyle>
          <a:p>
            <a:r>
              <a:rPr lang="en-US" dirty="0"/>
              <a:t>Standard slide</a:t>
            </a:r>
            <a:endParaRPr lang="en-GB" dirty="0"/>
          </a:p>
        </p:txBody>
      </p:sp>
      <p:sp>
        <p:nvSpPr>
          <p:cNvPr id="80" name="Line 10">
            <a:extLst>
              <a:ext uri="{FF2B5EF4-FFF2-40B4-BE49-F238E27FC236}">
                <a16:creationId xmlns:a16="http://schemas.microsoft.com/office/drawing/2014/main" id="{EF8E9275-C0E0-4ABA-8699-73E5E292EC85}"/>
              </a:ext>
            </a:extLst>
          </p:cNvPr>
          <p:cNvSpPr>
            <a:spLocks noChangeShapeType="1"/>
          </p:cNvSpPr>
          <p:nvPr userDrawn="1"/>
        </p:nvSpPr>
        <p:spPr bwMode="auto">
          <a:xfrm>
            <a:off x="609919"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49" noProof="0" dirty="0">
              <a:solidFill>
                <a:schemeClr val="bg1"/>
              </a:solidFill>
            </a:endParaRPr>
          </a:p>
        </p:txBody>
      </p:sp>
    </p:spTree>
    <p:extLst>
      <p:ext uri="{BB962C8B-B14F-4D97-AF65-F5344CB8AC3E}">
        <p14:creationId xmlns:p14="http://schemas.microsoft.com/office/powerpoint/2010/main" val="1799626648"/>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5" name="Date Placeholder 4"/>
          <p:cNvSpPr>
            <a:spLocks noGrp="1"/>
          </p:cNvSpPr>
          <p:nvPr>
            <p:ph type="dt" sz="half" idx="10"/>
          </p:nvPr>
        </p:nvSpPr>
        <p:spPr>
          <a:xfrm>
            <a:off x="866168" y="7027863"/>
            <a:ext cx="2846282" cy="165100"/>
          </a:xfrm>
          <a:prstGeom prst="rect">
            <a:avLst/>
          </a:prstGeom>
        </p:spPr>
        <p:txBody>
          <a:bodyPr/>
          <a:lstStyle>
            <a:lvl1pPr>
              <a:defRPr/>
            </a:lvl1pPr>
          </a:lstStyle>
          <a:p>
            <a:endParaRPr lang="en-GB" dirty="0"/>
          </a:p>
        </p:txBody>
      </p:sp>
      <p:sp>
        <p:nvSpPr>
          <p:cNvPr id="6" name="Footer Placeholder 5"/>
          <p:cNvSpPr>
            <a:spLocks noGrp="1"/>
          </p:cNvSpPr>
          <p:nvPr>
            <p:ph type="ftr" sz="quarter" idx="11"/>
          </p:nvPr>
        </p:nvSpPr>
        <p:spPr>
          <a:xfrm>
            <a:off x="866168" y="6327776"/>
            <a:ext cx="8928515" cy="158750"/>
          </a:xfrm>
          <a:prstGeom prst="rect">
            <a:avLst/>
          </a:prstGeom>
        </p:spPr>
        <p:txBody>
          <a:bodyPr/>
          <a:lstStyle>
            <a:lvl1pPr>
              <a:defRPr/>
            </a:lvl1pPr>
          </a:lstStyle>
          <a:p>
            <a:r>
              <a:rPr lang="en-GB"/>
              <a:t>NOT FOR CIRCULATION</a:t>
            </a:r>
            <a:endParaRPr lang="en-GB" dirty="0"/>
          </a:p>
        </p:txBody>
      </p:sp>
      <p:sp>
        <p:nvSpPr>
          <p:cNvPr id="7" name="Slide Number Placeholder 6"/>
          <p:cNvSpPr>
            <a:spLocks noGrp="1"/>
          </p:cNvSpPr>
          <p:nvPr>
            <p:ph type="sldNum" sz="quarter" idx="12"/>
          </p:nvPr>
        </p:nvSpPr>
        <p:spPr>
          <a:xfrm>
            <a:off x="866168" y="6486525"/>
            <a:ext cx="2846282" cy="165100"/>
          </a:xfrm>
          <a:prstGeom prst="rect">
            <a:avLst/>
          </a:prstGeom>
        </p:spPr>
        <p:txBody>
          <a:bodyPr/>
          <a:lstStyle>
            <a:lvl1pPr>
              <a:defRPr/>
            </a:lvl1pPr>
          </a:lstStyle>
          <a:p>
            <a:r>
              <a:rPr lang="en-GB" dirty="0"/>
              <a:t>Page </a:t>
            </a:r>
            <a:fld id="{B2A11916-5191-45D3-9BBA-630077168195}" type="slidenum">
              <a:rPr lang="en-GB"/>
              <a:pPr/>
              <a:t>‹#›</a:t>
            </a:fld>
            <a:endParaRPr lang="en-GB" dirty="0"/>
          </a:p>
        </p:txBody>
      </p:sp>
      <p:sp>
        <p:nvSpPr>
          <p:cNvPr id="9" name="Text Placeholder 8"/>
          <p:cNvSpPr>
            <a:spLocks noGrp="1"/>
          </p:cNvSpPr>
          <p:nvPr>
            <p:ph type="body" sz="quarter" idx="13"/>
          </p:nvPr>
        </p:nvSpPr>
        <p:spPr>
          <a:xfrm>
            <a:off x="383317" y="1820864"/>
            <a:ext cx="5616324" cy="3814762"/>
          </a:xfrm>
          <a:prstGeom prst="rect">
            <a:avLst/>
          </a:prstGeom>
        </p:spPr>
        <p:txBody>
          <a:bodyPr/>
          <a:lstStyle>
            <a:lvl1pPr>
              <a:defRPr sz="1514"/>
            </a:lvl1pPr>
            <a:lvl2pPr>
              <a:defRPr sz="1514"/>
            </a:lvl2pPr>
            <a:lvl3pPr>
              <a:defRPr sz="1135"/>
            </a:lvl3pPr>
            <a:lvl4pPr>
              <a:defRPr sz="1135"/>
            </a:lvl4pPr>
            <a:lvl5pPr>
              <a:defRPr sz="1135"/>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1" name="Text Placeholder 10"/>
          <p:cNvSpPr>
            <a:spLocks noGrp="1"/>
          </p:cNvSpPr>
          <p:nvPr>
            <p:ph type="body" sz="quarter" idx="14"/>
          </p:nvPr>
        </p:nvSpPr>
        <p:spPr>
          <a:xfrm>
            <a:off x="6198712" y="1820864"/>
            <a:ext cx="5616324" cy="3814762"/>
          </a:xfrm>
          <a:prstGeom prst="rect">
            <a:avLst/>
          </a:prstGeom>
        </p:spPr>
        <p:txBody>
          <a:bodyPr/>
          <a:lstStyle>
            <a:lvl1pPr>
              <a:defRPr sz="1514"/>
            </a:lvl1pPr>
            <a:lvl2pPr>
              <a:defRPr sz="1514"/>
            </a:lvl2pPr>
            <a:lvl3pPr>
              <a:defRPr sz="1135"/>
            </a:lvl3pPr>
            <a:lvl4pPr>
              <a:defRPr sz="1135"/>
            </a:lvl4pPr>
            <a:lvl5pPr>
              <a:defRPr sz="1135"/>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931882647"/>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obj" preserve="1">
  <p:cSld name="Standard slide">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0" tIns="0" rIns="0" bIns="0" rtlCol="0" anchor="t" anchorCtr="0">
            <a:noAutofit/>
          </a:bodyPr>
          <a:lstStyle>
            <a:lvl1pPr>
              <a:defRPr lang="en-GB" dirty="0"/>
            </a:lvl1pPr>
          </a:lstStyle>
          <a:p>
            <a:pPr lvl="0"/>
            <a:r>
              <a:rPr lang="en-US" dirty="0"/>
              <a:t>Click to edit Master title style</a:t>
            </a:r>
            <a:endParaRPr lang="en-GB" dirty="0"/>
          </a:p>
        </p:txBody>
      </p:sp>
      <p:sp>
        <p:nvSpPr>
          <p:cNvPr id="3" name="Content Placeholder 2"/>
          <p:cNvSpPr>
            <a:spLocks noGrp="1"/>
          </p:cNvSpPr>
          <p:nvPr>
            <p:ph idx="1"/>
          </p:nvPr>
        </p:nvSpPr>
        <p:spPr>
          <a:xfrm>
            <a:off x="609922" y="1425600"/>
            <a:ext cx="10978515" cy="4698000"/>
          </a:xfrm>
          <a:prstGeom prst="rect">
            <a:avLst/>
          </a:prstGeom>
        </p:spPr>
        <p:txBody>
          <a:bodyPr lIns="0"/>
          <a:lstStyle>
            <a:lvl1pPr>
              <a:defRPr lang="en-US" sz="1538" dirty="0" smtClean="0"/>
            </a:lvl1pPr>
            <a:lvl2pPr>
              <a:defRPr lang="en-US" dirty="0" smtClean="0"/>
            </a:lvl2pPr>
            <a:lvl3pPr>
              <a:defRPr lang="en-US" dirty="0" smtClean="0"/>
            </a:lvl3pPr>
            <a:lvl4pPr>
              <a:defRPr lang="en-US" dirty="0" smtClean="0"/>
            </a:lvl4pPr>
            <a:lvl5pPr>
              <a:defRPr lang="en-GB" dirty="0"/>
            </a:lvl5pPr>
          </a:lstStyle>
          <a:p>
            <a:pPr marL="225214" lvl="0" indent="-225214"/>
            <a:r>
              <a:rPr lang="en-US" dirty="0"/>
              <a:t>Click to edit Master text styles</a:t>
            </a:r>
          </a:p>
          <a:p>
            <a:pPr marL="385306" lvl="1"/>
            <a:r>
              <a:rPr lang="en-US" dirty="0"/>
              <a:t>Second level</a:t>
            </a:r>
          </a:p>
          <a:p>
            <a:pPr marL="535901" lvl="2"/>
            <a:r>
              <a:rPr lang="en-US" dirty="0"/>
              <a:t>Third level</a:t>
            </a:r>
          </a:p>
          <a:p>
            <a:pPr marL="691924" lvl="3"/>
            <a:r>
              <a:rPr lang="en-US" dirty="0"/>
              <a:t>Fourth level</a:t>
            </a:r>
          </a:p>
          <a:p>
            <a:pPr marL="841162" lvl="4"/>
            <a:r>
              <a:rPr lang="en-US" dirty="0"/>
              <a:t>Fifth level</a:t>
            </a:r>
            <a:endParaRPr lang="en-GB" dirty="0"/>
          </a:p>
        </p:txBody>
      </p:sp>
    </p:spTree>
    <p:extLst>
      <p:ext uri="{BB962C8B-B14F-4D97-AF65-F5344CB8AC3E}">
        <p14:creationId xmlns:p14="http://schemas.microsoft.com/office/powerpoint/2010/main" val="3418011220"/>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preserve="1" userDrawn="1">
  <p:cSld name="1_Standard slide">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0" tIns="0" rIns="0" bIns="0" rtlCol="0" anchor="t" anchorCtr="0">
            <a:noAutofit/>
          </a:bodyPr>
          <a:lstStyle>
            <a:lvl1pPr>
              <a:defRPr lang="en-GB" dirty="0"/>
            </a:lvl1pPr>
          </a:lstStyle>
          <a:p>
            <a:pPr lvl="0"/>
            <a:r>
              <a:rPr lang="en-US" dirty="0"/>
              <a:t>Click to edit Master title style</a:t>
            </a:r>
            <a:endParaRPr lang="en-GB" dirty="0"/>
          </a:p>
        </p:txBody>
      </p:sp>
      <p:sp>
        <p:nvSpPr>
          <p:cNvPr id="10" name="Content Placeholder 2"/>
          <p:cNvSpPr>
            <a:spLocks noGrp="1"/>
          </p:cNvSpPr>
          <p:nvPr>
            <p:ph idx="1"/>
          </p:nvPr>
        </p:nvSpPr>
        <p:spPr>
          <a:xfrm>
            <a:off x="609922" y="1425600"/>
            <a:ext cx="10978515" cy="4698000"/>
          </a:xfrm>
          <a:prstGeom prst="rect">
            <a:avLst/>
          </a:prstGeom>
        </p:spPr>
        <p:txBody>
          <a:bodyPr lIns="0"/>
          <a:lstStyle>
            <a:lvl1pPr marL="225214" indent="-225214">
              <a:defRPr sz="1538"/>
            </a:lvl1pPr>
            <a:lvl2pPr marL="385306" indent="-143811">
              <a:defRPr/>
            </a:lvl2pPr>
            <a:lvl3pPr marL="535901" indent="-157379">
              <a:defRPr/>
            </a:lvl3pPr>
            <a:lvl4pPr marL="691924" indent="-143811">
              <a:defRPr/>
            </a:lvl4pPr>
            <a:lvl5pPr marL="841162" indent="-149238">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Tree>
    <p:extLst>
      <p:ext uri="{BB962C8B-B14F-4D97-AF65-F5344CB8AC3E}">
        <p14:creationId xmlns:p14="http://schemas.microsoft.com/office/powerpoint/2010/main" val="160024549"/>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10" name="Title Placeholder 1"/>
          <p:cNvSpPr>
            <a:spLocks noGrp="1"/>
          </p:cNvSpPr>
          <p:nvPr>
            <p:ph type="title"/>
          </p:nvPr>
        </p:nvSpPr>
        <p:spPr>
          <a:xfrm>
            <a:off x="609922" y="274645"/>
            <a:ext cx="10978515" cy="779462"/>
          </a:xfrm>
          <a:prstGeom prst="rect">
            <a:avLst/>
          </a:prstGeom>
        </p:spPr>
        <p:txBody>
          <a:bodyPr vert="horz" lIns="0" tIns="0" rIns="0" bIns="0" rtlCol="0" anchor="t" anchorCtr="0">
            <a:noAutofit/>
          </a:bodyPr>
          <a:lstStyle>
            <a:lvl1pPr>
              <a:defRPr lang="en-GB" dirty="0"/>
            </a:lvl1pPr>
          </a:lstStyle>
          <a:p>
            <a:pPr lvl="0"/>
            <a:r>
              <a:rPr lang="en-US" dirty="0"/>
              <a:t>Click to edit Master title style</a:t>
            </a:r>
            <a:endParaRPr lang="en-GB" dirty="0"/>
          </a:p>
        </p:txBody>
      </p:sp>
    </p:spTree>
    <p:extLst>
      <p:ext uri="{BB962C8B-B14F-4D97-AF65-F5344CB8AC3E}">
        <p14:creationId xmlns:p14="http://schemas.microsoft.com/office/powerpoint/2010/main" val="1517524204"/>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381852955"/>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userDrawn="1">
  <p:cSld name="1_Divider 3">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82D9F631-BCA2-47E9-B382-A1254CE498E4}"/>
              </a:ext>
            </a:extLst>
          </p:cNvPr>
          <p:cNvSpPr>
            <a:spLocks noGrp="1"/>
          </p:cNvSpPr>
          <p:nvPr>
            <p:ph type="dt" sz="half" idx="10"/>
          </p:nvPr>
        </p:nvSpPr>
        <p:spPr/>
        <p:txBody>
          <a:bodyPr/>
          <a:lstStyle/>
          <a:p>
            <a:fld id="{8F6D9080-1DFC-4303-893C-6B8A3FEC05E8}" type="datetime3">
              <a:rPr lang="en-US" smtClean="0"/>
              <a:t>19 April 2021</a:t>
            </a:fld>
            <a:endParaRPr lang="en-IN" dirty="0"/>
          </a:p>
        </p:txBody>
      </p:sp>
      <p:sp>
        <p:nvSpPr>
          <p:cNvPr id="3" name="Footer Placeholder 2">
            <a:extLst>
              <a:ext uri="{FF2B5EF4-FFF2-40B4-BE49-F238E27FC236}">
                <a16:creationId xmlns:a16="http://schemas.microsoft.com/office/drawing/2014/main" id="{EC1D1872-1F65-44DE-8D43-3328C27B5870}"/>
              </a:ext>
            </a:extLst>
          </p:cNvPr>
          <p:cNvSpPr>
            <a:spLocks noGrp="1"/>
          </p:cNvSpPr>
          <p:nvPr>
            <p:ph type="ftr" sz="quarter" idx="11"/>
          </p:nvPr>
        </p:nvSpPr>
        <p:spPr/>
        <p:txBody>
          <a:bodyPr/>
          <a:lstStyle/>
          <a:p>
            <a:r>
              <a:rPr lang="en-IN"/>
              <a:t>Presentation title</a:t>
            </a:r>
            <a:endParaRPr lang="en-IN" dirty="0"/>
          </a:p>
        </p:txBody>
      </p:sp>
      <p:sp>
        <p:nvSpPr>
          <p:cNvPr id="4" name="Slide Number Placeholder 3">
            <a:extLst>
              <a:ext uri="{FF2B5EF4-FFF2-40B4-BE49-F238E27FC236}">
                <a16:creationId xmlns:a16="http://schemas.microsoft.com/office/drawing/2014/main" id="{A06C50CF-7368-4D25-B2B5-360BA59E76C3}"/>
              </a:ext>
            </a:extLst>
          </p:cNvPr>
          <p:cNvSpPr>
            <a:spLocks noGrp="1"/>
          </p:cNvSpPr>
          <p:nvPr>
            <p:ph type="sldNum" sz="quarter" idx="12"/>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2127526408"/>
      </p:ext>
    </p:extLst>
  </p:cSld>
  <p:clrMapOvr>
    <a:masterClrMapping/>
  </p:clrMapOvr>
  <p:extLst>
    <p:ext uri="{DCECCB84-F9BA-43D5-87BE-67443E8EF086}">
      <p15:sldGuideLst xmlns:p15="http://schemas.microsoft.com/office/powerpoint/2012/main"/>
    </p:ext>
  </p:extLst>
</p:sldLayout>
</file>

<file path=ppt/slideLayouts/slideLayout410.xml><?xml version="1.0" encoding="utf-8"?>
<p:sldLayout xmlns:a="http://schemas.openxmlformats.org/drawingml/2006/main" xmlns:r="http://schemas.openxmlformats.org/officeDocument/2006/relationships" xmlns:p="http://schemas.openxmlformats.org/presentationml/2006/main" showMasterSp="0" userDrawn="1">
  <p:cSld name="Title and Table">
    <p:spTree>
      <p:nvGrpSpPr>
        <p:cNvPr id="1" name=""/>
        <p:cNvGrpSpPr/>
        <p:nvPr/>
      </p:nvGrpSpPr>
      <p:grpSpPr>
        <a:xfrm>
          <a:off x="0" y="0"/>
          <a:ext cx="0" cy="0"/>
          <a:chOff x="0" y="0"/>
          <a:chExt cx="0" cy="0"/>
        </a:xfrm>
      </p:grpSpPr>
    </p:spTree>
    <p:extLst>
      <p:ext uri="{BB962C8B-B14F-4D97-AF65-F5344CB8AC3E}">
        <p14:creationId xmlns:p14="http://schemas.microsoft.com/office/powerpoint/2010/main" val="3514815345"/>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showMasterSp="0" userDrawn="1">
  <p:cSld name="Final legal text">
    <p:spTree>
      <p:nvGrpSpPr>
        <p:cNvPr id="1" name=""/>
        <p:cNvGrpSpPr/>
        <p:nvPr/>
      </p:nvGrpSpPr>
      <p:grpSpPr>
        <a:xfrm>
          <a:off x="0" y="0"/>
          <a:ext cx="0" cy="0"/>
          <a:chOff x="0" y="0"/>
          <a:chExt cx="0" cy="0"/>
        </a:xfrm>
      </p:grpSpPr>
      <p:sp>
        <p:nvSpPr>
          <p:cNvPr id="8" name="Content Placeholder 2"/>
          <p:cNvSpPr>
            <a:spLocks noGrp="1"/>
          </p:cNvSpPr>
          <p:nvPr>
            <p:ph idx="1"/>
          </p:nvPr>
        </p:nvSpPr>
        <p:spPr>
          <a:xfrm>
            <a:off x="607799" y="719139"/>
            <a:ext cx="4677635" cy="5210062"/>
          </a:xfrm>
          <a:prstGeom prst="rect">
            <a:avLst/>
          </a:prstGeom>
        </p:spPr>
        <p:txBody>
          <a:bodyPr/>
          <a:lstStyle>
            <a:lvl1pPr marL="0" indent="0" algn="l" defTabSz="995363" rtl="0" fontAlgn="base">
              <a:lnSpc>
                <a:spcPct val="100000"/>
              </a:lnSpc>
              <a:spcBef>
                <a:spcPct val="70000"/>
              </a:spcBef>
              <a:spcAft>
                <a:spcPct val="0"/>
              </a:spcAft>
              <a:buSzPct val="100000"/>
              <a:buNone/>
              <a:defRPr lang="en-US" sz="1200" kern="1200" noProof="0" dirty="0" smtClean="0">
                <a:solidFill>
                  <a:schemeClr val="bg1"/>
                </a:solidFill>
                <a:latin typeface="+mn-lt"/>
                <a:ea typeface="+mn-ea"/>
                <a:cs typeface="Arial" pitchFamily="34" charset="0"/>
              </a:defRPr>
            </a:lvl1pPr>
            <a:lvl2pPr marL="0" indent="0" algn="l" defTabSz="995363" rtl="0" fontAlgn="base">
              <a:lnSpc>
                <a:spcPct val="100000"/>
              </a:lnSpc>
              <a:spcBef>
                <a:spcPct val="0"/>
              </a:spcBef>
              <a:spcAft>
                <a:spcPct val="0"/>
              </a:spcAft>
              <a:buSzPct val="100000"/>
              <a:buNone/>
              <a:defRPr lang="en-US" sz="900" b="1" kern="1200" noProof="0" dirty="0" smtClean="0">
                <a:solidFill>
                  <a:schemeClr val="bg1"/>
                </a:solidFill>
                <a:latin typeface="+mn-lt"/>
                <a:ea typeface="+mn-ea"/>
                <a:cs typeface="Arial" pitchFamily="34" charset="0"/>
              </a:defRPr>
            </a:lvl2pPr>
            <a:lvl3pPr marL="176213" indent="-176213" algn="l" defTabSz="995363" rtl="0" fontAlgn="base">
              <a:lnSpc>
                <a:spcPct val="100000"/>
              </a:lnSpc>
              <a:spcBef>
                <a:spcPct val="0"/>
              </a:spcBef>
              <a:spcAft>
                <a:spcPct val="0"/>
              </a:spcAft>
              <a:buClr>
                <a:schemeClr val="accent2"/>
              </a:buClr>
              <a:buSzPct val="70000"/>
              <a:buFont typeface="Arial" pitchFamily="34" charset="0"/>
              <a:buChar char="►"/>
              <a:defRPr lang="en-US" sz="900" b="1" kern="1200" noProof="0" dirty="0" smtClean="0">
                <a:solidFill>
                  <a:schemeClr val="bg1"/>
                </a:solidFill>
                <a:latin typeface="+mn-lt"/>
                <a:ea typeface="+mn-ea"/>
                <a:cs typeface="Arial" pitchFamily="34" charset="0"/>
              </a:defRPr>
            </a:lvl3pPr>
            <a:lvl4pPr marL="0" indent="0" algn="l" defTabSz="995363" rtl="0" fontAlgn="base">
              <a:lnSpc>
                <a:spcPct val="100000"/>
              </a:lnSpc>
              <a:spcBef>
                <a:spcPct val="0"/>
              </a:spcBef>
              <a:spcAft>
                <a:spcPct val="0"/>
              </a:spcAft>
              <a:buSzPct val="100000"/>
              <a:buNone/>
              <a:defRPr lang="en-US" sz="800" kern="1200" noProof="0" dirty="0" smtClean="0">
                <a:solidFill>
                  <a:schemeClr val="bg1"/>
                </a:solidFill>
                <a:latin typeface="+mn-lt"/>
                <a:ea typeface="+mn-ea"/>
                <a:cs typeface="Arial" pitchFamily="34" charset="0"/>
              </a:defRPr>
            </a:lvl4pPr>
            <a:lvl5pPr marL="188913" indent="-188913" algn="l" defTabSz="995363" rtl="0" fontAlgn="base">
              <a:lnSpc>
                <a:spcPct val="100000"/>
              </a:lnSpc>
              <a:spcBef>
                <a:spcPct val="0"/>
              </a:spcBef>
              <a:spcAft>
                <a:spcPct val="0"/>
              </a:spcAft>
              <a:buClr>
                <a:schemeClr val="accent2"/>
              </a:buClr>
              <a:buSzPct val="70000"/>
              <a:buFont typeface="Arial" pitchFamily="34" charset="0"/>
              <a:buChar char="►"/>
              <a:defRPr lang="en-US" sz="800" kern="1200" noProof="0" dirty="0">
                <a:solidFill>
                  <a:schemeClr val="bg1"/>
                </a:solidFill>
                <a:latin typeface="+mn-lt"/>
                <a:ea typeface="+mn-ea"/>
                <a:cs typeface="Arial" pitchFamily="34" charset="0"/>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Tree>
    <p:extLst>
      <p:ext uri="{BB962C8B-B14F-4D97-AF65-F5344CB8AC3E}">
        <p14:creationId xmlns:p14="http://schemas.microsoft.com/office/powerpoint/2010/main" val="1783034728"/>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preserve="1">
  <p:cSld name="Standard slide">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400"/>
          </a:xfrm>
        </p:spPr>
        <p:txBody>
          <a:bodyPr/>
          <a:lstStyle>
            <a:lvl1pPr>
              <a:defRPr sz="2270">
                <a:solidFill>
                  <a:schemeClr val="bg1"/>
                </a:solidFill>
              </a:defRPr>
            </a:lvl1pPr>
          </a:lstStyle>
          <a:p>
            <a:r>
              <a:rPr lang="en-US" dirty="0"/>
              <a:t>Click to edit Master title style</a:t>
            </a:r>
            <a:endParaRPr lang="en-GB" dirty="0"/>
          </a:p>
        </p:txBody>
      </p:sp>
      <p:sp>
        <p:nvSpPr>
          <p:cNvPr id="12" name="Line 10">
            <a:extLst>
              <a:ext uri="{FF2B5EF4-FFF2-40B4-BE49-F238E27FC236}">
                <a16:creationId xmlns:a16="http://schemas.microsoft.com/office/drawing/2014/main" id="{DA9741B6-D337-4A18-8ECB-FB21A6953E44}"/>
              </a:ext>
            </a:extLst>
          </p:cNvPr>
          <p:cNvSpPr>
            <a:spLocks noChangeShapeType="1"/>
          </p:cNvSpPr>
          <p:nvPr/>
        </p:nvSpPr>
        <p:spPr bwMode="auto">
          <a:xfrm>
            <a:off x="609919"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276" noProof="0" dirty="0">
              <a:solidFill>
                <a:schemeClr val="bg1"/>
              </a:solidFill>
            </a:endParaRPr>
          </a:p>
        </p:txBody>
      </p:sp>
      <p:sp>
        <p:nvSpPr>
          <p:cNvPr id="8" name="Text Placeholder 2">
            <a:extLst>
              <a:ext uri="{FF2B5EF4-FFF2-40B4-BE49-F238E27FC236}">
                <a16:creationId xmlns:a16="http://schemas.microsoft.com/office/drawing/2014/main" id="{90356C28-34FC-48BD-943E-82B485EB0C49}"/>
              </a:ext>
            </a:extLst>
          </p:cNvPr>
          <p:cNvSpPr>
            <a:spLocks noGrp="1"/>
          </p:cNvSpPr>
          <p:nvPr>
            <p:ph idx="1"/>
          </p:nvPr>
        </p:nvSpPr>
        <p:spPr>
          <a:xfrm>
            <a:off x="609919" y="1137920"/>
            <a:ext cx="10978515" cy="4947920"/>
          </a:xfrm>
          <a:prstGeom prst="rect">
            <a:avLst/>
          </a:prstGeom>
        </p:spPr>
        <p:txBody>
          <a:bodyPr vert="horz" lIns="0" tIns="0" rIns="0" bIns="0" rtlCol="0" anchor="t" anchorCtr="0">
            <a:noAutofit/>
          </a:bodyPr>
          <a:lstStyle>
            <a:lvl1pPr>
              <a:defRPr sz="1891"/>
            </a:lvl1pPr>
            <a:lvl2pPr>
              <a:defRPr sz="1703"/>
            </a:lvl2pPr>
            <a:lvl3pPr>
              <a:defRPr sz="1514"/>
            </a:lvl3pPr>
            <a:lvl4pPr>
              <a:defRPr sz="1324"/>
            </a:lvl4pPr>
            <a:lvl5pPr>
              <a:defRPr sz="1135"/>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Tree>
    <p:extLst>
      <p:ext uri="{BB962C8B-B14F-4D97-AF65-F5344CB8AC3E}">
        <p14:creationId xmlns:p14="http://schemas.microsoft.com/office/powerpoint/2010/main" val="2778831411"/>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showMasterSp="0" preserve="1" userDrawn="1">
  <p:cSld name="Approved question tall">
    <p:spTree>
      <p:nvGrpSpPr>
        <p:cNvPr id="1" name=""/>
        <p:cNvGrpSpPr/>
        <p:nvPr/>
      </p:nvGrpSpPr>
      <p:grpSpPr>
        <a:xfrm>
          <a:off x="0" y="0"/>
          <a:ext cx="0" cy="0"/>
          <a:chOff x="0" y="0"/>
          <a:chExt cx="0" cy="0"/>
        </a:xfrm>
      </p:grpSpPr>
      <p:grpSp>
        <p:nvGrpSpPr>
          <p:cNvPr id="186" name="Group 185">
            <a:extLst>
              <a:ext uri="{FF2B5EF4-FFF2-40B4-BE49-F238E27FC236}">
                <a16:creationId xmlns:a16="http://schemas.microsoft.com/office/drawing/2014/main" id="{9CDE954B-B280-441B-9B2D-3DC58AAE3926}"/>
              </a:ext>
            </a:extLst>
          </p:cNvPr>
          <p:cNvGrpSpPr/>
          <p:nvPr userDrawn="1"/>
        </p:nvGrpSpPr>
        <p:grpSpPr>
          <a:xfrm>
            <a:off x="498116" y="5826614"/>
            <a:ext cx="3878023" cy="570195"/>
            <a:chOff x="498115" y="5951018"/>
            <a:chExt cx="3878023" cy="570195"/>
          </a:xfrm>
        </p:grpSpPr>
        <p:sp>
          <p:nvSpPr>
            <p:cNvPr id="187" name="Rectangle 186">
              <a:extLst>
                <a:ext uri="{FF2B5EF4-FFF2-40B4-BE49-F238E27FC236}">
                  <a16:creationId xmlns:a16="http://schemas.microsoft.com/office/drawing/2014/main" id="{93D8FAC8-9530-49D4-8284-D35D1B1509D3}"/>
                </a:ext>
              </a:extLst>
            </p:cNvPr>
            <p:cNvSpPr>
              <a:spLocks noChangeArrowheads="1"/>
            </p:cNvSpPr>
            <p:nvPr userDrawn="1"/>
          </p:nvSpPr>
          <p:spPr bwMode="auto">
            <a:xfrm>
              <a:off x="498115"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49"/>
            </a:p>
          </p:txBody>
        </p:sp>
        <p:sp>
          <p:nvSpPr>
            <p:cNvPr id="188" name="Rectangle 6">
              <a:extLst>
                <a:ext uri="{FF2B5EF4-FFF2-40B4-BE49-F238E27FC236}">
                  <a16:creationId xmlns:a16="http://schemas.microsoft.com/office/drawing/2014/main" id="{FD924F44-93C1-4254-B594-53DB14FD995E}"/>
                </a:ext>
              </a:extLst>
            </p:cNvPr>
            <p:cNvSpPr>
              <a:spLocks noChangeArrowheads="1"/>
            </p:cNvSpPr>
            <p:nvPr userDrawn="1"/>
          </p:nvSpPr>
          <p:spPr bwMode="auto">
            <a:xfrm>
              <a:off x="69341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49"/>
            </a:p>
          </p:txBody>
        </p:sp>
        <p:sp>
          <p:nvSpPr>
            <p:cNvPr id="189" name="Rectangle 7">
              <a:extLst>
                <a:ext uri="{FF2B5EF4-FFF2-40B4-BE49-F238E27FC236}">
                  <a16:creationId xmlns:a16="http://schemas.microsoft.com/office/drawing/2014/main" id="{2A2DA425-7935-45A1-B63F-2D14CF8D5F9C}"/>
                </a:ext>
              </a:extLst>
            </p:cNvPr>
            <p:cNvSpPr>
              <a:spLocks noChangeArrowheads="1"/>
            </p:cNvSpPr>
            <p:nvPr userDrawn="1"/>
          </p:nvSpPr>
          <p:spPr bwMode="auto">
            <a:xfrm>
              <a:off x="89045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49"/>
            </a:p>
          </p:txBody>
        </p:sp>
        <p:sp>
          <p:nvSpPr>
            <p:cNvPr id="190" name="Freeform 8">
              <a:extLst>
                <a:ext uri="{FF2B5EF4-FFF2-40B4-BE49-F238E27FC236}">
                  <a16:creationId xmlns:a16="http://schemas.microsoft.com/office/drawing/2014/main" id="{91EFF75E-13E7-4E35-B108-D9FD5E9C802C}"/>
                </a:ext>
              </a:extLst>
            </p:cNvPr>
            <p:cNvSpPr>
              <a:spLocks/>
            </p:cNvSpPr>
            <p:nvPr userDrawn="1"/>
          </p:nvSpPr>
          <p:spPr bwMode="auto">
            <a:xfrm>
              <a:off x="498115" y="6181188"/>
              <a:ext cx="94161" cy="130778"/>
            </a:xfrm>
            <a:custGeom>
              <a:avLst/>
              <a:gdLst>
                <a:gd name="T0" fmla="*/ 32 w 54"/>
                <a:gd name="T1" fmla="*/ 11 h 75"/>
                <a:gd name="T2" fmla="*/ 32 w 54"/>
                <a:gd name="T3" fmla="*/ 75 h 75"/>
                <a:gd name="T4" fmla="*/ 22 w 54"/>
                <a:gd name="T5" fmla="*/ 75 h 75"/>
                <a:gd name="T6" fmla="*/ 22 w 54"/>
                <a:gd name="T7" fmla="*/ 11 h 75"/>
                <a:gd name="T8" fmla="*/ 0 w 54"/>
                <a:gd name="T9" fmla="*/ 11 h 75"/>
                <a:gd name="T10" fmla="*/ 0 w 54"/>
                <a:gd name="T11" fmla="*/ 0 h 75"/>
                <a:gd name="T12" fmla="*/ 54 w 54"/>
                <a:gd name="T13" fmla="*/ 0 h 75"/>
                <a:gd name="T14" fmla="*/ 54 w 54"/>
                <a:gd name="T15" fmla="*/ 11 h 75"/>
                <a:gd name="T16" fmla="*/ 32 w 54"/>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1"/>
                  </a:moveTo>
                  <a:lnTo>
                    <a:pt x="32" y="75"/>
                  </a:lnTo>
                  <a:lnTo>
                    <a:pt x="22" y="75"/>
                  </a:lnTo>
                  <a:lnTo>
                    <a:pt x="22" y="11"/>
                  </a:lnTo>
                  <a:lnTo>
                    <a:pt x="0" y="11"/>
                  </a:lnTo>
                  <a:lnTo>
                    <a:pt x="0" y="0"/>
                  </a:lnTo>
                  <a:lnTo>
                    <a:pt x="54" y="0"/>
                  </a:lnTo>
                  <a:lnTo>
                    <a:pt x="54" y="11"/>
                  </a:lnTo>
                  <a:lnTo>
                    <a:pt x="32"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a:solidFill>
                  <a:schemeClr val="bg1"/>
                </a:solidFill>
              </a:endParaRPr>
            </a:p>
          </p:txBody>
        </p:sp>
        <p:sp>
          <p:nvSpPr>
            <p:cNvPr id="191" name="Freeform 9">
              <a:extLst>
                <a:ext uri="{FF2B5EF4-FFF2-40B4-BE49-F238E27FC236}">
                  <a16:creationId xmlns:a16="http://schemas.microsoft.com/office/drawing/2014/main" id="{4411951F-E009-4FE7-B2EC-47771CA8E178}"/>
                </a:ext>
              </a:extLst>
            </p:cNvPr>
            <p:cNvSpPr>
              <a:spLocks/>
            </p:cNvSpPr>
            <p:nvPr userDrawn="1"/>
          </p:nvSpPr>
          <p:spPr bwMode="auto">
            <a:xfrm>
              <a:off x="609713" y="6174213"/>
              <a:ext cx="78468"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a:solidFill>
                  <a:schemeClr val="bg1"/>
                </a:solidFill>
              </a:endParaRPr>
            </a:p>
          </p:txBody>
        </p:sp>
        <p:sp>
          <p:nvSpPr>
            <p:cNvPr id="192" name="Freeform 10">
              <a:extLst>
                <a:ext uri="{FF2B5EF4-FFF2-40B4-BE49-F238E27FC236}">
                  <a16:creationId xmlns:a16="http://schemas.microsoft.com/office/drawing/2014/main" id="{B28EE49C-5F5A-49C6-AEB8-6D12DDF344ED}"/>
                </a:ext>
              </a:extLst>
            </p:cNvPr>
            <p:cNvSpPr>
              <a:spLocks noEditPoints="1"/>
            </p:cNvSpPr>
            <p:nvPr userDrawn="1"/>
          </p:nvSpPr>
          <p:spPr bwMode="auto">
            <a:xfrm>
              <a:off x="705618" y="6212575"/>
              <a:ext cx="85443"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a:solidFill>
                  <a:schemeClr val="bg1"/>
                </a:solidFill>
              </a:endParaRPr>
            </a:p>
          </p:txBody>
        </p:sp>
        <p:sp>
          <p:nvSpPr>
            <p:cNvPr id="193" name="Freeform 11">
              <a:extLst>
                <a:ext uri="{FF2B5EF4-FFF2-40B4-BE49-F238E27FC236}">
                  <a16:creationId xmlns:a16="http://schemas.microsoft.com/office/drawing/2014/main" id="{6E2B7D76-D660-491F-8B04-169C6F138B0A}"/>
                </a:ext>
              </a:extLst>
            </p:cNvPr>
            <p:cNvSpPr>
              <a:spLocks noEditPoints="1"/>
            </p:cNvSpPr>
            <p:nvPr userDrawn="1"/>
          </p:nvSpPr>
          <p:spPr bwMode="auto">
            <a:xfrm>
              <a:off x="857320" y="6174213"/>
              <a:ext cx="83698" cy="139497"/>
            </a:xfrm>
            <a:custGeom>
              <a:avLst/>
              <a:gdLst>
                <a:gd name="T0" fmla="*/ 33 w 33"/>
                <a:gd name="T1" fmla="*/ 35 h 55"/>
                <a:gd name="T2" fmla="*/ 31 w 33"/>
                <a:gd name="T3" fmla="*/ 44 h 55"/>
                <a:gd name="T4" fmla="*/ 28 w 33"/>
                <a:gd name="T5" fmla="*/ 50 h 55"/>
                <a:gd name="T6" fmla="*/ 23 w 33"/>
                <a:gd name="T7" fmla="*/ 53 h 55"/>
                <a:gd name="T8" fmla="*/ 17 w 33"/>
                <a:gd name="T9" fmla="*/ 55 h 55"/>
                <a:gd name="T10" fmla="*/ 12 w 33"/>
                <a:gd name="T11" fmla="*/ 53 h 55"/>
                <a:gd name="T12" fmla="*/ 8 w 33"/>
                <a:gd name="T13" fmla="*/ 50 h 55"/>
                <a:gd name="T14" fmla="*/ 8 w 33"/>
                <a:gd name="T15" fmla="*/ 54 h 55"/>
                <a:gd name="T16" fmla="*/ 0 w 33"/>
                <a:gd name="T17" fmla="*/ 54 h 55"/>
                <a:gd name="T18" fmla="*/ 0 w 33"/>
                <a:gd name="T19" fmla="*/ 4 h 55"/>
                <a:gd name="T20" fmla="*/ 8 w 33"/>
                <a:gd name="T21" fmla="*/ 0 h 55"/>
                <a:gd name="T22" fmla="*/ 8 w 33"/>
                <a:gd name="T23" fmla="*/ 19 h 55"/>
                <a:gd name="T24" fmla="*/ 10 w 33"/>
                <a:gd name="T25" fmla="*/ 17 h 55"/>
                <a:gd name="T26" fmla="*/ 12 w 33"/>
                <a:gd name="T27" fmla="*/ 16 h 55"/>
                <a:gd name="T28" fmla="*/ 14 w 33"/>
                <a:gd name="T29" fmla="*/ 15 h 55"/>
                <a:gd name="T30" fmla="*/ 18 w 33"/>
                <a:gd name="T31" fmla="*/ 15 h 55"/>
                <a:gd name="T32" fmla="*/ 24 w 33"/>
                <a:gd name="T33" fmla="*/ 16 h 55"/>
                <a:gd name="T34" fmla="*/ 28 w 33"/>
                <a:gd name="T35" fmla="*/ 19 h 55"/>
                <a:gd name="T36" fmla="*/ 31 w 33"/>
                <a:gd name="T37" fmla="*/ 26 h 55"/>
                <a:gd name="T38" fmla="*/ 33 w 33"/>
                <a:gd name="T39" fmla="*/ 35 h 55"/>
                <a:gd name="T40" fmla="*/ 25 w 33"/>
                <a:gd name="T41" fmla="*/ 35 h 55"/>
                <a:gd name="T42" fmla="*/ 23 w 33"/>
                <a:gd name="T43" fmla="*/ 25 h 55"/>
                <a:gd name="T44" fmla="*/ 16 w 33"/>
                <a:gd name="T45" fmla="*/ 22 h 55"/>
                <a:gd name="T46" fmla="*/ 14 w 33"/>
                <a:gd name="T47" fmla="*/ 22 h 55"/>
                <a:gd name="T48" fmla="*/ 11 w 33"/>
                <a:gd name="T49" fmla="*/ 23 h 55"/>
                <a:gd name="T50" fmla="*/ 9 w 33"/>
                <a:gd name="T51" fmla="*/ 25 h 55"/>
                <a:gd name="T52" fmla="*/ 8 w 33"/>
                <a:gd name="T53" fmla="*/ 26 h 55"/>
                <a:gd name="T54" fmla="*/ 8 w 33"/>
                <a:gd name="T55" fmla="*/ 43 h 55"/>
                <a:gd name="T56" fmla="*/ 9 w 33"/>
                <a:gd name="T57" fmla="*/ 44 h 55"/>
                <a:gd name="T58" fmla="*/ 11 w 33"/>
                <a:gd name="T59" fmla="*/ 46 h 55"/>
                <a:gd name="T60" fmla="*/ 14 w 33"/>
                <a:gd name="T61" fmla="*/ 47 h 55"/>
                <a:gd name="T62" fmla="*/ 17 w 33"/>
                <a:gd name="T63" fmla="*/ 48 h 55"/>
                <a:gd name="T64" fmla="*/ 23 w 33"/>
                <a:gd name="T65" fmla="*/ 45 h 55"/>
                <a:gd name="T66" fmla="*/ 25 w 33"/>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5">
                  <a:moveTo>
                    <a:pt x="33" y="35"/>
                  </a:moveTo>
                  <a:cubicBezTo>
                    <a:pt x="33" y="38"/>
                    <a:pt x="32" y="41"/>
                    <a:pt x="31" y="44"/>
                  </a:cubicBezTo>
                  <a:cubicBezTo>
                    <a:pt x="30" y="46"/>
                    <a:pt x="29" y="48"/>
                    <a:pt x="28" y="50"/>
                  </a:cubicBezTo>
                  <a:cubicBezTo>
                    <a:pt x="27" y="51"/>
                    <a:pt x="25" y="53"/>
                    <a:pt x="23" y="53"/>
                  </a:cubicBezTo>
                  <a:cubicBezTo>
                    <a:pt x="21" y="54"/>
                    <a:pt x="19" y="55"/>
                    <a:pt x="17" y="55"/>
                  </a:cubicBezTo>
                  <a:cubicBezTo>
                    <a:pt x="16" y="55"/>
                    <a:pt x="14" y="54"/>
                    <a:pt x="12" y="53"/>
                  </a:cubicBezTo>
                  <a:cubicBezTo>
                    <a:pt x="10" y="52"/>
                    <a:pt x="9" y="51"/>
                    <a:pt x="8" y="50"/>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9" y="18"/>
                    <a:pt x="9" y="18"/>
                    <a:pt x="10" y="17"/>
                  </a:cubicBezTo>
                  <a:cubicBezTo>
                    <a:pt x="11" y="17"/>
                    <a:pt x="11" y="16"/>
                    <a:pt x="12" y="16"/>
                  </a:cubicBezTo>
                  <a:cubicBezTo>
                    <a:pt x="13" y="16"/>
                    <a:pt x="13" y="15"/>
                    <a:pt x="14" y="15"/>
                  </a:cubicBezTo>
                  <a:cubicBezTo>
                    <a:pt x="15" y="15"/>
                    <a:pt x="16" y="15"/>
                    <a:pt x="18" y="15"/>
                  </a:cubicBezTo>
                  <a:cubicBezTo>
                    <a:pt x="20" y="15"/>
                    <a:pt x="22" y="15"/>
                    <a:pt x="24" y="16"/>
                  </a:cubicBezTo>
                  <a:cubicBezTo>
                    <a:pt x="25" y="16"/>
                    <a:pt x="27" y="18"/>
                    <a:pt x="28" y="19"/>
                  </a:cubicBezTo>
                  <a:cubicBezTo>
                    <a:pt x="30" y="21"/>
                    <a:pt x="31" y="23"/>
                    <a:pt x="31" y="26"/>
                  </a:cubicBezTo>
                  <a:cubicBezTo>
                    <a:pt x="32" y="28"/>
                    <a:pt x="33" y="32"/>
                    <a:pt x="33" y="35"/>
                  </a:cubicBezTo>
                  <a:close/>
                  <a:moveTo>
                    <a:pt x="25" y="35"/>
                  </a:moveTo>
                  <a:cubicBezTo>
                    <a:pt x="25" y="31"/>
                    <a:pt x="24" y="27"/>
                    <a:pt x="23" y="25"/>
                  </a:cubicBezTo>
                  <a:cubicBezTo>
                    <a:pt x="21" y="23"/>
                    <a:pt x="19" y="22"/>
                    <a:pt x="16" y="22"/>
                  </a:cubicBezTo>
                  <a:cubicBezTo>
                    <a:pt x="15" y="22"/>
                    <a:pt x="15" y="22"/>
                    <a:pt x="14" y="22"/>
                  </a:cubicBezTo>
                  <a:cubicBezTo>
                    <a:pt x="13" y="22"/>
                    <a:pt x="12" y="23"/>
                    <a:pt x="11" y="23"/>
                  </a:cubicBezTo>
                  <a:cubicBezTo>
                    <a:pt x="11" y="23"/>
                    <a:pt x="10" y="24"/>
                    <a:pt x="9" y="25"/>
                  </a:cubicBezTo>
                  <a:cubicBezTo>
                    <a:pt x="9" y="25"/>
                    <a:pt x="8" y="26"/>
                    <a:pt x="8" y="26"/>
                  </a:cubicBezTo>
                  <a:cubicBezTo>
                    <a:pt x="8" y="43"/>
                    <a:pt x="8" y="43"/>
                    <a:pt x="8" y="43"/>
                  </a:cubicBezTo>
                  <a:cubicBezTo>
                    <a:pt x="8" y="43"/>
                    <a:pt x="9" y="44"/>
                    <a:pt x="9" y="44"/>
                  </a:cubicBezTo>
                  <a:cubicBezTo>
                    <a:pt x="10" y="45"/>
                    <a:pt x="11" y="45"/>
                    <a:pt x="11" y="46"/>
                  </a:cubicBezTo>
                  <a:cubicBezTo>
                    <a:pt x="12" y="46"/>
                    <a:pt x="13" y="47"/>
                    <a:pt x="14" y="47"/>
                  </a:cubicBezTo>
                  <a:cubicBezTo>
                    <a:pt x="15" y="47"/>
                    <a:pt x="16" y="48"/>
                    <a:pt x="17"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a:solidFill>
                  <a:schemeClr val="bg1"/>
                </a:solidFill>
              </a:endParaRPr>
            </a:p>
          </p:txBody>
        </p:sp>
        <p:sp>
          <p:nvSpPr>
            <p:cNvPr id="194" name="Freeform 12">
              <a:extLst>
                <a:ext uri="{FF2B5EF4-FFF2-40B4-BE49-F238E27FC236}">
                  <a16:creationId xmlns:a16="http://schemas.microsoft.com/office/drawing/2014/main" id="{41BE51DE-402B-48B5-99C8-D8BB9A32DF35}"/>
                </a:ext>
              </a:extLst>
            </p:cNvPr>
            <p:cNvSpPr>
              <a:spLocks noEditPoints="1"/>
            </p:cNvSpPr>
            <p:nvPr userDrawn="1"/>
          </p:nvSpPr>
          <p:spPr bwMode="auto">
            <a:xfrm>
              <a:off x="956713"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1" y="32"/>
                    <a:pt x="21" y="32"/>
                  </a:cubicBezTo>
                  <a:cubicBezTo>
                    <a:pt x="22" y="32"/>
                    <a:pt x="22"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8"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a:solidFill>
                  <a:schemeClr val="bg1"/>
                </a:solidFill>
              </a:endParaRPr>
            </a:p>
          </p:txBody>
        </p:sp>
        <p:sp>
          <p:nvSpPr>
            <p:cNvPr id="195" name="Freeform 13">
              <a:extLst>
                <a:ext uri="{FF2B5EF4-FFF2-40B4-BE49-F238E27FC236}">
                  <a16:creationId xmlns:a16="http://schemas.microsoft.com/office/drawing/2014/main" id="{8D5E878B-8859-44FA-A69D-DCE630AAB0DC}"/>
                </a:ext>
              </a:extLst>
            </p:cNvPr>
            <p:cNvSpPr>
              <a:spLocks/>
            </p:cNvSpPr>
            <p:nvPr userDrawn="1"/>
          </p:nvSpPr>
          <p:spPr bwMode="auto">
            <a:xfrm>
              <a:off x="1050873" y="6174213"/>
              <a:ext cx="55799" cy="139497"/>
            </a:xfrm>
            <a:custGeom>
              <a:avLst/>
              <a:gdLst>
                <a:gd name="T0" fmla="*/ 21 w 22"/>
                <a:gd name="T1" fmla="*/ 53 h 55"/>
                <a:gd name="T2" fmla="*/ 18 w 22"/>
                <a:gd name="T3" fmla="*/ 54 h 55"/>
                <a:gd name="T4" fmla="*/ 14 w 22"/>
                <a:gd name="T5" fmla="*/ 55 h 55"/>
                <a:gd name="T6" fmla="*/ 11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2" y="54"/>
                    <a:pt x="11" y="54"/>
                  </a:cubicBezTo>
                  <a:cubicBezTo>
                    <a:pt x="10" y="54"/>
                    <a:pt x="9" y="53"/>
                    <a:pt x="8" y="52"/>
                  </a:cubicBezTo>
                  <a:cubicBezTo>
                    <a:pt x="7" y="51"/>
                    <a:pt x="6" y="50"/>
                    <a:pt x="6" y="49"/>
                  </a:cubicBezTo>
                  <a:cubicBezTo>
                    <a:pt x="6"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2"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a:solidFill>
                  <a:schemeClr val="bg1"/>
                </a:solidFill>
              </a:endParaRPr>
            </a:p>
          </p:txBody>
        </p:sp>
        <p:sp>
          <p:nvSpPr>
            <p:cNvPr id="196" name="Freeform 14">
              <a:extLst>
                <a:ext uri="{FF2B5EF4-FFF2-40B4-BE49-F238E27FC236}">
                  <a16:creationId xmlns:a16="http://schemas.microsoft.com/office/drawing/2014/main" id="{08D55808-ECDC-4E9B-84ED-7301E9E716C2}"/>
                </a:ext>
              </a:extLst>
            </p:cNvPr>
            <p:cNvSpPr>
              <a:spLocks/>
            </p:cNvSpPr>
            <p:nvPr userDrawn="1"/>
          </p:nvSpPr>
          <p:spPr bwMode="auto">
            <a:xfrm>
              <a:off x="111887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a:solidFill>
                  <a:schemeClr val="bg1"/>
                </a:solidFill>
              </a:endParaRPr>
            </a:p>
          </p:txBody>
        </p:sp>
        <p:sp>
          <p:nvSpPr>
            <p:cNvPr id="197" name="Freeform 15">
              <a:extLst>
                <a:ext uri="{FF2B5EF4-FFF2-40B4-BE49-F238E27FC236}">
                  <a16:creationId xmlns:a16="http://schemas.microsoft.com/office/drawing/2014/main" id="{3436B310-313E-4A53-A70D-CA0D0D97FE7A}"/>
                </a:ext>
              </a:extLst>
            </p:cNvPr>
            <p:cNvSpPr>
              <a:spLocks noEditPoints="1"/>
            </p:cNvSpPr>
            <p:nvPr userDrawn="1"/>
          </p:nvSpPr>
          <p:spPr bwMode="auto">
            <a:xfrm>
              <a:off x="1190370"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29 w 33"/>
                <a:gd name="T25" fmla="*/ 35 h 40"/>
                <a:gd name="T26" fmla="*/ 27 w 33"/>
                <a:gd name="T27" fmla="*/ 37 h 40"/>
                <a:gd name="T28" fmla="*/ 24 w 33"/>
                <a:gd name="T29" fmla="*/ 38 h 40"/>
                <a:gd name="T30" fmla="*/ 20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2"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0" y="32"/>
                    <a:pt x="21" y="32"/>
                  </a:cubicBezTo>
                  <a:cubicBezTo>
                    <a:pt x="22" y="32"/>
                    <a:pt x="22" y="31"/>
                    <a:pt x="23" y="31"/>
                  </a:cubicBezTo>
                  <a:cubicBezTo>
                    <a:pt x="23" y="31"/>
                    <a:pt x="24" y="30"/>
                    <a:pt x="25" y="30"/>
                  </a:cubicBezTo>
                  <a:cubicBezTo>
                    <a:pt x="29" y="35"/>
                    <a:pt x="29" y="35"/>
                    <a:pt x="29" y="35"/>
                  </a:cubicBezTo>
                  <a:cubicBezTo>
                    <a:pt x="29" y="35"/>
                    <a:pt x="28" y="36"/>
                    <a:pt x="27" y="37"/>
                  </a:cubicBezTo>
                  <a:cubicBezTo>
                    <a:pt x="26" y="37"/>
                    <a:pt x="25" y="38"/>
                    <a:pt x="24" y="38"/>
                  </a:cubicBezTo>
                  <a:cubicBezTo>
                    <a:pt x="23" y="39"/>
                    <a:pt x="22" y="39"/>
                    <a:pt x="20"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7"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a:solidFill>
                  <a:schemeClr val="bg1"/>
                </a:solidFill>
              </a:endParaRPr>
            </a:p>
          </p:txBody>
        </p:sp>
        <p:sp>
          <p:nvSpPr>
            <p:cNvPr id="198" name="Freeform 16">
              <a:extLst>
                <a:ext uri="{FF2B5EF4-FFF2-40B4-BE49-F238E27FC236}">
                  <a16:creationId xmlns:a16="http://schemas.microsoft.com/office/drawing/2014/main" id="{F3CE55A9-AE55-4169-A58D-8171D9916EC9}"/>
                </a:ext>
              </a:extLst>
            </p:cNvPr>
            <p:cNvSpPr>
              <a:spLocks/>
            </p:cNvSpPr>
            <p:nvPr userDrawn="1"/>
          </p:nvSpPr>
          <p:spPr bwMode="auto">
            <a:xfrm>
              <a:off x="1294993" y="6212575"/>
              <a:ext cx="55799" cy="99391"/>
            </a:xfrm>
            <a:custGeom>
              <a:avLst/>
              <a:gdLst>
                <a:gd name="T0" fmla="*/ 20 w 22"/>
                <a:gd name="T1" fmla="*/ 8 h 39"/>
                <a:gd name="T2" fmla="*/ 18 w 22"/>
                <a:gd name="T3" fmla="*/ 7 h 39"/>
                <a:gd name="T4" fmla="*/ 15 w 22"/>
                <a:gd name="T5" fmla="*/ 7 h 39"/>
                <a:gd name="T6" fmla="*/ 9 w 22"/>
                <a:gd name="T7" fmla="*/ 9 h 39"/>
                <a:gd name="T8" fmla="*/ 7 w 22"/>
                <a:gd name="T9" fmla="*/ 17 h 39"/>
                <a:gd name="T10" fmla="*/ 7 w 22"/>
                <a:gd name="T11" fmla="*/ 39 h 39"/>
                <a:gd name="T12" fmla="*/ 0 w 22"/>
                <a:gd name="T13" fmla="*/ 39 h 39"/>
                <a:gd name="T14" fmla="*/ 0 w 22"/>
                <a:gd name="T15" fmla="*/ 0 h 39"/>
                <a:gd name="T16" fmla="*/ 7 w 22"/>
                <a:gd name="T17" fmla="*/ 0 h 39"/>
                <a:gd name="T18" fmla="*/ 7 w 22"/>
                <a:gd name="T19" fmla="*/ 4 h 39"/>
                <a:gd name="T20" fmla="*/ 9 w 22"/>
                <a:gd name="T21" fmla="*/ 2 h 39"/>
                <a:gd name="T22" fmla="*/ 11 w 22"/>
                <a:gd name="T23" fmla="*/ 1 h 39"/>
                <a:gd name="T24" fmla="*/ 13 w 22"/>
                <a:gd name="T25" fmla="*/ 0 h 39"/>
                <a:gd name="T26" fmla="*/ 16 w 22"/>
                <a:gd name="T27" fmla="*/ 0 h 39"/>
                <a:gd name="T28" fmla="*/ 20 w 22"/>
                <a:gd name="T29" fmla="*/ 0 h 39"/>
                <a:gd name="T30" fmla="*/ 22 w 22"/>
                <a:gd name="T31" fmla="*/ 1 h 39"/>
                <a:gd name="T32" fmla="*/ 20 w 22"/>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8"/>
                  </a:moveTo>
                  <a:cubicBezTo>
                    <a:pt x="20" y="8"/>
                    <a:pt x="19" y="8"/>
                    <a:pt x="18" y="7"/>
                  </a:cubicBezTo>
                  <a:cubicBezTo>
                    <a:pt x="17" y="7"/>
                    <a:pt x="16" y="7"/>
                    <a:pt x="15" y="7"/>
                  </a:cubicBezTo>
                  <a:cubicBezTo>
                    <a:pt x="12" y="7"/>
                    <a:pt x="10" y="8"/>
                    <a:pt x="9" y="9"/>
                  </a:cubicBezTo>
                  <a:cubicBezTo>
                    <a:pt x="8" y="11"/>
                    <a:pt x="7" y="14"/>
                    <a:pt x="7" y="17"/>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9" y="2"/>
                    <a:pt x="10" y="1"/>
                    <a:pt x="11" y="1"/>
                  </a:cubicBezTo>
                  <a:cubicBezTo>
                    <a:pt x="11" y="0"/>
                    <a:pt x="12" y="0"/>
                    <a:pt x="13" y="0"/>
                  </a:cubicBezTo>
                  <a:cubicBezTo>
                    <a:pt x="14" y="0"/>
                    <a:pt x="15" y="0"/>
                    <a:pt x="16" y="0"/>
                  </a:cubicBezTo>
                  <a:cubicBezTo>
                    <a:pt x="17" y="0"/>
                    <a:pt x="19" y="0"/>
                    <a:pt x="20" y="0"/>
                  </a:cubicBezTo>
                  <a:cubicBezTo>
                    <a:pt x="21" y="0"/>
                    <a:pt x="22" y="1"/>
                    <a:pt x="22" y="1"/>
                  </a:cubicBezTo>
                  <a:lnTo>
                    <a:pt x="20"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a:solidFill>
                  <a:schemeClr val="bg1"/>
                </a:solidFill>
              </a:endParaRPr>
            </a:p>
          </p:txBody>
        </p:sp>
        <p:sp>
          <p:nvSpPr>
            <p:cNvPr id="199" name="Freeform 17">
              <a:extLst>
                <a:ext uri="{FF2B5EF4-FFF2-40B4-BE49-F238E27FC236}">
                  <a16:creationId xmlns:a16="http://schemas.microsoft.com/office/drawing/2014/main" id="{FA01BC48-4605-46FC-A7AC-192C7DBCA046}"/>
                </a:ext>
              </a:extLst>
            </p:cNvPr>
            <p:cNvSpPr>
              <a:spLocks/>
            </p:cNvSpPr>
            <p:nvPr userDrawn="1"/>
          </p:nvSpPr>
          <p:spPr bwMode="auto">
            <a:xfrm>
              <a:off x="140659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a:solidFill>
                  <a:schemeClr val="bg1"/>
                </a:solidFill>
              </a:endParaRPr>
            </a:p>
          </p:txBody>
        </p:sp>
        <p:sp>
          <p:nvSpPr>
            <p:cNvPr id="200" name="Freeform 18">
              <a:extLst>
                <a:ext uri="{FF2B5EF4-FFF2-40B4-BE49-F238E27FC236}">
                  <a16:creationId xmlns:a16="http://schemas.microsoft.com/office/drawing/2014/main" id="{870190F3-472B-4296-B88D-D6904B9F3085}"/>
                </a:ext>
              </a:extLst>
            </p:cNvPr>
            <p:cNvSpPr>
              <a:spLocks/>
            </p:cNvSpPr>
            <p:nvPr userDrawn="1"/>
          </p:nvSpPr>
          <p:spPr bwMode="auto">
            <a:xfrm>
              <a:off x="1485058"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10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2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3" y="26"/>
                    <a:pt x="21" y="24"/>
                  </a:cubicBezTo>
                  <a:cubicBezTo>
                    <a:pt x="20" y="22"/>
                    <a:pt x="18" y="22"/>
                    <a:pt x="15" y="22"/>
                  </a:cubicBezTo>
                  <a:cubicBezTo>
                    <a:pt x="14" y="22"/>
                    <a:pt x="13" y="22"/>
                    <a:pt x="12" y="22"/>
                  </a:cubicBezTo>
                  <a:cubicBezTo>
                    <a:pt x="11" y="22"/>
                    <a:pt x="10" y="23"/>
                    <a:pt x="10" y="24"/>
                  </a:cubicBezTo>
                  <a:cubicBezTo>
                    <a:pt x="9" y="25"/>
                    <a:pt x="8" y="26"/>
                    <a:pt x="8" y="27"/>
                  </a:cubicBezTo>
                  <a:cubicBezTo>
                    <a:pt x="8"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9" y="17"/>
                  </a:cubicBezTo>
                  <a:cubicBezTo>
                    <a:pt x="10" y="17"/>
                    <a:pt x="11" y="16"/>
                    <a:pt x="12" y="16"/>
                  </a:cubicBezTo>
                  <a:cubicBezTo>
                    <a:pt x="12" y="15"/>
                    <a:pt x="13" y="15"/>
                    <a:pt x="14" y="15"/>
                  </a:cubicBezTo>
                  <a:cubicBezTo>
                    <a:pt x="15" y="15"/>
                    <a:pt x="16" y="15"/>
                    <a:pt x="17" y="15"/>
                  </a:cubicBezTo>
                  <a:cubicBezTo>
                    <a:pt x="19" y="15"/>
                    <a:pt x="21" y="15"/>
                    <a:pt x="23" y="16"/>
                  </a:cubicBezTo>
                  <a:cubicBezTo>
                    <a:pt x="25" y="16"/>
                    <a:pt x="26" y="17"/>
                    <a:pt x="27" y="19"/>
                  </a:cubicBezTo>
                  <a:cubicBezTo>
                    <a:pt x="29" y="20"/>
                    <a:pt x="29" y="22"/>
                    <a:pt x="30" y="24"/>
                  </a:cubicBezTo>
                  <a:cubicBezTo>
                    <a:pt x="31"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a:solidFill>
                  <a:schemeClr val="bg1"/>
                </a:solidFill>
              </a:endParaRPr>
            </a:p>
          </p:txBody>
        </p:sp>
        <p:sp>
          <p:nvSpPr>
            <p:cNvPr id="201" name="Freeform 19">
              <a:extLst>
                <a:ext uri="{FF2B5EF4-FFF2-40B4-BE49-F238E27FC236}">
                  <a16:creationId xmlns:a16="http://schemas.microsoft.com/office/drawing/2014/main" id="{6CEA0F2B-4AAB-4A16-B7F1-CFCB0C0DCEEE}"/>
                </a:ext>
              </a:extLst>
            </p:cNvPr>
            <p:cNvSpPr>
              <a:spLocks noEditPoints="1"/>
            </p:cNvSpPr>
            <p:nvPr userDrawn="1"/>
          </p:nvSpPr>
          <p:spPr bwMode="auto">
            <a:xfrm>
              <a:off x="158270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8" y="40"/>
                    <a:pt x="17" y="40"/>
                  </a:cubicBezTo>
                  <a:cubicBezTo>
                    <a:pt x="15" y="40"/>
                    <a:pt x="14" y="39"/>
                    <a:pt x="12" y="39"/>
                  </a:cubicBezTo>
                  <a:cubicBezTo>
                    <a:pt x="11" y="38"/>
                    <a:pt x="10" y="38"/>
                    <a:pt x="8" y="37"/>
                  </a:cubicBezTo>
                  <a:cubicBezTo>
                    <a:pt x="7" y="36"/>
                    <a:pt x="6" y="35"/>
                    <a:pt x="5" y="34"/>
                  </a:cubicBezTo>
                  <a:cubicBezTo>
                    <a:pt x="4"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a:solidFill>
                  <a:schemeClr val="bg1"/>
                </a:solidFill>
              </a:endParaRPr>
            </a:p>
          </p:txBody>
        </p:sp>
        <p:sp>
          <p:nvSpPr>
            <p:cNvPr id="202" name="Freeform 20">
              <a:extLst>
                <a:ext uri="{FF2B5EF4-FFF2-40B4-BE49-F238E27FC236}">
                  <a16:creationId xmlns:a16="http://schemas.microsoft.com/office/drawing/2014/main" id="{CD64F657-7EE7-4AF2-ADE4-160C87E64D6B}"/>
                </a:ext>
              </a:extLst>
            </p:cNvPr>
            <p:cNvSpPr>
              <a:spLocks noEditPoints="1"/>
            </p:cNvSpPr>
            <p:nvPr userDrawn="1"/>
          </p:nvSpPr>
          <p:spPr bwMode="auto">
            <a:xfrm>
              <a:off x="1730922" y="6212575"/>
              <a:ext cx="80211" cy="134265"/>
            </a:xfrm>
            <a:custGeom>
              <a:avLst/>
              <a:gdLst>
                <a:gd name="T0" fmla="*/ 25 w 32"/>
                <a:gd name="T1" fmla="*/ 53 h 53"/>
                <a:gd name="T2" fmla="*/ 25 w 32"/>
                <a:gd name="T3" fmla="*/ 35 h 53"/>
                <a:gd name="T4" fmla="*/ 20 w 32"/>
                <a:gd name="T5" fmla="*/ 38 h 53"/>
                <a:gd name="T6" fmla="*/ 15 w 32"/>
                <a:gd name="T7" fmla="*/ 40 h 53"/>
                <a:gd name="T8" fmla="*/ 9 w 32"/>
                <a:gd name="T9" fmla="*/ 38 h 53"/>
                <a:gd name="T10" fmla="*/ 4 w 32"/>
                <a:gd name="T11" fmla="*/ 35 h 53"/>
                <a:gd name="T12" fmla="*/ 1 w 32"/>
                <a:gd name="T13" fmla="*/ 28 h 53"/>
                <a:gd name="T14" fmla="*/ 0 w 32"/>
                <a:gd name="T15" fmla="*/ 19 h 53"/>
                <a:gd name="T16" fmla="*/ 1 w 32"/>
                <a:gd name="T17" fmla="*/ 10 h 53"/>
                <a:gd name="T18" fmla="*/ 4 w 32"/>
                <a:gd name="T19" fmla="*/ 4 h 53"/>
                <a:gd name="T20" fmla="*/ 9 w 32"/>
                <a:gd name="T21" fmla="*/ 1 h 53"/>
                <a:gd name="T22" fmla="*/ 15 w 32"/>
                <a:gd name="T23" fmla="*/ 0 h 53"/>
                <a:gd name="T24" fmla="*/ 18 w 32"/>
                <a:gd name="T25" fmla="*/ 0 h 53"/>
                <a:gd name="T26" fmla="*/ 20 w 32"/>
                <a:gd name="T27" fmla="*/ 1 h 53"/>
                <a:gd name="T28" fmla="*/ 23 w 32"/>
                <a:gd name="T29" fmla="*/ 2 h 53"/>
                <a:gd name="T30" fmla="*/ 25 w 32"/>
                <a:gd name="T31" fmla="*/ 4 h 53"/>
                <a:gd name="T32" fmla="*/ 25 w 32"/>
                <a:gd name="T33" fmla="*/ 0 h 53"/>
                <a:gd name="T34" fmla="*/ 32 w 32"/>
                <a:gd name="T35" fmla="*/ 0 h 53"/>
                <a:gd name="T36" fmla="*/ 32 w 32"/>
                <a:gd name="T37" fmla="*/ 49 h 53"/>
                <a:gd name="T38" fmla="*/ 25 w 32"/>
                <a:gd name="T39" fmla="*/ 53 h 53"/>
                <a:gd name="T40" fmla="*/ 25 w 32"/>
                <a:gd name="T41" fmla="*/ 12 h 53"/>
                <a:gd name="T42" fmla="*/ 23 w 32"/>
                <a:gd name="T43" fmla="*/ 10 h 53"/>
                <a:gd name="T44" fmla="*/ 21 w 32"/>
                <a:gd name="T45" fmla="*/ 8 h 53"/>
                <a:gd name="T46" fmla="*/ 18 w 32"/>
                <a:gd name="T47" fmla="*/ 7 h 53"/>
                <a:gd name="T48" fmla="*/ 16 w 32"/>
                <a:gd name="T49" fmla="*/ 7 h 53"/>
                <a:gd name="T50" fmla="*/ 9 w 32"/>
                <a:gd name="T51" fmla="*/ 10 h 53"/>
                <a:gd name="T52" fmla="*/ 7 w 32"/>
                <a:gd name="T53" fmla="*/ 19 h 53"/>
                <a:gd name="T54" fmla="*/ 10 w 32"/>
                <a:gd name="T55" fmla="*/ 29 h 53"/>
                <a:gd name="T56" fmla="*/ 16 w 32"/>
                <a:gd name="T57" fmla="*/ 33 h 53"/>
                <a:gd name="T58" fmla="*/ 21 w 32"/>
                <a:gd name="T59" fmla="*/ 31 h 53"/>
                <a:gd name="T60" fmla="*/ 25 w 32"/>
                <a:gd name="T61" fmla="*/ 28 h 53"/>
                <a:gd name="T62" fmla="*/ 25 w 32"/>
                <a:gd name="T6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3">
                  <a:moveTo>
                    <a:pt x="25" y="53"/>
                  </a:moveTo>
                  <a:cubicBezTo>
                    <a:pt x="25" y="35"/>
                    <a:pt x="25" y="35"/>
                    <a:pt x="25" y="35"/>
                  </a:cubicBezTo>
                  <a:cubicBezTo>
                    <a:pt x="23" y="36"/>
                    <a:pt x="22" y="37"/>
                    <a:pt x="20" y="38"/>
                  </a:cubicBezTo>
                  <a:cubicBezTo>
                    <a:pt x="18" y="39"/>
                    <a:pt x="17" y="40"/>
                    <a:pt x="15" y="40"/>
                  </a:cubicBezTo>
                  <a:cubicBezTo>
                    <a:pt x="13" y="40"/>
                    <a:pt x="11" y="39"/>
                    <a:pt x="9" y="38"/>
                  </a:cubicBezTo>
                  <a:cubicBezTo>
                    <a:pt x="7" y="38"/>
                    <a:pt x="5" y="36"/>
                    <a:pt x="4" y="35"/>
                  </a:cubicBezTo>
                  <a:cubicBezTo>
                    <a:pt x="3" y="33"/>
                    <a:pt x="2" y="31"/>
                    <a:pt x="1" y="28"/>
                  </a:cubicBezTo>
                  <a:cubicBezTo>
                    <a:pt x="0" y="26"/>
                    <a:pt x="0" y="23"/>
                    <a:pt x="0" y="19"/>
                  </a:cubicBezTo>
                  <a:cubicBezTo>
                    <a:pt x="0" y="16"/>
                    <a:pt x="0" y="13"/>
                    <a:pt x="1" y="10"/>
                  </a:cubicBezTo>
                  <a:cubicBezTo>
                    <a:pt x="2" y="8"/>
                    <a:pt x="3" y="6"/>
                    <a:pt x="4" y="4"/>
                  </a:cubicBezTo>
                  <a:cubicBezTo>
                    <a:pt x="6" y="3"/>
                    <a:pt x="7" y="2"/>
                    <a:pt x="9" y="1"/>
                  </a:cubicBezTo>
                  <a:cubicBezTo>
                    <a:pt x="11" y="0"/>
                    <a:pt x="13" y="0"/>
                    <a:pt x="15" y="0"/>
                  </a:cubicBezTo>
                  <a:cubicBezTo>
                    <a:pt x="16" y="0"/>
                    <a:pt x="17" y="0"/>
                    <a:pt x="18" y="0"/>
                  </a:cubicBezTo>
                  <a:cubicBezTo>
                    <a:pt x="19" y="0"/>
                    <a:pt x="20" y="0"/>
                    <a:pt x="20" y="1"/>
                  </a:cubicBezTo>
                  <a:cubicBezTo>
                    <a:pt x="21" y="1"/>
                    <a:pt x="22" y="2"/>
                    <a:pt x="23" y="2"/>
                  </a:cubicBezTo>
                  <a:cubicBezTo>
                    <a:pt x="23" y="3"/>
                    <a:pt x="24" y="3"/>
                    <a:pt x="25" y="4"/>
                  </a:cubicBezTo>
                  <a:cubicBezTo>
                    <a:pt x="25" y="0"/>
                    <a:pt x="25" y="0"/>
                    <a:pt x="25" y="0"/>
                  </a:cubicBezTo>
                  <a:cubicBezTo>
                    <a:pt x="32" y="0"/>
                    <a:pt x="32" y="0"/>
                    <a:pt x="32" y="0"/>
                  </a:cubicBezTo>
                  <a:cubicBezTo>
                    <a:pt x="32" y="49"/>
                    <a:pt x="32" y="49"/>
                    <a:pt x="32" y="49"/>
                  </a:cubicBezTo>
                  <a:lnTo>
                    <a:pt x="25" y="53"/>
                  </a:lnTo>
                  <a:close/>
                  <a:moveTo>
                    <a:pt x="25" y="12"/>
                  </a:moveTo>
                  <a:cubicBezTo>
                    <a:pt x="24" y="11"/>
                    <a:pt x="24" y="10"/>
                    <a:pt x="23" y="10"/>
                  </a:cubicBezTo>
                  <a:cubicBezTo>
                    <a:pt x="23" y="9"/>
                    <a:pt x="22" y="9"/>
                    <a:pt x="21" y="8"/>
                  </a:cubicBezTo>
                  <a:cubicBezTo>
                    <a:pt x="20" y="8"/>
                    <a:pt x="19" y="7"/>
                    <a:pt x="18" y="7"/>
                  </a:cubicBezTo>
                  <a:cubicBezTo>
                    <a:pt x="18" y="7"/>
                    <a:pt x="17" y="7"/>
                    <a:pt x="16" y="7"/>
                  </a:cubicBezTo>
                  <a:cubicBezTo>
                    <a:pt x="13" y="7"/>
                    <a:pt x="11" y="8"/>
                    <a:pt x="9" y="10"/>
                  </a:cubicBezTo>
                  <a:cubicBezTo>
                    <a:pt x="8" y="12"/>
                    <a:pt x="7" y="15"/>
                    <a:pt x="7" y="19"/>
                  </a:cubicBezTo>
                  <a:cubicBezTo>
                    <a:pt x="7" y="23"/>
                    <a:pt x="8" y="27"/>
                    <a:pt x="10" y="29"/>
                  </a:cubicBezTo>
                  <a:cubicBezTo>
                    <a:pt x="11" y="31"/>
                    <a:pt x="13" y="33"/>
                    <a:pt x="16" y="33"/>
                  </a:cubicBezTo>
                  <a:cubicBezTo>
                    <a:pt x="18" y="33"/>
                    <a:pt x="19" y="32"/>
                    <a:pt x="21" y="31"/>
                  </a:cubicBezTo>
                  <a:cubicBezTo>
                    <a:pt x="22" y="30"/>
                    <a:pt x="24" y="29"/>
                    <a:pt x="25" y="28"/>
                  </a:cubicBezTo>
                  <a:lnTo>
                    <a:pt x="25"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a:solidFill>
                  <a:schemeClr val="bg1"/>
                </a:solidFill>
              </a:endParaRPr>
            </a:p>
          </p:txBody>
        </p:sp>
        <p:sp>
          <p:nvSpPr>
            <p:cNvPr id="203" name="Freeform 21">
              <a:extLst>
                <a:ext uri="{FF2B5EF4-FFF2-40B4-BE49-F238E27FC236}">
                  <a16:creationId xmlns:a16="http://schemas.microsoft.com/office/drawing/2014/main" id="{FA80A690-9084-4519-8D88-A01963C02369}"/>
                </a:ext>
              </a:extLst>
            </p:cNvPr>
            <p:cNvSpPr>
              <a:spLocks/>
            </p:cNvSpPr>
            <p:nvPr userDrawn="1"/>
          </p:nvSpPr>
          <p:spPr bwMode="auto">
            <a:xfrm>
              <a:off x="1835545" y="6212575"/>
              <a:ext cx="78468" cy="101135"/>
            </a:xfrm>
            <a:custGeom>
              <a:avLst/>
              <a:gdLst>
                <a:gd name="T0" fmla="*/ 24 w 31"/>
                <a:gd name="T1" fmla="*/ 39 h 40"/>
                <a:gd name="T2" fmla="*/ 24 w 31"/>
                <a:gd name="T3" fmla="*/ 35 h 40"/>
                <a:gd name="T4" fmla="*/ 20 w 31"/>
                <a:gd name="T5" fmla="*/ 38 h 40"/>
                <a:gd name="T6" fmla="*/ 14 w 31"/>
                <a:gd name="T7" fmla="*/ 40 h 40"/>
                <a:gd name="T8" fmla="*/ 4 w 31"/>
                <a:gd name="T9" fmla="*/ 35 h 40"/>
                <a:gd name="T10" fmla="*/ 0 w 31"/>
                <a:gd name="T11" fmla="*/ 22 h 40"/>
                <a:gd name="T12" fmla="*/ 0 w 31"/>
                <a:gd name="T13" fmla="*/ 0 h 40"/>
                <a:gd name="T14" fmla="*/ 8 w 31"/>
                <a:gd name="T15" fmla="*/ 0 h 40"/>
                <a:gd name="T16" fmla="*/ 8 w 31"/>
                <a:gd name="T17" fmla="*/ 22 h 40"/>
                <a:gd name="T18" fmla="*/ 10 w 31"/>
                <a:gd name="T19" fmla="*/ 30 h 40"/>
                <a:gd name="T20" fmla="*/ 16 w 31"/>
                <a:gd name="T21" fmla="*/ 33 h 40"/>
                <a:gd name="T22" fmla="*/ 22 w 31"/>
                <a:gd name="T23" fmla="*/ 30 h 40"/>
                <a:gd name="T24" fmla="*/ 24 w 31"/>
                <a:gd name="T25" fmla="*/ 23 h 40"/>
                <a:gd name="T26" fmla="*/ 24 w 31"/>
                <a:gd name="T27" fmla="*/ 0 h 40"/>
                <a:gd name="T28" fmla="*/ 31 w 31"/>
                <a:gd name="T29" fmla="*/ 0 h 40"/>
                <a:gd name="T30" fmla="*/ 31 w 31"/>
                <a:gd name="T31" fmla="*/ 39 h 40"/>
                <a:gd name="T32" fmla="*/ 24 w 31"/>
                <a:gd name="T3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0">
                  <a:moveTo>
                    <a:pt x="24" y="39"/>
                  </a:moveTo>
                  <a:cubicBezTo>
                    <a:pt x="24" y="35"/>
                    <a:pt x="24" y="35"/>
                    <a:pt x="24" y="35"/>
                  </a:cubicBezTo>
                  <a:cubicBezTo>
                    <a:pt x="23" y="36"/>
                    <a:pt x="22" y="38"/>
                    <a:pt x="20" y="38"/>
                  </a:cubicBezTo>
                  <a:cubicBezTo>
                    <a:pt x="18" y="39"/>
                    <a:pt x="16" y="40"/>
                    <a:pt x="14" y="40"/>
                  </a:cubicBezTo>
                  <a:cubicBezTo>
                    <a:pt x="10" y="40"/>
                    <a:pt x="6" y="38"/>
                    <a:pt x="4" y="35"/>
                  </a:cubicBezTo>
                  <a:cubicBezTo>
                    <a:pt x="2" y="32"/>
                    <a:pt x="0" y="28"/>
                    <a:pt x="0" y="22"/>
                  </a:cubicBezTo>
                  <a:cubicBezTo>
                    <a:pt x="0" y="0"/>
                    <a:pt x="0" y="0"/>
                    <a:pt x="0" y="0"/>
                  </a:cubicBezTo>
                  <a:cubicBezTo>
                    <a:pt x="8" y="0"/>
                    <a:pt x="8" y="0"/>
                    <a:pt x="8" y="0"/>
                  </a:cubicBezTo>
                  <a:cubicBezTo>
                    <a:pt x="8" y="22"/>
                    <a:pt x="8" y="22"/>
                    <a:pt x="8" y="22"/>
                  </a:cubicBezTo>
                  <a:cubicBezTo>
                    <a:pt x="8" y="26"/>
                    <a:pt x="9" y="28"/>
                    <a:pt x="10" y="30"/>
                  </a:cubicBezTo>
                  <a:cubicBezTo>
                    <a:pt x="11" y="32"/>
                    <a:pt x="13" y="33"/>
                    <a:pt x="16" y="33"/>
                  </a:cubicBezTo>
                  <a:cubicBezTo>
                    <a:pt x="18" y="33"/>
                    <a:pt x="20" y="32"/>
                    <a:pt x="22" y="30"/>
                  </a:cubicBezTo>
                  <a:cubicBezTo>
                    <a:pt x="23" y="28"/>
                    <a:pt x="24" y="26"/>
                    <a:pt x="24" y="23"/>
                  </a:cubicBezTo>
                  <a:cubicBezTo>
                    <a:pt x="24" y="0"/>
                    <a:pt x="24" y="0"/>
                    <a:pt x="24" y="0"/>
                  </a:cubicBezTo>
                  <a:cubicBezTo>
                    <a:pt x="31" y="0"/>
                    <a:pt x="31" y="0"/>
                    <a:pt x="31" y="0"/>
                  </a:cubicBezTo>
                  <a:cubicBezTo>
                    <a:pt x="31" y="39"/>
                    <a:pt x="31" y="39"/>
                    <a:pt x="31" y="39"/>
                  </a:cubicBezTo>
                  <a:lnTo>
                    <a:pt x="24"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a:solidFill>
                  <a:schemeClr val="bg1"/>
                </a:solidFill>
              </a:endParaRPr>
            </a:p>
          </p:txBody>
        </p:sp>
        <p:sp>
          <p:nvSpPr>
            <p:cNvPr id="204" name="Freeform 22">
              <a:extLst>
                <a:ext uri="{FF2B5EF4-FFF2-40B4-BE49-F238E27FC236}">
                  <a16:creationId xmlns:a16="http://schemas.microsoft.com/office/drawing/2014/main" id="{E847401D-2482-482A-AC12-D2E83C13546D}"/>
                </a:ext>
              </a:extLst>
            </p:cNvPr>
            <p:cNvSpPr>
              <a:spLocks noEditPoints="1"/>
            </p:cNvSpPr>
            <p:nvPr userDrawn="1"/>
          </p:nvSpPr>
          <p:spPr bwMode="auto">
            <a:xfrm>
              <a:off x="193493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6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6"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4"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1"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6" y="16"/>
                  </a:moveTo>
                  <a:cubicBezTo>
                    <a:pt x="25" y="15"/>
                    <a:pt x="25" y="13"/>
                    <a:pt x="25" y="12"/>
                  </a:cubicBezTo>
                  <a:cubicBezTo>
                    <a:pt x="24" y="11"/>
                    <a:pt x="24" y="10"/>
                    <a:pt x="23" y="9"/>
                  </a:cubicBezTo>
                  <a:cubicBezTo>
                    <a:pt x="22" y="8"/>
                    <a:pt x="22"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a:solidFill>
                  <a:schemeClr val="bg1"/>
                </a:solidFill>
              </a:endParaRPr>
            </a:p>
          </p:txBody>
        </p:sp>
        <p:sp>
          <p:nvSpPr>
            <p:cNvPr id="205" name="Freeform 23">
              <a:extLst>
                <a:ext uri="{FF2B5EF4-FFF2-40B4-BE49-F238E27FC236}">
                  <a16:creationId xmlns:a16="http://schemas.microsoft.com/office/drawing/2014/main" id="{86054F72-4509-4465-B9A8-8DAE3EFD35B0}"/>
                </a:ext>
              </a:extLst>
            </p:cNvPr>
            <p:cNvSpPr>
              <a:spLocks/>
            </p:cNvSpPr>
            <p:nvPr userDrawn="1"/>
          </p:nvSpPr>
          <p:spPr bwMode="auto">
            <a:xfrm>
              <a:off x="2030841"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1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4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7 w 29"/>
                <a:gd name="T55" fmla="*/ 24 h 40"/>
                <a:gd name="T56" fmla="*/ 13 w 29"/>
                <a:gd name="T57" fmla="*/ 22 h 40"/>
                <a:gd name="T58" fmla="*/ 8 w 29"/>
                <a:gd name="T59" fmla="*/ 20 h 40"/>
                <a:gd name="T60" fmla="*/ 4 w 29"/>
                <a:gd name="T61" fmla="*/ 17 h 40"/>
                <a:gd name="T62" fmla="*/ 2 w 29"/>
                <a:gd name="T63" fmla="*/ 14 h 40"/>
                <a:gd name="T64" fmla="*/ 2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3" y="6"/>
                    <a:pt x="11" y="7"/>
                    <a:pt x="10" y="7"/>
                  </a:cubicBezTo>
                  <a:cubicBezTo>
                    <a:pt x="10" y="8"/>
                    <a:pt x="9" y="9"/>
                    <a:pt x="9" y="10"/>
                  </a:cubicBezTo>
                  <a:cubicBezTo>
                    <a:pt x="9" y="10"/>
                    <a:pt x="9" y="11"/>
                    <a:pt x="9" y="11"/>
                  </a:cubicBezTo>
                  <a:cubicBezTo>
                    <a:pt x="10" y="12"/>
                    <a:pt x="10" y="12"/>
                    <a:pt x="11"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4" y="29"/>
                    <a:pt x="4" y="29"/>
                    <a:pt x="4"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2" y="27"/>
                    <a:pt x="21" y="27"/>
                  </a:cubicBezTo>
                  <a:cubicBezTo>
                    <a:pt x="21" y="26"/>
                    <a:pt x="20" y="25"/>
                    <a:pt x="19" y="25"/>
                  </a:cubicBezTo>
                  <a:cubicBezTo>
                    <a:pt x="19" y="25"/>
                    <a:pt x="18" y="24"/>
                    <a:pt x="17" y="24"/>
                  </a:cubicBezTo>
                  <a:cubicBezTo>
                    <a:pt x="15" y="23"/>
                    <a:pt x="14" y="23"/>
                    <a:pt x="13" y="22"/>
                  </a:cubicBezTo>
                  <a:cubicBezTo>
                    <a:pt x="11" y="21"/>
                    <a:pt x="9" y="20"/>
                    <a:pt x="8" y="20"/>
                  </a:cubicBezTo>
                  <a:cubicBezTo>
                    <a:pt x="6" y="19"/>
                    <a:pt x="5" y="18"/>
                    <a:pt x="4" y="17"/>
                  </a:cubicBezTo>
                  <a:cubicBezTo>
                    <a:pt x="3" y="16"/>
                    <a:pt x="3" y="15"/>
                    <a:pt x="2" y="14"/>
                  </a:cubicBezTo>
                  <a:cubicBezTo>
                    <a:pt x="2" y="13"/>
                    <a:pt x="2" y="12"/>
                    <a:pt x="2" y="10"/>
                  </a:cubicBezTo>
                  <a:cubicBezTo>
                    <a:pt x="2"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a:solidFill>
                  <a:schemeClr val="bg1"/>
                </a:solidFill>
              </a:endParaRPr>
            </a:p>
          </p:txBody>
        </p:sp>
        <p:sp>
          <p:nvSpPr>
            <p:cNvPr id="206" name="Freeform 24">
              <a:extLst>
                <a:ext uri="{FF2B5EF4-FFF2-40B4-BE49-F238E27FC236}">
                  <a16:creationId xmlns:a16="http://schemas.microsoft.com/office/drawing/2014/main" id="{813850E4-4B62-4FDA-ABD6-F5A5AA5E7C28}"/>
                </a:ext>
              </a:extLst>
            </p:cNvPr>
            <p:cNvSpPr>
              <a:spLocks/>
            </p:cNvSpPr>
            <p:nvPr userDrawn="1"/>
          </p:nvSpPr>
          <p:spPr bwMode="auto">
            <a:xfrm>
              <a:off x="211802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a:solidFill>
                  <a:schemeClr val="bg1"/>
                </a:solidFill>
              </a:endParaRPr>
            </a:p>
          </p:txBody>
        </p:sp>
        <p:sp>
          <p:nvSpPr>
            <p:cNvPr id="207" name="Freeform 25">
              <a:extLst>
                <a:ext uri="{FF2B5EF4-FFF2-40B4-BE49-F238E27FC236}">
                  <a16:creationId xmlns:a16="http://schemas.microsoft.com/office/drawing/2014/main" id="{1B4F0124-2FAE-4D54-9ECC-E88A8031BBDE}"/>
                </a:ext>
              </a:extLst>
            </p:cNvPr>
            <p:cNvSpPr>
              <a:spLocks noEditPoints="1"/>
            </p:cNvSpPr>
            <p:nvPr userDrawn="1"/>
          </p:nvSpPr>
          <p:spPr bwMode="auto">
            <a:xfrm>
              <a:off x="2194750" y="6175958"/>
              <a:ext cx="24412" cy="136010"/>
            </a:xfrm>
            <a:custGeom>
              <a:avLst/>
              <a:gdLst>
                <a:gd name="T0" fmla="*/ 10 w 10"/>
                <a:gd name="T1" fmla="*/ 5 h 53"/>
                <a:gd name="T2" fmla="*/ 9 w 10"/>
                <a:gd name="T3" fmla="*/ 6 h 53"/>
                <a:gd name="T4" fmla="*/ 8 w 10"/>
                <a:gd name="T5" fmla="*/ 8 h 53"/>
                <a:gd name="T6" fmla="*/ 7 w 10"/>
                <a:gd name="T7" fmla="*/ 9 h 53"/>
                <a:gd name="T8" fmla="*/ 5 w 10"/>
                <a:gd name="T9" fmla="*/ 9 h 53"/>
                <a:gd name="T10" fmla="*/ 3 w 10"/>
                <a:gd name="T11" fmla="*/ 9 h 53"/>
                <a:gd name="T12" fmla="*/ 1 w 10"/>
                <a:gd name="T13" fmla="*/ 8 h 53"/>
                <a:gd name="T14" fmla="*/ 0 w 10"/>
                <a:gd name="T15" fmla="*/ 6 h 53"/>
                <a:gd name="T16" fmla="*/ 0 w 10"/>
                <a:gd name="T17" fmla="*/ 5 h 53"/>
                <a:gd name="T18" fmla="*/ 0 w 10"/>
                <a:gd name="T19" fmla="*/ 3 h 53"/>
                <a:gd name="T20" fmla="*/ 1 w 10"/>
                <a:gd name="T21" fmla="*/ 1 h 53"/>
                <a:gd name="T22" fmla="*/ 3 w 10"/>
                <a:gd name="T23" fmla="*/ 0 h 53"/>
                <a:gd name="T24" fmla="*/ 5 w 10"/>
                <a:gd name="T25" fmla="*/ 0 h 53"/>
                <a:gd name="T26" fmla="*/ 7 w 10"/>
                <a:gd name="T27" fmla="*/ 0 h 53"/>
                <a:gd name="T28" fmla="*/ 8 w 10"/>
                <a:gd name="T29" fmla="*/ 1 h 53"/>
                <a:gd name="T30" fmla="*/ 9 w 10"/>
                <a:gd name="T31" fmla="*/ 3 h 53"/>
                <a:gd name="T32" fmla="*/ 10 w 10"/>
                <a:gd name="T33" fmla="*/ 5 h 53"/>
                <a:gd name="T34" fmla="*/ 1 w 10"/>
                <a:gd name="T35" fmla="*/ 53 h 53"/>
                <a:gd name="T36" fmla="*/ 1 w 10"/>
                <a:gd name="T37" fmla="*/ 14 h 53"/>
                <a:gd name="T38" fmla="*/ 9 w 10"/>
                <a:gd name="T39" fmla="*/ 14 h 53"/>
                <a:gd name="T40" fmla="*/ 9 w 10"/>
                <a:gd name="T41" fmla="*/ 53 h 53"/>
                <a:gd name="T42" fmla="*/ 1 w 10"/>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3">
                  <a:moveTo>
                    <a:pt x="10" y="5"/>
                  </a:moveTo>
                  <a:cubicBezTo>
                    <a:pt x="10" y="5"/>
                    <a:pt x="10" y="6"/>
                    <a:pt x="9" y="6"/>
                  </a:cubicBezTo>
                  <a:cubicBezTo>
                    <a:pt x="9" y="7"/>
                    <a:pt x="9" y="8"/>
                    <a:pt x="8" y="8"/>
                  </a:cubicBezTo>
                  <a:cubicBezTo>
                    <a:pt x="8" y="8"/>
                    <a:pt x="7" y="9"/>
                    <a:pt x="7" y="9"/>
                  </a:cubicBezTo>
                  <a:cubicBezTo>
                    <a:pt x="6" y="9"/>
                    <a:pt x="6" y="9"/>
                    <a:pt x="5" y="9"/>
                  </a:cubicBezTo>
                  <a:cubicBezTo>
                    <a:pt x="4" y="9"/>
                    <a:pt x="4" y="9"/>
                    <a:pt x="3" y="9"/>
                  </a:cubicBezTo>
                  <a:cubicBezTo>
                    <a:pt x="2" y="9"/>
                    <a:pt x="2" y="8"/>
                    <a:pt x="1" y="8"/>
                  </a:cubicBezTo>
                  <a:cubicBezTo>
                    <a:pt x="1" y="8"/>
                    <a:pt x="1" y="7"/>
                    <a:pt x="0" y="6"/>
                  </a:cubicBezTo>
                  <a:cubicBezTo>
                    <a:pt x="0" y="6"/>
                    <a:pt x="0" y="5"/>
                    <a:pt x="0" y="5"/>
                  </a:cubicBezTo>
                  <a:cubicBezTo>
                    <a:pt x="0" y="4"/>
                    <a:pt x="0" y="3"/>
                    <a:pt x="0" y="3"/>
                  </a:cubicBezTo>
                  <a:cubicBezTo>
                    <a:pt x="1" y="2"/>
                    <a:pt x="1" y="2"/>
                    <a:pt x="1" y="1"/>
                  </a:cubicBezTo>
                  <a:cubicBezTo>
                    <a:pt x="2" y="1"/>
                    <a:pt x="2" y="0"/>
                    <a:pt x="3" y="0"/>
                  </a:cubicBezTo>
                  <a:cubicBezTo>
                    <a:pt x="4" y="0"/>
                    <a:pt x="4" y="0"/>
                    <a:pt x="5" y="0"/>
                  </a:cubicBezTo>
                  <a:cubicBezTo>
                    <a:pt x="6" y="0"/>
                    <a:pt x="6" y="0"/>
                    <a:pt x="7" y="0"/>
                  </a:cubicBezTo>
                  <a:cubicBezTo>
                    <a:pt x="7" y="0"/>
                    <a:pt x="8" y="1"/>
                    <a:pt x="8" y="1"/>
                  </a:cubicBezTo>
                  <a:cubicBezTo>
                    <a:pt x="9" y="2"/>
                    <a:pt x="9" y="2"/>
                    <a:pt x="9" y="3"/>
                  </a:cubicBezTo>
                  <a:cubicBezTo>
                    <a:pt x="10" y="3"/>
                    <a:pt x="10" y="4"/>
                    <a:pt x="10" y="5"/>
                  </a:cubicBezTo>
                  <a:close/>
                  <a:moveTo>
                    <a:pt x="1" y="53"/>
                  </a:moveTo>
                  <a:cubicBezTo>
                    <a:pt x="1" y="14"/>
                    <a:pt x="1" y="14"/>
                    <a:pt x="1" y="14"/>
                  </a:cubicBezTo>
                  <a:cubicBezTo>
                    <a:pt x="9" y="14"/>
                    <a:pt x="9" y="14"/>
                    <a:pt x="9" y="14"/>
                  </a:cubicBezTo>
                  <a:cubicBezTo>
                    <a:pt x="9" y="53"/>
                    <a:pt x="9" y="53"/>
                    <a:pt x="9" y="53"/>
                  </a:cubicBezTo>
                  <a:lnTo>
                    <a:pt x="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a:solidFill>
                  <a:schemeClr val="bg1"/>
                </a:solidFill>
              </a:endParaRPr>
            </a:p>
          </p:txBody>
        </p:sp>
        <p:sp>
          <p:nvSpPr>
            <p:cNvPr id="208" name="Freeform 26">
              <a:extLst>
                <a:ext uri="{FF2B5EF4-FFF2-40B4-BE49-F238E27FC236}">
                  <a16:creationId xmlns:a16="http://schemas.microsoft.com/office/drawing/2014/main" id="{2A730E5F-DF9C-488E-B4E0-EE9F501529EE}"/>
                </a:ext>
              </a:extLst>
            </p:cNvPr>
            <p:cNvSpPr>
              <a:spLocks noEditPoints="1"/>
            </p:cNvSpPr>
            <p:nvPr userDrawn="1"/>
          </p:nvSpPr>
          <p:spPr bwMode="auto">
            <a:xfrm>
              <a:off x="2236599" y="6212575"/>
              <a:ext cx="87186" cy="101135"/>
            </a:xfrm>
            <a:custGeom>
              <a:avLst/>
              <a:gdLst>
                <a:gd name="T0" fmla="*/ 34 w 34"/>
                <a:gd name="T1" fmla="*/ 19 h 40"/>
                <a:gd name="T2" fmla="*/ 33 w 34"/>
                <a:gd name="T3" fmla="*/ 28 h 40"/>
                <a:gd name="T4" fmla="*/ 29 w 34"/>
                <a:gd name="T5" fmla="*/ 34 h 40"/>
                <a:gd name="T6" fmla="*/ 24 w 34"/>
                <a:gd name="T7" fmla="*/ 38 h 40"/>
                <a:gd name="T8" fmla="*/ 17 w 34"/>
                <a:gd name="T9" fmla="*/ 40 h 40"/>
                <a:gd name="T10" fmla="*/ 10 w 34"/>
                <a:gd name="T11" fmla="*/ 38 h 40"/>
                <a:gd name="T12" fmla="*/ 5 w 34"/>
                <a:gd name="T13" fmla="*/ 34 h 40"/>
                <a:gd name="T14" fmla="*/ 1 w 34"/>
                <a:gd name="T15" fmla="*/ 28 h 40"/>
                <a:gd name="T16" fmla="*/ 0 w 34"/>
                <a:gd name="T17" fmla="*/ 20 h 40"/>
                <a:gd name="T18" fmla="*/ 1 w 34"/>
                <a:gd name="T19" fmla="*/ 11 h 40"/>
                <a:gd name="T20" fmla="*/ 5 w 34"/>
                <a:gd name="T21" fmla="*/ 5 h 40"/>
                <a:gd name="T22" fmla="*/ 10 w 34"/>
                <a:gd name="T23" fmla="*/ 1 h 40"/>
                <a:gd name="T24" fmla="*/ 17 w 34"/>
                <a:gd name="T25" fmla="*/ 0 h 40"/>
                <a:gd name="T26" fmla="*/ 24 w 34"/>
                <a:gd name="T27" fmla="*/ 1 h 40"/>
                <a:gd name="T28" fmla="*/ 29 w 34"/>
                <a:gd name="T29" fmla="*/ 5 h 40"/>
                <a:gd name="T30" fmla="*/ 33 w 34"/>
                <a:gd name="T31" fmla="*/ 11 h 40"/>
                <a:gd name="T32" fmla="*/ 34 w 34"/>
                <a:gd name="T33" fmla="*/ 19 h 40"/>
                <a:gd name="T34" fmla="*/ 26 w 34"/>
                <a:gd name="T35" fmla="*/ 20 h 40"/>
                <a:gd name="T36" fmla="*/ 26 w 34"/>
                <a:gd name="T37" fmla="*/ 14 h 40"/>
                <a:gd name="T38" fmla="*/ 24 w 34"/>
                <a:gd name="T39" fmla="*/ 10 h 40"/>
                <a:gd name="T40" fmla="*/ 21 w 34"/>
                <a:gd name="T41" fmla="*/ 8 h 40"/>
                <a:gd name="T42" fmla="*/ 17 w 34"/>
                <a:gd name="T43" fmla="*/ 7 h 40"/>
                <a:gd name="T44" fmla="*/ 13 w 34"/>
                <a:gd name="T45" fmla="*/ 8 h 40"/>
                <a:gd name="T46" fmla="*/ 10 w 34"/>
                <a:gd name="T47" fmla="*/ 10 h 40"/>
                <a:gd name="T48" fmla="*/ 8 w 34"/>
                <a:gd name="T49" fmla="*/ 14 h 40"/>
                <a:gd name="T50" fmla="*/ 7 w 34"/>
                <a:gd name="T51" fmla="*/ 19 h 40"/>
                <a:gd name="T52" fmla="*/ 8 w 34"/>
                <a:gd name="T53" fmla="*/ 25 h 40"/>
                <a:gd name="T54" fmla="*/ 10 w 34"/>
                <a:gd name="T55" fmla="*/ 29 h 40"/>
                <a:gd name="T56" fmla="*/ 13 w 34"/>
                <a:gd name="T57" fmla="*/ 32 h 40"/>
                <a:gd name="T58" fmla="*/ 17 w 34"/>
                <a:gd name="T59" fmla="*/ 32 h 40"/>
                <a:gd name="T60" fmla="*/ 21 w 34"/>
                <a:gd name="T61" fmla="*/ 31 h 40"/>
                <a:gd name="T62" fmla="*/ 24 w 34"/>
                <a:gd name="T63" fmla="*/ 29 h 40"/>
                <a:gd name="T64" fmla="*/ 26 w 34"/>
                <a:gd name="T65" fmla="*/ 25 h 40"/>
                <a:gd name="T66" fmla="*/ 26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19"/>
                  </a:moveTo>
                  <a:cubicBezTo>
                    <a:pt x="34" y="23"/>
                    <a:pt x="34" y="25"/>
                    <a:pt x="33" y="28"/>
                  </a:cubicBezTo>
                  <a:cubicBezTo>
                    <a:pt x="32" y="30"/>
                    <a:pt x="31" y="33"/>
                    <a:pt x="29" y="34"/>
                  </a:cubicBezTo>
                  <a:cubicBezTo>
                    <a:pt x="28" y="36"/>
                    <a:pt x="26" y="37"/>
                    <a:pt x="24" y="38"/>
                  </a:cubicBezTo>
                  <a:cubicBezTo>
                    <a:pt x="21" y="39"/>
                    <a:pt x="19" y="40"/>
                    <a:pt x="17" y="40"/>
                  </a:cubicBezTo>
                  <a:cubicBezTo>
                    <a:pt x="14" y="40"/>
                    <a:pt x="12" y="39"/>
                    <a:pt x="10" y="38"/>
                  </a:cubicBezTo>
                  <a:cubicBezTo>
                    <a:pt x="8" y="37"/>
                    <a:pt x="6" y="36"/>
                    <a:pt x="5" y="34"/>
                  </a:cubicBezTo>
                  <a:cubicBezTo>
                    <a:pt x="3" y="32"/>
                    <a:pt x="2" y="30"/>
                    <a:pt x="1" y="28"/>
                  </a:cubicBezTo>
                  <a:cubicBezTo>
                    <a:pt x="0" y="25"/>
                    <a:pt x="0" y="23"/>
                    <a:pt x="0" y="20"/>
                  </a:cubicBezTo>
                  <a:cubicBezTo>
                    <a:pt x="0" y="16"/>
                    <a:pt x="0" y="14"/>
                    <a:pt x="1" y="11"/>
                  </a:cubicBezTo>
                  <a:cubicBezTo>
                    <a:pt x="2" y="9"/>
                    <a:pt x="3" y="7"/>
                    <a:pt x="5" y="5"/>
                  </a:cubicBezTo>
                  <a:cubicBezTo>
                    <a:pt x="6" y="3"/>
                    <a:pt x="8" y="2"/>
                    <a:pt x="10" y="1"/>
                  </a:cubicBezTo>
                  <a:cubicBezTo>
                    <a:pt x="12" y="0"/>
                    <a:pt x="14" y="0"/>
                    <a:pt x="17" y="0"/>
                  </a:cubicBezTo>
                  <a:cubicBezTo>
                    <a:pt x="19" y="0"/>
                    <a:pt x="22" y="0"/>
                    <a:pt x="24" y="1"/>
                  </a:cubicBezTo>
                  <a:cubicBezTo>
                    <a:pt x="26" y="2"/>
                    <a:pt x="28" y="3"/>
                    <a:pt x="29" y="5"/>
                  </a:cubicBezTo>
                  <a:cubicBezTo>
                    <a:pt x="31" y="7"/>
                    <a:pt x="32" y="9"/>
                    <a:pt x="33" y="11"/>
                  </a:cubicBezTo>
                  <a:cubicBezTo>
                    <a:pt x="34" y="14"/>
                    <a:pt x="34" y="16"/>
                    <a:pt x="34" y="19"/>
                  </a:cubicBezTo>
                  <a:close/>
                  <a:moveTo>
                    <a:pt x="26" y="20"/>
                  </a:moveTo>
                  <a:cubicBezTo>
                    <a:pt x="26" y="18"/>
                    <a:pt x="26" y="16"/>
                    <a:pt x="26" y="14"/>
                  </a:cubicBezTo>
                  <a:cubicBezTo>
                    <a:pt x="25" y="13"/>
                    <a:pt x="25" y="11"/>
                    <a:pt x="24" y="10"/>
                  </a:cubicBezTo>
                  <a:cubicBezTo>
                    <a:pt x="23" y="9"/>
                    <a:pt x="22" y="8"/>
                    <a:pt x="21" y="8"/>
                  </a:cubicBezTo>
                  <a:cubicBezTo>
                    <a:pt x="19" y="7"/>
                    <a:pt x="18" y="7"/>
                    <a:pt x="17" y="7"/>
                  </a:cubicBezTo>
                  <a:cubicBezTo>
                    <a:pt x="15" y="7"/>
                    <a:pt x="14" y="7"/>
                    <a:pt x="13" y="8"/>
                  </a:cubicBezTo>
                  <a:cubicBezTo>
                    <a:pt x="12" y="8"/>
                    <a:pt x="11" y="9"/>
                    <a:pt x="10" y="10"/>
                  </a:cubicBezTo>
                  <a:cubicBezTo>
                    <a:pt x="9" y="11"/>
                    <a:pt x="8" y="13"/>
                    <a:pt x="8" y="14"/>
                  </a:cubicBezTo>
                  <a:cubicBezTo>
                    <a:pt x="8" y="16"/>
                    <a:pt x="7" y="17"/>
                    <a:pt x="7" y="19"/>
                  </a:cubicBezTo>
                  <a:cubicBezTo>
                    <a:pt x="7" y="21"/>
                    <a:pt x="8" y="23"/>
                    <a:pt x="8" y="25"/>
                  </a:cubicBezTo>
                  <a:cubicBezTo>
                    <a:pt x="9" y="27"/>
                    <a:pt x="9" y="28"/>
                    <a:pt x="10" y="29"/>
                  </a:cubicBezTo>
                  <a:cubicBezTo>
                    <a:pt x="11" y="30"/>
                    <a:pt x="12" y="31"/>
                    <a:pt x="13" y="32"/>
                  </a:cubicBezTo>
                  <a:cubicBezTo>
                    <a:pt x="14" y="32"/>
                    <a:pt x="16" y="32"/>
                    <a:pt x="17" y="32"/>
                  </a:cubicBezTo>
                  <a:cubicBezTo>
                    <a:pt x="18" y="32"/>
                    <a:pt x="20" y="32"/>
                    <a:pt x="21" y="31"/>
                  </a:cubicBezTo>
                  <a:cubicBezTo>
                    <a:pt x="22" y="31"/>
                    <a:pt x="23" y="30"/>
                    <a:pt x="24" y="29"/>
                  </a:cubicBezTo>
                  <a:cubicBezTo>
                    <a:pt x="25" y="27"/>
                    <a:pt x="25" y="26"/>
                    <a:pt x="26" y="25"/>
                  </a:cubicBezTo>
                  <a:cubicBezTo>
                    <a:pt x="26" y="23"/>
                    <a:pt x="26" y="21"/>
                    <a:pt x="2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a:solidFill>
                  <a:schemeClr val="bg1"/>
                </a:solidFill>
              </a:endParaRPr>
            </a:p>
          </p:txBody>
        </p:sp>
        <p:sp>
          <p:nvSpPr>
            <p:cNvPr id="209" name="Freeform 27">
              <a:extLst>
                <a:ext uri="{FF2B5EF4-FFF2-40B4-BE49-F238E27FC236}">
                  <a16:creationId xmlns:a16="http://schemas.microsoft.com/office/drawing/2014/main" id="{39861D7E-D8DA-436F-9E2F-5C08A8BFB4D5}"/>
                </a:ext>
              </a:extLst>
            </p:cNvPr>
            <p:cNvSpPr>
              <a:spLocks/>
            </p:cNvSpPr>
            <p:nvPr userDrawn="1"/>
          </p:nvSpPr>
          <p:spPr bwMode="auto">
            <a:xfrm>
              <a:off x="2344710" y="6212575"/>
              <a:ext cx="78468" cy="99391"/>
            </a:xfrm>
            <a:custGeom>
              <a:avLst/>
              <a:gdLst>
                <a:gd name="T0" fmla="*/ 23 w 31"/>
                <a:gd name="T1" fmla="*/ 39 h 39"/>
                <a:gd name="T2" fmla="*/ 23 w 31"/>
                <a:gd name="T3" fmla="*/ 17 h 39"/>
                <a:gd name="T4" fmla="*/ 21 w 31"/>
                <a:gd name="T5" fmla="*/ 9 h 39"/>
                <a:gd name="T6" fmla="*/ 15 w 31"/>
                <a:gd name="T7" fmla="*/ 7 h 39"/>
                <a:gd name="T8" fmla="*/ 12 w 31"/>
                <a:gd name="T9" fmla="*/ 7 h 39"/>
                <a:gd name="T10" fmla="*/ 9 w 31"/>
                <a:gd name="T11" fmla="*/ 9 h 39"/>
                <a:gd name="T12" fmla="*/ 8 w 31"/>
                <a:gd name="T13" fmla="*/ 12 h 39"/>
                <a:gd name="T14" fmla="*/ 7 w 31"/>
                <a:gd name="T15" fmla="*/ 16 h 39"/>
                <a:gd name="T16" fmla="*/ 7 w 31"/>
                <a:gd name="T17" fmla="*/ 39 h 39"/>
                <a:gd name="T18" fmla="*/ 0 w 31"/>
                <a:gd name="T19" fmla="*/ 39 h 39"/>
                <a:gd name="T20" fmla="*/ 0 w 31"/>
                <a:gd name="T21" fmla="*/ 0 h 39"/>
                <a:gd name="T22" fmla="*/ 7 w 31"/>
                <a:gd name="T23" fmla="*/ 0 h 39"/>
                <a:gd name="T24" fmla="*/ 7 w 31"/>
                <a:gd name="T25" fmla="*/ 4 h 39"/>
                <a:gd name="T26" fmla="*/ 9 w 31"/>
                <a:gd name="T27" fmla="*/ 2 h 39"/>
                <a:gd name="T28" fmla="*/ 11 w 31"/>
                <a:gd name="T29" fmla="*/ 1 h 39"/>
                <a:gd name="T30" fmla="*/ 14 w 31"/>
                <a:gd name="T31" fmla="*/ 0 h 39"/>
                <a:gd name="T32" fmla="*/ 17 w 31"/>
                <a:gd name="T33" fmla="*/ 0 h 39"/>
                <a:gd name="T34" fmla="*/ 23 w 31"/>
                <a:gd name="T35" fmla="*/ 1 h 39"/>
                <a:gd name="T36" fmla="*/ 27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1" y="9"/>
                  </a:cubicBezTo>
                  <a:cubicBezTo>
                    <a:pt x="20" y="7"/>
                    <a:pt x="18" y="7"/>
                    <a:pt x="15" y="7"/>
                  </a:cubicBezTo>
                  <a:cubicBezTo>
                    <a:pt x="14" y="7"/>
                    <a:pt x="13" y="7"/>
                    <a:pt x="12" y="7"/>
                  </a:cubicBezTo>
                  <a:cubicBezTo>
                    <a:pt x="11" y="8"/>
                    <a:pt x="10" y="8"/>
                    <a:pt x="9" y="9"/>
                  </a:cubicBezTo>
                  <a:cubicBezTo>
                    <a:pt x="9" y="10"/>
                    <a:pt x="8" y="11"/>
                    <a:pt x="8" y="12"/>
                  </a:cubicBezTo>
                  <a:cubicBezTo>
                    <a:pt x="8" y="14"/>
                    <a:pt x="7" y="15"/>
                    <a:pt x="7" y="16"/>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10" y="2"/>
                    <a:pt x="11" y="1"/>
                    <a:pt x="11" y="1"/>
                  </a:cubicBezTo>
                  <a:cubicBezTo>
                    <a:pt x="12" y="0"/>
                    <a:pt x="13" y="0"/>
                    <a:pt x="14" y="0"/>
                  </a:cubicBezTo>
                  <a:cubicBezTo>
                    <a:pt x="15" y="0"/>
                    <a:pt x="16" y="0"/>
                    <a:pt x="17" y="0"/>
                  </a:cubicBezTo>
                  <a:cubicBezTo>
                    <a:pt x="19" y="0"/>
                    <a:pt x="21" y="0"/>
                    <a:pt x="23" y="1"/>
                  </a:cubicBezTo>
                  <a:cubicBezTo>
                    <a:pt x="25" y="1"/>
                    <a:pt x="26" y="2"/>
                    <a:pt x="27" y="4"/>
                  </a:cubicBezTo>
                  <a:cubicBezTo>
                    <a:pt x="28" y="5"/>
                    <a:pt x="29" y="7"/>
                    <a:pt x="30" y="9"/>
                  </a:cubicBezTo>
                  <a:cubicBezTo>
                    <a:pt x="30"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a:solidFill>
                  <a:schemeClr val="bg1"/>
                </a:solidFill>
              </a:endParaRPr>
            </a:p>
          </p:txBody>
        </p:sp>
        <p:sp>
          <p:nvSpPr>
            <p:cNvPr id="210" name="Freeform 28">
              <a:extLst>
                <a:ext uri="{FF2B5EF4-FFF2-40B4-BE49-F238E27FC236}">
                  <a16:creationId xmlns:a16="http://schemas.microsoft.com/office/drawing/2014/main" id="{8B038F9F-6A9C-4E57-A659-0090AF470598}"/>
                </a:ext>
              </a:extLst>
            </p:cNvPr>
            <p:cNvSpPr>
              <a:spLocks/>
            </p:cNvSpPr>
            <p:nvPr userDrawn="1"/>
          </p:nvSpPr>
          <p:spPr bwMode="auto">
            <a:xfrm>
              <a:off x="2445845" y="6284068"/>
              <a:ext cx="31387"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4 w 12"/>
                <a:gd name="T11" fmla="*/ 11 h 12"/>
                <a:gd name="T12" fmla="*/ 2 w 12"/>
                <a:gd name="T13" fmla="*/ 10 h 12"/>
                <a:gd name="T14" fmla="*/ 1 w 12"/>
                <a:gd name="T15" fmla="*/ 8 h 12"/>
                <a:gd name="T16" fmla="*/ 0 w 12"/>
                <a:gd name="T17" fmla="*/ 6 h 12"/>
                <a:gd name="T18" fmla="*/ 1 w 12"/>
                <a:gd name="T19" fmla="*/ 4 h 12"/>
                <a:gd name="T20" fmla="*/ 2 w 12"/>
                <a:gd name="T21" fmla="*/ 2 h 12"/>
                <a:gd name="T22" fmla="*/ 4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4" y="11"/>
                  </a:cubicBezTo>
                  <a:cubicBezTo>
                    <a:pt x="3" y="11"/>
                    <a:pt x="2" y="10"/>
                    <a:pt x="2" y="10"/>
                  </a:cubicBezTo>
                  <a:cubicBezTo>
                    <a:pt x="1" y="9"/>
                    <a:pt x="1" y="9"/>
                    <a:pt x="1" y="8"/>
                  </a:cubicBezTo>
                  <a:cubicBezTo>
                    <a:pt x="0" y="7"/>
                    <a:pt x="0" y="7"/>
                    <a:pt x="0" y="6"/>
                  </a:cubicBezTo>
                  <a:cubicBezTo>
                    <a:pt x="0" y="5"/>
                    <a:pt x="0" y="4"/>
                    <a:pt x="1" y="4"/>
                  </a:cubicBezTo>
                  <a:cubicBezTo>
                    <a:pt x="1" y="3"/>
                    <a:pt x="1" y="2"/>
                    <a:pt x="2" y="2"/>
                  </a:cubicBezTo>
                  <a:cubicBezTo>
                    <a:pt x="2" y="1"/>
                    <a:pt x="3" y="1"/>
                    <a:pt x="4"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a:solidFill>
                  <a:schemeClr val="bg1"/>
                </a:solidFill>
              </a:endParaRPr>
            </a:p>
          </p:txBody>
        </p:sp>
        <p:sp>
          <p:nvSpPr>
            <p:cNvPr id="211" name="Freeform 29">
              <a:extLst>
                <a:ext uri="{FF2B5EF4-FFF2-40B4-BE49-F238E27FC236}">
                  <a16:creationId xmlns:a16="http://schemas.microsoft.com/office/drawing/2014/main" id="{15E4EB7D-754D-4053-9A23-596C7CFDA987}"/>
                </a:ext>
              </a:extLst>
            </p:cNvPr>
            <p:cNvSpPr>
              <a:spLocks/>
            </p:cNvSpPr>
            <p:nvPr userDrawn="1"/>
          </p:nvSpPr>
          <p:spPr bwMode="auto">
            <a:xfrm>
              <a:off x="2540006" y="6181188"/>
              <a:ext cx="97648" cy="130778"/>
            </a:xfrm>
            <a:custGeom>
              <a:avLst/>
              <a:gdLst>
                <a:gd name="T0" fmla="*/ 34 w 56"/>
                <a:gd name="T1" fmla="*/ 11 h 75"/>
                <a:gd name="T2" fmla="*/ 34 w 56"/>
                <a:gd name="T3" fmla="*/ 75 h 75"/>
                <a:gd name="T4" fmla="*/ 22 w 56"/>
                <a:gd name="T5" fmla="*/ 75 h 75"/>
                <a:gd name="T6" fmla="*/ 22 w 56"/>
                <a:gd name="T7" fmla="*/ 11 h 75"/>
                <a:gd name="T8" fmla="*/ 0 w 56"/>
                <a:gd name="T9" fmla="*/ 11 h 75"/>
                <a:gd name="T10" fmla="*/ 0 w 56"/>
                <a:gd name="T11" fmla="*/ 0 h 75"/>
                <a:gd name="T12" fmla="*/ 56 w 56"/>
                <a:gd name="T13" fmla="*/ 0 h 75"/>
                <a:gd name="T14" fmla="*/ 56 w 56"/>
                <a:gd name="T15" fmla="*/ 11 h 75"/>
                <a:gd name="T16" fmla="*/ 34 w 56"/>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34" y="11"/>
                  </a:moveTo>
                  <a:lnTo>
                    <a:pt x="34" y="75"/>
                  </a:lnTo>
                  <a:lnTo>
                    <a:pt x="22" y="75"/>
                  </a:lnTo>
                  <a:lnTo>
                    <a:pt x="22" y="11"/>
                  </a:lnTo>
                  <a:lnTo>
                    <a:pt x="0" y="11"/>
                  </a:lnTo>
                  <a:lnTo>
                    <a:pt x="0" y="0"/>
                  </a:lnTo>
                  <a:lnTo>
                    <a:pt x="56" y="0"/>
                  </a:lnTo>
                  <a:lnTo>
                    <a:pt x="56" y="11"/>
                  </a:lnTo>
                  <a:lnTo>
                    <a:pt x="34"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a:solidFill>
                  <a:schemeClr val="bg1"/>
                </a:solidFill>
              </a:endParaRPr>
            </a:p>
          </p:txBody>
        </p:sp>
        <p:sp>
          <p:nvSpPr>
            <p:cNvPr id="212" name="Freeform 30">
              <a:extLst>
                <a:ext uri="{FF2B5EF4-FFF2-40B4-BE49-F238E27FC236}">
                  <a16:creationId xmlns:a16="http://schemas.microsoft.com/office/drawing/2014/main" id="{28E147CB-2B8F-497B-B00B-C25E679DC5EB}"/>
                </a:ext>
              </a:extLst>
            </p:cNvPr>
            <p:cNvSpPr>
              <a:spLocks/>
            </p:cNvSpPr>
            <p:nvPr userDrawn="1"/>
          </p:nvSpPr>
          <p:spPr bwMode="auto">
            <a:xfrm>
              <a:off x="2651603" y="6174213"/>
              <a:ext cx="80211" cy="137753"/>
            </a:xfrm>
            <a:custGeom>
              <a:avLst/>
              <a:gdLst>
                <a:gd name="T0" fmla="*/ 24 w 31"/>
                <a:gd name="T1" fmla="*/ 54 h 54"/>
                <a:gd name="T2" fmla="*/ 24 w 31"/>
                <a:gd name="T3" fmla="*/ 32 h 54"/>
                <a:gd name="T4" fmla="*/ 22 w 31"/>
                <a:gd name="T5" fmla="*/ 24 h 54"/>
                <a:gd name="T6" fmla="*/ 16 w 31"/>
                <a:gd name="T7" fmla="*/ 22 h 54"/>
                <a:gd name="T8" fmla="*/ 13 w 31"/>
                <a:gd name="T9" fmla="*/ 22 h 54"/>
                <a:gd name="T10" fmla="*/ 10 w 31"/>
                <a:gd name="T11" fmla="*/ 24 h 54"/>
                <a:gd name="T12" fmla="*/ 8 w 31"/>
                <a:gd name="T13" fmla="*/ 27 h 54"/>
                <a:gd name="T14" fmla="*/ 8 w 31"/>
                <a:gd name="T15" fmla="*/ 31 h 54"/>
                <a:gd name="T16" fmla="*/ 8 w 31"/>
                <a:gd name="T17" fmla="*/ 54 h 54"/>
                <a:gd name="T18" fmla="*/ 0 w 31"/>
                <a:gd name="T19" fmla="*/ 54 h 54"/>
                <a:gd name="T20" fmla="*/ 0 w 31"/>
                <a:gd name="T21" fmla="*/ 4 h 54"/>
                <a:gd name="T22" fmla="*/ 8 w 31"/>
                <a:gd name="T23" fmla="*/ 0 h 54"/>
                <a:gd name="T24" fmla="*/ 8 w 31"/>
                <a:gd name="T25" fmla="*/ 19 h 54"/>
                <a:gd name="T26" fmla="*/ 10 w 31"/>
                <a:gd name="T27" fmla="*/ 17 h 54"/>
                <a:gd name="T28" fmla="*/ 12 w 31"/>
                <a:gd name="T29" fmla="*/ 16 h 54"/>
                <a:gd name="T30" fmla="*/ 15 w 31"/>
                <a:gd name="T31" fmla="*/ 15 h 54"/>
                <a:gd name="T32" fmla="*/ 18 w 31"/>
                <a:gd name="T33" fmla="*/ 15 h 54"/>
                <a:gd name="T34" fmla="*/ 24 w 31"/>
                <a:gd name="T35" fmla="*/ 16 h 54"/>
                <a:gd name="T36" fmla="*/ 28 w 31"/>
                <a:gd name="T37" fmla="*/ 19 h 54"/>
                <a:gd name="T38" fmla="*/ 30 w 31"/>
                <a:gd name="T39" fmla="*/ 24 h 54"/>
                <a:gd name="T40" fmla="*/ 31 w 31"/>
                <a:gd name="T41" fmla="*/ 32 h 54"/>
                <a:gd name="T42" fmla="*/ 31 w 31"/>
                <a:gd name="T43" fmla="*/ 54 h 54"/>
                <a:gd name="T44" fmla="*/ 24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4" y="54"/>
                  </a:moveTo>
                  <a:cubicBezTo>
                    <a:pt x="24" y="32"/>
                    <a:pt x="24" y="32"/>
                    <a:pt x="24" y="32"/>
                  </a:cubicBezTo>
                  <a:cubicBezTo>
                    <a:pt x="24" y="28"/>
                    <a:pt x="23" y="26"/>
                    <a:pt x="22" y="24"/>
                  </a:cubicBezTo>
                  <a:cubicBezTo>
                    <a:pt x="21" y="22"/>
                    <a:pt x="19" y="22"/>
                    <a:pt x="16" y="22"/>
                  </a:cubicBezTo>
                  <a:cubicBezTo>
                    <a:pt x="15" y="22"/>
                    <a:pt x="14" y="22"/>
                    <a:pt x="13" y="22"/>
                  </a:cubicBezTo>
                  <a:cubicBezTo>
                    <a:pt x="12" y="22"/>
                    <a:pt x="11" y="23"/>
                    <a:pt x="10" y="24"/>
                  </a:cubicBezTo>
                  <a:cubicBezTo>
                    <a:pt x="9" y="25"/>
                    <a:pt x="9" y="26"/>
                    <a:pt x="8" y="27"/>
                  </a:cubicBezTo>
                  <a:cubicBezTo>
                    <a:pt x="8" y="28"/>
                    <a:pt x="8" y="30"/>
                    <a:pt x="8" y="31"/>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8" y="18"/>
                    <a:pt x="9" y="18"/>
                    <a:pt x="10" y="17"/>
                  </a:cubicBezTo>
                  <a:cubicBezTo>
                    <a:pt x="10" y="17"/>
                    <a:pt x="11" y="16"/>
                    <a:pt x="12" y="16"/>
                  </a:cubicBezTo>
                  <a:cubicBezTo>
                    <a:pt x="13" y="15"/>
                    <a:pt x="14" y="15"/>
                    <a:pt x="15" y="15"/>
                  </a:cubicBezTo>
                  <a:cubicBezTo>
                    <a:pt x="16" y="15"/>
                    <a:pt x="17" y="15"/>
                    <a:pt x="18" y="15"/>
                  </a:cubicBezTo>
                  <a:cubicBezTo>
                    <a:pt x="20" y="15"/>
                    <a:pt x="22" y="15"/>
                    <a:pt x="24" y="16"/>
                  </a:cubicBezTo>
                  <a:cubicBezTo>
                    <a:pt x="25" y="16"/>
                    <a:pt x="27" y="17"/>
                    <a:pt x="28" y="19"/>
                  </a:cubicBezTo>
                  <a:cubicBezTo>
                    <a:pt x="29" y="20"/>
                    <a:pt x="30" y="22"/>
                    <a:pt x="30" y="24"/>
                  </a:cubicBezTo>
                  <a:cubicBezTo>
                    <a:pt x="31" y="27"/>
                    <a:pt x="31" y="29"/>
                    <a:pt x="31" y="32"/>
                  </a:cubicBezTo>
                  <a:cubicBezTo>
                    <a:pt x="31" y="54"/>
                    <a:pt x="31" y="54"/>
                    <a:pt x="31" y="54"/>
                  </a:cubicBezTo>
                  <a:lnTo>
                    <a:pt x="24"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a:solidFill>
                  <a:schemeClr val="bg1"/>
                </a:solidFill>
              </a:endParaRPr>
            </a:p>
          </p:txBody>
        </p:sp>
        <p:sp>
          <p:nvSpPr>
            <p:cNvPr id="213" name="Freeform 31">
              <a:extLst>
                <a:ext uri="{FF2B5EF4-FFF2-40B4-BE49-F238E27FC236}">
                  <a16:creationId xmlns:a16="http://schemas.microsoft.com/office/drawing/2014/main" id="{E68BC676-C787-429D-B59B-1A5CE062F78A}"/>
                </a:ext>
              </a:extLst>
            </p:cNvPr>
            <p:cNvSpPr>
              <a:spLocks noEditPoints="1"/>
            </p:cNvSpPr>
            <p:nvPr userDrawn="1"/>
          </p:nvSpPr>
          <p:spPr bwMode="auto">
            <a:xfrm>
              <a:off x="2750996" y="6212575"/>
              <a:ext cx="85443" cy="101135"/>
            </a:xfrm>
            <a:custGeom>
              <a:avLst/>
              <a:gdLst>
                <a:gd name="T0" fmla="*/ 33 w 33"/>
                <a:gd name="T1" fmla="*/ 19 h 40"/>
                <a:gd name="T2" fmla="*/ 33 w 33"/>
                <a:gd name="T3" fmla="*/ 21 h 40"/>
                <a:gd name="T4" fmla="*/ 33 w 33"/>
                <a:gd name="T5" fmla="*/ 22 h 40"/>
                <a:gd name="T6" fmla="*/ 7 w 33"/>
                <a:gd name="T7" fmla="*/ 22 h 40"/>
                <a:gd name="T8" fmla="*/ 8 w 33"/>
                <a:gd name="T9" fmla="*/ 27 h 40"/>
                <a:gd name="T10" fmla="*/ 11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7" y="24"/>
                    <a:pt x="8" y="26"/>
                    <a:pt x="8" y="27"/>
                  </a:cubicBezTo>
                  <a:cubicBezTo>
                    <a:pt x="9" y="28"/>
                    <a:pt x="10" y="29"/>
                    <a:pt x="11" y="30"/>
                  </a:cubicBezTo>
                  <a:cubicBezTo>
                    <a:pt x="11" y="31"/>
                    <a:pt x="12" y="32"/>
                    <a:pt x="13" y="32"/>
                  </a:cubicBezTo>
                  <a:cubicBezTo>
                    <a:pt x="15" y="33"/>
                    <a:pt x="16" y="33"/>
                    <a:pt x="17" y="33"/>
                  </a:cubicBezTo>
                  <a:cubicBezTo>
                    <a:pt x="18" y="33"/>
                    <a:pt x="18" y="33"/>
                    <a:pt x="19" y="33"/>
                  </a:cubicBezTo>
                  <a:cubicBezTo>
                    <a:pt x="20" y="32"/>
                    <a:pt x="21" y="32"/>
                    <a:pt x="21" y="32"/>
                  </a:cubicBezTo>
                  <a:cubicBezTo>
                    <a:pt x="22" y="32"/>
                    <a:pt x="23"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7"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a:solidFill>
                  <a:schemeClr val="bg1"/>
                </a:solidFill>
              </a:endParaRPr>
            </a:p>
          </p:txBody>
        </p:sp>
        <p:sp>
          <p:nvSpPr>
            <p:cNvPr id="214" name="Freeform 32">
              <a:extLst>
                <a:ext uri="{FF2B5EF4-FFF2-40B4-BE49-F238E27FC236}">
                  <a16:creationId xmlns:a16="http://schemas.microsoft.com/office/drawing/2014/main" id="{71266960-73CB-44B9-9A97-810858989148}"/>
                </a:ext>
              </a:extLst>
            </p:cNvPr>
            <p:cNvSpPr>
              <a:spLocks noEditPoints="1"/>
            </p:cNvSpPr>
            <p:nvPr userDrawn="1"/>
          </p:nvSpPr>
          <p:spPr bwMode="auto">
            <a:xfrm>
              <a:off x="2902698" y="6174213"/>
              <a:ext cx="80211" cy="139497"/>
            </a:xfrm>
            <a:custGeom>
              <a:avLst/>
              <a:gdLst>
                <a:gd name="T0" fmla="*/ 32 w 32"/>
                <a:gd name="T1" fmla="*/ 35 h 55"/>
                <a:gd name="T2" fmla="*/ 31 w 32"/>
                <a:gd name="T3" fmla="*/ 44 h 55"/>
                <a:gd name="T4" fmla="*/ 28 w 32"/>
                <a:gd name="T5" fmla="*/ 50 h 55"/>
                <a:gd name="T6" fmla="*/ 23 w 32"/>
                <a:gd name="T7" fmla="*/ 53 h 55"/>
                <a:gd name="T8" fmla="*/ 17 w 32"/>
                <a:gd name="T9" fmla="*/ 55 h 55"/>
                <a:gd name="T10" fmla="*/ 12 w 32"/>
                <a:gd name="T11" fmla="*/ 53 h 55"/>
                <a:gd name="T12" fmla="*/ 7 w 32"/>
                <a:gd name="T13" fmla="*/ 50 h 55"/>
                <a:gd name="T14" fmla="*/ 7 w 32"/>
                <a:gd name="T15" fmla="*/ 54 h 55"/>
                <a:gd name="T16" fmla="*/ 0 w 32"/>
                <a:gd name="T17" fmla="*/ 54 h 55"/>
                <a:gd name="T18" fmla="*/ 0 w 32"/>
                <a:gd name="T19" fmla="*/ 4 h 55"/>
                <a:gd name="T20" fmla="*/ 7 w 32"/>
                <a:gd name="T21" fmla="*/ 0 h 55"/>
                <a:gd name="T22" fmla="*/ 7 w 32"/>
                <a:gd name="T23" fmla="*/ 19 h 55"/>
                <a:gd name="T24" fmla="*/ 10 w 32"/>
                <a:gd name="T25" fmla="*/ 17 h 55"/>
                <a:gd name="T26" fmla="*/ 12 w 32"/>
                <a:gd name="T27" fmla="*/ 16 h 55"/>
                <a:gd name="T28" fmla="*/ 14 w 32"/>
                <a:gd name="T29" fmla="*/ 15 h 55"/>
                <a:gd name="T30" fmla="*/ 17 w 32"/>
                <a:gd name="T31" fmla="*/ 15 h 55"/>
                <a:gd name="T32" fmla="*/ 23 w 32"/>
                <a:gd name="T33" fmla="*/ 16 h 55"/>
                <a:gd name="T34" fmla="*/ 28 w 32"/>
                <a:gd name="T35" fmla="*/ 19 h 55"/>
                <a:gd name="T36" fmla="*/ 31 w 32"/>
                <a:gd name="T37" fmla="*/ 26 h 55"/>
                <a:gd name="T38" fmla="*/ 32 w 32"/>
                <a:gd name="T39" fmla="*/ 35 h 55"/>
                <a:gd name="T40" fmla="*/ 25 w 32"/>
                <a:gd name="T41" fmla="*/ 35 h 55"/>
                <a:gd name="T42" fmla="*/ 23 w 32"/>
                <a:gd name="T43" fmla="*/ 25 h 55"/>
                <a:gd name="T44" fmla="*/ 16 w 32"/>
                <a:gd name="T45" fmla="*/ 22 h 55"/>
                <a:gd name="T46" fmla="*/ 14 w 32"/>
                <a:gd name="T47" fmla="*/ 22 h 55"/>
                <a:gd name="T48" fmla="*/ 11 w 32"/>
                <a:gd name="T49" fmla="*/ 23 h 55"/>
                <a:gd name="T50" fmla="*/ 9 w 32"/>
                <a:gd name="T51" fmla="*/ 25 h 55"/>
                <a:gd name="T52" fmla="*/ 7 w 32"/>
                <a:gd name="T53" fmla="*/ 26 h 55"/>
                <a:gd name="T54" fmla="*/ 7 w 32"/>
                <a:gd name="T55" fmla="*/ 43 h 55"/>
                <a:gd name="T56" fmla="*/ 9 w 32"/>
                <a:gd name="T57" fmla="*/ 44 h 55"/>
                <a:gd name="T58" fmla="*/ 11 w 32"/>
                <a:gd name="T59" fmla="*/ 46 h 55"/>
                <a:gd name="T60" fmla="*/ 14 w 32"/>
                <a:gd name="T61" fmla="*/ 47 h 55"/>
                <a:gd name="T62" fmla="*/ 16 w 32"/>
                <a:gd name="T63" fmla="*/ 48 h 55"/>
                <a:gd name="T64" fmla="*/ 23 w 32"/>
                <a:gd name="T65" fmla="*/ 45 h 55"/>
                <a:gd name="T66" fmla="*/ 25 w 32"/>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5">
                  <a:moveTo>
                    <a:pt x="32" y="35"/>
                  </a:moveTo>
                  <a:cubicBezTo>
                    <a:pt x="32" y="38"/>
                    <a:pt x="32" y="41"/>
                    <a:pt x="31" y="44"/>
                  </a:cubicBezTo>
                  <a:cubicBezTo>
                    <a:pt x="30" y="46"/>
                    <a:pt x="29" y="48"/>
                    <a:pt x="28" y="50"/>
                  </a:cubicBezTo>
                  <a:cubicBezTo>
                    <a:pt x="26" y="51"/>
                    <a:pt x="25" y="53"/>
                    <a:pt x="23" y="53"/>
                  </a:cubicBezTo>
                  <a:cubicBezTo>
                    <a:pt x="21" y="54"/>
                    <a:pt x="19" y="55"/>
                    <a:pt x="17" y="55"/>
                  </a:cubicBezTo>
                  <a:cubicBezTo>
                    <a:pt x="15" y="55"/>
                    <a:pt x="13" y="54"/>
                    <a:pt x="12" y="53"/>
                  </a:cubicBezTo>
                  <a:cubicBezTo>
                    <a:pt x="10" y="52"/>
                    <a:pt x="9" y="51"/>
                    <a:pt x="7" y="50"/>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10" y="17"/>
                  </a:cubicBezTo>
                  <a:cubicBezTo>
                    <a:pt x="10" y="17"/>
                    <a:pt x="11" y="16"/>
                    <a:pt x="12" y="16"/>
                  </a:cubicBezTo>
                  <a:cubicBezTo>
                    <a:pt x="12" y="16"/>
                    <a:pt x="13" y="15"/>
                    <a:pt x="14" y="15"/>
                  </a:cubicBezTo>
                  <a:cubicBezTo>
                    <a:pt x="15" y="15"/>
                    <a:pt x="16" y="15"/>
                    <a:pt x="17" y="15"/>
                  </a:cubicBezTo>
                  <a:cubicBezTo>
                    <a:pt x="20" y="15"/>
                    <a:pt x="21" y="15"/>
                    <a:pt x="23" y="16"/>
                  </a:cubicBezTo>
                  <a:cubicBezTo>
                    <a:pt x="25" y="16"/>
                    <a:pt x="27" y="18"/>
                    <a:pt x="28" y="19"/>
                  </a:cubicBezTo>
                  <a:cubicBezTo>
                    <a:pt x="29" y="21"/>
                    <a:pt x="30" y="23"/>
                    <a:pt x="31" y="26"/>
                  </a:cubicBezTo>
                  <a:cubicBezTo>
                    <a:pt x="32" y="28"/>
                    <a:pt x="32" y="32"/>
                    <a:pt x="32" y="35"/>
                  </a:cubicBezTo>
                  <a:close/>
                  <a:moveTo>
                    <a:pt x="25" y="35"/>
                  </a:moveTo>
                  <a:cubicBezTo>
                    <a:pt x="25" y="31"/>
                    <a:pt x="24" y="27"/>
                    <a:pt x="23" y="25"/>
                  </a:cubicBezTo>
                  <a:cubicBezTo>
                    <a:pt x="21" y="23"/>
                    <a:pt x="19" y="22"/>
                    <a:pt x="16" y="22"/>
                  </a:cubicBezTo>
                  <a:cubicBezTo>
                    <a:pt x="15" y="22"/>
                    <a:pt x="14" y="22"/>
                    <a:pt x="14" y="22"/>
                  </a:cubicBezTo>
                  <a:cubicBezTo>
                    <a:pt x="13" y="22"/>
                    <a:pt x="12" y="23"/>
                    <a:pt x="11" y="23"/>
                  </a:cubicBezTo>
                  <a:cubicBezTo>
                    <a:pt x="10" y="23"/>
                    <a:pt x="10" y="24"/>
                    <a:pt x="9" y="25"/>
                  </a:cubicBezTo>
                  <a:cubicBezTo>
                    <a:pt x="8" y="25"/>
                    <a:pt x="8" y="26"/>
                    <a:pt x="7" y="26"/>
                  </a:cubicBezTo>
                  <a:cubicBezTo>
                    <a:pt x="7" y="43"/>
                    <a:pt x="7" y="43"/>
                    <a:pt x="7" y="43"/>
                  </a:cubicBezTo>
                  <a:cubicBezTo>
                    <a:pt x="8" y="43"/>
                    <a:pt x="8" y="44"/>
                    <a:pt x="9" y="44"/>
                  </a:cubicBezTo>
                  <a:cubicBezTo>
                    <a:pt x="10" y="45"/>
                    <a:pt x="10" y="45"/>
                    <a:pt x="11" y="46"/>
                  </a:cubicBezTo>
                  <a:cubicBezTo>
                    <a:pt x="12" y="46"/>
                    <a:pt x="13" y="47"/>
                    <a:pt x="14" y="47"/>
                  </a:cubicBezTo>
                  <a:cubicBezTo>
                    <a:pt x="15" y="47"/>
                    <a:pt x="15" y="48"/>
                    <a:pt x="16"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a:solidFill>
                  <a:schemeClr val="bg1"/>
                </a:solidFill>
              </a:endParaRPr>
            </a:p>
          </p:txBody>
        </p:sp>
        <p:sp>
          <p:nvSpPr>
            <p:cNvPr id="215" name="Freeform 33">
              <a:extLst>
                <a:ext uri="{FF2B5EF4-FFF2-40B4-BE49-F238E27FC236}">
                  <a16:creationId xmlns:a16="http://schemas.microsoft.com/office/drawing/2014/main" id="{3FF3AC5A-B742-4B29-8E04-03A71D82B9A6}"/>
                </a:ext>
              </a:extLst>
            </p:cNvPr>
            <p:cNvSpPr>
              <a:spLocks noEditPoints="1"/>
            </p:cNvSpPr>
            <p:nvPr userDrawn="1"/>
          </p:nvSpPr>
          <p:spPr bwMode="auto">
            <a:xfrm>
              <a:off x="2998603"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8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8" y="37"/>
                  </a:cubicBezTo>
                  <a:cubicBezTo>
                    <a:pt x="27" y="37"/>
                    <a:pt x="26" y="38"/>
                    <a:pt x="25" y="38"/>
                  </a:cubicBezTo>
                  <a:cubicBezTo>
                    <a:pt x="24" y="39"/>
                    <a:pt x="23"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7"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a:solidFill>
                  <a:schemeClr val="bg1"/>
                </a:solidFill>
              </a:endParaRPr>
            </a:p>
          </p:txBody>
        </p:sp>
        <p:sp>
          <p:nvSpPr>
            <p:cNvPr id="216" name="Freeform 34">
              <a:extLst>
                <a:ext uri="{FF2B5EF4-FFF2-40B4-BE49-F238E27FC236}">
                  <a16:creationId xmlns:a16="http://schemas.microsoft.com/office/drawing/2014/main" id="{0C912743-E24B-4E48-8196-5FBD1ECEE9AD}"/>
                </a:ext>
              </a:extLst>
            </p:cNvPr>
            <p:cNvSpPr>
              <a:spLocks/>
            </p:cNvSpPr>
            <p:nvPr userDrawn="1"/>
          </p:nvSpPr>
          <p:spPr bwMode="auto">
            <a:xfrm>
              <a:off x="309625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3"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a:solidFill>
                  <a:schemeClr val="bg1"/>
                </a:solidFill>
              </a:endParaRPr>
            </a:p>
          </p:txBody>
        </p:sp>
        <p:sp>
          <p:nvSpPr>
            <p:cNvPr id="217" name="Freeform 35">
              <a:extLst>
                <a:ext uri="{FF2B5EF4-FFF2-40B4-BE49-F238E27FC236}">
                  <a16:creationId xmlns:a16="http://schemas.microsoft.com/office/drawing/2014/main" id="{6E2F01F4-1410-4FE1-B043-EA97A1541F32}"/>
                </a:ext>
              </a:extLst>
            </p:cNvPr>
            <p:cNvSpPr>
              <a:spLocks/>
            </p:cNvSpPr>
            <p:nvPr userDrawn="1"/>
          </p:nvSpPr>
          <p:spPr bwMode="auto">
            <a:xfrm>
              <a:off x="3164256" y="6174213"/>
              <a:ext cx="55799" cy="139497"/>
            </a:xfrm>
            <a:custGeom>
              <a:avLst/>
              <a:gdLst>
                <a:gd name="T0" fmla="*/ 21 w 22"/>
                <a:gd name="T1" fmla="*/ 53 h 55"/>
                <a:gd name="T2" fmla="*/ 18 w 22"/>
                <a:gd name="T3" fmla="*/ 54 h 55"/>
                <a:gd name="T4" fmla="*/ 14 w 22"/>
                <a:gd name="T5" fmla="*/ 55 h 55"/>
                <a:gd name="T6" fmla="*/ 10 w 22"/>
                <a:gd name="T7" fmla="*/ 54 h 55"/>
                <a:gd name="T8" fmla="*/ 7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6" y="54"/>
                    <a:pt x="15" y="55"/>
                    <a:pt x="14" y="55"/>
                  </a:cubicBezTo>
                  <a:cubicBezTo>
                    <a:pt x="12" y="55"/>
                    <a:pt x="11" y="54"/>
                    <a:pt x="10" y="54"/>
                  </a:cubicBezTo>
                  <a:cubicBezTo>
                    <a:pt x="9" y="54"/>
                    <a:pt x="8" y="53"/>
                    <a:pt x="7"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a:solidFill>
                  <a:schemeClr val="bg1"/>
                </a:solidFill>
              </a:endParaRPr>
            </a:p>
          </p:txBody>
        </p:sp>
        <p:sp>
          <p:nvSpPr>
            <p:cNvPr id="218" name="Freeform 36">
              <a:extLst>
                <a:ext uri="{FF2B5EF4-FFF2-40B4-BE49-F238E27FC236}">
                  <a16:creationId xmlns:a16="http://schemas.microsoft.com/office/drawing/2014/main" id="{58ACFF1C-49F0-414E-B9E3-DE4E9FFAA38A}"/>
                </a:ext>
              </a:extLst>
            </p:cNvPr>
            <p:cNvSpPr>
              <a:spLocks noEditPoints="1"/>
            </p:cNvSpPr>
            <p:nvPr userDrawn="1"/>
          </p:nvSpPr>
          <p:spPr bwMode="auto">
            <a:xfrm>
              <a:off x="3234004"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a:solidFill>
                  <a:schemeClr val="bg1"/>
                </a:solidFill>
              </a:endParaRPr>
            </a:p>
          </p:txBody>
        </p:sp>
        <p:sp>
          <p:nvSpPr>
            <p:cNvPr id="219" name="Freeform 37">
              <a:extLst>
                <a:ext uri="{FF2B5EF4-FFF2-40B4-BE49-F238E27FC236}">
                  <a16:creationId xmlns:a16="http://schemas.microsoft.com/office/drawing/2014/main" id="{DACBD04B-22FF-4A4F-8B29-A2F31A05423A}"/>
                </a:ext>
              </a:extLst>
            </p:cNvPr>
            <p:cNvSpPr>
              <a:spLocks/>
            </p:cNvSpPr>
            <p:nvPr userDrawn="1"/>
          </p:nvSpPr>
          <p:spPr bwMode="auto">
            <a:xfrm>
              <a:off x="3336884" y="6212575"/>
              <a:ext cx="59286" cy="99391"/>
            </a:xfrm>
            <a:custGeom>
              <a:avLst/>
              <a:gdLst>
                <a:gd name="T0" fmla="*/ 21 w 23"/>
                <a:gd name="T1" fmla="*/ 8 h 39"/>
                <a:gd name="T2" fmla="*/ 19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7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9" y="7"/>
                  </a:cubicBezTo>
                  <a:cubicBezTo>
                    <a:pt x="18" y="7"/>
                    <a:pt x="17"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1" y="1"/>
                  </a:cubicBezTo>
                  <a:cubicBezTo>
                    <a:pt x="12" y="0"/>
                    <a:pt x="13" y="0"/>
                    <a:pt x="14" y="0"/>
                  </a:cubicBezTo>
                  <a:cubicBezTo>
                    <a:pt x="15" y="0"/>
                    <a:pt x="16" y="0"/>
                    <a:pt x="17"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a:solidFill>
                  <a:schemeClr val="bg1"/>
                </a:solidFill>
              </a:endParaRPr>
            </a:p>
          </p:txBody>
        </p:sp>
        <p:sp>
          <p:nvSpPr>
            <p:cNvPr id="220" name="Freeform 38">
              <a:extLst>
                <a:ext uri="{FF2B5EF4-FFF2-40B4-BE49-F238E27FC236}">
                  <a16:creationId xmlns:a16="http://schemas.microsoft.com/office/drawing/2014/main" id="{A13F6E37-C22B-4FD3-ADFE-9C53ECB44692}"/>
                </a:ext>
              </a:extLst>
            </p:cNvPr>
            <p:cNvSpPr>
              <a:spLocks/>
            </p:cNvSpPr>
            <p:nvPr userDrawn="1"/>
          </p:nvSpPr>
          <p:spPr bwMode="auto">
            <a:xfrm>
              <a:off x="3451969"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a:solidFill>
                  <a:schemeClr val="bg1"/>
                </a:solidFill>
              </a:endParaRPr>
            </a:p>
          </p:txBody>
        </p:sp>
        <p:sp>
          <p:nvSpPr>
            <p:cNvPr id="221" name="Freeform 39">
              <a:extLst>
                <a:ext uri="{FF2B5EF4-FFF2-40B4-BE49-F238E27FC236}">
                  <a16:creationId xmlns:a16="http://schemas.microsoft.com/office/drawing/2014/main" id="{76256F1D-405A-49F9-8592-A899623F2DB0}"/>
                </a:ext>
              </a:extLst>
            </p:cNvPr>
            <p:cNvSpPr>
              <a:spLocks/>
            </p:cNvSpPr>
            <p:nvPr userDrawn="1"/>
          </p:nvSpPr>
          <p:spPr bwMode="auto">
            <a:xfrm>
              <a:off x="3530436"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a:solidFill>
                  <a:schemeClr val="bg1"/>
                </a:solidFill>
              </a:endParaRPr>
            </a:p>
          </p:txBody>
        </p:sp>
        <p:sp>
          <p:nvSpPr>
            <p:cNvPr id="222" name="Freeform 40">
              <a:extLst>
                <a:ext uri="{FF2B5EF4-FFF2-40B4-BE49-F238E27FC236}">
                  <a16:creationId xmlns:a16="http://schemas.microsoft.com/office/drawing/2014/main" id="{2F9CAE14-DB05-4B70-867F-3F6164BDB74F}"/>
                </a:ext>
              </a:extLst>
            </p:cNvPr>
            <p:cNvSpPr>
              <a:spLocks noEditPoints="1"/>
            </p:cNvSpPr>
            <p:nvPr userDrawn="1"/>
          </p:nvSpPr>
          <p:spPr bwMode="auto">
            <a:xfrm>
              <a:off x="362808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a:solidFill>
                  <a:schemeClr val="bg1"/>
                </a:solidFill>
              </a:endParaRPr>
            </a:p>
          </p:txBody>
        </p:sp>
        <p:sp>
          <p:nvSpPr>
            <p:cNvPr id="223" name="Freeform 41">
              <a:extLst>
                <a:ext uri="{FF2B5EF4-FFF2-40B4-BE49-F238E27FC236}">
                  <a16:creationId xmlns:a16="http://schemas.microsoft.com/office/drawing/2014/main" id="{30C7B10F-7027-41F9-BEE2-F1575CB690D6}"/>
                </a:ext>
              </a:extLst>
            </p:cNvPr>
            <p:cNvSpPr>
              <a:spLocks noEditPoints="1"/>
            </p:cNvSpPr>
            <p:nvPr userDrawn="1"/>
          </p:nvSpPr>
          <p:spPr bwMode="auto">
            <a:xfrm>
              <a:off x="3772813" y="6212575"/>
              <a:ext cx="81955" cy="101135"/>
            </a:xfrm>
            <a:custGeom>
              <a:avLst/>
              <a:gdLst>
                <a:gd name="T0" fmla="*/ 24 w 32"/>
                <a:gd name="T1" fmla="*/ 39 h 40"/>
                <a:gd name="T2" fmla="*/ 24 w 32"/>
                <a:gd name="T3" fmla="*/ 35 h 40"/>
                <a:gd name="T4" fmla="*/ 22 w 32"/>
                <a:gd name="T5" fmla="*/ 37 h 40"/>
                <a:gd name="T6" fmla="*/ 20 w 32"/>
                <a:gd name="T7" fmla="*/ 38 h 40"/>
                <a:gd name="T8" fmla="*/ 17 w 32"/>
                <a:gd name="T9" fmla="*/ 39 h 40"/>
                <a:gd name="T10" fmla="*/ 14 w 32"/>
                <a:gd name="T11" fmla="*/ 40 h 40"/>
                <a:gd name="T12" fmla="*/ 9 w 32"/>
                <a:gd name="T13" fmla="*/ 39 h 40"/>
                <a:gd name="T14" fmla="*/ 5 w 32"/>
                <a:gd name="T15" fmla="*/ 37 h 40"/>
                <a:gd name="T16" fmla="*/ 2 w 32"/>
                <a:gd name="T17" fmla="*/ 33 h 40"/>
                <a:gd name="T18" fmla="*/ 0 w 32"/>
                <a:gd name="T19" fmla="*/ 27 h 40"/>
                <a:gd name="T20" fmla="*/ 2 w 32"/>
                <a:gd name="T21" fmla="*/ 21 h 40"/>
                <a:gd name="T22" fmla="*/ 5 w 32"/>
                <a:gd name="T23" fmla="*/ 17 h 40"/>
                <a:gd name="T24" fmla="*/ 10 w 32"/>
                <a:gd name="T25" fmla="*/ 15 h 40"/>
                <a:gd name="T26" fmla="*/ 16 w 32"/>
                <a:gd name="T27" fmla="*/ 14 h 40"/>
                <a:gd name="T28" fmla="*/ 21 w 32"/>
                <a:gd name="T29" fmla="*/ 15 h 40"/>
                <a:gd name="T30" fmla="*/ 24 w 32"/>
                <a:gd name="T31" fmla="*/ 16 h 40"/>
                <a:gd name="T32" fmla="*/ 24 w 32"/>
                <a:gd name="T33" fmla="*/ 13 h 40"/>
                <a:gd name="T34" fmla="*/ 22 w 32"/>
                <a:gd name="T35" fmla="*/ 8 h 40"/>
                <a:gd name="T36" fmla="*/ 17 w 32"/>
                <a:gd name="T37" fmla="*/ 6 h 40"/>
                <a:gd name="T38" fmla="*/ 12 w 32"/>
                <a:gd name="T39" fmla="*/ 7 h 40"/>
                <a:gd name="T40" fmla="*/ 7 w 32"/>
                <a:gd name="T41" fmla="*/ 9 h 40"/>
                <a:gd name="T42" fmla="*/ 4 w 32"/>
                <a:gd name="T43" fmla="*/ 3 h 40"/>
                <a:gd name="T44" fmla="*/ 10 w 32"/>
                <a:gd name="T45" fmla="*/ 0 h 40"/>
                <a:gd name="T46" fmla="*/ 17 w 32"/>
                <a:gd name="T47" fmla="*/ 0 h 40"/>
                <a:gd name="T48" fmla="*/ 23 w 32"/>
                <a:gd name="T49" fmla="*/ 0 h 40"/>
                <a:gd name="T50" fmla="*/ 28 w 32"/>
                <a:gd name="T51" fmla="*/ 3 h 40"/>
                <a:gd name="T52" fmla="*/ 31 w 32"/>
                <a:gd name="T53" fmla="*/ 7 h 40"/>
                <a:gd name="T54" fmla="*/ 32 w 32"/>
                <a:gd name="T55" fmla="*/ 12 h 40"/>
                <a:gd name="T56" fmla="*/ 32 w 32"/>
                <a:gd name="T57" fmla="*/ 39 h 40"/>
                <a:gd name="T58" fmla="*/ 24 w 32"/>
                <a:gd name="T59" fmla="*/ 39 h 40"/>
                <a:gd name="T60" fmla="*/ 24 w 32"/>
                <a:gd name="T61" fmla="*/ 22 h 40"/>
                <a:gd name="T62" fmla="*/ 22 w 32"/>
                <a:gd name="T63" fmla="*/ 22 h 40"/>
                <a:gd name="T64" fmla="*/ 21 w 32"/>
                <a:gd name="T65" fmla="*/ 21 h 40"/>
                <a:gd name="T66" fmla="*/ 18 w 32"/>
                <a:gd name="T67" fmla="*/ 21 h 40"/>
                <a:gd name="T68" fmla="*/ 16 w 32"/>
                <a:gd name="T69" fmla="*/ 21 h 40"/>
                <a:gd name="T70" fmla="*/ 10 w 32"/>
                <a:gd name="T71" fmla="*/ 22 h 40"/>
                <a:gd name="T72" fmla="*/ 8 w 32"/>
                <a:gd name="T73" fmla="*/ 26 h 40"/>
                <a:gd name="T74" fmla="*/ 8 w 32"/>
                <a:gd name="T75" fmla="*/ 29 h 40"/>
                <a:gd name="T76" fmla="*/ 10 w 32"/>
                <a:gd name="T77" fmla="*/ 31 h 40"/>
                <a:gd name="T78" fmla="*/ 12 w 32"/>
                <a:gd name="T79" fmla="*/ 32 h 40"/>
                <a:gd name="T80" fmla="*/ 15 w 32"/>
                <a:gd name="T81" fmla="*/ 33 h 40"/>
                <a:gd name="T82" fmla="*/ 18 w 32"/>
                <a:gd name="T83" fmla="*/ 32 h 40"/>
                <a:gd name="T84" fmla="*/ 21 w 32"/>
                <a:gd name="T85" fmla="*/ 31 h 40"/>
                <a:gd name="T86" fmla="*/ 23 w 32"/>
                <a:gd name="T87" fmla="*/ 30 h 40"/>
                <a:gd name="T88" fmla="*/ 24 w 32"/>
                <a:gd name="T89" fmla="*/ 28 h 40"/>
                <a:gd name="T90" fmla="*/ 24 w 32"/>
                <a:gd name="T9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0">
                  <a:moveTo>
                    <a:pt x="24" y="39"/>
                  </a:moveTo>
                  <a:cubicBezTo>
                    <a:pt x="24" y="35"/>
                    <a:pt x="24" y="35"/>
                    <a:pt x="24" y="35"/>
                  </a:cubicBezTo>
                  <a:cubicBezTo>
                    <a:pt x="23" y="36"/>
                    <a:pt x="23" y="37"/>
                    <a:pt x="22" y="37"/>
                  </a:cubicBezTo>
                  <a:cubicBezTo>
                    <a:pt x="21" y="37"/>
                    <a:pt x="21" y="38"/>
                    <a:pt x="20" y="38"/>
                  </a:cubicBezTo>
                  <a:cubicBezTo>
                    <a:pt x="19" y="39"/>
                    <a:pt x="18" y="39"/>
                    <a:pt x="17" y="39"/>
                  </a:cubicBezTo>
                  <a:cubicBezTo>
                    <a:pt x="16" y="39"/>
                    <a:pt x="15" y="40"/>
                    <a:pt x="14" y="40"/>
                  </a:cubicBezTo>
                  <a:cubicBezTo>
                    <a:pt x="12" y="40"/>
                    <a:pt x="11" y="39"/>
                    <a:pt x="9" y="39"/>
                  </a:cubicBezTo>
                  <a:cubicBezTo>
                    <a:pt x="7" y="38"/>
                    <a:pt x="6" y="38"/>
                    <a:pt x="5" y="37"/>
                  </a:cubicBezTo>
                  <a:cubicBezTo>
                    <a:pt x="3" y="36"/>
                    <a:pt x="2" y="34"/>
                    <a:pt x="2" y="33"/>
                  </a:cubicBezTo>
                  <a:cubicBezTo>
                    <a:pt x="1" y="31"/>
                    <a:pt x="0" y="29"/>
                    <a:pt x="0" y="27"/>
                  </a:cubicBezTo>
                  <a:cubicBezTo>
                    <a:pt x="0" y="24"/>
                    <a:pt x="1" y="23"/>
                    <a:pt x="2" y="21"/>
                  </a:cubicBezTo>
                  <a:cubicBezTo>
                    <a:pt x="2" y="20"/>
                    <a:pt x="3" y="18"/>
                    <a:pt x="5" y="17"/>
                  </a:cubicBezTo>
                  <a:cubicBezTo>
                    <a:pt x="6" y="16"/>
                    <a:pt x="8" y="15"/>
                    <a:pt x="10" y="15"/>
                  </a:cubicBezTo>
                  <a:cubicBezTo>
                    <a:pt x="12" y="14"/>
                    <a:pt x="14" y="14"/>
                    <a:pt x="16" y="14"/>
                  </a:cubicBezTo>
                  <a:cubicBezTo>
                    <a:pt x="18" y="14"/>
                    <a:pt x="19" y="14"/>
                    <a:pt x="21" y="15"/>
                  </a:cubicBezTo>
                  <a:cubicBezTo>
                    <a:pt x="22" y="15"/>
                    <a:pt x="23" y="15"/>
                    <a:pt x="24" y="16"/>
                  </a:cubicBezTo>
                  <a:cubicBezTo>
                    <a:pt x="24" y="13"/>
                    <a:pt x="24" y="13"/>
                    <a:pt x="24" y="13"/>
                  </a:cubicBezTo>
                  <a:cubicBezTo>
                    <a:pt x="24" y="11"/>
                    <a:pt x="24" y="9"/>
                    <a:pt x="22" y="8"/>
                  </a:cubicBezTo>
                  <a:cubicBezTo>
                    <a:pt x="21" y="7"/>
                    <a:pt x="19" y="6"/>
                    <a:pt x="17" y="6"/>
                  </a:cubicBezTo>
                  <a:cubicBezTo>
                    <a:pt x="15" y="6"/>
                    <a:pt x="13" y="6"/>
                    <a:pt x="12" y="7"/>
                  </a:cubicBezTo>
                  <a:cubicBezTo>
                    <a:pt x="10" y="7"/>
                    <a:pt x="9" y="8"/>
                    <a:pt x="7" y="9"/>
                  </a:cubicBezTo>
                  <a:cubicBezTo>
                    <a:pt x="4" y="3"/>
                    <a:pt x="4" y="3"/>
                    <a:pt x="4" y="3"/>
                  </a:cubicBezTo>
                  <a:cubicBezTo>
                    <a:pt x="6" y="2"/>
                    <a:pt x="8" y="1"/>
                    <a:pt x="10" y="0"/>
                  </a:cubicBezTo>
                  <a:cubicBezTo>
                    <a:pt x="12" y="0"/>
                    <a:pt x="15" y="0"/>
                    <a:pt x="17" y="0"/>
                  </a:cubicBezTo>
                  <a:cubicBezTo>
                    <a:pt x="19" y="0"/>
                    <a:pt x="21" y="0"/>
                    <a:pt x="23" y="0"/>
                  </a:cubicBezTo>
                  <a:cubicBezTo>
                    <a:pt x="25" y="1"/>
                    <a:pt x="26" y="2"/>
                    <a:pt x="28" y="3"/>
                  </a:cubicBezTo>
                  <a:cubicBezTo>
                    <a:pt x="29" y="4"/>
                    <a:pt x="30" y="5"/>
                    <a:pt x="31" y="7"/>
                  </a:cubicBezTo>
                  <a:cubicBezTo>
                    <a:pt x="31" y="8"/>
                    <a:pt x="32" y="10"/>
                    <a:pt x="32" y="12"/>
                  </a:cubicBezTo>
                  <a:cubicBezTo>
                    <a:pt x="32" y="39"/>
                    <a:pt x="32" y="39"/>
                    <a:pt x="32" y="39"/>
                  </a:cubicBezTo>
                  <a:lnTo>
                    <a:pt x="24" y="39"/>
                  </a:lnTo>
                  <a:close/>
                  <a:moveTo>
                    <a:pt x="24" y="22"/>
                  </a:moveTo>
                  <a:cubicBezTo>
                    <a:pt x="24" y="22"/>
                    <a:pt x="23" y="22"/>
                    <a:pt x="22" y="22"/>
                  </a:cubicBezTo>
                  <a:cubicBezTo>
                    <a:pt x="22" y="21"/>
                    <a:pt x="21" y="21"/>
                    <a:pt x="21" y="21"/>
                  </a:cubicBezTo>
                  <a:cubicBezTo>
                    <a:pt x="20" y="21"/>
                    <a:pt x="19" y="21"/>
                    <a:pt x="18" y="21"/>
                  </a:cubicBezTo>
                  <a:cubicBezTo>
                    <a:pt x="17" y="21"/>
                    <a:pt x="17" y="21"/>
                    <a:pt x="16" y="21"/>
                  </a:cubicBezTo>
                  <a:cubicBezTo>
                    <a:pt x="13" y="21"/>
                    <a:pt x="11" y="21"/>
                    <a:pt x="10" y="22"/>
                  </a:cubicBezTo>
                  <a:cubicBezTo>
                    <a:pt x="8" y="23"/>
                    <a:pt x="8" y="25"/>
                    <a:pt x="8" y="26"/>
                  </a:cubicBezTo>
                  <a:cubicBezTo>
                    <a:pt x="8" y="28"/>
                    <a:pt x="8" y="29"/>
                    <a:pt x="8" y="29"/>
                  </a:cubicBezTo>
                  <a:cubicBezTo>
                    <a:pt x="9" y="30"/>
                    <a:pt x="9" y="31"/>
                    <a:pt x="10" y="31"/>
                  </a:cubicBezTo>
                  <a:cubicBezTo>
                    <a:pt x="10" y="32"/>
                    <a:pt x="11" y="32"/>
                    <a:pt x="12" y="32"/>
                  </a:cubicBezTo>
                  <a:cubicBezTo>
                    <a:pt x="13" y="33"/>
                    <a:pt x="14" y="33"/>
                    <a:pt x="15" y="33"/>
                  </a:cubicBezTo>
                  <a:cubicBezTo>
                    <a:pt x="16" y="33"/>
                    <a:pt x="17" y="33"/>
                    <a:pt x="18" y="32"/>
                  </a:cubicBezTo>
                  <a:cubicBezTo>
                    <a:pt x="19" y="32"/>
                    <a:pt x="20" y="32"/>
                    <a:pt x="21" y="31"/>
                  </a:cubicBezTo>
                  <a:cubicBezTo>
                    <a:pt x="21" y="31"/>
                    <a:pt x="22" y="30"/>
                    <a:pt x="23" y="30"/>
                  </a:cubicBezTo>
                  <a:cubicBezTo>
                    <a:pt x="23" y="29"/>
                    <a:pt x="24" y="28"/>
                    <a:pt x="24" y="28"/>
                  </a:cubicBezTo>
                  <a:lnTo>
                    <a:pt x="2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a:solidFill>
                  <a:schemeClr val="bg1"/>
                </a:solidFill>
              </a:endParaRPr>
            </a:p>
          </p:txBody>
        </p:sp>
        <p:sp>
          <p:nvSpPr>
            <p:cNvPr id="224" name="Freeform 42">
              <a:extLst>
                <a:ext uri="{FF2B5EF4-FFF2-40B4-BE49-F238E27FC236}">
                  <a16:creationId xmlns:a16="http://schemas.microsoft.com/office/drawing/2014/main" id="{16B384B2-A2D9-4CB4-AF87-AF1004852B5B}"/>
                </a:ext>
              </a:extLst>
            </p:cNvPr>
            <p:cNvSpPr>
              <a:spLocks/>
            </p:cNvSpPr>
            <p:nvPr userDrawn="1"/>
          </p:nvSpPr>
          <p:spPr bwMode="auto">
            <a:xfrm>
              <a:off x="3877436" y="6212575"/>
              <a:ext cx="78468" cy="99391"/>
            </a:xfrm>
            <a:custGeom>
              <a:avLst/>
              <a:gdLst>
                <a:gd name="T0" fmla="*/ 23 w 31"/>
                <a:gd name="T1" fmla="*/ 39 h 39"/>
                <a:gd name="T2" fmla="*/ 23 w 31"/>
                <a:gd name="T3" fmla="*/ 17 h 39"/>
                <a:gd name="T4" fmla="*/ 22 w 31"/>
                <a:gd name="T5" fmla="*/ 9 h 39"/>
                <a:gd name="T6" fmla="*/ 15 w 31"/>
                <a:gd name="T7" fmla="*/ 7 h 39"/>
                <a:gd name="T8" fmla="*/ 12 w 31"/>
                <a:gd name="T9" fmla="*/ 7 h 39"/>
                <a:gd name="T10" fmla="*/ 10 w 31"/>
                <a:gd name="T11" fmla="*/ 9 h 39"/>
                <a:gd name="T12" fmla="*/ 8 w 31"/>
                <a:gd name="T13" fmla="*/ 12 h 39"/>
                <a:gd name="T14" fmla="*/ 8 w 31"/>
                <a:gd name="T15" fmla="*/ 16 h 39"/>
                <a:gd name="T16" fmla="*/ 8 w 31"/>
                <a:gd name="T17" fmla="*/ 39 h 39"/>
                <a:gd name="T18" fmla="*/ 0 w 31"/>
                <a:gd name="T19" fmla="*/ 39 h 39"/>
                <a:gd name="T20" fmla="*/ 0 w 31"/>
                <a:gd name="T21" fmla="*/ 0 h 39"/>
                <a:gd name="T22" fmla="*/ 8 w 31"/>
                <a:gd name="T23" fmla="*/ 0 h 39"/>
                <a:gd name="T24" fmla="*/ 8 w 31"/>
                <a:gd name="T25" fmla="*/ 4 h 39"/>
                <a:gd name="T26" fmla="*/ 9 w 31"/>
                <a:gd name="T27" fmla="*/ 2 h 39"/>
                <a:gd name="T28" fmla="*/ 12 w 31"/>
                <a:gd name="T29" fmla="*/ 1 h 39"/>
                <a:gd name="T30" fmla="*/ 14 w 31"/>
                <a:gd name="T31" fmla="*/ 0 h 39"/>
                <a:gd name="T32" fmla="*/ 17 w 31"/>
                <a:gd name="T33" fmla="*/ 0 h 39"/>
                <a:gd name="T34" fmla="*/ 23 w 31"/>
                <a:gd name="T35" fmla="*/ 1 h 39"/>
                <a:gd name="T36" fmla="*/ 28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2" y="9"/>
                  </a:cubicBezTo>
                  <a:cubicBezTo>
                    <a:pt x="20" y="7"/>
                    <a:pt x="18" y="7"/>
                    <a:pt x="15" y="7"/>
                  </a:cubicBezTo>
                  <a:cubicBezTo>
                    <a:pt x="14" y="7"/>
                    <a:pt x="13" y="7"/>
                    <a:pt x="12" y="7"/>
                  </a:cubicBezTo>
                  <a:cubicBezTo>
                    <a:pt x="11" y="8"/>
                    <a:pt x="10" y="8"/>
                    <a:pt x="10" y="9"/>
                  </a:cubicBezTo>
                  <a:cubicBezTo>
                    <a:pt x="9" y="10"/>
                    <a:pt x="8" y="11"/>
                    <a:pt x="8" y="12"/>
                  </a:cubicBezTo>
                  <a:cubicBezTo>
                    <a:pt x="8" y="14"/>
                    <a:pt x="8" y="15"/>
                    <a:pt x="8" y="16"/>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2" y="1"/>
                  </a:cubicBezTo>
                  <a:cubicBezTo>
                    <a:pt x="12" y="0"/>
                    <a:pt x="13" y="0"/>
                    <a:pt x="14" y="0"/>
                  </a:cubicBezTo>
                  <a:cubicBezTo>
                    <a:pt x="15" y="0"/>
                    <a:pt x="16" y="0"/>
                    <a:pt x="17" y="0"/>
                  </a:cubicBezTo>
                  <a:cubicBezTo>
                    <a:pt x="20" y="0"/>
                    <a:pt x="22" y="0"/>
                    <a:pt x="23" y="1"/>
                  </a:cubicBezTo>
                  <a:cubicBezTo>
                    <a:pt x="25" y="1"/>
                    <a:pt x="26" y="2"/>
                    <a:pt x="28" y="4"/>
                  </a:cubicBezTo>
                  <a:cubicBezTo>
                    <a:pt x="29" y="5"/>
                    <a:pt x="29" y="7"/>
                    <a:pt x="30" y="9"/>
                  </a:cubicBezTo>
                  <a:cubicBezTo>
                    <a:pt x="31"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a:solidFill>
                  <a:schemeClr val="bg1"/>
                </a:solidFill>
              </a:endParaRPr>
            </a:p>
          </p:txBody>
        </p:sp>
        <p:sp>
          <p:nvSpPr>
            <p:cNvPr id="225" name="Freeform 43">
              <a:extLst>
                <a:ext uri="{FF2B5EF4-FFF2-40B4-BE49-F238E27FC236}">
                  <a16:creationId xmlns:a16="http://schemas.microsoft.com/office/drawing/2014/main" id="{DC309D60-84B9-4652-BEF1-F71EFAD3A402}"/>
                </a:ext>
              </a:extLst>
            </p:cNvPr>
            <p:cNvSpPr>
              <a:spLocks/>
            </p:cNvSpPr>
            <p:nvPr userDrawn="1"/>
          </p:nvSpPr>
          <p:spPr bwMode="auto">
            <a:xfrm>
              <a:off x="3975084"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0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3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6 w 29"/>
                <a:gd name="T55" fmla="*/ 24 h 40"/>
                <a:gd name="T56" fmla="*/ 13 w 29"/>
                <a:gd name="T57" fmla="*/ 22 h 40"/>
                <a:gd name="T58" fmla="*/ 7 w 29"/>
                <a:gd name="T59" fmla="*/ 20 h 40"/>
                <a:gd name="T60" fmla="*/ 4 w 29"/>
                <a:gd name="T61" fmla="*/ 17 h 40"/>
                <a:gd name="T62" fmla="*/ 2 w 29"/>
                <a:gd name="T63" fmla="*/ 14 h 40"/>
                <a:gd name="T64" fmla="*/ 1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2" y="6"/>
                    <a:pt x="11" y="7"/>
                    <a:pt x="10" y="7"/>
                  </a:cubicBezTo>
                  <a:cubicBezTo>
                    <a:pt x="9" y="8"/>
                    <a:pt x="9" y="9"/>
                    <a:pt x="9" y="10"/>
                  </a:cubicBezTo>
                  <a:cubicBezTo>
                    <a:pt x="9" y="10"/>
                    <a:pt x="9" y="11"/>
                    <a:pt x="9" y="11"/>
                  </a:cubicBezTo>
                  <a:cubicBezTo>
                    <a:pt x="10" y="12"/>
                    <a:pt x="10" y="12"/>
                    <a:pt x="10"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3" y="29"/>
                    <a:pt x="3" y="29"/>
                    <a:pt x="3"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1" y="27"/>
                    <a:pt x="21" y="27"/>
                  </a:cubicBezTo>
                  <a:cubicBezTo>
                    <a:pt x="21" y="26"/>
                    <a:pt x="20" y="25"/>
                    <a:pt x="19" y="25"/>
                  </a:cubicBezTo>
                  <a:cubicBezTo>
                    <a:pt x="18" y="25"/>
                    <a:pt x="18" y="24"/>
                    <a:pt x="16" y="24"/>
                  </a:cubicBezTo>
                  <a:cubicBezTo>
                    <a:pt x="15" y="23"/>
                    <a:pt x="14" y="23"/>
                    <a:pt x="13" y="22"/>
                  </a:cubicBezTo>
                  <a:cubicBezTo>
                    <a:pt x="11" y="21"/>
                    <a:pt x="9" y="20"/>
                    <a:pt x="7" y="20"/>
                  </a:cubicBezTo>
                  <a:cubicBezTo>
                    <a:pt x="6" y="19"/>
                    <a:pt x="5" y="18"/>
                    <a:pt x="4" y="17"/>
                  </a:cubicBezTo>
                  <a:cubicBezTo>
                    <a:pt x="3" y="16"/>
                    <a:pt x="2" y="15"/>
                    <a:pt x="2" y="14"/>
                  </a:cubicBezTo>
                  <a:cubicBezTo>
                    <a:pt x="2" y="13"/>
                    <a:pt x="1" y="12"/>
                    <a:pt x="1" y="10"/>
                  </a:cubicBezTo>
                  <a:cubicBezTo>
                    <a:pt x="1"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a:solidFill>
                  <a:schemeClr val="bg1"/>
                </a:solidFill>
              </a:endParaRPr>
            </a:p>
          </p:txBody>
        </p:sp>
        <p:sp>
          <p:nvSpPr>
            <p:cNvPr id="226" name="Freeform 44">
              <a:extLst>
                <a:ext uri="{FF2B5EF4-FFF2-40B4-BE49-F238E27FC236}">
                  <a16:creationId xmlns:a16="http://schemas.microsoft.com/office/drawing/2014/main" id="{A4440044-5486-483F-B652-7EE3849461B3}"/>
                </a:ext>
              </a:extLst>
            </p:cNvPr>
            <p:cNvSpPr>
              <a:spLocks/>
            </p:cNvSpPr>
            <p:nvPr userDrawn="1"/>
          </p:nvSpPr>
          <p:spPr bwMode="auto">
            <a:xfrm>
              <a:off x="4058782" y="6212575"/>
              <a:ext cx="122060" cy="99391"/>
            </a:xfrm>
            <a:custGeom>
              <a:avLst/>
              <a:gdLst>
                <a:gd name="T0" fmla="*/ 55 w 70"/>
                <a:gd name="T1" fmla="*/ 57 h 57"/>
                <a:gd name="T2" fmla="*/ 45 w 70"/>
                <a:gd name="T3" fmla="*/ 57 h 57"/>
                <a:gd name="T4" fmla="*/ 35 w 70"/>
                <a:gd name="T5" fmla="*/ 17 h 57"/>
                <a:gd name="T6" fmla="*/ 25 w 70"/>
                <a:gd name="T7" fmla="*/ 57 h 57"/>
                <a:gd name="T8" fmla="*/ 14 w 70"/>
                <a:gd name="T9" fmla="*/ 57 h 57"/>
                <a:gd name="T10" fmla="*/ 0 w 70"/>
                <a:gd name="T11" fmla="*/ 0 h 57"/>
                <a:gd name="T12" fmla="*/ 10 w 70"/>
                <a:gd name="T13" fmla="*/ 0 h 57"/>
                <a:gd name="T14" fmla="*/ 20 w 70"/>
                <a:gd name="T15" fmla="*/ 39 h 57"/>
                <a:gd name="T16" fmla="*/ 30 w 70"/>
                <a:gd name="T17" fmla="*/ 0 h 57"/>
                <a:gd name="T18" fmla="*/ 39 w 70"/>
                <a:gd name="T19" fmla="*/ 0 h 57"/>
                <a:gd name="T20" fmla="*/ 49 w 70"/>
                <a:gd name="T21" fmla="*/ 39 h 57"/>
                <a:gd name="T22" fmla="*/ 60 w 70"/>
                <a:gd name="T23" fmla="*/ 0 h 57"/>
                <a:gd name="T24" fmla="*/ 70 w 70"/>
                <a:gd name="T25" fmla="*/ 0 h 57"/>
                <a:gd name="T26" fmla="*/ 55 w 7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55" y="57"/>
                  </a:moveTo>
                  <a:lnTo>
                    <a:pt x="45" y="57"/>
                  </a:lnTo>
                  <a:lnTo>
                    <a:pt x="35" y="17"/>
                  </a:lnTo>
                  <a:lnTo>
                    <a:pt x="25" y="57"/>
                  </a:lnTo>
                  <a:lnTo>
                    <a:pt x="14" y="57"/>
                  </a:lnTo>
                  <a:lnTo>
                    <a:pt x="0" y="0"/>
                  </a:lnTo>
                  <a:lnTo>
                    <a:pt x="10" y="0"/>
                  </a:lnTo>
                  <a:lnTo>
                    <a:pt x="20" y="39"/>
                  </a:lnTo>
                  <a:lnTo>
                    <a:pt x="30" y="0"/>
                  </a:lnTo>
                  <a:lnTo>
                    <a:pt x="39" y="0"/>
                  </a:lnTo>
                  <a:lnTo>
                    <a:pt x="49" y="39"/>
                  </a:lnTo>
                  <a:lnTo>
                    <a:pt x="60" y="0"/>
                  </a:lnTo>
                  <a:lnTo>
                    <a:pt x="70" y="0"/>
                  </a:lnTo>
                  <a:lnTo>
                    <a:pt x="55" y="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a:solidFill>
                  <a:schemeClr val="bg1"/>
                </a:solidFill>
              </a:endParaRPr>
            </a:p>
          </p:txBody>
        </p:sp>
        <p:sp>
          <p:nvSpPr>
            <p:cNvPr id="227" name="Freeform 45">
              <a:extLst>
                <a:ext uri="{FF2B5EF4-FFF2-40B4-BE49-F238E27FC236}">
                  <a16:creationId xmlns:a16="http://schemas.microsoft.com/office/drawing/2014/main" id="{446771E9-EA09-4256-8955-FE392C07AFC4}"/>
                </a:ext>
              </a:extLst>
            </p:cNvPr>
            <p:cNvSpPr>
              <a:spLocks noEditPoints="1"/>
            </p:cNvSpPr>
            <p:nvPr userDrawn="1"/>
          </p:nvSpPr>
          <p:spPr bwMode="auto">
            <a:xfrm>
              <a:off x="419130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a:solidFill>
                  <a:schemeClr val="bg1"/>
                </a:solidFill>
              </a:endParaRPr>
            </a:p>
          </p:txBody>
        </p:sp>
        <p:sp>
          <p:nvSpPr>
            <p:cNvPr id="228" name="Freeform 46">
              <a:extLst>
                <a:ext uri="{FF2B5EF4-FFF2-40B4-BE49-F238E27FC236}">
                  <a16:creationId xmlns:a16="http://schemas.microsoft.com/office/drawing/2014/main" id="{FE985025-CAA5-44F2-9174-87CD1D8BA182}"/>
                </a:ext>
              </a:extLst>
            </p:cNvPr>
            <p:cNvSpPr>
              <a:spLocks/>
            </p:cNvSpPr>
            <p:nvPr userDrawn="1"/>
          </p:nvSpPr>
          <p:spPr bwMode="auto">
            <a:xfrm>
              <a:off x="4295927" y="6212575"/>
              <a:ext cx="57543" cy="99391"/>
            </a:xfrm>
            <a:custGeom>
              <a:avLst/>
              <a:gdLst>
                <a:gd name="T0" fmla="*/ 21 w 23"/>
                <a:gd name="T1" fmla="*/ 8 h 39"/>
                <a:gd name="T2" fmla="*/ 18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6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8" y="7"/>
                  </a:cubicBezTo>
                  <a:cubicBezTo>
                    <a:pt x="17" y="7"/>
                    <a:pt x="16"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0" y="1"/>
                    <a:pt x="11" y="1"/>
                  </a:cubicBezTo>
                  <a:cubicBezTo>
                    <a:pt x="12" y="0"/>
                    <a:pt x="13" y="0"/>
                    <a:pt x="14" y="0"/>
                  </a:cubicBezTo>
                  <a:cubicBezTo>
                    <a:pt x="14" y="0"/>
                    <a:pt x="15" y="0"/>
                    <a:pt x="16"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a:solidFill>
                  <a:schemeClr val="bg1"/>
                </a:solidFill>
              </a:endParaRPr>
            </a:p>
          </p:txBody>
        </p:sp>
        <p:sp>
          <p:nvSpPr>
            <p:cNvPr id="229" name="Freeform 47">
              <a:extLst>
                <a:ext uri="{FF2B5EF4-FFF2-40B4-BE49-F238E27FC236}">
                  <a16:creationId xmlns:a16="http://schemas.microsoft.com/office/drawing/2014/main" id="{1105FBBE-AD06-4F22-94D8-E2E98185FAA9}"/>
                </a:ext>
              </a:extLst>
            </p:cNvPr>
            <p:cNvSpPr>
              <a:spLocks/>
            </p:cNvSpPr>
            <p:nvPr userDrawn="1"/>
          </p:nvSpPr>
          <p:spPr bwMode="auto">
            <a:xfrm>
              <a:off x="4346494" y="6284068"/>
              <a:ext cx="29644"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3 w 12"/>
                <a:gd name="T11" fmla="*/ 11 h 12"/>
                <a:gd name="T12" fmla="*/ 2 w 12"/>
                <a:gd name="T13" fmla="*/ 10 h 12"/>
                <a:gd name="T14" fmla="*/ 0 w 12"/>
                <a:gd name="T15" fmla="*/ 8 h 12"/>
                <a:gd name="T16" fmla="*/ 0 w 12"/>
                <a:gd name="T17" fmla="*/ 6 h 12"/>
                <a:gd name="T18" fmla="*/ 0 w 12"/>
                <a:gd name="T19" fmla="*/ 4 h 12"/>
                <a:gd name="T20" fmla="*/ 2 w 12"/>
                <a:gd name="T21" fmla="*/ 2 h 12"/>
                <a:gd name="T22" fmla="*/ 3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3" y="11"/>
                  </a:cubicBezTo>
                  <a:cubicBezTo>
                    <a:pt x="3" y="11"/>
                    <a:pt x="2" y="10"/>
                    <a:pt x="2" y="10"/>
                  </a:cubicBezTo>
                  <a:cubicBezTo>
                    <a:pt x="1" y="9"/>
                    <a:pt x="1" y="9"/>
                    <a:pt x="0" y="8"/>
                  </a:cubicBezTo>
                  <a:cubicBezTo>
                    <a:pt x="0" y="7"/>
                    <a:pt x="0" y="7"/>
                    <a:pt x="0" y="6"/>
                  </a:cubicBezTo>
                  <a:cubicBezTo>
                    <a:pt x="0" y="5"/>
                    <a:pt x="0" y="4"/>
                    <a:pt x="0" y="4"/>
                  </a:cubicBezTo>
                  <a:cubicBezTo>
                    <a:pt x="1" y="3"/>
                    <a:pt x="1" y="2"/>
                    <a:pt x="2" y="2"/>
                  </a:cubicBezTo>
                  <a:cubicBezTo>
                    <a:pt x="2" y="1"/>
                    <a:pt x="3" y="1"/>
                    <a:pt x="3"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a:solidFill>
                  <a:schemeClr val="bg1"/>
                </a:solidFill>
              </a:endParaRPr>
            </a:p>
          </p:txBody>
        </p:sp>
        <p:sp>
          <p:nvSpPr>
            <p:cNvPr id="230" name="Freeform 48">
              <a:extLst>
                <a:ext uri="{FF2B5EF4-FFF2-40B4-BE49-F238E27FC236}">
                  <a16:creationId xmlns:a16="http://schemas.microsoft.com/office/drawing/2014/main" id="{8141824A-6AD4-4B53-B837-71461DD538CC}"/>
                </a:ext>
              </a:extLst>
            </p:cNvPr>
            <p:cNvSpPr>
              <a:spLocks/>
            </p:cNvSpPr>
            <p:nvPr userDrawn="1"/>
          </p:nvSpPr>
          <p:spPr bwMode="auto">
            <a:xfrm>
              <a:off x="498115" y="6388691"/>
              <a:ext cx="94161" cy="130778"/>
            </a:xfrm>
            <a:custGeom>
              <a:avLst/>
              <a:gdLst>
                <a:gd name="T0" fmla="*/ 32 w 54"/>
                <a:gd name="T1" fmla="*/ 12 h 75"/>
                <a:gd name="T2" fmla="*/ 32 w 54"/>
                <a:gd name="T3" fmla="*/ 75 h 75"/>
                <a:gd name="T4" fmla="*/ 22 w 54"/>
                <a:gd name="T5" fmla="*/ 75 h 75"/>
                <a:gd name="T6" fmla="*/ 22 w 54"/>
                <a:gd name="T7" fmla="*/ 12 h 75"/>
                <a:gd name="T8" fmla="*/ 0 w 54"/>
                <a:gd name="T9" fmla="*/ 12 h 75"/>
                <a:gd name="T10" fmla="*/ 0 w 54"/>
                <a:gd name="T11" fmla="*/ 0 h 75"/>
                <a:gd name="T12" fmla="*/ 54 w 54"/>
                <a:gd name="T13" fmla="*/ 0 h 75"/>
                <a:gd name="T14" fmla="*/ 54 w 54"/>
                <a:gd name="T15" fmla="*/ 12 h 75"/>
                <a:gd name="T16" fmla="*/ 32 w 54"/>
                <a:gd name="T17"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2"/>
                  </a:moveTo>
                  <a:lnTo>
                    <a:pt x="32" y="75"/>
                  </a:lnTo>
                  <a:lnTo>
                    <a:pt x="22" y="75"/>
                  </a:lnTo>
                  <a:lnTo>
                    <a:pt x="22" y="12"/>
                  </a:lnTo>
                  <a:lnTo>
                    <a:pt x="0" y="12"/>
                  </a:lnTo>
                  <a:lnTo>
                    <a:pt x="0" y="0"/>
                  </a:lnTo>
                  <a:lnTo>
                    <a:pt x="54" y="0"/>
                  </a:lnTo>
                  <a:lnTo>
                    <a:pt x="54" y="12"/>
                  </a:lnTo>
                  <a:lnTo>
                    <a:pt x="32"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a:solidFill>
                  <a:schemeClr val="bg1"/>
                </a:solidFill>
              </a:endParaRPr>
            </a:p>
          </p:txBody>
        </p:sp>
        <p:sp>
          <p:nvSpPr>
            <p:cNvPr id="231" name="Freeform 49">
              <a:extLst>
                <a:ext uri="{FF2B5EF4-FFF2-40B4-BE49-F238E27FC236}">
                  <a16:creationId xmlns:a16="http://schemas.microsoft.com/office/drawing/2014/main" id="{1CEF1D95-CD6C-417A-9539-CB4DBAA5E07D}"/>
                </a:ext>
              </a:extLst>
            </p:cNvPr>
            <p:cNvSpPr>
              <a:spLocks/>
            </p:cNvSpPr>
            <p:nvPr userDrawn="1"/>
          </p:nvSpPr>
          <p:spPr bwMode="auto">
            <a:xfrm>
              <a:off x="609713" y="6383459"/>
              <a:ext cx="78468"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9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1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2" y="25"/>
                    <a:pt x="21" y="24"/>
                  </a:cubicBezTo>
                  <a:cubicBezTo>
                    <a:pt x="20" y="22"/>
                    <a:pt x="18" y="21"/>
                    <a:pt x="15" y="21"/>
                  </a:cubicBezTo>
                  <a:cubicBezTo>
                    <a:pt x="14" y="21"/>
                    <a:pt x="13" y="21"/>
                    <a:pt x="12" y="22"/>
                  </a:cubicBezTo>
                  <a:cubicBezTo>
                    <a:pt x="11" y="22"/>
                    <a:pt x="10" y="23"/>
                    <a:pt x="9" y="24"/>
                  </a:cubicBezTo>
                  <a:cubicBezTo>
                    <a:pt x="9" y="24"/>
                    <a:pt x="8" y="25"/>
                    <a:pt x="8" y="27"/>
                  </a:cubicBezTo>
                  <a:cubicBezTo>
                    <a:pt x="7"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8" y="17"/>
                    <a:pt x="9" y="17"/>
                  </a:cubicBezTo>
                  <a:cubicBezTo>
                    <a:pt x="10" y="16"/>
                    <a:pt x="10" y="16"/>
                    <a:pt x="11" y="15"/>
                  </a:cubicBezTo>
                  <a:cubicBezTo>
                    <a:pt x="12" y="15"/>
                    <a:pt x="13" y="15"/>
                    <a:pt x="14" y="14"/>
                  </a:cubicBezTo>
                  <a:cubicBezTo>
                    <a:pt x="15" y="14"/>
                    <a:pt x="16" y="14"/>
                    <a:pt x="17" y="14"/>
                  </a:cubicBezTo>
                  <a:cubicBezTo>
                    <a:pt x="19" y="14"/>
                    <a:pt x="21" y="14"/>
                    <a:pt x="23" y="15"/>
                  </a:cubicBezTo>
                  <a:cubicBezTo>
                    <a:pt x="25" y="16"/>
                    <a:pt x="26" y="17"/>
                    <a:pt x="27" y="18"/>
                  </a:cubicBezTo>
                  <a:cubicBezTo>
                    <a:pt x="28" y="20"/>
                    <a:pt x="29" y="22"/>
                    <a:pt x="30" y="24"/>
                  </a:cubicBezTo>
                  <a:cubicBezTo>
                    <a:pt x="30"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a:solidFill>
                  <a:schemeClr val="bg1"/>
                </a:solidFill>
              </a:endParaRPr>
            </a:p>
          </p:txBody>
        </p:sp>
        <p:sp>
          <p:nvSpPr>
            <p:cNvPr id="232" name="Freeform 50">
              <a:extLst>
                <a:ext uri="{FF2B5EF4-FFF2-40B4-BE49-F238E27FC236}">
                  <a16:creationId xmlns:a16="http://schemas.microsoft.com/office/drawing/2014/main" id="{BF6CB5D3-9648-4D73-AB7C-5374814E5BA2}"/>
                </a:ext>
              </a:extLst>
            </p:cNvPr>
            <p:cNvSpPr>
              <a:spLocks noEditPoints="1"/>
            </p:cNvSpPr>
            <p:nvPr userDrawn="1"/>
          </p:nvSpPr>
          <p:spPr bwMode="auto">
            <a:xfrm>
              <a:off x="705618" y="6418333"/>
              <a:ext cx="85443" cy="102879"/>
            </a:xfrm>
            <a:custGeom>
              <a:avLst/>
              <a:gdLst>
                <a:gd name="T0" fmla="*/ 33 w 33"/>
                <a:gd name="T1" fmla="*/ 19 h 40"/>
                <a:gd name="T2" fmla="*/ 33 w 33"/>
                <a:gd name="T3" fmla="*/ 21 h 40"/>
                <a:gd name="T4" fmla="*/ 33 w 33"/>
                <a:gd name="T5" fmla="*/ 23 h 40"/>
                <a:gd name="T6" fmla="*/ 7 w 33"/>
                <a:gd name="T7" fmla="*/ 23 h 40"/>
                <a:gd name="T8" fmla="*/ 9 w 33"/>
                <a:gd name="T9" fmla="*/ 28 h 40"/>
                <a:gd name="T10" fmla="*/ 11 w 33"/>
                <a:gd name="T11" fmla="*/ 31 h 40"/>
                <a:gd name="T12" fmla="*/ 14 w 33"/>
                <a:gd name="T13" fmla="*/ 33 h 40"/>
                <a:gd name="T14" fmla="*/ 17 w 33"/>
                <a:gd name="T15" fmla="*/ 33 h 40"/>
                <a:gd name="T16" fmla="*/ 19 w 33"/>
                <a:gd name="T17" fmla="*/ 33 h 40"/>
                <a:gd name="T18" fmla="*/ 22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1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5 w 33"/>
                <a:gd name="T65" fmla="*/ 13 h 40"/>
                <a:gd name="T66" fmla="*/ 23 w 33"/>
                <a:gd name="T67" fmla="*/ 10 h 40"/>
                <a:gd name="T68" fmla="*/ 20 w 33"/>
                <a:gd name="T69" fmla="*/ 8 h 40"/>
                <a:gd name="T70" fmla="*/ 16 w 33"/>
                <a:gd name="T71" fmla="*/ 7 h 40"/>
                <a:gd name="T72" fmla="*/ 13 w 33"/>
                <a:gd name="T73" fmla="*/ 8 h 40"/>
                <a:gd name="T74" fmla="*/ 10 w 33"/>
                <a:gd name="T75" fmla="*/ 9 h 40"/>
                <a:gd name="T76" fmla="*/ 9 w 33"/>
                <a:gd name="T77" fmla="*/ 12 h 40"/>
                <a:gd name="T78" fmla="*/ 8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7" y="23"/>
                    <a:pt x="7" y="23"/>
                    <a:pt x="7" y="23"/>
                  </a:cubicBezTo>
                  <a:cubicBezTo>
                    <a:pt x="8" y="25"/>
                    <a:pt x="8" y="26"/>
                    <a:pt x="9" y="28"/>
                  </a:cubicBezTo>
                  <a:cubicBezTo>
                    <a:pt x="9" y="29"/>
                    <a:pt x="10" y="30"/>
                    <a:pt x="11" y="31"/>
                  </a:cubicBezTo>
                  <a:cubicBezTo>
                    <a:pt x="12" y="32"/>
                    <a:pt x="13" y="32"/>
                    <a:pt x="14" y="33"/>
                  </a:cubicBezTo>
                  <a:cubicBezTo>
                    <a:pt x="15" y="33"/>
                    <a:pt x="16" y="33"/>
                    <a:pt x="17" y="33"/>
                  </a:cubicBezTo>
                  <a:cubicBezTo>
                    <a:pt x="18" y="33"/>
                    <a:pt x="19" y="33"/>
                    <a:pt x="19" y="33"/>
                  </a:cubicBezTo>
                  <a:cubicBezTo>
                    <a:pt x="20" y="33"/>
                    <a:pt x="21" y="33"/>
                    <a:pt x="22" y="32"/>
                  </a:cubicBezTo>
                  <a:cubicBezTo>
                    <a:pt x="22" y="32"/>
                    <a:pt x="23" y="32"/>
                    <a:pt x="23" y="32"/>
                  </a:cubicBezTo>
                  <a:cubicBezTo>
                    <a:pt x="24" y="31"/>
                    <a:pt x="25"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20" y="40"/>
                    <a:pt x="18" y="40"/>
                    <a:pt x="17" y="40"/>
                  </a:cubicBezTo>
                  <a:cubicBezTo>
                    <a:pt x="15" y="40"/>
                    <a:pt x="13" y="40"/>
                    <a:pt x="12" y="39"/>
                  </a:cubicBezTo>
                  <a:cubicBezTo>
                    <a:pt x="11" y="39"/>
                    <a:pt x="9" y="38"/>
                    <a:pt x="8" y="38"/>
                  </a:cubicBezTo>
                  <a:cubicBezTo>
                    <a:pt x="7" y="37"/>
                    <a:pt x="6" y="36"/>
                    <a:pt x="5" y="35"/>
                  </a:cubicBezTo>
                  <a:cubicBezTo>
                    <a:pt x="4" y="34"/>
                    <a:pt x="3" y="33"/>
                    <a:pt x="3" y="31"/>
                  </a:cubicBezTo>
                  <a:cubicBezTo>
                    <a:pt x="2" y="30"/>
                    <a:pt x="1" y="28"/>
                    <a:pt x="1" y="26"/>
                  </a:cubicBezTo>
                  <a:cubicBezTo>
                    <a:pt x="0" y="24"/>
                    <a:pt x="0" y="22"/>
                    <a:pt x="0" y="20"/>
                  </a:cubicBezTo>
                  <a:cubicBezTo>
                    <a:pt x="0" y="17"/>
                    <a:pt x="0" y="14"/>
                    <a:pt x="1" y="12"/>
                  </a:cubicBezTo>
                  <a:cubicBezTo>
                    <a:pt x="2" y="9"/>
                    <a:pt x="3" y="7"/>
                    <a:pt x="5" y="5"/>
                  </a:cubicBezTo>
                  <a:cubicBezTo>
                    <a:pt x="6" y="4"/>
                    <a:pt x="8" y="2"/>
                    <a:pt x="10" y="1"/>
                  </a:cubicBezTo>
                  <a:cubicBezTo>
                    <a:pt x="12" y="1"/>
                    <a:pt x="14" y="0"/>
                    <a:pt x="17" y="0"/>
                  </a:cubicBezTo>
                  <a:cubicBezTo>
                    <a:pt x="20" y="0"/>
                    <a:pt x="22" y="1"/>
                    <a:pt x="24" y="2"/>
                  </a:cubicBezTo>
                  <a:cubicBezTo>
                    <a:pt x="26" y="3"/>
                    <a:pt x="28" y="4"/>
                    <a:pt x="29" y="6"/>
                  </a:cubicBezTo>
                  <a:cubicBezTo>
                    <a:pt x="30" y="8"/>
                    <a:pt x="31" y="10"/>
                    <a:pt x="32" y="12"/>
                  </a:cubicBezTo>
                  <a:cubicBezTo>
                    <a:pt x="33" y="14"/>
                    <a:pt x="33" y="17"/>
                    <a:pt x="33" y="19"/>
                  </a:cubicBezTo>
                  <a:close/>
                  <a:moveTo>
                    <a:pt x="25" y="17"/>
                  </a:moveTo>
                  <a:cubicBezTo>
                    <a:pt x="25" y="15"/>
                    <a:pt x="25" y="14"/>
                    <a:pt x="25" y="13"/>
                  </a:cubicBezTo>
                  <a:cubicBezTo>
                    <a:pt x="24" y="12"/>
                    <a:pt x="24" y="11"/>
                    <a:pt x="23" y="10"/>
                  </a:cubicBezTo>
                  <a:cubicBezTo>
                    <a:pt x="22" y="9"/>
                    <a:pt x="21" y="8"/>
                    <a:pt x="20" y="8"/>
                  </a:cubicBezTo>
                  <a:cubicBezTo>
                    <a:pt x="19" y="7"/>
                    <a:pt x="18" y="7"/>
                    <a:pt x="16" y="7"/>
                  </a:cubicBezTo>
                  <a:cubicBezTo>
                    <a:pt x="15" y="7"/>
                    <a:pt x="14" y="7"/>
                    <a:pt x="13" y="8"/>
                  </a:cubicBezTo>
                  <a:cubicBezTo>
                    <a:pt x="12" y="8"/>
                    <a:pt x="11" y="9"/>
                    <a:pt x="10" y="9"/>
                  </a:cubicBezTo>
                  <a:cubicBezTo>
                    <a:pt x="10" y="10"/>
                    <a:pt x="9" y="11"/>
                    <a:pt x="9" y="12"/>
                  </a:cubicBezTo>
                  <a:cubicBezTo>
                    <a:pt x="8" y="14"/>
                    <a:pt x="8" y="15"/>
                    <a:pt x="8"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a:solidFill>
                  <a:schemeClr val="bg1"/>
                </a:solidFill>
              </a:endParaRPr>
            </a:p>
          </p:txBody>
        </p:sp>
        <p:sp>
          <p:nvSpPr>
            <p:cNvPr id="233" name="Freeform 51">
              <a:extLst>
                <a:ext uri="{FF2B5EF4-FFF2-40B4-BE49-F238E27FC236}">
                  <a16:creationId xmlns:a16="http://schemas.microsoft.com/office/drawing/2014/main" id="{55F0E322-3AEE-482E-8E59-9FB04FACA931}"/>
                </a:ext>
              </a:extLst>
            </p:cNvPr>
            <p:cNvSpPr>
              <a:spLocks noEditPoints="1"/>
            </p:cNvSpPr>
            <p:nvPr userDrawn="1"/>
          </p:nvSpPr>
          <p:spPr bwMode="auto">
            <a:xfrm>
              <a:off x="857320" y="6383459"/>
              <a:ext cx="83698" cy="137753"/>
            </a:xfrm>
            <a:custGeom>
              <a:avLst/>
              <a:gdLst>
                <a:gd name="T0" fmla="*/ 33 w 33"/>
                <a:gd name="T1" fmla="*/ 35 h 54"/>
                <a:gd name="T2" fmla="*/ 31 w 33"/>
                <a:gd name="T3" fmla="*/ 43 h 54"/>
                <a:gd name="T4" fmla="*/ 28 w 33"/>
                <a:gd name="T5" fmla="*/ 49 h 54"/>
                <a:gd name="T6" fmla="*/ 23 w 33"/>
                <a:gd name="T7" fmla="*/ 53 h 54"/>
                <a:gd name="T8" fmla="*/ 17 w 33"/>
                <a:gd name="T9" fmla="*/ 54 h 54"/>
                <a:gd name="T10" fmla="*/ 12 w 33"/>
                <a:gd name="T11" fmla="*/ 53 h 54"/>
                <a:gd name="T12" fmla="*/ 8 w 33"/>
                <a:gd name="T13" fmla="*/ 50 h 54"/>
                <a:gd name="T14" fmla="*/ 8 w 33"/>
                <a:gd name="T15" fmla="*/ 53 h 54"/>
                <a:gd name="T16" fmla="*/ 0 w 33"/>
                <a:gd name="T17" fmla="*/ 53 h 54"/>
                <a:gd name="T18" fmla="*/ 0 w 33"/>
                <a:gd name="T19" fmla="*/ 4 h 54"/>
                <a:gd name="T20" fmla="*/ 8 w 33"/>
                <a:gd name="T21" fmla="*/ 0 h 54"/>
                <a:gd name="T22" fmla="*/ 8 w 33"/>
                <a:gd name="T23" fmla="*/ 19 h 54"/>
                <a:gd name="T24" fmla="*/ 10 w 33"/>
                <a:gd name="T25" fmla="*/ 17 h 54"/>
                <a:gd name="T26" fmla="*/ 12 w 33"/>
                <a:gd name="T27" fmla="*/ 16 h 54"/>
                <a:gd name="T28" fmla="*/ 14 w 33"/>
                <a:gd name="T29" fmla="*/ 14 h 54"/>
                <a:gd name="T30" fmla="*/ 18 w 33"/>
                <a:gd name="T31" fmla="*/ 14 h 54"/>
                <a:gd name="T32" fmla="*/ 24 w 33"/>
                <a:gd name="T33" fmla="*/ 15 h 54"/>
                <a:gd name="T34" fmla="*/ 28 w 33"/>
                <a:gd name="T35" fmla="*/ 19 h 54"/>
                <a:gd name="T36" fmla="*/ 31 w 33"/>
                <a:gd name="T37" fmla="*/ 25 h 54"/>
                <a:gd name="T38" fmla="*/ 33 w 33"/>
                <a:gd name="T39" fmla="*/ 35 h 54"/>
                <a:gd name="T40" fmla="*/ 25 w 33"/>
                <a:gd name="T41" fmla="*/ 35 h 54"/>
                <a:gd name="T42" fmla="*/ 23 w 33"/>
                <a:gd name="T43" fmla="*/ 24 h 54"/>
                <a:gd name="T44" fmla="*/ 16 w 33"/>
                <a:gd name="T45" fmla="*/ 21 h 54"/>
                <a:gd name="T46" fmla="*/ 14 w 33"/>
                <a:gd name="T47" fmla="*/ 21 h 54"/>
                <a:gd name="T48" fmla="*/ 11 w 33"/>
                <a:gd name="T49" fmla="*/ 23 h 54"/>
                <a:gd name="T50" fmla="*/ 9 w 33"/>
                <a:gd name="T51" fmla="*/ 24 h 54"/>
                <a:gd name="T52" fmla="*/ 8 w 33"/>
                <a:gd name="T53" fmla="*/ 26 h 54"/>
                <a:gd name="T54" fmla="*/ 8 w 33"/>
                <a:gd name="T55" fmla="*/ 42 h 54"/>
                <a:gd name="T56" fmla="*/ 9 w 33"/>
                <a:gd name="T57" fmla="*/ 44 h 54"/>
                <a:gd name="T58" fmla="*/ 11 w 33"/>
                <a:gd name="T59" fmla="*/ 45 h 54"/>
                <a:gd name="T60" fmla="*/ 14 w 33"/>
                <a:gd name="T61" fmla="*/ 47 h 54"/>
                <a:gd name="T62" fmla="*/ 17 w 33"/>
                <a:gd name="T63" fmla="*/ 47 h 54"/>
                <a:gd name="T64" fmla="*/ 23 w 33"/>
                <a:gd name="T65" fmla="*/ 44 h 54"/>
                <a:gd name="T66" fmla="*/ 25 w 33"/>
                <a:gd name="T6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4">
                  <a:moveTo>
                    <a:pt x="33" y="35"/>
                  </a:moveTo>
                  <a:cubicBezTo>
                    <a:pt x="33" y="38"/>
                    <a:pt x="32" y="41"/>
                    <a:pt x="31" y="43"/>
                  </a:cubicBezTo>
                  <a:cubicBezTo>
                    <a:pt x="30" y="46"/>
                    <a:pt x="29" y="48"/>
                    <a:pt x="28" y="49"/>
                  </a:cubicBezTo>
                  <a:cubicBezTo>
                    <a:pt x="27" y="51"/>
                    <a:pt x="25" y="52"/>
                    <a:pt x="23" y="53"/>
                  </a:cubicBezTo>
                  <a:cubicBezTo>
                    <a:pt x="21" y="54"/>
                    <a:pt x="19" y="54"/>
                    <a:pt x="17" y="54"/>
                  </a:cubicBezTo>
                  <a:cubicBezTo>
                    <a:pt x="16" y="54"/>
                    <a:pt x="14" y="54"/>
                    <a:pt x="12" y="53"/>
                  </a:cubicBezTo>
                  <a:cubicBezTo>
                    <a:pt x="10" y="52"/>
                    <a:pt x="9" y="51"/>
                    <a:pt x="8" y="50"/>
                  </a:cubicBezTo>
                  <a:cubicBezTo>
                    <a:pt x="8" y="53"/>
                    <a:pt x="8" y="53"/>
                    <a:pt x="8" y="53"/>
                  </a:cubicBezTo>
                  <a:cubicBezTo>
                    <a:pt x="0" y="53"/>
                    <a:pt x="0" y="53"/>
                    <a:pt x="0" y="53"/>
                  </a:cubicBezTo>
                  <a:cubicBezTo>
                    <a:pt x="0" y="4"/>
                    <a:pt x="0" y="4"/>
                    <a:pt x="0" y="4"/>
                  </a:cubicBezTo>
                  <a:cubicBezTo>
                    <a:pt x="8" y="0"/>
                    <a:pt x="8" y="0"/>
                    <a:pt x="8" y="0"/>
                  </a:cubicBezTo>
                  <a:cubicBezTo>
                    <a:pt x="8" y="19"/>
                    <a:pt x="8" y="19"/>
                    <a:pt x="8" y="19"/>
                  </a:cubicBezTo>
                  <a:cubicBezTo>
                    <a:pt x="9" y="18"/>
                    <a:pt x="9" y="17"/>
                    <a:pt x="10" y="17"/>
                  </a:cubicBezTo>
                  <a:cubicBezTo>
                    <a:pt x="11" y="16"/>
                    <a:pt x="11" y="16"/>
                    <a:pt x="12" y="16"/>
                  </a:cubicBezTo>
                  <a:cubicBezTo>
                    <a:pt x="13" y="15"/>
                    <a:pt x="13" y="15"/>
                    <a:pt x="14" y="14"/>
                  </a:cubicBezTo>
                  <a:cubicBezTo>
                    <a:pt x="15" y="14"/>
                    <a:pt x="16" y="14"/>
                    <a:pt x="18" y="14"/>
                  </a:cubicBezTo>
                  <a:cubicBezTo>
                    <a:pt x="20" y="14"/>
                    <a:pt x="22" y="14"/>
                    <a:pt x="24" y="15"/>
                  </a:cubicBezTo>
                  <a:cubicBezTo>
                    <a:pt x="25" y="16"/>
                    <a:pt x="27" y="17"/>
                    <a:pt x="28" y="19"/>
                  </a:cubicBezTo>
                  <a:cubicBezTo>
                    <a:pt x="30" y="21"/>
                    <a:pt x="31" y="23"/>
                    <a:pt x="31" y="25"/>
                  </a:cubicBezTo>
                  <a:cubicBezTo>
                    <a:pt x="32" y="28"/>
                    <a:pt x="33" y="31"/>
                    <a:pt x="33" y="35"/>
                  </a:cubicBezTo>
                  <a:close/>
                  <a:moveTo>
                    <a:pt x="25" y="35"/>
                  </a:moveTo>
                  <a:cubicBezTo>
                    <a:pt x="25" y="30"/>
                    <a:pt x="24" y="27"/>
                    <a:pt x="23" y="24"/>
                  </a:cubicBezTo>
                  <a:cubicBezTo>
                    <a:pt x="21" y="22"/>
                    <a:pt x="19" y="21"/>
                    <a:pt x="16" y="21"/>
                  </a:cubicBezTo>
                  <a:cubicBezTo>
                    <a:pt x="15" y="21"/>
                    <a:pt x="15" y="21"/>
                    <a:pt x="14" y="21"/>
                  </a:cubicBezTo>
                  <a:cubicBezTo>
                    <a:pt x="13" y="22"/>
                    <a:pt x="12" y="22"/>
                    <a:pt x="11" y="23"/>
                  </a:cubicBezTo>
                  <a:cubicBezTo>
                    <a:pt x="11" y="23"/>
                    <a:pt x="10" y="24"/>
                    <a:pt x="9" y="24"/>
                  </a:cubicBezTo>
                  <a:cubicBezTo>
                    <a:pt x="9" y="25"/>
                    <a:pt x="8" y="25"/>
                    <a:pt x="8" y="26"/>
                  </a:cubicBezTo>
                  <a:cubicBezTo>
                    <a:pt x="8" y="42"/>
                    <a:pt x="8" y="42"/>
                    <a:pt x="8" y="42"/>
                  </a:cubicBezTo>
                  <a:cubicBezTo>
                    <a:pt x="8" y="43"/>
                    <a:pt x="9" y="43"/>
                    <a:pt x="9" y="44"/>
                  </a:cubicBezTo>
                  <a:cubicBezTo>
                    <a:pt x="10" y="44"/>
                    <a:pt x="11" y="45"/>
                    <a:pt x="11" y="45"/>
                  </a:cubicBezTo>
                  <a:cubicBezTo>
                    <a:pt x="12" y="46"/>
                    <a:pt x="13" y="46"/>
                    <a:pt x="14" y="47"/>
                  </a:cubicBezTo>
                  <a:cubicBezTo>
                    <a:pt x="15" y="47"/>
                    <a:pt x="16" y="47"/>
                    <a:pt x="17" y="47"/>
                  </a:cubicBezTo>
                  <a:cubicBezTo>
                    <a:pt x="19" y="47"/>
                    <a:pt x="21" y="46"/>
                    <a:pt x="23" y="44"/>
                  </a:cubicBezTo>
                  <a:cubicBezTo>
                    <a:pt x="24" y="42"/>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a:solidFill>
                  <a:schemeClr val="bg1"/>
                </a:solidFill>
              </a:endParaRPr>
            </a:p>
          </p:txBody>
        </p:sp>
        <p:sp>
          <p:nvSpPr>
            <p:cNvPr id="234" name="Freeform 52">
              <a:extLst>
                <a:ext uri="{FF2B5EF4-FFF2-40B4-BE49-F238E27FC236}">
                  <a16:creationId xmlns:a16="http://schemas.microsoft.com/office/drawing/2014/main" id="{0D3C59AD-7CCF-4166-9D21-3C3484889312}"/>
                </a:ext>
              </a:extLst>
            </p:cNvPr>
            <p:cNvSpPr>
              <a:spLocks noEditPoints="1"/>
            </p:cNvSpPr>
            <p:nvPr userDrawn="1"/>
          </p:nvSpPr>
          <p:spPr bwMode="auto">
            <a:xfrm>
              <a:off x="956713"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1" y="33"/>
                    <a:pt x="21" y="32"/>
                  </a:cubicBezTo>
                  <a:cubicBezTo>
                    <a:pt x="22" y="32"/>
                    <a:pt x="22" y="32"/>
                    <a:pt x="23" y="32"/>
                  </a:cubicBezTo>
                  <a:cubicBezTo>
                    <a:pt x="24" y="31"/>
                    <a:pt x="24"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8"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a:solidFill>
                  <a:schemeClr val="bg1"/>
                </a:solidFill>
              </a:endParaRPr>
            </a:p>
          </p:txBody>
        </p:sp>
        <p:sp>
          <p:nvSpPr>
            <p:cNvPr id="235" name="Freeform 53">
              <a:extLst>
                <a:ext uri="{FF2B5EF4-FFF2-40B4-BE49-F238E27FC236}">
                  <a16:creationId xmlns:a16="http://schemas.microsoft.com/office/drawing/2014/main" id="{9C9DA4CE-7B4D-42AE-9264-92B7D7757DD8}"/>
                </a:ext>
              </a:extLst>
            </p:cNvPr>
            <p:cNvSpPr>
              <a:spLocks/>
            </p:cNvSpPr>
            <p:nvPr userDrawn="1"/>
          </p:nvSpPr>
          <p:spPr bwMode="auto">
            <a:xfrm>
              <a:off x="1050873" y="6383459"/>
              <a:ext cx="55799" cy="137753"/>
            </a:xfrm>
            <a:custGeom>
              <a:avLst/>
              <a:gdLst>
                <a:gd name="T0" fmla="*/ 21 w 22"/>
                <a:gd name="T1" fmla="*/ 52 h 54"/>
                <a:gd name="T2" fmla="*/ 18 w 22"/>
                <a:gd name="T3" fmla="*/ 54 h 54"/>
                <a:gd name="T4" fmla="*/ 14 w 22"/>
                <a:gd name="T5" fmla="*/ 54 h 54"/>
                <a:gd name="T6" fmla="*/ 11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2" y="54"/>
                    <a:pt x="11" y="54"/>
                  </a:cubicBezTo>
                  <a:cubicBezTo>
                    <a:pt x="10" y="53"/>
                    <a:pt x="9" y="53"/>
                    <a:pt x="8" y="52"/>
                  </a:cubicBezTo>
                  <a:cubicBezTo>
                    <a:pt x="7" y="51"/>
                    <a:pt x="6" y="50"/>
                    <a:pt x="6" y="49"/>
                  </a:cubicBezTo>
                  <a:cubicBezTo>
                    <a:pt x="6"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2"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a:solidFill>
                  <a:schemeClr val="bg1"/>
                </a:solidFill>
              </a:endParaRPr>
            </a:p>
          </p:txBody>
        </p:sp>
        <p:sp>
          <p:nvSpPr>
            <p:cNvPr id="236" name="Freeform 54">
              <a:extLst>
                <a:ext uri="{FF2B5EF4-FFF2-40B4-BE49-F238E27FC236}">
                  <a16:creationId xmlns:a16="http://schemas.microsoft.com/office/drawing/2014/main" id="{DBCBD0D2-5C9C-4B12-8CF8-9CA320825ED7}"/>
                </a:ext>
              </a:extLst>
            </p:cNvPr>
            <p:cNvSpPr>
              <a:spLocks/>
            </p:cNvSpPr>
            <p:nvPr userDrawn="1"/>
          </p:nvSpPr>
          <p:spPr bwMode="auto">
            <a:xfrm>
              <a:off x="1118877"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a:solidFill>
                  <a:schemeClr val="bg1"/>
                </a:solidFill>
              </a:endParaRPr>
            </a:p>
          </p:txBody>
        </p:sp>
        <p:sp>
          <p:nvSpPr>
            <p:cNvPr id="237" name="Freeform 55">
              <a:extLst>
                <a:ext uri="{FF2B5EF4-FFF2-40B4-BE49-F238E27FC236}">
                  <a16:creationId xmlns:a16="http://schemas.microsoft.com/office/drawing/2014/main" id="{CDCFBD31-7961-4587-876E-1FAFC4E74AB8}"/>
                </a:ext>
              </a:extLst>
            </p:cNvPr>
            <p:cNvSpPr>
              <a:spLocks noEditPoints="1"/>
            </p:cNvSpPr>
            <p:nvPr userDrawn="1"/>
          </p:nvSpPr>
          <p:spPr bwMode="auto">
            <a:xfrm>
              <a:off x="1190370"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29 w 33"/>
                <a:gd name="T25" fmla="*/ 35 h 40"/>
                <a:gd name="T26" fmla="*/ 27 w 33"/>
                <a:gd name="T27" fmla="*/ 37 h 40"/>
                <a:gd name="T28" fmla="*/ 24 w 33"/>
                <a:gd name="T29" fmla="*/ 39 h 40"/>
                <a:gd name="T30" fmla="*/ 20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2"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0" y="33"/>
                    <a:pt x="21" y="32"/>
                  </a:cubicBezTo>
                  <a:cubicBezTo>
                    <a:pt x="22" y="32"/>
                    <a:pt x="22" y="32"/>
                    <a:pt x="23" y="32"/>
                  </a:cubicBezTo>
                  <a:cubicBezTo>
                    <a:pt x="23" y="31"/>
                    <a:pt x="24" y="31"/>
                    <a:pt x="25" y="30"/>
                  </a:cubicBezTo>
                  <a:cubicBezTo>
                    <a:pt x="29" y="35"/>
                    <a:pt x="29" y="35"/>
                    <a:pt x="29" y="35"/>
                  </a:cubicBezTo>
                  <a:cubicBezTo>
                    <a:pt x="29" y="36"/>
                    <a:pt x="28" y="37"/>
                    <a:pt x="27" y="37"/>
                  </a:cubicBezTo>
                  <a:cubicBezTo>
                    <a:pt x="26" y="38"/>
                    <a:pt x="25" y="38"/>
                    <a:pt x="24" y="39"/>
                  </a:cubicBezTo>
                  <a:cubicBezTo>
                    <a:pt x="23" y="39"/>
                    <a:pt x="22" y="40"/>
                    <a:pt x="20"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7"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a:solidFill>
                  <a:schemeClr val="bg1"/>
                </a:solidFill>
              </a:endParaRPr>
            </a:p>
          </p:txBody>
        </p:sp>
        <p:sp>
          <p:nvSpPr>
            <p:cNvPr id="238" name="Freeform 56">
              <a:extLst>
                <a:ext uri="{FF2B5EF4-FFF2-40B4-BE49-F238E27FC236}">
                  <a16:creationId xmlns:a16="http://schemas.microsoft.com/office/drawing/2014/main" id="{52482C08-723A-4738-9787-3516B3C17145}"/>
                </a:ext>
              </a:extLst>
            </p:cNvPr>
            <p:cNvSpPr>
              <a:spLocks/>
            </p:cNvSpPr>
            <p:nvPr userDrawn="1"/>
          </p:nvSpPr>
          <p:spPr bwMode="auto">
            <a:xfrm>
              <a:off x="1294993" y="6418333"/>
              <a:ext cx="55799" cy="101135"/>
            </a:xfrm>
            <a:custGeom>
              <a:avLst/>
              <a:gdLst>
                <a:gd name="T0" fmla="*/ 20 w 22"/>
                <a:gd name="T1" fmla="*/ 9 h 39"/>
                <a:gd name="T2" fmla="*/ 18 w 22"/>
                <a:gd name="T3" fmla="*/ 8 h 39"/>
                <a:gd name="T4" fmla="*/ 15 w 22"/>
                <a:gd name="T5" fmla="*/ 7 h 39"/>
                <a:gd name="T6" fmla="*/ 9 w 22"/>
                <a:gd name="T7" fmla="*/ 10 h 39"/>
                <a:gd name="T8" fmla="*/ 7 w 22"/>
                <a:gd name="T9" fmla="*/ 17 h 39"/>
                <a:gd name="T10" fmla="*/ 7 w 22"/>
                <a:gd name="T11" fmla="*/ 39 h 39"/>
                <a:gd name="T12" fmla="*/ 0 w 22"/>
                <a:gd name="T13" fmla="*/ 39 h 39"/>
                <a:gd name="T14" fmla="*/ 0 w 22"/>
                <a:gd name="T15" fmla="*/ 1 h 39"/>
                <a:gd name="T16" fmla="*/ 7 w 22"/>
                <a:gd name="T17" fmla="*/ 1 h 39"/>
                <a:gd name="T18" fmla="*/ 7 w 22"/>
                <a:gd name="T19" fmla="*/ 5 h 39"/>
                <a:gd name="T20" fmla="*/ 9 w 22"/>
                <a:gd name="T21" fmla="*/ 3 h 39"/>
                <a:gd name="T22" fmla="*/ 11 w 22"/>
                <a:gd name="T23" fmla="*/ 1 h 39"/>
                <a:gd name="T24" fmla="*/ 13 w 22"/>
                <a:gd name="T25" fmla="*/ 0 h 39"/>
                <a:gd name="T26" fmla="*/ 16 w 22"/>
                <a:gd name="T27" fmla="*/ 0 h 39"/>
                <a:gd name="T28" fmla="*/ 20 w 22"/>
                <a:gd name="T29" fmla="*/ 1 h 39"/>
                <a:gd name="T30" fmla="*/ 22 w 22"/>
                <a:gd name="T31" fmla="*/ 2 h 39"/>
                <a:gd name="T32" fmla="*/ 20 w 22"/>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9"/>
                  </a:moveTo>
                  <a:cubicBezTo>
                    <a:pt x="20" y="8"/>
                    <a:pt x="19" y="8"/>
                    <a:pt x="18" y="8"/>
                  </a:cubicBezTo>
                  <a:cubicBezTo>
                    <a:pt x="17" y="8"/>
                    <a:pt x="16" y="7"/>
                    <a:pt x="15" y="7"/>
                  </a:cubicBezTo>
                  <a:cubicBezTo>
                    <a:pt x="12" y="7"/>
                    <a:pt x="10" y="8"/>
                    <a:pt x="9" y="10"/>
                  </a:cubicBezTo>
                  <a:cubicBezTo>
                    <a:pt x="8" y="12"/>
                    <a:pt x="7" y="14"/>
                    <a:pt x="7" y="17"/>
                  </a:cubicBezTo>
                  <a:cubicBezTo>
                    <a:pt x="7" y="39"/>
                    <a:pt x="7" y="39"/>
                    <a:pt x="7" y="39"/>
                  </a:cubicBezTo>
                  <a:cubicBezTo>
                    <a:pt x="0" y="39"/>
                    <a:pt x="0" y="39"/>
                    <a:pt x="0" y="39"/>
                  </a:cubicBezTo>
                  <a:cubicBezTo>
                    <a:pt x="0" y="1"/>
                    <a:pt x="0" y="1"/>
                    <a:pt x="0" y="1"/>
                  </a:cubicBezTo>
                  <a:cubicBezTo>
                    <a:pt x="7" y="1"/>
                    <a:pt x="7" y="1"/>
                    <a:pt x="7" y="1"/>
                  </a:cubicBezTo>
                  <a:cubicBezTo>
                    <a:pt x="7" y="5"/>
                    <a:pt x="7" y="5"/>
                    <a:pt x="7" y="5"/>
                  </a:cubicBezTo>
                  <a:cubicBezTo>
                    <a:pt x="8" y="4"/>
                    <a:pt x="8" y="3"/>
                    <a:pt x="9" y="3"/>
                  </a:cubicBezTo>
                  <a:cubicBezTo>
                    <a:pt x="9" y="2"/>
                    <a:pt x="10" y="2"/>
                    <a:pt x="11" y="1"/>
                  </a:cubicBezTo>
                  <a:cubicBezTo>
                    <a:pt x="11" y="1"/>
                    <a:pt x="12" y="1"/>
                    <a:pt x="13" y="0"/>
                  </a:cubicBezTo>
                  <a:cubicBezTo>
                    <a:pt x="14" y="0"/>
                    <a:pt x="15" y="0"/>
                    <a:pt x="16" y="0"/>
                  </a:cubicBezTo>
                  <a:cubicBezTo>
                    <a:pt x="17" y="0"/>
                    <a:pt x="19" y="0"/>
                    <a:pt x="20" y="1"/>
                  </a:cubicBezTo>
                  <a:cubicBezTo>
                    <a:pt x="21" y="1"/>
                    <a:pt x="22" y="1"/>
                    <a:pt x="22" y="2"/>
                  </a:cubicBezTo>
                  <a:lnTo>
                    <a:pt x="20"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a:solidFill>
                  <a:schemeClr val="bg1"/>
                </a:solidFill>
              </a:endParaRPr>
            </a:p>
          </p:txBody>
        </p:sp>
        <p:sp>
          <p:nvSpPr>
            <p:cNvPr id="239" name="Freeform 57">
              <a:extLst>
                <a:ext uri="{FF2B5EF4-FFF2-40B4-BE49-F238E27FC236}">
                  <a16:creationId xmlns:a16="http://schemas.microsoft.com/office/drawing/2014/main" id="{5B72A8F0-33E3-42CD-88C2-C35BEC0E9833}"/>
                </a:ext>
              </a:extLst>
            </p:cNvPr>
            <p:cNvSpPr>
              <a:spLocks/>
            </p:cNvSpPr>
            <p:nvPr userDrawn="1"/>
          </p:nvSpPr>
          <p:spPr bwMode="auto">
            <a:xfrm>
              <a:off x="1406591"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a:solidFill>
                  <a:schemeClr val="bg1"/>
                </a:solidFill>
              </a:endParaRPr>
            </a:p>
          </p:txBody>
        </p:sp>
        <p:sp>
          <p:nvSpPr>
            <p:cNvPr id="240" name="Freeform 58">
              <a:extLst>
                <a:ext uri="{FF2B5EF4-FFF2-40B4-BE49-F238E27FC236}">
                  <a16:creationId xmlns:a16="http://schemas.microsoft.com/office/drawing/2014/main" id="{73FC54A2-6588-499B-968A-79F4CA9CF5F3}"/>
                </a:ext>
              </a:extLst>
            </p:cNvPr>
            <p:cNvSpPr>
              <a:spLocks/>
            </p:cNvSpPr>
            <p:nvPr userDrawn="1"/>
          </p:nvSpPr>
          <p:spPr bwMode="auto">
            <a:xfrm>
              <a:off x="1485058" y="6383459"/>
              <a:ext cx="80211"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10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2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3" y="25"/>
                    <a:pt x="21" y="24"/>
                  </a:cubicBezTo>
                  <a:cubicBezTo>
                    <a:pt x="20" y="22"/>
                    <a:pt x="18" y="21"/>
                    <a:pt x="15" y="21"/>
                  </a:cubicBezTo>
                  <a:cubicBezTo>
                    <a:pt x="14" y="21"/>
                    <a:pt x="13" y="21"/>
                    <a:pt x="12" y="22"/>
                  </a:cubicBezTo>
                  <a:cubicBezTo>
                    <a:pt x="11" y="22"/>
                    <a:pt x="10" y="23"/>
                    <a:pt x="10" y="24"/>
                  </a:cubicBezTo>
                  <a:cubicBezTo>
                    <a:pt x="9" y="24"/>
                    <a:pt x="8" y="25"/>
                    <a:pt x="8" y="27"/>
                  </a:cubicBezTo>
                  <a:cubicBezTo>
                    <a:pt x="8"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9" y="17"/>
                    <a:pt x="9" y="17"/>
                  </a:cubicBezTo>
                  <a:cubicBezTo>
                    <a:pt x="10" y="16"/>
                    <a:pt x="11" y="16"/>
                    <a:pt x="12" y="15"/>
                  </a:cubicBezTo>
                  <a:cubicBezTo>
                    <a:pt x="12" y="15"/>
                    <a:pt x="13" y="15"/>
                    <a:pt x="14" y="14"/>
                  </a:cubicBezTo>
                  <a:cubicBezTo>
                    <a:pt x="15" y="14"/>
                    <a:pt x="16" y="14"/>
                    <a:pt x="17" y="14"/>
                  </a:cubicBezTo>
                  <a:cubicBezTo>
                    <a:pt x="19" y="14"/>
                    <a:pt x="21" y="14"/>
                    <a:pt x="23" y="15"/>
                  </a:cubicBezTo>
                  <a:cubicBezTo>
                    <a:pt x="25" y="16"/>
                    <a:pt x="26" y="17"/>
                    <a:pt x="27" y="18"/>
                  </a:cubicBezTo>
                  <a:cubicBezTo>
                    <a:pt x="29" y="20"/>
                    <a:pt x="29" y="22"/>
                    <a:pt x="30" y="24"/>
                  </a:cubicBezTo>
                  <a:cubicBezTo>
                    <a:pt x="31"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a:solidFill>
                  <a:schemeClr val="bg1"/>
                </a:solidFill>
              </a:endParaRPr>
            </a:p>
          </p:txBody>
        </p:sp>
        <p:sp>
          <p:nvSpPr>
            <p:cNvPr id="241" name="Freeform 59">
              <a:extLst>
                <a:ext uri="{FF2B5EF4-FFF2-40B4-BE49-F238E27FC236}">
                  <a16:creationId xmlns:a16="http://schemas.microsoft.com/office/drawing/2014/main" id="{1E6AB002-C130-4648-A18E-BA496FF1756C}"/>
                </a:ext>
              </a:extLst>
            </p:cNvPr>
            <p:cNvSpPr>
              <a:spLocks noEditPoints="1"/>
            </p:cNvSpPr>
            <p:nvPr userDrawn="1"/>
          </p:nvSpPr>
          <p:spPr bwMode="auto">
            <a:xfrm>
              <a:off x="1582706" y="6418333"/>
              <a:ext cx="83698" cy="102879"/>
            </a:xfrm>
            <a:custGeom>
              <a:avLst/>
              <a:gdLst>
                <a:gd name="T0" fmla="*/ 33 w 33"/>
                <a:gd name="T1" fmla="*/ 19 h 40"/>
                <a:gd name="T2" fmla="*/ 33 w 33"/>
                <a:gd name="T3" fmla="*/ 21 h 40"/>
                <a:gd name="T4" fmla="*/ 33 w 33"/>
                <a:gd name="T5" fmla="*/ 23 h 40"/>
                <a:gd name="T6" fmla="*/ 8 w 33"/>
                <a:gd name="T7" fmla="*/ 23 h 40"/>
                <a:gd name="T8" fmla="*/ 9 w 33"/>
                <a:gd name="T9" fmla="*/ 28 h 40"/>
                <a:gd name="T10" fmla="*/ 11 w 33"/>
                <a:gd name="T11" fmla="*/ 31 h 40"/>
                <a:gd name="T12" fmla="*/ 14 w 33"/>
                <a:gd name="T13" fmla="*/ 33 h 40"/>
                <a:gd name="T14" fmla="*/ 17 w 33"/>
                <a:gd name="T15" fmla="*/ 33 h 40"/>
                <a:gd name="T16" fmla="*/ 20 w 33"/>
                <a:gd name="T17" fmla="*/ 33 h 40"/>
                <a:gd name="T18" fmla="*/ 22 w 33"/>
                <a:gd name="T19" fmla="*/ 32 h 40"/>
                <a:gd name="T20" fmla="*/ 24 w 33"/>
                <a:gd name="T21" fmla="*/ 32 h 40"/>
                <a:gd name="T22" fmla="*/ 26 w 33"/>
                <a:gd name="T23" fmla="*/ 30 h 40"/>
                <a:gd name="T24" fmla="*/ 30 w 33"/>
                <a:gd name="T25" fmla="*/ 35 h 40"/>
                <a:gd name="T26" fmla="*/ 27 w 33"/>
                <a:gd name="T27" fmla="*/ 37 h 40"/>
                <a:gd name="T28" fmla="*/ 25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2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6 w 33"/>
                <a:gd name="T63" fmla="*/ 17 h 40"/>
                <a:gd name="T64" fmla="*/ 25 w 33"/>
                <a:gd name="T65" fmla="*/ 13 h 40"/>
                <a:gd name="T66" fmla="*/ 23 w 33"/>
                <a:gd name="T67" fmla="*/ 10 h 40"/>
                <a:gd name="T68" fmla="*/ 21 w 33"/>
                <a:gd name="T69" fmla="*/ 8 h 40"/>
                <a:gd name="T70" fmla="*/ 17 w 33"/>
                <a:gd name="T71" fmla="*/ 7 h 40"/>
                <a:gd name="T72" fmla="*/ 13 w 33"/>
                <a:gd name="T73" fmla="*/ 8 h 40"/>
                <a:gd name="T74" fmla="*/ 11 w 33"/>
                <a:gd name="T75" fmla="*/ 9 h 40"/>
                <a:gd name="T76" fmla="*/ 9 w 33"/>
                <a:gd name="T77" fmla="*/ 12 h 40"/>
                <a:gd name="T78" fmla="*/ 8 w 33"/>
                <a:gd name="T79" fmla="*/ 17 h 40"/>
                <a:gd name="T80" fmla="*/ 26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8" y="23"/>
                    <a:pt x="8" y="23"/>
                    <a:pt x="8" y="23"/>
                  </a:cubicBezTo>
                  <a:cubicBezTo>
                    <a:pt x="8" y="25"/>
                    <a:pt x="8" y="26"/>
                    <a:pt x="9" y="28"/>
                  </a:cubicBezTo>
                  <a:cubicBezTo>
                    <a:pt x="10" y="29"/>
                    <a:pt x="10" y="30"/>
                    <a:pt x="11" y="31"/>
                  </a:cubicBezTo>
                  <a:cubicBezTo>
                    <a:pt x="12" y="32"/>
                    <a:pt x="13" y="32"/>
                    <a:pt x="14" y="33"/>
                  </a:cubicBezTo>
                  <a:cubicBezTo>
                    <a:pt x="15" y="33"/>
                    <a:pt x="16" y="33"/>
                    <a:pt x="17" y="33"/>
                  </a:cubicBezTo>
                  <a:cubicBezTo>
                    <a:pt x="18" y="33"/>
                    <a:pt x="19" y="33"/>
                    <a:pt x="20" y="33"/>
                  </a:cubicBezTo>
                  <a:cubicBezTo>
                    <a:pt x="20" y="33"/>
                    <a:pt x="21" y="33"/>
                    <a:pt x="22" y="32"/>
                  </a:cubicBezTo>
                  <a:cubicBezTo>
                    <a:pt x="23" y="32"/>
                    <a:pt x="23" y="32"/>
                    <a:pt x="24" y="32"/>
                  </a:cubicBezTo>
                  <a:cubicBezTo>
                    <a:pt x="24" y="31"/>
                    <a:pt x="25" y="31"/>
                    <a:pt x="26" y="30"/>
                  </a:cubicBezTo>
                  <a:cubicBezTo>
                    <a:pt x="30" y="35"/>
                    <a:pt x="30" y="35"/>
                    <a:pt x="30" y="35"/>
                  </a:cubicBezTo>
                  <a:cubicBezTo>
                    <a:pt x="29" y="36"/>
                    <a:pt x="28" y="37"/>
                    <a:pt x="27" y="37"/>
                  </a:cubicBezTo>
                  <a:cubicBezTo>
                    <a:pt x="27" y="38"/>
                    <a:pt x="26" y="38"/>
                    <a:pt x="25" y="39"/>
                  </a:cubicBezTo>
                  <a:cubicBezTo>
                    <a:pt x="24" y="39"/>
                    <a:pt x="22" y="40"/>
                    <a:pt x="21" y="40"/>
                  </a:cubicBezTo>
                  <a:cubicBezTo>
                    <a:pt x="20" y="40"/>
                    <a:pt x="18" y="40"/>
                    <a:pt x="17" y="40"/>
                  </a:cubicBezTo>
                  <a:cubicBezTo>
                    <a:pt x="15" y="40"/>
                    <a:pt x="14" y="40"/>
                    <a:pt x="12" y="39"/>
                  </a:cubicBezTo>
                  <a:cubicBezTo>
                    <a:pt x="11" y="39"/>
                    <a:pt x="10" y="38"/>
                    <a:pt x="8" y="38"/>
                  </a:cubicBezTo>
                  <a:cubicBezTo>
                    <a:pt x="7" y="37"/>
                    <a:pt x="6" y="36"/>
                    <a:pt x="5" y="35"/>
                  </a:cubicBezTo>
                  <a:cubicBezTo>
                    <a:pt x="4" y="34"/>
                    <a:pt x="4" y="33"/>
                    <a:pt x="3" y="31"/>
                  </a:cubicBezTo>
                  <a:cubicBezTo>
                    <a:pt x="2" y="30"/>
                    <a:pt x="1" y="28"/>
                    <a:pt x="1" y="26"/>
                  </a:cubicBezTo>
                  <a:cubicBezTo>
                    <a:pt x="1" y="24"/>
                    <a:pt x="0" y="22"/>
                    <a:pt x="0" y="20"/>
                  </a:cubicBezTo>
                  <a:cubicBezTo>
                    <a:pt x="0" y="17"/>
                    <a:pt x="1" y="14"/>
                    <a:pt x="2" y="12"/>
                  </a:cubicBezTo>
                  <a:cubicBezTo>
                    <a:pt x="2" y="9"/>
                    <a:pt x="4" y="7"/>
                    <a:pt x="5" y="5"/>
                  </a:cubicBezTo>
                  <a:cubicBezTo>
                    <a:pt x="6" y="4"/>
                    <a:pt x="8" y="2"/>
                    <a:pt x="10" y="1"/>
                  </a:cubicBezTo>
                  <a:cubicBezTo>
                    <a:pt x="12" y="1"/>
                    <a:pt x="15" y="0"/>
                    <a:pt x="17" y="0"/>
                  </a:cubicBezTo>
                  <a:cubicBezTo>
                    <a:pt x="20" y="0"/>
                    <a:pt x="22" y="1"/>
                    <a:pt x="24" y="2"/>
                  </a:cubicBezTo>
                  <a:cubicBezTo>
                    <a:pt x="26" y="3"/>
                    <a:pt x="28" y="4"/>
                    <a:pt x="29" y="6"/>
                  </a:cubicBezTo>
                  <a:cubicBezTo>
                    <a:pt x="31" y="8"/>
                    <a:pt x="32" y="10"/>
                    <a:pt x="32" y="12"/>
                  </a:cubicBezTo>
                  <a:cubicBezTo>
                    <a:pt x="33" y="14"/>
                    <a:pt x="33" y="17"/>
                    <a:pt x="33" y="19"/>
                  </a:cubicBezTo>
                  <a:close/>
                  <a:moveTo>
                    <a:pt x="26" y="17"/>
                  </a:moveTo>
                  <a:cubicBezTo>
                    <a:pt x="26" y="15"/>
                    <a:pt x="25" y="14"/>
                    <a:pt x="25" y="13"/>
                  </a:cubicBezTo>
                  <a:cubicBezTo>
                    <a:pt x="25" y="12"/>
                    <a:pt x="24" y="11"/>
                    <a:pt x="23" y="10"/>
                  </a:cubicBezTo>
                  <a:cubicBezTo>
                    <a:pt x="23" y="9"/>
                    <a:pt x="22" y="8"/>
                    <a:pt x="21" y="8"/>
                  </a:cubicBezTo>
                  <a:cubicBezTo>
                    <a:pt x="20" y="7"/>
                    <a:pt x="18" y="7"/>
                    <a:pt x="17" y="7"/>
                  </a:cubicBezTo>
                  <a:cubicBezTo>
                    <a:pt x="15" y="7"/>
                    <a:pt x="14" y="7"/>
                    <a:pt x="13" y="8"/>
                  </a:cubicBezTo>
                  <a:cubicBezTo>
                    <a:pt x="12" y="8"/>
                    <a:pt x="11" y="9"/>
                    <a:pt x="11" y="9"/>
                  </a:cubicBezTo>
                  <a:cubicBezTo>
                    <a:pt x="10" y="10"/>
                    <a:pt x="9" y="11"/>
                    <a:pt x="9" y="12"/>
                  </a:cubicBezTo>
                  <a:cubicBezTo>
                    <a:pt x="8" y="14"/>
                    <a:pt x="8" y="15"/>
                    <a:pt x="8" y="17"/>
                  </a:cubicBezTo>
                  <a:lnTo>
                    <a:pt x="26"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a:solidFill>
                  <a:schemeClr val="bg1"/>
                </a:solidFill>
              </a:endParaRPr>
            </a:p>
          </p:txBody>
        </p:sp>
        <p:sp>
          <p:nvSpPr>
            <p:cNvPr id="242" name="Freeform 60">
              <a:extLst>
                <a:ext uri="{FF2B5EF4-FFF2-40B4-BE49-F238E27FC236}">
                  <a16:creationId xmlns:a16="http://schemas.microsoft.com/office/drawing/2014/main" id="{B0044278-9F7F-4596-96D2-ACFBE0DEC0B1}"/>
                </a:ext>
              </a:extLst>
            </p:cNvPr>
            <p:cNvSpPr>
              <a:spLocks/>
            </p:cNvSpPr>
            <p:nvPr userDrawn="1"/>
          </p:nvSpPr>
          <p:spPr bwMode="auto">
            <a:xfrm>
              <a:off x="1727435" y="6421821"/>
              <a:ext cx="122060" cy="97648"/>
            </a:xfrm>
            <a:custGeom>
              <a:avLst/>
              <a:gdLst>
                <a:gd name="T0" fmla="*/ 56 w 70"/>
                <a:gd name="T1" fmla="*/ 56 h 56"/>
                <a:gd name="T2" fmla="*/ 46 w 70"/>
                <a:gd name="T3" fmla="*/ 56 h 56"/>
                <a:gd name="T4" fmla="*/ 35 w 70"/>
                <a:gd name="T5" fmla="*/ 16 h 56"/>
                <a:gd name="T6" fmla="*/ 25 w 70"/>
                <a:gd name="T7" fmla="*/ 56 h 56"/>
                <a:gd name="T8" fmla="*/ 15 w 70"/>
                <a:gd name="T9" fmla="*/ 56 h 56"/>
                <a:gd name="T10" fmla="*/ 0 w 70"/>
                <a:gd name="T11" fmla="*/ 0 h 56"/>
                <a:gd name="T12" fmla="*/ 10 w 70"/>
                <a:gd name="T13" fmla="*/ 0 h 56"/>
                <a:gd name="T14" fmla="*/ 21 w 70"/>
                <a:gd name="T15" fmla="*/ 38 h 56"/>
                <a:gd name="T16" fmla="*/ 31 w 70"/>
                <a:gd name="T17" fmla="*/ 0 h 56"/>
                <a:gd name="T18" fmla="*/ 40 w 70"/>
                <a:gd name="T19" fmla="*/ 0 h 56"/>
                <a:gd name="T20" fmla="*/ 50 w 70"/>
                <a:gd name="T21" fmla="*/ 38 h 56"/>
                <a:gd name="T22" fmla="*/ 60 w 70"/>
                <a:gd name="T23" fmla="*/ 0 h 56"/>
                <a:gd name="T24" fmla="*/ 70 w 70"/>
                <a:gd name="T25" fmla="*/ 0 h 56"/>
                <a:gd name="T26" fmla="*/ 56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6" y="56"/>
                  </a:moveTo>
                  <a:lnTo>
                    <a:pt x="46" y="56"/>
                  </a:lnTo>
                  <a:lnTo>
                    <a:pt x="35" y="16"/>
                  </a:lnTo>
                  <a:lnTo>
                    <a:pt x="25" y="56"/>
                  </a:lnTo>
                  <a:lnTo>
                    <a:pt x="15" y="56"/>
                  </a:lnTo>
                  <a:lnTo>
                    <a:pt x="0" y="0"/>
                  </a:lnTo>
                  <a:lnTo>
                    <a:pt x="10" y="0"/>
                  </a:lnTo>
                  <a:lnTo>
                    <a:pt x="21" y="38"/>
                  </a:lnTo>
                  <a:lnTo>
                    <a:pt x="31" y="0"/>
                  </a:lnTo>
                  <a:lnTo>
                    <a:pt x="40" y="0"/>
                  </a:lnTo>
                  <a:lnTo>
                    <a:pt x="50" y="38"/>
                  </a:lnTo>
                  <a:lnTo>
                    <a:pt x="60" y="0"/>
                  </a:lnTo>
                  <a:lnTo>
                    <a:pt x="70" y="0"/>
                  </a:lnTo>
                  <a:lnTo>
                    <a:pt x="56"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a:solidFill>
                  <a:schemeClr val="bg1"/>
                </a:solidFill>
              </a:endParaRPr>
            </a:p>
          </p:txBody>
        </p:sp>
        <p:sp>
          <p:nvSpPr>
            <p:cNvPr id="243" name="Freeform 61">
              <a:extLst>
                <a:ext uri="{FF2B5EF4-FFF2-40B4-BE49-F238E27FC236}">
                  <a16:creationId xmlns:a16="http://schemas.microsoft.com/office/drawing/2014/main" id="{79F75E0D-27A7-44C1-BF19-495F4768F995}"/>
                </a:ext>
              </a:extLst>
            </p:cNvPr>
            <p:cNvSpPr>
              <a:spLocks noEditPoints="1"/>
            </p:cNvSpPr>
            <p:nvPr userDrawn="1"/>
          </p:nvSpPr>
          <p:spPr bwMode="auto">
            <a:xfrm>
              <a:off x="1859957" y="6418333"/>
              <a:ext cx="87186" cy="102879"/>
            </a:xfrm>
            <a:custGeom>
              <a:avLst/>
              <a:gdLst>
                <a:gd name="T0" fmla="*/ 34 w 34"/>
                <a:gd name="T1" fmla="*/ 20 h 40"/>
                <a:gd name="T2" fmla="*/ 33 w 34"/>
                <a:gd name="T3" fmla="*/ 28 h 40"/>
                <a:gd name="T4" fmla="*/ 29 w 34"/>
                <a:gd name="T5" fmla="*/ 35 h 40"/>
                <a:gd name="T6" fmla="*/ 24 w 34"/>
                <a:gd name="T7" fmla="*/ 39 h 40"/>
                <a:gd name="T8" fmla="*/ 17 w 34"/>
                <a:gd name="T9" fmla="*/ 40 h 40"/>
                <a:gd name="T10" fmla="*/ 10 w 34"/>
                <a:gd name="T11" fmla="*/ 39 h 40"/>
                <a:gd name="T12" fmla="*/ 5 w 34"/>
                <a:gd name="T13" fmla="*/ 35 h 40"/>
                <a:gd name="T14" fmla="*/ 1 w 34"/>
                <a:gd name="T15" fmla="*/ 28 h 40"/>
                <a:gd name="T16" fmla="*/ 0 w 34"/>
                <a:gd name="T17" fmla="*/ 20 h 40"/>
                <a:gd name="T18" fmla="*/ 1 w 34"/>
                <a:gd name="T19" fmla="*/ 12 h 40"/>
                <a:gd name="T20" fmla="*/ 5 w 34"/>
                <a:gd name="T21" fmla="*/ 5 h 40"/>
                <a:gd name="T22" fmla="*/ 11 w 34"/>
                <a:gd name="T23" fmla="*/ 1 h 40"/>
                <a:gd name="T24" fmla="*/ 17 w 34"/>
                <a:gd name="T25" fmla="*/ 0 h 40"/>
                <a:gd name="T26" fmla="*/ 24 w 34"/>
                <a:gd name="T27" fmla="*/ 1 h 40"/>
                <a:gd name="T28" fmla="*/ 29 w 34"/>
                <a:gd name="T29" fmla="*/ 5 h 40"/>
                <a:gd name="T30" fmla="*/ 33 w 34"/>
                <a:gd name="T31" fmla="*/ 12 h 40"/>
                <a:gd name="T32" fmla="*/ 34 w 34"/>
                <a:gd name="T33" fmla="*/ 20 h 40"/>
                <a:gd name="T34" fmla="*/ 27 w 34"/>
                <a:gd name="T35" fmla="*/ 20 h 40"/>
                <a:gd name="T36" fmla="*/ 26 w 34"/>
                <a:gd name="T37" fmla="*/ 15 h 40"/>
                <a:gd name="T38" fmla="*/ 24 w 34"/>
                <a:gd name="T39" fmla="*/ 11 h 40"/>
                <a:gd name="T40" fmla="*/ 21 w 34"/>
                <a:gd name="T41" fmla="*/ 8 h 40"/>
                <a:gd name="T42" fmla="*/ 17 w 34"/>
                <a:gd name="T43" fmla="*/ 7 h 40"/>
                <a:gd name="T44" fmla="*/ 13 w 34"/>
                <a:gd name="T45" fmla="*/ 8 h 40"/>
                <a:gd name="T46" fmla="*/ 10 w 34"/>
                <a:gd name="T47" fmla="*/ 11 h 40"/>
                <a:gd name="T48" fmla="*/ 8 w 34"/>
                <a:gd name="T49" fmla="*/ 15 h 40"/>
                <a:gd name="T50" fmla="*/ 8 w 34"/>
                <a:gd name="T51" fmla="*/ 20 h 40"/>
                <a:gd name="T52" fmla="*/ 8 w 34"/>
                <a:gd name="T53" fmla="*/ 26 h 40"/>
                <a:gd name="T54" fmla="*/ 10 w 34"/>
                <a:gd name="T55" fmla="*/ 30 h 40"/>
                <a:gd name="T56" fmla="*/ 13 w 34"/>
                <a:gd name="T57" fmla="*/ 32 h 40"/>
                <a:gd name="T58" fmla="*/ 17 w 34"/>
                <a:gd name="T59" fmla="*/ 33 h 40"/>
                <a:gd name="T60" fmla="*/ 21 w 34"/>
                <a:gd name="T61" fmla="*/ 32 h 40"/>
                <a:gd name="T62" fmla="*/ 24 w 34"/>
                <a:gd name="T63" fmla="*/ 29 h 40"/>
                <a:gd name="T64" fmla="*/ 26 w 34"/>
                <a:gd name="T65" fmla="*/ 25 h 40"/>
                <a:gd name="T66" fmla="*/ 27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20"/>
                  </a:moveTo>
                  <a:cubicBezTo>
                    <a:pt x="34" y="23"/>
                    <a:pt x="34" y="26"/>
                    <a:pt x="33" y="28"/>
                  </a:cubicBezTo>
                  <a:cubicBezTo>
                    <a:pt x="32" y="31"/>
                    <a:pt x="31" y="33"/>
                    <a:pt x="29" y="35"/>
                  </a:cubicBezTo>
                  <a:cubicBezTo>
                    <a:pt x="28" y="37"/>
                    <a:pt x="26" y="38"/>
                    <a:pt x="24" y="39"/>
                  </a:cubicBezTo>
                  <a:cubicBezTo>
                    <a:pt x="22" y="40"/>
                    <a:pt x="20" y="40"/>
                    <a:pt x="17" y="40"/>
                  </a:cubicBezTo>
                  <a:cubicBezTo>
                    <a:pt x="15" y="40"/>
                    <a:pt x="12" y="40"/>
                    <a:pt x="10" y="39"/>
                  </a:cubicBezTo>
                  <a:cubicBezTo>
                    <a:pt x="8" y="38"/>
                    <a:pt x="6" y="36"/>
                    <a:pt x="5" y="35"/>
                  </a:cubicBezTo>
                  <a:cubicBezTo>
                    <a:pt x="3" y="33"/>
                    <a:pt x="2" y="31"/>
                    <a:pt x="1" y="28"/>
                  </a:cubicBezTo>
                  <a:cubicBezTo>
                    <a:pt x="1" y="26"/>
                    <a:pt x="0" y="23"/>
                    <a:pt x="0" y="20"/>
                  </a:cubicBezTo>
                  <a:cubicBezTo>
                    <a:pt x="0" y="17"/>
                    <a:pt x="1" y="14"/>
                    <a:pt x="1" y="12"/>
                  </a:cubicBezTo>
                  <a:cubicBezTo>
                    <a:pt x="2" y="9"/>
                    <a:pt x="4" y="7"/>
                    <a:pt x="5" y="5"/>
                  </a:cubicBezTo>
                  <a:cubicBezTo>
                    <a:pt x="7" y="4"/>
                    <a:pt x="8" y="2"/>
                    <a:pt x="11" y="1"/>
                  </a:cubicBezTo>
                  <a:cubicBezTo>
                    <a:pt x="13" y="1"/>
                    <a:pt x="15" y="0"/>
                    <a:pt x="17" y="0"/>
                  </a:cubicBezTo>
                  <a:cubicBezTo>
                    <a:pt x="20" y="0"/>
                    <a:pt x="22" y="1"/>
                    <a:pt x="24" y="1"/>
                  </a:cubicBezTo>
                  <a:cubicBezTo>
                    <a:pt x="26" y="2"/>
                    <a:pt x="28" y="4"/>
                    <a:pt x="29" y="5"/>
                  </a:cubicBezTo>
                  <a:cubicBezTo>
                    <a:pt x="31" y="7"/>
                    <a:pt x="32" y="9"/>
                    <a:pt x="33" y="12"/>
                  </a:cubicBezTo>
                  <a:cubicBezTo>
                    <a:pt x="34" y="14"/>
                    <a:pt x="34" y="17"/>
                    <a:pt x="34" y="20"/>
                  </a:cubicBezTo>
                  <a:close/>
                  <a:moveTo>
                    <a:pt x="27" y="20"/>
                  </a:moveTo>
                  <a:cubicBezTo>
                    <a:pt x="27" y="18"/>
                    <a:pt x="27" y="16"/>
                    <a:pt x="26" y="15"/>
                  </a:cubicBezTo>
                  <a:cubicBezTo>
                    <a:pt x="26" y="13"/>
                    <a:pt x="25" y="12"/>
                    <a:pt x="24" y="11"/>
                  </a:cubicBezTo>
                  <a:cubicBezTo>
                    <a:pt x="23" y="10"/>
                    <a:pt x="22" y="9"/>
                    <a:pt x="21" y="8"/>
                  </a:cubicBezTo>
                  <a:cubicBezTo>
                    <a:pt x="20" y="8"/>
                    <a:pt x="18" y="7"/>
                    <a:pt x="17" y="7"/>
                  </a:cubicBezTo>
                  <a:cubicBezTo>
                    <a:pt x="16" y="7"/>
                    <a:pt x="14" y="8"/>
                    <a:pt x="13" y="8"/>
                  </a:cubicBezTo>
                  <a:cubicBezTo>
                    <a:pt x="12" y="9"/>
                    <a:pt x="11" y="10"/>
                    <a:pt x="10" y="11"/>
                  </a:cubicBezTo>
                  <a:cubicBezTo>
                    <a:pt x="9" y="12"/>
                    <a:pt x="9" y="13"/>
                    <a:pt x="8" y="15"/>
                  </a:cubicBezTo>
                  <a:cubicBezTo>
                    <a:pt x="8" y="16"/>
                    <a:pt x="8" y="18"/>
                    <a:pt x="8" y="20"/>
                  </a:cubicBezTo>
                  <a:cubicBezTo>
                    <a:pt x="8" y="22"/>
                    <a:pt x="8" y="24"/>
                    <a:pt x="8" y="26"/>
                  </a:cubicBezTo>
                  <a:cubicBezTo>
                    <a:pt x="9" y="27"/>
                    <a:pt x="10" y="28"/>
                    <a:pt x="10" y="30"/>
                  </a:cubicBezTo>
                  <a:cubicBezTo>
                    <a:pt x="11" y="31"/>
                    <a:pt x="12" y="32"/>
                    <a:pt x="13" y="32"/>
                  </a:cubicBezTo>
                  <a:cubicBezTo>
                    <a:pt x="15" y="33"/>
                    <a:pt x="16" y="33"/>
                    <a:pt x="17" y="33"/>
                  </a:cubicBezTo>
                  <a:cubicBezTo>
                    <a:pt x="19" y="33"/>
                    <a:pt x="20" y="33"/>
                    <a:pt x="21" y="32"/>
                  </a:cubicBezTo>
                  <a:cubicBezTo>
                    <a:pt x="22" y="31"/>
                    <a:pt x="23"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a:solidFill>
                  <a:schemeClr val="bg1"/>
                </a:solidFill>
              </a:endParaRPr>
            </a:p>
          </p:txBody>
        </p:sp>
        <p:sp>
          <p:nvSpPr>
            <p:cNvPr id="244" name="Freeform 62">
              <a:extLst>
                <a:ext uri="{FF2B5EF4-FFF2-40B4-BE49-F238E27FC236}">
                  <a16:creationId xmlns:a16="http://schemas.microsoft.com/office/drawing/2014/main" id="{E5B9E395-C74C-4D98-8911-EE2C765D8BEB}"/>
                </a:ext>
              </a:extLst>
            </p:cNvPr>
            <p:cNvSpPr>
              <a:spLocks/>
            </p:cNvSpPr>
            <p:nvPr userDrawn="1"/>
          </p:nvSpPr>
          <p:spPr bwMode="auto">
            <a:xfrm>
              <a:off x="1968067" y="6418333"/>
              <a:ext cx="57543" cy="101135"/>
            </a:xfrm>
            <a:custGeom>
              <a:avLst/>
              <a:gdLst>
                <a:gd name="T0" fmla="*/ 21 w 23"/>
                <a:gd name="T1" fmla="*/ 9 h 39"/>
                <a:gd name="T2" fmla="*/ 18 w 23"/>
                <a:gd name="T3" fmla="*/ 8 h 39"/>
                <a:gd name="T4" fmla="*/ 15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9 w 23"/>
                <a:gd name="T21" fmla="*/ 3 h 39"/>
                <a:gd name="T22" fmla="*/ 11 w 23"/>
                <a:gd name="T23" fmla="*/ 1 h 39"/>
                <a:gd name="T24" fmla="*/ 14 w 23"/>
                <a:gd name="T25" fmla="*/ 0 h 39"/>
                <a:gd name="T26" fmla="*/ 17 w 23"/>
                <a:gd name="T27" fmla="*/ 0 h 39"/>
                <a:gd name="T28" fmla="*/ 20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19" y="8"/>
                    <a:pt x="18" y="8"/>
                  </a:cubicBezTo>
                  <a:cubicBezTo>
                    <a:pt x="18" y="8"/>
                    <a:pt x="17" y="7"/>
                    <a:pt x="15" y="7"/>
                  </a:cubicBezTo>
                  <a:cubicBezTo>
                    <a:pt x="13" y="7"/>
                    <a:pt x="11" y="8"/>
                    <a:pt x="10" y="10"/>
                  </a:cubicBezTo>
                  <a:cubicBezTo>
                    <a:pt x="8"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9" y="3"/>
                  </a:cubicBezTo>
                  <a:cubicBezTo>
                    <a:pt x="10" y="2"/>
                    <a:pt x="11" y="2"/>
                    <a:pt x="11" y="1"/>
                  </a:cubicBezTo>
                  <a:cubicBezTo>
                    <a:pt x="12" y="1"/>
                    <a:pt x="13" y="1"/>
                    <a:pt x="14" y="0"/>
                  </a:cubicBezTo>
                  <a:cubicBezTo>
                    <a:pt x="15" y="0"/>
                    <a:pt x="16" y="0"/>
                    <a:pt x="17" y="0"/>
                  </a:cubicBezTo>
                  <a:cubicBezTo>
                    <a:pt x="18" y="0"/>
                    <a:pt x="19" y="0"/>
                    <a:pt x="20" y="1"/>
                  </a:cubicBezTo>
                  <a:cubicBezTo>
                    <a:pt x="21" y="1"/>
                    <a:pt x="22"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a:solidFill>
                  <a:schemeClr val="bg1"/>
                </a:solidFill>
              </a:endParaRPr>
            </a:p>
          </p:txBody>
        </p:sp>
        <p:sp>
          <p:nvSpPr>
            <p:cNvPr id="245" name="Freeform 63">
              <a:extLst>
                <a:ext uri="{FF2B5EF4-FFF2-40B4-BE49-F238E27FC236}">
                  <a16:creationId xmlns:a16="http://schemas.microsoft.com/office/drawing/2014/main" id="{53BB8418-388C-4142-9A80-8BF00A87F7B0}"/>
                </a:ext>
              </a:extLst>
            </p:cNvPr>
            <p:cNvSpPr>
              <a:spLocks/>
            </p:cNvSpPr>
            <p:nvPr userDrawn="1"/>
          </p:nvSpPr>
          <p:spPr bwMode="auto">
            <a:xfrm>
              <a:off x="2043046" y="6383459"/>
              <a:ext cx="19181" cy="136010"/>
            </a:xfrm>
            <a:custGeom>
              <a:avLst/>
              <a:gdLst>
                <a:gd name="T0" fmla="*/ 0 w 11"/>
                <a:gd name="T1" fmla="*/ 78 h 78"/>
                <a:gd name="T2" fmla="*/ 0 w 11"/>
                <a:gd name="T3" fmla="*/ 6 h 78"/>
                <a:gd name="T4" fmla="*/ 11 w 11"/>
                <a:gd name="T5" fmla="*/ 0 h 78"/>
                <a:gd name="T6" fmla="*/ 11 w 11"/>
                <a:gd name="T7" fmla="*/ 78 h 78"/>
                <a:gd name="T8" fmla="*/ 0 w 11"/>
                <a:gd name="T9" fmla="*/ 78 h 78"/>
              </a:gdLst>
              <a:ahLst/>
              <a:cxnLst>
                <a:cxn ang="0">
                  <a:pos x="T0" y="T1"/>
                </a:cxn>
                <a:cxn ang="0">
                  <a:pos x="T2" y="T3"/>
                </a:cxn>
                <a:cxn ang="0">
                  <a:pos x="T4" y="T5"/>
                </a:cxn>
                <a:cxn ang="0">
                  <a:pos x="T6" y="T7"/>
                </a:cxn>
                <a:cxn ang="0">
                  <a:pos x="T8" y="T9"/>
                </a:cxn>
              </a:cxnLst>
              <a:rect l="0" t="0" r="r" b="b"/>
              <a:pathLst>
                <a:path w="11" h="78">
                  <a:moveTo>
                    <a:pt x="0" y="78"/>
                  </a:moveTo>
                  <a:lnTo>
                    <a:pt x="0" y="6"/>
                  </a:lnTo>
                  <a:lnTo>
                    <a:pt x="11" y="0"/>
                  </a:lnTo>
                  <a:lnTo>
                    <a:pt x="11" y="78"/>
                  </a:lnTo>
                  <a:lnTo>
                    <a:pt x="0"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a:solidFill>
                  <a:schemeClr val="bg1"/>
                </a:solidFill>
              </a:endParaRPr>
            </a:p>
          </p:txBody>
        </p:sp>
        <p:sp>
          <p:nvSpPr>
            <p:cNvPr id="246" name="Freeform 64">
              <a:extLst>
                <a:ext uri="{FF2B5EF4-FFF2-40B4-BE49-F238E27FC236}">
                  <a16:creationId xmlns:a16="http://schemas.microsoft.com/office/drawing/2014/main" id="{0256DB41-B3C1-4FEB-B394-9762C00E7F70}"/>
                </a:ext>
              </a:extLst>
            </p:cNvPr>
            <p:cNvSpPr>
              <a:spLocks noEditPoints="1"/>
            </p:cNvSpPr>
            <p:nvPr userDrawn="1"/>
          </p:nvSpPr>
          <p:spPr bwMode="auto">
            <a:xfrm>
              <a:off x="2084896" y="6383459"/>
              <a:ext cx="80211" cy="137753"/>
            </a:xfrm>
            <a:custGeom>
              <a:avLst/>
              <a:gdLst>
                <a:gd name="T0" fmla="*/ 24 w 32"/>
                <a:gd name="T1" fmla="*/ 53 h 54"/>
                <a:gd name="T2" fmla="*/ 24 w 32"/>
                <a:gd name="T3" fmla="*/ 50 h 54"/>
                <a:gd name="T4" fmla="*/ 22 w 32"/>
                <a:gd name="T5" fmla="*/ 51 h 54"/>
                <a:gd name="T6" fmla="*/ 20 w 32"/>
                <a:gd name="T7" fmla="*/ 53 h 54"/>
                <a:gd name="T8" fmla="*/ 17 w 32"/>
                <a:gd name="T9" fmla="*/ 54 h 54"/>
                <a:gd name="T10" fmla="*/ 14 w 32"/>
                <a:gd name="T11" fmla="*/ 54 h 54"/>
                <a:gd name="T12" fmla="*/ 9 w 32"/>
                <a:gd name="T13" fmla="*/ 53 h 54"/>
                <a:gd name="T14" fmla="*/ 4 w 32"/>
                <a:gd name="T15" fmla="*/ 49 h 54"/>
                <a:gd name="T16" fmla="*/ 1 w 32"/>
                <a:gd name="T17" fmla="*/ 43 h 54"/>
                <a:gd name="T18" fmla="*/ 0 w 32"/>
                <a:gd name="T19" fmla="*/ 33 h 54"/>
                <a:gd name="T20" fmla="*/ 1 w 32"/>
                <a:gd name="T21" fmla="*/ 25 h 54"/>
                <a:gd name="T22" fmla="*/ 4 w 32"/>
                <a:gd name="T23" fmla="*/ 19 h 54"/>
                <a:gd name="T24" fmla="*/ 9 w 32"/>
                <a:gd name="T25" fmla="*/ 15 h 54"/>
                <a:gd name="T26" fmla="*/ 15 w 32"/>
                <a:gd name="T27" fmla="*/ 14 h 54"/>
                <a:gd name="T28" fmla="*/ 18 w 32"/>
                <a:gd name="T29" fmla="*/ 14 h 54"/>
                <a:gd name="T30" fmla="*/ 20 w 32"/>
                <a:gd name="T31" fmla="*/ 15 h 54"/>
                <a:gd name="T32" fmla="*/ 22 w 32"/>
                <a:gd name="T33" fmla="*/ 17 h 54"/>
                <a:gd name="T34" fmla="*/ 24 w 32"/>
                <a:gd name="T35" fmla="*/ 18 h 54"/>
                <a:gd name="T36" fmla="*/ 24 w 32"/>
                <a:gd name="T37" fmla="*/ 4 h 54"/>
                <a:gd name="T38" fmla="*/ 32 w 32"/>
                <a:gd name="T39" fmla="*/ 0 h 54"/>
                <a:gd name="T40" fmla="*/ 32 w 32"/>
                <a:gd name="T41" fmla="*/ 53 h 54"/>
                <a:gd name="T42" fmla="*/ 24 w 32"/>
                <a:gd name="T43" fmla="*/ 53 h 54"/>
                <a:gd name="T44" fmla="*/ 24 w 32"/>
                <a:gd name="T45" fmla="*/ 26 h 54"/>
                <a:gd name="T46" fmla="*/ 23 w 32"/>
                <a:gd name="T47" fmla="*/ 24 h 54"/>
                <a:gd name="T48" fmla="*/ 21 w 32"/>
                <a:gd name="T49" fmla="*/ 23 h 54"/>
                <a:gd name="T50" fmla="*/ 18 w 32"/>
                <a:gd name="T51" fmla="*/ 22 h 54"/>
                <a:gd name="T52" fmla="*/ 15 w 32"/>
                <a:gd name="T53" fmla="*/ 21 h 54"/>
                <a:gd name="T54" fmla="*/ 9 w 32"/>
                <a:gd name="T55" fmla="*/ 24 h 54"/>
                <a:gd name="T56" fmla="*/ 7 w 32"/>
                <a:gd name="T57" fmla="*/ 33 h 54"/>
                <a:gd name="T58" fmla="*/ 8 w 32"/>
                <a:gd name="T59" fmla="*/ 39 h 54"/>
                <a:gd name="T60" fmla="*/ 9 w 32"/>
                <a:gd name="T61" fmla="*/ 44 h 54"/>
                <a:gd name="T62" fmla="*/ 12 w 32"/>
                <a:gd name="T63" fmla="*/ 46 h 54"/>
                <a:gd name="T64" fmla="*/ 16 w 32"/>
                <a:gd name="T65" fmla="*/ 47 h 54"/>
                <a:gd name="T66" fmla="*/ 18 w 32"/>
                <a:gd name="T67" fmla="*/ 47 h 54"/>
                <a:gd name="T68" fmla="*/ 21 w 32"/>
                <a:gd name="T69" fmla="*/ 46 h 54"/>
                <a:gd name="T70" fmla="*/ 23 w 32"/>
                <a:gd name="T71" fmla="*/ 44 h 54"/>
                <a:gd name="T72" fmla="*/ 24 w 32"/>
                <a:gd name="T73" fmla="*/ 42 h 54"/>
                <a:gd name="T74" fmla="*/ 24 w 32"/>
                <a:gd name="T7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54">
                  <a:moveTo>
                    <a:pt x="24" y="53"/>
                  </a:moveTo>
                  <a:cubicBezTo>
                    <a:pt x="24" y="50"/>
                    <a:pt x="24" y="50"/>
                    <a:pt x="24" y="50"/>
                  </a:cubicBezTo>
                  <a:cubicBezTo>
                    <a:pt x="24" y="50"/>
                    <a:pt x="23" y="51"/>
                    <a:pt x="22" y="51"/>
                  </a:cubicBezTo>
                  <a:cubicBezTo>
                    <a:pt x="21" y="52"/>
                    <a:pt x="21" y="52"/>
                    <a:pt x="20" y="53"/>
                  </a:cubicBezTo>
                  <a:cubicBezTo>
                    <a:pt x="19" y="53"/>
                    <a:pt x="18" y="54"/>
                    <a:pt x="17" y="54"/>
                  </a:cubicBezTo>
                  <a:cubicBezTo>
                    <a:pt x="16" y="54"/>
                    <a:pt x="15" y="54"/>
                    <a:pt x="14" y="54"/>
                  </a:cubicBezTo>
                  <a:cubicBezTo>
                    <a:pt x="12" y="54"/>
                    <a:pt x="10" y="54"/>
                    <a:pt x="9" y="53"/>
                  </a:cubicBezTo>
                  <a:cubicBezTo>
                    <a:pt x="7" y="52"/>
                    <a:pt x="5" y="51"/>
                    <a:pt x="4" y="49"/>
                  </a:cubicBezTo>
                  <a:cubicBezTo>
                    <a:pt x="3" y="48"/>
                    <a:pt x="1" y="45"/>
                    <a:pt x="1" y="43"/>
                  </a:cubicBezTo>
                  <a:cubicBezTo>
                    <a:pt x="0" y="40"/>
                    <a:pt x="0" y="37"/>
                    <a:pt x="0" y="33"/>
                  </a:cubicBezTo>
                  <a:cubicBezTo>
                    <a:pt x="0" y="30"/>
                    <a:pt x="0" y="27"/>
                    <a:pt x="1" y="25"/>
                  </a:cubicBezTo>
                  <a:cubicBezTo>
                    <a:pt x="2" y="22"/>
                    <a:pt x="3" y="20"/>
                    <a:pt x="4" y="19"/>
                  </a:cubicBezTo>
                  <a:cubicBezTo>
                    <a:pt x="6" y="17"/>
                    <a:pt x="7" y="16"/>
                    <a:pt x="9" y="15"/>
                  </a:cubicBezTo>
                  <a:cubicBezTo>
                    <a:pt x="11" y="14"/>
                    <a:pt x="13" y="14"/>
                    <a:pt x="15" y="14"/>
                  </a:cubicBezTo>
                  <a:cubicBezTo>
                    <a:pt x="16" y="14"/>
                    <a:pt x="17" y="14"/>
                    <a:pt x="18" y="14"/>
                  </a:cubicBezTo>
                  <a:cubicBezTo>
                    <a:pt x="18" y="15"/>
                    <a:pt x="19" y="15"/>
                    <a:pt x="20" y="15"/>
                  </a:cubicBezTo>
                  <a:cubicBezTo>
                    <a:pt x="21" y="16"/>
                    <a:pt x="22" y="16"/>
                    <a:pt x="22" y="17"/>
                  </a:cubicBezTo>
                  <a:cubicBezTo>
                    <a:pt x="23" y="17"/>
                    <a:pt x="24" y="18"/>
                    <a:pt x="24" y="18"/>
                  </a:cubicBezTo>
                  <a:cubicBezTo>
                    <a:pt x="24" y="4"/>
                    <a:pt x="24" y="4"/>
                    <a:pt x="24" y="4"/>
                  </a:cubicBezTo>
                  <a:cubicBezTo>
                    <a:pt x="32" y="0"/>
                    <a:pt x="32" y="0"/>
                    <a:pt x="32" y="0"/>
                  </a:cubicBezTo>
                  <a:cubicBezTo>
                    <a:pt x="32" y="53"/>
                    <a:pt x="32" y="53"/>
                    <a:pt x="32" y="53"/>
                  </a:cubicBezTo>
                  <a:lnTo>
                    <a:pt x="24" y="53"/>
                  </a:lnTo>
                  <a:close/>
                  <a:moveTo>
                    <a:pt x="24" y="26"/>
                  </a:moveTo>
                  <a:cubicBezTo>
                    <a:pt x="24" y="26"/>
                    <a:pt x="23" y="25"/>
                    <a:pt x="23" y="24"/>
                  </a:cubicBezTo>
                  <a:cubicBezTo>
                    <a:pt x="22" y="24"/>
                    <a:pt x="22" y="23"/>
                    <a:pt x="21" y="23"/>
                  </a:cubicBezTo>
                  <a:cubicBezTo>
                    <a:pt x="20" y="22"/>
                    <a:pt x="19" y="22"/>
                    <a:pt x="18" y="22"/>
                  </a:cubicBezTo>
                  <a:cubicBezTo>
                    <a:pt x="17" y="21"/>
                    <a:pt x="16" y="21"/>
                    <a:pt x="15" y="21"/>
                  </a:cubicBezTo>
                  <a:cubicBezTo>
                    <a:pt x="13" y="21"/>
                    <a:pt x="11" y="22"/>
                    <a:pt x="9" y="24"/>
                  </a:cubicBezTo>
                  <a:cubicBezTo>
                    <a:pt x="8" y="26"/>
                    <a:pt x="7" y="29"/>
                    <a:pt x="7" y="33"/>
                  </a:cubicBezTo>
                  <a:cubicBezTo>
                    <a:pt x="7" y="36"/>
                    <a:pt x="7" y="38"/>
                    <a:pt x="8" y="39"/>
                  </a:cubicBezTo>
                  <a:cubicBezTo>
                    <a:pt x="8" y="41"/>
                    <a:pt x="9" y="43"/>
                    <a:pt x="9" y="44"/>
                  </a:cubicBezTo>
                  <a:cubicBezTo>
                    <a:pt x="10" y="45"/>
                    <a:pt x="11" y="46"/>
                    <a:pt x="12" y="46"/>
                  </a:cubicBezTo>
                  <a:cubicBezTo>
                    <a:pt x="13" y="47"/>
                    <a:pt x="14" y="47"/>
                    <a:pt x="16" y="47"/>
                  </a:cubicBezTo>
                  <a:cubicBezTo>
                    <a:pt x="17" y="47"/>
                    <a:pt x="18" y="47"/>
                    <a:pt x="18" y="47"/>
                  </a:cubicBezTo>
                  <a:cubicBezTo>
                    <a:pt x="19" y="46"/>
                    <a:pt x="20" y="46"/>
                    <a:pt x="21" y="46"/>
                  </a:cubicBezTo>
                  <a:cubicBezTo>
                    <a:pt x="21" y="45"/>
                    <a:pt x="22" y="45"/>
                    <a:pt x="23" y="44"/>
                  </a:cubicBezTo>
                  <a:cubicBezTo>
                    <a:pt x="23" y="43"/>
                    <a:pt x="24" y="43"/>
                    <a:pt x="24" y="42"/>
                  </a:cubicBezTo>
                  <a:lnTo>
                    <a:pt x="24"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a:solidFill>
                  <a:schemeClr val="bg1"/>
                </a:solidFill>
              </a:endParaRPr>
            </a:p>
          </p:txBody>
        </p:sp>
        <p:sp>
          <p:nvSpPr>
            <p:cNvPr id="247" name="Freeform 65">
              <a:extLst>
                <a:ext uri="{FF2B5EF4-FFF2-40B4-BE49-F238E27FC236}">
                  <a16:creationId xmlns:a16="http://schemas.microsoft.com/office/drawing/2014/main" id="{F2BC9C1F-3F30-47A6-B503-20FB179B7F3A}"/>
                </a:ext>
              </a:extLst>
            </p:cNvPr>
            <p:cNvSpPr>
              <a:spLocks/>
            </p:cNvSpPr>
            <p:nvPr userDrawn="1"/>
          </p:nvSpPr>
          <p:spPr bwMode="auto">
            <a:xfrm>
              <a:off x="2229624" y="6421821"/>
              <a:ext cx="122060" cy="97648"/>
            </a:xfrm>
            <a:custGeom>
              <a:avLst/>
              <a:gdLst>
                <a:gd name="T0" fmla="*/ 55 w 70"/>
                <a:gd name="T1" fmla="*/ 56 h 56"/>
                <a:gd name="T2" fmla="*/ 45 w 70"/>
                <a:gd name="T3" fmla="*/ 56 h 56"/>
                <a:gd name="T4" fmla="*/ 35 w 70"/>
                <a:gd name="T5" fmla="*/ 16 h 56"/>
                <a:gd name="T6" fmla="*/ 25 w 70"/>
                <a:gd name="T7" fmla="*/ 56 h 56"/>
                <a:gd name="T8" fmla="*/ 16 w 70"/>
                <a:gd name="T9" fmla="*/ 56 h 56"/>
                <a:gd name="T10" fmla="*/ 0 w 70"/>
                <a:gd name="T11" fmla="*/ 0 h 56"/>
                <a:gd name="T12" fmla="*/ 12 w 70"/>
                <a:gd name="T13" fmla="*/ 0 h 56"/>
                <a:gd name="T14" fmla="*/ 20 w 70"/>
                <a:gd name="T15" fmla="*/ 38 h 56"/>
                <a:gd name="T16" fmla="*/ 31 w 70"/>
                <a:gd name="T17" fmla="*/ 0 h 56"/>
                <a:gd name="T18" fmla="*/ 39 w 70"/>
                <a:gd name="T19" fmla="*/ 0 h 56"/>
                <a:gd name="T20" fmla="*/ 51 w 70"/>
                <a:gd name="T21" fmla="*/ 38 h 56"/>
                <a:gd name="T22" fmla="*/ 60 w 70"/>
                <a:gd name="T23" fmla="*/ 0 h 56"/>
                <a:gd name="T24" fmla="*/ 70 w 70"/>
                <a:gd name="T25" fmla="*/ 0 h 56"/>
                <a:gd name="T26" fmla="*/ 55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5" y="56"/>
                  </a:moveTo>
                  <a:lnTo>
                    <a:pt x="45" y="56"/>
                  </a:lnTo>
                  <a:lnTo>
                    <a:pt x="35" y="16"/>
                  </a:lnTo>
                  <a:lnTo>
                    <a:pt x="25" y="56"/>
                  </a:lnTo>
                  <a:lnTo>
                    <a:pt x="16" y="56"/>
                  </a:lnTo>
                  <a:lnTo>
                    <a:pt x="0" y="0"/>
                  </a:lnTo>
                  <a:lnTo>
                    <a:pt x="12" y="0"/>
                  </a:lnTo>
                  <a:lnTo>
                    <a:pt x="20" y="38"/>
                  </a:lnTo>
                  <a:lnTo>
                    <a:pt x="31" y="0"/>
                  </a:lnTo>
                  <a:lnTo>
                    <a:pt x="39" y="0"/>
                  </a:lnTo>
                  <a:lnTo>
                    <a:pt x="51" y="38"/>
                  </a:lnTo>
                  <a:lnTo>
                    <a:pt x="60" y="0"/>
                  </a:lnTo>
                  <a:lnTo>
                    <a:pt x="70" y="0"/>
                  </a:lnTo>
                  <a:lnTo>
                    <a:pt x="55"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a:solidFill>
                  <a:schemeClr val="bg1"/>
                </a:solidFill>
              </a:endParaRPr>
            </a:p>
          </p:txBody>
        </p:sp>
        <p:sp>
          <p:nvSpPr>
            <p:cNvPr id="248" name="Freeform 66">
              <a:extLst>
                <a:ext uri="{FF2B5EF4-FFF2-40B4-BE49-F238E27FC236}">
                  <a16:creationId xmlns:a16="http://schemas.microsoft.com/office/drawing/2014/main" id="{F2E1921C-CA0E-4886-93CA-956A6497CF03}"/>
                </a:ext>
              </a:extLst>
            </p:cNvPr>
            <p:cNvSpPr>
              <a:spLocks noEditPoints="1"/>
            </p:cNvSpPr>
            <p:nvPr userDrawn="1"/>
          </p:nvSpPr>
          <p:spPr bwMode="auto">
            <a:xfrm>
              <a:off x="2362147" y="6418333"/>
              <a:ext cx="88930" cy="102879"/>
            </a:xfrm>
            <a:custGeom>
              <a:avLst/>
              <a:gdLst>
                <a:gd name="T0" fmla="*/ 35 w 35"/>
                <a:gd name="T1" fmla="*/ 20 h 40"/>
                <a:gd name="T2" fmla="*/ 33 w 35"/>
                <a:gd name="T3" fmla="*/ 28 h 40"/>
                <a:gd name="T4" fmla="*/ 30 w 35"/>
                <a:gd name="T5" fmla="*/ 35 h 40"/>
                <a:gd name="T6" fmla="*/ 24 w 35"/>
                <a:gd name="T7" fmla="*/ 39 h 40"/>
                <a:gd name="T8" fmla="*/ 17 w 35"/>
                <a:gd name="T9" fmla="*/ 40 h 40"/>
                <a:gd name="T10" fmla="*/ 11 w 35"/>
                <a:gd name="T11" fmla="*/ 39 h 40"/>
                <a:gd name="T12" fmla="*/ 5 w 35"/>
                <a:gd name="T13" fmla="*/ 35 h 40"/>
                <a:gd name="T14" fmla="*/ 2 w 35"/>
                <a:gd name="T15" fmla="*/ 28 h 40"/>
                <a:gd name="T16" fmla="*/ 0 w 35"/>
                <a:gd name="T17" fmla="*/ 20 h 40"/>
                <a:gd name="T18" fmla="*/ 2 w 35"/>
                <a:gd name="T19" fmla="*/ 12 h 40"/>
                <a:gd name="T20" fmla="*/ 5 w 35"/>
                <a:gd name="T21" fmla="*/ 5 h 40"/>
                <a:gd name="T22" fmla="*/ 11 w 35"/>
                <a:gd name="T23" fmla="*/ 1 h 40"/>
                <a:gd name="T24" fmla="*/ 18 w 35"/>
                <a:gd name="T25" fmla="*/ 0 h 40"/>
                <a:gd name="T26" fmla="*/ 24 w 35"/>
                <a:gd name="T27" fmla="*/ 1 h 40"/>
                <a:gd name="T28" fmla="*/ 30 w 35"/>
                <a:gd name="T29" fmla="*/ 5 h 40"/>
                <a:gd name="T30" fmla="*/ 33 w 35"/>
                <a:gd name="T31" fmla="*/ 12 h 40"/>
                <a:gd name="T32" fmla="*/ 35 w 35"/>
                <a:gd name="T33" fmla="*/ 20 h 40"/>
                <a:gd name="T34" fmla="*/ 27 w 35"/>
                <a:gd name="T35" fmla="*/ 20 h 40"/>
                <a:gd name="T36" fmla="*/ 26 w 35"/>
                <a:gd name="T37" fmla="*/ 15 h 40"/>
                <a:gd name="T38" fmla="*/ 24 w 35"/>
                <a:gd name="T39" fmla="*/ 11 h 40"/>
                <a:gd name="T40" fmla="*/ 21 w 35"/>
                <a:gd name="T41" fmla="*/ 8 h 40"/>
                <a:gd name="T42" fmla="*/ 17 w 35"/>
                <a:gd name="T43" fmla="*/ 7 h 40"/>
                <a:gd name="T44" fmla="*/ 13 w 35"/>
                <a:gd name="T45" fmla="*/ 8 h 40"/>
                <a:gd name="T46" fmla="*/ 10 w 35"/>
                <a:gd name="T47" fmla="*/ 11 h 40"/>
                <a:gd name="T48" fmla="*/ 9 w 35"/>
                <a:gd name="T49" fmla="*/ 15 h 40"/>
                <a:gd name="T50" fmla="*/ 8 w 35"/>
                <a:gd name="T51" fmla="*/ 20 h 40"/>
                <a:gd name="T52" fmla="*/ 9 w 35"/>
                <a:gd name="T53" fmla="*/ 26 h 40"/>
                <a:gd name="T54" fmla="*/ 11 w 35"/>
                <a:gd name="T55" fmla="*/ 30 h 40"/>
                <a:gd name="T56" fmla="*/ 14 w 35"/>
                <a:gd name="T57" fmla="*/ 32 h 40"/>
                <a:gd name="T58" fmla="*/ 18 w 35"/>
                <a:gd name="T59" fmla="*/ 33 h 40"/>
                <a:gd name="T60" fmla="*/ 21 w 35"/>
                <a:gd name="T61" fmla="*/ 32 h 40"/>
                <a:gd name="T62" fmla="*/ 24 w 35"/>
                <a:gd name="T63" fmla="*/ 29 h 40"/>
                <a:gd name="T64" fmla="*/ 26 w 35"/>
                <a:gd name="T65" fmla="*/ 25 h 40"/>
                <a:gd name="T66" fmla="*/ 27 w 35"/>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0">
                  <a:moveTo>
                    <a:pt x="35" y="20"/>
                  </a:moveTo>
                  <a:cubicBezTo>
                    <a:pt x="35" y="23"/>
                    <a:pt x="34" y="26"/>
                    <a:pt x="33" y="28"/>
                  </a:cubicBezTo>
                  <a:cubicBezTo>
                    <a:pt x="32" y="31"/>
                    <a:pt x="31" y="33"/>
                    <a:pt x="30" y="35"/>
                  </a:cubicBezTo>
                  <a:cubicBezTo>
                    <a:pt x="28" y="37"/>
                    <a:pt x="26" y="38"/>
                    <a:pt x="24" y="39"/>
                  </a:cubicBezTo>
                  <a:cubicBezTo>
                    <a:pt x="22" y="40"/>
                    <a:pt x="20" y="40"/>
                    <a:pt x="17" y="40"/>
                  </a:cubicBezTo>
                  <a:cubicBezTo>
                    <a:pt x="15" y="40"/>
                    <a:pt x="13" y="40"/>
                    <a:pt x="11" y="39"/>
                  </a:cubicBezTo>
                  <a:cubicBezTo>
                    <a:pt x="8" y="38"/>
                    <a:pt x="7" y="36"/>
                    <a:pt x="5" y="35"/>
                  </a:cubicBezTo>
                  <a:cubicBezTo>
                    <a:pt x="4" y="33"/>
                    <a:pt x="2" y="31"/>
                    <a:pt x="2" y="28"/>
                  </a:cubicBezTo>
                  <a:cubicBezTo>
                    <a:pt x="1" y="26"/>
                    <a:pt x="0" y="23"/>
                    <a:pt x="0" y="20"/>
                  </a:cubicBezTo>
                  <a:cubicBezTo>
                    <a:pt x="0" y="17"/>
                    <a:pt x="1" y="14"/>
                    <a:pt x="2" y="12"/>
                  </a:cubicBezTo>
                  <a:cubicBezTo>
                    <a:pt x="3" y="9"/>
                    <a:pt x="4" y="7"/>
                    <a:pt x="5" y="5"/>
                  </a:cubicBezTo>
                  <a:cubicBezTo>
                    <a:pt x="7" y="4"/>
                    <a:pt x="9" y="2"/>
                    <a:pt x="11" y="1"/>
                  </a:cubicBezTo>
                  <a:cubicBezTo>
                    <a:pt x="13" y="1"/>
                    <a:pt x="15" y="0"/>
                    <a:pt x="18" y="0"/>
                  </a:cubicBezTo>
                  <a:cubicBezTo>
                    <a:pt x="20" y="0"/>
                    <a:pt x="22" y="1"/>
                    <a:pt x="24" y="1"/>
                  </a:cubicBezTo>
                  <a:cubicBezTo>
                    <a:pt x="26" y="2"/>
                    <a:pt x="28" y="4"/>
                    <a:pt x="30" y="5"/>
                  </a:cubicBezTo>
                  <a:cubicBezTo>
                    <a:pt x="31" y="7"/>
                    <a:pt x="32" y="9"/>
                    <a:pt x="33" y="12"/>
                  </a:cubicBezTo>
                  <a:cubicBezTo>
                    <a:pt x="34" y="14"/>
                    <a:pt x="35" y="17"/>
                    <a:pt x="35" y="20"/>
                  </a:cubicBezTo>
                  <a:close/>
                  <a:moveTo>
                    <a:pt x="27" y="20"/>
                  </a:moveTo>
                  <a:cubicBezTo>
                    <a:pt x="27" y="18"/>
                    <a:pt x="27" y="16"/>
                    <a:pt x="26" y="15"/>
                  </a:cubicBezTo>
                  <a:cubicBezTo>
                    <a:pt x="26" y="13"/>
                    <a:pt x="25" y="12"/>
                    <a:pt x="24" y="11"/>
                  </a:cubicBezTo>
                  <a:cubicBezTo>
                    <a:pt x="24" y="10"/>
                    <a:pt x="23" y="9"/>
                    <a:pt x="21" y="8"/>
                  </a:cubicBezTo>
                  <a:cubicBezTo>
                    <a:pt x="20" y="8"/>
                    <a:pt x="19" y="7"/>
                    <a:pt x="17" y="7"/>
                  </a:cubicBezTo>
                  <a:cubicBezTo>
                    <a:pt x="16" y="7"/>
                    <a:pt x="14" y="8"/>
                    <a:pt x="13" y="8"/>
                  </a:cubicBezTo>
                  <a:cubicBezTo>
                    <a:pt x="12" y="9"/>
                    <a:pt x="11" y="10"/>
                    <a:pt x="10" y="11"/>
                  </a:cubicBezTo>
                  <a:cubicBezTo>
                    <a:pt x="10" y="12"/>
                    <a:pt x="9" y="13"/>
                    <a:pt x="9" y="15"/>
                  </a:cubicBezTo>
                  <a:cubicBezTo>
                    <a:pt x="8" y="16"/>
                    <a:pt x="8" y="18"/>
                    <a:pt x="8" y="20"/>
                  </a:cubicBezTo>
                  <a:cubicBezTo>
                    <a:pt x="8" y="22"/>
                    <a:pt x="8" y="24"/>
                    <a:pt x="9" y="26"/>
                  </a:cubicBezTo>
                  <a:cubicBezTo>
                    <a:pt x="9" y="27"/>
                    <a:pt x="10" y="28"/>
                    <a:pt x="11" y="30"/>
                  </a:cubicBezTo>
                  <a:cubicBezTo>
                    <a:pt x="11" y="31"/>
                    <a:pt x="12" y="32"/>
                    <a:pt x="14" y="32"/>
                  </a:cubicBezTo>
                  <a:cubicBezTo>
                    <a:pt x="15" y="33"/>
                    <a:pt x="16" y="33"/>
                    <a:pt x="18" y="33"/>
                  </a:cubicBezTo>
                  <a:cubicBezTo>
                    <a:pt x="19" y="33"/>
                    <a:pt x="20" y="33"/>
                    <a:pt x="21" y="32"/>
                  </a:cubicBezTo>
                  <a:cubicBezTo>
                    <a:pt x="23" y="31"/>
                    <a:pt x="24"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a:solidFill>
                  <a:schemeClr val="bg1"/>
                </a:solidFill>
              </a:endParaRPr>
            </a:p>
          </p:txBody>
        </p:sp>
        <p:sp>
          <p:nvSpPr>
            <p:cNvPr id="249" name="Freeform 67">
              <a:extLst>
                <a:ext uri="{FF2B5EF4-FFF2-40B4-BE49-F238E27FC236}">
                  <a16:creationId xmlns:a16="http://schemas.microsoft.com/office/drawing/2014/main" id="{33147323-CD74-4B45-8B3D-9FC2D6ABC4D5}"/>
                </a:ext>
              </a:extLst>
            </p:cNvPr>
            <p:cNvSpPr>
              <a:spLocks/>
            </p:cNvSpPr>
            <p:nvPr userDrawn="1"/>
          </p:nvSpPr>
          <p:spPr bwMode="auto">
            <a:xfrm>
              <a:off x="2468514" y="6418333"/>
              <a:ext cx="59286" cy="101135"/>
            </a:xfrm>
            <a:custGeom>
              <a:avLst/>
              <a:gdLst>
                <a:gd name="T0" fmla="*/ 21 w 23"/>
                <a:gd name="T1" fmla="*/ 9 h 39"/>
                <a:gd name="T2" fmla="*/ 19 w 23"/>
                <a:gd name="T3" fmla="*/ 8 h 39"/>
                <a:gd name="T4" fmla="*/ 16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10 w 23"/>
                <a:gd name="T21" fmla="*/ 3 h 39"/>
                <a:gd name="T22" fmla="*/ 12 w 23"/>
                <a:gd name="T23" fmla="*/ 1 h 39"/>
                <a:gd name="T24" fmla="*/ 14 w 23"/>
                <a:gd name="T25" fmla="*/ 0 h 39"/>
                <a:gd name="T26" fmla="*/ 17 w 23"/>
                <a:gd name="T27" fmla="*/ 0 h 39"/>
                <a:gd name="T28" fmla="*/ 21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20" y="8"/>
                    <a:pt x="19" y="8"/>
                  </a:cubicBezTo>
                  <a:cubicBezTo>
                    <a:pt x="18" y="8"/>
                    <a:pt x="17" y="7"/>
                    <a:pt x="16" y="7"/>
                  </a:cubicBezTo>
                  <a:cubicBezTo>
                    <a:pt x="13" y="7"/>
                    <a:pt x="11" y="8"/>
                    <a:pt x="10" y="10"/>
                  </a:cubicBezTo>
                  <a:cubicBezTo>
                    <a:pt x="9"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10" y="3"/>
                  </a:cubicBezTo>
                  <a:cubicBezTo>
                    <a:pt x="10" y="2"/>
                    <a:pt x="11" y="2"/>
                    <a:pt x="12" y="1"/>
                  </a:cubicBezTo>
                  <a:cubicBezTo>
                    <a:pt x="12" y="1"/>
                    <a:pt x="13" y="1"/>
                    <a:pt x="14" y="0"/>
                  </a:cubicBezTo>
                  <a:cubicBezTo>
                    <a:pt x="15" y="0"/>
                    <a:pt x="16" y="0"/>
                    <a:pt x="17" y="0"/>
                  </a:cubicBezTo>
                  <a:cubicBezTo>
                    <a:pt x="18" y="0"/>
                    <a:pt x="20" y="0"/>
                    <a:pt x="21" y="1"/>
                  </a:cubicBezTo>
                  <a:cubicBezTo>
                    <a:pt x="22" y="1"/>
                    <a:pt x="23"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a:solidFill>
                  <a:schemeClr val="bg1"/>
                </a:solidFill>
              </a:endParaRPr>
            </a:p>
          </p:txBody>
        </p:sp>
        <p:sp>
          <p:nvSpPr>
            <p:cNvPr id="250" name="Freeform 68">
              <a:extLst>
                <a:ext uri="{FF2B5EF4-FFF2-40B4-BE49-F238E27FC236}">
                  <a16:creationId xmlns:a16="http://schemas.microsoft.com/office/drawing/2014/main" id="{646502BE-8655-4E99-B8D3-19E6C1D2B9F4}"/>
                </a:ext>
              </a:extLst>
            </p:cNvPr>
            <p:cNvSpPr>
              <a:spLocks/>
            </p:cNvSpPr>
            <p:nvPr userDrawn="1"/>
          </p:nvSpPr>
          <p:spPr bwMode="auto">
            <a:xfrm>
              <a:off x="2545237" y="6383459"/>
              <a:ext cx="76723" cy="136010"/>
            </a:xfrm>
            <a:custGeom>
              <a:avLst/>
              <a:gdLst>
                <a:gd name="T0" fmla="*/ 31 w 44"/>
                <a:gd name="T1" fmla="*/ 78 h 78"/>
                <a:gd name="T2" fmla="*/ 19 w 44"/>
                <a:gd name="T3" fmla="*/ 50 h 78"/>
                <a:gd name="T4" fmla="*/ 10 w 44"/>
                <a:gd name="T5" fmla="*/ 61 h 78"/>
                <a:gd name="T6" fmla="*/ 10 w 44"/>
                <a:gd name="T7" fmla="*/ 78 h 78"/>
                <a:gd name="T8" fmla="*/ 0 w 44"/>
                <a:gd name="T9" fmla="*/ 78 h 78"/>
                <a:gd name="T10" fmla="*/ 0 w 44"/>
                <a:gd name="T11" fmla="*/ 6 h 78"/>
                <a:gd name="T12" fmla="*/ 10 w 44"/>
                <a:gd name="T13" fmla="*/ 0 h 78"/>
                <a:gd name="T14" fmla="*/ 10 w 44"/>
                <a:gd name="T15" fmla="*/ 47 h 78"/>
                <a:gd name="T16" fmla="*/ 28 w 44"/>
                <a:gd name="T17" fmla="*/ 22 h 78"/>
                <a:gd name="T18" fmla="*/ 41 w 44"/>
                <a:gd name="T19" fmla="*/ 22 h 78"/>
                <a:gd name="T20" fmla="*/ 26 w 44"/>
                <a:gd name="T21" fmla="*/ 41 h 78"/>
                <a:gd name="T22" fmla="*/ 44 w 44"/>
                <a:gd name="T23" fmla="*/ 78 h 78"/>
                <a:gd name="T24" fmla="*/ 31 w 4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78">
                  <a:moveTo>
                    <a:pt x="31" y="78"/>
                  </a:moveTo>
                  <a:lnTo>
                    <a:pt x="19" y="50"/>
                  </a:lnTo>
                  <a:lnTo>
                    <a:pt x="10" y="61"/>
                  </a:lnTo>
                  <a:lnTo>
                    <a:pt x="10" y="78"/>
                  </a:lnTo>
                  <a:lnTo>
                    <a:pt x="0" y="78"/>
                  </a:lnTo>
                  <a:lnTo>
                    <a:pt x="0" y="6"/>
                  </a:lnTo>
                  <a:lnTo>
                    <a:pt x="10" y="0"/>
                  </a:lnTo>
                  <a:lnTo>
                    <a:pt x="10" y="47"/>
                  </a:lnTo>
                  <a:lnTo>
                    <a:pt x="28" y="22"/>
                  </a:lnTo>
                  <a:lnTo>
                    <a:pt x="41" y="22"/>
                  </a:lnTo>
                  <a:lnTo>
                    <a:pt x="26" y="41"/>
                  </a:lnTo>
                  <a:lnTo>
                    <a:pt x="44" y="78"/>
                  </a:lnTo>
                  <a:lnTo>
                    <a:pt x="31"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a:solidFill>
                  <a:schemeClr val="bg1"/>
                </a:solidFill>
              </a:endParaRPr>
            </a:p>
          </p:txBody>
        </p:sp>
        <p:sp>
          <p:nvSpPr>
            <p:cNvPr id="251" name="Freeform 69">
              <a:extLst>
                <a:ext uri="{FF2B5EF4-FFF2-40B4-BE49-F238E27FC236}">
                  <a16:creationId xmlns:a16="http://schemas.microsoft.com/office/drawing/2014/main" id="{7B89F1B5-6B06-45D2-838B-039A44EFFD1B}"/>
                </a:ext>
              </a:extLst>
            </p:cNvPr>
            <p:cNvSpPr>
              <a:spLocks/>
            </p:cNvSpPr>
            <p:nvPr userDrawn="1"/>
          </p:nvSpPr>
          <p:spPr bwMode="auto">
            <a:xfrm>
              <a:off x="2628936" y="6418333"/>
              <a:ext cx="74980" cy="102879"/>
            </a:xfrm>
            <a:custGeom>
              <a:avLst/>
              <a:gdLst>
                <a:gd name="T0" fmla="*/ 28 w 29"/>
                <a:gd name="T1" fmla="*/ 4 h 40"/>
                <a:gd name="T2" fmla="*/ 25 w 29"/>
                <a:gd name="T3" fmla="*/ 10 h 40"/>
                <a:gd name="T4" fmla="*/ 20 w 29"/>
                <a:gd name="T5" fmla="*/ 8 h 40"/>
                <a:gd name="T6" fmla="*/ 15 w 29"/>
                <a:gd name="T7" fmla="*/ 7 h 40"/>
                <a:gd name="T8" fmla="*/ 11 w 29"/>
                <a:gd name="T9" fmla="*/ 8 h 40"/>
                <a:gd name="T10" fmla="*/ 9 w 29"/>
                <a:gd name="T11" fmla="*/ 10 h 40"/>
                <a:gd name="T12" fmla="*/ 10 w 29"/>
                <a:gd name="T13" fmla="*/ 12 h 40"/>
                <a:gd name="T14" fmla="*/ 11 w 29"/>
                <a:gd name="T15" fmla="*/ 13 h 40"/>
                <a:gd name="T16" fmla="*/ 13 w 29"/>
                <a:gd name="T17" fmla="*/ 14 h 40"/>
                <a:gd name="T18" fmla="*/ 17 w 29"/>
                <a:gd name="T19" fmla="*/ 16 h 40"/>
                <a:gd name="T20" fmla="*/ 22 w 29"/>
                <a:gd name="T21" fmla="*/ 18 h 40"/>
                <a:gd name="T22" fmla="*/ 26 w 29"/>
                <a:gd name="T23" fmla="*/ 21 h 40"/>
                <a:gd name="T24" fmla="*/ 29 w 29"/>
                <a:gd name="T25" fmla="*/ 24 h 40"/>
                <a:gd name="T26" fmla="*/ 29 w 29"/>
                <a:gd name="T27" fmla="*/ 29 h 40"/>
                <a:gd name="T28" fmla="*/ 28 w 29"/>
                <a:gd name="T29" fmla="*/ 34 h 40"/>
                <a:gd name="T30" fmla="*/ 25 w 29"/>
                <a:gd name="T31" fmla="*/ 38 h 40"/>
                <a:gd name="T32" fmla="*/ 21 w 29"/>
                <a:gd name="T33" fmla="*/ 40 h 40"/>
                <a:gd name="T34" fmla="*/ 15 w 29"/>
                <a:gd name="T35" fmla="*/ 40 h 40"/>
                <a:gd name="T36" fmla="*/ 7 w 29"/>
                <a:gd name="T37" fmla="*/ 39 h 40"/>
                <a:gd name="T38" fmla="*/ 0 w 29"/>
                <a:gd name="T39" fmla="*/ 35 h 40"/>
                <a:gd name="T40" fmla="*/ 4 w 29"/>
                <a:gd name="T41" fmla="*/ 30 h 40"/>
                <a:gd name="T42" fmla="*/ 9 w 29"/>
                <a:gd name="T43" fmla="*/ 32 h 40"/>
                <a:gd name="T44" fmla="*/ 15 w 29"/>
                <a:gd name="T45" fmla="*/ 33 h 40"/>
                <a:gd name="T46" fmla="*/ 20 w 29"/>
                <a:gd name="T47" fmla="*/ 32 h 40"/>
                <a:gd name="T48" fmla="*/ 22 w 29"/>
                <a:gd name="T49" fmla="*/ 29 h 40"/>
                <a:gd name="T50" fmla="*/ 21 w 29"/>
                <a:gd name="T51" fmla="*/ 27 h 40"/>
                <a:gd name="T52" fmla="*/ 20 w 29"/>
                <a:gd name="T53" fmla="*/ 26 h 40"/>
                <a:gd name="T54" fmla="*/ 17 w 29"/>
                <a:gd name="T55" fmla="*/ 24 h 40"/>
                <a:gd name="T56" fmla="*/ 13 w 29"/>
                <a:gd name="T57" fmla="*/ 23 h 40"/>
                <a:gd name="T58" fmla="*/ 8 w 29"/>
                <a:gd name="T59" fmla="*/ 20 h 40"/>
                <a:gd name="T60" fmla="*/ 4 w 29"/>
                <a:gd name="T61" fmla="*/ 18 h 40"/>
                <a:gd name="T62" fmla="*/ 2 w 29"/>
                <a:gd name="T63" fmla="*/ 15 h 40"/>
                <a:gd name="T64" fmla="*/ 2 w 29"/>
                <a:gd name="T65" fmla="*/ 11 h 40"/>
                <a:gd name="T66" fmla="*/ 3 w 29"/>
                <a:gd name="T67" fmla="*/ 6 h 40"/>
                <a:gd name="T68" fmla="*/ 6 w 29"/>
                <a:gd name="T69" fmla="*/ 3 h 40"/>
                <a:gd name="T70" fmla="*/ 10 w 29"/>
                <a:gd name="T71" fmla="*/ 1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5" y="10"/>
                    <a:pt x="25" y="10"/>
                    <a:pt x="25" y="10"/>
                  </a:cubicBezTo>
                  <a:cubicBezTo>
                    <a:pt x="23" y="9"/>
                    <a:pt x="22" y="8"/>
                    <a:pt x="20" y="8"/>
                  </a:cubicBezTo>
                  <a:cubicBezTo>
                    <a:pt x="18" y="7"/>
                    <a:pt x="17" y="7"/>
                    <a:pt x="15" y="7"/>
                  </a:cubicBezTo>
                  <a:cubicBezTo>
                    <a:pt x="13" y="7"/>
                    <a:pt x="12" y="7"/>
                    <a:pt x="11" y="8"/>
                  </a:cubicBezTo>
                  <a:cubicBezTo>
                    <a:pt x="10" y="8"/>
                    <a:pt x="9" y="9"/>
                    <a:pt x="9" y="10"/>
                  </a:cubicBezTo>
                  <a:cubicBezTo>
                    <a:pt x="9" y="11"/>
                    <a:pt x="10" y="11"/>
                    <a:pt x="10" y="12"/>
                  </a:cubicBezTo>
                  <a:cubicBezTo>
                    <a:pt x="10" y="12"/>
                    <a:pt x="10" y="13"/>
                    <a:pt x="11" y="13"/>
                  </a:cubicBezTo>
                  <a:cubicBezTo>
                    <a:pt x="11" y="13"/>
                    <a:pt x="12" y="14"/>
                    <a:pt x="13" y="14"/>
                  </a:cubicBezTo>
                  <a:cubicBezTo>
                    <a:pt x="14" y="15"/>
                    <a:pt x="15" y="15"/>
                    <a:pt x="17" y="16"/>
                  </a:cubicBezTo>
                  <a:cubicBezTo>
                    <a:pt x="19" y="17"/>
                    <a:pt x="21" y="18"/>
                    <a:pt x="22" y="18"/>
                  </a:cubicBezTo>
                  <a:cubicBezTo>
                    <a:pt x="24" y="19"/>
                    <a:pt x="25" y="20"/>
                    <a:pt x="26" y="21"/>
                  </a:cubicBezTo>
                  <a:cubicBezTo>
                    <a:pt x="27" y="22"/>
                    <a:pt x="28" y="23"/>
                    <a:pt x="29" y="24"/>
                  </a:cubicBezTo>
                  <a:cubicBezTo>
                    <a:pt x="29" y="25"/>
                    <a:pt x="29" y="27"/>
                    <a:pt x="29" y="29"/>
                  </a:cubicBezTo>
                  <a:cubicBezTo>
                    <a:pt x="29" y="31"/>
                    <a:pt x="29" y="33"/>
                    <a:pt x="28" y="34"/>
                  </a:cubicBezTo>
                  <a:cubicBezTo>
                    <a:pt x="28" y="36"/>
                    <a:pt x="26" y="37"/>
                    <a:pt x="25" y="38"/>
                  </a:cubicBezTo>
                  <a:cubicBezTo>
                    <a:pt x="24" y="39"/>
                    <a:pt x="22" y="39"/>
                    <a:pt x="21" y="40"/>
                  </a:cubicBezTo>
                  <a:cubicBezTo>
                    <a:pt x="19" y="40"/>
                    <a:pt x="17" y="40"/>
                    <a:pt x="15" y="40"/>
                  </a:cubicBezTo>
                  <a:cubicBezTo>
                    <a:pt x="13" y="40"/>
                    <a:pt x="10" y="40"/>
                    <a:pt x="7" y="39"/>
                  </a:cubicBezTo>
                  <a:cubicBezTo>
                    <a:pt x="5" y="38"/>
                    <a:pt x="2" y="37"/>
                    <a:pt x="0" y="35"/>
                  </a:cubicBezTo>
                  <a:cubicBezTo>
                    <a:pt x="4" y="30"/>
                    <a:pt x="4" y="30"/>
                    <a:pt x="4" y="30"/>
                  </a:cubicBezTo>
                  <a:cubicBezTo>
                    <a:pt x="6" y="31"/>
                    <a:pt x="7" y="32"/>
                    <a:pt x="9" y="32"/>
                  </a:cubicBezTo>
                  <a:cubicBezTo>
                    <a:pt x="11" y="33"/>
                    <a:pt x="13" y="33"/>
                    <a:pt x="15" y="33"/>
                  </a:cubicBezTo>
                  <a:cubicBezTo>
                    <a:pt x="17" y="33"/>
                    <a:pt x="19" y="33"/>
                    <a:pt x="20" y="32"/>
                  </a:cubicBezTo>
                  <a:cubicBezTo>
                    <a:pt x="21" y="31"/>
                    <a:pt x="22" y="30"/>
                    <a:pt x="22" y="29"/>
                  </a:cubicBezTo>
                  <a:cubicBezTo>
                    <a:pt x="22" y="28"/>
                    <a:pt x="22" y="28"/>
                    <a:pt x="21" y="27"/>
                  </a:cubicBezTo>
                  <a:cubicBezTo>
                    <a:pt x="21" y="27"/>
                    <a:pt x="20" y="26"/>
                    <a:pt x="20" y="26"/>
                  </a:cubicBezTo>
                  <a:cubicBezTo>
                    <a:pt x="19" y="25"/>
                    <a:pt x="18" y="25"/>
                    <a:pt x="17" y="24"/>
                  </a:cubicBezTo>
                  <a:cubicBezTo>
                    <a:pt x="16" y="24"/>
                    <a:pt x="15" y="23"/>
                    <a:pt x="13" y="23"/>
                  </a:cubicBezTo>
                  <a:cubicBezTo>
                    <a:pt x="11" y="22"/>
                    <a:pt x="9" y="21"/>
                    <a:pt x="8" y="20"/>
                  </a:cubicBezTo>
                  <a:cubicBezTo>
                    <a:pt x="6" y="19"/>
                    <a:pt x="5" y="19"/>
                    <a:pt x="4" y="18"/>
                  </a:cubicBezTo>
                  <a:cubicBezTo>
                    <a:pt x="3" y="17"/>
                    <a:pt x="3" y="16"/>
                    <a:pt x="2" y="15"/>
                  </a:cubicBezTo>
                  <a:cubicBezTo>
                    <a:pt x="2" y="13"/>
                    <a:pt x="2" y="12"/>
                    <a:pt x="2" y="11"/>
                  </a:cubicBezTo>
                  <a:cubicBezTo>
                    <a:pt x="2" y="9"/>
                    <a:pt x="2" y="7"/>
                    <a:pt x="3" y="6"/>
                  </a:cubicBezTo>
                  <a:cubicBezTo>
                    <a:pt x="3" y="5"/>
                    <a:pt x="4" y="4"/>
                    <a:pt x="6" y="3"/>
                  </a:cubicBezTo>
                  <a:cubicBezTo>
                    <a:pt x="7" y="2"/>
                    <a:pt x="8" y="1"/>
                    <a:pt x="10" y="1"/>
                  </a:cubicBezTo>
                  <a:cubicBezTo>
                    <a:pt x="11" y="0"/>
                    <a:pt x="13" y="0"/>
                    <a:pt x="15" y="0"/>
                  </a:cubicBezTo>
                  <a:cubicBezTo>
                    <a:pt x="17" y="0"/>
                    <a:pt x="20"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a:solidFill>
                  <a:schemeClr val="bg1"/>
                </a:solidFill>
              </a:endParaRPr>
            </a:p>
          </p:txBody>
        </p:sp>
        <p:sp>
          <p:nvSpPr>
            <p:cNvPr id="252" name="Freeform 70">
              <a:extLst>
                <a:ext uri="{FF2B5EF4-FFF2-40B4-BE49-F238E27FC236}">
                  <a16:creationId xmlns:a16="http://schemas.microsoft.com/office/drawing/2014/main" id="{07A005EC-C937-4146-8D02-C00C5931EBCD}"/>
                </a:ext>
              </a:extLst>
            </p:cNvPr>
            <p:cNvSpPr>
              <a:spLocks/>
            </p:cNvSpPr>
            <p:nvPr userDrawn="1"/>
          </p:nvSpPr>
          <p:spPr bwMode="auto">
            <a:xfrm>
              <a:off x="2723096" y="6489826"/>
              <a:ext cx="27899" cy="31387"/>
            </a:xfrm>
            <a:custGeom>
              <a:avLst/>
              <a:gdLst>
                <a:gd name="T0" fmla="*/ 11 w 11"/>
                <a:gd name="T1" fmla="*/ 6 h 12"/>
                <a:gd name="T2" fmla="*/ 11 w 11"/>
                <a:gd name="T3" fmla="*/ 9 h 12"/>
                <a:gd name="T4" fmla="*/ 10 w 11"/>
                <a:gd name="T5" fmla="*/ 10 h 12"/>
                <a:gd name="T6" fmla="*/ 8 w 11"/>
                <a:gd name="T7" fmla="*/ 12 h 12"/>
                <a:gd name="T8" fmla="*/ 6 w 11"/>
                <a:gd name="T9" fmla="*/ 12 h 12"/>
                <a:gd name="T10" fmla="*/ 3 w 11"/>
                <a:gd name="T11" fmla="*/ 12 h 12"/>
                <a:gd name="T12" fmla="*/ 1 w 11"/>
                <a:gd name="T13" fmla="*/ 10 h 12"/>
                <a:gd name="T14" fmla="*/ 0 w 11"/>
                <a:gd name="T15" fmla="*/ 9 h 12"/>
                <a:gd name="T16" fmla="*/ 0 w 11"/>
                <a:gd name="T17" fmla="*/ 6 h 12"/>
                <a:gd name="T18" fmla="*/ 0 w 11"/>
                <a:gd name="T19" fmla="*/ 4 h 12"/>
                <a:gd name="T20" fmla="*/ 1 w 11"/>
                <a:gd name="T21" fmla="*/ 2 h 12"/>
                <a:gd name="T22" fmla="*/ 3 w 11"/>
                <a:gd name="T23" fmla="*/ 1 h 12"/>
                <a:gd name="T24" fmla="*/ 6 w 11"/>
                <a:gd name="T25" fmla="*/ 0 h 12"/>
                <a:gd name="T26" fmla="*/ 8 w 11"/>
                <a:gd name="T27" fmla="*/ 1 h 12"/>
                <a:gd name="T28" fmla="*/ 10 w 11"/>
                <a:gd name="T29" fmla="*/ 2 h 12"/>
                <a:gd name="T30" fmla="*/ 11 w 11"/>
                <a:gd name="T31" fmla="*/ 4 h 12"/>
                <a:gd name="T32" fmla="*/ 11 w 11"/>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1" y="6"/>
                  </a:moveTo>
                  <a:cubicBezTo>
                    <a:pt x="11" y="7"/>
                    <a:pt x="11" y="8"/>
                    <a:pt x="11" y="9"/>
                  </a:cubicBezTo>
                  <a:cubicBezTo>
                    <a:pt x="11" y="9"/>
                    <a:pt x="10" y="10"/>
                    <a:pt x="10" y="10"/>
                  </a:cubicBezTo>
                  <a:cubicBezTo>
                    <a:pt x="9" y="11"/>
                    <a:pt x="9" y="11"/>
                    <a:pt x="8" y="12"/>
                  </a:cubicBezTo>
                  <a:cubicBezTo>
                    <a:pt x="7" y="12"/>
                    <a:pt x="6" y="12"/>
                    <a:pt x="6" y="12"/>
                  </a:cubicBezTo>
                  <a:cubicBezTo>
                    <a:pt x="5" y="12"/>
                    <a:pt x="4" y="12"/>
                    <a:pt x="3" y="12"/>
                  </a:cubicBezTo>
                  <a:cubicBezTo>
                    <a:pt x="3" y="11"/>
                    <a:pt x="2" y="11"/>
                    <a:pt x="1" y="10"/>
                  </a:cubicBezTo>
                  <a:cubicBezTo>
                    <a:pt x="1" y="10"/>
                    <a:pt x="1" y="9"/>
                    <a:pt x="0" y="9"/>
                  </a:cubicBezTo>
                  <a:cubicBezTo>
                    <a:pt x="0" y="8"/>
                    <a:pt x="0" y="7"/>
                    <a:pt x="0" y="6"/>
                  </a:cubicBezTo>
                  <a:cubicBezTo>
                    <a:pt x="0" y="6"/>
                    <a:pt x="0" y="5"/>
                    <a:pt x="0" y="4"/>
                  </a:cubicBezTo>
                  <a:cubicBezTo>
                    <a:pt x="1" y="3"/>
                    <a:pt x="1" y="3"/>
                    <a:pt x="1" y="2"/>
                  </a:cubicBezTo>
                  <a:cubicBezTo>
                    <a:pt x="2" y="2"/>
                    <a:pt x="3" y="1"/>
                    <a:pt x="3" y="1"/>
                  </a:cubicBezTo>
                  <a:cubicBezTo>
                    <a:pt x="4" y="1"/>
                    <a:pt x="5" y="0"/>
                    <a:pt x="6" y="0"/>
                  </a:cubicBezTo>
                  <a:cubicBezTo>
                    <a:pt x="6" y="0"/>
                    <a:pt x="7" y="1"/>
                    <a:pt x="8" y="1"/>
                  </a:cubicBezTo>
                  <a:cubicBezTo>
                    <a:pt x="9" y="1"/>
                    <a:pt x="9" y="2"/>
                    <a:pt x="10" y="2"/>
                  </a:cubicBezTo>
                  <a:cubicBezTo>
                    <a:pt x="10" y="3"/>
                    <a:pt x="11" y="3"/>
                    <a:pt x="11" y="4"/>
                  </a:cubicBezTo>
                  <a:cubicBezTo>
                    <a:pt x="11" y="5"/>
                    <a:pt x="11" y="6"/>
                    <a:pt x="11"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a:solidFill>
                  <a:schemeClr val="bg1"/>
                </a:solidFill>
              </a:endParaRPr>
            </a:p>
          </p:txBody>
        </p:sp>
      </p:grpSp>
      <p:sp>
        <p:nvSpPr>
          <p:cNvPr id="263" name="Title 1">
            <a:extLst>
              <a:ext uri="{FF2B5EF4-FFF2-40B4-BE49-F238E27FC236}">
                <a16:creationId xmlns:a16="http://schemas.microsoft.com/office/drawing/2014/main" id="{3F36D6CC-3534-47CC-AECE-83EDA4639FB5}"/>
              </a:ext>
            </a:extLst>
          </p:cNvPr>
          <p:cNvSpPr>
            <a:spLocks noGrp="1"/>
          </p:cNvSpPr>
          <p:nvPr>
            <p:ph type="ctrTitle"/>
          </p:nvPr>
        </p:nvSpPr>
        <p:spPr>
          <a:xfrm>
            <a:off x="944880" y="2158329"/>
            <a:ext cx="4000436" cy="860400"/>
          </a:xfrm>
          <a:prstGeom prst="rect">
            <a:avLst/>
          </a:prstGeom>
        </p:spPr>
        <p:txBody>
          <a:bodyPr/>
          <a:lstStyle>
            <a:lvl1pPr>
              <a:defRPr sz="2249" b="0">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264" name="Subtitle 2">
            <a:extLst>
              <a:ext uri="{FF2B5EF4-FFF2-40B4-BE49-F238E27FC236}">
                <a16:creationId xmlns:a16="http://schemas.microsoft.com/office/drawing/2014/main" id="{C26FB38E-4E99-4AFB-8C8C-F03F7A963D9C}"/>
              </a:ext>
            </a:extLst>
          </p:cNvPr>
          <p:cNvSpPr>
            <a:spLocks noGrp="1"/>
          </p:cNvSpPr>
          <p:nvPr>
            <p:ph type="subTitle" idx="1"/>
          </p:nvPr>
        </p:nvSpPr>
        <p:spPr>
          <a:xfrm>
            <a:off x="945072" y="3200329"/>
            <a:ext cx="4020628" cy="645742"/>
          </a:xfrm>
          <a:prstGeom prst="rect">
            <a:avLst/>
          </a:prstGeom>
        </p:spPr>
        <p:txBody>
          <a:bodyPr/>
          <a:lstStyle>
            <a:lvl1pPr marL="0" indent="0" algn="l">
              <a:buNone/>
              <a:defRPr sz="1499">
                <a:solidFill>
                  <a:schemeClr val="bg1"/>
                </a:solidFill>
                <a:latin typeface="EYInterstate Light" panose="02000506000000020004" pitchFamily="2" charset="0"/>
                <a:cs typeface="Arial" pitchFamily="34" charset="0"/>
              </a:defRPr>
            </a:lvl1pPr>
            <a:lvl2pPr marL="0" indent="0" algn="l">
              <a:buNone/>
              <a:defRPr sz="1199">
                <a:solidFill>
                  <a:schemeClr val="tx1">
                    <a:lumMod val="75000"/>
                    <a:lumOff val="25000"/>
                  </a:schemeClr>
                </a:solidFill>
              </a:defRPr>
            </a:lvl2pPr>
            <a:lvl3pPr marL="685434" indent="0" algn="ctr">
              <a:buNone/>
              <a:defRPr>
                <a:solidFill>
                  <a:schemeClr val="tx1">
                    <a:tint val="75000"/>
                  </a:schemeClr>
                </a:solidFill>
              </a:defRPr>
            </a:lvl3pPr>
            <a:lvl4pPr marL="1028151" indent="0" algn="ctr">
              <a:buNone/>
              <a:defRPr>
                <a:solidFill>
                  <a:schemeClr val="tx1">
                    <a:tint val="75000"/>
                  </a:schemeClr>
                </a:solidFill>
              </a:defRPr>
            </a:lvl4pPr>
            <a:lvl5pPr marL="1370868" indent="0" algn="ctr">
              <a:buNone/>
              <a:defRPr>
                <a:solidFill>
                  <a:schemeClr val="tx1">
                    <a:tint val="75000"/>
                  </a:schemeClr>
                </a:solidFill>
              </a:defRPr>
            </a:lvl5pPr>
            <a:lvl6pPr marL="1713586" indent="0" algn="ctr">
              <a:buNone/>
              <a:defRPr>
                <a:solidFill>
                  <a:schemeClr val="tx1">
                    <a:tint val="75000"/>
                  </a:schemeClr>
                </a:solidFill>
              </a:defRPr>
            </a:lvl6pPr>
            <a:lvl7pPr marL="2056303" indent="0" algn="ctr">
              <a:buNone/>
              <a:defRPr>
                <a:solidFill>
                  <a:schemeClr val="tx1">
                    <a:tint val="75000"/>
                  </a:schemeClr>
                </a:solidFill>
              </a:defRPr>
            </a:lvl7pPr>
            <a:lvl8pPr marL="2399020" indent="0" algn="ctr">
              <a:buNone/>
              <a:defRPr>
                <a:solidFill>
                  <a:schemeClr val="tx1">
                    <a:tint val="75000"/>
                  </a:schemeClr>
                </a:solidFill>
              </a:defRPr>
            </a:lvl8pPr>
            <a:lvl9pPr marL="2741737" indent="0" algn="ctr">
              <a:buNone/>
              <a:defRPr>
                <a:solidFill>
                  <a:schemeClr val="tx1">
                    <a:tint val="75000"/>
                  </a:schemeClr>
                </a:solidFill>
              </a:defRPr>
            </a:lvl9pPr>
          </a:lstStyle>
          <a:p>
            <a:pPr lvl="0"/>
            <a:r>
              <a:rPr lang="en-US" dirty="0"/>
              <a:t>Click to edit Master subtitle style</a:t>
            </a:r>
            <a:endParaRPr lang="en-GB" dirty="0"/>
          </a:p>
        </p:txBody>
      </p:sp>
      <p:grpSp>
        <p:nvGrpSpPr>
          <p:cNvPr id="77" name="Group 76">
            <a:extLst>
              <a:ext uri="{FF2B5EF4-FFF2-40B4-BE49-F238E27FC236}">
                <a16:creationId xmlns:a16="http://schemas.microsoft.com/office/drawing/2014/main" id="{AE95BC52-A56D-4358-A294-750179EBB698}"/>
              </a:ext>
            </a:extLst>
          </p:cNvPr>
          <p:cNvGrpSpPr/>
          <p:nvPr userDrawn="1"/>
        </p:nvGrpSpPr>
        <p:grpSpPr>
          <a:xfrm>
            <a:off x="489367" y="876060"/>
            <a:ext cx="4855295" cy="3374475"/>
            <a:chOff x="6855933" y="899048"/>
            <a:chExt cx="4855295" cy="3374475"/>
          </a:xfrm>
          <a:solidFill>
            <a:schemeClr val="tx2"/>
          </a:solidFill>
        </p:grpSpPr>
        <p:sp>
          <p:nvSpPr>
            <p:cNvPr id="78" name="Freeform: Shape 77">
              <a:extLst>
                <a:ext uri="{FF2B5EF4-FFF2-40B4-BE49-F238E27FC236}">
                  <a16:creationId xmlns:a16="http://schemas.microsoft.com/office/drawing/2014/main" id="{ECBD2AD5-9A79-4CFE-A808-769ADC8898F3}"/>
                </a:ext>
              </a:extLst>
            </p:cNvPr>
            <p:cNvSpPr/>
            <p:nvPr/>
          </p:nvSpPr>
          <p:spPr>
            <a:xfrm>
              <a:off x="6855933" y="899048"/>
              <a:ext cx="4855295" cy="3374475"/>
            </a:xfrm>
            <a:custGeom>
              <a:avLst/>
              <a:gdLst>
                <a:gd name="connsiteX0" fmla="*/ 6731 w 4855294"/>
                <a:gd name="connsiteY0" fmla="*/ 863542 h 3374474"/>
                <a:gd name="connsiteX1" fmla="*/ 6731 w 4855294"/>
                <a:gd name="connsiteY1" fmla="*/ 3095901 h 3374474"/>
                <a:gd name="connsiteX2" fmla="*/ 145659 w 4855294"/>
                <a:gd name="connsiteY2" fmla="*/ 3095901 h 3374474"/>
                <a:gd name="connsiteX3" fmla="*/ 145659 w 4855294"/>
                <a:gd name="connsiteY3" fmla="*/ 988380 h 3374474"/>
                <a:gd name="connsiteX4" fmla="*/ 4715918 w 4855294"/>
                <a:gd name="connsiteY4" fmla="*/ 179673 h 3374474"/>
                <a:gd name="connsiteX5" fmla="*/ 4715918 w 4855294"/>
                <a:gd name="connsiteY5" fmla="*/ 3234829 h 3374474"/>
                <a:gd name="connsiteX6" fmla="*/ 840208 w 4855294"/>
                <a:gd name="connsiteY6" fmla="*/ 3234829 h 3374474"/>
                <a:gd name="connsiteX7" fmla="*/ 840208 w 4855294"/>
                <a:gd name="connsiteY7" fmla="*/ 3373757 h 3374474"/>
                <a:gd name="connsiteX8" fmla="*/ 4854846 w 4855294"/>
                <a:gd name="connsiteY8" fmla="*/ 3373757 h 3374474"/>
                <a:gd name="connsiteX9" fmla="*/ 4854846 w 4855294"/>
                <a:gd name="connsiteY9" fmla="*/ 6731 h 3374474"/>
                <a:gd name="connsiteX10" fmla="*/ 6731 w 4855294"/>
                <a:gd name="connsiteY10" fmla="*/ 863542 h 337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5294" h="3374474">
                  <a:moveTo>
                    <a:pt x="6731" y="863542"/>
                  </a:moveTo>
                  <a:lnTo>
                    <a:pt x="6731" y="3095901"/>
                  </a:lnTo>
                  <a:lnTo>
                    <a:pt x="145659" y="3095901"/>
                  </a:lnTo>
                  <a:lnTo>
                    <a:pt x="145659" y="988380"/>
                  </a:lnTo>
                  <a:lnTo>
                    <a:pt x="4715918" y="179673"/>
                  </a:lnTo>
                  <a:lnTo>
                    <a:pt x="4715918" y="3234829"/>
                  </a:lnTo>
                  <a:lnTo>
                    <a:pt x="840208" y="3234829"/>
                  </a:lnTo>
                  <a:lnTo>
                    <a:pt x="840208" y="3373757"/>
                  </a:lnTo>
                  <a:lnTo>
                    <a:pt x="4854846" y="3373757"/>
                  </a:lnTo>
                  <a:lnTo>
                    <a:pt x="4854846" y="6731"/>
                  </a:lnTo>
                  <a:lnTo>
                    <a:pt x="6731" y="863542"/>
                  </a:lnTo>
                  <a:close/>
                </a:path>
              </a:pathLst>
            </a:custGeom>
            <a:grpFill/>
            <a:ln w="9525" cap="flat">
              <a:noFill/>
              <a:prstDash val="solid"/>
              <a:miter/>
            </a:ln>
          </p:spPr>
          <p:txBody>
            <a:bodyPr rtlCol="0" anchor="ctr"/>
            <a:lstStyle/>
            <a:p>
              <a:endParaRPr lang="en-IN" sz="1349"/>
            </a:p>
          </p:txBody>
        </p:sp>
        <p:sp>
          <p:nvSpPr>
            <p:cNvPr id="79" name="Freeform: Shape 78">
              <a:extLst>
                <a:ext uri="{FF2B5EF4-FFF2-40B4-BE49-F238E27FC236}">
                  <a16:creationId xmlns:a16="http://schemas.microsoft.com/office/drawing/2014/main" id="{9EE673CB-A779-4F64-B72D-93428DD2B26D}"/>
                </a:ext>
              </a:extLst>
            </p:cNvPr>
            <p:cNvSpPr/>
            <p:nvPr/>
          </p:nvSpPr>
          <p:spPr>
            <a:xfrm>
              <a:off x="6855933"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sz="1349"/>
            </a:p>
          </p:txBody>
        </p:sp>
        <p:sp>
          <p:nvSpPr>
            <p:cNvPr id="80" name="Freeform: Shape 79">
              <a:extLst>
                <a:ext uri="{FF2B5EF4-FFF2-40B4-BE49-F238E27FC236}">
                  <a16:creationId xmlns:a16="http://schemas.microsoft.com/office/drawing/2014/main" id="{88144C98-507D-403B-8819-FBBF64A82FA3}"/>
                </a:ext>
              </a:extLst>
            </p:cNvPr>
            <p:cNvSpPr/>
            <p:nvPr/>
          </p:nvSpPr>
          <p:spPr>
            <a:xfrm>
              <a:off x="7133789"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sz="1349"/>
            </a:p>
          </p:txBody>
        </p:sp>
        <p:sp>
          <p:nvSpPr>
            <p:cNvPr id="81" name="Freeform: Shape 80">
              <a:extLst>
                <a:ext uri="{FF2B5EF4-FFF2-40B4-BE49-F238E27FC236}">
                  <a16:creationId xmlns:a16="http://schemas.microsoft.com/office/drawing/2014/main" id="{21919CB3-2430-4DA6-BF41-59A1EF9C03CB}"/>
                </a:ext>
              </a:extLst>
            </p:cNvPr>
            <p:cNvSpPr/>
            <p:nvPr/>
          </p:nvSpPr>
          <p:spPr>
            <a:xfrm>
              <a:off x="7411555"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sz="1349"/>
            </a:p>
          </p:txBody>
        </p:sp>
      </p:grpSp>
    </p:spTree>
    <p:extLst>
      <p:ext uri="{BB962C8B-B14F-4D97-AF65-F5344CB8AC3E}">
        <p14:creationId xmlns:p14="http://schemas.microsoft.com/office/powerpoint/2010/main" val="3147067884"/>
      </p:ext>
    </p:extLst>
  </p:cSld>
  <p:clrMapOvr>
    <a:masterClrMapping/>
  </p:clrMapOvr>
  <p:extLst>
    <p:ext uri="{DCECCB84-F9BA-43D5-87BE-67443E8EF086}">
      <p15:sldGuideLst xmlns:p15="http://schemas.microsoft.com/office/powerpoint/2012/main"/>
    </p:ext>
  </p:extLst>
</p:sldLayout>
</file>

<file path=ppt/slideLayouts/slideLayout414.xml><?xml version="1.0" encoding="utf-8"?>
<p:sldLayout xmlns:a="http://schemas.openxmlformats.org/drawingml/2006/main" xmlns:r="http://schemas.openxmlformats.org/officeDocument/2006/relationships" xmlns:p="http://schemas.openxmlformats.org/presentationml/2006/main" preserve="1" userDrawn="1">
  <p:cSld name="Standard slide">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400"/>
          </a:xfrm>
        </p:spPr>
        <p:txBody>
          <a:bodyPr/>
          <a:lstStyle>
            <a:lvl1pPr>
              <a:defRPr sz="1799">
                <a:solidFill>
                  <a:schemeClr val="bg1"/>
                </a:solidFill>
              </a:defRPr>
            </a:lvl1pPr>
          </a:lstStyle>
          <a:p>
            <a:r>
              <a:rPr lang="en-US" dirty="0"/>
              <a:t>Click to edit Master title style</a:t>
            </a:r>
            <a:endParaRPr lang="en-GB" dirty="0"/>
          </a:p>
        </p:txBody>
      </p:sp>
      <p:sp>
        <p:nvSpPr>
          <p:cNvPr id="12" name="Line 10">
            <a:extLst>
              <a:ext uri="{FF2B5EF4-FFF2-40B4-BE49-F238E27FC236}">
                <a16:creationId xmlns:a16="http://schemas.microsoft.com/office/drawing/2014/main" id="{DA9741B6-D337-4A18-8ECB-FB21A6953E44}"/>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49" noProof="0" dirty="0">
              <a:solidFill>
                <a:schemeClr val="bg1"/>
              </a:solidFill>
            </a:endParaRPr>
          </a:p>
        </p:txBody>
      </p:sp>
      <p:sp>
        <p:nvSpPr>
          <p:cNvPr id="8" name="Text Placeholder 2">
            <a:extLst>
              <a:ext uri="{FF2B5EF4-FFF2-40B4-BE49-F238E27FC236}">
                <a16:creationId xmlns:a16="http://schemas.microsoft.com/office/drawing/2014/main" id="{90356C28-34FC-48BD-943E-82B485EB0C49}"/>
              </a:ext>
            </a:extLst>
          </p:cNvPr>
          <p:cNvSpPr>
            <a:spLocks noGrp="1"/>
          </p:cNvSpPr>
          <p:nvPr>
            <p:ph idx="1"/>
          </p:nvPr>
        </p:nvSpPr>
        <p:spPr>
          <a:xfrm>
            <a:off x="609919" y="1137920"/>
            <a:ext cx="10978515" cy="4947920"/>
          </a:xfrm>
          <a:prstGeom prst="rect">
            <a:avLst/>
          </a:prstGeom>
        </p:spPr>
        <p:txBody>
          <a:bodyPr vert="horz" lIns="0" tIns="0" rIns="0" bIns="0" rtlCol="0" anchor="t" anchorCtr="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Tree>
    <p:extLst>
      <p:ext uri="{BB962C8B-B14F-4D97-AF65-F5344CB8AC3E}">
        <p14:creationId xmlns:p14="http://schemas.microsoft.com/office/powerpoint/2010/main" val="3923569333"/>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showMasterSp="0" preserve="1" userDrawn="1">
  <p:cSld name="Cover">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flipH="1">
            <a:off x="-1" y="0"/>
            <a:ext cx="12198350" cy="6858000"/>
          </a:xfrm>
          <a:prstGeom prst="rect">
            <a:avLst/>
          </a:prstGeom>
        </p:spPr>
      </p:pic>
      <p:sp>
        <p:nvSpPr>
          <p:cNvPr id="10" name="Rectangle 1"/>
          <p:cNvSpPr>
            <a:spLocks noChangeAspect="1"/>
          </p:cNvSpPr>
          <p:nvPr userDrawn="1"/>
        </p:nvSpPr>
        <p:spPr>
          <a:xfrm>
            <a:off x="5647836" y="777243"/>
            <a:ext cx="6294349" cy="3400425"/>
          </a:xfrm>
          <a:custGeom>
            <a:avLst/>
            <a:gdLst>
              <a:gd name="connsiteX0" fmla="*/ 0 w 6753225"/>
              <a:gd name="connsiteY0" fmla="*/ 0 h 3400425"/>
              <a:gd name="connsiteX1" fmla="*/ 6753225 w 6753225"/>
              <a:gd name="connsiteY1" fmla="*/ 0 h 3400425"/>
              <a:gd name="connsiteX2" fmla="*/ 6753225 w 6753225"/>
              <a:gd name="connsiteY2" fmla="*/ 3400425 h 3400425"/>
              <a:gd name="connsiteX3" fmla="*/ 0 w 6753225"/>
              <a:gd name="connsiteY3" fmla="*/ 3400425 h 3400425"/>
              <a:gd name="connsiteX4" fmla="*/ 0 w 6753225"/>
              <a:gd name="connsiteY4" fmla="*/ 0 h 3400425"/>
              <a:gd name="connsiteX0" fmla="*/ 0 w 6755607"/>
              <a:gd name="connsiteY0" fmla="*/ 1197768 h 3400425"/>
              <a:gd name="connsiteX1" fmla="*/ 6755607 w 6755607"/>
              <a:gd name="connsiteY1" fmla="*/ 0 h 3400425"/>
              <a:gd name="connsiteX2" fmla="*/ 6755607 w 6755607"/>
              <a:gd name="connsiteY2" fmla="*/ 3400425 h 3400425"/>
              <a:gd name="connsiteX3" fmla="*/ 2382 w 6755607"/>
              <a:gd name="connsiteY3" fmla="*/ 3400425 h 3400425"/>
              <a:gd name="connsiteX4" fmla="*/ 0 w 6755607"/>
              <a:gd name="connsiteY4" fmla="*/ 1197768 h 3400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5607" h="3400425">
                <a:moveTo>
                  <a:pt x="0" y="1197768"/>
                </a:moveTo>
                <a:lnTo>
                  <a:pt x="6755607" y="0"/>
                </a:lnTo>
                <a:lnTo>
                  <a:pt x="6755607" y="3400425"/>
                </a:lnTo>
                <a:lnTo>
                  <a:pt x="2382" y="3400425"/>
                </a:lnTo>
                <a:lnTo>
                  <a:pt x="0" y="1197768"/>
                </a:lnTo>
                <a:close/>
              </a:path>
            </a:pathLst>
          </a:cu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dirty="0">
              <a:solidFill>
                <a:schemeClr val="tx1"/>
              </a:solidFill>
            </a:endParaRPr>
          </a:p>
        </p:txBody>
      </p:sp>
      <p:sp>
        <p:nvSpPr>
          <p:cNvPr id="12" name="Title 1"/>
          <p:cNvSpPr>
            <a:spLocks noGrp="1"/>
          </p:cNvSpPr>
          <p:nvPr>
            <p:ph type="ctrTitle"/>
          </p:nvPr>
        </p:nvSpPr>
        <p:spPr>
          <a:xfrm>
            <a:off x="2951999" y="2240280"/>
            <a:ext cx="8294878" cy="860400"/>
          </a:xfrm>
        </p:spPr>
        <p:txBody>
          <a:bodyPr/>
          <a:lstStyle>
            <a:lvl1pPr>
              <a:defRPr>
                <a:solidFill>
                  <a:srgbClr val="404040"/>
                </a:solidFill>
                <a:latin typeface="+mn-lt"/>
                <a:cs typeface="Arial" pitchFamily="34" charset="0"/>
              </a:defRPr>
            </a:lvl1pPr>
          </a:lstStyle>
          <a:p>
            <a:r>
              <a:rPr lang="en-US" dirty="0"/>
              <a:t>Click to edit Master title style</a:t>
            </a:r>
            <a:endParaRPr lang="en-GB" dirty="0"/>
          </a:p>
        </p:txBody>
      </p:sp>
      <p:sp>
        <p:nvSpPr>
          <p:cNvPr id="15" name="Subtitle 2"/>
          <p:cNvSpPr>
            <a:spLocks noGrp="1"/>
          </p:cNvSpPr>
          <p:nvPr>
            <p:ph type="subTitle" idx="1"/>
          </p:nvPr>
        </p:nvSpPr>
        <p:spPr>
          <a:xfrm>
            <a:off x="2952001" y="3220754"/>
            <a:ext cx="8294878" cy="645742"/>
          </a:xfrm>
        </p:spPr>
        <p:txBody>
          <a:bodyPr/>
          <a:lstStyle>
            <a:lvl1pPr marL="0" indent="0" algn="l">
              <a:buNone/>
              <a:defRPr sz="2000">
                <a:solidFill>
                  <a:srgbClr val="404040"/>
                </a:solidFill>
                <a:latin typeface="+mn-lt"/>
                <a:cs typeface="Arial" pitchFamily="34" charset="0"/>
              </a:defRPr>
            </a:lvl1pPr>
            <a:lvl2pPr marL="0" indent="0" algn="l">
              <a:buNone/>
              <a:defRPr sz="1600">
                <a:solidFill>
                  <a:srgbClr val="404040"/>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a:t>Click to edit Master subtitle style</a:t>
            </a:r>
            <a:endParaRPr lang="en-GB" dirty="0"/>
          </a:p>
        </p:txBody>
      </p:sp>
    </p:spTree>
    <p:extLst>
      <p:ext uri="{BB962C8B-B14F-4D97-AF65-F5344CB8AC3E}">
        <p14:creationId xmlns:p14="http://schemas.microsoft.com/office/powerpoint/2010/main" val="3789984757"/>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obj" preserve="1">
  <p:cSld name="Standard slide">
    <p:spTree>
      <p:nvGrpSpPr>
        <p:cNvPr id="1" name=""/>
        <p:cNvGrpSpPr/>
        <p:nvPr/>
      </p:nvGrpSpPr>
      <p:grpSpPr>
        <a:xfrm>
          <a:off x="0" y="0"/>
          <a:ext cx="0" cy="0"/>
          <a:chOff x="0" y="0"/>
          <a:chExt cx="0" cy="0"/>
        </a:xfrm>
      </p:grpSpPr>
      <p:sp>
        <p:nvSpPr>
          <p:cNvPr id="2" name="Title 1"/>
          <p:cNvSpPr>
            <a:spLocks noGrp="1"/>
          </p:cNvSpPr>
          <p:nvPr>
            <p:ph type="title"/>
          </p:nvPr>
        </p:nvSpPr>
        <p:spPr>
          <a:xfrm>
            <a:off x="609919" y="201600"/>
            <a:ext cx="10982751" cy="860400"/>
          </a:xfrm>
          <a:prstGeom prst="rect">
            <a:avLst/>
          </a:prstGeom>
        </p:spPr>
        <p:txBody>
          <a:bodyPr/>
          <a:lstStyle>
            <a:lvl1pPr>
              <a:defRPr>
                <a:solidFill>
                  <a:schemeClr val="bg1"/>
                </a:solidFill>
                <a:latin typeface="+mn-lt"/>
                <a:cs typeface="Arial" pitchFamily="34" charset="0"/>
              </a:defRPr>
            </a:lvl1pPr>
          </a:lstStyle>
          <a:p>
            <a:r>
              <a:rPr lang="en-US"/>
              <a:t>Click to edit Master title style</a:t>
            </a:r>
            <a:endParaRPr lang="en-GB" dirty="0"/>
          </a:p>
        </p:txBody>
      </p:sp>
      <p:sp>
        <p:nvSpPr>
          <p:cNvPr id="3" name="Content Placeholder 2"/>
          <p:cNvSpPr>
            <a:spLocks noGrp="1"/>
          </p:cNvSpPr>
          <p:nvPr>
            <p:ph idx="1"/>
          </p:nvPr>
        </p:nvSpPr>
        <p:spPr>
          <a:xfrm>
            <a:off x="609918" y="1425601"/>
            <a:ext cx="10978515" cy="4698977"/>
          </a:xfrm>
          <a:prstGeom prst="rect">
            <a:avLst/>
          </a:prstGeom>
        </p:spPr>
        <p:txBody>
          <a:bodyPr/>
          <a:lstStyle>
            <a:lvl1pPr>
              <a:defRPr>
                <a:solidFill>
                  <a:schemeClr val="bg1"/>
                </a:solidFill>
                <a:latin typeface="+mn-lt"/>
                <a:cs typeface="Arial" pitchFamily="34" charset="0"/>
              </a:defRPr>
            </a:lvl1pPr>
            <a:lvl2pPr>
              <a:defRPr>
                <a:solidFill>
                  <a:schemeClr val="bg1"/>
                </a:solidFill>
                <a:latin typeface="+mn-lt"/>
                <a:cs typeface="Arial" pitchFamily="34" charset="0"/>
              </a:defRPr>
            </a:lvl2pPr>
            <a:lvl3pPr>
              <a:defRPr>
                <a:solidFill>
                  <a:schemeClr val="bg1"/>
                </a:solidFill>
                <a:latin typeface="+mn-lt"/>
                <a:cs typeface="Arial" pitchFamily="34" charset="0"/>
              </a:defRPr>
            </a:lvl3pPr>
            <a:lvl4pPr>
              <a:defRPr>
                <a:solidFill>
                  <a:schemeClr val="bg1"/>
                </a:solidFill>
                <a:latin typeface="+mn-lt"/>
                <a:cs typeface="Arial" pitchFamily="34" charset="0"/>
              </a:defRPr>
            </a:lvl4pPr>
            <a:lvl5pPr>
              <a:defRPr>
                <a:solidFill>
                  <a:schemeClr val="bg1"/>
                </a:solidFill>
                <a:latin typeface="+mn-lt"/>
                <a:cs typeface="Arial"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7"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dirty="0">
              <a:solidFill>
                <a:schemeClr val="bg1"/>
              </a:solidFill>
              <a:latin typeface="+mn-lt"/>
              <a:cs typeface="Arial" pitchFamily="34" charset="0"/>
            </a:endParaRPr>
          </a:p>
        </p:txBody>
      </p:sp>
      <p:sp>
        <p:nvSpPr>
          <p:cNvPr id="8" name="Line 11"/>
          <p:cNvSpPr>
            <a:spLocks noChangeShapeType="1"/>
          </p:cNvSpPr>
          <p:nvPr userDrawn="1"/>
        </p:nvSpPr>
        <p:spPr bwMode="auto">
          <a:xfrm>
            <a:off x="609918" y="6242400"/>
            <a:ext cx="10978515" cy="0"/>
          </a:xfrm>
          <a:prstGeom prst="line">
            <a:avLst/>
          </a:prstGeom>
          <a:noFill/>
          <a:ln w="3175">
            <a:solidFill>
              <a:schemeClr val="bg1"/>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dirty="0">
              <a:solidFill>
                <a:schemeClr val="bg1"/>
              </a:solidFill>
              <a:latin typeface="+mn-lt"/>
              <a:cs typeface="Arial" pitchFamily="34" charset="0"/>
            </a:endParaRPr>
          </a:p>
        </p:txBody>
      </p:sp>
    </p:spTree>
    <p:extLst>
      <p:ext uri="{BB962C8B-B14F-4D97-AF65-F5344CB8AC3E}">
        <p14:creationId xmlns:p14="http://schemas.microsoft.com/office/powerpoint/2010/main" val="854227525"/>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obj" preserve="1">
  <p:cSld name="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9" y="201600"/>
            <a:ext cx="10982751" cy="860400"/>
          </a:xfrm>
          <a:prstGeom prst="rect">
            <a:avLst/>
          </a:prstGeom>
        </p:spPr>
        <p:txBody>
          <a:bodyPr/>
          <a:lstStyle>
            <a:lvl1pPr>
              <a:defRPr>
                <a:solidFill>
                  <a:schemeClr val="bg1"/>
                </a:solidFill>
                <a:latin typeface="+mn-lt"/>
                <a:cs typeface="Arial" pitchFamily="34" charset="0"/>
              </a:defRPr>
            </a:lvl1pPr>
          </a:lstStyle>
          <a:p>
            <a:r>
              <a:rPr lang="en-US"/>
              <a:t>Click to edit Master title style</a:t>
            </a:r>
            <a:endParaRPr lang="en-GB" dirty="0"/>
          </a:p>
        </p:txBody>
      </p:sp>
      <p:sp>
        <p:nvSpPr>
          <p:cNvPr id="3" name="Content Placeholder 2"/>
          <p:cNvSpPr>
            <a:spLocks noGrp="1"/>
          </p:cNvSpPr>
          <p:nvPr>
            <p:ph idx="1"/>
          </p:nvPr>
        </p:nvSpPr>
        <p:spPr>
          <a:xfrm>
            <a:off x="609918" y="1425601"/>
            <a:ext cx="10978515" cy="4698977"/>
          </a:xfrm>
          <a:prstGeom prst="rect">
            <a:avLst/>
          </a:prstGeom>
        </p:spPr>
        <p:txBody>
          <a:bodyPr/>
          <a:lstStyle>
            <a:lvl1pPr marL="0" indent="0">
              <a:buNone/>
              <a:defRPr>
                <a:solidFill>
                  <a:schemeClr val="bg1"/>
                </a:solidFill>
                <a:latin typeface="+mn-lt"/>
                <a:cs typeface="Arial" pitchFamily="34" charset="0"/>
              </a:defRPr>
            </a:lvl1pPr>
            <a:lvl2pPr marL="0" indent="0">
              <a:buNone/>
              <a:defRPr>
                <a:solidFill>
                  <a:schemeClr val="bg1"/>
                </a:solidFill>
                <a:latin typeface="+mn-lt"/>
                <a:cs typeface="Arial" pitchFamily="34" charset="0"/>
              </a:defRPr>
            </a:lvl2pPr>
            <a:lvl3pPr marL="0" indent="0">
              <a:buNone/>
              <a:defRPr>
                <a:solidFill>
                  <a:schemeClr val="bg1"/>
                </a:solidFill>
                <a:latin typeface="+mn-lt"/>
                <a:cs typeface="Arial" pitchFamily="34" charset="0"/>
              </a:defRPr>
            </a:lvl3pPr>
            <a:lvl4pPr marL="0" indent="0">
              <a:buNone/>
              <a:defRPr>
                <a:solidFill>
                  <a:schemeClr val="bg1"/>
                </a:solidFill>
                <a:latin typeface="+mn-lt"/>
                <a:cs typeface="Arial" pitchFamily="34" charset="0"/>
              </a:defRPr>
            </a:lvl4pPr>
            <a:lvl5pPr marL="0" indent="0">
              <a:buNone/>
              <a:defRPr>
                <a:solidFill>
                  <a:schemeClr val="bg1"/>
                </a:solidFill>
                <a:latin typeface="+mn-lt"/>
                <a:cs typeface="Arial"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7"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dirty="0">
              <a:solidFill>
                <a:schemeClr val="bg1"/>
              </a:solidFill>
              <a:latin typeface="+mn-lt"/>
              <a:cs typeface="Arial" pitchFamily="34" charset="0"/>
            </a:endParaRPr>
          </a:p>
        </p:txBody>
      </p:sp>
      <p:sp>
        <p:nvSpPr>
          <p:cNvPr id="8" name="Line 11"/>
          <p:cNvSpPr>
            <a:spLocks noChangeShapeType="1"/>
          </p:cNvSpPr>
          <p:nvPr userDrawn="1"/>
        </p:nvSpPr>
        <p:spPr bwMode="auto">
          <a:xfrm>
            <a:off x="609918" y="6242400"/>
            <a:ext cx="10978515" cy="0"/>
          </a:xfrm>
          <a:prstGeom prst="line">
            <a:avLst/>
          </a:prstGeom>
          <a:noFill/>
          <a:ln w="3175">
            <a:solidFill>
              <a:schemeClr val="bg1"/>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dirty="0">
              <a:solidFill>
                <a:schemeClr val="bg1"/>
              </a:solidFill>
              <a:latin typeface="+mn-lt"/>
              <a:cs typeface="Arial" pitchFamily="34" charset="0"/>
            </a:endParaRPr>
          </a:p>
        </p:txBody>
      </p:sp>
    </p:spTree>
    <p:extLst>
      <p:ext uri="{BB962C8B-B14F-4D97-AF65-F5344CB8AC3E}">
        <p14:creationId xmlns:p14="http://schemas.microsoft.com/office/powerpoint/2010/main" val="3919229656"/>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obj" preserve="1">
  <p:cSld name="Standard slide_no_first_level_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9" y="201600"/>
            <a:ext cx="10982751" cy="860400"/>
          </a:xfrm>
          <a:prstGeom prst="rect">
            <a:avLst/>
          </a:prstGeom>
        </p:spPr>
        <p:txBody>
          <a:bodyPr/>
          <a:lstStyle>
            <a:lvl1pPr>
              <a:defRPr>
                <a:solidFill>
                  <a:schemeClr val="bg1"/>
                </a:solidFill>
                <a:latin typeface="+mn-lt"/>
                <a:cs typeface="Arial" pitchFamily="34" charset="0"/>
              </a:defRPr>
            </a:lvl1pPr>
          </a:lstStyle>
          <a:p>
            <a:r>
              <a:rPr lang="en-US"/>
              <a:t>Click to edit Master title style</a:t>
            </a:r>
            <a:endParaRPr lang="en-GB" dirty="0"/>
          </a:p>
        </p:txBody>
      </p:sp>
      <p:sp>
        <p:nvSpPr>
          <p:cNvPr id="3" name="Content Placeholder 2"/>
          <p:cNvSpPr>
            <a:spLocks noGrp="1"/>
          </p:cNvSpPr>
          <p:nvPr>
            <p:ph idx="1"/>
          </p:nvPr>
        </p:nvSpPr>
        <p:spPr>
          <a:xfrm>
            <a:off x="609918" y="1425601"/>
            <a:ext cx="10978515" cy="4698977"/>
          </a:xfrm>
          <a:prstGeom prst="rect">
            <a:avLst/>
          </a:prstGeom>
        </p:spPr>
        <p:txBody>
          <a:bodyPr/>
          <a:lstStyle>
            <a:lvl1pPr marL="0" indent="0">
              <a:buNone/>
              <a:defRPr>
                <a:solidFill>
                  <a:schemeClr val="bg1"/>
                </a:solidFill>
                <a:latin typeface="+mn-lt"/>
                <a:cs typeface="Arial" pitchFamily="34" charset="0"/>
              </a:defRPr>
            </a:lvl1pPr>
            <a:lvl2pPr marL="356616">
              <a:defRPr>
                <a:solidFill>
                  <a:schemeClr val="bg1"/>
                </a:solidFill>
                <a:latin typeface="+mn-lt"/>
                <a:cs typeface="Arial" pitchFamily="34" charset="0"/>
              </a:defRPr>
            </a:lvl2pPr>
            <a:lvl3pPr marL="713232">
              <a:defRPr>
                <a:solidFill>
                  <a:schemeClr val="bg1"/>
                </a:solidFill>
                <a:latin typeface="+mn-lt"/>
                <a:cs typeface="Arial" pitchFamily="34" charset="0"/>
              </a:defRPr>
            </a:lvl3pPr>
            <a:lvl4pPr marL="1069848">
              <a:defRPr>
                <a:solidFill>
                  <a:schemeClr val="bg1"/>
                </a:solidFill>
                <a:latin typeface="+mn-lt"/>
                <a:cs typeface="Arial" pitchFamily="34" charset="0"/>
              </a:defRPr>
            </a:lvl4pPr>
            <a:lvl5pPr marL="1426464">
              <a:defRPr>
                <a:solidFill>
                  <a:schemeClr val="bg1"/>
                </a:solidFill>
                <a:latin typeface="+mn-lt"/>
                <a:cs typeface="Arial"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7"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dirty="0">
              <a:solidFill>
                <a:schemeClr val="bg1"/>
              </a:solidFill>
              <a:latin typeface="+mn-lt"/>
              <a:cs typeface="Arial" pitchFamily="34" charset="0"/>
            </a:endParaRPr>
          </a:p>
        </p:txBody>
      </p:sp>
      <p:sp>
        <p:nvSpPr>
          <p:cNvPr id="8" name="Line 11"/>
          <p:cNvSpPr>
            <a:spLocks noChangeShapeType="1"/>
          </p:cNvSpPr>
          <p:nvPr userDrawn="1"/>
        </p:nvSpPr>
        <p:spPr bwMode="auto">
          <a:xfrm>
            <a:off x="609918" y="6242400"/>
            <a:ext cx="10978515" cy="0"/>
          </a:xfrm>
          <a:prstGeom prst="line">
            <a:avLst/>
          </a:prstGeom>
          <a:noFill/>
          <a:ln w="3175">
            <a:solidFill>
              <a:schemeClr val="bg1"/>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dirty="0">
              <a:solidFill>
                <a:schemeClr val="bg1"/>
              </a:solidFill>
              <a:latin typeface="+mn-lt"/>
              <a:cs typeface="Arial" pitchFamily="34" charset="0"/>
            </a:endParaRPr>
          </a:p>
        </p:txBody>
      </p:sp>
    </p:spTree>
    <p:extLst>
      <p:ext uri="{BB962C8B-B14F-4D97-AF65-F5344CB8AC3E}">
        <p14:creationId xmlns:p14="http://schemas.microsoft.com/office/powerpoint/2010/main" val="2369338803"/>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7"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dirty="0">
              <a:solidFill>
                <a:schemeClr val="bg1"/>
              </a:solidFill>
              <a:latin typeface="+mn-lt"/>
              <a:cs typeface="Arial" pitchFamily="34" charset="0"/>
            </a:endParaRPr>
          </a:p>
        </p:txBody>
      </p:sp>
      <p:sp>
        <p:nvSpPr>
          <p:cNvPr id="8" name="Line 11"/>
          <p:cNvSpPr>
            <a:spLocks noChangeShapeType="1"/>
          </p:cNvSpPr>
          <p:nvPr userDrawn="1"/>
        </p:nvSpPr>
        <p:spPr bwMode="auto">
          <a:xfrm>
            <a:off x="609918" y="6242400"/>
            <a:ext cx="10978515" cy="0"/>
          </a:xfrm>
          <a:prstGeom prst="line">
            <a:avLst/>
          </a:prstGeom>
          <a:noFill/>
          <a:ln w="3175">
            <a:solidFill>
              <a:schemeClr val="bg1"/>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dirty="0">
              <a:solidFill>
                <a:schemeClr val="bg1"/>
              </a:solidFill>
              <a:latin typeface="+mn-lt"/>
              <a:cs typeface="Arial" pitchFamily="34" charset="0"/>
            </a:endParaRPr>
          </a:p>
        </p:txBody>
      </p:sp>
      <p:sp>
        <p:nvSpPr>
          <p:cNvPr id="6" name="Title 5"/>
          <p:cNvSpPr>
            <a:spLocks noGrp="1"/>
          </p:cNvSpPr>
          <p:nvPr>
            <p:ph type="title"/>
          </p:nvPr>
        </p:nvSpPr>
        <p:spPr>
          <a:xfrm>
            <a:off x="609919" y="201600"/>
            <a:ext cx="10982751" cy="860400"/>
          </a:xfrm>
          <a:prstGeom prst="rect">
            <a:avLst/>
          </a:prstGeom>
        </p:spPr>
        <p:txBody>
          <a:bodyPr/>
          <a:lstStyle/>
          <a:p>
            <a:r>
              <a:rPr lang="en-US"/>
              <a:t>Click to edit Master title style</a:t>
            </a:r>
            <a:endParaRPr lang="en-US" dirty="0"/>
          </a:p>
        </p:txBody>
      </p:sp>
    </p:spTree>
    <p:extLst>
      <p:ext uri="{BB962C8B-B14F-4D97-AF65-F5344CB8AC3E}">
        <p14:creationId xmlns:p14="http://schemas.microsoft.com/office/powerpoint/2010/main" val="111466208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userDrawn="1">
  <p:cSld name="2_Empty">
    <p:spTree>
      <p:nvGrpSpPr>
        <p:cNvPr id="1" name=""/>
        <p:cNvGrpSpPr/>
        <p:nvPr/>
      </p:nvGrpSpPr>
      <p:grpSpPr>
        <a:xfrm>
          <a:off x="0" y="0"/>
          <a:ext cx="0" cy="0"/>
          <a:chOff x="0" y="0"/>
          <a:chExt cx="0" cy="0"/>
        </a:xfrm>
      </p:grpSpPr>
      <p:sp>
        <p:nvSpPr>
          <p:cNvPr id="3" name="Media Placeholder 2">
            <a:extLst>
              <a:ext uri="{FF2B5EF4-FFF2-40B4-BE49-F238E27FC236}">
                <a16:creationId xmlns:a16="http://schemas.microsoft.com/office/drawing/2014/main" id="{0052CFA6-7CF5-41BD-9D94-2D0DAE108428}"/>
              </a:ext>
            </a:extLst>
          </p:cNvPr>
          <p:cNvSpPr>
            <a:spLocks noGrp="1"/>
          </p:cNvSpPr>
          <p:nvPr>
            <p:ph type="media" sz="quarter" idx="10" hasCustomPrompt="1"/>
          </p:nvPr>
        </p:nvSpPr>
        <p:spPr>
          <a:xfrm>
            <a:off x="0" y="0"/>
            <a:ext cx="12198350" cy="6858000"/>
          </a:xfrm>
        </p:spPr>
        <p:txBody>
          <a:bodyPr anchor="ctr"/>
          <a:lstStyle>
            <a:lvl1pPr marL="0" indent="0" algn="ctr">
              <a:buNone/>
              <a:defRPr/>
            </a:lvl1pPr>
          </a:lstStyle>
          <a:p>
            <a:r>
              <a:rPr lang="en-IN" dirty="0"/>
              <a:t>Video</a:t>
            </a:r>
          </a:p>
        </p:txBody>
      </p:sp>
      <p:sp>
        <p:nvSpPr>
          <p:cNvPr id="2" name="Date Placeholder 1">
            <a:extLst>
              <a:ext uri="{FF2B5EF4-FFF2-40B4-BE49-F238E27FC236}">
                <a16:creationId xmlns:a16="http://schemas.microsoft.com/office/drawing/2014/main" id="{E943830C-23AE-48E4-B9DE-E91E6CE0B8B9}"/>
              </a:ext>
            </a:extLst>
          </p:cNvPr>
          <p:cNvSpPr>
            <a:spLocks noGrp="1"/>
          </p:cNvSpPr>
          <p:nvPr>
            <p:ph type="dt" sz="half" idx="11"/>
          </p:nvPr>
        </p:nvSpPr>
        <p:spPr/>
        <p:txBody>
          <a:bodyPr/>
          <a:lstStyle/>
          <a:p>
            <a:fld id="{A8381BA6-C3FD-495B-9B56-A30783EC7416}" type="datetime3">
              <a:rPr lang="en-US" smtClean="0"/>
              <a:t>19 April 2021</a:t>
            </a:fld>
            <a:endParaRPr lang="en-IN" dirty="0"/>
          </a:p>
        </p:txBody>
      </p:sp>
      <p:sp>
        <p:nvSpPr>
          <p:cNvPr id="4" name="Footer Placeholder 3">
            <a:extLst>
              <a:ext uri="{FF2B5EF4-FFF2-40B4-BE49-F238E27FC236}">
                <a16:creationId xmlns:a16="http://schemas.microsoft.com/office/drawing/2014/main" id="{B0F742A9-BF69-4BF2-966C-3D76FC687FBA}"/>
              </a:ext>
            </a:extLst>
          </p:cNvPr>
          <p:cNvSpPr>
            <a:spLocks noGrp="1"/>
          </p:cNvSpPr>
          <p:nvPr>
            <p:ph type="ftr" sz="quarter" idx="12"/>
          </p:nvPr>
        </p:nvSpPr>
        <p:spPr/>
        <p:txBody>
          <a:bodyPr/>
          <a:lstStyle/>
          <a:p>
            <a:r>
              <a:rPr lang="en-IN"/>
              <a:t>Presentation title</a:t>
            </a:r>
            <a:endParaRPr lang="en-IN" dirty="0"/>
          </a:p>
        </p:txBody>
      </p:sp>
      <p:sp>
        <p:nvSpPr>
          <p:cNvPr id="5" name="Slide Number Placeholder 4">
            <a:extLst>
              <a:ext uri="{FF2B5EF4-FFF2-40B4-BE49-F238E27FC236}">
                <a16:creationId xmlns:a16="http://schemas.microsoft.com/office/drawing/2014/main" id="{9B65F912-EBE8-413B-A241-0FB3A540BA82}"/>
              </a:ext>
            </a:extLst>
          </p:cNvPr>
          <p:cNvSpPr>
            <a:spLocks noGrp="1"/>
          </p:cNvSpPr>
          <p:nvPr>
            <p:ph type="sldNum" sz="quarter" idx="13"/>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346034334"/>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preserve="1" userDrawn="1">
  <p:cSld name="Title only, no line">
    <p:spTree>
      <p:nvGrpSpPr>
        <p:cNvPr id="1" name=""/>
        <p:cNvGrpSpPr/>
        <p:nvPr/>
      </p:nvGrpSpPr>
      <p:grpSpPr>
        <a:xfrm>
          <a:off x="0" y="0"/>
          <a:ext cx="0" cy="0"/>
          <a:chOff x="0" y="0"/>
          <a:chExt cx="0" cy="0"/>
        </a:xfrm>
      </p:grpSpPr>
      <p:sp>
        <p:nvSpPr>
          <p:cNvPr id="8" name="Line 11"/>
          <p:cNvSpPr>
            <a:spLocks noChangeShapeType="1"/>
          </p:cNvSpPr>
          <p:nvPr userDrawn="1"/>
        </p:nvSpPr>
        <p:spPr bwMode="auto">
          <a:xfrm>
            <a:off x="609918" y="6242400"/>
            <a:ext cx="10978515" cy="0"/>
          </a:xfrm>
          <a:prstGeom prst="line">
            <a:avLst/>
          </a:prstGeom>
          <a:noFill/>
          <a:ln w="3175">
            <a:solidFill>
              <a:schemeClr val="bg1"/>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dirty="0">
              <a:solidFill>
                <a:schemeClr val="bg1"/>
              </a:solidFill>
              <a:latin typeface="+mn-lt"/>
              <a:cs typeface="Arial" pitchFamily="34" charset="0"/>
            </a:endParaRPr>
          </a:p>
        </p:txBody>
      </p:sp>
      <p:sp>
        <p:nvSpPr>
          <p:cNvPr id="6" name="Title 5"/>
          <p:cNvSpPr>
            <a:spLocks noGrp="1"/>
          </p:cNvSpPr>
          <p:nvPr>
            <p:ph type="title"/>
          </p:nvPr>
        </p:nvSpPr>
        <p:spPr>
          <a:xfrm>
            <a:off x="609919" y="201600"/>
            <a:ext cx="10982751" cy="860400"/>
          </a:xfrm>
          <a:prstGeom prst="rect">
            <a:avLst/>
          </a:prstGeom>
        </p:spPr>
        <p:txBody>
          <a:bodyPr/>
          <a:lstStyle/>
          <a:p>
            <a:r>
              <a:rPr lang="en-US"/>
              <a:t>Click to edit Master title style</a:t>
            </a:r>
            <a:endParaRPr lang="en-US" dirty="0"/>
          </a:p>
        </p:txBody>
      </p:sp>
    </p:spTree>
    <p:extLst>
      <p:ext uri="{BB962C8B-B14F-4D97-AF65-F5344CB8AC3E}">
        <p14:creationId xmlns:p14="http://schemas.microsoft.com/office/powerpoint/2010/main" val="1619733056"/>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twoObj" preserve="1">
  <p:cSld name="Two columns, no headings">
    <p:spTree>
      <p:nvGrpSpPr>
        <p:cNvPr id="1" name=""/>
        <p:cNvGrpSpPr/>
        <p:nvPr/>
      </p:nvGrpSpPr>
      <p:grpSpPr>
        <a:xfrm>
          <a:off x="0" y="0"/>
          <a:ext cx="0" cy="0"/>
          <a:chOff x="0" y="0"/>
          <a:chExt cx="0" cy="0"/>
        </a:xfrm>
      </p:grpSpPr>
      <p:sp>
        <p:nvSpPr>
          <p:cNvPr id="2" name="Title 1"/>
          <p:cNvSpPr>
            <a:spLocks noGrp="1"/>
          </p:cNvSpPr>
          <p:nvPr>
            <p:ph type="title"/>
          </p:nvPr>
        </p:nvSpPr>
        <p:spPr>
          <a:xfrm>
            <a:off x="609919" y="201600"/>
            <a:ext cx="10982751" cy="860400"/>
          </a:xfrm>
          <a:prstGeom prst="rect">
            <a:avLst/>
          </a:prstGeom>
        </p:spPr>
        <p:txBody>
          <a:bodyPr/>
          <a:lstStyle>
            <a:lvl1pPr>
              <a:defRPr>
                <a:solidFill>
                  <a:schemeClr val="bg1"/>
                </a:solidFill>
                <a:latin typeface="+mn-lt"/>
                <a:cs typeface="Arial" pitchFamily="34" charset="0"/>
              </a:defRPr>
            </a:lvl1pPr>
          </a:lstStyle>
          <a:p>
            <a:r>
              <a:rPr lang="en-US"/>
              <a:t>Click to edit Master title style</a:t>
            </a:r>
            <a:endParaRPr lang="en-GB" dirty="0"/>
          </a:p>
        </p:txBody>
      </p:sp>
      <p:sp>
        <p:nvSpPr>
          <p:cNvPr id="3" name="Content Placeholder 2"/>
          <p:cNvSpPr>
            <a:spLocks noGrp="1"/>
          </p:cNvSpPr>
          <p:nvPr>
            <p:ph sz="half" idx="1"/>
          </p:nvPr>
        </p:nvSpPr>
        <p:spPr>
          <a:xfrm>
            <a:off x="609917" y="1426467"/>
            <a:ext cx="5387605" cy="4698111"/>
          </a:xfrm>
          <a:prstGeom prst="rect">
            <a:avLst/>
          </a:prstGeom>
        </p:spPr>
        <p:txBody>
          <a:bodyPr/>
          <a:lstStyle>
            <a:lvl1pPr>
              <a:defRPr sz="2400">
                <a:solidFill>
                  <a:schemeClr val="bg1"/>
                </a:solidFill>
                <a:latin typeface="+mn-lt"/>
                <a:cs typeface="Arial" pitchFamily="34" charset="0"/>
              </a:defRPr>
            </a:lvl1pPr>
            <a:lvl2pPr>
              <a:defRPr sz="2400">
                <a:solidFill>
                  <a:schemeClr val="bg1"/>
                </a:solidFill>
                <a:latin typeface="+mn-lt"/>
                <a:cs typeface="Arial" pitchFamily="34" charset="0"/>
              </a:defRPr>
            </a:lvl2pPr>
            <a:lvl3pPr>
              <a:defRPr sz="2000">
                <a:solidFill>
                  <a:schemeClr val="bg1"/>
                </a:solidFill>
                <a:latin typeface="+mn-lt"/>
                <a:cs typeface="Arial" pitchFamily="34" charset="0"/>
              </a:defRPr>
            </a:lvl3pPr>
            <a:lvl4pPr>
              <a:defRPr sz="1800">
                <a:solidFill>
                  <a:schemeClr val="bg1"/>
                </a:solidFill>
                <a:latin typeface="+mn-lt"/>
                <a:cs typeface="Arial" pitchFamily="34" charset="0"/>
              </a:defRPr>
            </a:lvl4pPr>
            <a:lvl5pPr>
              <a:defRPr sz="1800">
                <a:solidFill>
                  <a:schemeClr val="bg1"/>
                </a:solidFill>
                <a:latin typeface="+mn-lt"/>
                <a:cs typeface="Arial"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4" name="Content Placeholder 3"/>
          <p:cNvSpPr>
            <a:spLocks noGrp="1"/>
          </p:cNvSpPr>
          <p:nvPr>
            <p:ph sz="half" idx="2"/>
          </p:nvPr>
        </p:nvSpPr>
        <p:spPr>
          <a:xfrm>
            <a:off x="6200828" y="1426467"/>
            <a:ext cx="5387605" cy="4698111"/>
          </a:xfrm>
          <a:prstGeom prst="rect">
            <a:avLst/>
          </a:prstGeom>
        </p:spPr>
        <p:txBody>
          <a:bodyPr/>
          <a:lstStyle>
            <a:lvl1pPr>
              <a:defRPr sz="2400">
                <a:solidFill>
                  <a:schemeClr val="bg1"/>
                </a:solidFill>
                <a:latin typeface="+mn-lt"/>
                <a:cs typeface="Arial" pitchFamily="34" charset="0"/>
              </a:defRPr>
            </a:lvl1pPr>
            <a:lvl2pPr>
              <a:defRPr sz="2400">
                <a:solidFill>
                  <a:schemeClr val="bg1"/>
                </a:solidFill>
                <a:latin typeface="+mn-lt"/>
                <a:cs typeface="Arial" pitchFamily="34" charset="0"/>
              </a:defRPr>
            </a:lvl2pPr>
            <a:lvl3pPr>
              <a:defRPr sz="2000">
                <a:solidFill>
                  <a:schemeClr val="bg1"/>
                </a:solidFill>
                <a:latin typeface="+mn-lt"/>
                <a:cs typeface="Arial" pitchFamily="34" charset="0"/>
              </a:defRPr>
            </a:lvl3pPr>
            <a:lvl4pPr>
              <a:defRPr sz="1800">
                <a:solidFill>
                  <a:schemeClr val="bg1"/>
                </a:solidFill>
                <a:latin typeface="+mn-lt"/>
                <a:cs typeface="Arial" pitchFamily="34" charset="0"/>
              </a:defRPr>
            </a:lvl4pPr>
            <a:lvl5pPr>
              <a:defRPr sz="1800">
                <a:solidFill>
                  <a:schemeClr val="bg1"/>
                </a:solidFill>
                <a:latin typeface="+mn-lt"/>
                <a:cs typeface="Arial"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8"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dirty="0">
              <a:solidFill>
                <a:schemeClr val="bg1"/>
              </a:solidFill>
              <a:latin typeface="+mn-lt"/>
              <a:cs typeface="Arial" pitchFamily="34" charset="0"/>
            </a:endParaRPr>
          </a:p>
        </p:txBody>
      </p:sp>
      <p:sp>
        <p:nvSpPr>
          <p:cNvPr id="12" name="Line 11"/>
          <p:cNvSpPr>
            <a:spLocks noChangeShapeType="1"/>
          </p:cNvSpPr>
          <p:nvPr userDrawn="1"/>
        </p:nvSpPr>
        <p:spPr bwMode="auto">
          <a:xfrm>
            <a:off x="609918" y="6242400"/>
            <a:ext cx="10978515" cy="0"/>
          </a:xfrm>
          <a:prstGeom prst="line">
            <a:avLst/>
          </a:prstGeom>
          <a:noFill/>
          <a:ln w="3175">
            <a:solidFill>
              <a:schemeClr val="bg1"/>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dirty="0">
              <a:solidFill>
                <a:schemeClr val="bg1"/>
              </a:solidFill>
              <a:latin typeface="+mn-lt"/>
              <a:cs typeface="Arial" pitchFamily="34" charset="0"/>
            </a:endParaRPr>
          </a:p>
        </p:txBody>
      </p:sp>
    </p:spTree>
    <p:extLst>
      <p:ext uri="{BB962C8B-B14F-4D97-AF65-F5344CB8AC3E}">
        <p14:creationId xmlns:p14="http://schemas.microsoft.com/office/powerpoint/2010/main" val="3856571887"/>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preserve="1" userDrawn="1">
  <p:cSld name="Two columns with headings">
    <p:spTree>
      <p:nvGrpSpPr>
        <p:cNvPr id="1" name=""/>
        <p:cNvGrpSpPr/>
        <p:nvPr/>
      </p:nvGrpSpPr>
      <p:grpSpPr>
        <a:xfrm>
          <a:off x="0" y="0"/>
          <a:ext cx="0" cy="0"/>
          <a:chOff x="0" y="0"/>
          <a:chExt cx="0" cy="0"/>
        </a:xfrm>
      </p:grpSpPr>
      <p:sp>
        <p:nvSpPr>
          <p:cNvPr id="2" name="Title 1"/>
          <p:cNvSpPr>
            <a:spLocks noGrp="1"/>
          </p:cNvSpPr>
          <p:nvPr>
            <p:ph type="title"/>
          </p:nvPr>
        </p:nvSpPr>
        <p:spPr>
          <a:xfrm>
            <a:off x="609919" y="201600"/>
            <a:ext cx="10982751" cy="860400"/>
          </a:xfrm>
          <a:prstGeom prst="rect">
            <a:avLst/>
          </a:prstGeom>
        </p:spPr>
        <p:txBody>
          <a:bodyPr/>
          <a:lstStyle>
            <a:lvl1pPr>
              <a:defRPr>
                <a:solidFill>
                  <a:schemeClr val="bg1"/>
                </a:solidFill>
                <a:latin typeface="+mn-lt"/>
                <a:cs typeface="Arial" pitchFamily="34" charset="0"/>
              </a:defRPr>
            </a:lvl1pPr>
          </a:lstStyle>
          <a:p>
            <a:r>
              <a:rPr lang="en-US"/>
              <a:t>Click to edit Master title style</a:t>
            </a:r>
            <a:endParaRPr lang="en-GB" dirty="0"/>
          </a:p>
        </p:txBody>
      </p:sp>
      <p:sp>
        <p:nvSpPr>
          <p:cNvPr id="8"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dirty="0">
              <a:solidFill>
                <a:schemeClr val="bg1"/>
              </a:solidFill>
              <a:latin typeface="+mn-lt"/>
              <a:cs typeface="Arial" pitchFamily="34" charset="0"/>
            </a:endParaRPr>
          </a:p>
        </p:txBody>
      </p:sp>
      <p:sp>
        <p:nvSpPr>
          <p:cNvPr id="9" name="Line 11"/>
          <p:cNvSpPr>
            <a:spLocks noChangeShapeType="1"/>
          </p:cNvSpPr>
          <p:nvPr userDrawn="1"/>
        </p:nvSpPr>
        <p:spPr bwMode="auto">
          <a:xfrm>
            <a:off x="609918" y="6242400"/>
            <a:ext cx="10978515" cy="0"/>
          </a:xfrm>
          <a:prstGeom prst="line">
            <a:avLst/>
          </a:prstGeom>
          <a:noFill/>
          <a:ln w="3175">
            <a:solidFill>
              <a:schemeClr val="bg1"/>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dirty="0">
              <a:solidFill>
                <a:schemeClr val="bg1"/>
              </a:solidFill>
              <a:latin typeface="+mn-lt"/>
              <a:cs typeface="Arial" pitchFamily="34" charset="0"/>
            </a:endParaRPr>
          </a:p>
        </p:txBody>
      </p:sp>
      <p:sp>
        <p:nvSpPr>
          <p:cNvPr id="13" name="Content Placeholder 2"/>
          <p:cNvSpPr>
            <a:spLocks noGrp="1"/>
          </p:cNvSpPr>
          <p:nvPr>
            <p:ph sz="half" idx="1"/>
          </p:nvPr>
        </p:nvSpPr>
        <p:spPr>
          <a:xfrm>
            <a:off x="609917" y="2121116"/>
            <a:ext cx="5393208" cy="3994963"/>
          </a:xfrm>
          <a:prstGeom prst="rect">
            <a:avLst/>
          </a:prstGeom>
        </p:spPr>
        <p:txBody>
          <a:bodyPr/>
          <a:lstStyle>
            <a:lvl1pPr>
              <a:defRPr sz="2400">
                <a:solidFill>
                  <a:schemeClr val="bg1"/>
                </a:solidFill>
              </a:defRPr>
            </a:lvl1pPr>
            <a:lvl2pPr>
              <a:defRPr sz="2400">
                <a:solidFill>
                  <a:schemeClr val="bg1"/>
                </a:solidFill>
              </a:defRPr>
            </a:lvl2pPr>
            <a:lvl3pPr>
              <a:defRPr sz="2000">
                <a:solidFill>
                  <a:schemeClr val="bg1"/>
                </a:solidFill>
              </a:defRPr>
            </a:lvl3pPr>
            <a:lvl4pPr>
              <a:defRPr sz="1800">
                <a:solidFill>
                  <a:schemeClr val="bg1"/>
                </a:solidFill>
              </a:defRPr>
            </a:lvl4pPr>
            <a:lvl5pPr>
              <a:defRPr sz="1800">
                <a:solidFill>
                  <a:schemeClr val="bg1"/>
                </a:solidFill>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4" name="Content Placeholder 3"/>
          <p:cNvSpPr>
            <a:spLocks noGrp="1"/>
          </p:cNvSpPr>
          <p:nvPr>
            <p:ph sz="half" idx="2"/>
          </p:nvPr>
        </p:nvSpPr>
        <p:spPr>
          <a:xfrm>
            <a:off x="6204830" y="2121116"/>
            <a:ext cx="5393208" cy="3994963"/>
          </a:xfrm>
          <a:prstGeom prst="rect">
            <a:avLst/>
          </a:prstGeom>
        </p:spPr>
        <p:txBody>
          <a:bodyPr/>
          <a:lstStyle>
            <a:lvl1pPr>
              <a:defRPr sz="2400">
                <a:solidFill>
                  <a:schemeClr val="bg1"/>
                </a:solidFill>
              </a:defRPr>
            </a:lvl1pPr>
            <a:lvl2pPr>
              <a:defRPr sz="2400">
                <a:solidFill>
                  <a:schemeClr val="bg1"/>
                </a:solidFill>
              </a:defRPr>
            </a:lvl2pPr>
            <a:lvl3pPr>
              <a:defRPr sz="2000">
                <a:solidFill>
                  <a:schemeClr val="bg1"/>
                </a:solidFill>
              </a:defRPr>
            </a:lvl3pPr>
            <a:lvl4pPr>
              <a:defRPr sz="1800">
                <a:solidFill>
                  <a:schemeClr val="bg1"/>
                </a:solidFill>
              </a:defRPr>
            </a:lvl4pPr>
            <a:lvl5pPr>
              <a:defRPr sz="1800">
                <a:solidFill>
                  <a:schemeClr val="bg1"/>
                </a:solidFill>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5" name="Text Placeholder 9"/>
          <p:cNvSpPr>
            <a:spLocks noGrp="1"/>
          </p:cNvSpPr>
          <p:nvPr>
            <p:ph type="body" sz="quarter" idx="12"/>
          </p:nvPr>
        </p:nvSpPr>
        <p:spPr>
          <a:xfrm>
            <a:off x="609917" y="1426464"/>
            <a:ext cx="5393208" cy="640800"/>
          </a:xfrm>
          <a:prstGeom prst="rect">
            <a:avLst/>
          </a:prstGeom>
        </p:spPr>
        <p:txBody>
          <a:bodyPr anchor="t" anchorCtr="0"/>
          <a:lstStyle>
            <a:lvl1pPr>
              <a:buNone/>
              <a:defRPr b="1">
                <a:solidFill>
                  <a:schemeClr val="bg1"/>
                </a:solidFill>
              </a:defRPr>
            </a:lvl1pPr>
          </a:lstStyle>
          <a:p>
            <a:pPr lvl="0"/>
            <a:endParaRPr lang="en-GB" dirty="0"/>
          </a:p>
        </p:txBody>
      </p:sp>
      <p:sp>
        <p:nvSpPr>
          <p:cNvPr id="16" name="Text Placeholder 9"/>
          <p:cNvSpPr>
            <a:spLocks noGrp="1"/>
          </p:cNvSpPr>
          <p:nvPr>
            <p:ph type="body" sz="quarter" idx="13"/>
          </p:nvPr>
        </p:nvSpPr>
        <p:spPr>
          <a:xfrm>
            <a:off x="6204830" y="1426464"/>
            <a:ext cx="5393208" cy="640800"/>
          </a:xfrm>
          <a:prstGeom prst="rect">
            <a:avLst/>
          </a:prstGeom>
        </p:spPr>
        <p:txBody>
          <a:bodyPr anchor="t" anchorCtr="0"/>
          <a:lstStyle>
            <a:lvl1pPr>
              <a:buNone/>
              <a:defRPr b="1">
                <a:solidFill>
                  <a:schemeClr val="bg1"/>
                </a:solidFill>
              </a:defRPr>
            </a:lvl1pPr>
          </a:lstStyle>
          <a:p>
            <a:pPr lvl="0"/>
            <a:endParaRPr lang="en-GB" dirty="0"/>
          </a:p>
        </p:txBody>
      </p:sp>
    </p:spTree>
    <p:extLst>
      <p:ext uri="{BB962C8B-B14F-4D97-AF65-F5344CB8AC3E}">
        <p14:creationId xmlns:p14="http://schemas.microsoft.com/office/powerpoint/2010/main" val="2371478044"/>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preserve="1" userDrawn="1">
  <p:cSld name="Key statement">
    <p:spTree>
      <p:nvGrpSpPr>
        <p:cNvPr id="1" name=""/>
        <p:cNvGrpSpPr/>
        <p:nvPr/>
      </p:nvGrpSpPr>
      <p:grpSpPr>
        <a:xfrm>
          <a:off x="0" y="0"/>
          <a:ext cx="0" cy="0"/>
          <a:chOff x="0" y="0"/>
          <a:chExt cx="0" cy="0"/>
        </a:xfrm>
      </p:grpSpPr>
      <p:sp>
        <p:nvSpPr>
          <p:cNvPr id="3" name="Text Placeholder 2"/>
          <p:cNvSpPr>
            <a:spLocks noGrp="1"/>
          </p:cNvSpPr>
          <p:nvPr>
            <p:ph type="body" sz="quarter" idx="11"/>
          </p:nvPr>
        </p:nvSpPr>
        <p:spPr>
          <a:xfrm>
            <a:off x="607802" y="1024131"/>
            <a:ext cx="10978515" cy="1643063"/>
          </a:xfrm>
          <a:prstGeom prst="rect">
            <a:avLst/>
          </a:prstGeom>
        </p:spPr>
        <p:txBody>
          <a:bodyPr/>
          <a:lstStyle>
            <a:lvl1pPr marL="0" indent="0" algn="l">
              <a:lnSpc>
                <a:spcPct val="85000"/>
              </a:lnSpc>
              <a:spcBef>
                <a:spcPts val="0"/>
              </a:spcBef>
              <a:buNone/>
              <a:defRPr sz="5000" b="1">
                <a:solidFill>
                  <a:schemeClr val="bg2"/>
                </a:solidFill>
                <a:latin typeface="+mn-lt"/>
                <a:cs typeface="Arial" pitchFamily="34" charset="0"/>
              </a:defRPr>
            </a:lvl1pPr>
            <a:lvl2pPr marL="0" indent="0">
              <a:buNone/>
              <a:defRPr/>
            </a:lvl2pPr>
            <a:lvl3pPr marL="0" indent="0">
              <a:buNone/>
              <a:defRPr/>
            </a:lvl3pPr>
            <a:lvl4pPr marL="0" indent="0">
              <a:buNone/>
              <a:defRPr/>
            </a:lvl4pPr>
            <a:lvl5pPr marL="0" indent="0">
              <a:buNone/>
              <a:defRPr/>
            </a:lvl5pPr>
          </a:lstStyle>
          <a:p>
            <a:pPr lvl="0"/>
            <a:r>
              <a:rPr lang="en-US"/>
              <a:t>Click to edit Master text styles</a:t>
            </a:r>
          </a:p>
        </p:txBody>
      </p:sp>
      <p:sp>
        <p:nvSpPr>
          <p:cNvPr id="5" name="Line 11"/>
          <p:cNvSpPr>
            <a:spLocks noChangeShapeType="1"/>
          </p:cNvSpPr>
          <p:nvPr userDrawn="1"/>
        </p:nvSpPr>
        <p:spPr bwMode="auto">
          <a:xfrm>
            <a:off x="609918" y="6242400"/>
            <a:ext cx="10978515" cy="0"/>
          </a:xfrm>
          <a:prstGeom prst="line">
            <a:avLst/>
          </a:prstGeom>
          <a:noFill/>
          <a:ln w="3175">
            <a:solidFill>
              <a:schemeClr val="bg1"/>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dirty="0">
              <a:solidFill>
                <a:schemeClr val="bg1"/>
              </a:solidFill>
              <a:latin typeface="+mn-lt"/>
              <a:cs typeface="Arial" pitchFamily="34" charset="0"/>
            </a:endParaRPr>
          </a:p>
        </p:txBody>
      </p:sp>
    </p:spTree>
    <p:extLst>
      <p:ext uri="{BB962C8B-B14F-4D97-AF65-F5344CB8AC3E}">
        <p14:creationId xmlns:p14="http://schemas.microsoft.com/office/powerpoint/2010/main" val="2860219452"/>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preserve="1" userDrawn="1">
  <p:cSld name="Empty">
    <p:spTree>
      <p:nvGrpSpPr>
        <p:cNvPr id="1" name=""/>
        <p:cNvGrpSpPr/>
        <p:nvPr/>
      </p:nvGrpSpPr>
      <p:grpSpPr>
        <a:xfrm>
          <a:off x="0" y="0"/>
          <a:ext cx="0" cy="0"/>
          <a:chOff x="0" y="0"/>
          <a:chExt cx="0" cy="0"/>
        </a:xfrm>
      </p:grpSpPr>
      <p:sp>
        <p:nvSpPr>
          <p:cNvPr id="7" name="Line 11"/>
          <p:cNvSpPr>
            <a:spLocks noChangeShapeType="1"/>
          </p:cNvSpPr>
          <p:nvPr userDrawn="1"/>
        </p:nvSpPr>
        <p:spPr bwMode="auto">
          <a:xfrm>
            <a:off x="607800" y="6243638"/>
            <a:ext cx="10978515" cy="0"/>
          </a:xfrm>
          <a:prstGeom prst="line">
            <a:avLst/>
          </a:prstGeom>
          <a:noFill/>
          <a:ln w="3175">
            <a:solidFill>
              <a:schemeClr val="bg1"/>
            </a:solidFill>
            <a:round/>
            <a:headEnd/>
            <a:tailEnd/>
          </a:ln>
          <a:effectLst/>
        </p:spPr>
        <p:txBody>
          <a:bodyPr wrap="none" anchor="ctr"/>
          <a:lstStyle/>
          <a:p>
            <a:endParaRPr lang="en-US" sz="1800" noProof="0" dirty="0">
              <a:solidFill>
                <a:schemeClr val="bg1"/>
              </a:solidFill>
              <a:latin typeface="+mn-lt"/>
              <a:cs typeface="Arial" pitchFamily="34" charset="0"/>
            </a:endParaRPr>
          </a:p>
        </p:txBody>
      </p:sp>
    </p:spTree>
    <p:extLst>
      <p:ext uri="{BB962C8B-B14F-4D97-AF65-F5344CB8AC3E}">
        <p14:creationId xmlns:p14="http://schemas.microsoft.com/office/powerpoint/2010/main" val="201853577"/>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showMasterSp="0" preserve="1" userDrawn="1">
  <p:cSld name="Final legal text">
    <p:spTree>
      <p:nvGrpSpPr>
        <p:cNvPr id="1" name=""/>
        <p:cNvGrpSpPr/>
        <p:nvPr/>
      </p:nvGrpSpPr>
      <p:grpSpPr>
        <a:xfrm>
          <a:off x="0" y="0"/>
          <a:ext cx="0" cy="0"/>
          <a:chOff x="0" y="0"/>
          <a:chExt cx="0" cy="0"/>
        </a:xfrm>
      </p:grpSpPr>
      <p:sp>
        <p:nvSpPr>
          <p:cNvPr id="8" name="Content Placeholder 2"/>
          <p:cNvSpPr>
            <a:spLocks noGrp="1"/>
          </p:cNvSpPr>
          <p:nvPr>
            <p:ph idx="1"/>
          </p:nvPr>
        </p:nvSpPr>
        <p:spPr>
          <a:xfrm>
            <a:off x="607799" y="719139"/>
            <a:ext cx="4677635" cy="5210062"/>
          </a:xfrm>
          <a:prstGeom prst="rect">
            <a:avLst/>
          </a:prstGeom>
        </p:spPr>
        <p:txBody>
          <a:bodyPr/>
          <a:lstStyle>
            <a:lvl1pPr marL="0" indent="0" algn="l" defTabSz="995363" rtl="0" fontAlgn="base">
              <a:lnSpc>
                <a:spcPct val="100000"/>
              </a:lnSpc>
              <a:spcBef>
                <a:spcPct val="70000"/>
              </a:spcBef>
              <a:spcAft>
                <a:spcPct val="0"/>
              </a:spcAft>
              <a:buSzPct val="100000"/>
              <a:buNone/>
              <a:defRPr lang="en-US" sz="1200" kern="1200" noProof="0" dirty="0" smtClean="0">
                <a:solidFill>
                  <a:schemeClr val="bg1"/>
                </a:solidFill>
                <a:latin typeface="+mn-lt"/>
                <a:ea typeface="+mn-ea"/>
                <a:cs typeface="Arial" pitchFamily="34" charset="0"/>
              </a:defRPr>
            </a:lvl1pPr>
            <a:lvl2pPr marL="0" indent="0" algn="l" defTabSz="995363" rtl="0" fontAlgn="base">
              <a:lnSpc>
                <a:spcPct val="100000"/>
              </a:lnSpc>
              <a:spcBef>
                <a:spcPct val="0"/>
              </a:spcBef>
              <a:spcAft>
                <a:spcPct val="0"/>
              </a:spcAft>
              <a:buSzPct val="100000"/>
              <a:buNone/>
              <a:defRPr lang="en-US" sz="900" b="1" kern="1200" noProof="0" dirty="0" smtClean="0">
                <a:solidFill>
                  <a:schemeClr val="bg1"/>
                </a:solidFill>
                <a:latin typeface="+mn-lt"/>
                <a:ea typeface="+mn-ea"/>
                <a:cs typeface="Arial" pitchFamily="34" charset="0"/>
              </a:defRPr>
            </a:lvl2pPr>
            <a:lvl3pPr marL="176213" indent="-176213" algn="l" defTabSz="995363" rtl="0" fontAlgn="base">
              <a:lnSpc>
                <a:spcPct val="100000"/>
              </a:lnSpc>
              <a:spcBef>
                <a:spcPct val="0"/>
              </a:spcBef>
              <a:spcAft>
                <a:spcPct val="0"/>
              </a:spcAft>
              <a:buClr>
                <a:schemeClr val="accent2"/>
              </a:buClr>
              <a:buSzPct val="70000"/>
              <a:buFont typeface="Arial" pitchFamily="34" charset="0"/>
              <a:buChar char="►"/>
              <a:defRPr lang="en-US" sz="900" b="1" kern="1200" noProof="0" dirty="0" smtClean="0">
                <a:solidFill>
                  <a:schemeClr val="bg1"/>
                </a:solidFill>
                <a:latin typeface="+mn-lt"/>
                <a:ea typeface="+mn-ea"/>
                <a:cs typeface="Arial" pitchFamily="34" charset="0"/>
              </a:defRPr>
            </a:lvl3pPr>
            <a:lvl4pPr marL="0" indent="0" algn="l" defTabSz="995363" rtl="0" fontAlgn="base">
              <a:lnSpc>
                <a:spcPct val="100000"/>
              </a:lnSpc>
              <a:spcBef>
                <a:spcPct val="0"/>
              </a:spcBef>
              <a:spcAft>
                <a:spcPct val="0"/>
              </a:spcAft>
              <a:buSzPct val="100000"/>
              <a:buNone/>
              <a:defRPr lang="en-US" sz="800" kern="1200" noProof="0" dirty="0" smtClean="0">
                <a:solidFill>
                  <a:schemeClr val="bg1"/>
                </a:solidFill>
                <a:latin typeface="+mn-lt"/>
                <a:ea typeface="+mn-ea"/>
                <a:cs typeface="Arial" pitchFamily="34" charset="0"/>
              </a:defRPr>
            </a:lvl4pPr>
            <a:lvl5pPr marL="188913" indent="-188913" algn="l" defTabSz="995363" rtl="0" fontAlgn="base">
              <a:lnSpc>
                <a:spcPct val="100000"/>
              </a:lnSpc>
              <a:spcBef>
                <a:spcPct val="0"/>
              </a:spcBef>
              <a:spcAft>
                <a:spcPct val="0"/>
              </a:spcAft>
              <a:buClr>
                <a:schemeClr val="accent2"/>
              </a:buClr>
              <a:buSzPct val="70000"/>
              <a:buFont typeface="Arial" pitchFamily="34" charset="0"/>
              <a:buChar char="►"/>
              <a:defRPr lang="en-US" sz="800" kern="1200" noProof="0" dirty="0">
                <a:solidFill>
                  <a:schemeClr val="bg1"/>
                </a:solidFill>
                <a:latin typeface="+mn-lt"/>
                <a:ea typeface="+mn-ea"/>
                <a:cs typeface="Arial" pitchFamily="34" charset="0"/>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Tree>
    <p:extLst>
      <p:ext uri="{BB962C8B-B14F-4D97-AF65-F5344CB8AC3E}">
        <p14:creationId xmlns:p14="http://schemas.microsoft.com/office/powerpoint/2010/main" val="1546278758"/>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725345615"/>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userDrawn="1">
  <p:cSld name="3_Standard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09919" y="294200"/>
            <a:ext cx="10978515" cy="590400"/>
          </a:xfrm>
        </p:spPr>
        <p:txBody>
          <a:bodyPr/>
          <a:lstStyle>
            <a:lvl1pPr>
              <a:defRPr sz="1799">
                <a:solidFill>
                  <a:schemeClr val="bg1"/>
                </a:solidFill>
              </a:defRPr>
            </a:lvl1pPr>
          </a:lstStyle>
          <a:p>
            <a:r>
              <a:rPr lang="en-US" dirty="0"/>
              <a:t>Standard slide</a:t>
            </a:r>
            <a:endParaRPr lang="en-GB" dirty="0"/>
          </a:p>
        </p:txBody>
      </p:sp>
      <p:sp>
        <p:nvSpPr>
          <p:cNvPr id="80" name="Line 10">
            <a:extLst>
              <a:ext uri="{FF2B5EF4-FFF2-40B4-BE49-F238E27FC236}">
                <a16:creationId xmlns:a16="http://schemas.microsoft.com/office/drawing/2014/main" id="{EF8E9275-C0E0-4ABA-8699-73E5E292EC85}"/>
              </a:ext>
            </a:extLst>
          </p:cNvPr>
          <p:cNvSpPr>
            <a:spLocks noChangeShapeType="1"/>
          </p:cNvSpPr>
          <p:nvPr userDrawn="1"/>
        </p:nvSpPr>
        <p:spPr bwMode="auto">
          <a:xfrm>
            <a:off x="609919"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49" noProof="0" dirty="0">
              <a:solidFill>
                <a:schemeClr val="bg1"/>
              </a:solidFill>
            </a:endParaRPr>
          </a:p>
        </p:txBody>
      </p:sp>
    </p:spTree>
    <p:extLst>
      <p:ext uri="{BB962C8B-B14F-4D97-AF65-F5344CB8AC3E}">
        <p14:creationId xmlns:p14="http://schemas.microsoft.com/office/powerpoint/2010/main" val="1166228210"/>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5" name="Date Placeholder 4"/>
          <p:cNvSpPr>
            <a:spLocks noGrp="1"/>
          </p:cNvSpPr>
          <p:nvPr>
            <p:ph type="dt" sz="half" idx="10"/>
          </p:nvPr>
        </p:nvSpPr>
        <p:spPr>
          <a:xfrm>
            <a:off x="866168" y="7027863"/>
            <a:ext cx="2846282" cy="165100"/>
          </a:xfrm>
          <a:prstGeom prst="rect">
            <a:avLst/>
          </a:prstGeom>
        </p:spPr>
        <p:txBody>
          <a:bodyPr/>
          <a:lstStyle>
            <a:lvl1pPr>
              <a:defRPr/>
            </a:lvl1pPr>
          </a:lstStyle>
          <a:p>
            <a:fld id="{C87821B6-B3AF-4175-BC7E-0D85F5811739}" type="datetime3">
              <a:rPr lang="en-US" smtClean="0"/>
              <a:t>19 April 2021</a:t>
            </a:fld>
            <a:endParaRPr lang="en-GB" dirty="0"/>
          </a:p>
        </p:txBody>
      </p:sp>
      <p:sp>
        <p:nvSpPr>
          <p:cNvPr id="6" name="Footer Placeholder 5"/>
          <p:cNvSpPr>
            <a:spLocks noGrp="1"/>
          </p:cNvSpPr>
          <p:nvPr>
            <p:ph type="ftr" sz="quarter" idx="11"/>
          </p:nvPr>
        </p:nvSpPr>
        <p:spPr>
          <a:xfrm>
            <a:off x="866168" y="6327776"/>
            <a:ext cx="8928515" cy="158750"/>
          </a:xfrm>
          <a:prstGeom prst="rect">
            <a:avLst/>
          </a:prstGeom>
        </p:spPr>
        <p:txBody>
          <a:bodyPr/>
          <a:lstStyle>
            <a:lvl1pPr>
              <a:defRPr/>
            </a:lvl1pPr>
          </a:lstStyle>
          <a:p>
            <a:endParaRPr lang="en-GB" dirty="0"/>
          </a:p>
        </p:txBody>
      </p:sp>
      <p:sp>
        <p:nvSpPr>
          <p:cNvPr id="7" name="Slide Number Placeholder 6"/>
          <p:cNvSpPr>
            <a:spLocks noGrp="1"/>
          </p:cNvSpPr>
          <p:nvPr>
            <p:ph type="sldNum" sz="quarter" idx="12"/>
          </p:nvPr>
        </p:nvSpPr>
        <p:spPr>
          <a:xfrm>
            <a:off x="866168" y="6486525"/>
            <a:ext cx="2846282" cy="165100"/>
          </a:xfrm>
          <a:prstGeom prst="rect">
            <a:avLst/>
          </a:prstGeom>
        </p:spPr>
        <p:txBody>
          <a:bodyPr/>
          <a:lstStyle>
            <a:lvl1pPr>
              <a:defRPr/>
            </a:lvl1pPr>
          </a:lstStyle>
          <a:p>
            <a:r>
              <a:rPr lang="en-GB" dirty="0"/>
              <a:t>Page </a:t>
            </a:r>
            <a:fld id="{B2A11916-5191-45D3-9BBA-630077168195}" type="slidenum">
              <a:rPr lang="en-GB"/>
              <a:pPr/>
              <a:t>‹#›</a:t>
            </a:fld>
            <a:endParaRPr lang="en-GB" dirty="0"/>
          </a:p>
        </p:txBody>
      </p:sp>
      <p:sp>
        <p:nvSpPr>
          <p:cNvPr id="9" name="Text Placeholder 8"/>
          <p:cNvSpPr>
            <a:spLocks noGrp="1"/>
          </p:cNvSpPr>
          <p:nvPr>
            <p:ph type="body" sz="quarter" idx="13"/>
          </p:nvPr>
        </p:nvSpPr>
        <p:spPr>
          <a:xfrm>
            <a:off x="383317" y="1820864"/>
            <a:ext cx="5616324" cy="3814762"/>
          </a:xfrm>
          <a:prstGeom prst="rect">
            <a:avLst/>
          </a:prstGeom>
        </p:spPr>
        <p:txBody>
          <a:bodyPr/>
          <a:lstStyle>
            <a:lvl1pPr>
              <a:defRPr sz="1514"/>
            </a:lvl1pPr>
            <a:lvl2pPr>
              <a:defRPr sz="1514"/>
            </a:lvl2pPr>
            <a:lvl3pPr>
              <a:defRPr sz="1135"/>
            </a:lvl3pPr>
            <a:lvl4pPr>
              <a:defRPr sz="1135"/>
            </a:lvl4pPr>
            <a:lvl5pPr>
              <a:defRPr sz="1135"/>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1" name="Text Placeholder 10"/>
          <p:cNvSpPr>
            <a:spLocks noGrp="1"/>
          </p:cNvSpPr>
          <p:nvPr>
            <p:ph type="body" sz="quarter" idx="14"/>
          </p:nvPr>
        </p:nvSpPr>
        <p:spPr>
          <a:xfrm>
            <a:off x="6198712" y="1820864"/>
            <a:ext cx="5616324" cy="3814762"/>
          </a:xfrm>
          <a:prstGeom prst="rect">
            <a:avLst/>
          </a:prstGeom>
        </p:spPr>
        <p:txBody>
          <a:bodyPr/>
          <a:lstStyle>
            <a:lvl1pPr>
              <a:defRPr sz="1514"/>
            </a:lvl1pPr>
            <a:lvl2pPr>
              <a:defRPr sz="1514"/>
            </a:lvl2pPr>
            <a:lvl3pPr>
              <a:defRPr sz="1135"/>
            </a:lvl3pPr>
            <a:lvl4pPr>
              <a:defRPr sz="1135"/>
            </a:lvl4pPr>
            <a:lvl5pPr>
              <a:defRPr sz="1135"/>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1174843296"/>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showMasterSp="0" preserve="1" userDrawn="1">
  <p:cSld name="Cover">
    <p:spTree>
      <p:nvGrpSpPr>
        <p:cNvPr id="1" name=""/>
        <p:cNvGrpSpPr/>
        <p:nvPr/>
      </p:nvGrpSpPr>
      <p:grpSpPr>
        <a:xfrm>
          <a:off x="0" y="0"/>
          <a:ext cx="0" cy="0"/>
          <a:chOff x="0" y="0"/>
          <a:chExt cx="0" cy="0"/>
        </a:xfrm>
      </p:grpSpPr>
      <p:sp>
        <p:nvSpPr>
          <p:cNvPr id="13" name="Rectangle 1"/>
          <p:cNvSpPr>
            <a:spLocks noChangeAspect="1"/>
          </p:cNvSpPr>
          <p:nvPr userDrawn="1"/>
        </p:nvSpPr>
        <p:spPr>
          <a:xfrm>
            <a:off x="3853963" y="615950"/>
            <a:ext cx="7735824" cy="3575304"/>
          </a:xfrm>
          <a:custGeom>
            <a:avLst/>
            <a:gdLst>
              <a:gd name="connsiteX0" fmla="*/ 0 w 6753225"/>
              <a:gd name="connsiteY0" fmla="*/ 0 h 3400425"/>
              <a:gd name="connsiteX1" fmla="*/ 6753225 w 6753225"/>
              <a:gd name="connsiteY1" fmla="*/ 0 h 3400425"/>
              <a:gd name="connsiteX2" fmla="*/ 6753225 w 6753225"/>
              <a:gd name="connsiteY2" fmla="*/ 3400425 h 3400425"/>
              <a:gd name="connsiteX3" fmla="*/ 0 w 6753225"/>
              <a:gd name="connsiteY3" fmla="*/ 3400425 h 3400425"/>
              <a:gd name="connsiteX4" fmla="*/ 0 w 6753225"/>
              <a:gd name="connsiteY4" fmla="*/ 0 h 3400425"/>
              <a:gd name="connsiteX0" fmla="*/ 0 w 6755607"/>
              <a:gd name="connsiteY0" fmla="*/ 1197768 h 3400425"/>
              <a:gd name="connsiteX1" fmla="*/ 6755607 w 6755607"/>
              <a:gd name="connsiteY1" fmla="*/ 0 h 3400425"/>
              <a:gd name="connsiteX2" fmla="*/ 6755607 w 6755607"/>
              <a:gd name="connsiteY2" fmla="*/ 3400425 h 3400425"/>
              <a:gd name="connsiteX3" fmla="*/ 2382 w 6755607"/>
              <a:gd name="connsiteY3" fmla="*/ 3400425 h 3400425"/>
              <a:gd name="connsiteX4" fmla="*/ 0 w 6755607"/>
              <a:gd name="connsiteY4" fmla="*/ 1197768 h 3400425"/>
              <a:gd name="connsiteX0" fmla="*/ 3182 w 6753225"/>
              <a:gd name="connsiteY0" fmla="*/ 1312615 h 3400425"/>
              <a:gd name="connsiteX1" fmla="*/ 6753225 w 6753225"/>
              <a:gd name="connsiteY1" fmla="*/ 0 h 3400425"/>
              <a:gd name="connsiteX2" fmla="*/ 6753225 w 6753225"/>
              <a:gd name="connsiteY2" fmla="*/ 3400425 h 3400425"/>
              <a:gd name="connsiteX3" fmla="*/ 0 w 6753225"/>
              <a:gd name="connsiteY3" fmla="*/ 3400425 h 3400425"/>
              <a:gd name="connsiteX4" fmla="*/ 3182 w 6753225"/>
              <a:gd name="connsiteY4" fmla="*/ 1312615 h 3400425"/>
              <a:gd name="connsiteX0" fmla="*/ 3182 w 6753225"/>
              <a:gd name="connsiteY0" fmla="*/ 67426 h 2155236"/>
              <a:gd name="connsiteX1" fmla="*/ 6619689 w 6753225"/>
              <a:gd name="connsiteY1" fmla="*/ 0 h 2155236"/>
              <a:gd name="connsiteX2" fmla="*/ 6753225 w 6753225"/>
              <a:gd name="connsiteY2" fmla="*/ 2155236 h 2155236"/>
              <a:gd name="connsiteX3" fmla="*/ 0 w 6753225"/>
              <a:gd name="connsiteY3" fmla="*/ 2155236 h 2155236"/>
              <a:gd name="connsiteX4" fmla="*/ 3182 w 6753225"/>
              <a:gd name="connsiteY4" fmla="*/ 67426 h 2155236"/>
              <a:gd name="connsiteX0" fmla="*/ 3182 w 6769917"/>
              <a:gd name="connsiteY0" fmla="*/ 1306570 h 3394380"/>
              <a:gd name="connsiteX1" fmla="*/ 6769917 w 6769917"/>
              <a:gd name="connsiteY1" fmla="*/ 0 h 3394380"/>
              <a:gd name="connsiteX2" fmla="*/ 6753225 w 6769917"/>
              <a:gd name="connsiteY2" fmla="*/ 3394380 h 3394380"/>
              <a:gd name="connsiteX3" fmla="*/ 0 w 6769917"/>
              <a:gd name="connsiteY3" fmla="*/ 3394380 h 3394380"/>
              <a:gd name="connsiteX4" fmla="*/ 3182 w 6769917"/>
              <a:gd name="connsiteY4" fmla="*/ 1306570 h 3394380"/>
              <a:gd name="connsiteX0" fmla="*/ 223 w 6771131"/>
              <a:gd name="connsiteY0" fmla="*/ 1297504 h 3394380"/>
              <a:gd name="connsiteX1" fmla="*/ 6771131 w 6771131"/>
              <a:gd name="connsiteY1" fmla="*/ 0 h 3394380"/>
              <a:gd name="connsiteX2" fmla="*/ 6754439 w 6771131"/>
              <a:gd name="connsiteY2" fmla="*/ 3394380 h 3394380"/>
              <a:gd name="connsiteX3" fmla="*/ 1214 w 6771131"/>
              <a:gd name="connsiteY3" fmla="*/ 3394380 h 3394380"/>
              <a:gd name="connsiteX4" fmla="*/ 223 w 6771131"/>
              <a:gd name="connsiteY4" fmla="*/ 1297504 h 3394380"/>
              <a:gd name="connsiteX0" fmla="*/ 105 w 6775185"/>
              <a:gd name="connsiteY0" fmla="*/ 1297505 h 3394380"/>
              <a:gd name="connsiteX1" fmla="*/ 6775185 w 6775185"/>
              <a:gd name="connsiteY1" fmla="*/ 0 h 3394380"/>
              <a:gd name="connsiteX2" fmla="*/ 6758493 w 6775185"/>
              <a:gd name="connsiteY2" fmla="*/ 3394380 h 3394380"/>
              <a:gd name="connsiteX3" fmla="*/ 5268 w 6775185"/>
              <a:gd name="connsiteY3" fmla="*/ 3394380 h 3394380"/>
              <a:gd name="connsiteX4" fmla="*/ 105 w 6775185"/>
              <a:gd name="connsiteY4" fmla="*/ 1297505 h 3394380"/>
              <a:gd name="connsiteX0" fmla="*/ 105 w 6775185"/>
              <a:gd name="connsiteY0" fmla="*/ 1297505 h 3394380"/>
              <a:gd name="connsiteX1" fmla="*/ 6775185 w 6775185"/>
              <a:gd name="connsiteY1" fmla="*/ 0 h 3394380"/>
              <a:gd name="connsiteX2" fmla="*/ 6769621 w 6775185"/>
              <a:gd name="connsiteY2" fmla="*/ 3394380 h 3394380"/>
              <a:gd name="connsiteX3" fmla="*/ 5268 w 6775185"/>
              <a:gd name="connsiteY3" fmla="*/ 3394380 h 3394380"/>
              <a:gd name="connsiteX4" fmla="*/ 105 w 6775185"/>
              <a:gd name="connsiteY4" fmla="*/ 1297505 h 3394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5185" h="3394380">
                <a:moveTo>
                  <a:pt x="105" y="1297505"/>
                </a:moveTo>
                <a:lnTo>
                  <a:pt x="6775185" y="0"/>
                </a:lnTo>
                <a:cubicBezTo>
                  <a:pt x="6773330" y="1131460"/>
                  <a:pt x="6771476" y="2262920"/>
                  <a:pt x="6769621" y="3394380"/>
                </a:cubicBezTo>
                <a:lnTo>
                  <a:pt x="5268" y="3394380"/>
                </a:lnTo>
                <a:cubicBezTo>
                  <a:pt x="6329" y="2698443"/>
                  <a:pt x="-956" y="1993442"/>
                  <a:pt x="105" y="1297505"/>
                </a:cubicBezTo>
                <a:close/>
              </a:path>
            </a:pathLst>
          </a:cu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dirty="0">
              <a:solidFill>
                <a:schemeClr val="tx1"/>
              </a:solidFill>
            </a:endParaRPr>
          </a:p>
        </p:txBody>
      </p:sp>
      <p:sp>
        <p:nvSpPr>
          <p:cNvPr id="8" name="Title 1"/>
          <p:cNvSpPr>
            <a:spLocks noGrp="1"/>
          </p:cNvSpPr>
          <p:nvPr>
            <p:ph type="ctrTitle"/>
          </p:nvPr>
        </p:nvSpPr>
        <p:spPr>
          <a:xfrm>
            <a:off x="4151376" y="2240280"/>
            <a:ext cx="7223760" cy="860400"/>
          </a:xfrm>
        </p:spPr>
        <p:txBody>
          <a:bodyPr/>
          <a:lstStyle>
            <a:lvl1pPr>
              <a:defRPr>
                <a:solidFill>
                  <a:srgbClr val="404040"/>
                </a:solidFill>
                <a:latin typeface="+mn-lt"/>
                <a:cs typeface="Arial" pitchFamily="34" charset="0"/>
              </a:defRPr>
            </a:lvl1pPr>
          </a:lstStyle>
          <a:p>
            <a:r>
              <a:rPr lang="en-US"/>
              <a:t>Click to edit Master title style</a:t>
            </a:r>
            <a:endParaRPr lang="en-GB" dirty="0"/>
          </a:p>
        </p:txBody>
      </p:sp>
      <p:sp>
        <p:nvSpPr>
          <p:cNvPr id="10" name="Subtitle 2"/>
          <p:cNvSpPr>
            <a:spLocks noGrp="1"/>
          </p:cNvSpPr>
          <p:nvPr>
            <p:ph type="subTitle" idx="1"/>
          </p:nvPr>
        </p:nvSpPr>
        <p:spPr>
          <a:xfrm>
            <a:off x="4151376" y="3218688"/>
            <a:ext cx="7223760" cy="645742"/>
          </a:xfrm>
        </p:spPr>
        <p:txBody>
          <a:bodyPr/>
          <a:lstStyle>
            <a:lvl1pPr marL="0" indent="0" algn="l">
              <a:buNone/>
              <a:defRPr sz="2000">
                <a:solidFill>
                  <a:srgbClr val="404040"/>
                </a:solidFill>
                <a:latin typeface="+mn-lt"/>
                <a:cs typeface="Arial" pitchFamily="34" charset="0"/>
              </a:defRPr>
            </a:lvl1pPr>
            <a:lvl2pPr marL="0" indent="0" algn="l">
              <a:buNone/>
              <a:defRPr sz="1600">
                <a:solidFill>
                  <a:srgbClr val="404040"/>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a:t>Click to edit Master subtitle style</a:t>
            </a:r>
            <a:endParaRPr lang="en-GB" dirty="0"/>
          </a:p>
        </p:txBody>
      </p:sp>
      <p:pic>
        <p:nvPicPr>
          <p:cNvPr id="14" name="Picture 1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0581676" y="5339038"/>
            <a:ext cx="987552" cy="1156968"/>
          </a:xfrm>
          <a:prstGeom prst="rect">
            <a:avLst/>
          </a:prstGeom>
        </p:spPr>
      </p:pic>
    </p:spTree>
    <p:extLst>
      <p:ext uri="{BB962C8B-B14F-4D97-AF65-F5344CB8AC3E}">
        <p14:creationId xmlns:p14="http://schemas.microsoft.com/office/powerpoint/2010/main" val="1863425751"/>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userDrawn="1">
  <p:cSld name="1_Key statement">
    <p:spTree>
      <p:nvGrpSpPr>
        <p:cNvPr id="1" name=""/>
        <p:cNvGrpSpPr/>
        <p:nvPr/>
      </p:nvGrpSpPr>
      <p:grpSpPr>
        <a:xfrm>
          <a:off x="0" y="0"/>
          <a:ext cx="0" cy="0"/>
          <a:chOff x="0" y="0"/>
          <a:chExt cx="0" cy="0"/>
        </a:xfrm>
      </p:grpSpPr>
      <p:sp>
        <p:nvSpPr>
          <p:cNvPr id="5" name="Date Placeholder 4">
            <a:extLst>
              <a:ext uri="{FF2B5EF4-FFF2-40B4-BE49-F238E27FC236}">
                <a16:creationId xmlns:a16="http://schemas.microsoft.com/office/drawing/2014/main" id="{C37B5C6B-B98B-4A4C-A8A7-B006989B59BC}"/>
              </a:ext>
            </a:extLst>
          </p:cNvPr>
          <p:cNvSpPr>
            <a:spLocks noGrp="1"/>
          </p:cNvSpPr>
          <p:nvPr>
            <p:ph type="dt" sz="half" idx="10"/>
          </p:nvPr>
        </p:nvSpPr>
        <p:spPr/>
        <p:txBody>
          <a:bodyPr/>
          <a:lstStyle/>
          <a:p>
            <a:fld id="{2A7C88E1-FE33-48AD-9218-9258D62CDCC4}" type="datetime3">
              <a:rPr lang="en-US" smtClean="0"/>
              <a:t>19 April 2021</a:t>
            </a:fld>
            <a:endParaRPr lang="en-IN" dirty="0"/>
          </a:p>
        </p:txBody>
      </p:sp>
      <p:sp>
        <p:nvSpPr>
          <p:cNvPr id="6" name="Footer Placeholder 5">
            <a:extLst>
              <a:ext uri="{FF2B5EF4-FFF2-40B4-BE49-F238E27FC236}">
                <a16:creationId xmlns:a16="http://schemas.microsoft.com/office/drawing/2014/main" id="{3CEF6675-2050-4038-B9E1-B80DB63D730E}"/>
              </a:ext>
            </a:extLst>
          </p:cNvPr>
          <p:cNvSpPr>
            <a:spLocks noGrp="1"/>
          </p:cNvSpPr>
          <p:nvPr>
            <p:ph type="ftr" sz="quarter" idx="11"/>
          </p:nvPr>
        </p:nvSpPr>
        <p:spPr/>
        <p:txBody>
          <a:bodyPr/>
          <a:lstStyle/>
          <a:p>
            <a:r>
              <a:rPr lang="en-IN"/>
              <a:t>Presentation title</a:t>
            </a:r>
            <a:endParaRPr lang="en-IN" dirty="0"/>
          </a:p>
        </p:txBody>
      </p:sp>
      <p:sp>
        <p:nvSpPr>
          <p:cNvPr id="7" name="Slide Number Placeholder 6">
            <a:extLst>
              <a:ext uri="{FF2B5EF4-FFF2-40B4-BE49-F238E27FC236}">
                <a16:creationId xmlns:a16="http://schemas.microsoft.com/office/drawing/2014/main" id="{BBA4D6F3-1431-4069-B814-25584667728F}"/>
              </a:ext>
            </a:extLst>
          </p:cNvPr>
          <p:cNvSpPr>
            <a:spLocks noGrp="1"/>
          </p:cNvSpPr>
          <p:nvPr>
            <p:ph type="sldNum" sz="quarter" idx="12"/>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889797134"/>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showMasterSp="0" preserve="1" userDrawn="1">
  <p:cSld name="Cover with beam (legacy)">
    <p:spTree>
      <p:nvGrpSpPr>
        <p:cNvPr id="1" name=""/>
        <p:cNvGrpSpPr/>
        <p:nvPr/>
      </p:nvGrpSpPr>
      <p:grpSpPr>
        <a:xfrm>
          <a:off x="0" y="0"/>
          <a:ext cx="0" cy="0"/>
          <a:chOff x="0" y="0"/>
          <a:chExt cx="0" cy="0"/>
        </a:xfrm>
      </p:grpSpPr>
      <p:grpSp>
        <p:nvGrpSpPr>
          <p:cNvPr id="10" name="Group 9"/>
          <p:cNvGrpSpPr/>
          <p:nvPr userDrawn="1"/>
        </p:nvGrpSpPr>
        <p:grpSpPr>
          <a:xfrm>
            <a:off x="0" y="1628775"/>
            <a:ext cx="12198350" cy="4469625"/>
            <a:chOff x="0" y="1628775"/>
            <a:chExt cx="12198350" cy="4469625"/>
          </a:xfrm>
        </p:grpSpPr>
        <p:sp>
          <p:nvSpPr>
            <p:cNvPr id="12" name="Freeform 8"/>
            <p:cNvSpPr>
              <a:spLocks/>
            </p:cNvSpPr>
            <p:nvPr userDrawn="1"/>
          </p:nvSpPr>
          <p:spPr bwMode="gray">
            <a:xfrm>
              <a:off x="3072661" y="1628775"/>
              <a:ext cx="9125689" cy="3318440"/>
            </a:xfrm>
            <a:custGeom>
              <a:avLst/>
              <a:gdLst/>
              <a:ahLst/>
              <a:cxnLst>
                <a:cxn ang="0">
                  <a:pos x="0" y="2464"/>
                </a:cxn>
                <a:cxn ang="0">
                  <a:pos x="6761" y="0"/>
                </a:cxn>
                <a:cxn ang="0">
                  <a:pos x="6761" y="1290"/>
                </a:cxn>
                <a:cxn ang="0">
                  <a:pos x="0" y="2464"/>
                </a:cxn>
              </a:cxnLst>
              <a:rect l="0" t="0" r="r" b="b"/>
              <a:pathLst>
                <a:path w="6761" h="2464">
                  <a:moveTo>
                    <a:pt x="0" y="2464"/>
                  </a:moveTo>
                  <a:lnTo>
                    <a:pt x="6761" y="0"/>
                  </a:lnTo>
                  <a:lnTo>
                    <a:pt x="6761" y="1290"/>
                  </a:lnTo>
                  <a:lnTo>
                    <a:pt x="0" y="2464"/>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GB">
                <a:solidFill>
                  <a:schemeClr val="bg1"/>
                </a:solidFill>
              </a:endParaRPr>
            </a:p>
          </p:txBody>
        </p:sp>
        <p:pic>
          <p:nvPicPr>
            <p:cNvPr id="14" name="Picture 2"/>
            <p:cNvPicPr>
              <a:picLocks noChangeAspect="1" noChangeArrowheads="1"/>
            </p:cNvPicPr>
            <p:nvPr userDrawn="1"/>
          </p:nvPicPr>
          <p:blipFill>
            <a:blip r:embed="rId2" cstate="print"/>
            <a:srcRect/>
            <a:stretch>
              <a:fillRect/>
            </a:stretch>
          </p:blipFill>
          <p:spPr bwMode="auto">
            <a:xfrm>
              <a:off x="0" y="4291200"/>
              <a:ext cx="3078523" cy="1807200"/>
            </a:xfrm>
            <a:prstGeom prst="rect">
              <a:avLst/>
            </a:prstGeom>
            <a:noFill/>
            <a:ln w="9525">
              <a:noFill/>
              <a:miter lim="800000"/>
              <a:headEnd/>
              <a:tailEnd/>
            </a:ln>
            <a:effectLst/>
          </p:spPr>
        </p:pic>
      </p:grpSp>
      <p:sp>
        <p:nvSpPr>
          <p:cNvPr id="8" name="Title 1"/>
          <p:cNvSpPr>
            <a:spLocks noGrp="1"/>
          </p:cNvSpPr>
          <p:nvPr>
            <p:ph type="ctrTitle"/>
          </p:nvPr>
        </p:nvSpPr>
        <p:spPr>
          <a:xfrm>
            <a:off x="3081528" y="777600"/>
            <a:ext cx="8509385" cy="860400"/>
          </a:xfrm>
        </p:spPr>
        <p:txBody>
          <a:bodyPr/>
          <a:lstStyle>
            <a:lvl1pPr>
              <a:defRPr>
                <a:solidFill>
                  <a:schemeClr val="bg1"/>
                </a:solidFill>
              </a:defRPr>
            </a:lvl1pPr>
          </a:lstStyle>
          <a:p>
            <a:r>
              <a:rPr lang="en-US" dirty="0"/>
              <a:t>Click to edit Master title style</a:t>
            </a:r>
            <a:endParaRPr lang="en-GB" dirty="0"/>
          </a:p>
        </p:txBody>
      </p:sp>
      <p:sp>
        <p:nvSpPr>
          <p:cNvPr id="9" name="Subtitle 2"/>
          <p:cNvSpPr>
            <a:spLocks noGrp="1"/>
          </p:cNvSpPr>
          <p:nvPr>
            <p:ph type="subTitle" idx="1"/>
          </p:nvPr>
        </p:nvSpPr>
        <p:spPr>
          <a:xfrm>
            <a:off x="3081528" y="1731938"/>
            <a:ext cx="6222953" cy="968400"/>
          </a:xfrm>
        </p:spPr>
        <p:txBody>
          <a:bodyPr/>
          <a:lstStyle>
            <a:lvl1pPr marL="0" indent="0" algn="l">
              <a:buNone/>
              <a:defRPr sz="2000">
                <a:solidFill>
                  <a:schemeClr val="bg1"/>
                </a:solidFill>
              </a:defRPr>
            </a:lvl1pPr>
            <a:lvl2pPr marL="0" indent="0" algn="l">
              <a:buNone/>
              <a:defRPr sz="1600">
                <a:solidFill>
                  <a:schemeClr val="bg1"/>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dirty="0"/>
              <a:t>Click to edit Master subtitle style</a:t>
            </a:r>
            <a:endParaRPr lang="en-GB" dirty="0"/>
          </a:p>
        </p:txBody>
      </p:sp>
      <p:pic>
        <p:nvPicPr>
          <p:cNvPr id="15" name="Picture 14"/>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081528" y="5751576"/>
            <a:ext cx="989153" cy="749808"/>
          </a:xfrm>
          <a:prstGeom prst="rect">
            <a:avLst/>
          </a:prstGeom>
        </p:spPr>
      </p:pic>
    </p:spTree>
    <p:extLst>
      <p:ext uri="{BB962C8B-B14F-4D97-AF65-F5344CB8AC3E}">
        <p14:creationId xmlns:p14="http://schemas.microsoft.com/office/powerpoint/2010/main" val="1785298431"/>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obj" preserve="1">
  <p:cSld name="Standard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dirty="0"/>
          </a:p>
        </p:txBody>
      </p:sp>
      <p:sp>
        <p:nvSpPr>
          <p:cNvPr id="3" name="Content Placeholder 2"/>
          <p:cNvSpPr>
            <a:spLocks noGrp="1"/>
          </p:cNvSpPr>
          <p:nvPr>
            <p:ph idx="1"/>
          </p:nvPr>
        </p:nvSpPr>
        <p:spPr>
          <a:xfrm>
            <a:off x="609918" y="1425600"/>
            <a:ext cx="10978515" cy="470001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7"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
        <p:nvSpPr>
          <p:cNvPr id="8" name="Line 11"/>
          <p:cNvSpPr>
            <a:spLocks noChangeShapeType="1"/>
          </p:cNvSpPr>
          <p:nvPr userDrawn="1"/>
        </p:nvSpPr>
        <p:spPr bwMode="auto">
          <a:xfrm>
            <a:off x="609918" y="6245352"/>
            <a:ext cx="10978515" cy="0"/>
          </a:xfrm>
          <a:prstGeom prst="line">
            <a:avLst/>
          </a:prstGeom>
          <a:noFill/>
          <a:ln w="3175">
            <a:solidFill>
              <a:srgbClr val="808080"/>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Tree>
    <p:extLst>
      <p:ext uri="{BB962C8B-B14F-4D97-AF65-F5344CB8AC3E}">
        <p14:creationId xmlns:p14="http://schemas.microsoft.com/office/powerpoint/2010/main" val="3539358431"/>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obj" preserve="1">
  <p:cSld name="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dirty="0"/>
          </a:p>
        </p:txBody>
      </p:sp>
      <p:sp>
        <p:nvSpPr>
          <p:cNvPr id="3" name="Content Placeholder 2"/>
          <p:cNvSpPr>
            <a:spLocks noGrp="1"/>
          </p:cNvSpPr>
          <p:nvPr>
            <p:ph idx="1"/>
          </p:nvPr>
        </p:nvSpPr>
        <p:spPr/>
        <p:txBody>
          <a:bodyPr/>
          <a:lstStyle>
            <a:lvl1pPr marL="0" indent="0">
              <a:spcBef>
                <a:spcPts val="0"/>
              </a:spcBef>
              <a:buNone/>
              <a:defRPr/>
            </a:lvl1pPr>
            <a:lvl2pPr marL="0" indent="0">
              <a:spcBef>
                <a:spcPts val="0"/>
              </a:spcBef>
              <a:buNone/>
              <a:defRPr/>
            </a:lvl2pPr>
            <a:lvl3pPr marL="0" indent="0">
              <a:spcBef>
                <a:spcPts val="0"/>
              </a:spcBef>
              <a:buNone/>
              <a:defRPr/>
            </a:lvl3pPr>
            <a:lvl4pPr marL="0" indent="0">
              <a:spcBef>
                <a:spcPts val="0"/>
              </a:spcBef>
              <a:buNone/>
              <a:defRPr/>
            </a:lvl4pPr>
            <a:lvl5pPr marL="0" indent="0">
              <a:spcBef>
                <a:spcPts val="0"/>
              </a:spcBef>
              <a:buNone/>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7"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
        <p:nvSpPr>
          <p:cNvPr id="8" name="Line 11"/>
          <p:cNvSpPr>
            <a:spLocks noChangeShapeType="1"/>
          </p:cNvSpPr>
          <p:nvPr userDrawn="1"/>
        </p:nvSpPr>
        <p:spPr bwMode="auto">
          <a:xfrm>
            <a:off x="609918" y="6245352"/>
            <a:ext cx="10978515" cy="0"/>
          </a:xfrm>
          <a:prstGeom prst="line">
            <a:avLst/>
          </a:prstGeom>
          <a:noFill/>
          <a:ln w="3175">
            <a:solidFill>
              <a:srgbClr val="808080"/>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Tree>
    <p:extLst>
      <p:ext uri="{BB962C8B-B14F-4D97-AF65-F5344CB8AC3E}">
        <p14:creationId xmlns:p14="http://schemas.microsoft.com/office/powerpoint/2010/main" val="2337809466"/>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obj" preserve="1">
  <p:cSld name="Standard slide_no_first_level_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dirty="0"/>
          </a:p>
        </p:txBody>
      </p:sp>
      <p:sp>
        <p:nvSpPr>
          <p:cNvPr id="3" name="Content Placeholder 2"/>
          <p:cNvSpPr>
            <a:spLocks noGrp="1"/>
          </p:cNvSpPr>
          <p:nvPr>
            <p:ph idx="1"/>
          </p:nvPr>
        </p:nvSpPr>
        <p:spPr/>
        <p:txBody>
          <a:bodyPr/>
          <a:lstStyle>
            <a:lvl1pPr marL="0" indent="0">
              <a:buNone/>
              <a:defRPr/>
            </a:lvl1pPr>
            <a:lvl2pPr marL="356616">
              <a:defRPr/>
            </a:lvl2pPr>
            <a:lvl3pPr marL="713232">
              <a:defRPr/>
            </a:lvl3pPr>
            <a:lvl4pPr marL="1069848">
              <a:defRPr/>
            </a:lvl4pPr>
            <a:lvl5pPr marL="1426464">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7"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
        <p:nvSpPr>
          <p:cNvPr id="8" name="Line 11"/>
          <p:cNvSpPr>
            <a:spLocks noChangeShapeType="1"/>
          </p:cNvSpPr>
          <p:nvPr userDrawn="1"/>
        </p:nvSpPr>
        <p:spPr bwMode="auto">
          <a:xfrm>
            <a:off x="609918" y="6245352"/>
            <a:ext cx="10978515" cy="0"/>
          </a:xfrm>
          <a:prstGeom prst="line">
            <a:avLst/>
          </a:prstGeom>
          <a:noFill/>
          <a:ln w="3175">
            <a:solidFill>
              <a:srgbClr val="808080"/>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Tree>
    <p:extLst>
      <p:ext uri="{BB962C8B-B14F-4D97-AF65-F5344CB8AC3E}">
        <p14:creationId xmlns:p14="http://schemas.microsoft.com/office/powerpoint/2010/main" val="291341263"/>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bg1"/>
                </a:solidFill>
              </a:defRPr>
            </a:lvl1pPr>
          </a:lstStyle>
          <a:p>
            <a:r>
              <a:rPr lang="en-US"/>
              <a:t>Click to edit Master title style</a:t>
            </a:r>
            <a:endParaRPr lang="en-GB"/>
          </a:p>
        </p:txBody>
      </p:sp>
      <p:sp>
        <p:nvSpPr>
          <p:cNvPr id="7"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
        <p:nvSpPr>
          <p:cNvPr id="8" name="Line 11"/>
          <p:cNvSpPr>
            <a:spLocks noChangeShapeType="1"/>
          </p:cNvSpPr>
          <p:nvPr userDrawn="1"/>
        </p:nvSpPr>
        <p:spPr bwMode="auto">
          <a:xfrm>
            <a:off x="609918" y="6245352"/>
            <a:ext cx="10978515" cy="0"/>
          </a:xfrm>
          <a:prstGeom prst="line">
            <a:avLst/>
          </a:prstGeom>
          <a:noFill/>
          <a:ln w="3175">
            <a:solidFill>
              <a:srgbClr val="808080"/>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Tree>
    <p:extLst>
      <p:ext uri="{BB962C8B-B14F-4D97-AF65-F5344CB8AC3E}">
        <p14:creationId xmlns:p14="http://schemas.microsoft.com/office/powerpoint/2010/main" val="999086610"/>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preserve="1" userDrawn="1">
  <p:cSld name="Title only, no lin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bg1"/>
                </a:solidFill>
              </a:defRPr>
            </a:lvl1pPr>
          </a:lstStyle>
          <a:p>
            <a:r>
              <a:rPr lang="en-US"/>
              <a:t>Click to edit Master title style</a:t>
            </a:r>
            <a:endParaRPr lang="en-GB" dirty="0"/>
          </a:p>
        </p:txBody>
      </p:sp>
      <p:sp>
        <p:nvSpPr>
          <p:cNvPr id="8" name="Line 11"/>
          <p:cNvSpPr>
            <a:spLocks noChangeShapeType="1"/>
          </p:cNvSpPr>
          <p:nvPr userDrawn="1"/>
        </p:nvSpPr>
        <p:spPr bwMode="auto">
          <a:xfrm>
            <a:off x="609918" y="6245352"/>
            <a:ext cx="10978515" cy="0"/>
          </a:xfrm>
          <a:prstGeom prst="line">
            <a:avLst/>
          </a:prstGeom>
          <a:noFill/>
          <a:ln w="3175">
            <a:solidFill>
              <a:srgbClr val="808080"/>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Tree>
    <p:extLst>
      <p:ext uri="{BB962C8B-B14F-4D97-AF65-F5344CB8AC3E}">
        <p14:creationId xmlns:p14="http://schemas.microsoft.com/office/powerpoint/2010/main" val="645276393"/>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twoObj" preserve="1">
  <p:cSld name="Two columns, no heading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bg1"/>
                </a:solidFill>
              </a:defRPr>
            </a:lvl1pPr>
          </a:lstStyle>
          <a:p>
            <a:r>
              <a:rPr lang="en-US"/>
              <a:t>Click to edit Master title style</a:t>
            </a:r>
            <a:endParaRPr lang="en-GB" dirty="0"/>
          </a:p>
        </p:txBody>
      </p:sp>
      <p:sp>
        <p:nvSpPr>
          <p:cNvPr id="3" name="Content Placeholder 2"/>
          <p:cNvSpPr>
            <a:spLocks noGrp="1"/>
          </p:cNvSpPr>
          <p:nvPr>
            <p:ph sz="half" idx="1"/>
          </p:nvPr>
        </p:nvSpPr>
        <p:spPr>
          <a:xfrm>
            <a:off x="609917" y="1425575"/>
            <a:ext cx="5387605" cy="4700589"/>
          </a:xfrm>
        </p:spPr>
        <p:txBody>
          <a:bodyPr/>
          <a:lstStyle>
            <a:lvl1pPr>
              <a:defRPr sz="2400">
                <a:solidFill>
                  <a:schemeClr val="bg1"/>
                </a:solidFill>
              </a:defRPr>
            </a:lvl1pPr>
            <a:lvl2pPr>
              <a:defRPr sz="2400">
                <a:solidFill>
                  <a:schemeClr val="bg1"/>
                </a:solidFill>
              </a:defRPr>
            </a:lvl2pPr>
            <a:lvl3pPr>
              <a:defRPr sz="2000">
                <a:solidFill>
                  <a:schemeClr val="bg1"/>
                </a:solidFill>
              </a:defRPr>
            </a:lvl3pPr>
            <a:lvl4pPr>
              <a:defRPr sz="1800">
                <a:solidFill>
                  <a:schemeClr val="bg1"/>
                </a:solidFill>
              </a:defRPr>
            </a:lvl4pPr>
            <a:lvl5pPr>
              <a:defRPr sz="1800">
                <a:solidFill>
                  <a:schemeClr val="bg1"/>
                </a:solidFill>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4" name="Content Placeholder 3"/>
          <p:cNvSpPr>
            <a:spLocks noGrp="1"/>
          </p:cNvSpPr>
          <p:nvPr>
            <p:ph sz="half" idx="2"/>
          </p:nvPr>
        </p:nvSpPr>
        <p:spPr>
          <a:xfrm>
            <a:off x="6200828" y="1425575"/>
            <a:ext cx="5387605" cy="4700589"/>
          </a:xfrm>
        </p:spPr>
        <p:txBody>
          <a:bodyPr/>
          <a:lstStyle>
            <a:lvl1pPr marL="356616" indent="-356616" algn="l" defTabSz="914400" rtl="0" eaLnBrk="1" latinLnBrk="0" hangingPunct="1">
              <a:spcBef>
                <a:spcPct val="20000"/>
              </a:spcBef>
              <a:buClr>
                <a:schemeClr val="accent2"/>
              </a:buClr>
              <a:buSzPct val="70000"/>
              <a:buFont typeface="Arial" pitchFamily="34" charset="0"/>
              <a:buChar char="►"/>
              <a:defRPr lang="en-US" sz="2400" kern="1200" dirty="0" smtClean="0">
                <a:solidFill>
                  <a:schemeClr val="bg1"/>
                </a:solidFill>
                <a:latin typeface="+mn-lt"/>
                <a:ea typeface="+mn-ea"/>
                <a:cs typeface="+mn-cs"/>
              </a:defRPr>
            </a:lvl1pPr>
            <a:lvl2pPr marL="713232" indent="-356616" algn="l" defTabSz="914400" rtl="0" eaLnBrk="1" latinLnBrk="0" hangingPunct="1">
              <a:spcBef>
                <a:spcPct val="20000"/>
              </a:spcBef>
              <a:buClr>
                <a:schemeClr val="accent2"/>
              </a:buClr>
              <a:buSzPct val="70000"/>
              <a:buFont typeface="Arial" pitchFamily="34" charset="0"/>
              <a:buChar char="►"/>
              <a:defRPr lang="en-US" sz="2400" kern="1200" dirty="0" smtClean="0">
                <a:solidFill>
                  <a:schemeClr val="bg1"/>
                </a:solidFill>
                <a:latin typeface="+mn-lt"/>
                <a:ea typeface="+mn-ea"/>
                <a:cs typeface="+mn-cs"/>
              </a:defRPr>
            </a:lvl2pPr>
            <a:lvl3pPr marL="1069848" indent="-356616" algn="l" defTabSz="914400" rtl="0" eaLnBrk="1" latinLnBrk="0" hangingPunct="1">
              <a:spcBef>
                <a:spcPct val="20000"/>
              </a:spcBef>
              <a:buClr>
                <a:schemeClr val="accent2"/>
              </a:buClr>
              <a:buSzPct val="70000"/>
              <a:buFont typeface="Arial" pitchFamily="34" charset="0"/>
              <a:buChar char="►"/>
              <a:defRPr lang="en-US" sz="2000" kern="1200" dirty="0" smtClean="0">
                <a:solidFill>
                  <a:schemeClr val="bg1"/>
                </a:solidFill>
                <a:latin typeface="+mn-lt"/>
                <a:ea typeface="+mn-ea"/>
                <a:cs typeface="+mn-cs"/>
              </a:defRPr>
            </a:lvl3pPr>
            <a:lvl4pPr marL="1426464" indent="-356616" algn="l" defTabSz="914400" rtl="0" eaLnBrk="1" latinLnBrk="0" hangingPunct="1">
              <a:spcBef>
                <a:spcPct val="20000"/>
              </a:spcBef>
              <a:buClr>
                <a:schemeClr val="accent2"/>
              </a:buClr>
              <a:buSzPct val="70000"/>
              <a:buFont typeface="Arial" pitchFamily="34" charset="0"/>
              <a:buChar char="►"/>
              <a:defRPr lang="en-US" sz="1800" kern="1200" dirty="0" smtClean="0">
                <a:solidFill>
                  <a:schemeClr val="bg1"/>
                </a:solidFill>
                <a:latin typeface="+mn-lt"/>
                <a:ea typeface="+mn-ea"/>
                <a:cs typeface="+mn-cs"/>
              </a:defRPr>
            </a:lvl4pPr>
            <a:lvl5pPr marL="1783080" indent="-356616" algn="l" defTabSz="914400" rtl="0" eaLnBrk="1" latinLnBrk="0" hangingPunct="1">
              <a:spcBef>
                <a:spcPct val="20000"/>
              </a:spcBef>
              <a:buClr>
                <a:schemeClr val="accent2"/>
              </a:buClr>
              <a:buSzPct val="70000"/>
              <a:buFont typeface="Arial" pitchFamily="34" charset="0"/>
              <a:buChar char="►"/>
              <a:defRPr lang="en-GB" sz="1800" kern="1200" dirty="0">
                <a:solidFill>
                  <a:schemeClr val="bg1"/>
                </a:solidFill>
                <a:latin typeface="+mn-lt"/>
                <a:ea typeface="+mn-ea"/>
                <a:cs typeface="+mn-cs"/>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8"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
        <p:nvSpPr>
          <p:cNvPr id="12" name="Line 11"/>
          <p:cNvSpPr>
            <a:spLocks noChangeShapeType="1"/>
          </p:cNvSpPr>
          <p:nvPr userDrawn="1"/>
        </p:nvSpPr>
        <p:spPr bwMode="auto">
          <a:xfrm>
            <a:off x="609918" y="6245352"/>
            <a:ext cx="10978515" cy="0"/>
          </a:xfrm>
          <a:prstGeom prst="line">
            <a:avLst/>
          </a:prstGeom>
          <a:noFill/>
          <a:ln w="3175">
            <a:solidFill>
              <a:srgbClr val="808080"/>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Tree>
    <p:extLst>
      <p:ext uri="{BB962C8B-B14F-4D97-AF65-F5344CB8AC3E}">
        <p14:creationId xmlns:p14="http://schemas.microsoft.com/office/powerpoint/2010/main" val="3441419412"/>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preserve="1" userDrawn="1">
  <p:cSld name="Two columns with heading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dirty="0"/>
          </a:p>
        </p:txBody>
      </p:sp>
      <p:sp>
        <p:nvSpPr>
          <p:cNvPr id="3" name="Content Placeholder 2"/>
          <p:cNvSpPr>
            <a:spLocks noGrp="1"/>
          </p:cNvSpPr>
          <p:nvPr>
            <p:ph sz="half" idx="1"/>
          </p:nvPr>
        </p:nvSpPr>
        <p:spPr>
          <a:xfrm>
            <a:off x="612648" y="2130551"/>
            <a:ext cx="5393208" cy="3995928"/>
          </a:xfrm>
        </p:spPr>
        <p:txBody>
          <a:bodyPr/>
          <a:lstStyle>
            <a:lvl1pPr>
              <a:defRPr sz="2400"/>
            </a:lvl1pPr>
            <a:lvl2pPr>
              <a:defRPr sz="2400"/>
            </a:lvl2pPr>
            <a:lvl3pPr marL="1081088" indent="-357188">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4" name="Content Placeholder 3"/>
          <p:cNvSpPr>
            <a:spLocks noGrp="1"/>
          </p:cNvSpPr>
          <p:nvPr>
            <p:ph sz="half" idx="2"/>
          </p:nvPr>
        </p:nvSpPr>
        <p:spPr>
          <a:xfrm>
            <a:off x="6199632" y="2130551"/>
            <a:ext cx="5393208" cy="3995928"/>
          </a:xfrm>
        </p:spPr>
        <p:txBody>
          <a:bodyPr/>
          <a:lstStyle>
            <a:lvl1pPr>
              <a:defRPr sz="24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8"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
        <p:nvSpPr>
          <p:cNvPr id="10" name="Text Placeholder 9"/>
          <p:cNvSpPr>
            <a:spLocks noGrp="1"/>
          </p:cNvSpPr>
          <p:nvPr>
            <p:ph type="body" sz="quarter" idx="12"/>
          </p:nvPr>
        </p:nvSpPr>
        <p:spPr>
          <a:xfrm>
            <a:off x="612648" y="1427144"/>
            <a:ext cx="5393208" cy="640800"/>
          </a:xfrm>
        </p:spPr>
        <p:txBody>
          <a:bodyPr anchor="t" anchorCtr="0"/>
          <a:lstStyle>
            <a:lvl1pPr>
              <a:buNone/>
              <a:defRPr b="1"/>
            </a:lvl1pPr>
          </a:lstStyle>
          <a:p>
            <a:pPr lvl="0"/>
            <a:r>
              <a:rPr lang="en-US"/>
              <a:t>Click to edit Master text styles</a:t>
            </a:r>
          </a:p>
        </p:txBody>
      </p:sp>
      <p:sp>
        <p:nvSpPr>
          <p:cNvPr id="11" name="Text Placeholder 9"/>
          <p:cNvSpPr>
            <a:spLocks noGrp="1"/>
          </p:cNvSpPr>
          <p:nvPr>
            <p:ph type="body" sz="quarter" idx="13"/>
          </p:nvPr>
        </p:nvSpPr>
        <p:spPr>
          <a:xfrm>
            <a:off x="6199632" y="1427144"/>
            <a:ext cx="5393208" cy="640800"/>
          </a:xfrm>
        </p:spPr>
        <p:txBody>
          <a:bodyPr anchor="t" anchorCtr="0"/>
          <a:lstStyle>
            <a:lvl1pPr>
              <a:buNone/>
              <a:defRPr b="1"/>
            </a:lvl1pPr>
          </a:lstStyle>
          <a:p>
            <a:pPr lvl="0"/>
            <a:r>
              <a:rPr lang="en-US"/>
              <a:t>Click to edit Master text styles</a:t>
            </a:r>
          </a:p>
        </p:txBody>
      </p:sp>
      <p:sp>
        <p:nvSpPr>
          <p:cNvPr id="9" name="Line 11"/>
          <p:cNvSpPr>
            <a:spLocks noChangeShapeType="1"/>
          </p:cNvSpPr>
          <p:nvPr userDrawn="1"/>
        </p:nvSpPr>
        <p:spPr bwMode="auto">
          <a:xfrm>
            <a:off x="609918" y="6245352"/>
            <a:ext cx="10978515" cy="0"/>
          </a:xfrm>
          <a:prstGeom prst="line">
            <a:avLst/>
          </a:prstGeom>
          <a:noFill/>
          <a:ln w="3175">
            <a:solidFill>
              <a:srgbClr val="808080"/>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Tree>
    <p:extLst>
      <p:ext uri="{BB962C8B-B14F-4D97-AF65-F5344CB8AC3E}">
        <p14:creationId xmlns:p14="http://schemas.microsoft.com/office/powerpoint/2010/main" val="2683018945"/>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preserve="1" userDrawn="1">
  <p:cSld name="Key statement">
    <p:spTree>
      <p:nvGrpSpPr>
        <p:cNvPr id="1" name=""/>
        <p:cNvGrpSpPr/>
        <p:nvPr/>
      </p:nvGrpSpPr>
      <p:grpSpPr>
        <a:xfrm>
          <a:off x="0" y="0"/>
          <a:ext cx="0" cy="0"/>
          <a:chOff x="0" y="0"/>
          <a:chExt cx="0" cy="0"/>
        </a:xfrm>
      </p:grpSpPr>
      <p:sp>
        <p:nvSpPr>
          <p:cNvPr id="3" name="Text Placeholder 2"/>
          <p:cNvSpPr>
            <a:spLocks noGrp="1"/>
          </p:cNvSpPr>
          <p:nvPr>
            <p:ph type="body" sz="quarter" idx="11"/>
          </p:nvPr>
        </p:nvSpPr>
        <p:spPr>
          <a:xfrm>
            <a:off x="607802" y="1025526"/>
            <a:ext cx="10978515" cy="1643063"/>
          </a:xfrm>
        </p:spPr>
        <p:txBody>
          <a:bodyPr/>
          <a:lstStyle>
            <a:lvl1pPr marL="0" indent="0" algn="l">
              <a:lnSpc>
                <a:spcPct val="85000"/>
              </a:lnSpc>
              <a:spcBef>
                <a:spcPts val="0"/>
              </a:spcBef>
              <a:buNone/>
              <a:defRPr sz="5000" b="1">
                <a:solidFill>
                  <a:schemeClr val="bg2"/>
                </a:solidFill>
                <a:latin typeface="+mj-lt"/>
              </a:defRPr>
            </a:lvl1pPr>
            <a:lvl2pPr marL="0" indent="0">
              <a:buNone/>
              <a:defRPr/>
            </a:lvl2pPr>
            <a:lvl3pPr marL="0" indent="0">
              <a:buNone/>
              <a:defRPr/>
            </a:lvl3pPr>
            <a:lvl4pPr marL="0" indent="0">
              <a:buNone/>
              <a:defRPr/>
            </a:lvl4pPr>
            <a:lvl5pPr marL="0" indent="0">
              <a:buNone/>
              <a:defRPr/>
            </a:lvl5pPr>
          </a:lstStyle>
          <a:p>
            <a:pPr lvl="0"/>
            <a:r>
              <a:rPr lang="en-US"/>
              <a:t>Click to edit Master text styles</a:t>
            </a:r>
          </a:p>
        </p:txBody>
      </p:sp>
      <p:sp>
        <p:nvSpPr>
          <p:cNvPr id="5" name="Line 11"/>
          <p:cNvSpPr>
            <a:spLocks noChangeShapeType="1"/>
          </p:cNvSpPr>
          <p:nvPr userDrawn="1"/>
        </p:nvSpPr>
        <p:spPr bwMode="auto">
          <a:xfrm>
            <a:off x="609918" y="6245352"/>
            <a:ext cx="10978515" cy="0"/>
          </a:xfrm>
          <a:prstGeom prst="line">
            <a:avLst/>
          </a:prstGeom>
          <a:noFill/>
          <a:ln w="3175">
            <a:solidFill>
              <a:srgbClr val="808080"/>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Tree>
    <p:extLst>
      <p:ext uri="{BB962C8B-B14F-4D97-AF65-F5344CB8AC3E}">
        <p14:creationId xmlns:p14="http://schemas.microsoft.com/office/powerpoint/2010/main" val="1079632690"/>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preserve="1" userDrawn="1">
  <p:cSld name="Divider 1">
    <p:spTree>
      <p:nvGrpSpPr>
        <p:cNvPr id="1" name=""/>
        <p:cNvGrpSpPr/>
        <p:nvPr/>
      </p:nvGrpSpPr>
      <p:grpSpPr>
        <a:xfrm>
          <a:off x="0" y="0"/>
          <a:ext cx="0" cy="0"/>
          <a:chOff x="0" y="0"/>
          <a:chExt cx="0" cy="0"/>
        </a:xfrm>
      </p:grpSpPr>
      <p:sp>
        <p:nvSpPr>
          <p:cNvPr id="4" name="Title Placeholder 1"/>
          <p:cNvSpPr>
            <a:spLocks noGrp="1"/>
          </p:cNvSpPr>
          <p:nvPr>
            <p:ph type="title"/>
          </p:nvPr>
        </p:nvSpPr>
        <p:spPr>
          <a:xfrm>
            <a:off x="609918" y="201168"/>
            <a:ext cx="10978515" cy="804672"/>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algn="l">
              <a:defRPr>
                <a:solidFill>
                  <a:schemeClr val="bg1"/>
                </a:solidFill>
              </a:defRPr>
            </a:lvl1pPr>
          </a:lstStyle>
          <a:p>
            <a:pPr lvl="0" algn="l" fontAlgn="base">
              <a:lnSpc>
                <a:spcPct val="85000"/>
              </a:lnSpc>
              <a:spcAft>
                <a:spcPct val="0"/>
              </a:spcAft>
            </a:pPr>
            <a:r>
              <a:rPr lang="en-US"/>
              <a:t>Click to edit Master title style</a:t>
            </a:r>
            <a:endParaRPr lang="en-US" dirty="0"/>
          </a:p>
        </p:txBody>
      </p:sp>
      <p:sp>
        <p:nvSpPr>
          <p:cNvPr id="4102" name="Freeform 6"/>
          <p:cNvSpPr>
            <a:spLocks/>
          </p:cNvSpPr>
          <p:nvPr userDrawn="1"/>
        </p:nvSpPr>
        <p:spPr bwMode="gray">
          <a:xfrm>
            <a:off x="598488" y="1057275"/>
            <a:ext cx="10993437" cy="5195888"/>
          </a:xfrm>
          <a:custGeom>
            <a:avLst/>
            <a:gdLst/>
            <a:ahLst/>
            <a:cxnLst>
              <a:cxn ang="0">
                <a:pos x="0" y="0"/>
              </a:cxn>
              <a:cxn ang="0">
                <a:pos x="6925" y="0"/>
              </a:cxn>
              <a:cxn ang="0">
                <a:pos x="6925" y="2053"/>
              </a:cxn>
              <a:cxn ang="0">
                <a:pos x="0" y="3273"/>
              </a:cxn>
              <a:cxn ang="0">
                <a:pos x="0" y="0"/>
              </a:cxn>
            </a:cxnLst>
            <a:rect l="0" t="0" r="r" b="b"/>
            <a:pathLst>
              <a:path w="6925" h="3273">
                <a:moveTo>
                  <a:pt x="0" y="0"/>
                </a:moveTo>
                <a:lnTo>
                  <a:pt x="6925" y="0"/>
                </a:lnTo>
                <a:lnTo>
                  <a:pt x="6925" y="2053"/>
                </a:lnTo>
                <a:lnTo>
                  <a:pt x="0" y="3273"/>
                </a:lnTo>
                <a:lnTo>
                  <a:pt x="0" y="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GB">
              <a:solidFill>
                <a:schemeClr val="bg1"/>
              </a:solidFill>
            </a:endParaRPr>
          </a:p>
        </p:txBody>
      </p:sp>
    </p:spTree>
    <p:extLst>
      <p:ext uri="{BB962C8B-B14F-4D97-AF65-F5344CB8AC3E}">
        <p14:creationId xmlns:p14="http://schemas.microsoft.com/office/powerpoint/2010/main" val="209422900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userDrawn="1">
  <p:cSld name="1_Focused data">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E897186E-D73E-46D0-965A-D83686BA73F7}"/>
              </a:ext>
            </a:extLst>
          </p:cNvPr>
          <p:cNvSpPr>
            <a:spLocks noGrp="1"/>
          </p:cNvSpPr>
          <p:nvPr>
            <p:ph type="dt" sz="half" idx="10"/>
          </p:nvPr>
        </p:nvSpPr>
        <p:spPr/>
        <p:txBody>
          <a:bodyPr/>
          <a:lstStyle/>
          <a:p>
            <a:fld id="{22FE8F4A-3FA1-4A64-AE77-2254BB85F3D2}" type="datetime3">
              <a:rPr lang="en-US" smtClean="0"/>
              <a:t>19 April 2021</a:t>
            </a:fld>
            <a:endParaRPr lang="en-IN" dirty="0"/>
          </a:p>
        </p:txBody>
      </p:sp>
      <p:sp>
        <p:nvSpPr>
          <p:cNvPr id="3" name="Footer Placeholder 2">
            <a:extLst>
              <a:ext uri="{FF2B5EF4-FFF2-40B4-BE49-F238E27FC236}">
                <a16:creationId xmlns:a16="http://schemas.microsoft.com/office/drawing/2014/main" id="{9DEF40EA-FE63-4D50-8C90-EC25A860C0C3}"/>
              </a:ext>
            </a:extLst>
          </p:cNvPr>
          <p:cNvSpPr>
            <a:spLocks noGrp="1"/>
          </p:cNvSpPr>
          <p:nvPr>
            <p:ph type="ftr" sz="quarter" idx="11"/>
          </p:nvPr>
        </p:nvSpPr>
        <p:spPr/>
        <p:txBody>
          <a:bodyPr/>
          <a:lstStyle/>
          <a:p>
            <a:r>
              <a:rPr lang="en-IN"/>
              <a:t>Presentation title</a:t>
            </a:r>
            <a:endParaRPr lang="en-IN" dirty="0"/>
          </a:p>
        </p:txBody>
      </p:sp>
      <p:sp>
        <p:nvSpPr>
          <p:cNvPr id="4" name="Slide Number Placeholder 3">
            <a:extLst>
              <a:ext uri="{FF2B5EF4-FFF2-40B4-BE49-F238E27FC236}">
                <a16:creationId xmlns:a16="http://schemas.microsoft.com/office/drawing/2014/main" id="{3F37420B-CF82-4784-8E9C-5C496E27C509}"/>
              </a:ext>
            </a:extLst>
          </p:cNvPr>
          <p:cNvSpPr>
            <a:spLocks noGrp="1"/>
          </p:cNvSpPr>
          <p:nvPr>
            <p:ph type="sldNum" sz="quarter" idx="12"/>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1085083958"/>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preserve="1" userDrawn="1">
  <p:cSld name="Divider 2">
    <p:spTree>
      <p:nvGrpSpPr>
        <p:cNvPr id="1" name=""/>
        <p:cNvGrpSpPr/>
        <p:nvPr/>
      </p:nvGrpSpPr>
      <p:grpSpPr>
        <a:xfrm>
          <a:off x="0" y="0"/>
          <a:ext cx="0" cy="0"/>
          <a:chOff x="0" y="0"/>
          <a:chExt cx="0" cy="0"/>
        </a:xfrm>
      </p:grpSpPr>
      <p:sp>
        <p:nvSpPr>
          <p:cNvPr id="4" name="Title Placeholder 1"/>
          <p:cNvSpPr>
            <a:spLocks noGrp="1"/>
          </p:cNvSpPr>
          <p:nvPr>
            <p:ph type="title"/>
          </p:nvPr>
        </p:nvSpPr>
        <p:spPr>
          <a:xfrm>
            <a:off x="609918" y="201168"/>
            <a:ext cx="10978515" cy="804672"/>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algn="l">
              <a:defRPr>
                <a:solidFill>
                  <a:schemeClr val="bg1"/>
                </a:solidFill>
              </a:defRPr>
            </a:lvl1pPr>
          </a:lstStyle>
          <a:p>
            <a:pPr lvl="0" algn="l" fontAlgn="base">
              <a:lnSpc>
                <a:spcPct val="85000"/>
              </a:lnSpc>
              <a:spcAft>
                <a:spcPct val="0"/>
              </a:spcAft>
            </a:pPr>
            <a:r>
              <a:rPr lang="en-US"/>
              <a:t>Click to edit Master title style</a:t>
            </a:r>
            <a:endParaRPr lang="en-US" dirty="0"/>
          </a:p>
        </p:txBody>
      </p:sp>
      <p:sp>
        <p:nvSpPr>
          <p:cNvPr id="7" name="Freeform 6"/>
          <p:cNvSpPr>
            <a:spLocks/>
          </p:cNvSpPr>
          <p:nvPr userDrawn="1"/>
        </p:nvSpPr>
        <p:spPr bwMode="gray">
          <a:xfrm>
            <a:off x="598488" y="1057275"/>
            <a:ext cx="10993437" cy="5195888"/>
          </a:xfrm>
          <a:custGeom>
            <a:avLst/>
            <a:gdLst/>
            <a:ahLst/>
            <a:cxnLst>
              <a:cxn ang="0">
                <a:pos x="0" y="0"/>
              </a:cxn>
              <a:cxn ang="0">
                <a:pos x="6925" y="0"/>
              </a:cxn>
              <a:cxn ang="0">
                <a:pos x="6925" y="2053"/>
              </a:cxn>
              <a:cxn ang="0">
                <a:pos x="0" y="3273"/>
              </a:cxn>
              <a:cxn ang="0">
                <a:pos x="0" y="0"/>
              </a:cxn>
            </a:cxnLst>
            <a:rect l="0" t="0" r="r" b="b"/>
            <a:pathLst>
              <a:path w="6925" h="3273">
                <a:moveTo>
                  <a:pt x="0" y="0"/>
                </a:moveTo>
                <a:lnTo>
                  <a:pt x="6925" y="0"/>
                </a:lnTo>
                <a:lnTo>
                  <a:pt x="6925" y="2053"/>
                </a:lnTo>
                <a:lnTo>
                  <a:pt x="0" y="3273"/>
                </a:lnTo>
                <a:lnTo>
                  <a:pt x="0"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GB">
              <a:solidFill>
                <a:schemeClr val="bg1"/>
              </a:solidFill>
            </a:endParaRPr>
          </a:p>
        </p:txBody>
      </p:sp>
    </p:spTree>
    <p:extLst>
      <p:ext uri="{BB962C8B-B14F-4D97-AF65-F5344CB8AC3E}">
        <p14:creationId xmlns:p14="http://schemas.microsoft.com/office/powerpoint/2010/main" val="1441433266"/>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preserve="1" userDrawn="1">
  <p:cSld name="Divider 3">
    <p:spTree>
      <p:nvGrpSpPr>
        <p:cNvPr id="1" name=""/>
        <p:cNvGrpSpPr/>
        <p:nvPr/>
      </p:nvGrpSpPr>
      <p:grpSpPr>
        <a:xfrm>
          <a:off x="0" y="0"/>
          <a:ext cx="0" cy="0"/>
          <a:chOff x="0" y="0"/>
          <a:chExt cx="0" cy="0"/>
        </a:xfrm>
      </p:grpSpPr>
      <p:sp>
        <p:nvSpPr>
          <p:cNvPr id="4" name="Title Placeholder 1"/>
          <p:cNvSpPr>
            <a:spLocks noGrp="1"/>
          </p:cNvSpPr>
          <p:nvPr>
            <p:ph type="title"/>
          </p:nvPr>
        </p:nvSpPr>
        <p:spPr>
          <a:xfrm>
            <a:off x="609918" y="201168"/>
            <a:ext cx="10978515" cy="804672"/>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algn="l">
              <a:defRPr/>
            </a:lvl1pPr>
          </a:lstStyle>
          <a:p>
            <a:pPr lvl="0" algn="l" fontAlgn="base">
              <a:lnSpc>
                <a:spcPct val="85000"/>
              </a:lnSpc>
              <a:spcAft>
                <a:spcPct val="0"/>
              </a:spcAft>
            </a:pPr>
            <a:r>
              <a:rPr lang="en-US"/>
              <a:t>Click to edit Master title style</a:t>
            </a:r>
            <a:endParaRPr lang="en-US" dirty="0"/>
          </a:p>
        </p:txBody>
      </p:sp>
      <p:sp>
        <p:nvSpPr>
          <p:cNvPr id="7" name="Freeform 6"/>
          <p:cNvSpPr>
            <a:spLocks/>
          </p:cNvSpPr>
          <p:nvPr userDrawn="1"/>
        </p:nvSpPr>
        <p:spPr bwMode="gray">
          <a:xfrm>
            <a:off x="598488" y="1057275"/>
            <a:ext cx="10993437" cy="5195888"/>
          </a:xfrm>
          <a:custGeom>
            <a:avLst/>
            <a:gdLst/>
            <a:ahLst/>
            <a:cxnLst>
              <a:cxn ang="0">
                <a:pos x="0" y="0"/>
              </a:cxn>
              <a:cxn ang="0">
                <a:pos x="6925" y="0"/>
              </a:cxn>
              <a:cxn ang="0">
                <a:pos x="6925" y="2053"/>
              </a:cxn>
              <a:cxn ang="0">
                <a:pos x="0" y="3273"/>
              </a:cxn>
              <a:cxn ang="0">
                <a:pos x="0" y="0"/>
              </a:cxn>
            </a:cxnLst>
            <a:rect l="0" t="0" r="r" b="b"/>
            <a:pathLst>
              <a:path w="6925" h="3273">
                <a:moveTo>
                  <a:pt x="0" y="0"/>
                </a:moveTo>
                <a:lnTo>
                  <a:pt x="6925" y="0"/>
                </a:lnTo>
                <a:lnTo>
                  <a:pt x="6925" y="2053"/>
                </a:lnTo>
                <a:lnTo>
                  <a:pt x="0" y="3273"/>
                </a:lnTo>
                <a:lnTo>
                  <a:pt x="0" y="0"/>
                </a:lnTo>
                <a:close/>
              </a:path>
            </a:pathLst>
          </a:custGeom>
          <a:blipFill dpi="0" rotWithShape="1">
            <a:blip r:embed="rId2" cstate="print"/>
            <a:srcRect/>
            <a:tile tx="0" ty="0" sx="100000" sy="100000" flip="none" algn="tl"/>
          </a:blip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Tree>
    <p:extLst>
      <p:ext uri="{BB962C8B-B14F-4D97-AF65-F5344CB8AC3E}">
        <p14:creationId xmlns:p14="http://schemas.microsoft.com/office/powerpoint/2010/main" val="3686611342"/>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preserve="1" userDrawn="1">
  <p:cSld name="Empty">
    <p:spTree>
      <p:nvGrpSpPr>
        <p:cNvPr id="1" name=""/>
        <p:cNvGrpSpPr/>
        <p:nvPr/>
      </p:nvGrpSpPr>
      <p:grpSpPr>
        <a:xfrm>
          <a:off x="0" y="0"/>
          <a:ext cx="0" cy="0"/>
          <a:chOff x="0" y="0"/>
          <a:chExt cx="0" cy="0"/>
        </a:xfrm>
      </p:grpSpPr>
      <p:sp>
        <p:nvSpPr>
          <p:cNvPr id="7" name="Line 11"/>
          <p:cNvSpPr>
            <a:spLocks noChangeShapeType="1"/>
          </p:cNvSpPr>
          <p:nvPr userDrawn="1"/>
        </p:nvSpPr>
        <p:spPr bwMode="auto">
          <a:xfrm>
            <a:off x="607800" y="6245352"/>
            <a:ext cx="10978515" cy="0"/>
          </a:xfrm>
          <a:prstGeom prst="line">
            <a:avLst/>
          </a:prstGeom>
          <a:noFill/>
          <a:ln w="3175">
            <a:solidFill>
              <a:srgbClr val="808080"/>
            </a:solidFill>
            <a:round/>
            <a:headEnd/>
            <a:tailEnd/>
          </a:ln>
          <a:effectLst/>
        </p:spPr>
        <p:txBody>
          <a:bodyPr wrap="none" anchor="ctr"/>
          <a:lstStyle/>
          <a:p>
            <a:endParaRPr lang="en-US" noProof="0" dirty="0">
              <a:solidFill>
                <a:schemeClr val="bg1"/>
              </a:solidFill>
            </a:endParaRPr>
          </a:p>
        </p:txBody>
      </p:sp>
    </p:spTree>
    <p:extLst>
      <p:ext uri="{BB962C8B-B14F-4D97-AF65-F5344CB8AC3E}">
        <p14:creationId xmlns:p14="http://schemas.microsoft.com/office/powerpoint/2010/main" val="1170168234"/>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showMasterSp="0" preserve="1" userDrawn="1">
  <p:cSld name="Final legal text">
    <p:spTree>
      <p:nvGrpSpPr>
        <p:cNvPr id="1" name=""/>
        <p:cNvGrpSpPr/>
        <p:nvPr/>
      </p:nvGrpSpPr>
      <p:grpSpPr>
        <a:xfrm>
          <a:off x="0" y="0"/>
          <a:ext cx="0" cy="0"/>
          <a:chOff x="0" y="0"/>
          <a:chExt cx="0" cy="0"/>
        </a:xfrm>
      </p:grpSpPr>
      <p:sp>
        <p:nvSpPr>
          <p:cNvPr id="8" name="Content Placeholder 2"/>
          <p:cNvSpPr>
            <a:spLocks noGrp="1"/>
          </p:cNvSpPr>
          <p:nvPr>
            <p:ph idx="1"/>
          </p:nvPr>
        </p:nvSpPr>
        <p:spPr>
          <a:xfrm>
            <a:off x="607799" y="719139"/>
            <a:ext cx="4677635" cy="5210062"/>
          </a:xfrm>
        </p:spPr>
        <p:txBody>
          <a:bodyPr/>
          <a:lstStyle>
            <a:lvl1pPr marL="0" indent="0" algn="l" defTabSz="995363" rtl="0" fontAlgn="base">
              <a:lnSpc>
                <a:spcPct val="100000"/>
              </a:lnSpc>
              <a:spcBef>
                <a:spcPct val="70000"/>
              </a:spcBef>
              <a:spcAft>
                <a:spcPct val="0"/>
              </a:spcAft>
              <a:buSzPct val="100000"/>
              <a:buNone/>
              <a:defRPr lang="en-US" sz="1200" kern="1200" noProof="0" dirty="0" smtClean="0">
                <a:solidFill>
                  <a:schemeClr val="bg1"/>
                </a:solidFill>
                <a:latin typeface="Arial" pitchFamily="34" charset="0"/>
                <a:ea typeface="+mn-ea"/>
                <a:cs typeface="Arial" pitchFamily="34" charset="0"/>
              </a:defRPr>
            </a:lvl1pPr>
            <a:lvl2pPr marL="0" indent="0" algn="l" defTabSz="995363" rtl="0" fontAlgn="base">
              <a:lnSpc>
                <a:spcPct val="100000"/>
              </a:lnSpc>
              <a:spcBef>
                <a:spcPct val="0"/>
              </a:spcBef>
              <a:spcAft>
                <a:spcPct val="0"/>
              </a:spcAft>
              <a:buSzPct val="100000"/>
              <a:buNone/>
              <a:defRPr lang="en-US" sz="900" b="1" kern="1200" noProof="0" dirty="0" smtClean="0">
                <a:solidFill>
                  <a:schemeClr val="bg1"/>
                </a:solidFill>
                <a:latin typeface="Arial" pitchFamily="34" charset="0"/>
                <a:ea typeface="+mn-ea"/>
                <a:cs typeface="Arial" pitchFamily="34" charset="0"/>
              </a:defRPr>
            </a:lvl2pPr>
            <a:lvl3pPr marL="176213" indent="-176213" algn="l" defTabSz="995363" rtl="0" fontAlgn="base">
              <a:lnSpc>
                <a:spcPct val="100000"/>
              </a:lnSpc>
              <a:spcBef>
                <a:spcPct val="0"/>
              </a:spcBef>
              <a:spcAft>
                <a:spcPct val="0"/>
              </a:spcAft>
              <a:buClr>
                <a:schemeClr val="accent2"/>
              </a:buClr>
              <a:buSzPct val="70000"/>
              <a:buFont typeface="Arial" pitchFamily="34" charset="0"/>
              <a:buChar char="►"/>
              <a:defRPr lang="en-US" sz="900" b="1" kern="1200" noProof="0" dirty="0" smtClean="0">
                <a:solidFill>
                  <a:schemeClr val="bg1"/>
                </a:solidFill>
                <a:latin typeface="Arial" pitchFamily="34" charset="0"/>
                <a:ea typeface="+mn-ea"/>
                <a:cs typeface="Arial" pitchFamily="34" charset="0"/>
              </a:defRPr>
            </a:lvl3pPr>
            <a:lvl4pPr marL="0" indent="0" algn="l" defTabSz="995363" rtl="0" fontAlgn="base">
              <a:lnSpc>
                <a:spcPct val="100000"/>
              </a:lnSpc>
              <a:spcBef>
                <a:spcPct val="0"/>
              </a:spcBef>
              <a:spcAft>
                <a:spcPct val="0"/>
              </a:spcAft>
              <a:buSzPct val="100000"/>
              <a:buNone/>
              <a:defRPr lang="en-US" sz="800" kern="1200" noProof="0" dirty="0" smtClean="0">
                <a:solidFill>
                  <a:schemeClr val="bg1"/>
                </a:solidFill>
                <a:latin typeface="Arial" pitchFamily="34" charset="0"/>
                <a:ea typeface="+mn-ea"/>
                <a:cs typeface="Arial" pitchFamily="34" charset="0"/>
              </a:defRPr>
            </a:lvl4pPr>
            <a:lvl5pPr marL="188913" indent="-188913" algn="l" defTabSz="995363" rtl="0" fontAlgn="base">
              <a:lnSpc>
                <a:spcPct val="100000"/>
              </a:lnSpc>
              <a:spcBef>
                <a:spcPct val="0"/>
              </a:spcBef>
              <a:spcAft>
                <a:spcPct val="0"/>
              </a:spcAft>
              <a:buClr>
                <a:schemeClr val="accent2"/>
              </a:buClr>
              <a:buSzPct val="70000"/>
              <a:buFont typeface="Arial" pitchFamily="34" charset="0"/>
              <a:buChar char="►"/>
              <a:defRPr lang="en-US" sz="800" kern="1200" noProof="0" dirty="0">
                <a:solidFill>
                  <a:schemeClr val="bg1"/>
                </a:solidFill>
                <a:latin typeface="Arial" pitchFamily="34" charset="0"/>
                <a:ea typeface="+mn-ea"/>
                <a:cs typeface="Arial" pitchFamily="34" charset="0"/>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Tree>
    <p:extLst>
      <p:ext uri="{BB962C8B-B14F-4D97-AF65-F5344CB8AC3E}">
        <p14:creationId xmlns:p14="http://schemas.microsoft.com/office/powerpoint/2010/main" val="2160823179"/>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461062833"/>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showMasterSp="0" userDrawn="1">
  <p:cSld name="1_Cover">
    <p:spTree>
      <p:nvGrpSpPr>
        <p:cNvPr id="1" name=""/>
        <p:cNvGrpSpPr/>
        <p:nvPr/>
      </p:nvGrpSpPr>
      <p:grpSpPr>
        <a:xfrm>
          <a:off x="0" y="0"/>
          <a:ext cx="0" cy="0"/>
          <a:chOff x="0" y="0"/>
          <a:chExt cx="0" cy="0"/>
        </a:xfrm>
      </p:grpSpPr>
      <p:pic>
        <p:nvPicPr>
          <p:cNvPr id="2" name="Picture 1"/>
          <p:cNvPicPr>
            <a:picLocks noChangeAspect="1"/>
          </p:cNvPicPr>
          <p:nvPr userDrawn="1"/>
        </p:nvPicPr>
        <p:blipFill rotWithShape="1">
          <a:blip r:embed="rId2" cstate="email">
            <a:extLst>
              <a:ext uri="{28A0092B-C50C-407E-A947-70E740481C1C}">
                <a14:useLocalDpi xmlns:a14="http://schemas.microsoft.com/office/drawing/2010/main"/>
              </a:ext>
            </a:extLst>
          </a:blip>
          <a:srcRect b="42672"/>
          <a:stretch/>
        </p:blipFill>
        <p:spPr>
          <a:xfrm>
            <a:off x="1" y="0"/>
            <a:ext cx="12196762" cy="6858000"/>
          </a:xfrm>
          <a:prstGeom prst="rect">
            <a:avLst/>
          </a:prstGeom>
        </p:spPr>
      </p:pic>
      <p:sp>
        <p:nvSpPr>
          <p:cNvPr id="13" name="Rectangle 1"/>
          <p:cNvSpPr>
            <a:spLocks noChangeAspect="1"/>
          </p:cNvSpPr>
          <p:nvPr userDrawn="1"/>
        </p:nvSpPr>
        <p:spPr>
          <a:xfrm>
            <a:off x="3853965" y="615950"/>
            <a:ext cx="7735824" cy="3575304"/>
          </a:xfrm>
          <a:custGeom>
            <a:avLst/>
            <a:gdLst>
              <a:gd name="connsiteX0" fmla="*/ 0 w 6753225"/>
              <a:gd name="connsiteY0" fmla="*/ 0 h 3400425"/>
              <a:gd name="connsiteX1" fmla="*/ 6753225 w 6753225"/>
              <a:gd name="connsiteY1" fmla="*/ 0 h 3400425"/>
              <a:gd name="connsiteX2" fmla="*/ 6753225 w 6753225"/>
              <a:gd name="connsiteY2" fmla="*/ 3400425 h 3400425"/>
              <a:gd name="connsiteX3" fmla="*/ 0 w 6753225"/>
              <a:gd name="connsiteY3" fmla="*/ 3400425 h 3400425"/>
              <a:gd name="connsiteX4" fmla="*/ 0 w 6753225"/>
              <a:gd name="connsiteY4" fmla="*/ 0 h 3400425"/>
              <a:gd name="connsiteX0" fmla="*/ 0 w 6755607"/>
              <a:gd name="connsiteY0" fmla="*/ 1197768 h 3400425"/>
              <a:gd name="connsiteX1" fmla="*/ 6755607 w 6755607"/>
              <a:gd name="connsiteY1" fmla="*/ 0 h 3400425"/>
              <a:gd name="connsiteX2" fmla="*/ 6755607 w 6755607"/>
              <a:gd name="connsiteY2" fmla="*/ 3400425 h 3400425"/>
              <a:gd name="connsiteX3" fmla="*/ 2382 w 6755607"/>
              <a:gd name="connsiteY3" fmla="*/ 3400425 h 3400425"/>
              <a:gd name="connsiteX4" fmla="*/ 0 w 6755607"/>
              <a:gd name="connsiteY4" fmla="*/ 1197768 h 3400425"/>
              <a:gd name="connsiteX0" fmla="*/ 3182 w 6753225"/>
              <a:gd name="connsiteY0" fmla="*/ 1312615 h 3400425"/>
              <a:gd name="connsiteX1" fmla="*/ 6753225 w 6753225"/>
              <a:gd name="connsiteY1" fmla="*/ 0 h 3400425"/>
              <a:gd name="connsiteX2" fmla="*/ 6753225 w 6753225"/>
              <a:gd name="connsiteY2" fmla="*/ 3400425 h 3400425"/>
              <a:gd name="connsiteX3" fmla="*/ 0 w 6753225"/>
              <a:gd name="connsiteY3" fmla="*/ 3400425 h 3400425"/>
              <a:gd name="connsiteX4" fmla="*/ 3182 w 6753225"/>
              <a:gd name="connsiteY4" fmla="*/ 1312615 h 3400425"/>
              <a:gd name="connsiteX0" fmla="*/ 3182 w 6753225"/>
              <a:gd name="connsiteY0" fmla="*/ 67426 h 2155236"/>
              <a:gd name="connsiteX1" fmla="*/ 6619689 w 6753225"/>
              <a:gd name="connsiteY1" fmla="*/ 0 h 2155236"/>
              <a:gd name="connsiteX2" fmla="*/ 6753225 w 6753225"/>
              <a:gd name="connsiteY2" fmla="*/ 2155236 h 2155236"/>
              <a:gd name="connsiteX3" fmla="*/ 0 w 6753225"/>
              <a:gd name="connsiteY3" fmla="*/ 2155236 h 2155236"/>
              <a:gd name="connsiteX4" fmla="*/ 3182 w 6753225"/>
              <a:gd name="connsiteY4" fmla="*/ 67426 h 2155236"/>
              <a:gd name="connsiteX0" fmla="*/ 3182 w 6769917"/>
              <a:gd name="connsiteY0" fmla="*/ 1306570 h 3394380"/>
              <a:gd name="connsiteX1" fmla="*/ 6769917 w 6769917"/>
              <a:gd name="connsiteY1" fmla="*/ 0 h 3394380"/>
              <a:gd name="connsiteX2" fmla="*/ 6753225 w 6769917"/>
              <a:gd name="connsiteY2" fmla="*/ 3394380 h 3394380"/>
              <a:gd name="connsiteX3" fmla="*/ 0 w 6769917"/>
              <a:gd name="connsiteY3" fmla="*/ 3394380 h 3394380"/>
              <a:gd name="connsiteX4" fmla="*/ 3182 w 6769917"/>
              <a:gd name="connsiteY4" fmla="*/ 1306570 h 3394380"/>
              <a:gd name="connsiteX0" fmla="*/ 223 w 6771131"/>
              <a:gd name="connsiteY0" fmla="*/ 1297504 h 3394380"/>
              <a:gd name="connsiteX1" fmla="*/ 6771131 w 6771131"/>
              <a:gd name="connsiteY1" fmla="*/ 0 h 3394380"/>
              <a:gd name="connsiteX2" fmla="*/ 6754439 w 6771131"/>
              <a:gd name="connsiteY2" fmla="*/ 3394380 h 3394380"/>
              <a:gd name="connsiteX3" fmla="*/ 1214 w 6771131"/>
              <a:gd name="connsiteY3" fmla="*/ 3394380 h 3394380"/>
              <a:gd name="connsiteX4" fmla="*/ 223 w 6771131"/>
              <a:gd name="connsiteY4" fmla="*/ 1297504 h 3394380"/>
              <a:gd name="connsiteX0" fmla="*/ 105 w 6775185"/>
              <a:gd name="connsiteY0" fmla="*/ 1297505 h 3394380"/>
              <a:gd name="connsiteX1" fmla="*/ 6775185 w 6775185"/>
              <a:gd name="connsiteY1" fmla="*/ 0 h 3394380"/>
              <a:gd name="connsiteX2" fmla="*/ 6758493 w 6775185"/>
              <a:gd name="connsiteY2" fmla="*/ 3394380 h 3394380"/>
              <a:gd name="connsiteX3" fmla="*/ 5268 w 6775185"/>
              <a:gd name="connsiteY3" fmla="*/ 3394380 h 3394380"/>
              <a:gd name="connsiteX4" fmla="*/ 105 w 6775185"/>
              <a:gd name="connsiteY4" fmla="*/ 1297505 h 3394380"/>
              <a:gd name="connsiteX0" fmla="*/ 105 w 6775185"/>
              <a:gd name="connsiteY0" fmla="*/ 1297505 h 3394380"/>
              <a:gd name="connsiteX1" fmla="*/ 6775185 w 6775185"/>
              <a:gd name="connsiteY1" fmla="*/ 0 h 3394380"/>
              <a:gd name="connsiteX2" fmla="*/ 6769621 w 6775185"/>
              <a:gd name="connsiteY2" fmla="*/ 3394380 h 3394380"/>
              <a:gd name="connsiteX3" fmla="*/ 5268 w 6775185"/>
              <a:gd name="connsiteY3" fmla="*/ 3394380 h 3394380"/>
              <a:gd name="connsiteX4" fmla="*/ 105 w 6775185"/>
              <a:gd name="connsiteY4" fmla="*/ 1297505 h 3394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5185" h="3394380">
                <a:moveTo>
                  <a:pt x="105" y="1297505"/>
                </a:moveTo>
                <a:lnTo>
                  <a:pt x="6775185" y="0"/>
                </a:lnTo>
                <a:cubicBezTo>
                  <a:pt x="6773330" y="1131460"/>
                  <a:pt x="6771476" y="2262920"/>
                  <a:pt x="6769621" y="3394380"/>
                </a:cubicBezTo>
                <a:lnTo>
                  <a:pt x="5268" y="3394380"/>
                </a:lnTo>
                <a:cubicBezTo>
                  <a:pt x="6329" y="2698443"/>
                  <a:pt x="-956" y="1993442"/>
                  <a:pt x="105" y="1297505"/>
                </a:cubicBezTo>
                <a:close/>
              </a:path>
            </a:pathLst>
          </a:cu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91401" tIns="45701" rIns="91401" bIns="45701" rtlCol="0" anchor="t" anchorCtr="0"/>
          <a:lstStyle/>
          <a:p>
            <a:pPr algn="ctr"/>
            <a:endParaRPr lang="en-US" sz="1175" dirty="0">
              <a:solidFill>
                <a:srgbClr val="000000"/>
              </a:solidFill>
            </a:endParaRPr>
          </a:p>
        </p:txBody>
      </p:sp>
      <p:sp>
        <p:nvSpPr>
          <p:cNvPr id="8" name="Title 1"/>
          <p:cNvSpPr>
            <a:spLocks noGrp="1"/>
          </p:cNvSpPr>
          <p:nvPr>
            <p:ph type="ctrTitle"/>
          </p:nvPr>
        </p:nvSpPr>
        <p:spPr>
          <a:xfrm>
            <a:off x="4151376" y="2240280"/>
            <a:ext cx="7223760" cy="860400"/>
          </a:xfrm>
        </p:spPr>
        <p:txBody>
          <a:bodyPr/>
          <a:lstStyle>
            <a:lvl1pPr>
              <a:defRPr>
                <a:solidFill>
                  <a:srgbClr val="404040"/>
                </a:solidFill>
                <a:latin typeface="+mj-lt"/>
                <a:cs typeface="Arial" pitchFamily="34" charset="0"/>
              </a:defRPr>
            </a:lvl1pPr>
          </a:lstStyle>
          <a:p>
            <a:r>
              <a:rPr lang="en-US" dirty="0"/>
              <a:t>Click to edit Master title style</a:t>
            </a:r>
            <a:endParaRPr lang="en-GB" dirty="0"/>
          </a:p>
        </p:txBody>
      </p:sp>
      <p:sp>
        <p:nvSpPr>
          <p:cNvPr id="10" name="Subtitle 2"/>
          <p:cNvSpPr>
            <a:spLocks noGrp="1"/>
          </p:cNvSpPr>
          <p:nvPr>
            <p:ph type="subTitle" idx="1"/>
          </p:nvPr>
        </p:nvSpPr>
        <p:spPr>
          <a:xfrm>
            <a:off x="4151376" y="3218688"/>
            <a:ext cx="7223760" cy="645742"/>
          </a:xfrm>
          <a:prstGeom prst="rect">
            <a:avLst/>
          </a:prstGeom>
        </p:spPr>
        <p:txBody>
          <a:bodyPr/>
          <a:lstStyle>
            <a:lvl1pPr marL="0" indent="0" algn="l">
              <a:buNone/>
              <a:defRPr sz="1988">
                <a:solidFill>
                  <a:srgbClr val="404040"/>
                </a:solidFill>
                <a:latin typeface="+mj-lt"/>
                <a:cs typeface="Arial" pitchFamily="34" charset="0"/>
              </a:defRPr>
            </a:lvl1pPr>
            <a:lvl2pPr marL="0" indent="0" algn="l">
              <a:buNone/>
              <a:defRPr sz="1626">
                <a:solidFill>
                  <a:srgbClr val="404040"/>
                </a:solidFill>
              </a:defRPr>
            </a:lvl2pPr>
            <a:lvl3pPr marL="913982" indent="0" algn="ctr">
              <a:buNone/>
              <a:defRPr>
                <a:solidFill>
                  <a:schemeClr val="tx1">
                    <a:tint val="75000"/>
                  </a:schemeClr>
                </a:solidFill>
              </a:defRPr>
            </a:lvl3pPr>
            <a:lvl4pPr marL="1370972" indent="0" algn="ctr">
              <a:buNone/>
              <a:defRPr>
                <a:solidFill>
                  <a:schemeClr val="tx1">
                    <a:tint val="75000"/>
                  </a:schemeClr>
                </a:solidFill>
              </a:defRPr>
            </a:lvl4pPr>
            <a:lvl5pPr marL="1827962" indent="0" algn="ctr">
              <a:buNone/>
              <a:defRPr>
                <a:solidFill>
                  <a:schemeClr val="tx1">
                    <a:tint val="75000"/>
                  </a:schemeClr>
                </a:solidFill>
              </a:defRPr>
            </a:lvl5pPr>
            <a:lvl6pPr marL="2284953" indent="0" algn="ctr">
              <a:buNone/>
              <a:defRPr>
                <a:solidFill>
                  <a:schemeClr val="tx1">
                    <a:tint val="75000"/>
                  </a:schemeClr>
                </a:solidFill>
              </a:defRPr>
            </a:lvl6pPr>
            <a:lvl7pPr marL="2741944" indent="0" algn="ctr">
              <a:buNone/>
              <a:defRPr>
                <a:solidFill>
                  <a:schemeClr val="tx1">
                    <a:tint val="75000"/>
                  </a:schemeClr>
                </a:solidFill>
              </a:defRPr>
            </a:lvl7pPr>
            <a:lvl8pPr marL="3198935" indent="0" algn="ctr">
              <a:buNone/>
              <a:defRPr>
                <a:solidFill>
                  <a:schemeClr val="tx1">
                    <a:tint val="75000"/>
                  </a:schemeClr>
                </a:solidFill>
              </a:defRPr>
            </a:lvl8pPr>
            <a:lvl9pPr marL="3655925" indent="0" algn="ctr">
              <a:buNone/>
              <a:defRPr>
                <a:solidFill>
                  <a:schemeClr val="tx1">
                    <a:tint val="75000"/>
                  </a:schemeClr>
                </a:solidFill>
              </a:defRPr>
            </a:lvl9pPr>
          </a:lstStyle>
          <a:p>
            <a:pPr lvl="0"/>
            <a:r>
              <a:rPr lang="en-US"/>
              <a:t>Click to edit Master subtitle style</a:t>
            </a:r>
            <a:endParaRPr lang="en-GB" dirty="0"/>
          </a:p>
        </p:txBody>
      </p:sp>
      <p:pic>
        <p:nvPicPr>
          <p:cNvPr id="11" name="Picture 10"/>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0579608" y="5340096"/>
            <a:ext cx="987552" cy="1156968"/>
          </a:xfrm>
          <a:prstGeom prst="rect">
            <a:avLst/>
          </a:prstGeom>
        </p:spPr>
      </p:pic>
    </p:spTree>
    <p:extLst>
      <p:ext uri="{BB962C8B-B14F-4D97-AF65-F5344CB8AC3E}">
        <p14:creationId xmlns:p14="http://schemas.microsoft.com/office/powerpoint/2010/main" val="234787019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userDrawn="1">
  <p:cSld name="7_Standard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09918" y="294200"/>
            <a:ext cx="10978515" cy="590400"/>
          </a:xfrm>
        </p:spPr>
        <p:txBody>
          <a:bodyPr/>
          <a:lstStyle>
            <a:lvl1pPr>
              <a:defRPr sz="2400">
                <a:solidFill>
                  <a:schemeClr val="bg1"/>
                </a:solidFill>
              </a:defRPr>
            </a:lvl1pPr>
          </a:lstStyle>
          <a:p>
            <a:r>
              <a:rPr lang="en-US" dirty="0"/>
              <a:t>Standard slide</a:t>
            </a:r>
            <a:endParaRPr lang="en-GB" dirty="0"/>
          </a:p>
        </p:txBody>
      </p:sp>
      <p:sp>
        <p:nvSpPr>
          <p:cNvPr id="80" name="Line 10">
            <a:extLst>
              <a:ext uri="{FF2B5EF4-FFF2-40B4-BE49-F238E27FC236}">
                <a16:creationId xmlns:a16="http://schemas.microsoft.com/office/drawing/2014/main" id="{EF8E9275-C0E0-4ABA-8699-73E5E292EC85}"/>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
        <p:nvSpPr>
          <p:cNvPr id="3" name="Date Placeholder 2">
            <a:extLst>
              <a:ext uri="{FF2B5EF4-FFF2-40B4-BE49-F238E27FC236}">
                <a16:creationId xmlns:a16="http://schemas.microsoft.com/office/drawing/2014/main" id="{7BD5E823-546D-4100-9D33-42F450A382EF}"/>
              </a:ext>
            </a:extLst>
          </p:cNvPr>
          <p:cNvSpPr>
            <a:spLocks noGrp="1"/>
          </p:cNvSpPr>
          <p:nvPr>
            <p:ph type="dt" sz="half" idx="10"/>
          </p:nvPr>
        </p:nvSpPr>
        <p:spPr/>
        <p:txBody>
          <a:bodyPr/>
          <a:lstStyle/>
          <a:p>
            <a:fld id="{C3A9E02A-78D6-48B7-A389-464ED573BA5D}" type="datetime3">
              <a:rPr lang="en-US" smtClean="0"/>
              <a:t>19 April 2021</a:t>
            </a:fld>
            <a:endParaRPr lang="en-IN" dirty="0"/>
          </a:p>
        </p:txBody>
      </p:sp>
      <p:sp>
        <p:nvSpPr>
          <p:cNvPr id="4" name="Footer Placeholder 3">
            <a:extLst>
              <a:ext uri="{FF2B5EF4-FFF2-40B4-BE49-F238E27FC236}">
                <a16:creationId xmlns:a16="http://schemas.microsoft.com/office/drawing/2014/main" id="{D4EEA008-3E80-49A8-A128-C1EEB8A02F06}"/>
              </a:ext>
            </a:extLst>
          </p:cNvPr>
          <p:cNvSpPr>
            <a:spLocks noGrp="1"/>
          </p:cNvSpPr>
          <p:nvPr>
            <p:ph type="ftr" sz="quarter" idx="11"/>
          </p:nvPr>
        </p:nvSpPr>
        <p:spPr/>
        <p:txBody>
          <a:bodyPr/>
          <a:lstStyle/>
          <a:p>
            <a:r>
              <a:rPr lang="en-IN"/>
              <a:t>Presentation title</a:t>
            </a:r>
            <a:endParaRPr lang="en-IN" dirty="0"/>
          </a:p>
        </p:txBody>
      </p:sp>
      <p:sp>
        <p:nvSpPr>
          <p:cNvPr id="5" name="Slide Number Placeholder 4">
            <a:extLst>
              <a:ext uri="{FF2B5EF4-FFF2-40B4-BE49-F238E27FC236}">
                <a16:creationId xmlns:a16="http://schemas.microsoft.com/office/drawing/2014/main" id="{0A192330-2E70-49F4-A5DA-F82320E7080E}"/>
              </a:ext>
            </a:extLst>
          </p:cNvPr>
          <p:cNvSpPr>
            <a:spLocks noGrp="1"/>
          </p:cNvSpPr>
          <p:nvPr>
            <p:ph type="sldNum" sz="quarter" idx="12"/>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70327195"/>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userDrawn="1">
  <p:cSld name="1_Two columns with headings">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12648" y="1869440"/>
            <a:ext cx="5393208" cy="4256075"/>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6199632" y="1869440"/>
            <a:ext cx="5393208" cy="4256075"/>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0" name="Text Placeholder 9"/>
          <p:cNvSpPr>
            <a:spLocks noGrp="1"/>
          </p:cNvSpPr>
          <p:nvPr>
            <p:ph type="body" sz="quarter" idx="12"/>
          </p:nvPr>
        </p:nvSpPr>
        <p:spPr>
          <a:xfrm>
            <a:off x="609918" y="1137920"/>
            <a:ext cx="5393208" cy="640800"/>
          </a:xfrm>
        </p:spPr>
        <p:txBody>
          <a:bodyPr anchor="t" anchorCtr="0"/>
          <a:lstStyle>
            <a:lvl1pPr>
              <a:buNone/>
              <a:defRPr b="1">
                <a:solidFill>
                  <a:schemeClr val="bg1"/>
                </a:solidFill>
              </a:defRPr>
            </a:lvl1pPr>
          </a:lstStyle>
          <a:p>
            <a:pPr lvl="0"/>
            <a:endParaRPr lang="en-GB" dirty="0"/>
          </a:p>
        </p:txBody>
      </p:sp>
      <p:sp>
        <p:nvSpPr>
          <p:cNvPr id="11" name="Text Placeholder 9"/>
          <p:cNvSpPr>
            <a:spLocks noGrp="1"/>
          </p:cNvSpPr>
          <p:nvPr>
            <p:ph type="body" sz="quarter" idx="13"/>
          </p:nvPr>
        </p:nvSpPr>
        <p:spPr>
          <a:xfrm>
            <a:off x="6199632" y="1137920"/>
            <a:ext cx="5393208" cy="640800"/>
          </a:xfrm>
        </p:spPr>
        <p:txBody>
          <a:bodyPr anchor="t" anchorCtr="0"/>
          <a:lstStyle>
            <a:lvl1pPr>
              <a:buNone/>
              <a:defRPr b="1">
                <a:solidFill>
                  <a:schemeClr val="bg1"/>
                </a:solidFill>
              </a:defRPr>
            </a:lvl1pPr>
          </a:lstStyle>
          <a:p>
            <a:pPr lvl="0"/>
            <a:endParaRPr lang="en-GB" dirty="0"/>
          </a:p>
        </p:txBody>
      </p:sp>
      <p:sp>
        <p:nvSpPr>
          <p:cNvPr id="2" name="Title 1"/>
          <p:cNvSpPr>
            <a:spLocks noGrp="1"/>
          </p:cNvSpPr>
          <p:nvPr>
            <p:ph type="title"/>
          </p:nvPr>
        </p:nvSpPr>
        <p:spPr>
          <a:xfrm>
            <a:off x="609918" y="294200"/>
            <a:ext cx="10978515" cy="590880"/>
          </a:xfrm>
        </p:spPr>
        <p:txBody>
          <a:bodyPr/>
          <a:lstStyle>
            <a:lvl1pPr>
              <a:defRPr>
                <a:solidFill>
                  <a:schemeClr val="bg1"/>
                </a:solidFill>
              </a:defRPr>
            </a:lvl1pPr>
          </a:lstStyle>
          <a:p>
            <a:r>
              <a:rPr lang="en-US" dirty="0"/>
              <a:t>Click to edit Master title style</a:t>
            </a:r>
          </a:p>
        </p:txBody>
      </p:sp>
      <p:sp>
        <p:nvSpPr>
          <p:cNvPr id="14" name="Line 10">
            <a:extLst>
              <a:ext uri="{FF2B5EF4-FFF2-40B4-BE49-F238E27FC236}">
                <a16:creationId xmlns:a16="http://schemas.microsoft.com/office/drawing/2014/main" id="{9773E7D9-2434-4381-A00D-27B62C086733}"/>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
        <p:nvSpPr>
          <p:cNvPr id="5" name="Date Placeholder 4">
            <a:extLst>
              <a:ext uri="{FF2B5EF4-FFF2-40B4-BE49-F238E27FC236}">
                <a16:creationId xmlns:a16="http://schemas.microsoft.com/office/drawing/2014/main" id="{6A3CD3F7-62DC-4CC4-8F34-C353DB087D7C}"/>
              </a:ext>
            </a:extLst>
          </p:cNvPr>
          <p:cNvSpPr>
            <a:spLocks noGrp="1"/>
          </p:cNvSpPr>
          <p:nvPr>
            <p:ph type="dt" sz="half" idx="14"/>
          </p:nvPr>
        </p:nvSpPr>
        <p:spPr/>
        <p:txBody>
          <a:bodyPr/>
          <a:lstStyle/>
          <a:p>
            <a:fld id="{029E1942-EB53-47E3-BCA7-F99D05C795EC}" type="datetime3">
              <a:rPr lang="en-US" smtClean="0"/>
              <a:t>19 April 2021</a:t>
            </a:fld>
            <a:endParaRPr lang="en-IN" dirty="0"/>
          </a:p>
        </p:txBody>
      </p:sp>
      <p:sp>
        <p:nvSpPr>
          <p:cNvPr id="6" name="Footer Placeholder 5">
            <a:extLst>
              <a:ext uri="{FF2B5EF4-FFF2-40B4-BE49-F238E27FC236}">
                <a16:creationId xmlns:a16="http://schemas.microsoft.com/office/drawing/2014/main" id="{4BD2EC01-3D34-4D32-9B76-5269D1AA4651}"/>
              </a:ext>
            </a:extLst>
          </p:cNvPr>
          <p:cNvSpPr>
            <a:spLocks noGrp="1"/>
          </p:cNvSpPr>
          <p:nvPr>
            <p:ph type="ftr" sz="quarter" idx="15"/>
          </p:nvPr>
        </p:nvSpPr>
        <p:spPr/>
        <p:txBody>
          <a:bodyPr/>
          <a:lstStyle/>
          <a:p>
            <a:r>
              <a:rPr lang="en-IN"/>
              <a:t>Presentation title</a:t>
            </a:r>
            <a:endParaRPr lang="en-IN" dirty="0"/>
          </a:p>
        </p:txBody>
      </p:sp>
      <p:sp>
        <p:nvSpPr>
          <p:cNvPr id="7" name="Slide Number Placeholder 6">
            <a:extLst>
              <a:ext uri="{FF2B5EF4-FFF2-40B4-BE49-F238E27FC236}">
                <a16:creationId xmlns:a16="http://schemas.microsoft.com/office/drawing/2014/main" id="{24BE1C2B-4DA4-468F-9976-85F6CBF826F1}"/>
              </a:ext>
            </a:extLst>
          </p:cNvPr>
          <p:cNvSpPr>
            <a:spLocks noGrp="1"/>
          </p:cNvSpPr>
          <p:nvPr>
            <p:ph type="sldNum" sz="quarter" idx="16"/>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110273270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userDrawn="1">
  <p:cSld name="5_Standard slide_no bullets">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28F8CDB-776D-4811-AE2C-217236ECDECA}"/>
              </a:ext>
            </a:extLst>
          </p:cNvPr>
          <p:cNvSpPr>
            <a:spLocks noGrp="1"/>
          </p:cNvSpPr>
          <p:nvPr>
            <p:ph type="pic" sz="quarter" idx="12"/>
          </p:nvPr>
        </p:nvSpPr>
        <p:spPr>
          <a:xfrm>
            <a:off x="6227180" y="0"/>
            <a:ext cx="5971170" cy="6858000"/>
          </a:xfrm>
        </p:spPr>
        <p:txBody>
          <a:bodyPr/>
          <a:lstStyle/>
          <a:p>
            <a:endParaRPr lang="en-IN"/>
          </a:p>
        </p:txBody>
      </p:sp>
      <p:sp>
        <p:nvSpPr>
          <p:cNvPr id="5" name="Text Placeholder 4">
            <a:extLst>
              <a:ext uri="{FF2B5EF4-FFF2-40B4-BE49-F238E27FC236}">
                <a16:creationId xmlns:a16="http://schemas.microsoft.com/office/drawing/2014/main" id="{626E96BA-E9E4-496B-8CA5-6DA27B8AD7E4}"/>
              </a:ext>
            </a:extLst>
          </p:cNvPr>
          <p:cNvSpPr>
            <a:spLocks noGrp="1"/>
          </p:cNvSpPr>
          <p:nvPr>
            <p:ph type="body" sz="quarter" idx="10" hasCustomPrompt="1"/>
          </p:nvPr>
        </p:nvSpPr>
        <p:spPr>
          <a:xfrm>
            <a:off x="369705" y="2578743"/>
            <a:ext cx="4537959" cy="1055708"/>
          </a:xfrm>
        </p:spPr>
        <p:txBody>
          <a:bodyPr/>
          <a:lstStyle>
            <a:lvl1pPr marL="0" indent="0">
              <a:buNone/>
              <a:defRPr sz="3000"/>
            </a:lvl1pPr>
          </a:lstStyle>
          <a:p>
            <a:pPr lvl="0"/>
            <a:r>
              <a:rPr lang="en-IN" dirty="0"/>
              <a:t>Chapter Title</a:t>
            </a:r>
          </a:p>
          <a:p>
            <a:pPr lvl="0"/>
            <a:r>
              <a:rPr lang="en-IN" dirty="0"/>
              <a:t>EY Interstate Light</a:t>
            </a:r>
          </a:p>
        </p:txBody>
      </p:sp>
      <p:sp>
        <p:nvSpPr>
          <p:cNvPr id="14" name="Text Placeholder 4">
            <a:extLst>
              <a:ext uri="{FF2B5EF4-FFF2-40B4-BE49-F238E27FC236}">
                <a16:creationId xmlns:a16="http://schemas.microsoft.com/office/drawing/2014/main" id="{1173C8A3-BA2F-497B-A214-45B02D73AF20}"/>
              </a:ext>
            </a:extLst>
          </p:cNvPr>
          <p:cNvSpPr>
            <a:spLocks noGrp="1"/>
          </p:cNvSpPr>
          <p:nvPr>
            <p:ph type="body" sz="quarter" idx="11" hasCustomPrompt="1"/>
          </p:nvPr>
        </p:nvSpPr>
        <p:spPr>
          <a:xfrm>
            <a:off x="369705" y="3840384"/>
            <a:ext cx="4537959" cy="1055708"/>
          </a:xfrm>
        </p:spPr>
        <p:txBody>
          <a:bodyPr/>
          <a:lstStyle>
            <a:lvl1pPr marL="0" indent="0">
              <a:buNone/>
              <a:defRPr sz="1600"/>
            </a:lvl1pPr>
          </a:lstStyle>
          <a:p>
            <a:pPr lvl="0"/>
            <a:r>
              <a:rPr lang="en-IN" dirty="0"/>
              <a:t>text</a:t>
            </a:r>
          </a:p>
        </p:txBody>
      </p:sp>
      <p:sp>
        <p:nvSpPr>
          <p:cNvPr id="2" name="Date Placeholder 1">
            <a:extLst>
              <a:ext uri="{FF2B5EF4-FFF2-40B4-BE49-F238E27FC236}">
                <a16:creationId xmlns:a16="http://schemas.microsoft.com/office/drawing/2014/main" id="{E3EABBDA-A77F-45A2-9996-90CD0EE5C388}"/>
              </a:ext>
            </a:extLst>
          </p:cNvPr>
          <p:cNvSpPr>
            <a:spLocks noGrp="1"/>
          </p:cNvSpPr>
          <p:nvPr>
            <p:ph type="dt" sz="half" idx="13"/>
          </p:nvPr>
        </p:nvSpPr>
        <p:spPr/>
        <p:txBody>
          <a:bodyPr/>
          <a:lstStyle/>
          <a:p>
            <a:fld id="{1057AB47-DE48-402E-B5B7-CB9A0D0B7D44}" type="datetime3">
              <a:rPr lang="en-US" smtClean="0"/>
              <a:t>19 April 2021</a:t>
            </a:fld>
            <a:endParaRPr lang="en-IN" dirty="0"/>
          </a:p>
        </p:txBody>
      </p:sp>
      <p:sp>
        <p:nvSpPr>
          <p:cNvPr id="3" name="Footer Placeholder 2">
            <a:extLst>
              <a:ext uri="{FF2B5EF4-FFF2-40B4-BE49-F238E27FC236}">
                <a16:creationId xmlns:a16="http://schemas.microsoft.com/office/drawing/2014/main" id="{0F883B36-3BA3-42B4-A811-65C0AF01A86F}"/>
              </a:ext>
            </a:extLst>
          </p:cNvPr>
          <p:cNvSpPr>
            <a:spLocks noGrp="1"/>
          </p:cNvSpPr>
          <p:nvPr>
            <p:ph type="ftr" sz="quarter" idx="14"/>
          </p:nvPr>
        </p:nvSpPr>
        <p:spPr/>
        <p:txBody>
          <a:bodyPr/>
          <a:lstStyle/>
          <a:p>
            <a:r>
              <a:rPr lang="en-IN"/>
              <a:t>Presentation title</a:t>
            </a:r>
            <a:endParaRPr lang="en-IN" dirty="0"/>
          </a:p>
        </p:txBody>
      </p:sp>
      <p:sp>
        <p:nvSpPr>
          <p:cNvPr id="4" name="Slide Number Placeholder 3">
            <a:extLst>
              <a:ext uri="{FF2B5EF4-FFF2-40B4-BE49-F238E27FC236}">
                <a16:creationId xmlns:a16="http://schemas.microsoft.com/office/drawing/2014/main" id="{89D9C98C-F30E-45BC-A1D9-67DB57119DCE}"/>
              </a:ext>
            </a:extLst>
          </p:cNvPr>
          <p:cNvSpPr>
            <a:spLocks noGrp="1"/>
          </p:cNvSpPr>
          <p:nvPr>
            <p:ph type="sldNum" sz="quarter" idx="15"/>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338249808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userDrawn="1">
  <p:cSld name="6_Standard slide_no bullets">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B697C43D-4F1B-43DA-A0C6-DA6B6708E161}"/>
              </a:ext>
            </a:extLst>
          </p:cNvPr>
          <p:cNvSpPr>
            <a:spLocks noGrp="1"/>
          </p:cNvSpPr>
          <p:nvPr>
            <p:ph type="body" sz="quarter" idx="10" hasCustomPrompt="1"/>
          </p:nvPr>
        </p:nvSpPr>
        <p:spPr>
          <a:xfrm>
            <a:off x="352800" y="2851522"/>
            <a:ext cx="4447800" cy="1202318"/>
          </a:xfrm>
        </p:spPr>
        <p:txBody>
          <a:bodyPr vert="horz" lIns="0" tIns="0" rIns="0" bIns="0" rtlCol="0" anchor="ctr" anchorCtr="0">
            <a:noAutofit/>
          </a:bodyPr>
          <a:lstStyle>
            <a:lvl1pPr marL="0" indent="0">
              <a:buNone/>
              <a:defRPr kumimoji="0" lang="en-IN" sz="3600" b="0" i="0" u="none" strike="noStrike" cap="none" spc="0" normalizeH="0" baseline="0" dirty="0">
                <a:ln>
                  <a:noFill/>
                </a:ln>
                <a:solidFill>
                  <a:schemeClr val="bg1"/>
                </a:solidFill>
                <a:effectLst/>
                <a:uLnTx/>
                <a:uFillTx/>
                <a:latin typeface="EYInterstate Light" panose="02000506000000020004" pitchFamily="2" charset="0"/>
                <a:ea typeface="+mj-ea"/>
                <a:cs typeface="+mj-cs"/>
              </a:defRPr>
            </a:lvl1pPr>
          </a:lstStyle>
          <a:p>
            <a:pPr marL="356616" marR="0" lvl="0" indent="-356616" defTabSz="1007887" fontAlgn="auto">
              <a:lnSpc>
                <a:spcPct val="100000"/>
              </a:lnSpc>
              <a:spcBef>
                <a:spcPct val="0"/>
              </a:spcBef>
              <a:spcAft>
                <a:spcPts val="0"/>
              </a:spcAft>
              <a:buClrTx/>
              <a:buSzTx/>
              <a:tabLst/>
            </a:pPr>
            <a:r>
              <a:rPr lang="en-US" dirty="0"/>
              <a:t>Chapter Title</a:t>
            </a:r>
            <a:endParaRPr lang="en-IN" dirty="0"/>
          </a:p>
        </p:txBody>
      </p:sp>
      <p:sp>
        <p:nvSpPr>
          <p:cNvPr id="2" name="Date Placeholder 1">
            <a:extLst>
              <a:ext uri="{FF2B5EF4-FFF2-40B4-BE49-F238E27FC236}">
                <a16:creationId xmlns:a16="http://schemas.microsoft.com/office/drawing/2014/main" id="{D00C2D9D-B0D7-494E-9184-FCD6E94AACE5}"/>
              </a:ext>
            </a:extLst>
          </p:cNvPr>
          <p:cNvSpPr>
            <a:spLocks noGrp="1"/>
          </p:cNvSpPr>
          <p:nvPr>
            <p:ph type="dt" sz="half" idx="11"/>
          </p:nvPr>
        </p:nvSpPr>
        <p:spPr/>
        <p:txBody>
          <a:bodyPr/>
          <a:lstStyle/>
          <a:p>
            <a:fld id="{6A95EDC0-9791-477B-BA1D-1692FE9BFBAA}" type="datetime3">
              <a:rPr lang="en-US" smtClean="0"/>
              <a:t>19 April 2021</a:t>
            </a:fld>
            <a:endParaRPr lang="en-IN" dirty="0"/>
          </a:p>
        </p:txBody>
      </p:sp>
      <p:sp>
        <p:nvSpPr>
          <p:cNvPr id="3" name="Footer Placeholder 2">
            <a:extLst>
              <a:ext uri="{FF2B5EF4-FFF2-40B4-BE49-F238E27FC236}">
                <a16:creationId xmlns:a16="http://schemas.microsoft.com/office/drawing/2014/main" id="{587FD91A-AB40-450B-8784-9A5D99C62D81}"/>
              </a:ext>
            </a:extLst>
          </p:cNvPr>
          <p:cNvSpPr>
            <a:spLocks noGrp="1"/>
          </p:cNvSpPr>
          <p:nvPr>
            <p:ph type="ftr" sz="quarter" idx="12"/>
          </p:nvPr>
        </p:nvSpPr>
        <p:spPr/>
        <p:txBody>
          <a:bodyPr/>
          <a:lstStyle/>
          <a:p>
            <a:r>
              <a:rPr lang="en-IN"/>
              <a:t>Presentation title</a:t>
            </a:r>
            <a:endParaRPr lang="en-IN" dirty="0"/>
          </a:p>
        </p:txBody>
      </p:sp>
      <p:sp>
        <p:nvSpPr>
          <p:cNvPr id="4" name="Slide Number Placeholder 3">
            <a:extLst>
              <a:ext uri="{FF2B5EF4-FFF2-40B4-BE49-F238E27FC236}">
                <a16:creationId xmlns:a16="http://schemas.microsoft.com/office/drawing/2014/main" id="{C2CE5F90-7113-4FA1-AFCF-3BC8EF010002}"/>
              </a:ext>
            </a:extLst>
          </p:cNvPr>
          <p:cNvSpPr>
            <a:spLocks noGrp="1"/>
          </p:cNvSpPr>
          <p:nvPr>
            <p:ph type="sldNum" sz="quarter" idx="13"/>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252880889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userDrawn="1">
  <p:cSld name="1_Divider 1">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BD5388A-86DF-494E-B137-EE20B7E1CF99}"/>
              </a:ext>
            </a:extLst>
          </p:cNvPr>
          <p:cNvSpPr>
            <a:spLocks noGrp="1"/>
          </p:cNvSpPr>
          <p:nvPr>
            <p:ph type="dt" sz="half" idx="10"/>
          </p:nvPr>
        </p:nvSpPr>
        <p:spPr/>
        <p:txBody>
          <a:bodyPr/>
          <a:lstStyle/>
          <a:p>
            <a:fld id="{51FBADE3-2F67-4EB8-B1F9-B00F8B809757}" type="datetime3">
              <a:rPr lang="en-US" smtClean="0"/>
              <a:t>19 April 2021</a:t>
            </a:fld>
            <a:endParaRPr lang="en-IN" dirty="0"/>
          </a:p>
        </p:txBody>
      </p:sp>
      <p:sp>
        <p:nvSpPr>
          <p:cNvPr id="3" name="Footer Placeholder 2">
            <a:extLst>
              <a:ext uri="{FF2B5EF4-FFF2-40B4-BE49-F238E27FC236}">
                <a16:creationId xmlns:a16="http://schemas.microsoft.com/office/drawing/2014/main" id="{7297E548-6FF4-4D89-ADE0-60181F5365D0}"/>
              </a:ext>
            </a:extLst>
          </p:cNvPr>
          <p:cNvSpPr>
            <a:spLocks noGrp="1"/>
          </p:cNvSpPr>
          <p:nvPr>
            <p:ph type="ftr" sz="quarter" idx="11"/>
          </p:nvPr>
        </p:nvSpPr>
        <p:spPr/>
        <p:txBody>
          <a:bodyPr/>
          <a:lstStyle/>
          <a:p>
            <a:r>
              <a:rPr lang="en-IN"/>
              <a:t>Presentation title</a:t>
            </a:r>
            <a:endParaRPr lang="en-IN" dirty="0"/>
          </a:p>
        </p:txBody>
      </p:sp>
      <p:sp>
        <p:nvSpPr>
          <p:cNvPr id="4" name="Slide Number Placeholder 3">
            <a:extLst>
              <a:ext uri="{FF2B5EF4-FFF2-40B4-BE49-F238E27FC236}">
                <a16:creationId xmlns:a16="http://schemas.microsoft.com/office/drawing/2014/main" id="{810B0A8B-D001-432B-877C-21558412BB33}"/>
              </a:ext>
            </a:extLst>
          </p:cNvPr>
          <p:cNvSpPr>
            <a:spLocks noGrp="1"/>
          </p:cNvSpPr>
          <p:nvPr>
            <p:ph type="sldNum" sz="quarter" idx="12"/>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2284886263"/>
      </p:ext>
    </p:extLst>
  </p:cSld>
  <p:clrMapOvr>
    <a:masterClrMapping/>
  </p:clrMapOvr>
  <p:extLst>
    <p:ext uri="{DCECCB84-F9BA-43D5-87BE-67443E8EF086}">
      <p15:sldGuideLst xmlns:p15="http://schemas.microsoft.com/office/powerpoint/2012/main"/>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Standard slide">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sz="2400">
                <a:solidFill>
                  <a:schemeClr val="bg1"/>
                </a:solidFill>
              </a:defRPr>
            </a:lvl1pPr>
          </a:lstStyle>
          <a:p>
            <a:r>
              <a:rPr lang="en-US" dirty="0"/>
              <a:t>Click to edit Master title style</a:t>
            </a:r>
            <a:endParaRPr lang="en-GB" dirty="0"/>
          </a:p>
        </p:txBody>
      </p:sp>
      <p:sp>
        <p:nvSpPr>
          <p:cNvPr id="3" name="Content Placeholder 2"/>
          <p:cNvSpPr>
            <a:spLocks noGrp="1"/>
          </p:cNvSpPr>
          <p:nvPr>
            <p:ph idx="1" hasCustomPrompt="1"/>
          </p:nvPr>
        </p:nvSpPr>
        <p:spPr>
          <a:xfrm>
            <a:off x="609917" y="1137920"/>
            <a:ext cx="10978515" cy="4834617"/>
          </a:xfrm>
        </p:spPr>
        <p:txBody>
          <a:bodyPr/>
          <a:lstStyle>
            <a:lvl1pPr marL="356616" marR="0" indent="-356616" algn="l" defTabSz="914400" rtl="0" eaLnBrk="1" fontAlgn="auto" latinLnBrk="0" hangingPunct="1">
              <a:lnSpc>
                <a:spcPct val="100000"/>
              </a:lnSpc>
              <a:spcBef>
                <a:spcPct val="20000"/>
              </a:spcBef>
              <a:spcAft>
                <a:spcPts val="0"/>
              </a:spcAft>
              <a:buClr>
                <a:srgbClr val="FFE600"/>
              </a:buClr>
              <a:buSzPct val="70000"/>
              <a:buFont typeface="Arial" pitchFamily="34" charset="0"/>
              <a:buChar char="►"/>
              <a:tabLst/>
              <a:defRPr sz="2000">
                <a:solidFill>
                  <a:schemeClr val="bg1"/>
                </a:solidFill>
                <a:latin typeface="EYInterstate Light" panose="02000506000000020004" pitchFamily="2" charset="0"/>
              </a:defRPr>
            </a:lvl1pPr>
            <a:lvl2pPr marL="713232" marR="0" indent="-356616" algn="l" defTabSz="914400" rtl="0" eaLnBrk="1" fontAlgn="auto" latinLnBrk="0" hangingPunct="1">
              <a:lnSpc>
                <a:spcPct val="100000"/>
              </a:lnSpc>
              <a:spcBef>
                <a:spcPct val="20000"/>
              </a:spcBef>
              <a:spcAft>
                <a:spcPts val="0"/>
              </a:spcAft>
              <a:buClr>
                <a:srgbClr val="FFE600"/>
              </a:buClr>
              <a:buSzPct val="70000"/>
              <a:buFont typeface="Arial" pitchFamily="34" charset="0"/>
              <a:buChar char="►"/>
              <a:tabLst/>
              <a:defRPr sz="1800">
                <a:solidFill>
                  <a:schemeClr val="bg1"/>
                </a:solidFill>
                <a:latin typeface="EYInterstate Light" panose="02000506000000020004" pitchFamily="2" charset="0"/>
              </a:defRPr>
            </a:lvl2pPr>
            <a:lvl3pPr marL="1069848" marR="0" indent="-356616" algn="l" defTabSz="914400" rtl="0" eaLnBrk="1" fontAlgn="auto" latinLnBrk="0" hangingPunct="1">
              <a:lnSpc>
                <a:spcPct val="100000"/>
              </a:lnSpc>
              <a:spcBef>
                <a:spcPct val="20000"/>
              </a:spcBef>
              <a:spcAft>
                <a:spcPts val="0"/>
              </a:spcAft>
              <a:buClr>
                <a:srgbClr val="FFE600"/>
              </a:buClr>
              <a:buSzPct val="70000"/>
              <a:buFont typeface="Arial" pitchFamily="34" charset="0"/>
              <a:buChar char="►"/>
              <a:tabLst/>
              <a:defRPr sz="1600">
                <a:solidFill>
                  <a:schemeClr val="bg1"/>
                </a:solidFill>
                <a:latin typeface="EYInterstate Light" panose="02000506000000020004" pitchFamily="2" charset="0"/>
              </a:defRPr>
            </a:lvl3pPr>
            <a:lvl4pPr marL="1426464" marR="0" indent="-356616" algn="l" defTabSz="914400" rtl="0" eaLnBrk="1" fontAlgn="auto" latinLnBrk="0" hangingPunct="1">
              <a:lnSpc>
                <a:spcPct val="100000"/>
              </a:lnSpc>
              <a:spcBef>
                <a:spcPct val="20000"/>
              </a:spcBef>
              <a:spcAft>
                <a:spcPts val="0"/>
              </a:spcAft>
              <a:buClr>
                <a:srgbClr val="FFE600"/>
              </a:buClr>
              <a:buSzPct val="70000"/>
              <a:buFont typeface="Arial" pitchFamily="34" charset="0"/>
              <a:buChar char="►"/>
              <a:tabLst/>
              <a:defRPr sz="1400">
                <a:solidFill>
                  <a:schemeClr val="bg1"/>
                </a:solidFill>
                <a:latin typeface="EYInterstate Light" panose="02000506000000020004" pitchFamily="2" charset="0"/>
              </a:defRPr>
            </a:lvl4pPr>
            <a:lvl5pPr marL="1783080" marR="0" indent="-356616" algn="l" defTabSz="914400" rtl="0" eaLnBrk="1" fontAlgn="auto" latinLnBrk="0" hangingPunct="1">
              <a:lnSpc>
                <a:spcPct val="100000"/>
              </a:lnSpc>
              <a:spcBef>
                <a:spcPct val="20000"/>
              </a:spcBef>
              <a:spcAft>
                <a:spcPts val="0"/>
              </a:spcAft>
              <a:buClr>
                <a:srgbClr val="FFE600"/>
              </a:buClr>
              <a:buSzPct val="70000"/>
              <a:buFont typeface="Arial" pitchFamily="34" charset="0"/>
              <a:buChar char="►"/>
              <a:tabLst/>
              <a:defRPr sz="1200">
                <a:solidFill>
                  <a:schemeClr val="bg1"/>
                </a:solidFill>
                <a:latin typeface="EYInterstate Light" panose="02000506000000020004" pitchFamily="2" charset="0"/>
              </a:defRPr>
            </a:lvl5pPr>
          </a:lstStyle>
          <a:p>
            <a:pPr marL="356616" marR="0" lvl="0" indent="-356616" algn="l" defTabSz="914400" rtl="0" eaLnBrk="1" fontAlgn="auto" latinLnBrk="0" hangingPunct="1">
              <a:lnSpc>
                <a:spcPct val="100000"/>
              </a:lnSpc>
              <a:spcBef>
                <a:spcPct val="20000"/>
              </a:spcBef>
              <a:spcAft>
                <a:spcPts val="0"/>
              </a:spcAft>
              <a:buClr>
                <a:srgbClr val="FFE600"/>
              </a:buClr>
              <a:buSzPct val="70000"/>
              <a:buFont typeface="Arial" pitchFamily="34" charset="0"/>
              <a:buChar char="►"/>
              <a:tabLst/>
              <a:defRPr/>
            </a:pPr>
            <a:r>
              <a:rPr kumimoji="0" lang="en-US" sz="2000" b="0" i="0" u="none" strike="noStrike" kern="1200" cap="none" spc="0" normalizeH="0" baseline="0" noProof="0" dirty="0">
                <a:ln>
                  <a:noFill/>
                </a:ln>
                <a:solidFill>
                  <a:prstClr val="white"/>
                </a:solidFill>
                <a:effectLst/>
                <a:uLnTx/>
                <a:uFillTx/>
                <a:latin typeface="Arial"/>
                <a:ea typeface="+mn-ea"/>
                <a:cs typeface="+mn-cs"/>
              </a:rPr>
              <a:t>Click to edit Master text styles</a:t>
            </a:r>
          </a:p>
          <a:p>
            <a:pPr marL="713232" marR="0" lvl="1" indent="-356616" algn="l" defTabSz="914400" rtl="0" eaLnBrk="1" fontAlgn="auto" latinLnBrk="0" hangingPunct="1">
              <a:lnSpc>
                <a:spcPct val="100000"/>
              </a:lnSpc>
              <a:spcBef>
                <a:spcPct val="20000"/>
              </a:spcBef>
              <a:spcAft>
                <a:spcPts val="0"/>
              </a:spcAft>
              <a:buClr>
                <a:srgbClr val="FFE600"/>
              </a:buClr>
              <a:buSzPct val="70000"/>
              <a:buFont typeface="Arial" pitchFamily="34" charset="0"/>
              <a:buChar char="►"/>
              <a:tabLst/>
              <a:defRPr/>
            </a:pPr>
            <a:r>
              <a:rPr kumimoji="0" lang="en-US" sz="1800" b="0" i="0" u="none" strike="noStrike" kern="1200" cap="none" spc="0" normalizeH="0" baseline="0" noProof="0" dirty="0">
                <a:ln>
                  <a:noFill/>
                </a:ln>
                <a:solidFill>
                  <a:prstClr val="white"/>
                </a:solidFill>
                <a:effectLst/>
                <a:uLnTx/>
                <a:uFillTx/>
                <a:latin typeface="Arial"/>
                <a:ea typeface="+mn-ea"/>
                <a:cs typeface="+mn-cs"/>
              </a:rPr>
              <a:t>Second level</a:t>
            </a:r>
          </a:p>
          <a:p>
            <a:pPr marL="1069848" marR="0" lvl="2" indent="-356616" algn="l" defTabSz="914400" rtl="0" eaLnBrk="1" fontAlgn="auto" latinLnBrk="0" hangingPunct="1">
              <a:lnSpc>
                <a:spcPct val="100000"/>
              </a:lnSpc>
              <a:spcBef>
                <a:spcPct val="20000"/>
              </a:spcBef>
              <a:spcAft>
                <a:spcPts val="0"/>
              </a:spcAft>
              <a:buClr>
                <a:srgbClr val="FFE600"/>
              </a:buClr>
              <a:buSzPct val="70000"/>
              <a:buFont typeface="Arial" pitchFamily="34" charset="0"/>
              <a:buChar char="►"/>
              <a:tabLst/>
              <a:defRPr/>
            </a:pPr>
            <a:r>
              <a:rPr kumimoji="0" lang="en-US" sz="1600" b="0" i="0" u="none" strike="noStrike" kern="1200" cap="none" spc="0" normalizeH="0" baseline="0" noProof="0" dirty="0">
                <a:ln>
                  <a:noFill/>
                </a:ln>
                <a:solidFill>
                  <a:prstClr val="white"/>
                </a:solidFill>
                <a:effectLst/>
                <a:uLnTx/>
                <a:uFillTx/>
                <a:latin typeface="Arial"/>
                <a:ea typeface="+mn-ea"/>
                <a:cs typeface="+mn-cs"/>
              </a:rPr>
              <a:t>Third level</a:t>
            </a:r>
          </a:p>
          <a:p>
            <a:pPr marL="1426464" marR="0" lvl="3" indent="-356616" algn="l" defTabSz="914400" rtl="0" eaLnBrk="1" fontAlgn="auto" latinLnBrk="0" hangingPunct="1">
              <a:lnSpc>
                <a:spcPct val="100000"/>
              </a:lnSpc>
              <a:spcBef>
                <a:spcPct val="20000"/>
              </a:spcBef>
              <a:spcAft>
                <a:spcPts val="0"/>
              </a:spcAft>
              <a:buClr>
                <a:srgbClr val="FFE600"/>
              </a:buClr>
              <a:buSzPct val="70000"/>
              <a:buFont typeface="Arial" pitchFamily="34" charset="0"/>
              <a:buChar char="►"/>
              <a:tabLst/>
              <a:defRPr/>
            </a:pPr>
            <a:r>
              <a:rPr kumimoji="0" lang="en-US" sz="1400" b="0" i="0" u="none" strike="noStrike" kern="1200" cap="none" spc="0" normalizeH="0" baseline="0" noProof="0" dirty="0">
                <a:ln>
                  <a:noFill/>
                </a:ln>
                <a:solidFill>
                  <a:prstClr val="white"/>
                </a:solidFill>
                <a:effectLst/>
                <a:uLnTx/>
                <a:uFillTx/>
                <a:latin typeface="Arial"/>
                <a:ea typeface="+mn-ea"/>
                <a:cs typeface="+mn-cs"/>
              </a:rPr>
              <a:t>Fourth level</a:t>
            </a:r>
          </a:p>
          <a:p>
            <a:pPr marL="1783080" marR="0" lvl="4" indent="-356616" algn="l" defTabSz="914400" rtl="0" eaLnBrk="1" fontAlgn="auto" latinLnBrk="0" hangingPunct="1">
              <a:lnSpc>
                <a:spcPct val="100000"/>
              </a:lnSpc>
              <a:spcBef>
                <a:spcPct val="20000"/>
              </a:spcBef>
              <a:spcAft>
                <a:spcPts val="0"/>
              </a:spcAft>
              <a:buClr>
                <a:srgbClr val="FFE600"/>
              </a:buClr>
              <a:buSzPct val="70000"/>
              <a:buFont typeface="Arial" pitchFamily="34" charset="0"/>
              <a:buChar char="►"/>
              <a:tabLst/>
              <a:defRPr/>
            </a:pPr>
            <a:r>
              <a:rPr kumimoji="0" lang="en-US" sz="1200" b="0" i="0" u="none" strike="noStrike" kern="1200" cap="none" spc="0" normalizeH="0" baseline="0" noProof="0" dirty="0">
                <a:ln>
                  <a:noFill/>
                </a:ln>
                <a:solidFill>
                  <a:prstClr val="white"/>
                </a:solidFill>
                <a:effectLst/>
                <a:uLnTx/>
                <a:uFillTx/>
                <a:latin typeface="Arial"/>
                <a:ea typeface="+mn-ea"/>
                <a:cs typeface="+mn-cs"/>
              </a:rPr>
              <a:t>Fifth level</a:t>
            </a:r>
            <a:endParaRPr kumimoji="0" lang="en-GB" sz="1200" b="0" i="0" u="none" strike="noStrike" kern="1200" cap="none" spc="0" normalizeH="0" baseline="0" noProof="0" dirty="0">
              <a:ln>
                <a:noFill/>
              </a:ln>
              <a:solidFill>
                <a:prstClr val="white"/>
              </a:solidFill>
              <a:effectLst/>
              <a:uLnTx/>
              <a:uFillTx/>
              <a:latin typeface="Arial"/>
              <a:ea typeface="+mn-ea"/>
              <a:cs typeface="+mn-cs"/>
            </a:endParaRPr>
          </a:p>
        </p:txBody>
      </p:sp>
      <p:sp>
        <p:nvSpPr>
          <p:cNvPr id="12" name="Line 10">
            <a:extLst>
              <a:ext uri="{FF2B5EF4-FFF2-40B4-BE49-F238E27FC236}">
                <a16:creationId xmlns:a16="http://schemas.microsoft.com/office/drawing/2014/main" id="{DA9741B6-D337-4A18-8ECB-FB21A6953E44}"/>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
        <p:nvSpPr>
          <p:cNvPr id="4" name="Date Placeholder 3">
            <a:extLst>
              <a:ext uri="{FF2B5EF4-FFF2-40B4-BE49-F238E27FC236}">
                <a16:creationId xmlns:a16="http://schemas.microsoft.com/office/drawing/2014/main" id="{148806A2-2AA7-4EC7-8FA5-6DD8E9FC1AD1}"/>
              </a:ext>
            </a:extLst>
          </p:cNvPr>
          <p:cNvSpPr>
            <a:spLocks noGrp="1"/>
          </p:cNvSpPr>
          <p:nvPr>
            <p:ph type="dt" sz="half" idx="10"/>
          </p:nvPr>
        </p:nvSpPr>
        <p:spPr/>
        <p:txBody>
          <a:bodyPr/>
          <a:lstStyle/>
          <a:p>
            <a:fld id="{97B14021-CB4E-4A4F-8709-D33FAB29C8FB}" type="datetime3">
              <a:rPr lang="en-US" smtClean="0"/>
              <a:t>19 April 2021</a:t>
            </a:fld>
            <a:endParaRPr lang="en-IN" dirty="0"/>
          </a:p>
        </p:txBody>
      </p:sp>
      <p:sp>
        <p:nvSpPr>
          <p:cNvPr id="5" name="Footer Placeholder 4">
            <a:extLst>
              <a:ext uri="{FF2B5EF4-FFF2-40B4-BE49-F238E27FC236}">
                <a16:creationId xmlns:a16="http://schemas.microsoft.com/office/drawing/2014/main" id="{8C56F6B4-9E49-490D-8FE1-DB9035090F2D}"/>
              </a:ext>
            </a:extLst>
          </p:cNvPr>
          <p:cNvSpPr>
            <a:spLocks noGrp="1"/>
          </p:cNvSpPr>
          <p:nvPr>
            <p:ph type="ftr" sz="quarter" idx="11"/>
          </p:nvPr>
        </p:nvSpPr>
        <p:spPr/>
        <p:txBody>
          <a:bodyPr/>
          <a:lstStyle/>
          <a:p>
            <a:r>
              <a:rPr lang="en-US"/>
              <a:t>Presentation title</a:t>
            </a:r>
            <a:endParaRPr lang="en-US" dirty="0"/>
          </a:p>
        </p:txBody>
      </p:sp>
      <p:sp>
        <p:nvSpPr>
          <p:cNvPr id="6" name="Slide Number Placeholder 5">
            <a:extLst>
              <a:ext uri="{FF2B5EF4-FFF2-40B4-BE49-F238E27FC236}">
                <a16:creationId xmlns:a16="http://schemas.microsoft.com/office/drawing/2014/main" id="{B3C35AEC-478D-4BBF-9883-4CE09EB36AB9}"/>
              </a:ext>
            </a:extLst>
          </p:cNvPr>
          <p:cNvSpPr>
            <a:spLocks noGrp="1"/>
          </p:cNvSpPr>
          <p:nvPr>
            <p:ph type="sldNum" sz="quarter" idx="12"/>
          </p:nvPr>
        </p:nvSpPr>
        <p:spPr/>
        <p:txBody>
          <a:bodyPr/>
          <a:lstStyle/>
          <a:p>
            <a:r>
              <a:rPr lang="en-GB"/>
              <a:t>Page </a:t>
            </a:r>
            <a:fld id="{F1BC30E3-FFE5-4B91-AA19-87A149EBB9EE}" type="slidenum">
              <a:rPr smtClean="0"/>
              <a:pPr/>
              <a:t>‹#›</a:t>
            </a:fld>
            <a:endParaRPr dirty="0"/>
          </a:p>
        </p:txBody>
      </p:sp>
    </p:spTree>
    <p:extLst>
      <p:ext uri="{BB962C8B-B14F-4D97-AF65-F5344CB8AC3E}">
        <p14:creationId xmlns:p14="http://schemas.microsoft.com/office/powerpoint/2010/main" val="999396599"/>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userDrawn="1">
  <p:cSld name="3_Final legal text">
    <p:spTree>
      <p:nvGrpSpPr>
        <p:cNvPr id="1" name=""/>
        <p:cNvGrpSpPr/>
        <p:nvPr/>
      </p:nvGrpSpPr>
      <p:grpSpPr>
        <a:xfrm>
          <a:off x="0" y="0"/>
          <a:ext cx="0" cy="0"/>
          <a:chOff x="0" y="0"/>
          <a:chExt cx="0" cy="0"/>
        </a:xfrm>
      </p:grpSpPr>
      <p:sp>
        <p:nvSpPr>
          <p:cNvPr id="8" name="Content Placeholder 2"/>
          <p:cNvSpPr>
            <a:spLocks noGrp="1"/>
          </p:cNvSpPr>
          <p:nvPr>
            <p:ph idx="1"/>
          </p:nvPr>
        </p:nvSpPr>
        <p:spPr>
          <a:xfrm>
            <a:off x="607799" y="719139"/>
            <a:ext cx="4677635" cy="5210062"/>
          </a:xfrm>
        </p:spPr>
        <p:txBody>
          <a:bodyPr/>
          <a:lstStyle>
            <a:lvl1pPr marL="0" indent="0" algn="l" defTabSz="995363" rtl="0" fontAlgn="base">
              <a:lnSpc>
                <a:spcPct val="100000"/>
              </a:lnSpc>
              <a:spcBef>
                <a:spcPct val="70000"/>
              </a:spcBef>
              <a:spcAft>
                <a:spcPct val="0"/>
              </a:spcAft>
              <a:buSzPct val="100000"/>
              <a:buNone/>
              <a:defRPr lang="en-US" sz="1200" kern="1200" noProof="0" dirty="0" smtClean="0">
                <a:solidFill>
                  <a:schemeClr val="bg1"/>
                </a:solidFill>
                <a:latin typeface="EYInterstate Light" panose="02000506000000020004" pitchFamily="2" charset="0"/>
                <a:ea typeface="+mn-ea"/>
                <a:cs typeface="Arial" pitchFamily="34" charset="0"/>
              </a:defRPr>
            </a:lvl1pPr>
            <a:lvl2pPr marL="0" indent="0" algn="l" defTabSz="995363" rtl="0" fontAlgn="base">
              <a:lnSpc>
                <a:spcPct val="100000"/>
              </a:lnSpc>
              <a:spcBef>
                <a:spcPct val="0"/>
              </a:spcBef>
              <a:spcAft>
                <a:spcPct val="0"/>
              </a:spcAft>
              <a:buSzPct val="100000"/>
              <a:buNone/>
              <a:defRPr lang="en-US" sz="900" b="1" kern="1200" noProof="0" dirty="0" smtClean="0">
                <a:solidFill>
                  <a:schemeClr val="bg1"/>
                </a:solidFill>
                <a:latin typeface="EYInterstate Light" panose="02000506000000020004" pitchFamily="2" charset="0"/>
                <a:ea typeface="+mn-ea"/>
                <a:cs typeface="Arial" pitchFamily="34" charset="0"/>
              </a:defRPr>
            </a:lvl2pPr>
            <a:lvl3pPr marL="176213" indent="-176213" algn="l" defTabSz="995363" rtl="0" fontAlgn="base">
              <a:lnSpc>
                <a:spcPct val="100000"/>
              </a:lnSpc>
              <a:spcBef>
                <a:spcPct val="0"/>
              </a:spcBef>
              <a:spcAft>
                <a:spcPct val="0"/>
              </a:spcAft>
              <a:buClr>
                <a:schemeClr val="tx2"/>
              </a:buClr>
              <a:buSzPct val="70000"/>
              <a:buFont typeface="Arial" pitchFamily="34" charset="0"/>
              <a:buChar char="►"/>
              <a:defRPr lang="en-US" sz="900" b="1" kern="1200" noProof="0" dirty="0" smtClean="0">
                <a:solidFill>
                  <a:schemeClr val="bg1"/>
                </a:solidFill>
                <a:latin typeface="EYInterstate Light" panose="02000506000000020004" pitchFamily="2" charset="0"/>
                <a:ea typeface="+mn-ea"/>
                <a:cs typeface="Arial" pitchFamily="34" charset="0"/>
              </a:defRPr>
            </a:lvl3pPr>
            <a:lvl4pPr marL="0" indent="0" algn="l" defTabSz="995363" rtl="0" fontAlgn="base">
              <a:lnSpc>
                <a:spcPct val="100000"/>
              </a:lnSpc>
              <a:spcBef>
                <a:spcPct val="0"/>
              </a:spcBef>
              <a:spcAft>
                <a:spcPct val="0"/>
              </a:spcAft>
              <a:buSzPct val="100000"/>
              <a:buNone/>
              <a:defRPr lang="en-US" sz="800" kern="1200" noProof="0" dirty="0" smtClean="0">
                <a:solidFill>
                  <a:schemeClr val="bg1"/>
                </a:solidFill>
                <a:latin typeface="EYInterstate Light" panose="02000506000000020004" pitchFamily="2" charset="0"/>
                <a:ea typeface="+mn-ea"/>
                <a:cs typeface="Arial" pitchFamily="34" charset="0"/>
              </a:defRPr>
            </a:lvl4pPr>
            <a:lvl5pPr marL="188913" indent="-188913" algn="l" defTabSz="995363" rtl="0" fontAlgn="base">
              <a:lnSpc>
                <a:spcPct val="100000"/>
              </a:lnSpc>
              <a:spcBef>
                <a:spcPct val="0"/>
              </a:spcBef>
              <a:spcAft>
                <a:spcPct val="0"/>
              </a:spcAft>
              <a:buClr>
                <a:schemeClr val="tx2"/>
              </a:buClr>
              <a:buSzPct val="70000"/>
              <a:buFont typeface="Arial" pitchFamily="34" charset="0"/>
              <a:buChar char="►"/>
              <a:defRPr lang="en-US" sz="800" kern="1200" noProof="0" dirty="0">
                <a:solidFill>
                  <a:schemeClr val="bg1"/>
                </a:solidFill>
                <a:latin typeface="EYInterstate Light" panose="02000506000000020004" pitchFamily="2" charset="0"/>
                <a:ea typeface="+mn-ea"/>
                <a:cs typeface="Arial" pitchFamily="34" charset="0"/>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Tree>
    <p:extLst>
      <p:ext uri="{BB962C8B-B14F-4D97-AF65-F5344CB8AC3E}">
        <p14:creationId xmlns:p14="http://schemas.microsoft.com/office/powerpoint/2010/main" val="1613118157"/>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preserve="1" userDrawn="1">
  <p:cSld name="1_Cover">
    <p:spTree>
      <p:nvGrpSpPr>
        <p:cNvPr id="1" name=""/>
        <p:cNvGrpSpPr/>
        <p:nvPr/>
      </p:nvGrpSpPr>
      <p:grpSpPr>
        <a:xfrm>
          <a:off x="0" y="0"/>
          <a:ext cx="0" cy="0"/>
          <a:chOff x="0" y="0"/>
          <a:chExt cx="0" cy="0"/>
        </a:xfrm>
      </p:grpSpPr>
      <p:sp>
        <p:nvSpPr>
          <p:cNvPr id="16" name="Freeform 56">
            <a:extLst>
              <a:ext uri="{FF2B5EF4-FFF2-40B4-BE49-F238E27FC236}">
                <a16:creationId xmlns:a16="http://schemas.microsoft.com/office/drawing/2014/main" id="{13A7AC18-CF42-4EC5-8D40-441EAE30A06C}"/>
              </a:ext>
            </a:extLst>
          </p:cNvPr>
          <p:cNvSpPr/>
          <p:nvPr userDrawn="1"/>
        </p:nvSpPr>
        <p:spPr>
          <a:xfrm>
            <a:off x="498115" y="795662"/>
            <a:ext cx="4930412" cy="3581484"/>
          </a:xfrm>
          <a:custGeom>
            <a:avLst/>
            <a:gdLst>
              <a:gd name="connsiteX0" fmla="*/ 4238387 w 4257675"/>
              <a:gd name="connsiteY0" fmla="*/ 0 h 3092804"/>
              <a:gd name="connsiteX1" fmla="*/ 4257675 w 4257675"/>
              <a:gd name="connsiteY1" fmla="*/ 0 h 3092804"/>
              <a:gd name="connsiteX2" fmla="*/ 4257675 w 4257675"/>
              <a:gd name="connsiteY2" fmla="*/ 3092804 h 3092804"/>
              <a:gd name="connsiteX3" fmla="*/ 0 w 4257675"/>
              <a:gd name="connsiteY3" fmla="*/ 3092804 h 3092804"/>
              <a:gd name="connsiteX4" fmla="*/ 0 w 4257675"/>
              <a:gd name="connsiteY4" fmla="*/ 747342 h 309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7675" h="3092804">
                <a:moveTo>
                  <a:pt x="4238387" y="0"/>
                </a:moveTo>
                <a:lnTo>
                  <a:pt x="4257675" y="0"/>
                </a:lnTo>
                <a:lnTo>
                  <a:pt x="4257675" y="3092804"/>
                </a:lnTo>
                <a:lnTo>
                  <a:pt x="0" y="3092804"/>
                </a:lnTo>
                <a:lnTo>
                  <a:pt x="0" y="747342"/>
                </a:lnTo>
                <a:close/>
              </a:path>
            </a:pathLst>
          </a:custGeom>
          <a:solidFill>
            <a:srgbClr val="FFE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p:cNvSpPr>
            <a:spLocks noGrp="1"/>
          </p:cNvSpPr>
          <p:nvPr>
            <p:ph type="ctrTitle"/>
          </p:nvPr>
        </p:nvSpPr>
        <p:spPr>
          <a:xfrm>
            <a:off x="775504" y="1954221"/>
            <a:ext cx="4328932" cy="979702"/>
          </a:xfrm>
        </p:spPr>
        <p:txBody>
          <a:bodyPr/>
          <a:lstStyle>
            <a:lvl1pPr>
              <a:defRPr sz="3000" b="0">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12" name="Subtitle 2"/>
          <p:cNvSpPr>
            <a:spLocks noGrp="1"/>
          </p:cNvSpPr>
          <p:nvPr>
            <p:ph type="subTitle" idx="1"/>
          </p:nvPr>
        </p:nvSpPr>
        <p:spPr>
          <a:xfrm>
            <a:off x="775504" y="3046158"/>
            <a:ext cx="4328932" cy="1046323"/>
          </a:xfrm>
        </p:spPr>
        <p:txBody>
          <a:bodyPr/>
          <a:lstStyle>
            <a:lvl1pPr marL="0" indent="0" algn="l">
              <a:spcAft>
                <a:spcPts val="1200"/>
              </a:spcAft>
              <a:buNone/>
              <a:defRPr sz="2000">
                <a:solidFill>
                  <a:schemeClr val="bg1"/>
                </a:solidFill>
                <a:latin typeface="EYInterstate" panose="02000503020000020004" pitchFamily="2" charset="0"/>
                <a:cs typeface="Arial" pitchFamily="34" charset="0"/>
              </a:defRPr>
            </a:lvl1pPr>
            <a:lvl2pPr marL="0" indent="0" algn="l">
              <a:buNone/>
              <a:defRPr sz="1600" b="1">
                <a:solidFill>
                  <a:srgbClr val="404040"/>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dirty="0"/>
              <a:t>Click to edit Master subtitle style</a:t>
            </a:r>
            <a:endParaRPr lang="en-GB" dirty="0"/>
          </a:p>
        </p:txBody>
      </p:sp>
      <p:cxnSp>
        <p:nvCxnSpPr>
          <p:cNvPr id="7" name="Straight Connector 6">
            <a:extLst>
              <a:ext uri="{FF2B5EF4-FFF2-40B4-BE49-F238E27FC236}">
                <a16:creationId xmlns:a16="http://schemas.microsoft.com/office/drawing/2014/main" id="{F93BD223-2224-476C-AB5C-300C248C1618}"/>
              </a:ext>
            </a:extLst>
          </p:cNvPr>
          <p:cNvCxnSpPr>
            <a:cxnSpLocks/>
          </p:cNvCxnSpPr>
          <p:nvPr userDrawn="1"/>
        </p:nvCxnSpPr>
        <p:spPr>
          <a:xfrm>
            <a:off x="1333184" y="5709060"/>
            <a:ext cx="8122101" cy="0"/>
          </a:xfrm>
          <a:prstGeom prst="line">
            <a:avLst/>
          </a:prstGeom>
          <a:ln>
            <a:solidFill>
              <a:srgbClr val="828290"/>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651B4C43-E5F8-400E-A971-58A3766B1BF0}"/>
              </a:ext>
            </a:extLst>
          </p:cNvPr>
          <p:cNvSpPr txBox="1"/>
          <p:nvPr userDrawn="1"/>
        </p:nvSpPr>
        <p:spPr>
          <a:xfrm>
            <a:off x="461984" y="5605200"/>
            <a:ext cx="1045073" cy="197581"/>
          </a:xfrm>
          <a:prstGeom prst="rect">
            <a:avLst/>
          </a:prstGeom>
          <a:noFill/>
        </p:spPr>
        <p:txBody>
          <a:bodyPr wrap="square" lIns="0" tIns="0" rIns="0" bIns="0" rtlCol="0" anchor="ctr" anchorCtr="0">
            <a:noAutofit/>
          </a:bodyPr>
          <a:lstStyle/>
          <a:p>
            <a:r>
              <a:rPr lang="en-GB" sz="1200" dirty="0">
                <a:solidFill>
                  <a:srgbClr val="828290"/>
                </a:solidFill>
                <a:latin typeface="EYInterstate Light" panose="02000506000000020004" pitchFamily="2" charset="0"/>
              </a:rPr>
              <a:t>Written by</a:t>
            </a:r>
          </a:p>
        </p:txBody>
      </p:sp>
      <p:sp>
        <p:nvSpPr>
          <p:cNvPr id="10" name="Text Placeholder 16">
            <a:extLst>
              <a:ext uri="{FF2B5EF4-FFF2-40B4-BE49-F238E27FC236}">
                <a16:creationId xmlns:a16="http://schemas.microsoft.com/office/drawing/2014/main" id="{A9465B6B-DFD4-4E0C-9ACE-E88CA2220464}"/>
              </a:ext>
            </a:extLst>
          </p:cNvPr>
          <p:cNvSpPr>
            <a:spLocks noGrp="1"/>
          </p:cNvSpPr>
          <p:nvPr>
            <p:ph type="body" sz="quarter" idx="14" hasCustomPrompt="1"/>
          </p:nvPr>
        </p:nvSpPr>
        <p:spPr>
          <a:xfrm>
            <a:off x="1333184" y="6019189"/>
            <a:ext cx="3089275" cy="180000"/>
          </a:xfrm>
        </p:spPr>
        <p:txBody>
          <a:bodyPr/>
          <a:lstStyle>
            <a:lvl1pPr marL="0" indent="0">
              <a:buNone/>
              <a:defRPr sz="1200">
                <a:solidFill>
                  <a:schemeClr val="bg1"/>
                </a:solidFill>
              </a:defRPr>
            </a:lvl1pPr>
          </a:lstStyle>
          <a:p>
            <a:pPr lvl="0"/>
            <a:r>
              <a:rPr lang="en-US" dirty="0"/>
              <a:t>Name Surname</a:t>
            </a:r>
            <a:endParaRPr lang="en-GB" dirty="0"/>
          </a:p>
        </p:txBody>
      </p:sp>
      <p:sp>
        <p:nvSpPr>
          <p:cNvPr id="13" name="Text Placeholder 16">
            <a:extLst>
              <a:ext uri="{FF2B5EF4-FFF2-40B4-BE49-F238E27FC236}">
                <a16:creationId xmlns:a16="http://schemas.microsoft.com/office/drawing/2014/main" id="{A1F2ED22-5637-4AB8-ABD8-3693A6EA55FD}"/>
              </a:ext>
            </a:extLst>
          </p:cNvPr>
          <p:cNvSpPr>
            <a:spLocks noGrp="1"/>
          </p:cNvSpPr>
          <p:nvPr>
            <p:ph type="body" sz="quarter" idx="15" hasCustomPrompt="1"/>
          </p:nvPr>
        </p:nvSpPr>
        <p:spPr>
          <a:xfrm>
            <a:off x="1333184" y="6216807"/>
            <a:ext cx="3089275" cy="180000"/>
          </a:xfrm>
        </p:spPr>
        <p:txBody>
          <a:bodyPr/>
          <a:lstStyle>
            <a:lvl1pPr marL="0" indent="0">
              <a:buNone/>
              <a:defRPr sz="1200">
                <a:solidFill>
                  <a:schemeClr val="bg1"/>
                </a:solidFill>
              </a:defRPr>
            </a:lvl1pPr>
          </a:lstStyle>
          <a:p>
            <a:pPr lvl="0"/>
            <a:r>
              <a:rPr lang="en-US" dirty="0"/>
              <a:t>Job Title</a:t>
            </a:r>
            <a:endParaRPr lang="en-GB" dirty="0"/>
          </a:p>
        </p:txBody>
      </p:sp>
      <p:sp>
        <p:nvSpPr>
          <p:cNvPr id="14" name="Picture Placeholder 19">
            <a:extLst>
              <a:ext uri="{FF2B5EF4-FFF2-40B4-BE49-F238E27FC236}">
                <a16:creationId xmlns:a16="http://schemas.microsoft.com/office/drawing/2014/main" id="{29A5E1BC-8F6B-43EF-9FF6-8242E7708BDA}"/>
              </a:ext>
            </a:extLst>
          </p:cNvPr>
          <p:cNvSpPr>
            <a:spLocks noGrp="1"/>
          </p:cNvSpPr>
          <p:nvPr>
            <p:ph type="pic" sz="quarter" idx="16"/>
          </p:nvPr>
        </p:nvSpPr>
        <p:spPr>
          <a:xfrm>
            <a:off x="461983" y="5914642"/>
            <a:ext cx="576000" cy="576000"/>
          </a:xfrm>
          <a:prstGeom prst="ellipse">
            <a:avLst/>
          </a:prstGeom>
        </p:spPr>
        <p:txBody>
          <a:bodyPr anchor="ctr"/>
          <a:lstStyle>
            <a:lvl1pPr marL="0" indent="0" algn="ctr">
              <a:buNone/>
              <a:defRPr sz="900">
                <a:solidFill>
                  <a:schemeClr val="bg1"/>
                </a:solidFill>
              </a:defRPr>
            </a:lvl1pPr>
          </a:lstStyle>
          <a:p>
            <a:endParaRPr lang="en-GB" dirty="0"/>
          </a:p>
        </p:txBody>
      </p:sp>
      <p:grpSp>
        <p:nvGrpSpPr>
          <p:cNvPr id="2" name="Group 4">
            <a:extLst>
              <a:ext uri="{FF2B5EF4-FFF2-40B4-BE49-F238E27FC236}">
                <a16:creationId xmlns:a16="http://schemas.microsoft.com/office/drawing/2014/main" id="{63F02F42-4916-4588-807F-4BB7367EB0EC}"/>
              </a:ext>
            </a:extLst>
          </p:cNvPr>
          <p:cNvGrpSpPr>
            <a:grpSpLocks noChangeAspect="1"/>
          </p:cNvGrpSpPr>
          <p:nvPr userDrawn="1"/>
        </p:nvGrpSpPr>
        <p:grpSpPr bwMode="auto">
          <a:xfrm>
            <a:off x="10364788" y="4960938"/>
            <a:ext cx="1225550" cy="1435100"/>
            <a:chOff x="6529" y="3125"/>
            <a:chExt cx="772" cy="904"/>
          </a:xfrm>
        </p:grpSpPr>
        <p:sp>
          <p:nvSpPr>
            <p:cNvPr id="4" name="Freeform 5">
              <a:extLst>
                <a:ext uri="{FF2B5EF4-FFF2-40B4-BE49-F238E27FC236}">
                  <a16:creationId xmlns:a16="http://schemas.microsoft.com/office/drawing/2014/main" id="{0BD928C5-1C7D-4599-A7E9-8AB1B188C6AA}"/>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 name="Freeform 6">
              <a:extLst>
                <a:ext uri="{FF2B5EF4-FFF2-40B4-BE49-F238E27FC236}">
                  <a16:creationId xmlns:a16="http://schemas.microsoft.com/office/drawing/2014/main" id="{37C281E8-2924-471F-A849-26C37A059B4E}"/>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311004377"/>
      </p:ext>
    </p:extLst>
  </p:cSld>
  <p:clrMapOvr>
    <a:masterClrMapping/>
  </p:clrMapOvr>
  <p:extLst>
    <p:ext uri="{DCECCB84-F9BA-43D5-87BE-67443E8EF086}">
      <p15:sldGuideLst xmlns:p15="http://schemas.microsoft.com/office/powerpoint/2012/main">
        <p15:guide id="1" orient="horz" pos="2160">
          <p15:clr>
            <a:srgbClr val="FBAE40"/>
          </p15:clr>
        </p15:guide>
        <p15:guide id="2" pos="3842">
          <p15:clr>
            <a:srgbClr val="FBAE40"/>
          </p15:clr>
        </p15:guide>
      </p15:sldGuideLst>
    </p:ext>
  </p:extLst>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preserve="1" userDrawn="1">
  <p:cSld name="1_Cover alternate">
    <p:spTree>
      <p:nvGrpSpPr>
        <p:cNvPr id="1" name=""/>
        <p:cNvGrpSpPr/>
        <p:nvPr/>
      </p:nvGrpSpPr>
      <p:grpSpPr>
        <a:xfrm>
          <a:off x="0" y="0"/>
          <a:ext cx="0" cy="0"/>
          <a:chOff x="0" y="0"/>
          <a:chExt cx="0" cy="0"/>
        </a:xfrm>
      </p:grpSpPr>
      <p:sp>
        <p:nvSpPr>
          <p:cNvPr id="16" name="Freeform 56">
            <a:extLst>
              <a:ext uri="{FF2B5EF4-FFF2-40B4-BE49-F238E27FC236}">
                <a16:creationId xmlns:a16="http://schemas.microsoft.com/office/drawing/2014/main" id="{13A7AC18-CF42-4EC5-8D40-441EAE30A06C}"/>
              </a:ext>
            </a:extLst>
          </p:cNvPr>
          <p:cNvSpPr/>
          <p:nvPr userDrawn="1"/>
        </p:nvSpPr>
        <p:spPr>
          <a:xfrm>
            <a:off x="498115" y="795662"/>
            <a:ext cx="4930412" cy="3581484"/>
          </a:xfrm>
          <a:custGeom>
            <a:avLst/>
            <a:gdLst>
              <a:gd name="connsiteX0" fmla="*/ 4238387 w 4257675"/>
              <a:gd name="connsiteY0" fmla="*/ 0 h 3092804"/>
              <a:gd name="connsiteX1" fmla="*/ 4257675 w 4257675"/>
              <a:gd name="connsiteY1" fmla="*/ 0 h 3092804"/>
              <a:gd name="connsiteX2" fmla="*/ 4257675 w 4257675"/>
              <a:gd name="connsiteY2" fmla="*/ 3092804 h 3092804"/>
              <a:gd name="connsiteX3" fmla="*/ 0 w 4257675"/>
              <a:gd name="connsiteY3" fmla="*/ 3092804 h 3092804"/>
              <a:gd name="connsiteX4" fmla="*/ 0 w 4257675"/>
              <a:gd name="connsiteY4" fmla="*/ 747342 h 309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7675" h="3092804">
                <a:moveTo>
                  <a:pt x="4238387" y="0"/>
                </a:moveTo>
                <a:lnTo>
                  <a:pt x="4257675" y="0"/>
                </a:lnTo>
                <a:lnTo>
                  <a:pt x="4257675" y="3092804"/>
                </a:lnTo>
                <a:lnTo>
                  <a:pt x="0" y="3092804"/>
                </a:lnTo>
                <a:lnTo>
                  <a:pt x="0" y="747342"/>
                </a:lnTo>
                <a:close/>
              </a:path>
            </a:pathLst>
          </a:custGeom>
          <a:solidFill>
            <a:srgbClr val="FFE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p:cNvSpPr>
            <a:spLocks noGrp="1"/>
          </p:cNvSpPr>
          <p:nvPr>
            <p:ph type="ctrTitle"/>
          </p:nvPr>
        </p:nvSpPr>
        <p:spPr>
          <a:xfrm>
            <a:off x="775504" y="1954221"/>
            <a:ext cx="4328932" cy="979702"/>
          </a:xfrm>
        </p:spPr>
        <p:txBody>
          <a:bodyPr/>
          <a:lstStyle>
            <a:lvl1pPr>
              <a:defRPr sz="3000" b="0">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12" name="Subtitle 2"/>
          <p:cNvSpPr>
            <a:spLocks noGrp="1"/>
          </p:cNvSpPr>
          <p:nvPr>
            <p:ph type="subTitle" idx="1"/>
          </p:nvPr>
        </p:nvSpPr>
        <p:spPr>
          <a:xfrm>
            <a:off x="775504" y="3046158"/>
            <a:ext cx="4328932" cy="1046323"/>
          </a:xfrm>
        </p:spPr>
        <p:txBody>
          <a:bodyPr/>
          <a:lstStyle>
            <a:lvl1pPr marL="0" indent="0" algn="l">
              <a:spcAft>
                <a:spcPts val="1200"/>
              </a:spcAft>
              <a:buNone/>
              <a:defRPr sz="2000">
                <a:solidFill>
                  <a:schemeClr val="bg1"/>
                </a:solidFill>
                <a:latin typeface="EYInterstate" panose="02000503020000020004" pitchFamily="2" charset="0"/>
                <a:cs typeface="Arial" pitchFamily="34" charset="0"/>
              </a:defRPr>
            </a:lvl1pPr>
            <a:lvl2pPr marL="0" indent="0" algn="l">
              <a:buNone/>
              <a:defRPr sz="1600" b="1">
                <a:solidFill>
                  <a:srgbClr val="404040"/>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dirty="0"/>
              <a:t>Click to edit Master subtitle style</a:t>
            </a:r>
            <a:endParaRPr lang="en-GB" dirty="0"/>
          </a:p>
        </p:txBody>
      </p:sp>
      <p:cxnSp>
        <p:nvCxnSpPr>
          <p:cNvPr id="7" name="Straight Connector 6">
            <a:extLst>
              <a:ext uri="{FF2B5EF4-FFF2-40B4-BE49-F238E27FC236}">
                <a16:creationId xmlns:a16="http://schemas.microsoft.com/office/drawing/2014/main" id="{F93BD223-2224-476C-AB5C-300C248C1618}"/>
              </a:ext>
            </a:extLst>
          </p:cNvPr>
          <p:cNvCxnSpPr>
            <a:cxnSpLocks/>
          </p:cNvCxnSpPr>
          <p:nvPr userDrawn="1"/>
        </p:nvCxnSpPr>
        <p:spPr>
          <a:xfrm>
            <a:off x="1333184" y="5709060"/>
            <a:ext cx="8122101" cy="0"/>
          </a:xfrm>
          <a:prstGeom prst="line">
            <a:avLst/>
          </a:prstGeom>
          <a:ln>
            <a:solidFill>
              <a:srgbClr val="828290"/>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651B4C43-E5F8-400E-A971-58A3766B1BF0}"/>
              </a:ext>
            </a:extLst>
          </p:cNvPr>
          <p:cNvSpPr txBox="1"/>
          <p:nvPr userDrawn="1"/>
        </p:nvSpPr>
        <p:spPr>
          <a:xfrm>
            <a:off x="461984" y="5605200"/>
            <a:ext cx="1045073" cy="197581"/>
          </a:xfrm>
          <a:prstGeom prst="rect">
            <a:avLst/>
          </a:prstGeom>
          <a:noFill/>
        </p:spPr>
        <p:txBody>
          <a:bodyPr wrap="square" lIns="0" tIns="0" rIns="0" bIns="0" rtlCol="0" anchor="ctr" anchorCtr="0">
            <a:noAutofit/>
          </a:bodyPr>
          <a:lstStyle/>
          <a:p>
            <a:r>
              <a:rPr lang="en-GB" sz="1200" dirty="0">
                <a:solidFill>
                  <a:srgbClr val="828290"/>
                </a:solidFill>
                <a:latin typeface="EYInterstate Light" panose="02000506000000020004" pitchFamily="2" charset="0"/>
              </a:rPr>
              <a:t>Written by</a:t>
            </a:r>
          </a:p>
        </p:txBody>
      </p:sp>
      <p:sp>
        <p:nvSpPr>
          <p:cNvPr id="10" name="Text Placeholder 16">
            <a:extLst>
              <a:ext uri="{FF2B5EF4-FFF2-40B4-BE49-F238E27FC236}">
                <a16:creationId xmlns:a16="http://schemas.microsoft.com/office/drawing/2014/main" id="{A9465B6B-DFD4-4E0C-9ACE-E88CA2220464}"/>
              </a:ext>
            </a:extLst>
          </p:cNvPr>
          <p:cNvSpPr>
            <a:spLocks noGrp="1"/>
          </p:cNvSpPr>
          <p:nvPr>
            <p:ph type="body" sz="quarter" idx="14" hasCustomPrompt="1"/>
          </p:nvPr>
        </p:nvSpPr>
        <p:spPr>
          <a:xfrm>
            <a:off x="461984" y="6019189"/>
            <a:ext cx="3089275" cy="180000"/>
          </a:xfrm>
        </p:spPr>
        <p:txBody>
          <a:bodyPr/>
          <a:lstStyle>
            <a:lvl1pPr marL="0" indent="0">
              <a:buNone/>
              <a:defRPr sz="1200">
                <a:solidFill>
                  <a:schemeClr val="bg1"/>
                </a:solidFill>
              </a:defRPr>
            </a:lvl1pPr>
          </a:lstStyle>
          <a:p>
            <a:pPr lvl="0"/>
            <a:r>
              <a:rPr lang="en-US" dirty="0"/>
              <a:t>Name Surname</a:t>
            </a:r>
            <a:endParaRPr lang="en-GB" dirty="0"/>
          </a:p>
        </p:txBody>
      </p:sp>
      <p:sp>
        <p:nvSpPr>
          <p:cNvPr id="13" name="Text Placeholder 16">
            <a:extLst>
              <a:ext uri="{FF2B5EF4-FFF2-40B4-BE49-F238E27FC236}">
                <a16:creationId xmlns:a16="http://schemas.microsoft.com/office/drawing/2014/main" id="{A1F2ED22-5637-4AB8-ABD8-3693A6EA55FD}"/>
              </a:ext>
            </a:extLst>
          </p:cNvPr>
          <p:cNvSpPr>
            <a:spLocks noGrp="1"/>
          </p:cNvSpPr>
          <p:nvPr>
            <p:ph type="body" sz="quarter" idx="15" hasCustomPrompt="1"/>
          </p:nvPr>
        </p:nvSpPr>
        <p:spPr>
          <a:xfrm>
            <a:off x="461984" y="6216807"/>
            <a:ext cx="3089275" cy="180000"/>
          </a:xfrm>
        </p:spPr>
        <p:txBody>
          <a:bodyPr/>
          <a:lstStyle>
            <a:lvl1pPr marL="0" indent="0">
              <a:buNone/>
              <a:defRPr sz="1200">
                <a:solidFill>
                  <a:schemeClr val="bg1"/>
                </a:solidFill>
              </a:defRPr>
            </a:lvl1pPr>
          </a:lstStyle>
          <a:p>
            <a:pPr lvl="0"/>
            <a:r>
              <a:rPr lang="en-US" dirty="0"/>
              <a:t>Job Title</a:t>
            </a:r>
            <a:endParaRPr lang="en-GB" dirty="0"/>
          </a:p>
        </p:txBody>
      </p:sp>
      <p:grpSp>
        <p:nvGrpSpPr>
          <p:cNvPr id="14" name="Group 4">
            <a:extLst>
              <a:ext uri="{FF2B5EF4-FFF2-40B4-BE49-F238E27FC236}">
                <a16:creationId xmlns:a16="http://schemas.microsoft.com/office/drawing/2014/main" id="{5CE71800-5B4B-4F94-8DA1-A2C05D9E8750}"/>
              </a:ext>
            </a:extLst>
          </p:cNvPr>
          <p:cNvGrpSpPr>
            <a:grpSpLocks noChangeAspect="1"/>
          </p:cNvGrpSpPr>
          <p:nvPr userDrawn="1"/>
        </p:nvGrpSpPr>
        <p:grpSpPr bwMode="auto">
          <a:xfrm>
            <a:off x="10364788" y="4960938"/>
            <a:ext cx="1225550" cy="1435100"/>
            <a:chOff x="6529" y="3125"/>
            <a:chExt cx="772" cy="904"/>
          </a:xfrm>
        </p:grpSpPr>
        <p:sp>
          <p:nvSpPr>
            <p:cNvPr id="15" name="Freeform 5">
              <a:extLst>
                <a:ext uri="{FF2B5EF4-FFF2-40B4-BE49-F238E27FC236}">
                  <a16:creationId xmlns:a16="http://schemas.microsoft.com/office/drawing/2014/main" id="{58FB548F-77B7-4F42-8CF1-C53943386AA5}"/>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7" name="Freeform 6">
              <a:extLst>
                <a:ext uri="{FF2B5EF4-FFF2-40B4-BE49-F238E27FC236}">
                  <a16:creationId xmlns:a16="http://schemas.microsoft.com/office/drawing/2014/main" id="{40005A69-42DA-4C6D-A41C-62C78DAFEFB7}"/>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152480370"/>
      </p:ext>
    </p:extLst>
  </p:cSld>
  <p:clrMapOvr>
    <a:masterClrMapping/>
  </p:clrMapOvr>
  <p:extLst>
    <p:ext uri="{DCECCB84-F9BA-43D5-87BE-67443E8EF086}">
      <p15:sldGuideLst xmlns:p15="http://schemas.microsoft.com/office/powerpoint/2012/main">
        <p15:guide id="1" orient="horz" pos="2160">
          <p15:clr>
            <a:srgbClr val="FBAE40"/>
          </p15:clr>
        </p15:guide>
        <p15:guide id="2" pos="3842">
          <p15:clr>
            <a:srgbClr val="FBAE40"/>
          </p15:clr>
        </p15:guide>
      </p15:sldGuideLst>
    </p:ext>
  </p:extLst>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preserve="1" userDrawn="1">
  <p:cSld name="Approved question wide">
    <p:spTree>
      <p:nvGrpSpPr>
        <p:cNvPr id="1" name=""/>
        <p:cNvGrpSpPr/>
        <p:nvPr/>
      </p:nvGrpSpPr>
      <p:grpSpPr>
        <a:xfrm>
          <a:off x="0" y="0"/>
          <a:ext cx="0" cy="0"/>
          <a:chOff x="0" y="0"/>
          <a:chExt cx="0" cy="0"/>
        </a:xfrm>
      </p:grpSpPr>
      <p:grpSp>
        <p:nvGrpSpPr>
          <p:cNvPr id="235" name="Group 234">
            <a:extLst>
              <a:ext uri="{FF2B5EF4-FFF2-40B4-BE49-F238E27FC236}">
                <a16:creationId xmlns:a16="http://schemas.microsoft.com/office/drawing/2014/main" id="{5342E118-6F1D-4C46-956E-4CCCBCAA7952}"/>
              </a:ext>
            </a:extLst>
          </p:cNvPr>
          <p:cNvGrpSpPr/>
          <p:nvPr userDrawn="1"/>
        </p:nvGrpSpPr>
        <p:grpSpPr>
          <a:xfrm>
            <a:off x="498115" y="5826612"/>
            <a:ext cx="3878023" cy="570195"/>
            <a:chOff x="498115" y="5951018"/>
            <a:chExt cx="3878023" cy="570195"/>
          </a:xfrm>
        </p:grpSpPr>
        <p:sp>
          <p:nvSpPr>
            <p:cNvPr id="168" name="Rectangle 167">
              <a:extLst>
                <a:ext uri="{FF2B5EF4-FFF2-40B4-BE49-F238E27FC236}">
                  <a16:creationId xmlns:a16="http://schemas.microsoft.com/office/drawing/2014/main" id="{A22049CA-64AE-409F-988D-A7317F8AD136}"/>
                </a:ext>
              </a:extLst>
            </p:cNvPr>
            <p:cNvSpPr>
              <a:spLocks noChangeArrowheads="1"/>
            </p:cNvSpPr>
            <p:nvPr userDrawn="1"/>
          </p:nvSpPr>
          <p:spPr bwMode="auto">
            <a:xfrm>
              <a:off x="498115"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9" name="Rectangle 6">
              <a:extLst>
                <a:ext uri="{FF2B5EF4-FFF2-40B4-BE49-F238E27FC236}">
                  <a16:creationId xmlns:a16="http://schemas.microsoft.com/office/drawing/2014/main" id="{E37A0A05-0A78-44A7-8873-0A1A20C87175}"/>
                </a:ext>
              </a:extLst>
            </p:cNvPr>
            <p:cNvSpPr>
              <a:spLocks noChangeArrowheads="1"/>
            </p:cNvSpPr>
            <p:nvPr userDrawn="1"/>
          </p:nvSpPr>
          <p:spPr bwMode="auto">
            <a:xfrm>
              <a:off x="69341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70" name="Rectangle 7">
              <a:extLst>
                <a:ext uri="{FF2B5EF4-FFF2-40B4-BE49-F238E27FC236}">
                  <a16:creationId xmlns:a16="http://schemas.microsoft.com/office/drawing/2014/main" id="{0DEA0CBE-8527-4287-BF98-DA48947875F5}"/>
                </a:ext>
              </a:extLst>
            </p:cNvPr>
            <p:cNvSpPr>
              <a:spLocks noChangeArrowheads="1"/>
            </p:cNvSpPr>
            <p:nvPr userDrawn="1"/>
          </p:nvSpPr>
          <p:spPr bwMode="auto">
            <a:xfrm>
              <a:off x="89045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71" name="Freeform 8">
              <a:extLst>
                <a:ext uri="{FF2B5EF4-FFF2-40B4-BE49-F238E27FC236}">
                  <a16:creationId xmlns:a16="http://schemas.microsoft.com/office/drawing/2014/main" id="{444058C6-612A-446E-8F68-0E5CC4CFF366}"/>
                </a:ext>
              </a:extLst>
            </p:cNvPr>
            <p:cNvSpPr>
              <a:spLocks/>
            </p:cNvSpPr>
            <p:nvPr userDrawn="1"/>
          </p:nvSpPr>
          <p:spPr bwMode="auto">
            <a:xfrm>
              <a:off x="498115" y="6181188"/>
              <a:ext cx="94161" cy="130778"/>
            </a:xfrm>
            <a:custGeom>
              <a:avLst/>
              <a:gdLst>
                <a:gd name="T0" fmla="*/ 32 w 54"/>
                <a:gd name="T1" fmla="*/ 11 h 75"/>
                <a:gd name="T2" fmla="*/ 32 w 54"/>
                <a:gd name="T3" fmla="*/ 75 h 75"/>
                <a:gd name="T4" fmla="*/ 22 w 54"/>
                <a:gd name="T5" fmla="*/ 75 h 75"/>
                <a:gd name="T6" fmla="*/ 22 w 54"/>
                <a:gd name="T7" fmla="*/ 11 h 75"/>
                <a:gd name="T8" fmla="*/ 0 w 54"/>
                <a:gd name="T9" fmla="*/ 11 h 75"/>
                <a:gd name="T10" fmla="*/ 0 w 54"/>
                <a:gd name="T11" fmla="*/ 0 h 75"/>
                <a:gd name="T12" fmla="*/ 54 w 54"/>
                <a:gd name="T13" fmla="*/ 0 h 75"/>
                <a:gd name="T14" fmla="*/ 54 w 54"/>
                <a:gd name="T15" fmla="*/ 11 h 75"/>
                <a:gd name="T16" fmla="*/ 32 w 54"/>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1"/>
                  </a:moveTo>
                  <a:lnTo>
                    <a:pt x="32" y="75"/>
                  </a:lnTo>
                  <a:lnTo>
                    <a:pt x="22" y="75"/>
                  </a:lnTo>
                  <a:lnTo>
                    <a:pt x="22" y="11"/>
                  </a:lnTo>
                  <a:lnTo>
                    <a:pt x="0" y="11"/>
                  </a:lnTo>
                  <a:lnTo>
                    <a:pt x="0" y="0"/>
                  </a:lnTo>
                  <a:lnTo>
                    <a:pt x="54" y="0"/>
                  </a:lnTo>
                  <a:lnTo>
                    <a:pt x="54" y="11"/>
                  </a:lnTo>
                  <a:lnTo>
                    <a:pt x="32"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2" name="Freeform 9">
              <a:extLst>
                <a:ext uri="{FF2B5EF4-FFF2-40B4-BE49-F238E27FC236}">
                  <a16:creationId xmlns:a16="http://schemas.microsoft.com/office/drawing/2014/main" id="{1011EC31-E0C3-404F-93B3-EFD3DADC11CB}"/>
                </a:ext>
              </a:extLst>
            </p:cNvPr>
            <p:cNvSpPr>
              <a:spLocks/>
            </p:cNvSpPr>
            <p:nvPr userDrawn="1"/>
          </p:nvSpPr>
          <p:spPr bwMode="auto">
            <a:xfrm>
              <a:off x="609713" y="6174213"/>
              <a:ext cx="78468"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3" name="Freeform 10">
              <a:extLst>
                <a:ext uri="{FF2B5EF4-FFF2-40B4-BE49-F238E27FC236}">
                  <a16:creationId xmlns:a16="http://schemas.microsoft.com/office/drawing/2014/main" id="{3C9D076B-D88C-4089-8D58-9A31CFCDB02A}"/>
                </a:ext>
              </a:extLst>
            </p:cNvPr>
            <p:cNvSpPr>
              <a:spLocks noEditPoints="1"/>
            </p:cNvSpPr>
            <p:nvPr userDrawn="1"/>
          </p:nvSpPr>
          <p:spPr bwMode="auto">
            <a:xfrm>
              <a:off x="705618" y="6212575"/>
              <a:ext cx="85443"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4" name="Freeform 11">
              <a:extLst>
                <a:ext uri="{FF2B5EF4-FFF2-40B4-BE49-F238E27FC236}">
                  <a16:creationId xmlns:a16="http://schemas.microsoft.com/office/drawing/2014/main" id="{29DB43AC-B765-4ECB-B483-562473BD4A38}"/>
                </a:ext>
              </a:extLst>
            </p:cNvPr>
            <p:cNvSpPr>
              <a:spLocks noEditPoints="1"/>
            </p:cNvSpPr>
            <p:nvPr userDrawn="1"/>
          </p:nvSpPr>
          <p:spPr bwMode="auto">
            <a:xfrm>
              <a:off x="857320" y="6174213"/>
              <a:ext cx="83698" cy="139497"/>
            </a:xfrm>
            <a:custGeom>
              <a:avLst/>
              <a:gdLst>
                <a:gd name="T0" fmla="*/ 33 w 33"/>
                <a:gd name="T1" fmla="*/ 35 h 55"/>
                <a:gd name="T2" fmla="*/ 31 w 33"/>
                <a:gd name="T3" fmla="*/ 44 h 55"/>
                <a:gd name="T4" fmla="*/ 28 w 33"/>
                <a:gd name="T5" fmla="*/ 50 h 55"/>
                <a:gd name="T6" fmla="*/ 23 w 33"/>
                <a:gd name="T7" fmla="*/ 53 h 55"/>
                <a:gd name="T8" fmla="*/ 17 w 33"/>
                <a:gd name="T9" fmla="*/ 55 h 55"/>
                <a:gd name="T10" fmla="*/ 12 w 33"/>
                <a:gd name="T11" fmla="*/ 53 h 55"/>
                <a:gd name="T12" fmla="*/ 8 w 33"/>
                <a:gd name="T13" fmla="*/ 50 h 55"/>
                <a:gd name="T14" fmla="*/ 8 w 33"/>
                <a:gd name="T15" fmla="*/ 54 h 55"/>
                <a:gd name="T16" fmla="*/ 0 w 33"/>
                <a:gd name="T17" fmla="*/ 54 h 55"/>
                <a:gd name="T18" fmla="*/ 0 w 33"/>
                <a:gd name="T19" fmla="*/ 4 h 55"/>
                <a:gd name="T20" fmla="*/ 8 w 33"/>
                <a:gd name="T21" fmla="*/ 0 h 55"/>
                <a:gd name="T22" fmla="*/ 8 w 33"/>
                <a:gd name="T23" fmla="*/ 19 h 55"/>
                <a:gd name="T24" fmla="*/ 10 w 33"/>
                <a:gd name="T25" fmla="*/ 17 h 55"/>
                <a:gd name="T26" fmla="*/ 12 w 33"/>
                <a:gd name="T27" fmla="*/ 16 h 55"/>
                <a:gd name="T28" fmla="*/ 14 w 33"/>
                <a:gd name="T29" fmla="*/ 15 h 55"/>
                <a:gd name="T30" fmla="*/ 18 w 33"/>
                <a:gd name="T31" fmla="*/ 15 h 55"/>
                <a:gd name="T32" fmla="*/ 24 w 33"/>
                <a:gd name="T33" fmla="*/ 16 h 55"/>
                <a:gd name="T34" fmla="*/ 28 w 33"/>
                <a:gd name="T35" fmla="*/ 19 h 55"/>
                <a:gd name="T36" fmla="*/ 31 w 33"/>
                <a:gd name="T37" fmla="*/ 26 h 55"/>
                <a:gd name="T38" fmla="*/ 33 w 33"/>
                <a:gd name="T39" fmla="*/ 35 h 55"/>
                <a:gd name="T40" fmla="*/ 25 w 33"/>
                <a:gd name="T41" fmla="*/ 35 h 55"/>
                <a:gd name="T42" fmla="*/ 23 w 33"/>
                <a:gd name="T43" fmla="*/ 25 h 55"/>
                <a:gd name="T44" fmla="*/ 16 w 33"/>
                <a:gd name="T45" fmla="*/ 22 h 55"/>
                <a:gd name="T46" fmla="*/ 14 w 33"/>
                <a:gd name="T47" fmla="*/ 22 h 55"/>
                <a:gd name="T48" fmla="*/ 11 w 33"/>
                <a:gd name="T49" fmla="*/ 23 h 55"/>
                <a:gd name="T50" fmla="*/ 9 w 33"/>
                <a:gd name="T51" fmla="*/ 25 h 55"/>
                <a:gd name="T52" fmla="*/ 8 w 33"/>
                <a:gd name="T53" fmla="*/ 26 h 55"/>
                <a:gd name="T54" fmla="*/ 8 w 33"/>
                <a:gd name="T55" fmla="*/ 43 h 55"/>
                <a:gd name="T56" fmla="*/ 9 w 33"/>
                <a:gd name="T57" fmla="*/ 44 h 55"/>
                <a:gd name="T58" fmla="*/ 11 w 33"/>
                <a:gd name="T59" fmla="*/ 46 h 55"/>
                <a:gd name="T60" fmla="*/ 14 w 33"/>
                <a:gd name="T61" fmla="*/ 47 h 55"/>
                <a:gd name="T62" fmla="*/ 17 w 33"/>
                <a:gd name="T63" fmla="*/ 48 h 55"/>
                <a:gd name="T64" fmla="*/ 23 w 33"/>
                <a:gd name="T65" fmla="*/ 45 h 55"/>
                <a:gd name="T66" fmla="*/ 25 w 33"/>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5">
                  <a:moveTo>
                    <a:pt x="33" y="35"/>
                  </a:moveTo>
                  <a:cubicBezTo>
                    <a:pt x="33" y="38"/>
                    <a:pt x="32" y="41"/>
                    <a:pt x="31" y="44"/>
                  </a:cubicBezTo>
                  <a:cubicBezTo>
                    <a:pt x="30" y="46"/>
                    <a:pt x="29" y="48"/>
                    <a:pt x="28" y="50"/>
                  </a:cubicBezTo>
                  <a:cubicBezTo>
                    <a:pt x="27" y="51"/>
                    <a:pt x="25" y="53"/>
                    <a:pt x="23" y="53"/>
                  </a:cubicBezTo>
                  <a:cubicBezTo>
                    <a:pt x="21" y="54"/>
                    <a:pt x="19" y="55"/>
                    <a:pt x="17" y="55"/>
                  </a:cubicBezTo>
                  <a:cubicBezTo>
                    <a:pt x="16" y="55"/>
                    <a:pt x="14" y="54"/>
                    <a:pt x="12" y="53"/>
                  </a:cubicBezTo>
                  <a:cubicBezTo>
                    <a:pt x="10" y="52"/>
                    <a:pt x="9" y="51"/>
                    <a:pt x="8" y="50"/>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9" y="18"/>
                    <a:pt x="9" y="18"/>
                    <a:pt x="10" y="17"/>
                  </a:cubicBezTo>
                  <a:cubicBezTo>
                    <a:pt x="11" y="17"/>
                    <a:pt x="11" y="16"/>
                    <a:pt x="12" y="16"/>
                  </a:cubicBezTo>
                  <a:cubicBezTo>
                    <a:pt x="13" y="16"/>
                    <a:pt x="13" y="15"/>
                    <a:pt x="14" y="15"/>
                  </a:cubicBezTo>
                  <a:cubicBezTo>
                    <a:pt x="15" y="15"/>
                    <a:pt x="16" y="15"/>
                    <a:pt x="18" y="15"/>
                  </a:cubicBezTo>
                  <a:cubicBezTo>
                    <a:pt x="20" y="15"/>
                    <a:pt x="22" y="15"/>
                    <a:pt x="24" y="16"/>
                  </a:cubicBezTo>
                  <a:cubicBezTo>
                    <a:pt x="25" y="16"/>
                    <a:pt x="27" y="18"/>
                    <a:pt x="28" y="19"/>
                  </a:cubicBezTo>
                  <a:cubicBezTo>
                    <a:pt x="30" y="21"/>
                    <a:pt x="31" y="23"/>
                    <a:pt x="31" y="26"/>
                  </a:cubicBezTo>
                  <a:cubicBezTo>
                    <a:pt x="32" y="28"/>
                    <a:pt x="33" y="32"/>
                    <a:pt x="33" y="35"/>
                  </a:cubicBezTo>
                  <a:close/>
                  <a:moveTo>
                    <a:pt x="25" y="35"/>
                  </a:moveTo>
                  <a:cubicBezTo>
                    <a:pt x="25" y="31"/>
                    <a:pt x="24" y="27"/>
                    <a:pt x="23" y="25"/>
                  </a:cubicBezTo>
                  <a:cubicBezTo>
                    <a:pt x="21" y="23"/>
                    <a:pt x="19" y="22"/>
                    <a:pt x="16" y="22"/>
                  </a:cubicBezTo>
                  <a:cubicBezTo>
                    <a:pt x="15" y="22"/>
                    <a:pt x="15" y="22"/>
                    <a:pt x="14" y="22"/>
                  </a:cubicBezTo>
                  <a:cubicBezTo>
                    <a:pt x="13" y="22"/>
                    <a:pt x="12" y="23"/>
                    <a:pt x="11" y="23"/>
                  </a:cubicBezTo>
                  <a:cubicBezTo>
                    <a:pt x="11" y="23"/>
                    <a:pt x="10" y="24"/>
                    <a:pt x="9" y="25"/>
                  </a:cubicBezTo>
                  <a:cubicBezTo>
                    <a:pt x="9" y="25"/>
                    <a:pt x="8" y="26"/>
                    <a:pt x="8" y="26"/>
                  </a:cubicBezTo>
                  <a:cubicBezTo>
                    <a:pt x="8" y="43"/>
                    <a:pt x="8" y="43"/>
                    <a:pt x="8" y="43"/>
                  </a:cubicBezTo>
                  <a:cubicBezTo>
                    <a:pt x="8" y="43"/>
                    <a:pt x="9" y="44"/>
                    <a:pt x="9" y="44"/>
                  </a:cubicBezTo>
                  <a:cubicBezTo>
                    <a:pt x="10" y="45"/>
                    <a:pt x="11" y="45"/>
                    <a:pt x="11" y="46"/>
                  </a:cubicBezTo>
                  <a:cubicBezTo>
                    <a:pt x="12" y="46"/>
                    <a:pt x="13" y="47"/>
                    <a:pt x="14" y="47"/>
                  </a:cubicBezTo>
                  <a:cubicBezTo>
                    <a:pt x="15" y="47"/>
                    <a:pt x="16" y="48"/>
                    <a:pt x="17"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5" name="Freeform 12">
              <a:extLst>
                <a:ext uri="{FF2B5EF4-FFF2-40B4-BE49-F238E27FC236}">
                  <a16:creationId xmlns:a16="http://schemas.microsoft.com/office/drawing/2014/main" id="{AF1DE1B8-EA4B-4A98-A97D-BA5EEA42B197}"/>
                </a:ext>
              </a:extLst>
            </p:cNvPr>
            <p:cNvSpPr>
              <a:spLocks noEditPoints="1"/>
            </p:cNvSpPr>
            <p:nvPr userDrawn="1"/>
          </p:nvSpPr>
          <p:spPr bwMode="auto">
            <a:xfrm>
              <a:off x="956713"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1" y="32"/>
                    <a:pt x="21" y="32"/>
                  </a:cubicBezTo>
                  <a:cubicBezTo>
                    <a:pt x="22" y="32"/>
                    <a:pt x="22"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8"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6" name="Freeform 13">
              <a:extLst>
                <a:ext uri="{FF2B5EF4-FFF2-40B4-BE49-F238E27FC236}">
                  <a16:creationId xmlns:a16="http://schemas.microsoft.com/office/drawing/2014/main" id="{F8F60B79-7AF5-4C5E-A5EF-126F117D591C}"/>
                </a:ext>
              </a:extLst>
            </p:cNvPr>
            <p:cNvSpPr>
              <a:spLocks/>
            </p:cNvSpPr>
            <p:nvPr userDrawn="1"/>
          </p:nvSpPr>
          <p:spPr bwMode="auto">
            <a:xfrm>
              <a:off x="1050873" y="6174213"/>
              <a:ext cx="55799" cy="139497"/>
            </a:xfrm>
            <a:custGeom>
              <a:avLst/>
              <a:gdLst>
                <a:gd name="T0" fmla="*/ 21 w 22"/>
                <a:gd name="T1" fmla="*/ 53 h 55"/>
                <a:gd name="T2" fmla="*/ 18 w 22"/>
                <a:gd name="T3" fmla="*/ 54 h 55"/>
                <a:gd name="T4" fmla="*/ 14 w 22"/>
                <a:gd name="T5" fmla="*/ 55 h 55"/>
                <a:gd name="T6" fmla="*/ 11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2" y="54"/>
                    <a:pt x="11" y="54"/>
                  </a:cubicBezTo>
                  <a:cubicBezTo>
                    <a:pt x="10" y="54"/>
                    <a:pt x="9" y="53"/>
                    <a:pt x="8" y="52"/>
                  </a:cubicBezTo>
                  <a:cubicBezTo>
                    <a:pt x="7" y="51"/>
                    <a:pt x="6" y="50"/>
                    <a:pt x="6" y="49"/>
                  </a:cubicBezTo>
                  <a:cubicBezTo>
                    <a:pt x="6"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2"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7" name="Freeform 14">
              <a:extLst>
                <a:ext uri="{FF2B5EF4-FFF2-40B4-BE49-F238E27FC236}">
                  <a16:creationId xmlns:a16="http://schemas.microsoft.com/office/drawing/2014/main" id="{0A0438AD-9937-4C25-AB9E-7F8C8CCA23F7}"/>
                </a:ext>
              </a:extLst>
            </p:cNvPr>
            <p:cNvSpPr>
              <a:spLocks/>
            </p:cNvSpPr>
            <p:nvPr userDrawn="1"/>
          </p:nvSpPr>
          <p:spPr bwMode="auto">
            <a:xfrm>
              <a:off x="111887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8" name="Freeform 15">
              <a:extLst>
                <a:ext uri="{FF2B5EF4-FFF2-40B4-BE49-F238E27FC236}">
                  <a16:creationId xmlns:a16="http://schemas.microsoft.com/office/drawing/2014/main" id="{6FDE2726-7032-4BE4-A420-0ECF49A32A8B}"/>
                </a:ext>
              </a:extLst>
            </p:cNvPr>
            <p:cNvSpPr>
              <a:spLocks noEditPoints="1"/>
            </p:cNvSpPr>
            <p:nvPr userDrawn="1"/>
          </p:nvSpPr>
          <p:spPr bwMode="auto">
            <a:xfrm>
              <a:off x="1190370"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29 w 33"/>
                <a:gd name="T25" fmla="*/ 35 h 40"/>
                <a:gd name="T26" fmla="*/ 27 w 33"/>
                <a:gd name="T27" fmla="*/ 37 h 40"/>
                <a:gd name="T28" fmla="*/ 24 w 33"/>
                <a:gd name="T29" fmla="*/ 38 h 40"/>
                <a:gd name="T30" fmla="*/ 20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2"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0" y="32"/>
                    <a:pt x="21" y="32"/>
                  </a:cubicBezTo>
                  <a:cubicBezTo>
                    <a:pt x="22" y="32"/>
                    <a:pt x="22" y="31"/>
                    <a:pt x="23" y="31"/>
                  </a:cubicBezTo>
                  <a:cubicBezTo>
                    <a:pt x="23" y="31"/>
                    <a:pt x="24" y="30"/>
                    <a:pt x="25" y="30"/>
                  </a:cubicBezTo>
                  <a:cubicBezTo>
                    <a:pt x="29" y="35"/>
                    <a:pt x="29" y="35"/>
                    <a:pt x="29" y="35"/>
                  </a:cubicBezTo>
                  <a:cubicBezTo>
                    <a:pt x="29" y="35"/>
                    <a:pt x="28" y="36"/>
                    <a:pt x="27" y="37"/>
                  </a:cubicBezTo>
                  <a:cubicBezTo>
                    <a:pt x="26" y="37"/>
                    <a:pt x="25" y="38"/>
                    <a:pt x="24" y="38"/>
                  </a:cubicBezTo>
                  <a:cubicBezTo>
                    <a:pt x="23" y="39"/>
                    <a:pt x="22" y="39"/>
                    <a:pt x="20"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7"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9" name="Freeform 16">
              <a:extLst>
                <a:ext uri="{FF2B5EF4-FFF2-40B4-BE49-F238E27FC236}">
                  <a16:creationId xmlns:a16="http://schemas.microsoft.com/office/drawing/2014/main" id="{50C22C21-F8DB-486D-9042-765D68AE3A7C}"/>
                </a:ext>
              </a:extLst>
            </p:cNvPr>
            <p:cNvSpPr>
              <a:spLocks/>
            </p:cNvSpPr>
            <p:nvPr userDrawn="1"/>
          </p:nvSpPr>
          <p:spPr bwMode="auto">
            <a:xfrm>
              <a:off x="1294993" y="6212575"/>
              <a:ext cx="55799" cy="99391"/>
            </a:xfrm>
            <a:custGeom>
              <a:avLst/>
              <a:gdLst>
                <a:gd name="T0" fmla="*/ 20 w 22"/>
                <a:gd name="T1" fmla="*/ 8 h 39"/>
                <a:gd name="T2" fmla="*/ 18 w 22"/>
                <a:gd name="T3" fmla="*/ 7 h 39"/>
                <a:gd name="T4" fmla="*/ 15 w 22"/>
                <a:gd name="T5" fmla="*/ 7 h 39"/>
                <a:gd name="T6" fmla="*/ 9 w 22"/>
                <a:gd name="T7" fmla="*/ 9 h 39"/>
                <a:gd name="T8" fmla="*/ 7 w 22"/>
                <a:gd name="T9" fmla="*/ 17 h 39"/>
                <a:gd name="T10" fmla="*/ 7 w 22"/>
                <a:gd name="T11" fmla="*/ 39 h 39"/>
                <a:gd name="T12" fmla="*/ 0 w 22"/>
                <a:gd name="T13" fmla="*/ 39 h 39"/>
                <a:gd name="T14" fmla="*/ 0 w 22"/>
                <a:gd name="T15" fmla="*/ 0 h 39"/>
                <a:gd name="T16" fmla="*/ 7 w 22"/>
                <a:gd name="T17" fmla="*/ 0 h 39"/>
                <a:gd name="T18" fmla="*/ 7 w 22"/>
                <a:gd name="T19" fmla="*/ 4 h 39"/>
                <a:gd name="T20" fmla="*/ 9 w 22"/>
                <a:gd name="T21" fmla="*/ 2 h 39"/>
                <a:gd name="T22" fmla="*/ 11 w 22"/>
                <a:gd name="T23" fmla="*/ 1 h 39"/>
                <a:gd name="T24" fmla="*/ 13 w 22"/>
                <a:gd name="T25" fmla="*/ 0 h 39"/>
                <a:gd name="T26" fmla="*/ 16 w 22"/>
                <a:gd name="T27" fmla="*/ 0 h 39"/>
                <a:gd name="T28" fmla="*/ 20 w 22"/>
                <a:gd name="T29" fmla="*/ 0 h 39"/>
                <a:gd name="T30" fmla="*/ 22 w 22"/>
                <a:gd name="T31" fmla="*/ 1 h 39"/>
                <a:gd name="T32" fmla="*/ 20 w 22"/>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8"/>
                  </a:moveTo>
                  <a:cubicBezTo>
                    <a:pt x="20" y="8"/>
                    <a:pt x="19" y="8"/>
                    <a:pt x="18" y="7"/>
                  </a:cubicBezTo>
                  <a:cubicBezTo>
                    <a:pt x="17" y="7"/>
                    <a:pt x="16" y="7"/>
                    <a:pt x="15" y="7"/>
                  </a:cubicBezTo>
                  <a:cubicBezTo>
                    <a:pt x="12" y="7"/>
                    <a:pt x="10" y="8"/>
                    <a:pt x="9" y="9"/>
                  </a:cubicBezTo>
                  <a:cubicBezTo>
                    <a:pt x="8" y="11"/>
                    <a:pt x="7" y="14"/>
                    <a:pt x="7" y="17"/>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9" y="2"/>
                    <a:pt x="10" y="1"/>
                    <a:pt x="11" y="1"/>
                  </a:cubicBezTo>
                  <a:cubicBezTo>
                    <a:pt x="11" y="0"/>
                    <a:pt x="12" y="0"/>
                    <a:pt x="13" y="0"/>
                  </a:cubicBezTo>
                  <a:cubicBezTo>
                    <a:pt x="14" y="0"/>
                    <a:pt x="15" y="0"/>
                    <a:pt x="16" y="0"/>
                  </a:cubicBezTo>
                  <a:cubicBezTo>
                    <a:pt x="17" y="0"/>
                    <a:pt x="19" y="0"/>
                    <a:pt x="20" y="0"/>
                  </a:cubicBezTo>
                  <a:cubicBezTo>
                    <a:pt x="21" y="0"/>
                    <a:pt x="22" y="1"/>
                    <a:pt x="22" y="1"/>
                  </a:cubicBezTo>
                  <a:lnTo>
                    <a:pt x="20"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0" name="Freeform 17">
              <a:extLst>
                <a:ext uri="{FF2B5EF4-FFF2-40B4-BE49-F238E27FC236}">
                  <a16:creationId xmlns:a16="http://schemas.microsoft.com/office/drawing/2014/main" id="{7F763F72-BB8F-482C-9FDA-40EDD6EE5FF8}"/>
                </a:ext>
              </a:extLst>
            </p:cNvPr>
            <p:cNvSpPr>
              <a:spLocks/>
            </p:cNvSpPr>
            <p:nvPr userDrawn="1"/>
          </p:nvSpPr>
          <p:spPr bwMode="auto">
            <a:xfrm>
              <a:off x="140659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1" name="Freeform 18">
              <a:extLst>
                <a:ext uri="{FF2B5EF4-FFF2-40B4-BE49-F238E27FC236}">
                  <a16:creationId xmlns:a16="http://schemas.microsoft.com/office/drawing/2014/main" id="{710F466C-6BEC-4970-9707-40D8002740B0}"/>
                </a:ext>
              </a:extLst>
            </p:cNvPr>
            <p:cNvSpPr>
              <a:spLocks/>
            </p:cNvSpPr>
            <p:nvPr userDrawn="1"/>
          </p:nvSpPr>
          <p:spPr bwMode="auto">
            <a:xfrm>
              <a:off x="1485058"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10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2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3" y="26"/>
                    <a:pt x="21" y="24"/>
                  </a:cubicBezTo>
                  <a:cubicBezTo>
                    <a:pt x="20" y="22"/>
                    <a:pt x="18" y="22"/>
                    <a:pt x="15" y="22"/>
                  </a:cubicBezTo>
                  <a:cubicBezTo>
                    <a:pt x="14" y="22"/>
                    <a:pt x="13" y="22"/>
                    <a:pt x="12" y="22"/>
                  </a:cubicBezTo>
                  <a:cubicBezTo>
                    <a:pt x="11" y="22"/>
                    <a:pt x="10" y="23"/>
                    <a:pt x="10" y="24"/>
                  </a:cubicBezTo>
                  <a:cubicBezTo>
                    <a:pt x="9" y="25"/>
                    <a:pt x="8" y="26"/>
                    <a:pt x="8" y="27"/>
                  </a:cubicBezTo>
                  <a:cubicBezTo>
                    <a:pt x="8"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9" y="17"/>
                  </a:cubicBezTo>
                  <a:cubicBezTo>
                    <a:pt x="10" y="17"/>
                    <a:pt x="11" y="16"/>
                    <a:pt x="12" y="16"/>
                  </a:cubicBezTo>
                  <a:cubicBezTo>
                    <a:pt x="12" y="15"/>
                    <a:pt x="13" y="15"/>
                    <a:pt x="14" y="15"/>
                  </a:cubicBezTo>
                  <a:cubicBezTo>
                    <a:pt x="15" y="15"/>
                    <a:pt x="16" y="15"/>
                    <a:pt x="17" y="15"/>
                  </a:cubicBezTo>
                  <a:cubicBezTo>
                    <a:pt x="19" y="15"/>
                    <a:pt x="21" y="15"/>
                    <a:pt x="23" y="16"/>
                  </a:cubicBezTo>
                  <a:cubicBezTo>
                    <a:pt x="25" y="16"/>
                    <a:pt x="26" y="17"/>
                    <a:pt x="27" y="19"/>
                  </a:cubicBezTo>
                  <a:cubicBezTo>
                    <a:pt x="29" y="20"/>
                    <a:pt x="29" y="22"/>
                    <a:pt x="30" y="24"/>
                  </a:cubicBezTo>
                  <a:cubicBezTo>
                    <a:pt x="31"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2" name="Freeform 19">
              <a:extLst>
                <a:ext uri="{FF2B5EF4-FFF2-40B4-BE49-F238E27FC236}">
                  <a16:creationId xmlns:a16="http://schemas.microsoft.com/office/drawing/2014/main" id="{3332407D-F423-41B2-985F-8A4482C61D9E}"/>
                </a:ext>
              </a:extLst>
            </p:cNvPr>
            <p:cNvSpPr>
              <a:spLocks noEditPoints="1"/>
            </p:cNvSpPr>
            <p:nvPr userDrawn="1"/>
          </p:nvSpPr>
          <p:spPr bwMode="auto">
            <a:xfrm>
              <a:off x="158270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8" y="40"/>
                    <a:pt x="17" y="40"/>
                  </a:cubicBezTo>
                  <a:cubicBezTo>
                    <a:pt x="15" y="40"/>
                    <a:pt x="14" y="39"/>
                    <a:pt x="12" y="39"/>
                  </a:cubicBezTo>
                  <a:cubicBezTo>
                    <a:pt x="11" y="38"/>
                    <a:pt x="10" y="38"/>
                    <a:pt x="8" y="37"/>
                  </a:cubicBezTo>
                  <a:cubicBezTo>
                    <a:pt x="7" y="36"/>
                    <a:pt x="6" y="35"/>
                    <a:pt x="5" y="34"/>
                  </a:cubicBezTo>
                  <a:cubicBezTo>
                    <a:pt x="4"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3" name="Freeform 20">
              <a:extLst>
                <a:ext uri="{FF2B5EF4-FFF2-40B4-BE49-F238E27FC236}">
                  <a16:creationId xmlns:a16="http://schemas.microsoft.com/office/drawing/2014/main" id="{44E3286F-1188-47B1-8B46-3498795DF2DC}"/>
                </a:ext>
              </a:extLst>
            </p:cNvPr>
            <p:cNvSpPr>
              <a:spLocks noEditPoints="1"/>
            </p:cNvSpPr>
            <p:nvPr userDrawn="1"/>
          </p:nvSpPr>
          <p:spPr bwMode="auto">
            <a:xfrm>
              <a:off x="1730922" y="6212575"/>
              <a:ext cx="80211" cy="134265"/>
            </a:xfrm>
            <a:custGeom>
              <a:avLst/>
              <a:gdLst>
                <a:gd name="T0" fmla="*/ 25 w 32"/>
                <a:gd name="T1" fmla="*/ 53 h 53"/>
                <a:gd name="T2" fmla="*/ 25 w 32"/>
                <a:gd name="T3" fmla="*/ 35 h 53"/>
                <a:gd name="T4" fmla="*/ 20 w 32"/>
                <a:gd name="T5" fmla="*/ 38 h 53"/>
                <a:gd name="T6" fmla="*/ 15 w 32"/>
                <a:gd name="T7" fmla="*/ 40 h 53"/>
                <a:gd name="T8" fmla="*/ 9 w 32"/>
                <a:gd name="T9" fmla="*/ 38 h 53"/>
                <a:gd name="T10" fmla="*/ 4 w 32"/>
                <a:gd name="T11" fmla="*/ 35 h 53"/>
                <a:gd name="T12" fmla="*/ 1 w 32"/>
                <a:gd name="T13" fmla="*/ 28 h 53"/>
                <a:gd name="T14" fmla="*/ 0 w 32"/>
                <a:gd name="T15" fmla="*/ 19 h 53"/>
                <a:gd name="T16" fmla="*/ 1 w 32"/>
                <a:gd name="T17" fmla="*/ 10 h 53"/>
                <a:gd name="T18" fmla="*/ 4 w 32"/>
                <a:gd name="T19" fmla="*/ 4 h 53"/>
                <a:gd name="T20" fmla="*/ 9 w 32"/>
                <a:gd name="T21" fmla="*/ 1 h 53"/>
                <a:gd name="T22" fmla="*/ 15 w 32"/>
                <a:gd name="T23" fmla="*/ 0 h 53"/>
                <a:gd name="T24" fmla="*/ 18 w 32"/>
                <a:gd name="T25" fmla="*/ 0 h 53"/>
                <a:gd name="T26" fmla="*/ 20 w 32"/>
                <a:gd name="T27" fmla="*/ 1 h 53"/>
                <a:gd name="T28" fmla="*/ 23 w 32"/>
                <a:gd name="T29" fmla="*/ 2 h 53"/>
                <a:gd name="T30" fmla="*/ 25 w 32"/>
                <a:gd name="T31" fmla="*/ 4 h 53"/>
                <a:gd name="T32" fmla="*/ 25 w 32"/>
                <a:gd name="T33" fmla="*/ 0 h 53"/>
                <a:gd name="T34" fmla="*/ 32 w 32"/>
                <a:gd name="T35" fmla="*/ 0 h 53"/>
                <a:gd name="T36" fmla="*/ 32 w 32"/>
                <a:gd name="T37" fmla="*/ 49 h 53"/>
                <a:gd name="T38" fmla="*/ 25 w 32"/>
                <a:gd name="T39" fmla="*/ 53 h 53"/>
                <a:gd name="T40" fmla="*/ 25 w 32"/>
                <a:gd name="T41" fmla="*/ 12 h 53"/>
                <a:gd name="T42" fmla="*/ 23 w 32"/>
                <a:gd name="T43" fmla="*/ 10 h 53"/>
                <a:gd name="T44" fmla="*/ 21 w 32"/>
                <a:gd name="T45" fmla="*/ 8 h 53"/>
                <a:gd name="T46" fmla="*/ 18 w 32"/>
                <a:gd name="T47" fmla="*/ 7 h 53"/>
                <a:gd name="T48" fmla="*/ 16 w 32"/>
                <a:gd name="T49" fmla="*/ 7 h 53"/>
                <a:gd name="T50" fmla="*/ 9 w 32"/>
                <a:gd name="T51" fmla="*/ 10 h 53"/>
                <a:gd name="T52" fmla="*/ 7 w 32"/>
                <a:gd name="T53" fmla="*/ 19 h 53"/>
                <a:gd name="T54" fmla="*/ 10 w 32"/>
                <a:gd name="T55" fmla="*/ 29 h 53"/>
                <a:gd name="T56" fmla="*/ 16 w 32"/>
                <a:gd name="T57" fmla="*/ 33 h 53"/>
                <a:gd name="T58" fmla="*/ 21 w 32"/>
                <a:gd name="T59" fmla="*/ 31 h 53"/>
                <a:gd name="T60" fmla="*/ 25 w 32"/>
                <a:gd name="T61" fmla="*/ 28 h 53"/>
                <a:gd name="T62" fmla="*/ 25 w 32"/>
                <a:gd name="T6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3">
                  <a:moveTo>
                    <a:pt x="25" y="53"/>
                  </a:moveTo>
                  <a:cubicBezTo>
                    <a:pt x="25" y="35"/>
                    <a:pt x="25" y="35"/>
                    <a:pt x="25" y="35"/>
                  </a:cubicBezTo>
                  <a:cubicBezTo>
                    <a:pt x="23" y="36"/>
                    <a:pt x="22" y="37"/>
                    <a:pt x="20" y="38"/>
                  </a:cubicBezTo>
                  <a:cubicBezTo>
                    <a:pt x="18" y="39"/>
                    <a:pt x="17" y="40"/>
                    <a:pt x="15" y="40"/>
                  </a:cubicBezTo>
                  <a:cubicBezTo>
                    <a:pt x="13" y="40"/>
                    <a:pt x="11" y="39"/>
                    <a:pt x="9" y="38"/>
                  </a:cubicBezTo>
                  <a:cubicBezTo>
                    <a:pt x="7" y="38"/>
                    <a:pt x="5" y="36"/>
                    <a:pt x="4" y="35"/>
                  </a:cubicBezTo>
                  <a:cubicBezTo>
                    <a:pt x="3" y="33"/>
                    <a:pt x="2" y="31"/>
                    <a:pt x="1" y="28"/>
                  </a:cubicBezTo>
                  <a:cubicBezTo>
                    <a:pt x="0" y="26"/>
                    <a:pt x="0" y="23"/>
                    <a:pt x="0" y="19"/>
                  </a:cubicBezTo>
                  <a:cubicBezTo>
                    <a:pt x="0" y="16"/>
                    <a:pt x="0" y="13"/>
                    <a:pt x="1" y="10"/>
                  </a:cubicBezTo>
                  <a:cubicBezTo>
                    <a:pt x="2" y="8"/>
                    <a:pt x="3" y="6"/>
                    <a:pt x="4" y="4"/>
                  </a:cubicBezTo>
                  <a:cubicBezTo>
                    <a:pt x="6" y="3"/>
                    <a:pt x="7" y="2"/>
                    <a:pt x="9" y="1"/>
                  </a:cubicBezTo>
                  <a:cubicBezTo>
                    <a:pt x="11" y="0"/>
                    <a:pt x="13" y="0"/>
                    <a:pt x="15" y="0"/>
                  </a:cubicBezTo>
                  <a:cubicBezTo>
                    <a:pt x="16" y="0"/>
                    <a:pt x="17" y="0"/>
                    <a:pt x="18" y="0"/>
                  </a:cubicBezTo>
                  <a:cubicBezTo>
                    <a:pt x="19" y="0"/>
                    <a:pt x="20" y="0"/>
                    <a:pt x="20" y="1"/>
                  </a:cubicBezTo>
                  <a:cubicBezTo>
                    <a:pt x="21" y="1"/>
                    <a:pt x="22" y="2"/>
                    <a:pt x="23" y="2"/>
                  </a:cubicBezTo>
                  <a:cubicBezTo>
                    <a:pt x="23" y="3"/>
                    <a:pt x="24" y="3"/>
                    <a:pt x="25" y="4"/>
                  </a:cubicBezTo>
                  <a:cubicBezTo>
                    <a:pt x="25" y="0"/>
                    <a:pt x="25" y="0"/>
                    <a:pt x="25" y="0"/>
                  </a:cubicBezTo>
                  <a:cubicBezTo>
                    <a:pt x="32" y="0"/>
                    <a:pt x="32" y="0"/>
                    <a:pt x="32" y="0"/>
                  </a:cubicBezTo>
                  <a:cubicBezTo>
                    <a:pt x="32" y="49"/>
                    <a:pt x="32" y="49"/>
                    <a:pt x="32" y="49"/>
                  </a:cubicBezTo>
                  <a:lnTo>
                    <a:pt x="25" y="53"/>
                  </a:lnTo>
                  <a:close/>
                  <a:moveTo>
                    <a:pt x="25" y="12"/>
                  </a:moveTo>
                  <a:cubicBezTo>
                    <a:pt x="24" y="11"/>
                    <a:pt x="24" y="10"/>
                    <a:pt x="23" y="10"/>
                  </a:cubicBezTo>
                  <a:cubicBezTo>
                    <a:pt x="23" y="9"/>
                    <a:pt x="22" y="9"/>
                    <a:pt x="21" y="8"/>
                  </a:cubicBezTo>
                  <a:cubicBezTo>
                    <a:pt x="20" y="8"/>
                    <a:pt x="19" y="7"/>
                    <a:pt x="18" y="7"/>
                  </a:cubicBezTo>
                  <a:cubicBezTo>
                    <a:pt x="18" y="7"/>
                    <a:pt x="17" y="7"/>
                    <a:pt x="16" y="7"/>
                  </a:cubicBezTo>
                  <a:cubicBezTo>
                    <a:pt x="13" y="7"/>
                    <a:pt x="11" y="8"/>
                    <a:pt x="9" y="10"/>
                  </a:cubicBezTo>
                  <a:cubicBezTo>
                    <a:pt x="8" y="12"/>
                    <a:pt x="7" y="15"/>
                    <a:pt x="7" y="19"/>
                  </a:cubicBezTo>
                  <a:cubicBezTo>
                    <a:pt x="7" y="23"/>
                    <a:pt x="8" y="27"/>
                    <a:pt x="10" y="29"/>
                  </a:cubicBezTo>
                  <a:cubicBezTo>
                    <a:pt x="11" y="31"/>
                    <a:pt x="13" y="33"/>
                    <a:pt x="16" y="33"/>
                  </a:cubicBezTo>
                  <a:cubicBezTo>
                    <a:pt x="18" y="33"/>
                    <a:pt x="19" y="32"/>
                    <a:pt x="21" y="31"/>
                  </a:cubicBezTo>
                  <a:cubicBezTo>
                    <a:pt x="22" y="30"/>
                    <a:pt x="24" y="29"/>
                    <a:pt x="25" y="28"/>
                  </a:cubicBezTo>
                  <a:lnTo>
                    <a:pt x="25"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4" name="Freeform 21">
              <a:extLst>
                <a:ext uri="{FF2B5EF4-FFF2-40B4-BE49-F238E27FC236}">
                  <a16:creationId xmlns:a16="http://schemas.microsoft.com/office/drawing/2014/main" id="{E7BD9E0B-920A-4409-95E7-40A47107B346}"/>
                </a:ext>
              </a:extLst>
            </p:cNvPr>
            <p:cNvSpPr>
              <a:spLocks/>
            </p:cNvSpPr>
            <p:nvPr userDrawn="1"/>
          </p:nvSpPr>
          <p:spPr bwMode="auto">
            <a:xfrm>
              <a:off x="1835545" y="6212575"/>
              <a:ext cx="78468" cy="101135"/>
            </a:xfrm>
            <a:custGeom>
              <a:avLst/>
              <a:gdLst>
                <a:gd name="T0" fmla="*/ 24 w 31"/>
                <a:gd name="T1" fmla="*/ 39 h 40"/>
                <a:gd name="T2" fmla="*/ 24 w 31"/>
                <a:gd name="T3" fmla="*/ 35 h 40"/>
                <a:gd name="T4" fmla="*/ 20 w 31"/>
                <a:gd name="T5" fmla="*/ 38 h 40"/>
                <a:gd name="T6" fmla="*/ 14 w 31"/>
                <a:gd name="T7" fmla="*/ 40 h 40"/>
                <a:gd name="T8" fmla="*/ 4 w 31"/>
                <a:gd name="T9" fmla="*/ 35 h 40"/>
                <a:gd name="T10" fmla="*/ 0 w 31"/>
                <a:gd name="T11" fmla="*/ 22 h 40"/>
                <a:gd name="T12" fmla="*/ 0 w 31"/>
                <a:gd name="T13" fmla="*/ 0 h 40"/>
                <a:gd name="T14" fmla="*/ 8 w 31"/>
                <a:gd name="T15" fmla="*/ 0 h 40"/>
                <a:gd name="T16" fmla="*/ 8 w 31"/>
                <a:gd name="T17" fmla="*/ 22 h 40"/>
                <a:gd name="T18" fmla="*/ 10 w 31"/>
                <a:gd name="T19" fmla="*/ 30 h 40"/>
                <a:gd name="T20" fmla="*/ 16 w 31"/>
                <a:gd name="T21" fmla="*/ 33 h 40"/>
                <a:gd name="T22" fmla="*/ 22 w 31"/>
                <a:gd name="T23" fmla="*/ 30 h 40"/>
                <a:gd name="T24" fmla="*/ 24 w 31"/>
                <a:gd name="T25" fmla="*/ 23 h 40"/>
                <a:gd name="T26" fmla="*/ 24 w 31"/>
                <a:gd name="T27" fmla="*/ 0 h 40"/>
                <a:gd name="T28" fmla="*/ 31 w 31"/>
                <a:gd name="T29" fmla="*/ 0 h 40"/>
                <a:gd name="T30" fmla="*/ 31 w 31"/>
                <a:gd name="T31" fmla="*/ 39 h 40"/>
                <a:gd name="T32" fmla="*/ 24 w 31"/>
                <a:gd name="T3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0">
                  <a:moveTo>
                    <a:pt x="24" y="39"/>
                  </a:moveTo>
                  <a:cubicBezTo>
                    <a:pt x="24" y="35"/>
                    <a:pt x="24" y="35"/>
                    <a:pt x="24" y="35"/>
                  </a:cubicBezTo>
                  <a:cubicBezTo>
                    <a:pt x="23" y="36"/>
                    <a:pt x="22" y="38"/>
                    <a:pt x="20" y="38"/>
                  </a:cubicBezTo>
                  <a:cubicBezTo>
                    <a:pt x="18" y="39"/>
                    <a:pt x="16" y="40"/>
                    <a:pt x="14" y="40"/>
                  </a:cubicBezTo>
                  <a:cubicBezTo>
                    <a:pt x="10" y="40"/>
                    <a:pt x="6" y="38"/>
                    <a:pt x="4" y="35"/>
                  </a:cubicBezTo>
                  <a:cubicBezTo>
                    <a:pt x="2" y="32"/>
                    <a:pt x="0" y="28"/>
                    <a:pt x="0" y="22"/>
                  </a:cubicBezTo>
                  <a:cubicBezTo>
                    <a:pt x="0" y="0"/>
                    <a:pt x="0" y="0"/>
                    <a:pt x="0" y="0"/>
                  </a:cubicBezTo>
                  <a:cubicBezTo>
                    <a:pt x="8" y="0"/>
                    <a:pt x="8" y="0"/>
                    <a:pt x="8" y="0"/>
                  </a:cubicBezTo>
                  <a:cubicBezTo>
                    <a:pt x="8" y="22"/>
                    <a:pt x="8" y="22"/>
                    <a:pt x="8" y="22"/>
                  </a:cubicBezTo>
                  <a:cubicBezTo>
                    <a:pt x="8" y="26"/>
                    <a:pt x="9" y="28"/>
                    <a:pt x="10" y="30"/>
                  </a:cubicBezTo>
                  <a:cubicBezTo>
                    <a:pt x="11" y="32"/>
                    <a:pt x="13" y="33"/>
                    <a:pt x="16" y="33"/>
                  </a:cubicBezTo>
                  <a:cubicBezTo>
                    <a:pt x="18" y="33"/>
                    <a:pt x="20" y="32"/>
                    <a:pt x="22" y="30"/>
                  </a:cubicBezTo>
                  <a:cubicBezTo>
                    <a:pt x="23" y="28"/>
                    <a:pt x="24" y="26"/>
                    <a:pt x="24" y="23"/>
                  </a:cubicBezTo>
                  <a:cubicBezTo>
                    <a:pt x="24" y="0"/>
                    <a:pt x="24" y="0"/>
                    <a:pt x="24" y="0"/>
                  </a:cubicBezTo>
                  <a:cubicBezTo>
                    <a:pt x="31" y="0"/>
                    <a:pt x="31" y="0"/>
                    <a:pt x="31" y="0"/>
                  </a:cubicBezTo>
                  <a:cubicBezTo>
                    <a:pt x="31" y="39"/>
                    <a:pt x="31" y="39"/>
                    <a:pt x="31" y="39"/>
                  </a:cubicBezTo>
                  <a:lnTo>
                    <a:pt x="24"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5" name="Freeform 22">
              <a:extLst>
                <a:ext uri="{FF2B5EF4-FFF2-40B4-BE49-F238E27FC236}">
                  <a16:creationId xmlns:a16="http://schemas.microsoft.com/office/drawing/2014/main" id="{9D2625B8-0A5B-46EF-8302-77353AB0D3A9}"/>
                </a:ext>
              </a:extLst>
            </p:cNvPr>
            <p:cNvSpPr>
              <a:spLocks noEditPoints="1"/>
            </p:cNvSpPr>
            <p:nvPr userDrawn="1"/>
          </p:nvSpPr>
          <p:spPr bwMode="auto">
            <a:xfrm>
              <a:off x="193493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6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6"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4"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1"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6" y="16"/>
                  </a:moveTo>
                  <a:cubicBezTo>
                    <a:pt x="25" y="15"/>
                    <a:pt x="25" y="13"/>
                    <a:pt x="25" y="12"/>
                  </a:cubicBezTo>
                  <a:cubicBezTo>
                    <a:pt x="24" y="11"/>
                    <a:pt x="24" y="10"/>
                    <a:pt x="23" y="9"/>
                  </a:cubicBezTo>
                  <a:cubicBezTo>
                    <a:pt x="22" y="8"/>
                    <a:pt x="22"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6" name="Freeform 23">
              <a:extLst>
                <a:ext uri="{FF2B5EF4-FFF2-40B4-BE49-F238E27FC236}">
                  <a16:creationId xmlns:a16="http://schemas.microsoft.com/office/drawing/2014/main" id="{DE6C9E0E-C49B-4FBE-97F3-BB6DFAC57421}"/>
                </a:ext>
              </a:extLst>
            </p:cNvPr>
            <p:cNvSpPr>
              <a:spLocks/>
            </p:cNvSpPr>
            <p:nvPr userDrawn="1"/>
          </p:nvSpPr>
          <p:spPr bwMode="auto">
            <a:xfrm>
              <a:off x="2030841"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1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4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7 w 29"/>
                <a:gd name="T55" fmla="*/ 24 h 40"/>
                <a:gd name="T56" fmla="*/ 13 w 29"/>
                <a:gd name="T57" fmla="*/ 22 h 40"/>
                <a:gd name="T58" fmla="*/ 8 w 29"/>
                <a:gd name="T59" fmla="*/ 20 h 40"/>
                <a:gd name="T60" fmla="*/ 4 w 29"/>
                <a:gd name="T61" fmla="*/ 17 h 40"/>
                <a:gd name="T62" fmla="*/ 2 w 29"/>
                <a:gd name="T63" fmla="*/ 14 h 40"/>
                <a:gd name="T64" fmla="*/ 2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3" y="6"/>
                    <a:pt x="11" y="7"/>
                    <a:pt x="10" y="7"/>
                  </a:cubicBezTo>
                  <a:cubicBezTo>
                    <a:pt x="10" y="8"/>
                    <a:pt x="9" y="9"/>
                    <a:pt x="9" y="10"/>
                  </a:cubicBezTo>
                  <a:cubicBezTo>
                    <a:pt x="9" y="10"/>
                    <a:pt x="9" y="11"/>
                    <a:pt x="9" y="11"/>
                  </a:cubicBezTo>
                  <a:cubicBezTo>
                    <a:pt x="10" y="12"/>
                    <a:pt x="10" y="12"/>
                    <a:pt x="11"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4" y="29"/>
                    <a:pt x="4" y="29"/>
                    <a:pt x="4"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2" y="27"/>
                    <a:pt x="21" y="27"/>
                  </a:cubicBezTo>
                  <a:cubicBezTo>
                    <a:pt x="21" y="26"/>
                    <a:pt x="20" y="25"/>
                    <a:pt x="19" y="25"/>
                  </a:cubicBezTo>
                  <a:cubicBezTo>
                    <a:pt x="19" y="25"/>
                    <a:pt x="18" y="24"/>
                    <a:pt x="17" y="24"/>
                  </a:cubicBezTo>
                  <a:cubicBezTo>
                    <a:pt x="15" y="23"/>
                    <a:pt x="14" y="23"/>
                    <a:pt x="13" y="22"/>
                  </a:cubicBezTo>
                  <a:cubicBezTo>
                    <a:pt x="11" y="21"/>
                    <a:pt x="9" y="20"/>
                    <a:pt x="8" y="20"/>
                  </a:cubicBezTo>
                  <a:cubicBezTo>
                    <a:pt x="6" y="19"/>
                    <a:pt x="5" y="18"/>
                    <a:pt x="4" y="17"/>
                  </a:cubicBezTo>
                  <a:cubicBezTo>
                    <a:pt x="3" y="16"/>
                    <a:pt x="3" y="15"/>
                    <a:pt x="2" y="14"/>
                  </a:cubicBezTo>
                  <a:cubicBezTo>
                    <a:pt x="2" y="13"/>
                    <a:pt x="2" y="12"/>
                    <a:pt x="2" y="10"/>
                  </a:cubicBezTo>
                  <a:cubicBezTo>
                    <a:pt x="2"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7" name="Freeform 24">
              <a:extLst>
                <a:ext uri="{FF2B5EF4-FFF2-40B4-BE49-F238E27FC236}">
                  <a16:creationId xmlns:a16="http://schemas.microsoft.com/office/drawing/2014/main" id="{580801ED-9260-41DB-A0B7-5AF24B32272B}"/>
                </a:ext>
              </a:extLst>
            </p:cNvPr>
            <p:cNvSpPr>
              <a:spLocks/>
            </p:cNvSpPr>
            <p:nvPr userDrawn="1"/>
          </p:nvSpPr>
          <p:spPr bwMode="auto">
            <a:xfrm>
              <a:off x="211802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8" name="Freeform 25">
              <a:extLst>
                <a:ext uri="{FF2B5EF4-FFF2-40B4-BE49-F238E27FC236}">
                  <a16:creationId xmlns:a16="http://schemas.microsoft.com/office/drawing/2014/main" id="{3A9842FB-6E95-4D11-B5B9-58C4CB82C2FE}"/>
                </a:ext>
              </a:extLst>
            </p:cNvPr>
            <p:cNvSpPr>
              <a:spLocks noEditPoints="1"/>
            </p:cNvSpPr>
            <p:nvPr userDrawn="1"/>
          </p:nvSpPr>
          <p:spPr bwMode="auto">
            <a:xfrm>
              <a:off x="2194750" y="6175958"/>
              <a:ext cx="24412" cy="136010"/>
            </a:xfrm>
            <a:custGeom>
              <a:avLst/>
              <a:gdLst>
                <a:gd name="T0" fmla="*/ 10 w 10"/>
                <a:gd name="T1" fmla="*/ 5 h 53"/>
                <a:gd name="T2" fmla="*/ 9 w 10"/>
                <a:gd name="T3" fmla="*/ 6 h 53"/>
                <a:gd name="T4" fmla="*/ 8 w 10"/>
                <a:gd name="T5" fmla="*/ 8 h 53"/>
                <a:gd name="T6" fmla="*/ 7 w 10"/>
                <a:gd name="T7" fmla="*/ 9 h 53"/>
                <a:gd name="T8" fmla="*/ 5 w 10"/>
                <a:gd name="T9" fmla="*/ 9 h 53"/>
                <a:gd name="T10" fmla="*/ 3 w 10"/>
                <a:gd name="T11" fmla="*/ 9 h 53"/>
                <a:gd name="T12" fmla="*/ 1 w 10"/>
                <a:gd name="T13" fmla="*/ 8 h 53"/>
                <a:gd name="T14" fmla="*/ 0 w 10"/>
                <a:gd name="T15" fmla="*/ 6 h 53"/>
                <a:gd name="T16" fmla="*/ 0 w 10"/>
                <a:gd name="T17" fmla="*/ 5 h 53"/>
                <a:gd name="T18" fmla="*/ 0 w 10"/>
                <a:gd name="T19" fmla="*/ 3 h 53"/>
                <a:gd name="T20" fmla="*/ 1 w 10"/>
                <a:gd name="T21" fmla="*/ 1 h 53"/>
                <a:gd name="T22" fmla="*/ 3 w 10"/>
                <a:gd name="T23" fmla="*/ 0 h 53"/>
                <a:gd name="T24" fmla="*/ 5 w 10"/>
                <a:gd name="T25" fmla="*/ 0 h 53"/>
                <a:gd name="T26" fmla="*/ 7 w 10"/>
                <a:gd name="T27" fmla="*/ 0 h 53"/>
                <a:gd name="T28" fmla="*/ 8 w 10"/>
                <a:gd name="T29" fmla="*/ 1 h 53"/>
                <a:gd name="T30" fmla="*/ 9 w 10"/>
                <a:gd name="T31" fmla="*/ 3 h 53"/>
                <a:gd name="T32" fmla="*/ 10 w 10"/>
                <a:gd name="T33" fmla="*/ 5 h 53"/>
                <a:gd name="T34" fmla="*/ 1 w 10"/>
                <a:gd name="T35" fmla="*/ 53 h 53"/>
                <a:gd name="T36" fmla="*/ 1 w 10"/>
                <a:gd name="T37" fmla="*/ 14 h 53"/>
                <a:gd name="T38" fmla="*/ 9 w 10"/>
                <a:gd name="T39" fmla="*/ 14 h 53"/>
                <a:gd name="T40" fmla="*/ 9 w 10"/>
                <a:gd name="T41" fmla="*/ 53 h 53"/>
                <a:gd name="T42" fmla="*/ 1 w 10"/>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3">
                  <a:moveTo>
                    <a:pt x="10" y="5"/>
                  </a:moveTo>
                  <a:cubicBezTo>
                    <a:pt x="10" y="5"/>
                    <a:pt x="10" y="6"/>
                    <a:pt x="9" y="6"/>
                  </a:cubicBezTo>
                  <a:cubicBezTo>
                    <a:pt x="9" y="7"/>
                    <a:pt x="9" y="8"/>
                    <a:pt x="8" y="8"/>
                  </a:cubicBezTo>
                  <a:cubicBezTo>
                    <a:pt x="8" y="8"/>
                    <a:pt x="7" y="9"/>
                    <a:pt x="7" y="9"/>
                  </a:cubicBezTo>
                  <a:cubicBezTo>
                    <a:pt x="6" y="9"/>
                    <a:pt x="6" y="9"/>
                    <a:pt x="5" y="9"/>
                  </a:cubicBezTo>
                  <a:cubicBezTo>
                    <a:pt x="4" y="9"/>
                    <a:pt x="4" y="9"/>
                    <a:pt x="3" y="9"/>
                  </a:cubicBezTo>
                  <a:cubicBezTo>
                    <a:pt x="2" y="9"/>
                    <a:pt x="2" y="8"/>
                    <a:pt x="1" y="8"/>
                  </a:cubicBezTo>
                  <a:cubicBezTo>
                    <a:pt x="1" y="8"/>
                    <a:pt x="1" y="7"/>
                    <a:pt x="0" y="6"/>
                  </a:cubicBezTo>
                  <a:cubicBezTo>
                    <a:pt x="0" y="6"/>
                    <a:pt x="0" y="5"/>
                    <a:pt x="0" y="5"/>
                  </a:cubicBezTo>
                  <a:cubicBezTo>
                    <a:pt x="0" y="4"/>
                    <a:pt x="0" y="3"/>
                    <a:pt x="0" y="3"/>
                  </a:cubicBezTo>
                  <a:cubicBezTo>
                    <a:pt x="1" y="2"/>
                    <a:pt x="1" y="2"/>
                    <a:pt x="1" y="1"/>
                  </a:cubicBezTo>
                  <a:cubicBezTo>
                    <a:pt x="2" y="1"/>
                    <a:pt x="2" y="0"/>
                    <a:pt x="3" y="0"/>
                  </a:cubicBezTo>
                  <a:cubicBezTo>
                    <a:pt x="4" y="0"/>
                    <a:pt x="4" y="0"/>
                    <a:pt x="5" y="0"/>
                  </a:cubicBezTo>
                  <a:cubicBezTo>
                    <a:pt x="6" y="0"/>
                    <a:pt x="6" y="0"/>
                    <a:pt x="7" y="0"/>
                  </a:cubicBezTo>
                  <a:cubicBezTo>
                    <a:pt x="7" y="0"/>
                    <a:pt x="8" y="1"/>
                    <a:pt x="8" y="1"/>
                  </a:cubicBezTo>
                  <a:cubicBezTo>
                    <a:pt x="9" y="2"/>
                    <a:pt x="9" y="2"/>
                    <a:pt x="9" y="3"/>
                  </a:cubicBezTo>
                  <a:cubicBezTo>
                    <a:pt x="10" y="3"/>
                    <a:pt x="10" y="4"/>
                    <a:pt x="10" y="5"/>
                  </a:cubicBezTo>
                  <a:close/>
                  <a:moveTo>
                    <a:pt x="1" y="53"/>
                  </a:moveTo>
                  <a:cubicBezTo>
                    <a:pt x="1" y="14"/>
                    <a:pt x="1" y="14"/>
                    <a:pt x="1" y="14"/>
                  </a:cubicBezTo>
                  <a:cubicBezTo>
                    <a:pt x="9" y="14"/>
                    <a:pt x="9" y="14"/>
                    <a:pt x="9" y="14"/>
                  </a:cubicBezTo>
                  <a:cubicBezTo>
                    <a:pt x="9" y="53"/>
                    <a:pt x="9" y="53"/>
                    <a:pt x="9" y="53"/>
                  </a:cubicBezTo>
                  <a:lnTo>
                    <a:pt x="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9" name="Freeform 26">
              <a:extLst>
                <a:ext uri="{FF2B5EF4-FFF2-40B4-BE49-F238E27FC236}">
                  <a16:creationId xmlns:a16="http://schemas.microsoft.com/office/drawing/2014/main" id="{076538BB-C266-42BE-916B-458AF9EFB224}"/>
                </a:ext>
              </a:extLst>
            </p:cNvPr>
            <p:cNvSpPr>
              <a:spLocks noEditPoints="1"/>
            </p:cNvSpPr>
            <p:nvPr userDrawn="1"/>
          </p:nvSpPr>
          <p:spPr bwMode="auto">
            <a:xfrm>
              <a:off x="2236599" y="6212575"/>
              <a:ext cx="87186" cy="101135"/>
            </a:xfrm>
            <a:custGeom>
              <a:avLst/>
              <a:gdLst>
                <a:gd name="T0" fmla="*/ 34 w 34"/>
                <a:gd name="T1" fmla="*/ 19 h 40"/>
                <a:gd name="T2" fmla="*/ 33 w 34"/>
                <a:gd name="T3" fmla="*/ 28 h 40"/>
                <a:gd name="T4" fmla="*/ 29 w 34"/>
                <a:gd name="T5" fmla="*/ 34 h 40"/>
                <a:gd name="T6" fmla="*/ 24 w 34"/>
                <a:gd name="T7" fmla="*/ 38 h 40"/>
                <a:gd name="T8" fmla="*/ 17 w 34"/>
                <a:gd name="T9" fmla="*/ 40 h 40"/>
                <a:gd name="T10" fmla="*/ 10 w 34"/>
                <a:gd name="T11" fmla="*/ 38 h 40"/>
                <a:gd name="T12" fmla="*/ 5 w 34"/>
                <a:gd name="T13" fmla="*/ 34 h 40"/>
                <a:gd name="T14" fmla="*/ 1 w 34"/>
                <a:gd name="T15" fmla="*/ 28 h 40"/>
                <a:gd name="T16" fmla="*/ 0 w 34"/>
                <a:gd name="T17" fmla="*/ 20 h 40"/>
                <a:gd name="T18" fmla="*/ 1 w 34"/>
                <a:gd name="T19" fmla="*/ 11 h 40"/>
                <a:gd name="T20" fmla="*/ 5 w 34"/>
                <a:gd name="T21" fmla="*/ 5 h 40"/>
                <a:gd name="T22" fmla="*/ 10 w 34"/>
                <a:gd name="T23" fmla="*/ 1 h 40"/>
                <a:gd name="T24" fmla="*/ 17 w 34"/>
                <a:gd name="T25" fmla="*/ 0 h 40"/>
                <a:gd name="T26" fmla="*/ 24 w 34"/>
                <a:gd name="T27" fmla="*/ 1 h 40"/>
                <a:gd name="T28" fmla="*/ 29 w 34"/>
                <a:gd name="T29" fmla="*/ 5 h 40"/>
                <a:gd name="T30" fmla="*/ 33 w 34"/>
                <a:gd name="T31" fmla="*/ 11 h 40"/>
                <a:gd name="T32" fmla="*/ 34 w 34"/>
                <a:gd name="T33" fmla="*/ 19 h 40"/>
                <a:gd name="T34" fmla="*/ 26 w 34"/>
                <a:gd name="T35" fmla="*/ 20 h 40"/>
                <a:gd name="T36" fmla="*/ 26 w 34"/>
                <a:gd name="T37" fmla="*/ 14 h 40"/>
                <a:gd name="T38" fmla="*/ 24 w 34"/>
                <a:gd name="T39" fmla="*/ 10 h 40"/>
                <a:gd name="T40" fmla="*/ 21 w 34"/>
                <a:gd name="T41" fmla="*/ 8 h 40"/>
                <a:gd name="T42" fmla="*/ 17 w 34"/>
                <a:gd name="T43" fmla="*/ 7 h 40"/>
                <a:gd name="T44" fmla="*/ 13 w 34"/>
                <a:gd name="T45" fmla="*/ 8 h 40"/>
                <a:gd name="T46" fmla="*/ 10 w 34"/>
                <a:gd name="T47" fmla="*/ 10 h 40"/>
                <a:gd name="T48" fmla="*/ 8 w 34"/>
                <a:gd name="T49" fmla="*/ 14 h 40"/>
                <a:gd name="T50" fmla="*/ 7 w 34"/>
                <a:gd name="T51" fmla="*/ 19 h 40"/>
                <a:gd name="T52" fmla="*/ 8 w 34"/>
                <a:gd name="T53" fmla="*/ 25 h 40"/>
                <a:gd name="T54" fmla="*/ 10 w 34"/>
                <a:gd name="T55" fmla="*/ 29 h 40"/>
                <a:gd name="T56" fmla="*/ 13 w 34"/>
                <a:gd name="T57" fmla="*/ 32 h 40"/>
                <a:gd name="T58" fmla="*/ 17 w 34"/>
                <a:gd name="T59" fmla="*/ 32 h 40"/>
                <a:gd name="T60" fmla="*/ 21 w 34"/>
                <a:gd name="T61" fmla="*/ 31 h 40"/>
                <a:gd name="T62" fmla="*/ 24 w 34"/>
                <a:gd name="T63" fmla="*/ 29 h 40"/>
                <a:gd name="T64" fmla="*/ 26 w 34"/>
                <a:gd name="T65" fmla="*/ 25 h 40"/>
                <a:gd name="T66" fmla="*/ 26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19"/>
                  </a:moveTo>
                  <a:cubicBezTo>
                    <a:pt x="34" y="23"/>
                    <a:pt x="34" y="25"/>
                    <a:pt x="33" y="28"/>
                  </a:cubicBezTo>
                  <a:cubicBezTo>
                    <a:pt x="32" y="30"/>
                    <a:pt x="31" y="33"/>
                    <a:pt x="29" y="34"/>
                  </a:cubicBezTo>
                  <a:cubicBezTo>
                    <a:pt x="28" y="36"/>
                    <a:pt x="26" y="37"/>
                    <a:pt x="24" y="38"/>
                  </a:cubicBezTo>
                  <a:cubicBezTo>
                    <a:pt x="21" y="39"/>
                    <a:pt x="19" y="40"/>
                    <a:pt x="17" y="40"/>
                  </a:cubicBezTo>
                  <a:cubicBezTo>
                    <a:pt x="14" y="40"/>
                    <a:pt x="12" y="39"/>
                    <a:pt x="10" y="38"/>
                  </a:cubicBezTo>
                  <a:cubicBezTo>
                    <a:pt x="8" y="37"/>
                    <a:pt x="6" y="36"/>
                    <a:pt x="5" y="34"/>
                  </a:cubicBezTo>
                  <a:cubicBezTo>
                    <a:pt x="3" y="32"/>
                    <a:pt x="2" y="30"/>
                    <a:pt x="1" y="28"/>
                  </a:cubicBezTo>
                  <a:cubicBezTo>
                    <a:pt x="0" y="25"/>
                    <a:pt x="0" y="23"/>
                    <a:pt x="0" y="20"/>
                  </a:cubicBezTo>
                  <a:cubicBezTo>
                    <a:pt x="0" y="16"/>
                    <a:pt x="0" y="14"/>
                    <a:pt x="1" y="11"/>
                  </a:cubicBezTo>
                  <a:cubicBezTo>
                    <a:pt x="2" y="9"/>
                    <a:pt x="3" y="7"/>
                    <a:pt x="5" y="5"/>
                  </a:cubicBezTo>
                  <a:cubicBezTo>
                    <a:pt x="6" y="3"/>
                    <a:pt x="8" y="2"/>
                    <a:pt x="10" y="1"/>
                  </a:cubicBezTo>
                  <a:cubicBezTo>
                    <a:pt x="12" y="0"/>
                    <a:pt x="14" y="0"/>
                    <a:pt x="17" y="0"/>
                  </a:cubicBezTo>
                  <a:cubicBezTo>
                    <a:pt x="19" y="0"/>
                    <a:pt x="22" y="0"/>
                    <a:pt x="24" y="1"/>
                  </a:cubicBezTo>
                  <a:cubicBezTo>
                    <a:pt x="26" y="2"/>
                    <a:pt x="28" y="3"/>
                    <a:pt x="29" y="5"/>
                  </a:cubicBezTo>
                  <a:cubicBezTo>
                    <a:pt x="31" y="7"/>
                    <a:pt x="32" y="9"/>
                    <a:pt x="33" y="11"/>
                  </a:cubicBezTo>
                  <a:cubicBezTo>
                    <a:pt x="34" y="14"/>
                    <a:pt x="34" y="16"/>
                    <a:pt x="34" y="19"/>
                  </a:cubicBezTo>
                  <a:close/>
                  <a:moveTo>
                    <a:pt x="26" y="20"/>
                  </a:moveTo>
                  <a:cubicBezTo>
                    <a:pt x="26" y="18"/>
                    <a:pt x="26" y="16"/>
                    <a:pt x="26" y="14"/>
                  </a:cubicBezTo>
                  <a:cubicBezTo>
                    <a:pt x="25" y="13"/>
                    <a:pt x="25" y="11"/>
                    <a:pt x="24" y="10"/>
                  </a:cubicBezTo>
                  <a:cubicBezTo>
                    <a:pt x="23" y="9"/>
                    <a:pt x="22" y="8"/>
                    <a:pt x="21" y="8"/>
                  </a:cubicBezTo>
                  <a:cubicBezTo>
                    <a:pt x="19" y="7"/>
                    <a:pt x="18" y="7"/>
                    <a:pt x="17" y="7"/>
                  </a:cubicBezTo>
                  <a:cubicBezTo>
                    <a:pt x="15" y="7"/>
                    <a:pt x="14" y="7"/>
                    <a:pt x="13" y="8"/>
                  </a:cubicBezTo>
                  <a:cubicBezTo>
                    <a:pt x="12" y="8"/>
                    <a:pt x="11" y="9"/>
                    <a:pt x="10" y="10"/>
                  </a:cubicBezTo>
                  <a:cubicBezTo>
                    <a:pt x="9" y="11"/>
                    <a:pt x="8" y="13"/>
                    <a:pt x="8" y="14"/>
                  </a:cubicBezTo>
                  <a:cubicBezTo>
                    <a:pt x="8" y="16"/>
                    <a:pt x="7" y="17"/>
                    <a:pt x="7" y="19"/>
                  </a:cubicBezTo>
                  <a:cubicBezTo>
                    <a:pt x="7" y="21"/>
                    <a:pt x="8" y="23"/>
                    <a:pt x="8" y="25"/>
                  </a:cubicBezTo>
                  <a:cubicBezTo>
                    <a:pt x="9" y="27"/>
                    <a:pt x="9" y="28"/>
                    <a:pt x="10" y="29"/>
                  </a:cubicBezTo>
                  <a:cubicBezTo>
                    <a:pt x="11" y="30"/>
                    <a:pt x="12" y="31"/>
                    <a:pt x="13" y="32"/>
                  </a:cubicBezTo>
                  <a:cubicBezTo>
                    <a:pt x="14" y="32"/>
                    <a:pt x="16" y="32"/>
                    <a:pt x="17" y="32"/>
                  </a:cubicBezTo>
                  <a:cubicBezTo>
                    <a:pt x="18" y="32"/>
                    <a:pt x="20" y="32"/>
                    <a:pt x="21" y="31"/>
                  </a:cubicBezTo>
                  <a:cubicBezTo>
                    <a:pt x="22" y="31"/>
                    <a:pt x="23" y="30"/>
                    <a:pt x="24" y="29"/>
                  </a:cubicBezTo>
                  <a:cubicBezTo>
                    <a:pt x="25" y="27"/>
                    <a:pt x="25" y="26"/>
                    <a:pt x="26" y="25"/>
                  </a:cubicBezTo>
                  <a:cubicBezTo>
                    <a:pt x="26" y="23"/>
                    <a:pt x="26" y="21"/>
                    <a:pt x="2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0" name="Freeform 27">
              <a:extLst>
                <a:ext uri="{FF2B5EF4-FFF2-40B4-BE49-F238E27FC236}">
                  <a16:creationId xmlns:a16="http://schemas.microsoft.com/office/drawing/2014/main" id="{A7C95C0F-A1E9-46B5-B9DB-284F35C72801}"/>
                </a:ext>
              </a:extLst>
            </p:cNvPr>
            <p:cNvSpPr>
              <a:spLocks/>
            </p:cNvSpPr>
            <p:nvPr userDrawn="1"/>
          </p:nvSpPr>
          <p:spPr bwMode="auto">
            <a:xfrm>
              <a:off x="2344710" y="6212575"/>
              <a:ext cx="78468" cy="99391"/>
            </a:xfrm>
            <a:custGeom>
              <a:avLst/>
              <a:gdLst>
                <a:gd name="T0" fmla="*/ 23 w 31"/>
                <a:gd name="T1" fmla="*/ 39 h 39"/>
                <a:gd name="T2" fmla="*/ 23 w 31"/>
                <a:gd name="T3" fmla="*/ 17 h 39"/>
                <a:gd name="T4" fmla="*/ 21 w 31"/>
                <a:gd name="T5" fmla="*/ 9 h 39"/>
                <a:gd name="T6" fmla="*/ 15 w 31"/>
                <a:gd name="T7" fmla="*/ 7 h 39"/>
                <a:gd name="T8" fmla="*/ 12 w 31"/>
                <a:gd name="T9" fmla="*/ 7 h 39"/>
                <a:gd name="T10" fmla="*/ 9 w 31"/>
                <a:gd name="T11" fmla="*/ 9 h 39"/>
                <a:gd name="T12" fmla="*/ 8 w 31"/>
                <a:gd name="T13" fmla="*/ 12 h 39"/>
                <a:gd name="T14" fmla="*/ 7 w 31"/>
                <a:gd name="T15" fmla="*/ 16 h 39"/>
                <a:gd name="T16" fmla="*/ 7 w 31"/>
                <a:gd name="T17" fmla="*/ 39 h 39"/>
                <a:gd name="T18" fmla="*/ 0 w 31"/>
                <a:gd name="T19" fmla="*/ 39 h 39"/>
                <a:gd name="T20" fmla="*/ 0 w 31"/>
                <a:gd name="T21" fmla="*/ 0 h 39"/>
                <a:gd name="T22" fmla="*/ 7 w 31"/>
                <a:gd name="T23" fmla="*/ 0 h 39"/>
                <a:gd name="T24" fmla="*/ 7 w 31"/>
                <a:gd name="T25" fmla="*/ 4 h 39"/>
                <a:gd name="T26" fmla="*/ 9 w 31"/>
                <a:gd name="T27" fmla="*/ 2 h 39"/>
                <a:gd name="T28" fmla="*/ 11 w 31"/>
                <a:gd name="T29" fmla="*/ 1 h 39"/>
                <a:gd name="T30" fmla="*/ 14 w 31"/>
                <a:gd name="T31" fmla="*/ 0 h 39"/>
                <a:gd name="T32" fmla="*/ 17 w 31"/>
                <a:gd name="T33" fmla="*/ 0 h 39"/>
                <a:gd name="T34" fmla="*/ 23 w 31"/>
                <a:gd name="T35" fmla="*/ 1 h 39"/>
                <a:gd name="T36" fmla="*/ 27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1" y="9"/>
                  </a:cubicBezTo>
                  <a:cubicBezTo>
                    <a:pt x="20" y="7"/>
                    <a:pt x="18" y="7"/>
                    <a:pt x="15" y="7"/>
                  </a:cubicBezTo>
                  <a:cubicBezTo>
                    <a:pt x="14" y="7"/>
                    <a:pt x="13" y="7"/>
                    <a:pt x="12" y="7"/>
                  </a:cubicBezTo>
                  <a:cubicBezTo>
                    <a:pt x="11" y="8"/>
                    <a:pt x="10" y="8"/>
                    <a:pt x="9" y="9"/>
                  </a:cubicBezTo>
                  <a:cubicBezTo>
                    <a:pt x="9" y="10"/>
                    <a:pt x="8" y="11"/>
                    <a:pt x="8" y="12"/>
                  </a:cubicBezTo>
                  <a:cubicBezTo>
                    <a:pt x="8" y="14"/>
                    <a:pt x="7" y="15"/>
                    <a:pt x="7" y="16"/>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10" y="2"/>
                    <a:pt x="11" y="1"/>
                    <a:pt x="11" y="1"/>
                  </a:cubicBezTo>
                  <a:cubicBezTo>
                    <a:pt x="12" y="0"/>
                    <a:pt x="13" y="0"/>
                    <a:pt x="14" y="0"/>
                  </a:cubicBezTo>
                  <a:cubicBezTo>
                    <a:pt x="15" y="0"/>
                    <a:pt x="16" y="0"/>
                    <a:pt x="17" y="0"/>
                  </a:cubicBezTo>
                  <a:cubicBezTo>
                    <a:pt x="19" y="0"/>
                    <a:pt x="21" y="0"/>
                    <a:pt x="23" y="1"/>
                  </a:cubicBezTo>
                  <a:cubicBezTo>
                    <a:pt x="25" y="1"/>
                    <a:pt x="26" y="2"/>
                    <a:pt x="27" y="4"/>
                  </a:cubicBezTo>
                  <a:cubicBezTo>
                    <a:pt x="28" y="5"/>
                    <a:pt x="29" y="7"/>
                    <a:pt x="30" y="9"/>
                  </a:cubicBezTo>
                  <a:cubicBezTo>
                    <a:pt x="30"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1" name="Freeform 28">
              <a:extLst>
                <a:ext uri="{FF2B5EF4-FFF2-40B4-BE49-F238E27FC236}">
                  <a16:creationId xmlns:a16="http://schemas.microsoft.com/office/drawing/2014/main" id="{BEEA6186-B2B9-4E5E-9631-B6332C7FDBA3}"/>
                </a:ext>
              </a:extLst>
            </p:cNvPr>
            <p:cNvSpPr>
              <a:spLocks/>
            </p:cNvSpPr>
            <p:nvPr userDrawn="1"/>
          </p:nvSpPr>
          <p:spPr bwMode="auto">
            <a:xfrm>
              <a:off x="2445845" y="6284068"/>
              <a:ext cx="31387"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4 w 12"/>
                <a:gd name="T11" fmla="*/ 11 h 12"/>
                <a:gd name="T12" fmla="*/ 2 w 12"/>
                <a:gd name="T13" fmla="*/ 10 h 12"/>
                <a:gd name="T14" fmla="*/ 1 w 12"/>
                <a:gd name="T15" fmla="*/ 8 h 12"/>
                <a:gd name="T16" fmla="*/ 0 w 12"/>
                <a:gd name="T17" fmla="*/ 6 h 12"/>
                <a:gd name="T18" fmla="*/ 1 w 12"/>
                <a:gd name="T19" fmla="*/ 4 h 12"/>
                <a:gd name="T20" fmla="*/ 2 w 12"/>
                <a:gd name="T21" fmla="*/ 2 h 12"/>
                <a:gd name="T22" fmla="*/ 4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4" y="11"/>
                  </a:cubicBezTo>
                  <a:cubicBezTo>
                    <a:pt x="3" y="11"/>
                    <a:pt x="2" y="10"/>
                    <a:pt x="2" y="10"/>
                  </a:cubicBezTo>
                  <a:cubicBezTo>
                    <a:pt x="1" y="9"/>
                    <a:pt x="1" y="9"/>
                    <a:pt x="1" y="8"/>
                  </a:cubicBezTo>
                  <a:cubicBezTo>
                    <a:pt x="0" y="7"/>
                    <a:pt x="0" y="7"/>
                    <a:pt x="0" y="6"/>
                  </a:cubicBezTo>
                  <a:cubicBezTo>
                    <a:pt x="0" y="5"/>
                    <a:pt x="0" y="4"/>
                    <a:pt x="1" y="4"/>
                  </a:cubicBezTo>
                  <a:cubicBezTo>
                    <a:pt x="1" y="3"/>
                    <a:pt x="1" y="2"/>
                    <a:pt x="2" y="2"/>
                  </a:cubicBezTo>
                  <a:cubicBezTo>
                    <a:pt x="2" y="1"/>
                    <a:pt x="3" y="1"/>
                    <a:pt x="4"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2" name="Freeform 29">
              <a:extLst>
                <a:ext uri="{FF2B5EF4-FFF2-40B4-BE49-F238E27FC236}">
                  <a16:creationId xmlns:a16="http://schemas.microsoft.com/office/drawing/2014/main" id="{E9B00A5D-BE04-4D7D-B4A2-204E2D0E0485}"/>
                </a:ext>
              </a:extLst>
            </p:cNvPr>
            <p:cNvSpPr>
              <a:spLocks/>
            </p:cNvSpPr>
            <p:nvPr userDrawn="1"/>
          </p:nvSpPr>
          <p:spPr bwMode="auto">
            <a:xfrm>
              <a:off x="2540006" y="6181188"/>
              <a:ext cx="97648" cy="130778"/>
            </a:xfrm>
            <a:custGeom>
              <a:avLst/>
              <a:gdLst>
                <a:gd name="T0" fmla="*/ 34 w 56"/>
                <a:gd name="T1" fmla="*/ 11 h 75"/>
                <a:gd name="T2" fmla="*/ 34 w 56"/>
                <a:gd name="T3" fmla="*/ 75 h 75"/>
                <a:gd name="T4" fmla="*/ 22 w 56"/>
                <a:gd name="T5" fmla="*/ 75 h 75"/>
                <a:gd name="T6" fmla="*/ 22 w 56"/>
                <a:gd name="T7" fmla="*/ 11 h 75"/>
                <a:gd name="T8" fmla="*/ 0 w 56"/>
                <a:gd name="T9" fmla="*/ 11 h 75"/>
                <a:gd name="T10" fmla="*/ 0 w 56"/>
                <a:gd name="T11" fmla="*/ 0 h 75"/>
                <a:gd name="T12" fmla="*/ 56 w 56"/>
                <a:gd name="T13" fmla="*/ 0 h 75"/>
                <a:gd name="T14" fmla="*/ 56 w 56"/>
                <a:gd name="T15" fmla="*/ 11 h 75"/>
                <a:gd name="T16" fmla="*/ 34 w 56"/>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34" y="11"/>
                  </a:moveTo>
                  <a:lnTo>
                    <a:pt x="34" y="75"/>
                  </a:lnTo>
                  <a:lnTo>
                    <a:pt x="22" y="75"/>
                  </a:lnTo>
                  <a:lnTo>
                    <a:pt x="22" y="11"/>
                  </a:lnTo>
                  <a:lnTo>
                    <a:pt x="0" y="11"/>
                  </a:lnTo>
                  <a:lnTo>
                    <a:pt x="0" y="0"/>
                  </a:lnTo>
                  <a:lnTo>
                    <a:pt x="56" y="0"/>
                  </a:lnTo>
                  <a:lnTo>
                    <a:pt x="56" y="11"/>
                  </a:lnTo>
                  <a:lnTo>
                    <a:pt x="34"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3" name="Freeform 30">
              <a:extLst>
                <a:ext uri="{FF2B5EF4-FFF2-40B4-BE49-F238E27FC236}">
                  <a16:creationId xmlns:a16="http://schemas.microsoft.com/office/drawing/2014/main" id="{72C85502-C007-49A3-A8AB-2BCC8C53945F}"/>
                </a:ext>
              </a:extLst>
            </p:cNvPr>
            <p:cNvSpPr>
              <a:spLocks/>
            </p:cNvSpPr>
            <p:nvPr userDrawn="1"/>
          </p:nvSpPr>
          <p:spPr bwMode="auto">
            <a:xfrm>
              <a:off x="2651603" y="6174213"/>
              <a:ext cx="80211" cy="137753"/>
            </a:xfrm>
            <a:custGeom>
              <a:avLst/>
              <a:gdLst>
                <a:gd name="T0" fmla="*/ 24 w 31"/>
                <a:gd name="T1" fmla="*/ 54 h 54"/>
                <a:gd name="T2" fmla="*/ 24 w 31"/>
                <a:gd name="T3" fmla="*/ 32 h 54"/>
                <a:gd name="T4" fmla="*/ 22 w 31"/>
                <a:gd name="T5" fmla="*/ 24 h 54"/>
                <a:gd name="T6" fmla="*/ 16 w 31"/>
                <a:gd name="T7" fmla="*/ 22 h 54"/>
                <a:gd name="T8" fmla="*/ 13 w 31"/>
                <a:gd name="T9" fmla="*/ 22 h 54"/>
                <a:gd name="T10" fmla="*/ 10 w 31"/>
                <a:gd name="T11" fmla="*/ 24 h 54"/>
                <a:gd name="T12" fmla="*/ 8 w 31"/>
                <a:gd name="T13" fmla="*/ 27 h 54"/>
                <a:gd name="T14" fmla="*/ 8 w 31"/>
                <a:gd name="T15" fmla="*/ 31 h 54"/>
                <a:gd name="T16" fmla="*/ 8 w 31"/>
                <a:gd name="T17" fmla="*/ 54 h 54"/>
                <a:gd name="T18" fmla="*/ 0 w 31"/>
                <a:gd name="T19" fmla="*/ 54 h 54"/>
                <a:gd name="T20" fmla="*/ 0 w 31"/>
                <a:gd name="T21" fmla="*/ 4 h 54"/>
                <a:gd name="T22" fmla="*/ 8 w 31"/>
                <a:gd name="T23" fmla="*/ 0 h 54"/>
                <a:gd name="T24" fmla="*/ 8 w 31"/>
                <a:gd name="T25" fmla="*/ 19 h 54"/>
                <a:gd name="T26" fmla="*/ 10 w 31"/>
                <a:gd name="T27" fmla="*/ 17 h 54"/>
                <a:gd name="T28" fmla="*/ 12 w 31"/>
                <a:gd name="T29" fmla="*/ 16 h 54"/>
                <a:gd name="T30" fmla="*/ 15 w 31"/>
                <a:gd name="T31" fmla="*/ 15 h 54"/>
                <a:gd name="T32" fmla="*/ 18 w 31"/>
                <a:gd name="T33" fmla="*/ 15 h 54"/>
                <a:gd name="T34" fmla="*/ 24 w 31"/>
                <a:gd name="T35" fmla="*/ 16 h 54"/>
                <a:gd name="T36" fmla="*/ 28 w 31"/>
                <a:gd name="T37" fmla="*/ 19 h 54"/>
                <a:gd name="T38" fmla="*/ 30 w 31"/>
                <a:gd name="T39" fmla="*/ 24 h 54"/>
                <a:gd name="T40" fmla="*/ 31 w 31"/>
                <a:gd name="T41" fmla="*/ 32 h 54"/>
                <a:gd name="T42" fmla="*/ 31 w 31"/>
                <a:gd name="T43" fmla="*/ 54 h 54"/>
                <a:gd name="T44" fmla="*/ 24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4" y="54"/>
                  </a:moveTo>
                  <a:cubicBezTo>
                    <a:pt x="24" y="32"/>
                    <a:pt x="24" y="32"/>
                    <a:pt x="24" y="32"/>
                  </a:cubicBezTo>
                  <a:cubicBezTo>
                    <a:pt x="24" y="28"/>
                    <a:pt x="23" y="26"/>
                    <a:pt x="22" y="24"/>
                  </a:cubicBezTo>
                  <a:cubicBezTo>
                    <a:pt x="21" y="22"/>
                    <a:pt x="19" y="22"/>
                    <a:pt x="16" y="22"/>
                  </a:cubicBezTo>
                  <a:cubicBezTo>
                    <a:pt x="15" y="22"/>
                    <a:pt x="14" y="22"/>
                    <a:pt x="13" y="22"/>
                  </a:cubicBezTo>
                  <a:cubicBezTo>
                    <a:pt x="12" y="22"/>
                    <a:pt x="11" y="23"/>
                    <a:pt x="10" y="24"/>
                  </a:cubicBezTo>
                  <a:cubicBezTo>
                    <a:pt x="9" y="25"/>
                    <a:pt x="9" y="26"/>
                    <a:pt x="8" y="27"/>
                  </a:cubicBezTo>
                  <a:cubicBezTo>
                    <a:pt x="8" y="28"/>
                    <a:pt x="8" y="30"/>
                    <a:pt x="8" y="31"/>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8" y="18"/>
                    <a:pt x="9" y="18"/>
                    <a:pt x="10" y="17"/>
                  </a:cubicBezTo>
                  <a:cubicBezTo>
                    <a:pt x="10" y="17"/>
                    <a:pt x="11" y="16"/>
                    <a:pt x="12" y="16"/>
                  </a:cubicBezTo>
                  <a:cubicBezTo>
                    <a:pt x="13" y="15"/>
                    <a:pt x="14" y="15"/>
                    <a:pt x="15" y="15"/>
                  </a:cubicBezTo>
                  <a:cubicBezTo>
                    <a:pt x="16" y="15"/>
                    <a:pt x="17" y="15"/>
                    <a:pt x="18" y="15"/>
                  </a:cubicBezTo>
                  <a:cubicBezTo>
                    <a:pt x="20" y="15"/>
                    <a:pt x="22" y="15"/>
                    <a:pt x="24" y="16"/>
                  </a:cubicBezTo>
                  <a:cubicBezTo>
                    <a:pt x="25" y="16"/>
                    <a:pt x="27" y="17"/>
                    <a:pt x="28" y="19"/>
                  </a:cubicBezTo>
                  <a:cubicBezTo>
                    <a:pt x="29" y="20"/>
                    <a:pt x="30" y="22"/>
                    <a:pt x="30" y="24"/>
                  </a:cubicBezTo>
                  <a:cubicBezTo>
                    <a:pt x="31" y="27"/>
                    <a:pt x="31" y="29"/>
                    <a:pt x="31" y="32"/>
                  </a:cubicBezTo>
                  <a:cubicBezTo>
                    <a:pt x="31" y="54"/>
                    <a:pt x="31" y="54"/>
                    <a:pt x="31" y="54"/>
                  </a:cubicBezTo>
                  <a:lnTo>
                    <a:pt x="24"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4" name="Freeform 31">
              <a:extLst>
                <a:ext uri="{FF2B5EF4-FFF2-40B4-BE49-F238E27FC236}">
                  <a16:creationId xmlns:a16="http://schemas.microsoft.com/office/drawing/2014/main" id="{9A42586B-B388-4323-82EB-ED3423EDC5DE}"/>
                </a:ext>
              </a:extLst>
            </p:cNvPr>
            <p:cNvSpPr>
              <a:spLocks noEditPoints="1"/>
            </p:cNvSpPr>
            <p:nvPr userDrawn="1"/>
          </p:nvSpPr>
          <p:spPr bwMode="auto">
            <a:xfrm>
              <a:off x="2750996" y="6212575"/>
              <a:ext cx="85443" cy="101135"/>
            </a:xfrm>
            <a:custGeom>
              <a:avLst/>
              <a:gdLst>
                <a:gd name="T0" fmla="*/ 33 w 33"/>
                <a:gd name="T1" fmla="*/ 19 h 40"/>
                <a:gd name="T2" fmla="*/ 33 w 33"/>
                <a:gd name="T3" fmla="*/ 21 h 40"/>
                <a:gd name="T4" fmla="*/ 33 w 33"/>
                <a:gd name="T5" fmla="*/ 22 h 40"/>
                <a:gd name="T6" fmla="*/ 7 w 33"/>
                <a:gd name="T7" fmla="*/ 22 h 40"/>
                <a:gd name="T8" fmla="*/ 8 w 33"/>
                <a:gd name="T9" fmla="*/ 27 h 40"/>
                <a:gd name="T10" fmla="*/ 11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7" y="24"/>
                    <a:pt x="8" y="26"/>
                    <a:pt x="8" y="27"/>
                  </a:cubicBezTo>
                  <a:cubicBezTo>
                    <a:pt x="9" y="28"/>
                    <a:pt x="10" y="29"/>
                    <a:pt x="11" y="30"/>
                  </a:cubicBezTo>
                  <a:cubicBezTo>
                    <a:pt x="11" y="31"/>
                    <a:pt x="12" y="32"/>
                    <a:pt x="13" y="32"/>
                  </a:cubicBezTo>
                  <a:cubicBezTo>
                    <a:pt x="15" y="33"/>
                    <a:pt x="16" y="33"/>
                    <a:pt x="17" y="33"/>
                  </a:cubicBezTo>
                  <a:cubicBezTo>
                    <a:pt x="18" y="33"/>
                    <a:pt x="18" y="33"/>
                    <a:pt x="19" y="33"/>
                  </a:cubicBezTo>
                  <a:cubicBezTo>
                    <a:pt x="20" y="32"/>
                    <a:pt x="21" y="32"/>
                    <a:pt x="21" y="32"/>
                  </a:cubicBezTo>
                  <a:cubicBezTo>
                    <a:pt x="22" y="32"/>
                    <a:pt x="23"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7"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5" name="Freeform 32">
              <a:extLst>
                <a:ext uri="{FF2B5EF4-FFF2-40B4-BE49-F238E27FC236}">
                  <a16:creationId xmlns:a16="http://schemas.microsoft.com/office/drawing/2014/main" id="{558D2F0C-3796-492F-9EBD-4BB822191F30}"/>
                </a:ext>
              </a:extLst>
            </p:cNvPr>
            <p:cNvSpPr>
              <a:spLocks noEditPoints="1"/>
            </p:cNvSpPr>
            <p:nvPr userDrawn="1"/>
          </p:nvSpPr>
          <p:spPr bwMode="auto">
            <a:xfrm>
              <a:off x="2902698" y="6174213"/>
              <a:ext cx="80211" cy="139497"/>
            </a:xfrm>
            <a:custGeom>
              <a:avLst/>
              <a:gdLst>
                <a:gd name="T0" fmla="*/ 32 w 32"/>
                <a:gd name="T1" fmla="*/ 35 h 55"/>
                <a:gd name="T2" fmla="*/ 31 w 32"/>
                <a:gd name="T3" fmla="*/ 44 h 55"/>
                <a:gd name="T4" fmla="*/ 28 w 32"/>
                <a:gd name="T5" fmla="*/ 50 h 55"/>
                <a:gd name="T6" fmla="*/ 23 w 32"/>
                <a:gd name="T7" fmla="*/ 53 h 55"/>
                <a:gd name="T8" fmla="*/ 17 w 32"/>
                <a:gd name="T9" fmla="*/ 55 h 55"/>
                <a:gd name="T10" fmla="*/ 12 w 32"/>
                <a:gd name="T11" fmla="*/ 53 h 55"/>
                <a:gd name="T12" fmla="*/ 7 w 32"/>
                <a:gd name="T13" fmla="*/ 50 h 55"/>
                <a:gd name="T14" fmla="*/ 7 w 32"/>
                <a:gd name="T15" fmla="*/ 54 h 55"/>
                <a:gd name="T16" fmla="*/ 0 w 32"/>
                <a:gd name="T17" fmla="*/ 54 h 55"/>
                <a:gd name="T18" fmla="*/ 0 w 32"/>
                <a:gd name="T19" fmla="*/ 4 h 55"/>
                <a:gd name="T20" fmla="*/ 7 w 32"/>
                <a:gd name="T21" fmla="*/ 0 h 55"/>
                <a:gd name="T22" fmla="*/ 7 w 32"/>
                <a:gd name="T23" fmla="*/ 19 h 55"/>
                <a:gd name="T24" fmla="*/ 10 w 32"/>
                <a:gd name="T25" fmla="*/ 17 h 55"/>
                <a:gd name="T26" fmla="*/ 12 w 32"/>
                <a:gd name="T27" fmla="*/ 16 h 55"/>
                <a:gd name="T28" fmla="*/ 14 w 32"/>
                <a:gd name="T29" fmla="*/ 15 h 55"/>
                <a:gd name="T30" fmla="*/ 17 w 32"/>
                <a:gd name="T31" fmla="*/ 15 h 55"/>
                <a:gd name="T32" fmla="*/ 23 w 32"/>
                <a:gd name="T33" fmla="*/ 16 h 55"/>
                <a:gd name="T34" fmla="*/ 28 w 32"/>
                <a:gd name="T35" fmla="*/ 19 h 55"/>
                <a:gd name="T36" fmla="*/ 31 w 32"/>
                <a:gd name="T37" fmla="*/ 26 h 55"/>
                <a:gd name="T38" fmla="*/ 32 w 32"/>
                <a:gd name="T39" fmla="*/ 35 h 55"/>
                <a:gd name="T40" fmla="*/ 25 w 32"/>
                <a:gd name="T41" fmla="*/ 35 h 55"/>
                <a:gd name="T42" fmla="*/ 23 w 32"/>
                <a:gd name="T43" fmla="*/ 25 h 55"/>
                <a:gd name="T44" fmla="*/ 16 w 32"/>
                <a:gd name="T45" fmla="*/ 22 h 55"/>
                <a:gd name="T46" fmla="*/ 14 w 32"/>
                <a:gd name="T47" fmla="*/ 22 h 55"/>
                <a:gd name="T48" fmla="*/ 11 w 32"/>
                <a:gd name="T49" fmla="*/ 23 h 55"/>
                <a:gd name="T50" fmla="*/ 9 w 32"/>
                <a:gd name="T51" fmla="*/ 25 h 55"/>
                <a:gd name="T52" fmla="*/ 7 w 32"/>
                <a:gd name="T53" fmla="*/ 26 h 55"/>
                <a:gd name="T54" fmla="*/ 7 w 32"/>
                <a:gd name="T55" fmla="*/ 43 h 55"/>
                <a:gd name="T56" fmla="*/ 9 w 32"/>
                <a:gd name="T57" fmla="*/ 44 h 55"/>
                <a:gd name="T58" fmla="*/ 11 w 32"/>
                <a:gd name="T59" fmla="*/ 46 h 55"/>
                <a:gd name="T60" fmla="*/ 14 w 32"/>
                <a:gd name="T61" fmla="*/ 47 h 55"/>
                <a:gd name="T62" fmla="*/ 16 w 32"/>
                <a:gd name="T63" fmla="*/ 48 h 55"/>
                <a:gd name="T64" fmla="*/ 23 w 32"/>
                <a:gd name="T65" fmla="*/ 45 h 55"/>
                <a:gd name="T66" fmla="*/ 25 w 32"/>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5">
                  <a:moveTo>
                    <a:pt x="32" y="35"/>
                  </a:moveTo>
                  <a:cubicBezTo>
                    <a:pt x="32" y="38"/>
                    <a:pt x="32" y="41"/>
                    <a:pt x="31" y="44"/>
                  </a:cubicBezTo>
                  <a:cubicBezTo>
                    <a:pt x="30" y="46"/>
                    <a:pt x="29" y="48"/>
                    <a:pt x="28" y="50"/>
                  </a:cubicBezTo>
                  <a:cubicBezTo>
                    <a:pt x="26" y="51"/>
                    <a:pt x="25" y="53"/>
                    <a:pt x="23" y="53"/>
                  </a:cubicBezTo>
                  <a:cubicBezTo>
                    <a:pt x="21" y="54"/>
                    <a:pt x="19" y="55"/>
                    <a:pt x="17" y="55"/>
                  </a:cubicBezTo>
                  <a:cubicBezTo>
                    <a:pt x="15" y="55"/>
                    <a:pt x="13" y="54"/>
                    <a:pt x="12" y="53"/>
                  </a:cubicBezTo>
                  <a:cubicBezTo>
                    <a:pt x="10" y="52"/>
                    <a:pt x="9" y="51"/>
                    <a:pt x="7" y="50"/>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10" y="17"/>
                  </a:cubicBezTo>
                  <a:cubicBezTo>
                    <a:pt x="10" y="17"/>
                    <a:pt x="11" y="16"/>
                    <a:pt x="12" y="16"/>
                  </a:cubicBezTo>
                  <a:cubicBezTo>
                    <a:pt x="12" y="16"/>
                    <a:pt x="13" y="15"/>
                    <a:pt x="14" y="15"/>
                  </a:cubicBezTo>
                  <a:cubicBezTo>
                    <a:pt x="15" y="15"/>
                    <a:pt x="16" y="15"/>
                    <a:pt x="17" y="15"/>
                  </a:cubicBezTo>
                  <a:cubicBezTo>
                    <a:pt x="20" y="15"/>
                    <a:pt x="21" y="15"/>
                    <a:pt x="23" y="16"/>
                  </a:cubicBezTo>
                  <a:cubicBezTo>
                    <a:pt x="25" y="16"/>
                    <a:pt x="27" y="18"/>
                    <a:pt x="28" y="19"/>
                  </a:cubicBezTo>
                  <a:cubicBezTo>
                    <a:pt x="29" y="21"/>
                    <a:pt x="30" y="23"/>
                    <a:pt x="31" y="26"/>
                  </a:cubicBezTo>
                  <a:cubicBezTo>
                    <a:pt x="32" y="28"/>
                    <a:pt x="32" y="32"/>
                    <a:pt x="32" y="35"/>
                  </a:cubicBezTo>
                  <a:close/>
                  <a:moveTo>
                    <a:pt x="25" y="35"/>
                  </a:moveTo>
                  <a:cubicBezTo>
                    <a:pt x="25" y="31"/>
                    <a:pt x="24" y="27"/>
                    <a:pt x="23" y="25"/>
                  </a:cubicBezTo>
                  <a:cubicBezTo>
                    <a:pt x="21" y="23"/>
                    <a:pt x="19" y="22"/>
                    <a:pt x="16" y="22"/>
                  </a:cubicBezTo>
                  <a:cubicBezTo>
                    <a:pt x="15" y="22"/>
                    <a:pt x="14" y="22"/>
                    <a:pt x="14" y="22"/>
                  </a:cubicBezTo>
                  <a:cubicBezTo>
                    <a:pt x="13" y="22"/>
                    <a:pt x="12" y="23"/>
                    <a:pt x="11" y="23"/>
                  </a:cubicBezTo>
                  <a:cubicBezTo>
                    <a:pt x="10" y="23"/>
                    <a:pt x="10" y="24"/>
                    <a:pt x="9" y="25"/>
                  </a:cubicBezTo>
                  <a:cubicBezTo>
                    <a:pt x="8" y="25"/>
                    <a:pt x="8" y="26"/>
                    <a:pt x="7" y="26"/>
                  </a:cubicBezTo>
                  <a:cubicBezTo>
                    <a:pt x="7" y="43"/>
                    <a:pt x="7" y="43"/>
                    <a:pt x="7" y="43"/>
                  </a:cubicBezTo>
                  <a:cubicBezTo>
                    <a:pt x="8" y="43"/>
                    <a:pt x="8" y="44"/>
                    <a:pt x="9" y="44"/>
                  </a:cubicBezTo>
                  <a:cubicBezTo>
                    <a:pt x="10" y="45"/>
                    <a:pt x="10" y="45"/>
                    <a:pt x="11" y="46"/>
                  </a:cubicBezTo>
                  <a:cubicBezTo>
                    <a:pt x="12" y="46"/>
                    <a:pt x="13" y="47"/>
                    <a:pt x="14" y="47"/>
                  </a:cubicBezTo>
                  <a:cubicBezTo>
                    <a:pt x="15" y="47"/>
                    <a:pt x="15" y="48"/>
                    <a:pt x="16"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6" name="Freeform 33">
              <a:extLst>
                <a:ext uri="{FF2B5EF4-FFF2-40B4-BE49-F238E27FC236}">
                  <a16:creationId xmlns:a16="http://schemas.microsoft.com/office/drawing/2014/main" id="{DE4E3633-17EF-414F-A86D-0B6A9F2F098F}"/>
                </a:ext>
              </a:extLst>
            </p:cNvPr>
            <p:cNvSpPr>
              <a:spLocks noEditPoints="1"/>
            </p:cNvSpPr>
            <p:nvPr userDrawn="1"/>
          </p:nvSpPr>
          <p:spPr bwMode="auto">
            <a:xfrm>
              <a:off x="2998603"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8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8" y="37"/>
                  </a:cubicBezTo>
                  <a:cubicBezTo>
                    <a:pt x="27" y="37"/>
                    <a:pt x="26" y="38"/>
                    <a:pt x="25" y="38"/>
                  </a:cubicBezTo>
                  <a:cubicBezTo>
                    <a:pt x="24" y="39"/>
                    <a:pt x="23"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7"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7" name="Freeform 34">
              <a:extLst>
                <a:ext uri="{FF2B5EF4-FFF2-40B4-BE49-F238E27FC236}">
                  <a16:creationId xmlns:a16="http://schemas.microsoft.com/office/drawing/2014/main" id="{2572AE39-9386-47FC-B6AF-FBCF804BEBF8}"/>
                </a:ext>
              </a:extLst>
            </p:cNvPr>
            <p:cNvSpPr>
              <a:spLocks/>
            </p:cNvSpPr>
            <p:nvPr userDrawn="1"/>
          </p:nvSpPr>
          <p:spPr bwMode="auto">
            <a:xfrm>
              <a:off x="309625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3"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8" name="Freeform 35">
              <a:extLst>
                <a:ext uri="{FF2B5EF4-FFF2-40B4-BE49-F238E27FC236}">
                  <a16:creationId xmlns:a16="http://schemas.microsoft.com/office/drawing/2014/main" id="{7096AEC6-B8C0-4212-842F-89677AE7D800}"/>
                </a:ext>
              </a:extLst>
            </p:cNvPr>
            <p:cNvSpPr>
              <a:spLocks/>
            </p:cNvSpPr>
            <p:nvPr userDrawn="1"/>
          </p:nvSpPr>
          <p:spPr bwMode="auto">
            <a:xfrm>
              <a:off x="3164256" y="6174213"/>
              <a:ext cx="55799" cy="139497"/>
            </a:xfrm>
            <a:custGeom>
              <a:avLst/>
              <a:gdLst>
                <a:gd name="T0" fmla="*/ 21 w 22"/>
                <a:gd name="T1" fmla="*/ 53 h 55"/>
                <a:gd name="T2" fmla="*/ 18 w 22"/>
                <a:gd name="T3" fmla="*/ 54 h 55"/>
                <a:gd name="T4" fmla="*/ 14 w 22"/>
                <a:gd name="T5" fmla="*/ 55 h 55"/>
                <a:gd name="T6" fmla="*/ 10 w 22"/>
                <a:gd name="T7" fmla="*/ 54 h 55"/>
                <a:gd name="T8" fmla="*/ 7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6" y="54"/>
                    <a:pt x="15" y="55"/>
                    <a:pt x="14" y="55"/>
                  </a:cubicBezTo>
                  <a:cubicBezTo>
                    <a:pt x="12" y="55"/>
                    <a:pt x="11" y="54"/>
                    <a:pt x="10" y="54"/>
                  </a:cubicBezTo>
                  <a:cubicBezTo>
                    <a:pt x="9" y="54"/>
                    <a:pt x="8" y="53"/>
                    <a:pt x="7"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9" name="Freeform 36">
              <a:extLst>
                <a:ext uri="{FF2B5EF4-FFF2-40B4-BE49-F238E27FC236}">
                  <a16:creationId xmlns:a16="http://schemas.microsoft.com/office/drawing/2014/main" id="{406AD873-E434-40CF-BFBD-6D1D1CA7CB89}"/>
                </a:ext>
              </a:extLst>
            </p:cNvPr>
            <p:cNvSpPr>
              <a:spLocks noEditPoints="1"/>
            </p:cNvSpPr>
            <p:nvPr userDrawn="1"/>
          </p:nvSpPr>
          <p:spPr bwMode="auto">
            <a:xfrm>
              <a:off x="3234004"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0" name="Freeform 37">
              <a:extLst>
                <a:ext uri="{FF2B5EF4-FFF2-40B4-BE49-F238E27FC236}">
                  <a16:creationId xmlns:a16="http://schemas.microsoft.com/office/drawing/2014/main" id="{74857EE2-44CC-4E8F-B1BB-355509B3EFE5}"/>
                </a:ext>
              </a:extLst>
            </p:cNvPr>
            <p:cNvSpPr>
              <a:spLocks/>
            </p:cNvSpPr>
            <p:nvPr userDrawn="1"/>
          </p:nvSpPr>
          <p:spPr bwMode="auto">
            <a:xfrm>
              <a:off x="3336884" y="6212575"/>
              <a:ext cx="59286" cy="99391"/>
            </a:xfrm>
            <a:custGeom>
              <a:avLst/>
              <a:gdLst>
                <a:gd name="T0" fmla="*/ 21 w 23"/>
                <a:gd name="T1" fmla="*/ 8 h 39"/>
                <a:gd name="T2" fmla="*/ 19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7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9" y="7"/>
                  </a:cubicBezTo>
                  <a:cubicBezTo>
                    <a:pt x="18" y="7"/>
                    <a:pt x="17"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1" y="1"/>
                  </a:cubicBezTo>
                  <a:cubicBezTo>
                    <a:pt x="12" y="0"/>
                    <a:pt x="13" y="0"/>
                    <a:pt x="14" y="0"/>
                  </a:cubicBezTo>
                  <a:cubicBezTo>
                    <a:pt x="15" y="0"/>
                    <a:pt x="16" y="0"/>
                    <a:pt x="17"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1" name="Freeform 38">
              <a:extLst>
                <a:ext uri="{FF2B5EF4-FFF2-40B4-BE49-F238E27FC236}">
                  <a16:creationId xmlns:a16="http://schemas.microsoft.com/office/drawing/2014/main" id="{D39EC8B1-952E-4BF5-9735-6A38584161BC}"/>
                </a:ext>
              </a:extLst>
            </p:cNvPr>
            <p:cNvSpPr>
              <a:spLocks/>
            </p:cNvSpPr>
            <p:nvPr userDrawn="1"/>
          </p:nvSpPr>
          <p:spPr bwMode="auto">
            <a:xfrm>
              <a:off x="3451969"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2" name="Freeform 39">
              <a:extLst>
                <a:ext uri="{FF2B5EF4-FFF2-40B4-BE49-F238E27FC236}">
                  <a16:creationId xmlns:a16="http://schemas.microsoft.com/office/drawing/2014/main" id="{EA37D3DF-3401-44BD-97F4-F423BFC87A10}"/>
                </a:ext>
              </a:extLst>
            </p:cNvPr>
            <p:cNvSpPr>
              <a:spLocks/>
            </p:cNvSpPr>
            <p:nvPr userDrawn="1"/>
          </p:nvSpPr>
          <p:spPr bwMode="auto">
            <a:xfrm>
              <a:off x="3530436"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3" name="Freeform 40">
              <a:extLst>
                <a:ext uri="{FF2B5EF4-FFF2-40B4-BE49-F238E27FC236}">
                  <a16:creationId xmlns:a16="http://schemas.microsoft.com/office/drawing/2014/main" id="{7DFA4B46-95EA-4D4D-800F-4D2DB7BB66E0}"/>
                </a:ext>
              </a:extLst>
            </p:cNvPr>
            <p:cNvSpPr>
              <a:spLocks noEditPoints="1"/>
            </p:cNvSpPr>
            <p:nvPr userDrawn="1"/>
          </p:nvSpPr>
          <p:spPr bwMode="auto">
            <a:xfrm>
              <a:off x="362808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4" name="Freeform 41">
              <a:extLst>
                <a:ext uri="{FF2B5EF4-FFF2-40B4-BE49-F238E27FC236}">
                  <a16:creationId xmlns:a16="http://schemas.microsoft.com/office/drawing/2014/main" id="{EF5012BA-3255-4BEF-8F4F-9117A6BEF324}"/>
                </a:ext>
              </a:extLst>
            </p:cNvPr>
            <p:cNvSpPr>
              <a:spLocks noEditPoints="1"/>
            </p:cNvSpPr>
            <p:nvPr userDrawn="1"/>
          </p:nvSpPr>
          <p:spPr bwMode="auto">
            <a:xfrm>
              <a:off x="3772813" y="6212575"/>
              <a:ext cx="81955" cy="101135"/>
            </a:xfrm>
            <a:custGeom>
              <a:avLst/>
              <a:gdLst>
                <a:gd name="T0" fmla="*/ 24 w 32"/>
                <a:gd name="T1" fmla="*/ 39 h 40"/>
                <a:gd name="T2" fmla="*/ 24 w 32"/>
                <a:gd name="T3" fmla="*/ 35 h 40"/>
                <a:gd name="T4" fmla="*/ 22 w 32"/>
                <a:gd name="T5" fmla="*/ 37 h 40"/>
                <a:gd name="T6" fmla="*/ 20 w 32"/>
                <a:gd name="T7" fmla="*/ 38 h 40"/>
                <a:gd name="T8" fmla="*/ 17 w 32"/>
                <a:gd name="T9" fmla="*/ 39 h 40"/>
                <a:gd name="T10" fmla="*/ 14 w 32"/>
                <a:gd name="T11" fmla="*/ 40 h 40"/>
                <a:gd name="T12" fmla="*/ 9 w 32"/>
                <a:gd name="T13" fmla="*/ 39 h 40"/>
                <a:gd name="T14" fmla="*/ 5 w 32"/>
                <a:gd name="T15" fmla="*/ 37 h 40"/>
                <a:gd name="T16" fmla="*/ 2 w 32"/>
                <a:gd name="T17" fmla="*/ 33 h 40"/>
                <a:gd name="T18" fmla="*/ 0 w 32"/>
                <a:gd name="T19" fmla="*/ 27 h 40"/>
                <a:gd name="T20" fmla="*/ 2 w 32"/>
                <a:gd name="T21" fmla="*/ 21 h 40"/>
                <a:gd name="T22" fmla="*/ 5 w 32"/>
                <a:gd name="T23" fmla="*/ 17 h 40"/>
                <a:gd name="T24" fmla="*/ 10 w 32"/>
                <a:gd name="T25" fmla="*/ 15 h 40"/>
                <a:gd name="T26" fmla="*/ 16 w 32"/>
                <a:gd name="T27" fmla="*/ 14 h 40"/>
                <a:gd name="T28" fmla="*/ 21 w 32"/>
                <a:gd name="T29" fmla="*/ 15 h 40"/>
                <a:gd name="T30" fmla="*/ 24 w 32"/>
                <a:gd name="T31" fmla="*/ 16 h 40"/>
                <a:gd name="T32" fmla="*/ 24 w 32"/>
                <a:gd name="T33" fmla="*/ 13 h 40"/>
                <a:gd name="T34" fmla="*/ 22 w 32"/>
                <a:gd name="T35" fmla="*/ 8 h 40"/>
                <a:gd name="T36" fmla="*/ 17 w 32"/>
                <a:gd name="T37" fmla="*/ 6 h 40"/>
                <a:gd name="T38" fmla="*/ 12 w 32"/>
                <a:gd name="T39" fmla="*/ 7 h 40"/>
                <a:gd name="T40" fmla="*/ 7 w 32"/>
                <a:gd name="T41" fmla="*/ 9 h 40"/>
                <a:gd name="T42" fmla="*/ 4 w 32"/>
                <a:gd name="T43" fmla="*/ 3 h 40"/>
                <a:gd name="T44" fmla="*/ 10 w 32"/>
                <a:gd name="T45" fmla="*/ 0 h 40"/>
                <a:gd name="T46" fmla="*/ 17 w 32"/>
                <a:gd name="T47" fmla="*/ 0 h 40"/>
                <a:gd name="T48" fmla="*/ 23 w 32"/>
                <a:gd name="T49" fmla="*/ 0 h 40"/>
                <a:gd name="T50" fmla="*/ 28 w 32"/>
                <a:gd name="T51" fmla="*/ 3 h 40"/>
                <a:gd name="T52" fmla="*/ 31 w 32"/>
                <a:gd name="T53" fmla="*/ 7 h 40"/>
                <a:gd name="T54" fmla="*/ 32 w 32"/>
                <a:gd name="T55" fmla="*/ 12 h 40"/>
                <a:gd name="T56" fmla="*/ 32 w 32"/>
                <a:gd name="T57" fmla="*/ 39 h 40"/>
                <a:gd name="T58" fmla="*/ 24 w 32"/>
                <a:gd name="T59" fmla="*/ 39 h 40"/>
                <a:gd name="T60" fmla="*/ 24 w 32"/>
                <a:gd name="T61" fmla="*/ 22 h 40"/>
                <a:gd name="T62" fmla="*/ 22 w 32"/>
                <a:gd name="T63" fmla="*/ 22 h 40"/>
                <a:gd name="T64" fmla="*/ 21 w 32"/>
                <a:gd name="T65" fmla="*/ 21 h 40"/>
                <a:gd name="T66" fmla="*/ 18 w 32"/>
                <a:gd name="T67" fmla="*/ 21 h 40"/>
                <a:gd name="T68" fmla="*/ 16 w 32"/>
                <a:gd name="T69" fmla="*/ 21 h 40"/>
                <a:gd name="T70" fmla="*/ 10 w 32"/>
                <a:gd name="T71" fmla="*/ 22 h 40"/>
                <a:gd name="T72" fmla="*/ 8 w 32"/>
                <a:gd name="T73" fmla="*/ 26 h 40"/>
                <a:gd name="T74" fmla="*/ 8 w 32"/>
                <a:gd name="T75" fmla="*/ 29 h 40"/>
                <a:gd name="T76" fmla="*/ 10 w 32"/>
                <a:gd name="T77" fmla="*/ 31 h 40"/>
                <a:gd name="T78" fmla="*/ 12 w 32"/>
                <a:gd name="T79" fmla="*/ 32 h 40"/>
                <a:gd name="T80" fmla="*/ 15 w 32"/>
                <a:gd name="T81" fmla="*/ 33 h 40"/>
                <a:gd name="T82" fmla="*/ 18 w 32"/>
                <a:gd name="T83" fmla="*/ 32 h 40"/>
                <a:gd name="T84" fmla="*/ 21 w 32"/>
                <a:gd name="T85" fmla="*/ 31 h 40"/>
                <a:gd name="T86" fmla="*/ 23 w 32"/>
                <a:gd name="T87" fmla="*/ 30 h 40"/>
                <a:gd name="T88" fmla="*/ 24 w 32"/>
                <a:gd name="T89" fmla="*/ 28 h 40"/>
                <a:gd name="T90" fmla="*/ 24 w 32"/>
                <a:gd name="T9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0">
                  <a:moveTo>
                    <a:pt x="24" y="39"/>
                  </a:moveTo>
                  <a:cubicBezTo>
                    <a:pt x="24" y="35"/>
                    <a:pt x="24" y="35"/>
                    <a:pt x="24" y="35"/>
                  </a:cubicBezTo>
                  <a:cubicBezTo>
                    <a:pt x="23" y="36"/>
                    <a:pt x="23" y="37"/>
                    <a:pt x="22" y="37"/>
                  </a:cubicBezTo>
                  <a:cubicBezTo>
                    <a:pt x="21" y="37"/>
                    <a:pt x="21" y="38"/>
                    <a:pt x="20" y="38"/>
                  </a:cubicBezTo>
                  <a:cubicBezTo>
                    <a:pt x="19" y="39"/>
                    <a:pt x="18" y="39"/>
                    <a:pt x="17" y="39"/>
                  </a:cubicBezTo>
                  <a:cubicBezTo>
                    <a:pt x="16" y="39"/>
                    <a:pt x="15" y="40"/>
                    <a:pt x="14" y="40"/>
                  </a:cubicBezTo>
                  <a:cubicBezTo>
                    <a:pt x="12" y="40"/>
                    <a:pt x="11" y="39"/>
                    <a:pt x="9" y="39"/>
                  </a:cubicBezTo>
                  <a:cubicBezTo>
                    <a:pt x="7" y="38"/>
                    <a:pt x="6" y="38"/>
                    <a:pt x="5" y="37"/>
                  </a:cubicBezTo>
                  <a:cubicBezTo>
                    <a:pt x="3" y="36"/>
                    <a:pt x="2" y="34"/>
                    <a:pt x="2" y="33"/>
                  </a:cubicBezTo>
                  <a:cubicBezTo>
                    <a:pt x="1" y="31"/>
                    <a:pt x="0" y="29"/>
                    <a:pt x="0" y="27"/>
                  </a:cubicBezTo>
                  <a:cubicBezTo>
                    <a:pt x="0" y="24"/>
                    <a:pt x="1" y="23"/>
                    <a:pt x="2" y="21"/>
                  </a:cubicBezTo>
                  <a:cubicBezTo>
                    <a:pt x="2" y="20"/>
                    <a:pt x="3" y="18"/>
                    <a:pt x="5" y="17"/>
                  </a:cubicBezTo>
                  <a:cubicBezTo>
                    <a:pt x="6" y="16"/>
                    <a:pt x="8" y="15"/>
                    <a:pt x="10" y="15"/>
                  </a:cubicBezTo>
                  <a:cubicBezTo>
                    <a:pt x="12" y="14"/>
                    <a:pt x="14" y="14"/>
                    <a:pt x="16" y="14"/>
                  </a:cubicBezTo>
                  <a:cubicBezTo>
                    <a:pt x="18" y="14"/>
                    <a:pt x="19" y="14"/>
                    <a:pt x="21" y="15"/>
                  </a:cubicBezTo>
                  <a:cubicBezTo>
                    <a:pt x="22" y="15"/>
                    <a:pt x="23" y="15"/>
                    <a:pt x="24" y="16"/>
                  </a:cubicBezTo>
                  <a:cubicBezTo>
                    <a:pt x="24" y="13"/>
                    <a:pt x="24" y="13"/>
                    <a:pt x="24" y="13"/>
                  </a:cubicBezTo>
                  <a:cubicBezTo>
                    <a:pt x="24" y="11"/>
                    <a:pt x="24" y="9"/>
                    <a:pt x="22" y="8"/>
                  </a:cubicBezTo>
                  <a:cubicBezTo>
                    <a:pt x="21" y="7"/>
                    <a:pt x="19" y="6"/>
                    <a:pt x="17" y="6"/>
                  </a:cubicBezTo>
                  <a:cubicBezTo>
                    <a:pt x="15" y="6"/>
                    <a:pt x="13" y="6"/>
                    <a:pt x="12" y="7"/>
                  </a:cubicBezTo>
                  <a:cubicBezTo>
                    <a:pt x="10" y="7"/>
                    <a:pt x="9" y="8"/>
                    <a:pt x="7" y="9"/>
                  </a:cubicBezTo>
                  <a:cubicBezTo>
                    <a:pt x="4" y="3"/>
                    <a:pt x="4" y="3"/>
                    <a:pt x="4" y="3"/>
                  </a:cubicBezTo>
                  <a:cubicBezTo>
                    <a:pt x="6" y="2"/>
                    <a:pt x="8" y="1"/>
                    <a:pt x="10" y="0"/>
                  </a:cubicBezTo>
                  <a:cubicBezTo>
                    <a:pt x="12" y="0"/>
                    <a:pt x="15" y="0"/>
                    <a:pt x="17" y="0"/>
                  </a:cubicBezTo>
                  <a:cubicBezTo>
                    <a:pt x="19" y="0"/>
                    <a:pt x="21" y="0"/>
                    <a:pt x="23" y="0"/>
                  </a:cubicBezTo>
                  <a:cubicBezTo>
                    <a:pt x="25" y="1"/>
                    <a:pt x="26" y="2"/>
                    <a:pt x="28" y="3"/>
                  </a:cubicBezTo>
                  <a:cubicBezTo>
                    <a:pt x="29" y="4"/>
                    <a:pt x="30" y="5"/>
                    <a:pt x="31" y="7"/>
                  </a:cubicBezTo>
                  <a:cubicBezTo>
                    <a:pt x="31" y="8"/>
                    <a:pt x="32" y="10"/>
                    <a:pt x="32" y="12"/>
                  </a:cubicBezTo>
                  <a:cubicBezTo>
                    <a:pt x="32" y="39"/>
                    <a:pt x="32" y="39"/>
                    <a:pt x="32" y="39"/>
                  </a:cubicBezTo>
                  <a:lnTo>
                    <a:pt x="24" y="39"/>
                  </a:lnTo>
                  <a:close/>
                  <a:moveTo>
                    <a:pt x="24" y="22"/>
                  </a:moveTo>
                  <a:cubicBezTo>
                    <a:pt x="24" y="22"/>
                    <a:pt x="23" y="22"/>
                    <a:pt x="22" y="22"/>
                  </a:cubicBezTo>
                  <a:cubicBezTo>
                    <a:pt x="22" y="21"/>
                    <a:pt x="21" y="21"/>
                    <a:pt x="21" y="21"/>
                  </a:cubicBezTo>
                  <a:cubicBezTo>
                    <a:pt x="20" y="21"/>
                    <a:pt x="19" y="21"/>
                    <a:pt x="18" y="21"/>
                  </a:cubicBezTo>
                  <a:cubicBezTo>
                    <a:pt x="17" y="21"/>
                    <a:pt x="17" y="21"/>
                    <a:pt x="16" y="21"/>
                  </a:cubicBezTo>
                  <a:cubicBezTo>
                    <a:pt x="13" y="21"/>
                    <a:pt x="11" y="21"/>
                    <a:pt x="10" y="22"/>
                  </a:cubicBezTo>
                  <a:cubicBezTo>
                    <a:pt x="8" y="23"/>
                    <a:pt x="8" y="25"/>
                    <a:pt x="8" y="26"/>
                  </a:cubicBezTo>
                  <a:cubicBezTo>
                    <a:pt x="8" y="28"/>
                    <a:pt x="8" y="29"/>
                    <a:pt x="8" y="29"/>
                  </a:cubicBezTo>
                  <a:cubicBezTo>
                    <a:pt x="9" y="30"/>
                    <a:pt x="9" y="31"/>
                    <a:pt x="10" y="31"/>
                  </a:cubicBezTo>
                  <a:cubicBezTo>
                    <a:pt x="10" y="32"/>
                    <a:pt x="11" y="32"/>
                    <a:pt x="12" y="32"/>
                  </a:cubicBezTo>
                  <a:cubicBezTo>
                    <a:pt x="13" y="33"/>
                    <a:pt x="14" y="33"/>
                    <a:pt x="15" y="33"/>
                  </a:cubicBezTo>
                  <a:cubicBezTo>
                    <a:pt x="16" y="33"/>
                    <a:pt x="17" y="33"/>
                    <a:pt x="18" y="32"/>
                  </a:cubicBezTo>
                  <a:cubicBezTo>
                    <a:pt x="19" y="32"/>
                    <a:pt x="20" y="32"/>
                    <a:pt x="21" y="31"/>
                  </a:cubicBezTo>
                  <a:cubicBezTo>
                    <a:pt x="21" y="31"/>
                    <a:pt x="22" y="30"/>
                    <a:pt x="23" y="30"/>
                  </a:cubicBezTo>
                  <a:cubicBezTo>
                    <a:pt x="23" y="29"/>
                    <a:pt x="24" y="28"/>
                    <a:pt x="24" y="28"/>
                  </a:cubicBezTo>
                  <a:lnTo>
                    <a:pt x="2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5" name="Freeform 42">
              <a:extLst>
                <a:ext uri="{FF2B5EF4-FFF2-40B4-BE49-F238E27FC236}">
                  <a16:creationId xmlns:a16="http://schemas.microsoft.com/office/drawing/2014/main" id="{223989A0-E246-4806-AF7E-9D6C2B1DD489}"/>
                </a:ext>
              </a:extLst>
            </p:cNvPr>
            <p:cNvSpPr>
              <a:spLocks/>
            </p:cNvSpPr>
            <p:nvPr userDrawn="1"/>
          </p:nvSpPr>
          <p:spPr bwMode="auto">
            <a:xfrm>
              <a:off x="3877436" y="6212575"/>
              <a:ext cx="78468" cy="99391"/>
            </a:xfrm>
            <a:custGeom>
              <a:avLst/>
              <a:gdLst>
                <a:gd name="T0" fmla="*/ 23 w 31"/>
                <a:gd name="T1" fmla="*/ 39 h 39"/>
                <a:gd name="T2" fmla="*/ 23 w 31"/>
                <a:gd name="T3" fmla="*/ 17 h 39"/>
                <a:gd name="T4" fmla="*/ 22 w 31"/>
                <a:gd name="T5" fmla="*/ 9 h 39"/>
                <a:gd name="T6" fmla="*/ 15 w 31"/>
                <a:gd name="T7" fmla="*/ 7 h 39"/>
                <a:gd name="T8" fmla="*/ 12 w 31"/>
                <a:gd name="T9" fmla="*/ 7 h 39"/>
                <a:gd name="T10" fmla="*/ 10 w 31"/>
                <a:gd name="T11" fmla="*/ 9 h 39"/>
                <a:gd name="T12" fmla="*/ 8 w 31"/>
                <a:gd name="T13" fmla="*/ 12 h 39"/>
                <a:gd name="T14" fmla="*/ 8 w 31"/>
                <a:gd name="T15" fmla="*/ 16 h 39"/>
                <a:gd name="T16" fmla="*/ 8 w 31"/>
                <a:gd name="T17" fmla="*/ 39 h 39"/>
                <a:gd name="T18" fmla="*/ 0 w 31"/>
                <a:gd name="T19" fmla="*/ 39 h 39"/>
                <a:gd name="T20" fmla="*/ 0 w 31"/>
                <a:gd name="T21" fmla="*/ 0 h 39"/>
                <a:gd name="T22" fmla="*/ 8 w 31"/>
                <a:gd name="T23" fmla="*/ 0 h 39"/>
                <a:gd name="T24" fmla="*/ 8 w 31"/>
                <a:gd name="T25" fmla="*/ 4 h 39"/>
                <a:gd name="T26" fmla="*/ 9 w 31"/>
                <a:gd name="T27" fmla="*/ 2 h 39"/>
                <a:gd name="T28" fmla="*/ 12 w 31"/>
                <a:gd name="T29" fmla="*/ 1 h 39"/>
                <a:gd name="T30" fmla="*/ 14 w 31"/>
                <a:gd name="T31" fmla="*/ 0 h 39"/>
                <a:gd name="T32" fmla="*/ 17 w 31"/>
                <a:gd name="T33" fmla="*/ 0 h 39"/>
                <a:gd name="T34" fmla="*/ 23 w 31"/>
                <a:gd name="T35" fmla="*/ 1 h 39"/>
                <a:gd name="T36" fmla="*/ 28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2" y="9"/>
                  </a:cubicBezTo>
                  <a:cubicBezTo>
                    <a:pt x="20" y="7"/>
                    <a:pt x="18" y="7"/>
                    <a:pt x="15" y="7"/>
                  </a:cubicBezTo>
                  <a:cubicBezTo>
                    <a:pt x="14" y="7"/>
                    <a:pt x="13" y="7"/>
                    <a:pt x="12" y="7"/>
                  </a:cubicBezTo>
                  <a:cubicBezTo>
                    <a:pt x="11" y="8"/>
                    <a:pt x="10" y="8"/>
                    <a:pt x="10" y="9"/>
                  </a:cubicBezTo>
                  <a:cubicBezTo>
                    <a:pt x="9" y="10"/>
                    <a:pt x="8" y="11"/>
                    <a:pt x="8" y="12"/>
                  </a:cubicBezTo>
                  <a:cubicBezTo>
                    <a:pt x="8" y="14"/>
                    <a:pt x="8" y="15"/>
                    <a:pt x="8" y="16"/>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2" y="1"/>
                  </a:cubicBezTo>
                  <a:cubicBezTo>
                    <a:pt x="12" y="0"/>
                    <a:pt x="13" y="0"/>
                    <a:pt x="14" y="0"/>
                  </a:cubicBezTo>
                  <a:cubicBezTo>
                    <a:pt x="15" y="0"/>
                    <a:pt x="16" y="0"/>
                    <a:pt x="17" y="0"/>
                  </a:cubicBezTo>
                  <a:cubicBezTo>
                    <a:pt x="20" y="0"/>
                    <a:pt x="22" y="0"/>
                    <a:pt x="23" y="1"/>
                  </a:cubicBezTo>
                  <a:cubicBezTo>
                    <a:pt x="25" y="1"/>
                    <a:pt x="26" y="2"/>
                    <a:pt x="28" y="4"/>
                  </a:cubicBezTo>
                  <a:cubicBezTo>
                    <a:pt x="29" y="5"/>
                    <a:pt x="29" y="7"/>
                    <a:pt x="30" y="9"/>
                  </a:cubicBezTo>
                  <a:cubicBezTo>
                    <a:pt x="31"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6" name="Freeform 43">
              <a:extLst>
                <a:ext uri="{FF2B5EF4-FFF2-40B4-BE49-F238E27FC236}">
                  <a16:creationId xmlns:a16="http://schemas.microsoft.com/office/drawing/2014/main" id="{5FED967A-F1ED-4489-A689-A9A49A278085}"/>
                </a:ext>
              </a:extLst>
            </p:cNvPr>
            <p:cNvSpPr>
              <a:spLocks/>
            </p:cNvSpPr>
            <p:nvPr userDrawn="1"/>
          </p:nvSpPr>
          <p:spPr bwMode="auto">
            <a:xfrm>
              <a:off x="3975084"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0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3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6 w 29"/>
                <a:gd name="T55" fmla="*/ 24 h 40"/>
                <a:gd name="T56" fmla="*/ 13 w 29"/>
                <a:gd name="T57" fmla="*/ 22 h 40"/>
                <a:gd name="T58" fmla="*/ 7 w 29"/>
                <a:gd name="T59" fmla="*/ 20 h 40"/>
                <a:gd name="T60" fmla="*/ 4 w 29"/>
                <a:gd name="T61" fmla="*/ 17 h 40"/>
                <a:gd name="T62" fmla="*/ 2 w 29"/>
                <a:gd name="T63" fmla="*/ 14 h 40"/>
                <a:gd name="T64" fmla="*/ 1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2" y="6"/>
                    <a:pt x="11" y="7"/>
                    <a:pt x="10" y="7"/>
                  </a:cubicBezTo>
                  <a:cubicBezTo>
                    <a:pt x="9" y="8"/>
                    <a:pt x="9" y="9"/>
                    <a:pt x="9" y="10"/>
                  </a:cubicBezTo>
                  <a:cubicBezTo>
                    <a:pt x="9" y="10"/>
                    <a:pt x="9" y="11"/>
                    <a:pt x="9" y="11"/>
                  </a:cubicBezTo>
                  <a:cubicBezTo>
                    <a:pt x="10" y="12"/>
                    <a:pt x="10" y="12"/>
                    <a:pt x="10"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3" y="29"/>
                    <a:pt x="3" y="29"/>
                    <a:pt x="3"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1" y="27"/>
                    <a:pt x="21" y="27"/>
                  </a:cubicBezTo>
                  <a:cubicBezTo>
                    <a:pt x="21" y="26"/>
                    <a:pt x="20" y="25"/>
                    <a:pt x="19" y="25"/>
                  </a:cubicBezTo>
                  <a:cubicBezTo>
                    <a:pt x="18" y="25"/>
                    <a:pt x="18" y="24"/>
                    <a:pt x="16" y="24"/>
                  </a:cubicBezTo>
                  <a:cubicBezTo>
                    <a:pt x="15" y="23"/>
                    <a:pt x="14" y="23"/>
                    <a:pt x="13" y="22"/>
                  </a:cubicBezTo>
                  <a:cubicBezTo>
                    <a:pt x="11" y="21"/>
                    <a:pt x="9" y="20"/>
                    <a:pt x="7" y="20"/>
                  </a:cubicBezTo>
                  <a:cubicBezTo>
                    <a:pt x="6" y="19"/>
                    <a:pt x="5" y="18"/>
                    <a:pt x="4" y="17"/>
                  </a:cubicBezTo>
                  <a:cubicBezTo>
                    <a:pt x="3" y="16"/>
                    <a:pt x="2" y="15"/>
                    <a:pt x="2" y="14"/>
                  </a:cubicBezTo>
                  <a:cubicBezTo>
                    <a:pt x="2" y="13"/>
                    <a:pt x="1" y="12"/>
                    <a:pt x="1" y="10"/>
                  </a:cubicBezTo>
                  <a:cubicBezTo>
                    <a:pt x="1"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7" name="Freeform 44">
              <a:extLst>
                <a:ext uri="{FF2B5EF4-FFF2-40B4-BE49-F238E27FC236}">
                  <a16:creationId xmlns:a16="http://schemas.microsoft.com/office/drawing/2014/main" id="{DA362954-FE74-40B7-AB98-CC8AC60FFC8D}"/>
                </a:ext>
              </a:extLst>
            </p:cNvPr>
            <p:cNvSpPr>
              <a:spLocks/>
            </p:cNvSpPr>
            <p:nvPr userDrawn="1"/>
          </p:nvSpPr>
          <p:spPr bwMode="auto">
            <a:xfrm>
              <a:off x="4058782" y="6212575"/>
              <a:ext cx="122060" cy="99391"/>
            </a:xfrm>
            <a:custGeom>
              <a:avLst/>
              <a:gdLst>
                <a:gd name="T0" fmla="*/ 55 w 70"/>
                <a:gd name="T1" fmla="*/ 57 h 57"/>
                <a:gd name="T2" fmla="*/ 45 w 70"/>
                <a:gd name="T3" fmla="*/ 57 h 57"/>
                <a:gd name="T4" fmla="*/ 35 w 70"/>
                <a:gd name="T5" fmla="*/ 17 h 57"/>
                <a:gd name="T6" fmla="*/ 25 w 70"/>
                <a:gd name="T7" fmla="*/ 57 h 57"/>
                <a:gd name="T8" fmla="*/ 14 w 70"/>
                <a:gd name="T9" fmla="*/ 57 h 57"/>
                <a:gd name="T10" fmla="*/ 0 w 70"/>
                <a:gd name="T11" fmla="*/ 0 h 57"/>
                <a:gd name="T12" fmla="*/ 10 w 70"/>
                <a:gd name="T13" fmla="*/ 0 h 57"/>
                <a:gd name="T14" fmla="*/ 20 w 70"/>
                <a:gd name="T15" fmla="*/ 39 h 57"/>
                <a:gd name="T16" fmla="*/ 30 w 70"/>
                <a:gd name="T17" fmla="*/ 0 h 57"/>
                <a:gd name="T18" fmla="*/ 39 w 70"/>
                <a:gd name="T19" fmla="*/ 0 h 57"/>
                <a:gd name="T20" fmla="*/ 49 w 70"/>
                <a:gd name="T21" fmla="*/ 39 h 57"/>
                <a:gd name="T22" fmla="*/ 60 w 70"/>
                <a:gd name="T23" fmla="*/ 0 h 57"/>
                <a:gd name="T24" fmla="*/ 70 w 70"/>
                <a:gd name="T25" fmla="*/ 0 h 57"/>
                <a:gd name="T26" fmla="*/ 55 w 7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55" y="57"/>
                  </a:moveTo>
                  <a:lnTo>
                    <a:pt x="45" y="57"/>
                  </a:lnTo>
                  <a:lnTo>
                    <a:pt x="35" y="17"/>
                  </a:lnTo>
                  <a:lnTo>
                    <a:pt x="25" y="57"/>
                  </a:lnTo>
                  <a:lnTo>
                    <a:pt x="14" y="57"/>
                  </a:lnTo>
                  <a:lnTo>
                    <a:pt x="0" y="0"/>
                  </a:lnTo>
                  <a:lnTo>
                    <a:pt x="10" y="0"/>
                  </a:lnTo>
                  <a:lnTo>
                    <a:pt x="20" y="39"/>
                  </a:lnTo>
                  <a:lnTo>
                    <a:pt x="30" y="0"/>
                  </a:lnTo>
                  <a:lnTo>
                    <a:pt x="39" y="0"/>
                  </a:lnTo>
                  <a:lnTo>
                    <a:pt x="49" y="39"/>
                  </a:lnTo>
                  <a:lnTo>
                    <a:pt x="60" y="0"/>
                  </a:lnTo>
                  <a:lnTo>
                    <a:pt x="70" y="0"/>
                  </a:lnTo>
                  <a:lnTo>
                    <a:pt x="55" y="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8" name="Freeform 45">
              <a:extLst>
                <a:ext uri="{FF2B5EF4-FFF2-40B4-BE49-F238E27FC236}">
                  <a16:creationId xmlns:a16="http://schemas.microsoft.com/office/drawing/2014/main" id="{C1C7EF3F-CB28-4C69-901C-8F9F09C5B597}"/>
                </a:ext>
              </a:extLst>
            </p:cNvPr>
            <p:cNvSpPr>
              <a:spLocks noEditPoints="1"/>
            </p:cNvSpPr>
            <p:nvPr userDrawn="1"/>
          </p:nvSpPr>
          <p:spPr bwMode="auto">
            <a:xfrm>
              <a:off x="419130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9" name="Freeform 46">
              <a:extLst>
                <a:ext uri="{FF2B5EF4-FFF2-40B4-BE49-F238E27FC236}">
                  <a16:creationId xmlns:a16="http://schemas.microsoft.com/office/drawing/2014/main" id="{80D5AA14-D31C-42E8-B89F-2FCABF204007}"/>
                </a:ext>
              </a:extLst>
            </p:cNvPr>
            <p:cNvSpPr>
              <a:spLocks/>
            </p:cNvSpPr>
            <p:nvPr userDrawn="1"/>
          </p:nvSpPr>
          <p:spPr bwMode="auto">
            <a:xfrm>
              <a:off x="4295927" y="6212575"/>
              <a:ext cx="57543" cy="99391"/>
            </a:xfrm>
            <a:custGeom>
              <a:avLst/>
              <a:gdLst>
                <a:gd name="T0" fmla="*/ 21 w 23"/>
                <a:gd name="T1" fmla="*/ 8 h 39"/>
                <a:gd name="T2" fmla="*/ 18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6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8" y="7"/>
                  </a:cubicBezTo>
                  <a:cubicBezTo>
                    <a:pt x="17" y="7"/>
                    <a:pt x="16"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0" y="1"/>
                    <a:pt x="11" y="1"/>
                  </a:cubicBezTo>
                  <a:cubicBezTo>
                    <a:pt x="12" y="0"/>
                    <a:pt x="13" y="0"/>
                    <a:pt x="14" y="0"/>
                  </a:cubicBezTo>
                  <a:cubicBezTo>
                    <a:pt x="14" y="0"/>
                    <a:pt x="15" y="0"/>
                    <a:pt x="16"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0" name="Freeform 47">
              <a:extLst>
                <a:ext uri="{FF2B5EF4-FFF2-40B4-BE49-F238E27FC236}">
                  <a16:creationId xmlns:a16="http://schemas.microsoft.com/office/drawing/2014/main" id="{3894EB82-A456-47F8-BB06-FE894AF4B86B}"/>
                </a:ext>
              </a:extLst>
            </p:cNvPr>
            <p:cNvSpPr>
              <a:spLocks/>
            </p:cNvSpPr>
            <p:nvPr userDrawn="1"/>
          </p:nvSpPr>
          <p:spPr bwMode="auto">
            <a:xfrm>
              <a:off x="4346494" y="6284068"/>
              <a:ext cx="29644"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3 w 12"/>
                <a:gd name="T11" fmla="*/ 11 h 12"/>
                <a:gd name="T12" fmla="*/ 2 w 12"/>
                <a:gd name="T13" fmla="*/ 10 h 12"/>
                <a:gd name="T14" fmla="*/ 0 w 12"/>
                <a:gd name="T15" fmla="*/ 8 h 12"/>
                <a:gd name="T16" fmla="*/ 0 w 12"/>
                <a:gd name="T17" fmla="*/ 6 h 12"/>
                <a:gd name="T18" fmla="*/ 0 w 12"/>
                <a:gd name="T19" fmla="*/ 4 h 12"/>
                <a:gd name="T20" fmla="*/ 2 w 12"/>
                <a:gd name="T21" fmla="*/ 2 h 12"/>
                <a:gd name="T22" fmla="*/ 3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3" y="11"/>
                  </a:cubicBezTo>
                  <a:cubicBezTo>
                    <a:pt x="3" y="11"/>
                    <a:pt x="2" y="10"/>
                    <a:pt x="2" y="10"/>
                  </a:cubicBezTo>
                  <a:cubicBezTo>
                    <a:pt x="1" y="9"/>
                    <a:pt x="1" y="9"/>
                    <a:pt x="0" y="8"/>
                  </a:cubicBezTo>
                  <a:cubicBezTo>
                    <a:pt x="0" y="7"/>
                    <a:pt x="0" y="7"/>
                    <a:pt x="0" y="6"/>
                  </a:cubicBezTo>
                  <a:cubicBezTo>
                    <a:pt x="0" y="5"/>
                    <a:pt x="0" y="4"/>
                    <a:pt x="0" y="4"/>
                  </a:cubicBezTo>
                  <a:cubicBezTo>
                    <a:pt x="1" y="3"/>
                    <a:pt x="1" y="2"/>
                    <a:pt x="2" y="2"/>
                  </a:cubicBezTo>
                  <a:cubicBezTo>
                    <a:pt x="2" y="1"/>
                    <a:pt x="3" y="1"/>
                    <a:pt x="3"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1" name="Freeform 48">
              <a:extLst>
                <a:ext uri="{FF2B5EF4-FFF2-40B4-BE49-F238E27FC236}">
                  <a16:creationId xmlns:a16="http://schemas.microsoft.com/office/drawing/2014/main" id="{A88F5C3F-FAE1-4A50-86D3-E9A1CAA89A96}"/>
                </a:ext>
              </a:extLst>
            </p:cNvPr>
            <p:cNvSpPr>
              <a:spLocks/>
            </p:cNvSpPr>
            <p:nvPr userDrawn="1"/>
          </p:nvSpPr>
          <p:spPr bwMode="auto">
            <a:xfrm>
              <a:off x="498115" y="6388691"/>
              <a:ext cx="94161" cy="130778"/>
            </a:xfrm>
            <a:custGeom>
              <a:avLst/>
              <a:gdLst>
                <a:gd name="T0" fmla="*/ 32 w 54"/>
                <a:gd name="T1" fmla="*/ 12 h 75"/>
                <a:gd name="T2" fmla="*/ 32 w 54"/>
                <a:gd name="T3" fmla="*/ 75 h 75"/>
                <a:gd name="T4" fmla="*/ 22 w 54"/>
                <a:gd name="T5" fmla="*/ 75 h 75"/>
                <a:gd name="T6" fmla="*/ 22 w 54"/>
                <a:gd name="T7" fmla="*/ 12 h 75"/>
                <a:gd name="T8" fmla="*/ 0 w 54"/>
                <a:gd name="T9" fmla="*/ 12 h 75"/>
                <a:gd name="T10" fmla="*/ 0 w 54"/>
                <a:gd name="T11" fmla="*/ 0 h 75"/>
                <a:gd name="T12" fmla="*/ 54 w 54"/>
                <a:gd name="T13" fmla="*/ 0 h 75"/>
                <a:gd name="T14" fmla="*/ 54 w 54"/>
                <a:gd name="T15" fmla="*/ 12 h 75"/>
                <a:gd name="T16" fmla="*/ 32 w 54"/>
                <a:gd name="T17"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2"/>
                  </a:moveTo>
                  <a:lnTo>
                    <a:pt x="32" y="75"/>
                  </a:lnTo>
                  <a:lnTo>
                    <a:pt x="22" y="75"/>
                  </a:lnTo>
                  <a:lnTo>
                    <a:pt x="22" y="12"/>
                  </a:lnTo>
                  <a:lnTo>
                    <a:pt x="0" y="12"/>
                  </a:lnTo>
                  <a:lnTo>
                    <a:pt x="0" y="0"/>
                  </a:lnTo>
                  <a:lnTo>
                    <a:pt x="54" y="0"/>
                  </a:lnTo>
                  <a:lnTo>
                    <a:pt x="54" y="12"/>
                  </a:lnTo>
                  <a:lnTo>
                    <a:pt x="32"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2" name="Freeform 49">
              <a:extLst>
                <a:ext uri="{FF2B5EF4-FFF2-40B4-BE49-F238E27FC236}">
                  <a16:creationId xmlns:a16="http://schemas.microsoft.com/office/drawing/2014/main" id="{1EFCBDA7-FA42-4391-9872-95EB6DDEA684}"/>
                </a:ext>
              </a:extLst>
            </p:cNvPr>
            <p:cNvSpPr>
              <a:spLocks/>
            </p:cNvSpPr>
            <p:nvPr userDrawn="1"/>
          </p:nvSpPr>
          <p:spPr bwMode="auto">
            <a:xfrm>
              <a:off x="609713" y="6383459"/>
              <a:ext cx="78468"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9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1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2" y="25"/>
                    <a:pt x="21" y="24"/>
                  </a:cubicBezTo>
                  <a:cubicBezTo>
                    <a:pt x="20" y="22"/>
                    <a:pt x="18" y="21"/>
                    <a:pt x="15" y="21"/>
                  </a:cubicBezTo>
                  <a:cubicBezTo>
                    <a:pt x="14" y="21"/>
                    <a:pt x="13" y="21"/>
                    <a:pt x="12" y="22"/>
                  </a:cubicBezTo>
                  <a:cubicBezTo>
                    <a:pt x="11" y="22"/>
                    <a:pt x="10" y="23"/>
                    <a:pt x="9" y="24"/>
                  </a:cubicBezTo>
                  <a:cubicBezTo>
                    <a:pt x="9" y="24"/>
                    <a:pt x="8" y="25"/>
                    <a:pt x="8" y="27"/>
                  </a:cubicBezTo>
                  <a:cubicBezTo>
                    <a:pt x="7"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8" y="17"/>
                    <a:pt x="9" y="17"/>
                  </a:cubicBezTo>
                  <a:cubicBezTo>
                    <a:pt x="10" y="16"/>
                    <a:pt x="10" y="16"/>
                    <a:pt x="11" y="15"/>
                  </a:cubicBezTo>
                  <a:cubicBezTo>
                    <a:pt x="12" y="15"/>
                    <a:pt x="13" y="15"/>
                    <a:pt x="14" y="14"/>
                  </a:cubicBezTo>
                  <a:cubicBezTo>
                    <a:pt x="15" y="14"/>
                    <a:pt x="16" y="14"/>
                    <a:pt x="17" y="14"/>
                  </a:cubicBezTo>
                  <a:cubicBezTo>
                    <a:pt x="19" y="14"/>
                    <a:pt x="21" y="14"/>
                    <a:pt x="23" y="15"/>
                  </a:cubicBezTo>
                  <a:cubicBezTo>
                    <a:pt x="25" y="16"/>
                    <a:pt x="26" y="17"/>
                    <a:pt x="27" y="18"/>
                  </a:cubicBezTo>
                  <a:cubicBezTo>
                    <a:pt x="28" y="20"/>
                    <a:pt x="29" y="22"/>
                    <a:pt x="30" y="24"/>
                  </a:cubicBezTo>
                  <a:cubicBezTo>
                    <a:pt x="30"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3" name="Freeform 50">
              <a:extLst>
                <a:ext uri="{FF2B5EF4-FFF2-40B4-BE49-F238E27FC236}">
                  <a16:creationId xmlns:a16="http://schemas.microsoft.com/office/drawing/2014/main" id="{721D8C30-DB23-4A0B-8A74-BC467086477D}"/>
                </a:ext>
              </a:extLst>
            </p:cNvPr>
            <p:cNvSpPr>
              <a:spLocks noEditPoints="1"/>
            </p:cNvSpPr>
            <p:nvPr userDrawn="1"/>
          </p:nvSpPr>
          <p:spPr bwMode="auto">
            <a:xfrm>
              <a:off x="705618" y="6418333"/>
              <a:ext cx="85443" cy="102879"/>
            </a:xfrm>
            <a:custGeom>
              <a:avLst/>
              <a:gdLst>
                <a:gd name="T0" fmla="*/ 33 w 33"/>
                <a:gd name="T1" fmla="*/ 19 h 40"/>
                <a:gd name="T2" fmla="*/ 33 w 33"/>
                <a:gd name="T3" fmla="*/ 21 h 40"/>
                <a:gd name="T4" fmla="*/ 33 w 33"/>
                <a:gd name="T5" fmla="*/ 23 h 40"/>
                <a:gd name="T6" fmla="*/ 7 w 33"/>
                <a:gd name="T7" fmla="*/ 23 h 40"/>
                <a:gd name="T8" fmla="*/ 9 w 33"/>
                <a:gd name="T9" fmla="*/ 28 h 40"/>
                <a:gd name="T10" fmla="*/ 11 w 33"/>
                <a:gd name="T11" fmla="*/ 31 h 40"/>
                <a:gd name="T12" fmla="*/ 14 w 33"/>
                <a:gd name="T13" fmla="*/ 33 h 40"/>
                <a:gd name="T14" fmla="*/ 17 w 33"/>
                <a:gd name="T15" fmla="*/ 33 h 40"/>
                <a:gd name="T16" fmla="*/ 19 w 33"/>
                <a:gd name="T17" fmla="*/ 33 h 40"/>
                <a:gd name="T18" fmla="*/ 22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1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5 w 33"/>
                <a:gd name="T65" fmla="*/ 13 h 40"/>
                <a:gd name="T66" fmla="*/ 23 w 33"/>
                <a:gd name="T67" fmla="*/ 10 h 40"/>
                <a:gd name="T68" fmla="*/ 20 w 33"/>
                <a:gd name="T69" fmla="*/ 8 h 40"/>
                <a:gd name="T70" fmla="*/ 16 w 33"/>
                <a:gd name="T71" fmla="*/ 7 h 40"/>
                <a:gd name="T72" fmla="*/ 13 w 33"/>
                <a:gd name="T73" fmla="*/ 8 h 40"/>
                <a:gd name="T74" fmla="*/ 10 w 33"/>
                <a:gd name="T75" fmla="*/ 9 h 40"/>
                <a:gd name="T76" fmla="*/ 9 w 33"/>
                <a:gd name="T77" fmla="*/ 12 h 40"/>
                <a:gd name="T78" fmla="*/ 8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7" y="23"/>
                    <a:pt x="7" y="23"/>
                    <a:pt x="7" y="23"/>
                  </a:cubicBezTo>
                  <a:cubicBezTo>
                    <a:pt x="8" y="25"/>
                    <a:pt x="8" y="26"/>
                    <a:pt x="9" y="28"/>
                  </a:cubicBezTo>
                  <a:cubicBezTo>
                    <a:pt x="9" y="29"/>
                    <a:pt x="10" y="30"/>
                    <a:pt x="11" y="31"/>
                  </a:cubicBezTo>
                  <a:cubicBezTo>
                    <a:pt x="12" y="32"/>
                    <a:pt x="13" y="32"/>
                    <a:pt x="14" y="33"/>
                  </a:cubicBezTo>
                  <a:cubicBezTo>
                    <a:pt x="15" y="33"/>
                    <a:pt x="16" y="33"/>
                    <a:pt x="17" y="33"/>
                  </a:cubicBezTo>
                  <a:cubicBezTo>
                    <a:pt x="18" y="33"/>
                    <a:pt x="19" y="33"/>
                    <a:pt x="19" y="33"/>
                  </a:cubicBezTo>
                  <a:cubicBezTo>
                    <a:pt x="20" y="33"/>
                    <a:pt x="21" y="33"/>
                    <a:pt x="22" y="32"/>
                  </a:cubicBezTo>
                  <a:cubicBezTo>
                    <a:pt x="22" y="32"/>
                    <a:pt x="23" y="32"/>
                    <a:pt x="23" y="32"/>
                  </a:cubicBezTo>
                  <a:cubicBezTo>
                    <a:pt x="24" y="31"/>
                    <a:pt x="25"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20" y="40"/>
                    <a:pt x="18" y="40"/>
                    <a:pt x="17" y="40"/>
                  </a:cubicBezTo>
                  <a:cubicBezTo>
                    <a:pt x="15" y="40"/>
                    <a:pt x="13" y="40"/>
                    <a:pt x="12" y="39"/>
                  </a:cubicBezTo>
                  <a:cubicBezTo>
                    <a:pt x="11" y="39"/>
                    <a:pt x="9" y="38"/>
                    <a:pt x="8" y="38"/>
                  </a:cubicBezTo>
                  <a:cubicBezTo>
                    <a:pt x="7" y="37"/>
                    <a:pt x="6" y="36"/>
                    <a:pt x="5" y="35"/>
                  </a:cubicBezTo>
                  <a:cubicBezTo>
                    <a:pt x="4" y="34"/>
                    <a:pt x="3" y="33"/>
                    <a:pt x="3" y="31"/>
                  </a:cubicBezTo>
                  <a:cubicBezTo>
                    <a:pt x="2" y="30"/>
                    <a:pt x="1" y="28"/>
                    <a:pt x="1" y="26"/>
                  </a:cubicBezTo>
                  <a:cubicBezTo>
                    <a:pt x="0" y="24"/>
                    <a:pt x="0" y="22"/>
                    <a:pt x="0" y="20"/>
                  </a:cubicBezTo>
                  <a:cubicBezTo>
                    <a:pt x="0" y="17"/>
                    <a:pt x="0" y="14"/>
                    <a:pt x="1" y="12"/>
                  </a:cubicBezTo>
                  <a:cubicBezTo>
                    <a:pt x="2" y="9"/>
                    <a:pt x="3" y="7"/>
                    <a:pt x="5" y="5"/>
                  </a:cubicBezTo>
                  <a:cubicBezTo>
                    <a:pt x="6" y="4"/>
                    <a:pt x="8" y="2"/>
                    <a:pt x="10" y="1"/>
                  </a:cubicBezTo>
                  <a:cubicBezTo>
                    <a:pt x="12" y="1"/>
                    <a:pt x="14" y="0"/>
                    <a:pt x="17" y="0"/>
                  </a:cubicBezTo>
                  <a:cubicBezTo>
                    <a:pt x="20" y="0"/>
                    <a:pt x="22" y="1"/>
                    <a:pt x="24" y="2"/>
                  </a:cubicBezTo>
                  <a:cubicBezTo>
                    <a:pt x="26" y="3"/>
                    <a:pt x="28" y="4"/>
                    <a:pt x="29" y="6"/>
                  </a:cubicBezTo>
                  <a:cubicBezTo>
                    <a:pt x="30" y="8"/>
                    <a:pt x="31" y="10"/>
                    <a:pt x="32" y="12"/>
                  </a:cubicBezTo>
                  <a:cubicBezTo>
                    <a:pt x="33" y="14"/>
                    <a:pt x="33" y="17"/>
                    <a:pt x="33" y="19"/>
                  </a:cubicBezTo>
                  <a:close/>
                  <a:moveTo>
                    <a:pt x="25" y="17"/>
                  </a:moveTo>
                  <a:cubicBezTo>
                    <a:pt x="25" y="15"/>
                    <a:pt x="25" y="14"/>
                    <a:pt x="25" y="13"/>
                  </a:cubicBezTo>
                  <a:cubicBezTo>
                    <a:pt x="24" y="12"/>
                    <a:pt x="24" y="11"/>
                    <a:pt x="23" y="10"/>
                  </a:cubicBezTo>
                  <a:cubicBezTo>
                    <a:pt x="22" y="9"/>
                    <a:pt x="21" y="8"/>
                    <a:pt x="20" y="8"/>
                  </a:cubicBezTo>
                  <a:cubicBezTo>
                    <a:pt x="19" y="7"/>
                    <a:pt x="18" y="7"/>
                    <a:pt x="16" y="7"/>
                  </a:cubicBezTo>
                  <a:cubicBezTo>
                    <a:pt x="15" y="7"/>
                    <a:pt x="14" y="7"/>
                    <a:pt x="13" y="8"/>
                  </a:cubicBezTo>
                  <a:cubicBezTo>
                    <a:pt x="12" y="8"/>
                    <a:pt x="11" y="9"/>
                    <a:pt x="10" y="9"/>
                  </a:cubicBezTo>
                  <a:cubicBezTo>
                    <a:pt x="10" y="10"/>
                    <a:pt x="9" y="11"/>
                    <a:pt x="9" y="12"/>
                  </a:cubicBezTo>
                  <a:cubicBezTo>
                    <a:pt x="8" y="14"/>
                    <a:pt x="8" y="15"/>
                    <a:pt x="8"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4" name="Freeform 51">
              <a:extLst>
                <a:ext uri="{FF2B5EF4-FFF2-40B4-BE49-F238E27FC236}">
                  <a16:creationId xmlns:a16="http://schemas.microsoft.com/office/drawing/2014/main" id="{01AD00CA-8BC7-4B62-AC64-03851855A7AE}"/>
                </a:ext>
              </a:extLst>
            </p:cNvPr>
            <p:cNvSpPr>
              <a:spLocks noEditPoints="1"/>
            </p:cNvSpPr>
            <p:nvPr userDrawn="1"/>
          </p:nvSpPr>
          <p:spPr bwMode="auto">
            <a:xfrm>
              <a:off x="857320" y="6383459"/>
              <a:ext cx="83698" cy="137753"/>
            </a:xfrm>
            <a:custGeom>
              <a:avLst/>
              <a:gdLst>
                <a:gd name="T0" fmla="*/ 33 w 33"/>
                <a:gd name="T1" fmla="*/ 35 h 54"/>
                <a:gd name="T2" fmla="*/ 31 w 33"/>
                <a:gd name="T3" fmla="*/ 43 h 54"/>
                <a:gd name="T4" fmla="*/ 28 w 33"/>
                <a:gd name="T5" fmla="*/ 49 h 54"/>
                <a:gd name="T6" fmla="*/ 23 w 33"/>
                <a:gd name="T7" fmla="*/ 53 h 54"/>
                <a:gd name="T8" fmla="*/ 17 w 33"/>
                <a:gd name="T9" fmla="*/ 54 h 54"/>
                <a:gd name="T10" fmla="*/ 12 w 33"/>
                <a:gd name="T11" fmla="*/ 53 h 54"/>
                <a:gd name="T12" fmla="*/ 8 w 33"/>
                <a:gd name="T13" fmla="*/ 50 h 54"/>
                <a:gd name="T14" fmla="*/ 8 w 33"/>
                <a:gd name="T15" fmla="*/ 53 h 54"/>
                <a:gd name="T16" fmla="*/ 0 w 33"/>
                <a:gd name="T17" fmla="*/ 53 h 54"/>
                <a:gd name="T18" fmla="*/ 0 w 33"/>
                <a:gd name="T19" fmla="*/ 4 h 54"/>
                <a:gd name="T20" fmla="*/ 8 w 33"/>
                <a:gd name="T21" fmla="*/ 0 h 54"/>
                <a:gd name="T22" fmla="*/ 8 w 33"/>
                <a:gd name="T23" fmla="*/ 19 h 54"/>
                <a:gd name="T24" fmla="*/ 10 w 33"/>
                <a:gd name="T25" fmla="*/ 17 h 54"/>
                <a:gd name="T26" fmla="*/ 12 w 33"/>
                <a:gd name="T27" fmla="*/ 16 h 54"/>
                <a:gd name="T28" fmla="*/ 14 w 33"/>
                <a:gd name="T29" fmla="*/ 14 h 54"/>
                <a:gd name="T30" fmla="*/ 18 w 33"/>
                <a:gd name="T31" fmla="*/ 14 h 54"/>
                <a:gd name="T32" fmla="*/ 24 w 33"/>
                <a:gd name="T33" fmla="*/ 15 h 54"/>
                <a:gd name="T34" fmla="*/ 28 w 33"/>
                <a:gd name="T35" fmla="*/ 19 h 54"/>
                <a:gd name="T36" fmla="*/ 31 w 33"/>
                <a:gd name="T37" fmla="*/ 25 h 54"/>
                <a:gd name="T38" fmla="*/ 33 w 33"/>
                <a:gd name="T39" fmla="*/ 35 h 54"/>
                <a:gd name="T40" fmla="*/ 25 w 33"/>
                <a:gd name="T41" fmla="*/ 35 h 54"/>
                <a:gd name="T42" fmla="*/ 23 w 33"/>
                <a:gd name="T43" fmla="*/ 24 h 54"/>
                <a:gd name="T44" fmla="*/ 16 w 33"/>
                <a:gd name="T45" fmla="*/ 21 h 54"/>
                <a:gd name="T46" fmla="*/ 14 w 33"/>
                <a:gd name="T47" fmla="*/ 21 h 54"/>
                <a:gd name="T48" fmla="*/ 11 w 33"/>
                <a:gd name="T49" fmla="*/ 23 h 54"/>
                <a:gd name="T50" fmla="*/ 9 w 33"/>
                <a:gd name="T51" fmla="*/ 24 h 54"/>
                <a:gd name="T52" fmla="*/ 8 w 33"/>
                <a:gd name="T53" fmla="*/ 26 h 54"/>
                <a:gd name="T54" fmla="*/ 8 w 33"/>
                <a:gd name="T55" fmla="*/ 42 h 54"/>
                <a:gd name="T56" fmla="*/ 9 w 33"/>
                <a:gd name="T57" fmla="*/ 44 h 54"/>
                <a:gd name="T58" fmla="*/ 11 w 33"/>
                <a:gd name="T59" fmla="*/ 45 h 54"/>
                <a:gd name="T60" fmla="*/ 14 w 33"/>
                <a:gd name="T61" fmla="*/ 47 h 54"/>
                <a:gd name="T62" fmla="*/ 17 w 33"/>
                <a:gd name="T63" fmla="*/ 47 h 54"/>
                <a:gd name="T64" fmla="*/ 23 w 33"/>
                <a:gd name="T65" fmla="*/ 44 h 54"/>
                <a:gd name="T66" fmla="*/ 25 w 33"/>
                <a:gd name="T6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4">
                  <a:moveTo>
                    <a:pt x="33" y="35"/>
                  </a:moveTo>
                  <a:cubicBezTo>
                    <a:pt x="33" y="38"/>
                    <a:pt x="32" y="41"/>
                    <a:pt x="31" y="43"/>
                  </a:cubicBezTo>
                  <a:cubicBezTo>
                    <a:pt x="30" y="46"/>
                    <a:pt x="29" y="48"/>
                    <a:pt x="28" y="49"/>
                  </a:cubicBezTo>
                  <a:cubicBezTo>
                    <a:pt x="27" y="51"/>
                    <a:pt x="25" y="52"/>
                    <a:pt x="23" y="53"/>
                  </a:cubicBezTo>
                  <a:cubicBezTo>
                    <a:pt x="21" y="54"/>
                    <a:pt x="19" y="54"/>
                    <a:pt x="17" y="54"/>
                  </a:cubicBezTo>
                  <a:cubicBezTo>
                    <a:pt x="16" y="54"/>
                    <a:pt x="14" y="54"/>
                    <a:pt x="12" y="53"/>
                  </a:cubicBezTo>
                  <a:cubicBezTo>
                    <a:pt x="10" y="52"/>
                    <a:pt x="9" y="51"/>
                    <a:pt x="8" y="50"/>
                  </a:cubicBezTo>
                  <a:cubicBezTo>
                    <a:pt x="8" y="53"/>
                    <a:pt x="8" y="53"/>
                    <a:pt x="8" y="53"/>
                  </a:cubicBezTo>
                  <a:cubicBezTo>
                    <a:pt x="0" y="53"/>
                    <a:pt x="0" y="53"/>
                    <a:pt x="0" y="53"/>
                  </a:cubicBezTo>
                  <a:cubicBezTo>
                    <a:pt x="0" y="4"/>
                    <a:pt x="0" y="4"/>
                    <a:pt x="0" y="4"/>
                  </a:cubicBezTo>
                  <a:cubicBezTo>
                    <a:pt x="8" y="0"/>
                    <a:pt x="8" y="0"/>
                    <a:pt x="8" y="0"/>
                  </a:cubicBezTo>
                  <a:cubicBezTo>
                    <a:pt x="8" y="19"/>
                    <a:pt x="8" y="19"/>
                    <a:pt x="8" y="19"/>
                  </a:cubicBezTo>
                  <a:cubicBezTo>
                    <a:pt x="9" y="18"/>
                    <a:pt x="9" y="17"/>
                    <a:pt x="10" y="17"/>
                  </a:cubicBezTo>
                  <a:cubicBezTo>
                    <a:pt x="11" y="16"/>
                    <a:pt x="11" y="16"/>
                    <a:pt x="12" y="16"/>
                  </a:cubicBezTo>
                  <a:cubicBezTo>
                    <a:pt x="13" y="15"/>
                    <a:pt x="13" y="15"/>
                    <a:pt x="14" y="14"/>
                  </a:cubicBezTo>
                  <a:cubicBezTo>
                    <a:pt x="15" y="14"/>
                    <a:pt x="16" y="14"/>
                    <a:pt x="18" y="14"/>
                  </a:cubicBezTo>
                  <a:cubicBezTo>
                    <a:pt x="20" y="14"/>
                    <a:pt x="22" y="14"/>
                    <a:pt x="24" y="15"/>
                  </a:cubicBezTo>
                  <a:cubicBezTo>
                    <a:pt x="25" y="16"/>
                    <a:pt x="27" y="17"/>
                    <a:pt x="28" y="19"/>
                  </a:cubicBezTo>
                  <a:cubicBezTo>
                    <a:pt x="30" y="21"/>
                    <a:pt x="31" y="23"/>
                    <a:pt x="31" y="25"/>
                  </a:cubicBezTo>
                  <a:cubicBezTo>
                    <a:pt x="32" y="28"/>
                    <a:pt x="33" y="31"/>
                    <a:pt x="33" y="35"/>
                  </a:cubicBezTo>
                  <a:close/>
                  <a:moveTo>
                    <a:pt x="25" y="35"/>
                  </a:moveTo>
                  <a:cubicBezTo>
                    <a:pt x="25" y="30"/>
                    <a:pt x="24" y="27"/>
                    <a:pt x="23" y="24"/>
                  </a:cubicBezTo>
                  <a:cubicBezTo>
                    <a:pt x="21" y="22"/>
                    <a:pt x="19" y="21"/>
                    <a:pt x="16" y="21"/>
                  </a:cubicBezTo>
                  <a:cubicBezTo>
                    <a:pt x="15" y="21"/>
                    <a:pt x="15" y="21"/>
                    <a:pt x="14" y="21"/>
                  </a:cubicBezTo>
                  <a:cubicBezTo>
                    <a:pt x="13" y="22"/>
                    <a:pt x="12" y="22"/>
                    <a:pt x="11" y="23"/>
                  </a:cubicBezTo>
                  <a:cubicBezTo>
                    <a:pt x="11" y="23"/>
                    <a:pt x="10" y="24"/>
                    <a:pt x="9" y="24"/>
                  </a:cubicBezTo>
                  <a:cubicBezTo>
                    <a:pt x="9" y="25"/>
                    <a:pt x="8" y="25"/>
                    <a:pt x="8" y="26"/>
                  </a:cubicBezTo>
                  <a:cubicBezTo>
                    <a:pt x="8" y="42"/>
                    <a:pt x="8" y="42"/>
                    <a:pt x="8" y="42"/>
                  </a:cubicBezTo>
                  <a:cubicBezTo>
                    <a:pt x="8" y="43"/>
                    <a:pt x="9" y="43"/>
                    <a:pt x="9" y="44"/>
                  </a:cubicBezTo>
                  <a:cubicBezTo>
                    <a:pt x="10" y="44"/>
                    <a:pt x="11" y="45"/>
                    <a:pt x="11" y="45"/>
                  </a:cubicBezTo>
                  <a:cubicBezTo>
                    <a:pt x="12" y="46"/>
                    <a:pt x="13" y="46"/>
                    <a:pt x="14" y="47"/>
                  </a:cubicBezTo>
                  <a:cubicBezTo>
                    <a:pt x="15" y="47"/>
                    <a:pt x="16" y="47"/>
                    <a:pt x="17" y="47"/>
                  </a:cubicBezTo>
                  <a:cubicBezTo>
                    <a:pt x="19" y="47"/>
                    <a:pt x="21" y="46"/>
                    <a:pt x="23" y="44"/>
                  </a:cubicBezTo>
                  <a:cubicBezTo>
                    <a:pt x="24" y="42"/>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5" name="Freeform 52">
              <a:extLst>
                <a:ext uri="{FF2B5EF4-FFF2-40B4-BE49-F238E27FC236}">
                  <a16:creationId xmlns:a16="http://schemas.microsoft.com/office/drawing/2014/main" id="{BC957590-E3D7-48BF-A1DF-73DCD7673857}"/>
                </a:ext>
              </a:extLst>
            </p:cNvPr>
            <p:cNvSpPr>
              <a:spLocks noEditPoints="1"/>
            </p:cNvSpPr>
            <p:nvPr userDrawn="1"/>
          </p:nvSpPr>
          <p:spPr bwMode="auto">
            <a:xfrm>
              <a:off x="956713"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1" y="33"/>
                    <a:pt x="21" y="32"/>
                  </a:cubicBezTo>
                  <a:cubicBezTo>
                    <a:pt x="22" y="32"/>
                    <a:pt x="22" y="32"/>
                    <a:pt x="23" y="32"/>
                  </a:cubicBezTo>
                  <a:cubicBezTo>
                    <a:pt x="24" y="31"/>
                    <a:pt x="24"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8"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6" name="Freeform 53">
              <a:extLst>
                <a:ext uri="{FF2B5EF4-FFF2-40B4-BE49-F238E27FC236}">
                  <a16:creationId xmlns:a16="http://schemas.microsoft.com/office/drawing/2014/main" id="{9BC2125B-AF0E-4411-AFA7-3F79B873BFBA}"/>
                </a:ext>
              </a:extLst>
            </p:cNvPr>
            <p:cNvSpPr>
              <a:spLocks/>
            </p:cNvSpPr>
            <p:nvPr userDrawn="1"/>
          </p:nvSpPr>
          <p:spPr bwMode="auto">
            <a:xfrm>
              <a:off x="1050873" y="6383459"/>
              <a:ext cx="55799" cy="137753"/>
            </a:xfrm>
            <a:custGeom>
              <a:avLst/>
              <a:gdLst>
                <a:gd name="T0" fmla="*/ 21 w 22"/>
                <a:gd name="T1" fmla="*/ 52 h 54"/>
                <a:gd name="T2" fmla="*/ 18 w 22"/>
                <a:gd name="T3" fmla="*/ 54 h 54"/>
                <a:gd name="T4" fmla="*/ 14 w 22"/>
                <a:gd name="T5" fmla="*/ 54 h 54"/>
                <a:gd name="T6" fmla="*/ 11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2" y="54"/>
                    <a:pt x="11" y="54"/>
                  </a:cubicBezTo>
                  <a:cubicBezTo>
                    <a:pt x="10" y="53"/>
                    <a:pt x="9" y="53"/>
                    <a:pt x="8" y="52"/>
                  </a:cubicBezTo>
                  <a:cubicBezTo>
                    <a:pt x="7" y="51"/>
                    <a:pt x="6" y="50"/>
                    <a:pt x="6" y="49"/>
                  </a:cubicBezTo>
                  <a:cubicBezTo>
                    <a:pt x="6"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2"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7" name="Freeform 54">
              <a:extLst>
                <a:ext uri="{FF2B5EF4-FFF2-40B4-BE49-F238E27FC236}">
                  <a16:creationId xmlns:a16="http://schemas.microsoft.com/office/drawing/2014/main" id="{1E5BE33C-9675-423A-802C-0A789DB1851B}"/>
                </a:ext>
              </a:extLst>
            </p:cNvPr>
            <p:cNvSpPr>
              <a:spLocks/>
            </p:cNvSpPr>
            <p:nvPr userDrawn="1"/>
          </p:nvSpPr>
          <p:spPr bwMode="auto">
            <a:xfrm>
              <a:off x="1118877"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8" name="Freeform 55">
              <a:extLst>
                <a:ext uri="{FF2B5EF4-FFF2-40B4-BE49-F238E27FC236}">
                  <a16:creationId xmlns:a16="http://schemas.microsoft.com/office/drawing/2014/main" id="{FB04A8AC-9DA2-4FB3-985A-DD8E6439135C}"/>
                </a:ext>
              </a:extLst>
            </p:cNvPr>
            <p:cNvSpPr>
              <a:spLocks noEditPoints="1"/>
            </p:cNvSpPr>
            <p:nvPr userDrawn="1"/>
          </p:nvSpPr>
          <p:spPr bwMode="auto">
            <a:xfrm>
              <a:off x="1190370"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29 w 33"/>
                <a:gd name="T25" fmla="*/ 35 h 40"/>
                <a:gd name="T26" fmla="*/ 27 w 33"/>
                <a:gd name="T27" fmla="*/ 37 h 40"/>
                <a:gd name="T28" fmla="*/ 24 w 33"/>
                <a:gd name="T29" fmla="*/ 39 h 40"/>
                <a:gd name="T30" fmla="*/ 20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2"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0" y="33"/>
                    <a:pt x="21" y="32"/>
                  </a:cubicBezTo>
                  <a:cubicBezTo>
                    <a:pt x="22" y="32"/>
                    <a:pt x="22" y="32"/>
                    <a:pt x="23" y="32"/>
                  </a:cubicBezTo>
                  <a:cubicBezTo>
                    <a:pt x="23" y="31"/>
                    <a:pt x="24" y="31"/>
                    <a:pt x="25" y="30"/>
                  </a:cubicBezTo>
                  <a:cubicBezTo>
                    <a:pt x="29" y="35"/>
                    <a:pt x="29" y="35"/>
                    <a:pt x="29" y="35"/>
                  </a:cubicBezTo>
                  <a:cubicBezTo>
                    <a:pt x="29" y="36"/>
                    <a:pt x="28" y="37"/>
                    <a:pt x="27" y="37"/>
                  </a:cubicBezTo>
                  <a:cubicBezTo>
                    <a:pt x="26" y="38"/>
                    <a:pt x="25" y="38"/>
                    <a:pt x="24" y="39"/>
                  </a:cubicBezTo>
                  <a:cubicBezTo>
                    <a:pt x="23" y="39"/>
                    <a:pt x="22" y="40"/>
                    <a:pt x="20"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7"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9" name="Freeform 56">
              <a:extLst>
                <a:ext uri="{FF2B5EF4-FFF2-40B4-BE49-F238E27FC236}">
                  <a16:creationId xmlns:a16="http://schemas.microsoft.com/office/drawing/2014/main" id="{F365BB87-C861-4F40-A844-477BAA1EAA55}"/>
                </a:ext>
              </a:extLst>
            </p:cNvPr>
            <p:cNvSpPr>
              <a:spLocks/>
            </p:cNvSpPr>
            <p:nvPr userDrawn="1"/>
          </p:nvSpPr>
          <p:spPr bwMode="auto">
            <a:xfrm>
              <a:off x="1294993" y="6418333"/>
              <a:ext cx="55799" cy="101135"/>
            </a:xfrm>
            <a:custGeom>
              <a:avLst/>
              <a:gdLst>
                <a:gd name="T0" fmla="*/ 20 w 22"/>
                <a:gd name="T1" fmla="*/ 9 h 39"/>
                <a:gd name="T2" fmla="*/ 18 w 22"/>
                <a:gd name="T3" fmla="*/ 8 h 39"/>
                <a:gd name="T4" fmla="*/ 15 w 22"/>
                <a:gd name="T5" fmla="*/ 7 h 39"/>
                <a:gd name="T6" fmla="*/ 9 w 22"/>
                <a:gd name="T7" fmla="*/ 10 h 39"/>
                <a:gd name="T8" fmla="*/ 7 w 22"/>
                <a:gd name="T9" fmla="*/ 17 h 39"/>
                <a:gd name="T10" fmla="*/ 7 w 22"/>
                <a:gd name="T11" fmla="*/ 39 h 39"/>
                <a:gd name="T12" fmla="*/ 0 w 22"/>
                <a:gd name="T13" fmla="*/ 39 h 39"/>
                <a:gd name="T14" fmla="*/ 0 w 22"/>
                <a:gd name="T15" fmla="*/ 1 h 39"/>
                <a:gd name="T16" fmla="*/ 7 w 22"/>
                <a:gd name="T17" fmla="*/ 1 h 39"/>
                <a:gd name="T18" fmla="*/ 7 w 22"/>
                <a:gd name="T19" fmla="*/ 5 h 39"/>
                <a:gd name="T20" fmla="*/ 9 w 22"/>
                <a:gd name="T21" fmla="*/ 3 h 39"/>
                <a:gd name="T22" fmla="*/ 11 w 22"/>
                <a:gd name="T23" fmla="*/ 1 h 39"/>
                <a:gd name="T24" fmla="*/ 13 w 22"/>
                <a:gd name="T25" fmla="*/ 0 h 39"/>
                <a:gd name="T26" fmla="*/ 16 w 22"/>
                <a:gd name="T27" fmla="*/ 0 h 39"/>
                <a:gd name="T28" fmla="*/ 20 w 22"/>
                <a:gd name="T29" fmla="*/ 1 h 39"/>
                <a:gd name="T30" fmla="*/ 22 w 22"/>
                <a:gd name="T31" fmla="*/ 2 h 39"/>
                <a:gd name="T32" fmla="*/ 20 w 22"/>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9"/>
                  </a:moveTo>
                  <a:cubicBezTo>
                    <a:pt x="20" y="8"/>
                    <a:pt x="19" y="8"/>
                    <a:pt x="18" y="8"/>
                  </a:cubicBezTo>
                  <a:cubicBezTo>
                    <a:pt x="17" y="8"/>
                    <a:pt x="16" y="7"/>
                    <a:pt x="15" y="7"/>
                  </a:cubicBezTo>
                  <a:cubicBezTo>
                    <a:pt x="12" y="7"/>
                    <a:pt x="10" y="8"/>
                    <a:pt x="9" y="10"/>
                  </a:cubicBezTo>
                  <a:cubicBezTo>
                    <a:pt x="8" y="12"/>
                    <a:pt x="7" y="14"/>
                    <a:pt x="7" y="17"/>
                  </a:cubicBezTo>
                  <a:cubicBezTo>
                    <a:pt x="7" y="39"/>
                    <a:pt x="7" y="39"/>
                    <a:pt x="7" y="39"/>
                  </a:cubicBezTo>
                  <a:cubicBezTo>
                    <a:pt x="0" y="39"/>
                    <a:pt x="0" y="39"/>
                    <a:pt x="0" y="39"/>
                  </a:cubicBezTo>
                  <a:cubicBezTo>
                    <a:pt x="0" y="1"/>
                    <a:pt x="0" y="1"/>
                    <a:pt x="0" y="1"/>
                  </a:cubicBezTo>
                  <a:cubicBezTo>
                    <a:pt x="7" y="1"/>
                    <a:pt x="7" y="1"/>
                    <a:pt x="7" y="1"/>
                  </a:cubicBezTo>
                  <a:cubicBezTo>
                    <a:pt x="7" y="5"/>
                    <a:pt x="7" y="5"/>
                    <a:pt x="7" y="5"/>
                  </a:cubicBezTo>
                  <a:cubicBezTo>
                    <a:pt x="8" y="4"/>
                    <a:pt x="8" y="3"/>
                    <a:pt x="9" y="3"/>
                  </a:cubicBezTo>
                  <a:cubicBezTo>
                    <a:pt x="9" y="2"/>
                    <a:pt x="10" y="2"/>
                    <a:pt x="11" y="1"/>
                  </a:cubicBezTo>
                  <a:cubicBezTo>
                    <a:pt x="11" y="1"/>
                    <a:pt x="12" y="1"/>
                    <a:pt x="13" y="0"/>
                  </a:cubicBezTo>
                  <a:cubicBezTo>
                    <a:pt x="14" y="0"/>
                    <a:pt x="15" y="0"/>
                    <a:pt x="16" y="0"/>
                  </a:cubicBezTo>
                  <a:cubicBezTo>
                    <a:pt x="17" y="0"/>
                    <a:pt x="19" y="0"/>
                    <a:pt x="20" y="1"/>
                  </a:cubicBezTo>
                  <a:cubicBezTo>
                    <a:pt x="21" y="1"/>
                    <a:pt x="22" y="1"/>
                    <a:pt x="22" y="2"/>
                  </a:cubicBezTo>
                  <a:lnTo>
                    <a:pt x="20"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0" name="Freeform 57">
              <a:extLst>
                <a:ext uri="{FF2B5EF4-FFF2-40B4-BE49-F238E27FC236}">
                  <a16:creationId xmlns:a16="http://schemas.microsoft.com/office/drawing/2014/main" id="{8B7E2806-AAFA-45B5-B801-55C79A927799}"/>
                </a:ext>
              </a:extLst>
            </p:cNvPr>
            <p:cNvSpPr>
              <a:spLocks/>
            </p:cNvSpPr>
            <p:nvPr userDrawn="1"/>
          </p:nvSpPr>
          <p:spPr bwMode="auto">
            <a:xfrm>
              <a:off x="1406591"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1" name="Freeform 58">
              <a:extLst>
                <a:ext uri="{FF2B5EF4-FFF2-40B4-BE49-F238E27FC236}">
                  <a16:creationId xmlns:a16="http://schemas.microsoft.com/office/drawing/2014/main" id="{7A49B80F-B4C0-4F31-9238-8123D3E20D16}"/>
                </a:ext>
              </a:extLst>
            </p:cNvPr>
            <p:cNvSpPr>
              <a:spLocks/>
            </p:cNvSpPr>
            <p:nvPr userDrawn="1"/>
          </p:nvSpPr>
          <p:spPr bwMode="auto">
            <a:xfrm>
              <a:off x="1485058" y="6383459"/>
              <a:ext cx="80211"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10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2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3" y="25"/>
                    <a:pt x="21" y="24"/>
                  </a:cubicBezTo>
                  <a:cubicBezTo>
                    <a:pt x="20" y="22"/>
                    <a:pt x="18" y="21"/>
                    <a:pt x="15" y="21"/>
                  </a:cubicBezTo>
                  <a:cubicBezTo>
                    <a:pt x="14" y="21"/>
                    <a:pt x="13" y="21"/>
                    <a:pt x="12" y="22"/>
                  </a:cubicBezTo>
                  <a:cubicBezTo>
                    <a:pt x="11" y="22"/>
                    <a:pt x="10" y="23"/>
                    <a:pt x="10" y="24"/>
                  </a:cubicBezTo>
                  <a:cubicBezTo>
                    <a:pt x="9" y="24"/>
                    <a:pt x="8" y="25"/>
                    <a:pt x="8" y="27"/>
                  </a:cubicBezTo>
                  <a:cubicBezTo>
                    <a:pt x="8"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9" y="17"/>
                    <a:pt x="9" y="17"/>
                  </a:cubicBezTo>
                  <a:cubicBezTo>
                    <a:pt x="10" y="16"/>
                    <a:pt x="11" y="16"/>
                    <a:pt x="12" y="15"/>
                  </a:cubicBezTo>
                  <a:cubicBezTo>
                    <a:pt x="12" y="15"/>
                    <a:pt x="13" y="15"/>
                    <a:pt x="14" y="14"/>
                  </a:cubicBezTo>
                  <a:cubicBezTo>
                    <a:pt x="15" y="14"/>
                    <a:pt x="16" y="14"/>
                    <a:pt x="17" y="14"/>
                  </a:cubicBezTo>
                  <a:cubicBezTo>
                    <a:pt x="19" y="14"/>
                    <a:pt x="21" y="14"/>
                    <a:pt x="23" y="15"/>
                  </a:cubicBezTo>
                  <a:cubicBezTo>
                    <a:pt x="25" y="16"/>
                    <a:pt x="26" y="17"/>
                    <a:pt x="27" y="18"/>
                  </a:cubicBezTo>
                  <a:cubicBezTo>
                    <a:pt x="29" y="20"/>
                    <a:pt x="29" y="22"/>
                    <a:pt x="30" y="24"/>
                  </a:cubicBezTo>
                  <a:cubicBezTo>
                    <a:pt x="31"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2" name="Freeform 59">
              <a:extLst>
                <a:ext uri="{FF2B5EF4-FFF2-40B4-BE49-F238E27FC236}">
                  <a16:creationId xmlns:a16="http://schemas.microsoft.com/office/drawing/2014/main" id="{9C60C45F-865F-4118-A4B0-174C696B472F}"/>
                </a:ext>
              </a:extLst>
            </p:cNvPr>
            <p:cNvSpPr>
              <a:spLocks noEditPoints="1"/>
            </p:cNvSpPr>
            <p:nvPr userDrawn="1"/>
          </p:nvSpPr>
          <p:spPr bwMode="auto">
            <a:xfrm>
              <a:off x="1582706" y="6418333"/>
              <a:ext cx="83698" cy="102879"/>
            </a:xfrm>
            <a:custGeom>
              <a:avLst/>
              <a:gdLst>
                <a:gd name="T0" fmla="*/ 33 w 33"/>
                <a:gd name="T1" fmla="*/ 19 h 40"/>
                <a:gd name="T2" fmla="*/ 33 w 33"/>
                <a:gd name="T3" fmla="*/ 21 h 40"/>
                <a:gd name="T4" fmla="*/ 33 w 33"/>
                <a:gd name="T5" fmla="*/ 23 h 40"/>
                <a:gd name="T6" fmla="*/ 8 w 33"/>
                <a:gd name="T7" fmla="*/ 23 h 40"/>
                <a:gd name="T8" fmla="*/ 9 w 33"/>
                <a:gd name="T9" fmla="*/ 28 h 40"/>
                <a:gd name="T10" fmla="*/ 11 w 33"/>
                <a:gd name="T11" fmla="*/ 31 h 40"/>
                <a:gd name="T12" fmla="*/ 14 w 33"/>
                <a:gd name="T13" fmla="*/ 33 h 40"/>
                <a:gd name="T14" fmla="*/ 17 w 33"/>
                <a:gd name="T15" fmla="*/ 33 h 40"/>
                <a:gd name="T16" fmla="*/ 20 w 33"/>
                <a:gd name="T17" fmla="*/ 33 h 40"/>
                <a:gd name="T18" fmla="*/ 22 w 33"/>
                <a:gd name="T19" fmla="*/ 32 h 40"/>
                <a:gd name="T20" fmla="*/ 24 w 33"/>
                <a:gd name="T21" fmla="*/ 32 h 40"/>
                <a:gd name="T22" fmla="*/ 26 w 33"/>
                <a:gd name="T23" fmla="*/ 30 h 40"/>
                <a:gd name="T24" fmla="*/ 30 w 33"/>
                <a:gd name="T25" fmla="*/ 35 h 40"/>
                <a:gd name="T26" fmla="*/ 27 w 33"/>
                <a:gd name="T27" fmla="*/ 37 h 40"/>
                <a:gd name="T28" fmla="*/ 25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2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6 w 33"/>
                <a:gd name="T63" fmla="*/ 17 h 40"/>
                <a:gd name="T64" fmla="*/ 25 w 33"/>
                <a:gd name="T65" fmla="*/ 13 h 40"/>
                <a:gd name="T66" fmla="*/ 23 w 33"/>
                <a:gd name="T67" fmla="*/ 10 h 40"/>
                <a:gd name="T68" fmla="*/ 21 w 33"/>
                <a:gd name="T69" fmla="*/ 8 h 40"/>
                <a:gd name="T70" fmla="*/ 17 w 33"/>
                <a:gd name="T71" fmla="*/ 7 h 40"/>
                <a:gd name="T72" fmla="*/ 13 w 33"/>
                <a:gd name="T73" fmla="*/ 8 h 40"/>
                <a:gd name="T74" fmla="*/ 11 w 33"/>
                <a:gd name="T75" fmla="*/ 9 h 40"/>
                <a:gd name="T76" fmla="*/ 9 w 33"/>
                <a:gd name="T77" fmla="*/ 12 h 40"/>
                <a:gd name="T78" fmla="*/ 8 w 33"/>
                <a:gd name="T79" fmla="*/ 17 h 40"/>
                <a:gd name="T80" fmla="*/ 26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8" y="23"/>
                    <a:pt x="8" y="23"/>
                    <a:pt x="8" y="23"/>
                  </a:cubicBezTo>
                  <a:cubicBezTo>
                    <a:pt x="8" y="25"/>
                    <a:pt x="8" y="26"/>
                    <a:pt x="9" y="28"/>
                  </a:cubicBezTo>
                  <a:cubicBezTo>
                    <a:pt x="10" y="29"/>
                    <a:pt x="10" y="30"/>
                    <a:pt x="11" y="31"/>
                  </a:cubicBezTo>
                  <a:cubicBezTo>
                    <a:pt x="12" y="32"/>
                    <a:pt x="13" y="32"/>
                    <a:pt x="14" y="33"/>
                  </a:cubicBezTo>
                  <a:cubicBezTo>
                    <a:pt x="15" y="33"/>
                    <a:pt x="16" y="33"/>
                    <a:pt x="17" y="33"/>
                  </a:cubicBezTo>
                  <a:cubicBezTo>
                    <a:pt x="18" y="33"/>
                    <a:pt x="19" y="33"/>
                    <a:pt x="20" y="33"/>
                  </a:cubicBezTo>
                  <a:cubicBezTo>
                    <a:pt x="20" y="33"/>
                    <a:pt x="21" y="33"/>
                    <a:pt x="22" y="32"/>
                  </a:cubicBezTo>
                  <a:cubicBezTo>
                    <a:pt x="23" y="32"/>
                    <a:pt x="23" y="32"/>
                    <a:pt x="24" y="32"/>
                  </a:cubicBezTo>
                  <a:cubicBezTo>
                    <a:pt x="24" y="31"/>
                    <a:pt x="25" y="31"/>
                    <a:pt x="26" y="30"/>
                  </a:cubicBezTo>
                  <a:cubicBezTo>
                    <a:pt x="30" y="35"/>
                    <a:pt x="30" y="35"/>
                    <a:pt x="30" y="35"/>
                  </a:cubicBezTo>
                  <a:cubicBezTo>
                    <a:pt x="29" y="36"/>
                    <a:pt x="28" y="37"/>
                    <a:pt x="27" y="37"/>
                  </a:cubicBezTo>
                  <a:cubicBezTo>
                    <a:pt x="27" y="38"/>
                    <a:pt x="26" y="38"/>
                    <a:pt x="25" y="39"/>
                  </a:cubicBezTo>
                  <a:cubicBezTo>
                    <a:pt x="24" y="39"/>
                    <a:pt x="22" y="40"/>
                    <a:pt x="21" y="40"/>
                  </a:cubicBezTo>
                  <a:cubicBezTo>
                    <a:pt x="20" y="40"/>
                    <a:pt x="18" y="40"/>
                    <a:pt x="17" y="40"/>
                  </a:cubicBezTo>
                  <a:cubicBezTo>
                    <a:pt x="15" y="40"/>
                    <a:pt x="14" y="40"/>
                    <a:pt x="12" y="39"/>
                  </a:cubicBezTo>
                  <a:cubicBezTo>
                    <a:pt x="11" y="39"/>
                    <a:pt x="10" y="38"/>
                    <a:pt x="8" y="38"/>
                  </a:cubicBezTo>
                  <a:cubicBezTo>
                    <a:pt x="7" y="37"/>
                    <a:pt x="6" y="36"/>
                    <a:pt x="5" y="35"/>
                  </a:cubicBezTo>
                  <a:cubicBezTo>
                    <a:pt x="4" y="34"/>
                    <a:pt x="4" y="33"/>
                    <a:pt x="3" y="31"/>
                  </a:cubicBezTo>
                  <a:cubicBezTo>
                    <a:pt x="2" y="30"/>
                    <a:pt x="1" y="28"/>
                    <a:pt x="1" y="26"/>
                  </a:cubicBezTo>
                  <a:cubicBezTo>
                    <a:pt x="1" y="24"/>
                    <a:pt x="0" y="22"/>
                    <a:pt x="0" y="20"/>
                  </a:cubicBezTo>
                  <a:cubicBezTo>
                    <a:pt x="0" y="17"/>
                    <a:pt x="1" y="14"/>
                    <a:pt x="2" y="12"/>
                  </a:cubicBezTo>
                  <a:cubicBezTo>
                    <a:pt x="2" y="9"/>
                    <a:pt x="4" y="7"/>
                    <a:pt x="5" y="5"/>
                  </a:cubicBezTo>
                  <a:cubicBezTo>
                    <a:pt x="6" y="4"/>
                    <a:pt x="8" y="2"/>
                    <a:pt x="10" y="1"/>
                  </a:cubicBezTo>
                  <a:cubicBezTo>
                    <a:pt x="12" y="1"/>
                    <a:pt x="15" y="0"/>
                    <a:pt x="17" y="0"/>
                  </a:cubicBezTo>
                  <a:cubicBezTo>
                    <a:pt x="20" y="0"/>
                    <a:pt x="22" y="1"/>
                    <a:pt x="24" y="2"/>
                  </a:cubicBezTo>
                  <a:cubicBezTo>
                    <a:pt x="26" y="3"/>
                    <a:pt x="28" y="4"/>
                    <a:pt x="29" y="6"/>
                  </a:cubicBezTo>
                  <a:cubicBezTo>
                    <a:pt x="31" y="8"/>
                    <a:pt x="32" y="10"/>
                    <a:pt x="32" y="12"/>
                  </a:cubicBezTo>
                  <a:cubicBezTo>
                    <a:pt x="33" y="14"/>
                    <a:pt x="33" y="17"/>
                    <a:pt x="33" y="19"/>
                  </a:cubicBezTo>
                  <a:close/>
                  <a:moveTo>
                    <a:pt x="26" y="17"/>
                  </a:moveTo>
                  <a:cubicBezTo>
                    <a:pt x="26" y="15"/>
                    <a:pt x="25" y="14"/>
                    <a:pt x="25" y="13"/>
                  </a:cubicBezTo>
                  <a:cubicBezTo>
                    <a:pt x="25" y="12"/>
                    <a:pt x="24" y="11"/>
                    <a:pt x="23" y="10"/>
                  </a:cubicBezTo>
                  <a:cubicBezTo>
                    <a:pt x="23" y="9"/>
                    <a:pt x="22" y="8"/>
                    <a:pt x="21" y="8"/>
                  </a:cubicBezTo>
                  <a:cubicBezTo>
                    <a:pt x="20" y="7"/>
                    <a:pt x="18" y="7"/>
                    <a:pt x="17" y="7"/>
                  </a:cubicBezTo>
                  <a:cubicBezTo>
                    <a:pt x="15" y="7"/>
                    <a:pt x="14" y="7"/>
                    <a:pt x="13" y="8"/>
                  </a:cubicBezTo>
                  <a:cubicBezTo>
                    <a:pt x="12" y="8"/>
                    <a:pt x="11" y="9"/>
                    <a:pt x="11" y="9"/>
                  </a:cubicBezTo>
                  <a:cubicBezTo>
                    <a:pt x="10" y="10"/>
                    <a:pt x="9" y="11"/>
                    <a:pt x="9" y="12"/>
                  </a:cubicBezTo>
                  <a:cubicBezTo>
                    <a:pt x="8" y="14"/>
                    <a:pt x="8" y="15"/>
                    <a:pt x="8" y="17"/>
                  </a:cubicBezTo>
                  <a:lnTo>
                    <a:pt x="26"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3" name="Freeform 60">
              <a:extLst>
                <a:ext uri="{FF2B5EF4-FFF2-40B4-BE49-F238E27FC236}">
                  <a16:creationId xmlns:a16="http://schemas.microsoft.com/office/drawing/2014/main" id="{15FBF980-B96C-472B-A46B-A731CA164E92}"/>
                </a:ext>
              </a:extLst>
            </p:cNvPr>
            <p:cNvSpPr>
              <a:spLocks/>
            </p:cNvSpPr>
            <p:nvPr userDrawn="1"/>
          </p:nvSpPr>
          <p:spPr bwMode="auto">
            <a:xfrm>
              <a:off x="1727435" y="6421821"/>
              <a:ext cx="122060" cy="97648"/>
            </a:xfrm>
            <a:custGeom>
              <a:avLst/>
              <a:gdLst>
                <a:gd name="T0" fmla="*/ 56 w 70"/>
                <a:gd name="T1" fmla="*/ 56 h 56"/>
                <a:gd name="T2" fmla="*/ 46 w 70"/>
                <a:gd name="T3" fmla="*/ 56 h 56"/>
                <a:gd name="T4" fmla="*/ 35 w 70"/>
                <a:gd name="T5" fmla="*/ 16 h 56"/>
                <a:gd name="T6" fmla="*/ 25 w 70"/>
                <a:gd name="T7" fmla="*/ 56 h 56"/>
                <a:gd name="T8" fmla="*/ 15 w 70"/>
                <a:gd name="T9" fmla="*/ 56 h 56"/>
                <a:gd name="T10" fmla="*/ 0 w 70"/>
                <a:gd name="T11" fmla="*/ 0 h 56"/>
                <a:gd name="T12" fmla="*/ 10 w 70"/>
                <a:gd name="T13" fmla="*/ 0 h 56"/>
                <a:gd name="T14" fmla="*/ 21 w 70"/>
                <a:gd name="T15" fmla="*/ 38 h 56"/>
                <a:gd name="T16" fmla="*/ 31 w 70"/>
                <a:gd name="T17" fmla="*/ 0 h 56"/>
                <a:gd name="T18" fmla="*/ 40 w 70"/>
                <a:gd name="T19" fmla="*/ 0 h 56"/>
                <a:gd name="T20" fmla="*/ 50 w 70"/>
                <a:gd name="T21" fmla="*/ 38 h 56"/>
                <a:gd name="T22" fmla="*/ 60 w 70"/>
                <a:gd name="T23" fmla="*/ 0 h 56"/>
                <a:gd name="T24" fmla="*/ 70 w 70"/>
                <a:gd name="T25" fmla="*/ 0 h 56"/>
                <a:gd name="T26" fmla="*/ 56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6" y="56"/>
                  </a:moveTo>
                  <a:lnTo>
                    <a:pt x="46" y="56"/>
                  </a:lnTo>
                  <a:lnTo>
                    <a:pt x="35" y="16"/>
                  </a:lnTo>
                  <a:lnTo>
                    <a:pt x="25" y="56"/>
                  </a:lnTo>
                  <a:lnTo>
                    <a:pt x="15" y="56"/>
                  </a:lnTo>
                  <a:lnTo>
                    <a:pt x="0" y="0"/>
                  </a:lnTo>
                  <a:lnTo>
                    <a:pt x="10" y="0"/>
                  </a:lnTo>
                  <a:lnTo>
                    <a:pt x="21" y="38"/>
                  </a:lnTo>
                  <a:lnTo>
                    <a:pt x="31" y="0"/>
                  </a:lnTo>
                  <a:lnTo>
                    <a:pt x="40" y="0"/>
                  </a:lnTo>
                  <a:lnTo>
                    <a:pt x="50" y="38"/>
                  </a:lnTo>
                  <a:lnTo>
                    <a:pt x="60" y="0"/>
                  </a:lnTo>
                  <a:lnTo>
                    <a:pt x="70" y="0"/>
                  </a:lnTo>
                  <a:lnTo>
                    <a:pt x="56"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4" name="Freeform 61">
              <a:extLst>
                <a:ext uri="{FF2B5EF4-FFF2-40B4-BE49-F238E27FC236}">
                  <a16:creationId xmlns:a16="http://schemas.microsoft.com/office/drawing/2014/main" id="{64F1DD18-05EE-4F9F-9E6B-E03C4C500F21}"/>
                </a:ext>
              </a:extLst>
            </p:cNvPr>
            <p:cNvSpPr>
              <a:spLocks noEditPoints="1"/>
            </p:cNvSpPr>
            <p:nvPr userDrawn="1"/>
          </p:nvSpPr>
          <p:spPr bwMode="auto">
            <a:xfrm>
              <a:off x="1859957" y="6418333"/>
              <a:ext cx="87186" cy="102879"/>
            </a:xfrm>
            <a:custGeom>
              <a:avLst/>
              <a:gdLst>
                <a:gd name="T0" fmla="*/ 34 w 34"/>
                <a:gd name="T1" fmla="*/ 20 h 40"/>
                <a:gd name="T2" fmla="*/ 33 w 34"/>
                <a:gd name="T3" fmla="*/ 28 h 40"/>
                <a:gd name="T4" fmla="*/ 29 w 34"/>
                <a:gd name="T5" fmla="*/ 35 h 40"/>
                <a:gd name="T6" fmla="*/ 24 w 34"/>
                <a:gd name="T7" fmla="*/ 39 h 40"/>
                <a:gd name="T8" fmla="*/ 17 w 34"/>
                <a:gd name="T9" fmla="*/ 40 h 40"/>
                <a:gd name="T10" fmla="*/ 10 w 34"/>
                <a:gd name="T11" fmla="*/ 39 h 40"/>
                <a:gd name="T12" fmla="*/ 5 w 34"/>
                <a:gd name="T13" fmla="*/ 35 h 40"/>
                <a:gd name="T14" fmla="*/ 1 w 34"/>
                <a:gd name="T15" fmla="*/ 28 h 40"/>
                <a:gd name="T16" fmla="*/ 0 w 34"/>
                <a:gd name="T17" fmla="*/ 20 h 40"/>
                <a:gd name="T18" fmla="*/ 1 w 34"/>
                <a:gd name="T19" fmla="*/ 12 h 40"/>
                <a:gd name="T20" fmla="*/ 5 w 34"/>
                <a:gd name="T21" fmla="*/ 5 h 40"/>
                <a:gd name="T22" fmla="*/ 11 w 34"/>
                <a:gd name="T23" fmla="*/ 1 h 40"/>
                <a:gd name="T24" fmla="*/ 17 w 34"/>
                <a:gd name="T25" fmla="*/ 0 h 40"/>
                <a:gd name="T26" fmla="*/ 24 w 34"/>
                <a:gd name="T27" fmla="*/ 1 h 40"/>
                <a:gd name="T28" fmla="*/ 29 w 34"/>
                <a:gd name="T29" fmla="*/ 5 h 40"/>
                <a:gd name="T30" fmla="*/ 33 w 34"/>
                <a:gd name="T31" fmla="*/ 12 h 40"/>
                <a:gd name="T32" fmla="*/ 34 w 34"/>
                <a:gd name="T33" fmla="*/ 20 h 40"/>
                <a:gd name="T34" fmla="*/ 27 w 34"/>
                <a:gd name="T35" fmla="*/ 20 h 40"/>
                <a:gd name="T36" fmla="*/ 26 w 34"/>
                <a:gd name="T37" fmla="*/ 15 h 40"/>
                <a:gd name="T38" fmla="*/ 24 w 34"/>
                <a:gd name="T39" fmla="*/ 11 h 40"/>
                <a:gd name="T40" fmla="*/ 21 w 34"/>
                <a:gd name="T41" fmla="*/ 8 h 40"/>
                <a:gd name="T42" fmla="*/ 17 w 34"/>
                <a:gd name="T43" fmla="*/ 7 h 40"/>
                <a:gd name="T44" fmla="*/ 13 w 34"/>
                <a:gd name="T45" fmla="*/ 8 h 40"/>
                <a:gd name="T46" fmla="*/ 10 w 34"/>
                <a:gd name="T47" fmla="*/ 11 h 40"/>
                <a:gd name="T48" fmla="*/ 8 w 34"/>
                <a:gd name="T49" fmla="*/ 15 h 40"/>
                <a:gd name="T50" fmla="*/ 8 w 34"/>
                <a:gd name="T51" fmla="*/ 20 h 40"/>
                <a:gd name="T52" fmla="*/ 8 w 34"/>
                <a:gd name="T53" fmla="*/ 26 h 40"/>
                <a:gd name="T54" fmla="*/ 10 w 34"/>
                <a:gd name="T55" fmla="*/ 30 h 40"/>
                <a:gd name="T56" fmla="*/ 13 w 34"/>
                <a:gd name="T57" fmla="*/ 32 h 40"/>
                <a:gd name="T58" fmla="*/ 17 w 34"/>
                <a:gd name="T59" fmla="*/ 33 h 40"/>
                <a:gd name="T60" fmla="*/ 21 w 34"/>
                <a:gd name="T61" fmla="*/ 32 h 40"/>
                <a:gd name="T62" fmla="*/ 24 w 34"/>
                <a:gd name="T63" fmla="*/ 29 h 40"/>
                <a:gd name="T64" fmla="*/ 26 w 34"/>
                <a:gd name="T65" fmla="*/ 25 h 40"/>
                <a:gd name="T66" fmla="*/ 27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20"/>
                  </a:moveTo>
                  <a:cubicBezTo>
                    <a:pt x="34" y="23"/>
                    <a:pt x="34" y="26"/>
                    <a:pt x="33" y="28"/>
                  </a:cubicBezTo>
                  <a:cubicBezTo>
                    <a:pt x="32" y="31"/>
                    <a:pt x="31" y="33"/>
                    <a:pt x="29" y="35"/>
                  </a:cubicBezTo>
                  <a:cubicBezTo>
                    <a:pt x="28" y="37"/>
                    <a:pt x="26" y="38"/>
                    <a:pt x="24" y="39"/>
                  </a:cubicBezTo>
                  <a:cubicBezTo>
                    <a:pt x="22" y="40"/>
                    <a:pt x="20" y="40"/>
                    <a:pt x="17" y="40"/>
                  </a:cubicBezTo>
                  <a:cubicBezTo>
                    <a:pt x="15" y="40"/>
                    <a:pt x="12" y="40"/>
                    <a:pt x="10" y="39"/>
                  </a:cubicBezTo>
                  <a:cubicBezTo>
                    <a:pt x="8" y="38"/>
                    <a:pt x="6" y="36"/>
                    <a:pt x="5" y="35"/>
                  </a:cubicBezTo>
                  <a:cubicBezTo>
                    <a:pt x="3" y="33"/>
                    <a:pt x="2" y="31"/>
                    <a:pt x="1" y="28"/>
                  </a:cubicBezTo>
                  <a:cubicBezTo>
                    <a:pt x="1" y="26"/>
                    <a:pt x="0" y="23"/>
                    <a:pt x="0" y="20"/>
                  </a:cubicBezTo>
                  <a:cubicBezTo>
                    <a:pt x="0" y="17"/>
                    <a:pt x="1" y="14"/>
                    <a:pt x="1" y="12"/>
                  </a:cubicBezTo>
                  <a:cubicBezTo>
                    <a:pt x="2" y="9"/>
                    <a:pt x="4" y="7"/>
                    <a:pt x="5" y="5"/>
                  </a:cubicBezTo>
                  <a:cubicBezTo>
                    <a:pt x="7" y="4"/>
                    <a:pt x="8" y="2"/>
                    <a:pt x="11" y="1"/>
                  </a:cubicBezTo>
                  <a:cubicBezTo>
                    <a:pt x="13" y="1"/>
                    <a:pt x="15" y="0"/>
                    <a:pt x="17" y="0"/>
                  </a:cubicBezTo>
                  <a:cubicBezTo>
                    <a:pt x="20" y="0"/>
                    <a:pt x="22" y="1"/>
                    <a:pt x="24" y="1"/>
                  </a:cubicBezTo>
                  <a:cubicBezTo>
                    <a:pt x="26" y="2"/>
                    <a:pt x="28" y="4"/>
                    <a:pt x="29" y="5"/>
                  </a:cubicBezTo>
                  <a:cubicBezTo>
                    <a:pt x="31" y="7"/>
                    <a:pt x="32" y="9"/>
                    <a:pt x="33" y="12"/>
                  </a:cubicBezTo>
                  <a:cubicBezTo>
                    <a:pt x="34" y="14"/>
                    <a:pt x="34" y="17"/>
                    <a:pt x="34" y="20"/>
                  </a:cubicBezTo>
                  <a:close/>
                  <a:moveTo>
                    <a:pt x="27" y="20"/>
                  </a:moveTo>
                  <a:cubicBezTo>
                    <a:pt x="27" y="18"/>
                    <a:pt x="27" y="16"/>
                    <a:pt x="26" y="15"/>
                  </a:cubicBezTo>
                  <a:cubicBezTo>
                    <a:pt x="26" y="13"/>
                    <a:pt x="25" y="12"/>
                    <a:pt x="24" y="11"/>
                  </a:cubicBezTo>
                  <a:cubicBezTo>
                    <a:pt x="23" y="10"/>
                    <a:pt x="22" y="9"/>
                    <a:pt x="21" y="8"/>
                  </a:cubicBezTo>
                  <a:cubicBezTo>
                    <a:pt x="20" y="8"/>
                    <a:pt x="18" y="7"/>
                    <a:pt x="17" y="7"/>
                  </a:cubicBezTo>
                  <a:cubicBezTo>
                    <a:pt x="16" y="7"/>
                    <a:pt x="14" y="8"/>
                    <a:pt x="13" y="8"/>
                  </a:cubicBezTo>
                  <a:cubicBezTo>
                    <a:pt x="12" y="9"/>
                    <a:pt x="11" y="10"/>
                    <a:pt x="10" y="11"/>
                  </a:cubicBezTo>
                  <a:cubicBezTo>
                    <a:pt x="9" y="12"/>
                    <a:pt x="9" y="13"/>
                    <a:pt x="8" y="15"/>
                  </a:cubicBezTo>
                  <a:cubicBezTo>
                    <a:pt x="8" y="16"/>
                    <a:pt x="8" y="18"/>
                    <a:pt x="8" y="20"/>
                  </a:cubicBezTo>
                  <a:cubicBezTo>
                    <a:pt x="8" y="22"/>
                    <a:pt x="8" y="24"/>
                    <a:pt x="8" y="26"/>
                  </a:cubicBezTo>
                  <a:cubicBezTo>
                    <a:pt x="9" y="27"/>
                    <a:pt x="10" y="28"/>
                    <a:pt x="10" y="30"/>
                  </a:cubicBezTo>
                  <a:cubicBezTo>
                    <a:pt x="11" y="31"/>
                    <a:pt x="12" y="32"/>
                    <a:pt x="13" y="32"/>
                  </a:cubicBezTo>
                  <a:cubicBezTo>
                    <a:pt x="15" y="33"/>
                    <a:pt x="16" y="33"/>
                    <a:pt x="17" y="33"/>
                  </a:cubicBezTo>
                  <a:cubicBezTo>
                    <a:pt x="19" y="33"/>
                    <a:pt x="20" y="33"/>
                    <a:pt x="21" y="32"/>
                  </a:cubicBezTo>
                  <a:cubicBezTo>
                    <a:pt x="22" y="31"/>
                    <a:pt x="23"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5" name="Freeform 62">
              <a:extLst>
                <a:ext uri="{FF2B5EF4-FFF2-40B4-BE49-F238E27FC236}">
                  <a16:creationId xmlns:a16="http://schemas.microsoft.com/office/drawing/2014/main" id="{6051CC00-BFF2-4334-9855-62AD588546F7}"/>
                </a:ext>
              </a:extLst>
            </p:cNvPr>
            <p:cNvSpPr>
              <a:spLocks/>
            </p:cNvSpPr>
            <p:nvPr userDrawn="1"/>
          </p:nvSpPr>
          <p:spPr bwMode="auto">
            <a:xfrm>
              <a:off x="1968067" y="6418333"/>
              <a:ext cx="57543" cy="101135"/>
            </a:xfrm>
            <a:custGeom>
              <a:avLst/>
              <a:gdLst>
                <a:gd name="T0" fmla="*/ 21 w 23"/>
                <a:gd name="T1" fmla="*/ 9 h 39"/>
                <a:gd name="T2" fmla="*/ 18 w 23"/>
                <a:gd name="T3" fmla="*/ 8 h 39"/>
                <a:gd name="T4" fmla="*/ 15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9 w 23"/>
                <a:gd name="T21" fmla="*/ 3 h 39"/>
                <a:gd name="T22" fmla="*/ 11 w 23"/>
                <a:gd name="T23" fmla="*/ 1 h 39"/>
                <a:gd name="T24" fmla="*/ 14 w 23"/>
                <a:gd name="T25" fmla="*/ 0 h 39"/>
                <a:gd name="T26" fmla="*/ 17 w 23"/>
                <a:gd name="T27" fmla="*/ 0 h 39"/>
                <a:gd name="T28" fmla="*/ 20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19" y="8"/>
                    <a:pt x="18" y="8"/>
                  </a:cubicBezTo>
                  <a:cubicBezTo>
                    <a:pt x="18" y="8"/>
                    <a:pt x="17" y="7"/>
                    <a:pt x="15" y="7"/>
                  </a:cubicBezTo>
                  <a:cubicBezTo>
                    <a:pt x="13" y="7"/>
                    <a:pt x="11" y="8"/>
                    <a:pt x="10" y="10"/>
                  </a:cubicBezTo>
                  <a:cubicBezTo>
                    <a:pt x="8"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9" y="3"/>
                  </a:cubicBezTo>
                  <a:cubicBezTo>
                    <a:pt x="10" y="2"/>
                    <a:pt x="11" y="2"/>
                    <a:pt x="11" y="1"/>
                  </a:cubicBezTo>
                  <a:cubicBezTo>
                    <a:pt x="12" y="1"/>
                    <a:pt x="13" y="1"/>
                    <a:pt x="14" y="0"/>
                  </a:cubicBezTo>
                  <a:cubicBezTo>
                    <a:pt x="15" y="0"/>
                    <a:pt x="16" y="0"/>
                    <a:pt x="17" y="0"/>
                  </a:cubicBezTo>
                  <a:cubicBezTo>
                    <a:pt x="18" y="0"/>
                    <a:pt x="19" y="0"/>
                    <a:pt x="20" y="1"/>
                  </a:cubicBezTo>
                  <a:cubicBezTo>
                    <a:pt x="21" y="1"/>
                    <a:pt x="22"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6" name="Freeform 63">
              <a:extLst>
                <a:ext uri="{FF2B5EF4-FFF2-40B4-BE49-F238E27FC236}">
                  <a16:creationId xmlns:a16="http://schemas.microsoft.com/office/drawing/2014/main" id="{905DD261-B224-46ED-8CEE-E8D180BA4B72}"/>
                </a:ext>
              </a:extLst>
            </p:cNvPr>
            <p:cNvSpPr>
              <a:spLocks/>
            </p:cNvSpPr>
            <p:nvPr userDrawn="1"/>
          </p:nvSpPr>
          <p:spPr bwMode="auto">
            <a:xfrm>
              <a:off x="2043046" y="6383459"/>
              <a:ext cx="19181" cy="136010"/>
            </a:xfrm>
            <a:custGeom>
              <a:avLst/>
              <a:gdLst>
                <a:gd name="T0" fmla="*/ 0 w 11"/>
                <a:gd name="T1" fmla="*/ 78 h 78"/>
                <a:gd name="T2" fmla="*/ 0 w 11"/>
                <a:gd name="T3" fmla="*/ 6 h 78"/>
                <a:gd name="T4" fmla="*/ 11 w 11"/>
                <a:gd name="T5" fmla="*/ 0 h 78"/>
                <a:gd name="T6" fmla="*/ 11 w 11"/>
                <a:gd name="T7" fmla="*/ 78 h 78"/>
                <a:gd name="T8" fmla="*/ 0 w 11"/>
                <a:gd name="T9" fmla="*/ 78 h 78"/>
              </a:gdLst>
              <a:ahLst/>
              <a:cxnLst>
                <a:cxn ang="0">
                  <a:pos x="T0" y="T1"/>
                </a:cxn>
                <a:cxn ang="0">
                  <a:pos x="T2" y="T3"/>
                </a:cxn>
                <a:cxn ang="0">
                  <a:pos x="T4" y="T5"/>
                </a:cxn>
                <a:cxn ang="0">
                  <a:pos x="T6" y="T7"/>
                </a:cxn>
                <a:cxn ang="0">
                  <a:pos x="T8" y="T9"/>
                </a:cxn>
              </a:cxnLst>
              <a:rect l="0" t="0" r="r" b="b"/>
              <a:pathLst>
                <a:path w="11" h="78">
                  <a:moveTo>
                    <a:pt x="0" y="78"/>
                  </a:moveTo>
                  <a:lnTo>
                    <a:pt x="0" y="6"/>
                  </a:lnTo>
                  <a:lnTo>
                    <a:pt x="11" y="0"/>
                  </a:lnTo>
                  <a:lnTo>
                    <a:pt x="11" y="78"/>
                  </a:lnTo>
                  <a:lnTo>
                    <a:pt x="0"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7" name="Freeform 64">
              <a:extLst>
                <a:ext uri="{FF2B5EF4-FFF2-40B4-BE49-F238E27FC236}">
                  <a16:creationId xmlns:a16="http://schemas.microsoft.com/office/drawing/2014/main" id="{A23129DF-0296-4CA9-9723-124682F0A70E}"/>
                </a:ext>
              </a:extLst>
            </p:cNvPr>
            <p:cNvSpPr>
              <a:spLocks noEditPoints="1"/>
            </p:cNvSpPr>
            <p:nvPr userDrawn="1"/>
          </p:nvSpPr>
          <p:spPr bwMode="auto">
            <a:xfrm>
              <a:off x="2084896" y="6383459"/>
              <a:ext cx="80211" cy="137753"/>
            </a:xfrm>
            <a:custGeom>
              <a:avLst/>
              <a:gdLst>
                <a:gd name="T0" fmla="*/ 24 w 32"/>
                <a:gd name="T1" fmla="*/ 53 h 54"/>
                <a:gd name="T2" fmla="*/ 24 w 32"/>
                <a:gd name="T3" fmla="*/ 50 h 54"/>
                <a:gd name="T4" fmla="*/ 22 w 32"/>
                <a:gd name="T5" fmla="*/ 51 h 54"/>
                <a:gd name="T6" fmla="*/ 20 w 32"/>
                <a:gd name="T7" fmla="*/ 53 h 54"/>
                <a:gd name="T8" fmla="*/ 17 w 32"/>
                <a:gd name="T9" fmla="*/ 54 h 54"/>
                <a:gd name="T10" fmla="*/ 14 w 32"/>
                <a:gd name="T11" fmla="*/ 54 h 54"/>
                <a:gd name="T12" fmla="*/ 9 w 32"/>
                <a:gd name="T13" fmla="*/ 53 h 54"/>
                <a:gd name="T14" fmla="*/ 4 w 32"/>
                <a:gd name="T15" fmla="*/ 49 h 54"/>
                <a:gd name="T16" fmla="*/ 1 w 32"/>
                <a:gd name="T17" fmla="*/ 43 h 54"/>
                <a:gd name="T18" fmla="*/ 0 w 32"/>
                <a:gd name="T19" fmla="*/ 33 h 54"/>
                <a:gd name="T20" fmla="*/ 1 w 32"/>
                <a:gd name="T21" fmla="*/ 25 h 54"/>
                <a:gd name="T22" fmla="*/ 4 w 32"/>
                <a:gd name="T23" fmla="*/ 19 h 54"/>
                <a:gd name="T24" fmla="*/ 9 w 32"/>
                <a:gd name="T25" fmla="*/ 15 h 54"/>
                <a:gd name="T26" fmla="*/ 15 w 32"/>
                <a:gd name="T27" fmla="*/ 14 h 54"/>
                <a:gd name="T28" fmla="*/ 18 w 32"/>
                <a:gd name="T29" fmla="*/ 14 h 54"/>
                <a:gd name="T30" fmla="*/ 20 w 32"/>
                <a:gd name="T31" fmla="*/ 15 h 54"/>
                <a:gd name="T32" fmla="*/ 22 w 32"/>
                <a:gd name="T33" fmla="*/ 17 h 54"/>
                <a:gd name="T34" fmla="*/ 24 w 32"/>
                <a:gd name="T35" fmla="*/ 18 h 54"/>
                <a:gd name="T36" fmla="*/ 24 w 32"/>
                <a:gd name="T37" fmla="*/ 4 h 54"/>
                <a:gd name="T38" fmla="*/ 32 w 32"/>
                <a:gd name="T39" fmla="*/ 0 h 54"/>
                <a:gd name="T40" fmla="*/ 32 w 32"/>
                <a:gd name="T41" fmla="*/ 53 h 54"/>
                <a:gd name="T42" fmla="*/ 24 w 32"/>
                <a:gd name="T43" fmla="*/ 53 h 54"/>
                <a:gd name="T44" fmla="*/ 24 w 32"/>
                <a:gd name="T45" fmla="*/ 26 h 54"/>
                <a:gd name="T46" fmla="*/ 23 w 32"/>
                <a:gd name="T47" fmla="*/ 24 h 54"/>
                <a:gd name="T48" fmla="*/ 21 w 32"/>
                <a:gd name="T49" fmla="*/ 23 h 54"/>
                <a:gd name="T50" fmla="*/ 18 w 32"/>
                <a:gd name="T51" fmla="*/ 22 h 54"/>
                <a:gd name="T52" fmla="*/ 15 w 32"/>
                <a:gd name="T53" fmla="*/ 21 h 54"/>
                <a:gd name="T54" fmla="*/ 9 w 32"/>
                <a:gd name="T55" fmla="*/ 24 h 54"/>
                <a:gd name="T56" fmla="*/ 7 w 32"/>
                <a:gd name="T57" fmla="*/ 33 h 54"/>
                <a:gd name="T58" fmla="*/ 8 w 32"/>
                <a:gd name="T59" fmla="*/ 39 h 54"/>
                <a:gd name="T60" fmla="*/ 9 w 32"/>
                <a:gd name="T61" fmla="*/ 44 h 54"/>
                <a:gd name="T62" fmla="*/ 12 w 32"/>
                <a:gd name="T63" fmla="*/ 46 h 54"/>
                <a:gd name="T64" fmla="*/ 16 w 32"/>
                <a:gd name="T65" fmla="*/ 47 h 54"/>
                <a:gd name="T66" fmla="*/ 18 w 32"/>
                <a:gd name="T67" fmla="*/ 47 h 54"/>
                <a:gd name="T68" fmla="*/ 21 w 32"/>
                <a:gd name="T69" fmla="*/ 46 h 54"/>
                <a:gd name="T70" fmla="*/ 23 w 32"/>
                <a:gd name="T71" fmla="*/ 44 h 54"/>
                <a:gd name="T72" fmla="*/ 24 w 32"/>
                <a:gd name="T73" fmla="*/ 42 h 54"/>
                <a:gd name="T74" fmla="*/ 24 w 32"/>
                <a:gd name="T7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54">
                  <a:moveTo>
                    <a:pt x="24" y="53"/>
                  </a:moveTo>
                  <a:cubicBezTo>
                    <a:pt x="24" y="50"/>
                    <a:pt x="24" y="50"/>
                    <a:pt x="24" y="50"/>
                  </a:cubicBezTo>
                  <a:cubicBezTo>
                    <a:pt x="24" y="50"/>
                    <a:pt x="23" y="51"/>
                    <a:pt x="22" y="51"/>
                  </a:cubicBezTo>
                  <a:cubicBezTo>
                    <a:pt x="21" y="52"/>
                    <a:pt x="21" y="52"/>
                    <a:pt x="20" y="53"/>
                  </a:cubicBezTo>
                  <a:cubicBezTo>
                    <a:pt x="19" y="53"/>
                    <a:pt x="18" y="54"/>
                    <a:pt x="17" y="54"/>
                  </a:cubicBezTo>
                  <a:cubicBezTo>
                    <a:pt x="16" y="54"/>
                    <a:pt x="15" y="54"/>
                    <a:pt x="14" y="54"/>
                  </a:cubicBezTo>
                  <a:cubicBezTo>
                    <a:pt x="12" y="54"/>
                    <a:pt x="10" y="54"/>
                    <a:pt x="9" y="53"/>
                  </a:cubicBezTo>
                  <a:cubicBezTo>
                    <a:pt x="7" y="52"/>
                    <a:pt x="5" y="51"/>
                    <a:pt x="4" y="49"/>
                  </a:cubicBezTo>
                  <a:cubicBezTo>
                    <a:pt x="3" y="48"/>
                    <a:pt x="1" y="45"/>
                    <a:pt x="1" y="43"/>
                  </a:cubicBezTo>
                  <a:cubicBezTo>
                    <a:pt x="0" y="40"/>
                    <a:pt x="0" y="37"/>
                    <a:pt x="0" y="33"/>
                  </a:cubicBezTo>
                  <a:cubicBezTo>
                    <a:pt x="0" y="30"/>
                    <a:pt x="0" y="27"/>
                    <a:pt x="1" y="25"/>
                  </a:cubicBezTo>
                  <a:cubicBezTo>
                    <a:pt x="2" y="22"/>
                    <a:pt x="3" y="20"/>
                    <a:pt x="4" y="19"/>
                  </a:cubicBezTo>
                  <a:cubicBezTo>
                    <a:pt x="6" y="17"/>
                    <a:pt x="7" y="16"/>
                    <a:pt x="9" y="15"/>
                  </a:cubicBezTo>
                  <a:cubicBezTo>
                    <a:pt x="11" y="14"/>
                    <a:pt x="13" y="14"/>
                    <a:pt x="15" y="14"/>
                  </a:cubicBezTo>
                  <a:cubicBezTo>
                    <a:pt x="16" y="14"/>
                    <a:pt x="17" y="14"/>
                    <a:pt x="18" y="14"/>
                  </a:cubicBezTo>
                  <a:cubicBezTo>
                    <a:pt x="18" y="15"/>
                    <a:pt x="19" y="15"/>
                    <a:pt x="20" y="15"/>
                  </a:cubicBezTo>
                  <a:cubicBezTo>
                    <a:pt x="21" y="16"/>
                    <a:pt x="22" y="16"/>
                    <a:pt x="22" y="17"/>
                  </a:cubicBezTo>
                  <a:cubicBezTo>
                    <a:pt x="23" y="17"/>
                    <a:pt x="24" y="18"/>
                    <a:pt x="24" y="18"/>
                  </a:cubicBezTo>
                  <a:cubicBezTo>
                    <a:pt x="24" y="4"/>
                    <a:pt x="24" y="4"/>
                    <a:pt x="24" y="4"/>
                  </a:cubicBezTo>
                  <a:cubicBezTo>
                    <a:pt x="32" y="0"/>
                    <a:pt x="32" y="0"/>
                    <a:pt x="32" y="0"/>
                  </a:cubicBezTo>
                  <a:cubicBezTo>
                    <a:pt x="32" y="53"/>
                    <a:pt x="32" y="53"/>
                    <a:pt x="32" y="53"/>
                  </a:cubicBezTo>
                  <a:lnTo>
                    <a:pt x="24" y="53"/>
                  </a:lnTo>
                  <a:close/>
                  <a:moveTo>
                    <a:pt x="24" y="26"/>
                  </a:moveTo>
                  <a:cubicBezTo>
                    <a:pt x="24" y="26"/>
                    <a:pt x="23" y="25"/>
                    <a:pt x="23" y="24"/>
                  </a:cubicBezTo>
                  <a:cubicBezTo>
                    <a:pt x="22" y="24"/>
                    <a:pt x="22" y="23"/>
                    <a:pt x="21" y="23"/>
                  </a:cubicBezTo>
                  <a:cubicBezTo>
                    <a:pt x="20" y="22"/>
                    <a:pt x="19" y="22"/>
                    <a:pt x="18" y="22"/>
                  </a:cubicBezTo>
                  <a:cubicBezTo>
                    <a:pt x="17" y="21"/>
                    <a:pt x="16" y="21"/>
                    <a:pt x="15" y="21"/>
                  </a:cubicBezTo>
                  <a:cubicBezTo>
                    <a:pt x="13" y="21"/>
                    <a:pt x="11" y="22"/>
                    <a:pt x="9" y="24"/>
                  </a:cubicBezTo>
                  <a:cubicBezTo>
                    <a:pt x="8" y="26"/>
                    <a:pt x="7" y="29"/>
                    <a:pt x="7" y="33"/>
                  </a:cubicBezTo>
                  <a:cubicBezTo>
                    <a:pt x="7" y="36"/>
                    <a:pt x="7" y="38"/>
                    <a:pt x="8" y="39"/>
                  </a:cubicBezTo>
                  <a:cubicBezTo>
                    <a:pt x="8" y="41"/>
                    <a:pt x="9" y="43"/>
                    <a:pt x="9" y="44"/>
                  </a:cubicBezTo>
                  <a:cubicBezTo>
                    <a:pt x="10" y="45"/>
                    <a:pt x="11" y="46"/>
                    <a:pt x="12" y="46"/>
                  </a:cubicBezTo>
                  <a:cubicBezTo>
                    <a:pt x="13" y="47"/>
                    <a:pt x="14" y="47"/>
                    <a:pt x="16" y="47"/>
                  </a:cubicBezTo>
                  <a:cubicBezTo>
                    <a:pt x="17" y="47"/>
                    <a:pt x="18" y="47"/>
                    <a:pt x="18" y="47"/>
                  </a:cubicBezTo>
                  <a:cubicBezTo>
                    <a:pt x="19" y="46"/>
                    <a:pt x="20" y="46"/>
                    <a:pt x="21" y="46"/>
                  </a:cubicBezTo>
                  <a:cubicBezTo>
                    <a:pt x="21" y="45"/>
                    <a:pt x="22" y="45"/>
                    <a:pt x="23" y="44"/>
                  </a:cubicBezTo>
                  <a:cubicBezTo>
                    <a:pt x="23" y="43"/>
                    <a:pt x="24" y="43"/>
                    <a:pt x="24" y="42"/>
                  </a:cubicBezTo>
                  <a:lnTo>
                    <a:pt x="24"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8" name="Freeform 65">
              <a:extLst>
                <a:ext uri="{FF2B5EF4-FFF2-40B4-BE49-F238E27FC236}">
                  <a16:creationId xmlns:a16="http://schemas.microsoft.com/office/drawing/2014/main" id="{A2A2BF8E-DA3A-4AC0-B7EB-7CAABFC9E699}"/>
                </a:ext>
              </a:extLst>
            </p:cNvPr>
            <p:cNvSpPr>
              <a:spLocks/>
            </p:cNvSpPr>
            <p:nvPr userDrawn="1"/>
          </p:nvSpPr>
          <p:spPr bwMode="auto">
            <a:xfrm>
              <a:off x="2229624" y="6421821"/>
              <a:ext cx="122060" cy="97648"/>
            </a:xfrm>
            <a:custGeom>
              <a:avLst/>
              <a:gdLst>
                <a:gd name="T0" fmla="*/ 55 w 70"/>
                <a:gd name="T1" fmla="*/ 56 h 56"/>
                <a:gd name="T2" fmla="*/ 45 w 70"/>
                <a:gd name="T3" fmla="*/ 56 h 56"/>
                <a:gd name="T4" fmla="*/ 35 w 70"/>
                <a:gd name="T5" fmla="*/ 16 h 56"/>
                <a:gd name="T6" fmla="*/ 25 w 70"/>
                <a:gd name="T7" fmla="*/ 56 h 56"/>
                <a:gd name="T8" fmla="*/ 16 w 70"/>
                <a:gd name="T9" fmla="*/ 56 h 56"/>
                <a:gd name="T10" fmla="*/ 0 w 70"/>
                <a:gd name="T11" fmla="*/ 0 h 56"/>
                <a:gd name="T12" fmla="*/ 12 w 70"/>
                <a:gd name="T13" fmla="*/ 0 h 56"/>
                <a:gd name="T14" fmla="*/ 20 w 70"/>
                <a:gd name="T15" fmla="*/ 38 h 56"/>
                <a:gd name="T16" fmla="*/ 31 w 70"/>
                <a:gd name="T17" fmla="*/ 0 h 56"/>
                <a:gd name="T18" fmla="*/ 39 w 70"/>
                <a:gd name="T19" fmla="*/ 0 h 56"/>
                <a:gd name="T20" fmla="*/ 51 w 70"/>
                <a:gd name="T21" fmla="*/ 38 h 56"/>
                <a:gd name="T22" fmla="*/ 60 w 70"/>
                <a:gd name="T23" fmla="*/ 0 h 56"/>
                <a:gd name="T24" fmla="*/ 70 w 70"/>
                <a:gd name="T25" fmla="*/ 0 h 56"/>
                <a:gd name="T26" fmla="*/ 55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5" y="56"/>
                  </a:moveTo>
                  <a:lnTo>
                    <a:pt x="45" y="56"/>
                  </a:lnTo>
                  <a:lnTo>
                    <a:pt x="35" y="16"/>
                  </a:lnTo>
                  <a:lnTo>
                    <a:pt x="25" y="56"/>
                  </a:lnTo>
                  <a:lnTo>
                    <a:pt x="16" y="56"/>
                  </a:lnTo>
                  <a:lnTo>
                    <a:pt x="0" y="0"/>
                  </a:lnTo>
                  <a:lnTo>
                    <a:pt x="12" y="0"/>
                  </a:lnTo>
                  <a:lnTo>
                    <a:pt x="20" y="38"/>
                  </a:lnTo>
                  <a:lnTo>
                    <a:pt x="31" y="0"/>
                  </a:lnTo>
                  <a:lnTo>
                    <a:pt x="39" y="0"/>
                  </a:lnTo>
                  <a:lnTo>
                    <a:pt x="51" y="38"/>
                  </a:lnTo>
                  <a:lnTo>
                    <a:pt x="60" y="0"/>
                  </a:lnTo>
                  <a:lnTo>
                    <a:pt x="70" y="0"/>
                  </a:lnTo>
                  <a:lnTo>
                    <a:pt x="55"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9" name="Freeform 66">
              <a:extLst>
                <a:ext uri="{FF2B5EF4-FFF2-40B4-BE49-F238E27FC236}">
                  <a16:creationId xmlns:a16="http://schemas.microsoft.com/office/drawing/2014/main" id="{BEBFC1A4-92B9-418F-A0A9-2E210A37BCFF}"/>
                </a:ext>
              </a:extLst>
            </p:cNvPr>
            <p:cNvSpPr>
              <a:spLocks noEditPoints="1"/>
            </p:cNvSpPr>
            <p:nvPr userDrawn="1"/>
          </p:nvSpPr>
          <p:spPr bwMode="auto">
            <a:xfrm>
              <a:off x="2362147" y="6418333"/>
              <a:ext cx="88930" cy="102879"/>
            </a:xfrm>
            <a:custGeom>
              <a:avLst/>
              <a:gdLst>
                <a:gd name="T0" fmla="*/ 35 w 35"/>
                <a:gd name="T1" fmla="*/ 20 h 40"/>
                <a:gd name="T2" fmla="*/ 33 w 35"/>
                <a:gd name="T3" fmla="*/ 28 h 40"/>
                <a:gd name="T4" fmla="*/ 30 w 35"/>
                <a:gd name="T5" fmla="*/ 35 h 40"/>
                <a:gd name="T6" fmla="*/ 24 w 35"/>
                <a:gd name="T7" fmla="*/ 39 h 40"/>
                <a:gd name="T8" fmla="*/ 17 w 35"/>
                <a:gd name="T9" fmla="*/ 40 h 40"/>
                <a:gd name="T10" fmla="*/ 11 w 35"/>
                <a:gd name="T11" fmla="*/ 39 h 40"/>
                <a:gd name="T12" fmla="*/ 5 w 35"/>
                <a:gd name="T13" fmla="*/ 35 h 40"/>
                <a:gd name="T14" fmla="*/ 2 w 35"/>
                <a:gd name="T15" fmla="*/ 28 h 40"/>
                <a:gd name="T16" fmla="*/ 0 w 35"/>
                <a:gd name="T17" fmla="*/ 20 h 40"/>
                <a:gd name="T18" fmla="*/ 2 w 35"/>
                <a:gd name="T19" fmla="*/ 12 h 40"/>
                <a:gd name="T20" fmla="*/ 5 w 35"/>
                <a:gd name="T21" fmla="*/ 5 h 40"/>
                <a:gd name="T22" fmla="*/ 11 w 35"/>
                <a:gd name="T23" fmla="*/ 1 h 40"/>
                <a:gd name="T24" fmla="*/ 18 w 35"/>
                <a:gd name="T25" fmla="*/ 0 h 40"/>
                <a:gd name="T26" fmla="*/ 24 w 35"/>
                <a:gd name="T27" fmla="*/ 1 h 40"/>
                <a:gd name="T28" fmla="*/ 30 w 35"/>
                <a:gd name="T29" fmla="*/ 5 h 40"/>
                <a:gd name="T30" fmla="*/ 33 w 35"/>
                <a:gd name="T31" fmla="*/ 12 h 40"/>
                <a:gd name="T32" fmla="*/ 35 w 35"/>
                <a:gd name="T33" fmla="*/ 20 h 40"/>
                <a:gd name="T34" fmla="*/ 27 w 35"/>
                <a:gd name="T35" fmla="*/ 20 h 40"/>
                <a:gd name="T36" fmla="*/ 26 w 35"/>
                <a:gd name="T37" fmla="*/ 15 h 40"/>
                <a:gd name="T38" fmla="*/ 24 w 35"/>
                <a:gd name="T39" fmla="*/ 11 h 40"/>
                <a:gd name="T40" fmla="*/ 21 w 35"/>
                <a:gd name="T41" fmla="*/ 8 h 40"/>
                <a:gd name="T42" fmla="*/ 17 w 35"/>
                <a:gd name="T43" fmla="*/ 7 h 40"/>
                <a:gd name="T44" fmla="*/ 13 w 35"/>
                <a:gd name="T45" fmla="*/ 8 h 40"/>
                <a:gd name="T46" fmla="*/ 10 w 35"/>
                <a:gd name="T47" fmla="*/ 11 h 40"/>
                <a:gd name="T48" fmla="*/ 9 w 35"/>
                <a:gd name="T49" fmla="*/ 15 h 40"/>
                <a:gd name="T50" fmla="*/ 8 w 35"/>
                <a:gd name="T51" fmla="*/ 20 h 40"/>
                <a:gd name="T52" fmla="*/ 9 w 35"/>
                <a:gd name="T53" fmla="*/ 26 h 40"/>
                <a:gd name="T54" fmla="*/ 11 w 35"/>
                <a:gd name="T55" fmla="*/ 30 h 40"/>
                <a:gd name="T56" fmla="*/ 14 w 35"/>
                <a:gd name="T57" fmla="*/ 32 h 40"/>
                <a:gd name="T58" fmla="*/ 18 w 35"/>
                <a:gd name="T59" fmla="*/ 33 h 40"/>
                <a:gd name="T60" fmla="*/ 21 w 35"/>
                <a:gd name="T61" fmla="*/ 32 h 40"/>
                <a:gd name="T62" fmla="*/ 24 w 35"/>
                <a:gd name="T63" fmla="*/ 29 h 40"/>
                <a:gd name="T64" fmla="*/ 26 w 35"/>
                <a:gd name="T65" fmla="*/ 25 h 40"/>
                <a:gd name="T66" fmla="*/ 27 w 35"/>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0">
                  <a:moveTo>
                    <a:pt x="35" y="20"/>
                  </a:moveTo>
                  <a:cubicBezTo>
                    <a:pt x="35" y="23"/>
                    <a:pt x="34" y="26"/>
                    <a:pt x="33" y="28"/>
                  </a:cubicBezTo>
                  <a:cubicBezTo>
                    <a:pt x="32" y="31"/>
                    <a:pt x="31" y="33"/>
                    <a:pt x="30" y="35"/>
                  </a:cubicBezTo>
                  <a:cubicBezTo>
                    <a:pt x="28" y="37"/>
                    <a:pt x="26" y="38"/>
                    <a:pt x="24" y="39"/>
                  </a:cubicBezTo>
                  <a:cubicBezTo>
                    <a:pt x="22" y="40"/>
                    <a:pt x="20" y="40"/>
                    <a:pt x="17" y="40"/>
                  </a:cubicBezTo>
                  <a:cubicBezTo>
                    <a:pt x="15" y="40"/>
                    <a:pt x="13" y="40"/>
                    <a:pt x="11" y="39"/>
                  </a:cubicBezTo>
                  <a:cubicBezTo>
                    <a:pt x="8" y="38"/>
                    <a:pt x="7" y="36"/>
                    <a:pt x="5" y="35"/>
                  </a:cubicBezTo>
                  <a:cubicBezTo>
                    <a:pt x="4" y="33"/>
                    <a:pt x="2" y="31"/>
                    <a:pt x="2" y="28"/>
                  </a:cubicBezTo>
                  <a:cubicBezTo>
                    <a:pt x="1" y="26"/>
                    <a:pt x="0" y="23"/>
                    <a:pt x="0" y="20"/>
                  </a:cubicBezTo>
                  <a:cubicBezTo>
                    <a:pt x="0" y="17"/>
                    <a:pt x="1" y="14"/>
                    <a:pt x="2" y="12"/>
                  </a:cubicBezTo>
                  <a:cubicBezTo>
                    <a:pt x="3" y="9"/>
                    <a:pt x="4" y="7"/>
                    <a:pt x="5" y="5"/>
                  </a:cubicBezTo>
                  <a:cubicBezTo>
                    <a:pt x="7" y="4"/>
                    <a:pt x="9" y="2"/>
                    <a:pt x="11" y="1"/>
                  </a:cubicBezTo>
                  <a:cubicBezTo>
                    <a:pt x="13" y="1"/>
                    <a:pt x="15" y="0"/>
                    <a:pt x="18" y="0"/>
                  </a:cubicBezTo>
                  <a:cubicBezTo>
                    <a:pt x="20" y="0"/>
                    <a:pt x="22" y="1"/>
                    <a:pt x="24" y="1"/>
                  </a:cubicBezTo>
                  <a:cubicBezTo>
                    <a:pt x="26" y="2"/>
                    <a:pt x="28" y="4"/>
                    <a:pt x="30" y="5"/>
                  </a:cubicBezTo>
                  <a:cubicBezTo>
                    <a:pt x="31" y="7"/>
                    <a:pt x="32" y="9"/>
                    <a:pt x="33" y="12"/>
                  </a:cubicBezTo>
                  <a:cubicBezTo>
                    <a:pt x="34" y="14"/>
                    <a:pt x="35" y="17"/>
                    <a:pt x="35" y="20"/>
                  </a:cubicBezTo>
                  <a:close/>
                  <a:moveTo>
                    <a:pt x="27" y="20"/>
                  </a:moveTo>
                  <a:cubicBezTo>
                    <a:pt x="27" y="18"/>
                    <a:pt x="27" y="16"/>
                    <a:pt x="26" y="15"/>
                  </a:cubicBezTo>
                  <a:cubicBezTo>
                    <a:pt x="26" y="13"/>
                    <a:pt x="25" y="12"/>
                    <a:pt x="24" y="11"/>
                  </a:cubicBezTo>
                  <a:cubicBezTo>
                    <a:pt x="24" y="10"/>
                    <a:pt x="23" y="9"/>
                    <a:pt x="21" y="8"/>
                  </a:cubicBezTo>
                  <a:cubicBezTo>
                    <a:pt x="20" y="8"/>
                    <a:pt x="19" y="7"/>
                    <a:pt x="17" y="7"/>
                  </a:cubicBezTo>
                  <a:cubicBezTo>
                    <a:pt x="16" y="7"/>
                    <a:pt x="14" y="8"/>
                    <a:pt x="13" y="8"/>
                  </a:cubicBezTo>
                  <a:cubicBezTo>
                    <a:pt x="12" y="9"/>
                    <a:pt x="11" y="10"/>
                    <a:pt x="10" y="11"/>
                  </a:cubicBezTo>
                  <a:cubicBezTo>
                    <a:pt x="10" y="12"/>
                    <a:pt x="9" y="13"/>
                    <a:pt x="9" y="15"/>
                  </a:cubicBezTo>
                  <a:cubicBezTo>
                    <a:pt x="8" y="16"/>
                    <a:pt x="8" y="18"/>
                    <a:pt x="8" y="20"/>
                  </a:cubicBezTo>
                  <a:cubicBezTo>
                    <a:pt x="8" y="22"/>
                    <a:pt x="8" y="24"/>
                    <a:pt x="9" y="26"/>
                  </a:cubicBezTo>
                  <a:cubicBezTo>
                    <a:pt x="9" y="27"/>
                    <a:pt x="10" y="28"/>
                    <a:pt x="11" y="30"/>
                  </a:cubicBezTo>
                  <a:cubicBezTo>
                    <a:pt x="11" y="31"/>
                    <a:pt x="12" y="32"/>
                    <a:pt x="14" y="32"/>
                  </a:cubicBezTo>
                  <a:cubicBezTo>
                    <a:pt x="15" y="33"/>
                    <a:pt x="16" y="33"/>
                    <a:pt x="18" y="33"/>
                  </a:cubicBezTo>
                  <a:cubicBezTo>
                    <a:pt x="19" y="33"/>
                    <a:pt x="20" y="33"/>
                    <a:pt x="21" y="32"/>
                  </a:cubicBezTo>
                  <a:cubicBezTo>
                    <a:pt x="23" y="31"/>
                    <a:pt x="24"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0" name="Freeform 67">
              <a:extLst>
                <a:ext uri="{FF2B5EF4-FFF2-40B4-BE49-F238E27FC236}">
                  <a16:creationId xmlns:a16="http://schemas.microsoft.com/office/drawing/2014/main" id="{A28B9FD0-8354-4DD6-856A-157C5F8768EB}"/>
                </a:ext>
              </a:extLst>
            </p:cNvPr>
            <p:cNvSpPr>
              <a:spLocks/>
            </p:cNvSpPr>
            <p:nvPr userDrawn="1"/>
          </p:nvSpPr>
          <p:spPr bwMode="auto">
            <a:xfrm>
              <a:off x="2468514" y="6418333"/>
              <a:ext cx="59286" cy="101135"/>
            </a:xfrm>
            <a:custGeom>
              <a:avLst/>
              <a:gdLst>
                <a:gd name="T0" fmla="*/ 21 w 23"/>
                <a:gd name="T1" fmla="*/ 9 h 39"/>
                <a:gd name="T2" fmla="*/ 19 w 23"/>
                <a:gd name="T3" fmla="*/ 8 h 39"/>
                <a:gd name="T4" fmla="*/ 16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10 w 23"/>
                <a:gd name="T21" fmla="*/ 3 h 39"/>
                <a:gd name="T22" fmla="*/ 12 w 23"/>
                <a:gd name="T23" fmla="*/ 1 h 39"/>
                <a:gd name="T24" fmla="*/ 14 w 23"/>
                <a:gd name="T25" fmla="*/ 0 h 39"/>
                <a:gd name="T26" fmla="*/ 17 w 23"/>
                <a:gd name="T27" fmla="*/ 0 h 39"/>
                <a:gd name="T28" fmla="*/ 21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20" y="8"/>
                    <a:pt x="19" y="8"/>
                  </a:cubicBezTo>
                  <a:cubicBezTo>
                    <a:pt x="18" y="8"/>
                    <a:pt x="17" y="7"/>
                    <a:pt x="16" y="7"/>
                  </a:cubicBezTo>
                  <a:cubicBezTo>
                    <a:pt x="13" y="7"/>
                    <a:pt x="11" y="8"/>
                    <a:pt x="10" y="10"/>
                  </a:cubicBezTo>
                  <a:cubicBezTo>
                    <a:pt x="9"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10" y="3"/>
                  </a:cubicBezTo>
                  <a:cubicBezTo>
                    <a:pt x="10" y="2"/>
                    <a:pt x="11" y="2"/>
                    <a:pt x="12" y="1"/>
                  </a:cubicBezTo>
                  <a:cubicBezTo>
                    <a:pt x="12" y="1"/>
                    <a:pt x="13" y="1"/>
                    <a:pt x="14" y="0"/>
                  </a:cubicBezTo>
                  <a:cubicBezTo>
                    <a:pt x="15" y="0"/>
                    <a:pt x="16" y="0"/>
                    <a:pt x="17" y="0"/>
                  </a:cubicBezTo>
                  <a:cubicBezTo>
                    <a:pt x="18" y="0"/>
                    <a:pt x="20" y="0"/>
                    <a:pt x="21" y="1"/>
                  </a:cubicBezTo>
                  <a:cubicBezTo>
                    <a:pt x="22" y="1"/>
                    <a:pt x="23"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1" name="Freeform 68">
              <a:extLst>
                <a:ext uri="{FF2B5EF4-FFF2-40B4-BE49-F238E27FC236}">
                  <a16:creationId xmlns:a16="http://schemas.microsoft.com/office/drawing/2014/main" id="{83D3DEEE-A610-48BE-BADD-6BA188B5B86D}"/>
                </a:ext>
              </a:extLst>
            </p:cNvPr>
            <p:cNvSpPr>
              <a:spLocks/>
            </p:cNvSpPr>
            <p:nvPr userDrawn="1"/>
          </p:nvSpPr>
          <p:spPr bwMode="auto">
            <a:xfrm>
              <a:off x="2545237" y="6383459"/>
              <a:ext cx="76723" cy="136010"/>
            </a:xfrm>
            <a:custGeom>
              <a:avLst/>
              <a:gdLst>
                <a:gd name="T0" fmla="*/ 31 w 44"/>
                <a:gd name="T1" fmla="*/ 78 h 78"/>
                <a:gd name="T2" fmla="*/ 19 w 44"/>
                <a:gd name="T3" fmla="*/ 50 h 78"/>
                <a:gd name="T4" fmla="*/ 10 w 44"/>
                <a:gd name="T5" fmla="*/ 61 h 78"/>
                <a:gd name="T6" fmla="*/ 10 w 44"/>
                <a:gd name="T7" fmla="*/ 78 h 78"/>
                <a:gd name="T8" fmla="*/ 0 w 44"/>
                <a:gd name="T9" fmla="*/ 78 h 78"/>
                <a:gd name="T10" fmla="*/ 0 w 44"/>
                <a:gd name="T11" fmla="*/ 6 h 78"/>
                <a:gd name="T12" fmla="*/ 10 w 44"/>
                <a:gd name="T13" fmla="*/ 0 h 78"/>
                <a:gd name="T14" fmla="*/ 10 w 44"/>
                <a:gd name="T15" fmla="*/ 47 h 78"/>
                <a:gd name="T16" fmla="*/ 28 w 44"/>
                <a:gd name="T17" fmla="*/ 22 h 78"/>
                <a:gd name="T18" fmla="*/ 41 w 44"/>
                <a:gd name="T19" fmla="*/ 22 h 78"/>
                <a:gd name="T20" fmla="*/ 26 w 44"/>
                <a:gd name="T21" fmla="*/ 41 h 78"/>
                <a:gd name="T22" fmla="*/ 44 w 44"/>
                <a:gd name="T23" fmla="*/ 78 h 78"/>
                <a:gd name="T24" fmla="*/ 31 w 4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78">
                  <a:moveTo>
                    <a:pt x="31" y="78"/>
                  </a:moveTo>
                  <a:lnTo>
                    <a:pt x="19" y="50"/>
                  </a:lnTo>
                  <a:lnTo>
                    <a:pt x="10" y="61"/>
                  </a:lnTo>
                  <a:lnTo>
                    <a:pt x="10" y="78"/>
                  </a:lnTo>
                  <a:lnTo>
                    <a:pt x="0" y="78"/>
                  </a:lnTo>
                  <a:lnTo>
                    <a:pt x="0" y="6"/>
                  </a:lnTo>
                  <a:lnTo>
                    <a:pt x="10" y="0"/>
                  </a:lnTo>
                  <a:lnTo>
                    <a:pt x="10" y="47"/>
                  </a:lnTo>
                  <a:lnTo>
                    <a:pt x="28" y="22"/>
                  </a:lnTo>
                  <a:lnTo>
                    <a:pt x="41" y="22"/>
                  </a:lnTo>
                  <a:lnTo>
                    <a:pt x="26" y="41"/>
                  </a:lnTo>
                  <a:lnTo>
                    <a:pt x="44" y="78"/>
                  </a:lnTo>
                  <a:lnTo>
                    <a:pt x="31"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2" name="Freeform 69">
              <a:extLst>
                <a:ext uri="{FF2B5EF4-FFF2-40B4-BE49-F238E27FC236}">
                  <a16:creationId xmlns:a16="http://schemas.microsoft.com/office/drawing/2014/main" id="{463C7ADB-C654-4D24-9055-0B6003A770A3}"/>
                </a:ext>
              </a:extLst>
            </p:cNvPr>
            <p:cNvSpPr>
              <a:spLocks/>
            </p:cNvSpPr>
            <p:nvPr userDrawn="1"/>
          </p:nvSpPr>
          <p:spPr bwMode="auto">
            <a:xfrm>
              <a:off x="2628936" y="6418333"/>
              <a:ext cx="74980" cy="102879"/>
            </a:xfrm>
            <a:custGeom>
              <a:avLst/>
              <a:gdLst>
                <a:gd name="T0" fmla="*/ 28 w 29"/>
                <a:gd name="T1" fmla="*/ 4 h 40"/>
                <a:gd name="T2" fmla="*/ 25 w 29"/>
                <a:gd name="T3" fmla="*/ 10 h 40"/>
                <a:gd name="T4" fmla="*/ 20 w 29"/>
                <a:gd name="T5" fmla="*/ 8 h 40"/>
                <a:gd name="T6" fmla="*/ 15 w 29"/>
                <a:gd name="T7" fmla="*/ 7 h 40"/>
                <a:gd name="T8" fmla="*/ 11 w 29"/>
                <a:gd name="T9" fmla="*/ 8 h 40"/>
                <a:gd name="T10" fmla="*/ 9 w 29"/>
                <a:gd name="T11" fmla="*/ 10 h 40"/>
                <a:gd name="T12" fmla="*/ 10 w 29"/>
                <a:gd name="T13" fmla="*/ 12 h 40"/>
                <a:gd name="T14" fmla="*/ 11 w 29"/>
                <a:gd name="T15" fmla="*/ 13 h 40"/>
                <a:gd name="T16" fmla="*/ 13 w 29"/>
                <a:gd name="T17" fmla="*/ 14 h 40"/>
                <a:gd name="T18" fmla="*/ 17 w 29"/>
                <a:gd name="T19" fmla="*/ 16 h 40"/>
                <a:gd name="T20" fmla="*/ 22 w 29"/>
                <a:gd name="T21" fmla="*/ 18 h 40"/>
                <a:gd name="T22" fmla="*/ 26 w 29"/>
                <a:gd name="T23" fmla="*/ 21 h 40"/>
                <a:gd name="T24" fmla="*/ 29 w 29"/>
                <a:gd name="T25" fmla="*/ 24 h 40"/>
                <a:gd name="T26" fmla="*/ 29 w 29"/>
                <a:gd name="T27" fmla="*/ 29 h 40"/>
                <a:gd name="T28" fmla="*/ 28 w 29"/>
                <a:gd name="T29" fmla="*/ 34 h 40"/>
                <a:gd name="T30" fmla="*/ 25 w 29"/>
                <a:gd name="T31" fmla="*/ 38 h 40"/>
                <a:gd name="T32" fmla="*/ 21 w 29"/>
                <a:gd name="T33" fmla="*/ 40 h 40"/>
                <a:gd name="T34" fmla="*/ 15 w 29"/>
                <a:gd name="T35" fmla="*/ 40 h 40"/>
                <a:gd name="T36" fmla="*/ 7 w 29"/>
                <a:gd name="T37" fmla="*/ 39 h 40"/>
                <a:gd name="T38" fmla="*/ 0 w 29"/>
                <a:gd name="T39" fmla="*/ 35 h 40"/>
                <a:gd name="T40" fmla="*/ 4 w 29"/>
                <a:gd name="T41" fmla="*/ 30 h 40"/>
                <a:gd name="T42" fmla="*/ 9 w 29"/>
                <a:gd name="T43" fmla="*/ 32 h 40"/>
                <a:gd name="T44" fmla="*/ 15 w 29"/>
                <a:gd name="T45" fmla="*/ 33 h 40"/>
                <a:gd name="T46" fmla="*/ 20 w 29"/>
                <a:gd name="T47" fmla="*/ 32 h 40"/>
                <a:gd name="T48" fmla="*/ 22 w 29"/>
                <a:gd name="T49" fmla="*/ 29 h 40"/>
                <a:gd name="T50" fmla="*/ 21 w 29"/>
                <a:gd name="T51" fmla="*/ 27 h 40"/>
                <a:gd name="T52" fmla="*/ 20 w 29"/>
                <a:gd name="T53" fmla="*/ 26 h 40"/>
                <a:gd name="T54" fmla="*/ 17 w 29"/>
                <a:gd name="T55" fmla="*/ 24 h 40"/>
                <a:gd name="T56" fmla="*/ 13 w 29"/>
                <a:gd name="T57" fmla="*/ 23 h 40"/>
                <a:gd name="T58" fmla="*/ 8 w 29"/>
                <a:gd name="T59" fmla="*/ 20 h 40"/>
                <a:gd name="T60" fmla="*/ 4 w 29"/>
                <a:gd name="T61" fmla="*/ 18 h 40"/>
                <a:gd name="T62" fmla="*/ 2 w 29"/>
                <a:gd name="T63" fmla="*/ 15 h 40"/>
                <a:gd name="T64" fmla="*/ 2 w 29"/>
                <a:gd name="T65" fmla="*/ 11 h 40"/>
                <a:gd name="T66" fmla="*/ 3 w 29"/>
                <a:gd name="T67" fmla="*/ 6 h 40"/>
                <a:gd name="T68" fmla="*/ 6 w 29"/>
                <a:gd name="T69" fmla="*/ 3 h 40"/>
                <a:gd name="T70" fmla="*/ 10 w 29"/>
                <a:gd name="T71" fmla="*/ 1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5" y="10"/>
                    <a:pt x="25" y="10"/>
                    <a:pt x="25" y="10"/>
                  </a:cubicBezTo>
                  <a:cubicBezTo>
                    <a:pt x="23" y="9"/>
                    <a:pt x="22" y="8"/>
                    <a:pt x="20" y="8"/>
                  </a:cubicBezTo>
                  <a:cubicBezTo>
                    <a:pt x="18" y="7"/>
                    <a:pt x="17" y="7"/>
                    <a:pt x="15" y="7"/>
                  </a:cubicBezTo>
                  <a:cubicBezTo>
                    <a:pt x="13" y="7"/>
                    <a:pt x="12" y="7"/>
                    <a:pt x="11" y="8"/>
                  </a:cubicBezTo>
                  <a:cubicBezTo>
                    <a:pt x="10" y="8"/>
                    <a:pt x="9" y="9"/>
                    <a:pt x="9" y="10"/>
                  </a:cubicBezTo>
                  <a:cubicBezTo>
                    <a:pt x="9" y="11"/>
                    <a:pt x="10" y="11"/>
                    <a:pt x="10" y="12"/>
                  </a:cubicBezTo>
                  <a:cubicBezTo>
                    <a:pt x="10" y="12"/>
                    <a:pt x="10" y="13"/>
                    <a:pt x="11" y="13"/>
                  </a:cubicBezTo>
                  <a:cubicBezTo>
                    <a:pt x="11" y="13"/>
                    <a:pt x="12" y="14"/>
                    <a:pt x="13" y="14"/>
                  </a:cubicBezTo>
                  <a:cubicBezTo>
                    <a:pt x="14" y="15"/>
                    <a:pt x="15" y="15"/>
                    <a:pt x="17" y="16"/>
                  </a:cubicBezTo>
                  <a:cubicBezTo>
                    <a:pt x="19" y="17"/>
                    <a:pt x="21" y="18"/>
                    <a:pt x="22" y="18"/>
                  </a:cubicBezTo>
                  <a:cubicBezTo>
                    <a:pt x="24" y="19"/>
                    <a:pt x="25" y="20"/>
                    <a:pt x="26" y="21"/>
                  </a:cubicBezTo>
                  <a:cubicBezTo>
                    <a:pt x="27" y="22"/>
                    <a:pt x="28" y="23"/>
                    <a:pt x="29" y="24"/>
                  </a:cubicBezTo>
                  <a:cubicBezTo>
                    <a:pt x="29" y="25"/>
                    <a:pt x="29" y="27"/>
                    <a:pt x="29" y="29"/>
                  </a:cubicBezTo>
                  <a:cubicBezTo>
                    <a:pt x="29" y="31"/>
                    <a:pt x="29" y="33"/>
                    <a:pt x="28" y="34"/>
                  </a:cubicBezTo>
                  <a:cubicBezTo>
                    <a:pt x="28" y="36"/>
                    <a:pt x="26" y="37"/>
                    <a:pt x="25" y="38"/>
                  </a:cubicBezTo>
                  <a:cubicBezTo>
                    <a:pt x="24" y="39"/>
                    <a:pt x="22" y="39"/>
                    <a:pt x="21" y="40"/>
                  </a:cubicBezTo>
                  <a:cubicBezTo>
                    <a:pt x="19" y="40"/>
                    <a:pt x="17" y="40"/>
                    <a:pt x="15" y="40"/>
                  </a:cubicBezTo>
                  <a:cubicBezTo>
                    <a:pt x="13" y="40"/>
                    <a:pt x="10" y="40"/>
                    <a:pt x="7" y="39"/>
                  </a:cubicBezTo>
                  <a:cubicBezTo>
                    <a:pt x="5" y="38"/>
                    <a:pt x="2" y="37"/>
                    <a:pt x="0" y="35"/>
                  </a:cubicBezTo>
                  <a:cubicBezTo>
                    <a:pt x="4" y="30"/>
                    <a:pt x="4" y="30"/>
                    <a:pt x="4" y="30"/>
                  </a:cubicBezTo>
                  <a:cubicBezTo>
                    <a:pt x="6" y="31"/>
                    <a:pt x="7" y="32"/>
                    <a:pt x="9" y="32"/>
                  </a:cubicBezTo>
                  <a:cubicBezTo>
                    <a:pt x="11" y="33"/>
                    <a:pt x="13" y="33"/>
                    <a:pt x="15" y="33"/>
                  </a:cubicBezTo>
                  <a:cubicBezTo>
                    <a:pt x="17" y="33"/>
                    <a:pt x="19" y="33"/>
                    <a:pt x="20" y="32"/>
                  </a:cubicBezTo>
                  <a:cubicBezTo>
                    <a:pt x="21" y="31"/>
                    <a:pt x="22" y="30"/>
                    <a:pt x="22" y="29"/>
                  </a:cubicBezTo>
                  <a:cubicBezTo>
                    <a:pt x="22" y="28"/>
                    <a:pt x="22" y="28"/>
                    <a:pt x="21" y="27"/>
                  </a:cubicBezTo>
                  <a:cubicBezTo>
                    <a:pt x="21" y="27"/>
                    <a:pt x="20" y="26"/>
                    <a:pt x="20" y="26"/>
                  </a:cubicBezTo>
                  <a:cubicBezTo>
                    <a:pt x="19" y="25"/>
                    <a:pt x="18" y="25"/>
                    <a:pt x="17" y="24"/>
                  </a:cubicBezTo>
                  <a:cubicBezTo>
                    <a:pt x="16" y="24"/>
                    <a:pt x="15" y="23"/>
                    <a:pt x="13" y="23"/>
                  </a:cubicBezTo>
                  <a:cubicBezTo>
                    <a:pt x="11" y="22"/>
                    <a:pt x="9" y="21"/>
                    <a:pt x="8" y="20"/>
                  </a:cubicBezTo>
                  <a:cubicBezTo>
                    <a:pt x="6" y="19"/>
                    <a:pt x="5" y="19"/>
                    <a:pt x="4" y="18"/>
                  </a:cubicBezTo>
                  <a:cubicBezTo>
                    <a:pt x="3" y="17"/>
                    <a:pt x="3" y="16"/>
                    <a:pt x="2" y="15"/>
                  </a:cubicBezTo>
                  <a:cubicBezTo>
                    <a:pt x="2" y="13"/>
                    <a:pt x="2" y="12"/>
                    <a:pt x="2" y="11"/>
                  </a:cubicBezTo>
                  <a:cubicBezTo>
                    <a:pt x="2" y="9"/>
                    <a:pt x="2" y="7"/>
                    <a:pt x="3" y="6"/>
                  </a:cubicBezTo>
                  <a:cubicBezTo>
                    <a:pt x="3" y="5"/>
                    <a:pt x="4" y="4"/>
                    <a:pt x="6" y="3"/>
                  </a:cubicBezTo>
                  <a:cubicBezTo>
                    <a:pt x="7" y="2"/>
                    <a:pt x="8" y="1"/>
                    <a:pt x="10" y="1"/>
                  </a:cubicBezTo>
                  <a:cubicBezTo>
                    <a:pt x="11" y="0"/>
                    <a:pt x="13" y="0"/>
                    <a:pt x="15" y="0"/>
                  </a:cubicBezTo>
                  <a:cubicBezTo>
                    <a:pt x="17" y="0"/>
                    <a:pt x="20"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3" name="Freeform 70">
              <a:extLst>
                <a:ext uri="{FF2B5EF4-FFF2-40B4-BE49-F238E27FC236}">
                  <a16:creationId xmlns:a16="http://schemas.microsoft.com/office/drawing/2014/main" id="{40CF3793-E792-4DB3-8064-4B43F4706A3D}"/>
                </a:ext>
              </a:extLst>
            </p:cNvPr>
            <p:cNvSpPr>
              <a:spLocks/>
            </p:cNvSpPr>
            <p:nvPr userDrawn="1"/>
          </p:nvSpPr>
          <p:spPr bwMode="auto">
            <a:xfrm>
              <a:off x="2723096" y="6489826"/>
              <a:ext cx="27899" cy="31387"/>
            </a:xfrm>
            <a:custGeom>
              <a:avLst/>
              <a:gdLst>
                <a:gd name="T0" fmla="*/ 11 w 11"/>
                <a:gd name="T1" fmla="*/ 6 h 12"/>
                <a:gd name="T2" fmla="*/ 11 w 11"/>
                <a:gd name="T3" fmla="*/ 9 h 12"/>
                <a:gd name="T4" fmla="*/ 10 w 11"/>
                <a:gd name="T5" fmla="*/ 10 h 12"/>
                <a:gd name="T6" fmla="*/ 8 w 11"/>
                <a:gd name="T7" fmla="*/ 12 h 12"/>
                <a:gd name="T8" fmla="*/ 6 w 11"/>
                <a:gd name="T9" fmla="*/ 12 h 12"/>
                <a:gd name="T10" fmla="*/ 3 w 11"/>
                <a:gd name="T11" fmla="*/ 12 h 12"/>
                <a:gd name="T12" fmla="*/ 1 w 11"/>
                <a:gd name="T13" fmla="*/ 10 h 12"/>
                <a:gd name="T14" fmla="*/ 0 w 11"/>
                <a:gd name="T15" fmla="*/ 9 h 12"/>
                <a:gd name="T16" fmla="*/ 0 w 11"/>
                <a:gd name="T17" fmla="*/ 6 h 12"/>
                <a:gd name="T18" fmla="*/ 0 w 11"/>
                <a:gd name="T19" fmla="*/ 4 h 12"/>
                <a:gd name="T20" fmla="*/ 1 w 11"/>
                <a:gd name="T21" fmla="*/ 2 h 12"/>
                <a:gd name="T22" fmla="*/ 3 w 11"/>
                <a:gd name="T23" fmla="*/ 1 h 12"/>
                <a:gd name="T24" fmla="*/ 6 w 11"/>
                <a:gd name="T25" fmla="*/ 0 h 12"/>
                <a:gd name="T26" fmla="*/ 8 w 11"/>
                <a:gd name="T27" fmla="*/ 1 h 12"/>
                <a:gd name="T28" fmla="*/ 10 w 11"/>
                <a:gd name="T29" fmla="*/ 2 h 12"/>
                <a:gd name="T30" fmla="*/ 11 w 11"/>
                <a:gd name="T31" fmla="*/ 4 h 12"/>
                <a:gd name="T32" fmla="*/ 11 w 11"/>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1" y="6"/>
                  </a:moveTo>
                  <a:cubicBezTo>
                    <a:pt x="11" y="7"/>
                    <a:pt x="11" y="8"/>
                    <a:pt x="11" y="9"/>
                  </a:cubicBezTo>
                  <a:cubicBezTo>
                    <a:pt x="11" y="9"/>
                    <a:pt x="10" y="10"/>
                    <a:pt x="10" y="10"/>
                  </a:cubicBezTo>
                  <a:cubicBezTo>
                    <a:pt x="9" y="11"/>
                    <a:pt x="9" y="11"/>
                    <a:pt x="8" y="12"/>
                  </a:cubicBezTo>
                  <a:cubicBezTo>
                    <a:pt x="7" y="12"/>
                    <a:pt x="6" y="12"/>
                    <a:pt x="6" y="12"/>
                  </a:cubicBezTo>
                  <a:cubicBezTo>
                    <a:pt x="5" y="12"/>
                    <a:pt x="4" y="12"/>
                    <a:pt x="3" y="12"/>
                  </a:cubicBezTo>
                  <a:cubicBezTo>
                    <a:pt x="3" y="11"/>
                    <a:pt x="2" y="11"/>
                    <a:pt x="1" y="10"/>
                  </a:cubicBezTo>
                  <a:cubicBezTo>
                    <a:pt x="1" y="10"/>
                    <a:pt x="1" y="9"/>
                    <a:pt x="0" y="9"/>
                  </a:cubicBezTo>
                  <a:cubicBezTo>
                    <a:pt x="0" y="8"/>
                    <a:pt x="0" y="7"/>
                    <a:pt x="0" y="6"/>
                  </a:cubicBezTo>
                  <a:cubicBezTo>
                    <a:pt x="0" y="6"/>
                    <a:pt x="0" y="5"/>
                    <a:pt x="0" y="4"/>
                  </a:cubicBezTo>
                  <a:cubicBezTo>
                    <a:pt x="1" y="3"/>
                    <a:pt x="1" y="3"/>
                    <a:pt x="1" y="2"/>
                  </a:cubicBezTo>
                  <a:cubicBezTo>
                    <a:pt x="2" y="2"/>
                    <a:pt x="3" y="1"/>
                    <a:pt x="3" y="1"/>
                  </a:cubicBezTo>
                  <a:cubicBezTo>
                    <a:pt x="4" y="1"/>
                    <a:pt x="5" y="0"/>
                    <a:pt x="6" y="0"/>
                  </a:cubicBezTo>
                  <a:cubicBezTo>
                    <a:pt x="6" y="0"/>
                    <a:pt x="7" y="1"/>
                    <a:pt x="8" y="1"/>
                  </a:cubicBezTo>
                  <a:cubicBezTo>
                    <a:pt x="9" y="1"/>
                    <a:pt x="9" y="2"/>
                    <a:pt x="10" y="2"/>
                  </a:cubicBezTo>
                  <a:cubicBezTo>
                    <a:pt x="10" y="3"/>
                    <a:pt x="11" y="3"/>
                    <a:pt x="11" y="4"/>
                  </a:cubicBezTo>
                  <a:cubicBezTo>
                    <a:pt x="11" y="5"/>
                    <a:pt x="11" y="6"/>
                    <a:pt x="11"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grpSp>
      <p:sp>
        <p:nvSpPr>
          <p:cNvPr id="18" name="Title 1"/>
          <p:cNvSpPr>
            <a:spLocks noGrp="1"/>
          </p:cNvSpPr>
          <p:nvPr userDrawn="1">
            <p:ph type="ctrTitle"/>
          </p:nvPr>
        </p:nvSpPr>
        <p:spPr>
          <a:xfrm>
            <a:off x="944880" y="2158329"/>
            <a:ext cx="4783882" cy="860400"/>
          </a:xfrm>
          <a:prstGeom prst="rect">
            <a:avLst/>
          </a:prstGeom>
        </p:spPr>
        <p:txBody>
          <a:bodyPr/>
          <a:lstStyle>
            <a:lvl1pPr>
              <a:defRPr sz="3000" b="0">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19" name="Subtitle 2"/>
          <p:cNvSpPr>
            <a:spLocks noGrp="1"/>
          </p:cNvSpPr>
          <p:nvPr userDrawn="1">
            <p:ph type="subTitle" idx="1"/>
          </p:nvPr>
        </p:nvSpPr>
        <p:spPr>
          <a:xfrm>
            <a:off x="945072" y="3200329"/>
            <a:ext cx="4808028" cy="645742"/>
          </a:xfrm>
          <a:prstGeom prst="rect">
            <a:avLst/>
          </a:prstGeom>
        </p:spPr>
        <p:txBody>
          <a:bodyPr/>
          <a:lstStyle>
            <a:lvl1pPr marL="0" indent="0" algn="l">
              <a:buNone/>
              <a:defRPr sz="2000">
                <a:solidFill>
                  <a:schemeClr val="bg1"/>
                </a:solidFill>
                <a:latin typeface="EYInterstate Light" panose="02000506000000020004" pitchFamily="2" charset="0"/>
                <a:cs typeface="Arial" pitchFamily="34" charset="0"/>
              </a:defRPr>
            </a:lvl1pPr>
            <a:lvl2pPr marL="0" indent="0" algn="l">
              <a:buNone/>
              <a:defRPr sz="1600">
                <a:solidFill>
                  <a:schemeClr val="tx1">
                    <a:lumMod val="75000"/>
                    <a:lumOff val="2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dirty="0"/>
              <a:t>Click to edit Master subtitle style</a:t>
            </a:r>
            <a:endParaRPr lang="en-GB" dirty="0"/>
          </a:p>
        </p:txBody>
      </p:sp>
      <p:sp>
        <p:nvSpPr>
          <p:cNvPr id="3" name="Freeform: Shape 2">
            <a:extLst>
              <a:ext uri="{FF2B5EF4-FFF2-40B4-BE49-F238E27FC236}">
                <a16:creationId xmlns:a16="http://schemas.microsoft.com/office/drawing/2014/main" id="{44A731D0-020D-4D8E-955D-2354AF0FE452}"/>
              </a:ext>
            </a:extLst>
          </p:cNvPr>
          <p:cNvSpPr/>
          <p:nvPr userDrawn="1"/>
        </p:nvSpPr>
        <p:spPr>
          <a:xfrm>
            <a:off x="489366" y="723658"/>
            <a:ext cx="5680945" cy="3452894"/>
          </a:xfrm>
          <a:custGeom>
            <a:avLst/>
            <a:gdLst>
              <a:gd name="connsiteX0" fmla="*/ 8749 w 5680945"/>
              <a:gd name="connsiteY0" fmla="*/ 1021520 h 3452894"/>
              <a:gd name="connsiteX1" fmla="*/ 8749 w 5680945"/>
              <a:gd name="connsiteY1" fmla="*/ 3164181 h 3452894"/>
              <a:gd name="connsiteX2" fmla="*/ 151414 w 5680945"/>
              <a:gd name="connsiteY2" fmla="*/ 3164181 h 3452894"/>
              <a:gd name="connsiteX3" fmla="*/ 151414 w 5680945"/>
              <a:gd name="connsiteY3" fmla="*/ 1140155 h 3452894"/>
              <a:gd name="connsiteX4" fmla="*/ 5534897 w 5680945"/>
              <a:gd name="connsiteY4" fmla="*/ 179294 h 3452894"/>
              <a:gd name="connsiteX5" fmla="*/ 5534897 w 5680945"/>
              <a:gd name="connsiteY5" fmla="*/ 3306846 h 3452894"/>
              <a:gd name="connsiteX6" fmla="*/ 864624 w 5680945"/>
              <a:gd name="connsiteY6" fmla="*/ 3306846 h 3452894"/>
              <a:gd name="connsiteX7" fmla="*/ 864624 w 5680945"/>
              <a:gd name="connsiteY7" fmla="*/ 3449395 h 3452894"/>
              <a:gd name="connsiteX8" fmla="*/ 5677562 w 5680945"/>
              <a:gd name="connsiteY8" fmla="*/ 3449395 h 3452894"/>
              <a:gd name="connsiteX9" fmla="*/ 5677562 w 5680945"/>
              <a:gd name="connsiteY9" fmla="*/ 8749 h 3452894"/>
              <a:gd name="connsiteX10" fmla="*/ 8749 w 5680945"/>
              <a:gd name="connsiteY10" fmla="*/ 1021520 h 345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80945" h="3452894">
                <a:moveTo>
                  <a:pt x="8749" y="1021520"/>
                </a:moveTo>
                <a:lnTo>
                  <a:pt x="8749" y="3164181"/>
                </a:lnTo>
                <a:lnTo>
                  <a:pt x="151414" y="3164181"/>
                </a:lnTo>
                <a:lnTo>
                  <a:pt x="151414" y="1140155"/>
                </a:lnTo>
                <a:lnTo>
                  <a:pt x="5534897" y="179294"/>
                </a:lnTo>
                <a:lnTo>
                  <a:pt x="5534897" y="3306846"/>
                </a:lnTo>
                <a:lnTo>
                  <a:pt x="864624" y="3306846"/>
                </a:lnTo>
                <a:lnTo>
                  <a:pt x="864624" y="3449395"/>
                </a:lnTo>
                <a:lnTo>
                  <a:pt x="5677562" y="3449395"/>
                </a:lnTo>
                <a:lnTo>
                  <a:pt x="5677562" y="8749"/>
                </a:lnTo>
                <a:lnTo>
                  <a:pt x="8749" y="1021520"/>
                </a:lnTo>
                <a:close/>
              </a:path>
            </a:pathLst>
          </a:custGeom>
          <a:solidFill>
            <a:schemeClr val="tx2"/>
          </a:solidFill>
          <a:ln w="9525" cap="flat">
            <a:noFill/>
            <a:prstDash val="solid"/>
            <a:miter/>
          </a:ln>
        </p:spPr>
        <p:txBody>
          <a:bodyPr rtlCol="0" anchor="ctr"/>
          <a:lstStyle/>
          <a:p>
            <a:endParaRPr lang="en-IN"/>
          </a:p>
        </p:txBody>
      </p:sp>
      <p:sp>
        <p:nvSpPr>
          <p:cNvPr id="4" name="Freeform: Shape 3">
            <a:extLst>
              <a:ext uri="{FF2B5EF4-FFF2-40B4-BE49-F238E27FC236}">
                <a16:creationId xmlns:a16="http://schemas.microsoft.com/office/drawing/2014/main" id="{15324C54-B75E-4AC0-90C2-FA558C7716F7}"/>
              </a:ext>
            </a:extLst>
          </p:cNvPr>
          <p:cNvSpPr/>
          <p:nvPr/>
        </p:nvSpPr>
        <p:spPr>
          <a:xfrm>
            <a:off x="489366" y="4021755"/>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a:p>
        </p:txBody>
      </p:sp>
      <p:sp>
        <p:nvSpPr>
          <p:cNvPr id="5" name="Freeform: Shape 4">
            <a:extLst>
              <a:ext uri="{FF2B5EF4-FFF2-40B4-BE49-F238E27FC236}">
                <a16:creationId xmlns:a16="http://schemas.microsoft.com/office/drawing/2014/main" id="{CAA95478-C099-485F-AD95-A617656C6C7C}"/>
              </a:ext>
            </a:extLst>
          </p:cNvPr>
          <p:cNvSpPr/>
          <p:nvPr/>
        </p:nvSpPr>
        <p:spPr>
          <a:xfrm>
            <a:off x="774697" y="4021755"/>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a:p>
        </p:txBody>
      </p:sp>
      <p:sp>
        <p:nvSpPr>
          <p:cNvPr id="6" name="Freeform: Shape 5">
            <a:extLst>
              <a:ext uri="{FF2B5EF4-FFF2-40B4-BE49-F238E27FC236}">
                <a16:creationId xmlns:a16="http://schemas.microsoft.com/office/drawing/2014/main" id="{D65680A1-86D1-44C2-AA38-0DF5735F1F26}"/>
              </a:ext>
            </a:extLst>
          </p:cNvPr>
          <p:cNvSpPr/>
          <p:nvPr/>
        </p:nvSpPr>
        <p:spPr>
          <a:xfrm>
            <a:off x="1059910" y="4021755"/>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a:p>
        </p:txBody>
      </p:sp>
      <p:grpSp>
        <p:nvGrpSpPr>
          <p:cNvPr id="76" name="Group 4">
            <a:extLst>
              <a:ext uri="{FF2B5EF4-FFF2-40B4-BE49-F238E27FC236}">
                <a16:creationId xmlns:a16="http://schemas.microsoft.com/office/drawing/2014/main" id="{9D60B6B0-F7ED-4B9F-A77C-632AC4EA661D}"/>
              </a:ext>
            </a:extLst>
          </p:cNvPr>
          <p:cNvGrpSpPr>
            <a:grpSpLocks noChangeAspect="1"/>
          </p:cNvGrpSpPr>
          <p:nvPr userDrawn="1"/>
        </p:nvGrpSpPr>
        <p:grpSpPr bwMode="auto">
          <a:xfrm>
            <a:off x="10364788" y="4960938"/>
            <a:ext cx="1225550" cy="1435100"/>
            <a:chOff x="6529" y="3125"/>
            <a:chExt cx="772" cy="904"/>
          </a:xfrm>
        </p:grpSpPr>
        <p:sp>
          <p:nvSpPr>
            <p:cNvPr id="77" name="Freeform 5">
              <a:extLst>
                <a:ext uri="{FF2B5EF4-FFF2-40B4-BE49-F238E27FC236}">
                  <a16:creationId xmlns:a16="http://schemas.microsoft.com/office/drawing/2014/main" id="{CC1B45B9-64DF-4C5B-9711-FA69AD537071}"/>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8" name="Freeform 6">
              <a:extLst>
                <a:ext uri="{FF2B5EF4-FFF2-40B4-BE49-F238E27FC236}">
                  <a16:creationId xmlns:a16="http://schemas.microsoft.com/office/drawing/2014/main" id="{BA55CB73-EE25-43B6-9720-855E16C4B153}"/>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1761285936"/>
      </p:ext>
    </p:extLst>
  </p:cSld>
  <p:clrMapOvr>
    <a:masterClrMapping/>
  </p:clrMapOvr>
  <p:extLst>
    <p:ext uri="{DCECCB84-F9BA-43D5-87BE-67443E8EF086}">
      <p15:sldGuideLst xmlns:p15="http://schemas.microsoft.com/office/powerpoint/2012/main"/>
    </p:ext>
  </p:extLst>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preserve="1" userDrawn="1">
  <p:cSld name="Approved question tall">
    <p:spTree>
      <p:nvGrpSpPr>
        <p:cNvPr id="1" name=""/>
        <p:cNvGrpSpPr/>
        <p:nvPr/>
      </p:nvGrpSpPr>
      <p:grpSpPr>
        <a:xfrm>
          <a:off x="0" y="0"/>
          <a:ext cx="0" cy="0"/>
          <a:chOff x="0" y="0"/>
          <a:chExt cx="0" cy="0"/>
        </a:xfrm>
      </p:grpSpPr>
      <p:grpSp>
        <p:nvGrpSpPr>
          <p:cNvPr id="186" name="Group 185">
            <a:extLst>
              <a:ext uri="{FF2B5EF4-FFF2-40B4-BE49-F238E27FC236}">
                <a16:creationId xmlns:a16="http://schemas.microsoft.com/office/drawing/2014/main" id="{9CDE954B-B280-441B-9B2D-3DC58AAE3926}"/>
              </a:ext>
            </a:extLst>
          </p:cNvPr>
          <p:cNvGrpSpPr/>
          <p:nvPr userDrawn="1"/>
        </p:nvGrpSpPr>
        <p:grpSpPr>
          <a:xfrm>
            <a:off x="498115" y="5826612"/>
            <a:ext cx="3878023" cy="570195"/>
            <a:chOff x="498115" y="5951018"/>
            <a:chExt cx="3878023" cy="570195"/>
          </a:xfrm>
        </p:grpSpPr>
        <p:sp>
          <p:nvSpPr>
            <p:cNvPr id="187" name="Rectangle 186">
              <a:extLst>
                <a:ext uri="{FF2B5EF4-FFF2-40B4-BE49-F238E27FC236}">
                  <a16:creationId xmlns:a16="http://schemas.microsoft.com/office/drawing/2014/main" id="{93D8FAC8-9530-49D4-8284-D35D1B1509D3}"/>
                </a:ext>
              </a:extLst>
            </p:cNvPr>
            <p:cNvSpPr>
              <a:spLocks noChangeArrowheads="1"/>
            </p:cNvSpPr>
            <p:nvPr userDrawn="1"/>
          </p:nvSpPr>
          <p:spPr bwMode="auto">
            <a:xfrm>
              <a:off x="498115"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88" name="Rectangle 6">
              <a:extLst>
                <a:ext uri="{FF2B5EF4-FFF2-40B4-BE49-F238E27FC236}">
                  <a16:creationId xmlns:a16="http://schemas.microsoft.com/office/drawing/2014/main" id="{FD924F44-93C1-4254-B594-53DB14FD995E}"/>
                </a:ext>
              </a:extLst>
            </p:cNvPr>
            <p:cNvSpPr>
              <a:spLocks noChangeArrowheads="1"/>
            </p:cNvSpPr>
            <p:nvPr userDrawn="1"/>
          </p:nvSpPr>
          <p:spPr bwMode="auto">
            <a:xfrm>
              <a:off x="69341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89" name="Rectangle 7">
              <a:extLst>
                <a:ext uri="{FF2B5EF4-FFF2-40B4-BE49-F238E27FC236}">
                  <a16:creationId xmlns:a16="http://schemas.microsoft.com/office/drawing/2014/main" id="{2A2DA425-7935-45A1-B63F-2D14CF8D5F9C}"/>
                </a:ext>
              </a:extLst>
            </p:cNvPr>
            <p:cNvSpPr>
              <a:spLocks noChangeArrowheads="1"/>
            </p:cNvSpPr>
            <p:nvPr userDrawn="1"/>
          </p:nvSpPr>
          <p:spPr bwMode="auto">
            <a:xfrm>
              <a:off x="89045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90" name="Freeform 8">
              <a:extLst>
                <a:ext uri="{FF2B5EF4-FFF2-40B4-BE49-F238E27FC236}">
                  <a16:creationId xmlns:a16="http://schemas.microsoft.com/office/drawing/2014/main" id="{91EFF75E-13E7-4E35-B108-D9FD5E9C802C}"/>
                </a:ext>
              </a:extLst>
            </p:cNvPr>
            <p:cNvSpPr>
              <a:spLocks/>
            </p:cNvSpPr>
            <p:nvPr userDrawn="1"/>
          </p:nvSpPr>
          <p:spPr bwMode="auto">
            <a:xfrm>
              <a:off x="498115" y="6181188"/>
              <a:ext cx="94161" cy="130778"/>
            </a:xfrm>
            <a:custGeom>
              <a:avLst/>
              <a:gdLst>
                <a:gd name="T0" fmla="*/ 32 w 54"/>
                <a:gd name="T1" fmla="*/ 11 h 75"/>
                <a:gd name="T2" fmla="*/ 32 w 54"/>
                <a:gd name="T3" fmla="*/ 75 h 75"/>
                <a:gd name="T4" fmla="*/ 22 w 54"/>
                <a:gd name="T5" fmla="*/ 75 h 75"/>
                <a:gd name="T6" fmla="*/ 22 w 54"/>
                <a:gd name="T7" fmla="*/ 11 h 75"/>
                <a:gd name="T8" fmla="*/ 0 w 54"/>
                <a:gd name="T9" fmla="*/ 11 h 75"/>
                <a:gd name="T10" fmla="*/ 0 w 54"/>
                <a:gd name="T11" fmla="*/ 0 h 75"/>
                <a:gd name="T12" fmla="*/ 54 w 54"/>
                <a:gd name="T13" fmla="*/ 0 h 75"/>
                <a:gd name="T14" fmla="*/ 54 w 54"/>
                <a:gd name="T15" fmla="*/ 11 h 75"/>
                <a:gd name="T16" fmla="*/ 32 w 54"/>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1"/>
                  </a:moveTo>
                  <a:lnTo>
                    <a:pt x="32" y="75"/>
                  </a:lnTo>
                  <a:lnTo>
                    <a:pt x="22" y="75"/>
                  </a:lnTo>
                  <a:lnTo>
                    <a:pt x="22" y="11"/>
                  </a:lnTo>
                  <a:lnTo>
                    <a:pt x="0" y="11"/>
                  </a:lnTo>
                  <a:lnTo>
                    <a:pt x="0" y="0"/>
                  </a:lnTo>
                  <a:lnTo>
                    <a:pt x="54" y="0"/>
                  </a:lnTo>
                  <a:lnTo>
                    <a:pt x="54" y="11"/>
                  </a:lnTo>
                  <a:lnTo>
                    <a:pt x="32"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1" name="Freeform 9">
              <a:extLst>
                <a:ext uri="{FF2B5EF4-FFF2-40B4-BE49-F238E27FC236}">
                  <a16:creationId xmlns:a16="http://schemas.microsoft.com/office/drawing/2014/main" id="{4411951F-E009-4FE7-B2EC-47771CA8E178}"/>
                </a:ext>
              </a:extLst>
            </p:cNvPr>
            <p:cNvSpPr>
              <a:spLocks/>
            </p:cNvSpPr>
            <p:nvPr userDrawn="1"/>
          </p:nvSpPr>
          <p:spPr bwMode="auto">
            <a:xfrm>
              <a:off x="609713" y="6174213"/>
              <a:ext cx="78468"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2" name="Freeform 10">
              <a:extLst>
                <a:ext uri="{FF2B5EF4-FFF2-40B4-BE49-F238E27FC236}">
                  <a16:creationId xmlns:a16="http://schemas.microsoft.com/office/drawing/2014/main" id="{B28EE49C-5F5A-49C6-AEB8-6D12DDF344ED}"/>
                </a:ext>
              </a:extLst>
            </p:cNvPr>
            <p:cNvSpPr>
              <a:spLocks noEditPoints="1"/>
            </p:cNvSpPr>
            <p:nvPr userDrawn="1"/>
          </p:nvSpPr>
          <p:spPr bwMode="auto">
            <a:xfrm>
              <a:off x="705618" y="6212575"/>
              <a:ext cx="85443"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3" name="Freeform 11">
              <a:extLst>
                <a:ext uri="{FF2B5EF4-FFF2-40B4-BE49-F238E27FC236}">
                  <a16:creationId xmlns:a16="http://schemas.microsoft.com/office/drawing/2014/main" id="{6E2B7D76-D660-491F-8B04-169C6F138B0A}"/>
                </a:ext>
              </a:extLst>
            </p:cNvPr>
            <p:cNvSpPr>
              <a:spLocks noEditPoints="1"/>
            </p:cNvSpPr>
            <p:nvPr userDrawn="1"/>
          </p:nvSpPr>
          <p:spPr bwMode="auto">
            <a:xfrm>
              <a:off x="857320" y="6174213"/>
              <a:ext cx="83698" cy="139497"/>
            </a:xfrm>
            <a:custGeom>
              <a:avLst/>
              <a:gdLst>
                <a:gd name="T0" fmla="*/ 33 w 33"/>
                <a:gd name="T1" fmla="*/ 35 h 55"/>
                <a:gd name="T2" fmla="*/ 31 w 33"/>
                <a:gd name="T3" fmla="*/ 44 h 55"/>
                <a:gd name="T4" fmla="*/ 28 w 33"/>
                <a:gd name="T5" fmla="*/ 50 h 55"/>
                <a:gd name="T6" fmla="*/ 23 w 33"/>
                <a:gd name="T7" fmla="*/ 53 h 55"/>
                <a:gd name="T8" fmla="*/ 17 w 33"/>
                <a:gd name="T9" fmla="*/ 55 h 55"/>
                <a:gd name="T10" fmla="*/ 12 w 33"/>
                <a:gd name="T11" fmla="*/ 53 h 55"/>
                <a:gd name="T12" fmla="*/ 8 w 33"/>
                <a:gd name="T13" fmla="*/ 50 h 55"/>
                <a:gd name="T14" fmla="*/ 8 w 33"/>
                <a:gd name="T15" fmla="*/ 54 h 55"/>
                <a:gd name="T16" fmla="*/ 0 w 33"/>
                <a:gd name="T17" fmla="*/ 54 h 55"/>
                <a:gd name="T18" fmla="*/ 0 w 33"/>
                <a:gd name="T19" fmla="*/ 4 h 55"/>
                <a:gd name="T20" fmla="*/ 8 w 33"/>
                <a:gd name="T21" fmla="*/ 0 h 55"/>
                <a:gd name="T22" fmla="*/ 8 w 33"/>
                <a:gd name="T23" fmla="*/ 19 h 55"/>
                <a:gd name="T24" fmla="*/ 10 w 33"/>
                <a:gd name="T25" fmla="*/ 17 h 55"/>
                <a:gd name="T26" fmla="*/ 12 w 33"/>
                <a:gd name="T27" fmla="*/ 16 h 55"/>
                <a:gd name="T28" fmla="*/ 14 w 33"/>
                <a:gd name="T29" fmla="*/ 15 h 55"/>
                <a:gd name="T30" fmla="*/ 18 w 33"/>
                <a:gd name="T31" fmla="*/ 15 h 55"/>
                <a:gd name="T32" fmla="*/ 24 w 33"/>
                <a:gd name="T33" fmla="*/ 16 h 55"/>
                <a:gd name="T34" fmla="*/ 28 w 33"/>
                <a:gd name="T35" fmla="*/ 19 h 55"/>
                <a:gd name="T36" fmla="*/ 31 w 33"/>
                <a:gd name="T37" fmla="*/ 26 h 55"/>
                <a:gd name="T38" fmla="*/ 33 w 33"/>
                <a:gd name="T39" fmla="*/ 35 h 55"/>
                <a:gd name="T40" fmla="*/ 25 w 33"/>
                <a:gd name="T41" fmla="*/ 35 h 55"/>
                <a:gd name="T42" fmla="*/ 23 w 33"/>
                <a:gd name="T43" fmla="*/ 25 h 55"/>
                <a:gd name="T44" fmla="*/ 16 w 33"/>
                <a:gd name="T45" fmla="*/ 22 h 55"/>
                <a:gd name="T46" fmla="*/ 14 w 33"/>
                <a:gd name="T47" fmla="*/ 22 h 55"/>
                <a:gd name="T48" fmla="*/ 11 w 33"/>
                <a:gd name="T49" fmla="*/ 23 h 55"/>
                <a:gd name="T50" fmla="*/ 9 w 33"/>
                <a:gd name="T51" fmla="*/ 25 h 55"/>
                <a:gd name="T52" fmla="*/ 8 w 33"/>
                <a:gd name="T53" fmla="*/ 26 h 55"/>
                <a:gd name="T54" fmla="*/ 8 w 33"/>
                <a:gd name="T55" fmla="*/ 43 h 55"/>
                <a:gd name="T56" fmla="*/ 9 w 33"/>
                <a:gd name="T57" fmla="*/ 44 h 55"/>
                <a:gd name="T58" fmla="*/ 11 w 33"/>
                <a:gd name="T59" fmla="*/ 46 h 55"/>
                <a:gd name="T60" fmla="*/ 14 w 33"/>
                <a:gd name="T61" fmla="*/ 47 h 55"/>
                <a:gd name="T62" fmla="*/ 17 w 33"/>
                <a:gd name="T63" fmla="*/ 48 h 55"/>
                <a:gd name="T64" fmla="*/ 23 w 33"/>
                <a:gd name="T65" fmla="*/ 45 h 55"/>
                <a:gd name="T66" fmla="*/ 25 w 33"/>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5">
                  <a:moveTo>
                    <a:pt x="33" y="35"/>
                  </a:moveTo>
                  <a:cubicBezTo>
                    <a:pt x="33" y="38"/>
                    <a:pt x="32" y="41"/>
                    <a:pt x="31" y="44"/>
                  </a:cubicBezTo>
                  <a:cubicBezTo>
                    <a:pt x="30" y="46"/>
                    <a:pt x="29" y="48"/>
                    <a:pt x="28" y="50"/>
                  </a:cubicBezTo>
                  <a:cubicBezTo>
                    <a:pt x="27" y="51"/>
                    <a:pt x="25" y="53"/>
                    <a:pt x="23" y="53"/>
                  </a:cubicBezTo>
                  <a:cubicBezTo>
                    <a:pt x="21" y="54"/>
                    <a:pt x="19" y="55"/>
                    <a:pt x="17" y="55"/>
                  </a:cubicBezTo>
                  <a:cubicBezTo>
                    <a:pt x="16" y="55"/>
                    <a:pt x="14" y="54"/>
                    <a:pt x="12" y="53"/>
                  </a:cubicBezTo>
                  <a:cubicBezTo>
                    <a:pt x="10" y="52"/>
                    <a:pt x="9" y="51"/>
                    <a:pt x="8" y="50"/>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9" y="18"/>
                    <a:pt x="9" y="18"/>
                    <a:pt x="10" y="17"/>
                  </a:cubicBezTo>
                  <a:cubicBezTo>
                    <a:pt x="11" y="17"/>
                    <a:pt x="11" y="16"/>
                    <a:pt x="12" y="16"/>
                  </a:cubicBezTo>
                  <a:cubicBezTo>
                    <a:pt x="13" y="16"/>
                    <a:pt x="13" y="15"/>
                    <a:pt x="14" y="15"/>
                  </a:cubicBezTo>
                  <a:cubicBezTo>
                    <a:pt x="15" y="15"/>
                    <a:pt x="16" y="15"/>
                    <a:pt x="18" y="15"/>
                  </a:cubicBezTo>
                  <a:cubicBezTo>
                    <a:pt x="20" y="15"/>
                    <a:pt x="22" y="15"/>
                    <a:pt x="24" y="16"/>
                  </a:cubicBezTo>
                  <a:cubicBezTo>
                    <a:pt x="25" y="16"/>
                    <a:pt x="27" y="18"/>
                    <a:pt x="28" y="19"/>
                  </a:cubicBezTo>
                  <a:cubicBezTo>
                    <a:pt x="30" y="21"/>
                    <a:pt x="31" y="23"/>
                    <a:pt x="31" y="26"/>
                  </a:cubicBezTo>
                  <a:cubicBezTo>
                    <a:pt x="32" y="28"/>
                    <a:pt x="33" y="32"/>
                    <a:pt x="33" y="35"/>
                  </a:cubicBezTo>
                  <a:close/>
                  <a:moveTo>
                    <a:pt x="25" y="35"/>
                  </a:moveTo>
                  <a:cubicBezTo>
                    <a:pt x="25" y="31"/>
                    <a:pt x="24" y="27"/>
                    <a:pt x="23" y="25"/>
                  </a:cubicBezTo>
                  <a:cubicBezTo>
                    <a:pt x="21" y="23"/>
                    <a:pt x="19" y="22"/>
                    <a:pt x="16" y="22"/>
                  </a:cubicBezTo>
                  <a:cubicBezTo>
                    <a:pt x="15" y="22"/>
                    <a:pt x="15" y="22"/>
                    <a:pt x="14" y="22"/>
                  </a:cubicBezTo>
                  <a:cubicBezTo>
                    <a:pt x="13" y="22"/>
                    <a:pt x="12" y="23"/>
                    <a:pt x="11" y="23"/>
                  </a:cubicBezTo>
                  <a:cubicBezTo>
                    <a:pt x="11" y="23"/>
                    <a:pt x="10" y="24"/>
                    <a:pt x="9" y="25"/>
                  </a:cubicBezTo>
                  <a:cubicBezTo>
                    <a:pt x="9" y="25"/>
                    <a:pt x="8" y="26"/>
                    <a:pt x="8" y="26"/>
                  </a:cubicBezTo>
                  <a:cubicBezTo>
                    <a:pt x="8" y="43"/>
                    <a:pt x="8" y="43"/>
                    <a:pt x="8" y="43"/>
                  </a:cubicBezTo>
                  <a:cubicBezTo>
                    <a:pt x="8" y="43"/>
                    <a:pt x="9" y="44"/>
                    <a:pt x="9" y="44"/>
                  </a:cubicBezTo>
                  <a:cubicBezTo>
                    <a:pt x="10" y="45"/>
                    <a:pt x="11" y="45"/>
                    <a:pt x="11" y="46"/>
                  </a:cubicBezTo>
                  <a:cubicBezTo>
                    <a:pt x="12" y="46"/>
                    <a:pt x="13" y="47"/>
                    <a:pt x="14" y="47"/>
                  </a:cubicBezTo>
                  <a:cubicBezTo>
                    <a:pt x="15" y="47"/>
                    <a:pt x="16" y="48"/>
                    <a:pt x="17"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4" name="Freeform 12">
              <a:extLst>
                <a:ext uri="{FF2B5EF4-FFF2-40B4-BE49-F238E27FC236}">
                  <a16:creationId xmlns:a16="http://schemas.microsoft.com/office/drawing/2014/main" id="{41BE51DE-402B-48B5-99C8-D8BB9A32DF35}"/>
                </a:ext>
              </a:extLst>
            </p:cNvPr>
            <p:cNvSpPr>
              <a:spLocks noEditPoints="1"/>
            </p:cNvSpPr>
            <p:nvPr userDrawn="1"/>
          </p:nvSpPr>
          <p:spPr bwMode="auto">
            <a:xfrm>
              <a:off x="956713"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1" y="32"/>
                    <a:pt x="21" y="32"/>
                  </a:cubicBezTo>
                  <a:cubicBezTo>
                    <a:pt x="22" y="32"/>
                    <a:pt x="22"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8"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5" name="Freeform 13">
              <a:extLst>
                <a:ext uri="{FF2B5EF4-FFF2-40B4-BE49-F238E27FC236}">
                  <a16:creationId xmlns:a16="http://schemas.microsoft.com/office/drawing/2014/main" id="{8D5E878B-8859-44FA-A69D-DCE630AAB0DC}"/>
                </a:ext>
              </a:extLst>
            </p:cNvPr>
            <p:cNvSpPr>
              <a:spLocks/>
            </p:cNvSpPr>
            <p:nvPr userDrawn="1"/>
          </p:nvSpPr>
          <p:spPr bwMode="auto">
            <a:xfrm>
              <a:off x="1050873" y="6174213"/>
              <a:ext cx="55799" cy="139497"/>
            </a:xfrm>
            <a:custGeom>
              <a:avLst/>
              <a:gdLst>
                <a:gd name="T0" fmla="*/ 21 w 22"/>
                <a:gd name="T1" fmla="*/ 53 h 55"/>
                <a:gd name="T2" fmla="*/ 18 w 22"/>
                <a:gd name="T3" fmla="*/ 54 h 55"/>
                <a:gd name="T4" fmla="*/ 14 w 22"/>
                <a:gd name="T5" fmla="*/ 55 h 55"/>
                <a:gd name="T6" fmla="*/ 11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2" y="54"/>
                    <a:pt x="11" y="54"/>
                  </a:cubicBezTo>
                  <a:cubicBezTo>
                    <a:pt x="10" y="54"/>
                    <a:pt x="9" y="53"/>
                    <a:pt x="8" y="52"/>
                  </a:cubicBezTo>
                  <a:cubicBezTo>
                    <a:pt x="7" y="51"/>
                    <a:pt x="6" y="50"/>
                    <a:pt x="6" y="49"/>
                  </a:cubicBezTo>
                  <a:cubicBezTo>
                    <a:pt x="6"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2"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6" name="Freeform 14">
              <a:extLst>
                <a:ext uri="{FF2B5EF4-FFF2-40B4-BE49-F238E27FC236}">
                  <a16:creationId xmlns:a16="http://schemas.microsoft.com/office/drawing/2014/main" id="{08D55808-ECDC-4E9B-84ED-7301E9E716C2}"/>
                </a:ext>
              </a:extLst>
            </p:cNvPr>
            <p:cNvSpPr>
              <a:spLocks/>
            </p:cNvSpPr>
            <p:nvPr userDrawn="1"/>
          </p:nvSpPr>
          <p:spPr bwMode="auto">
            <a:xfrm>
              <a:off x="111887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7" name="Freeform 15">
              <a:extLst>
                <a:ext uri="{FF2B5EF4-FFF2-40B4-BE49-F238E27FC236}">
                  <a16:creationId xmlns:a16="http://schemas.microsoft.com/office/drawing/2014/main" id="{3436B310-313E-4A53-A70D-CA0D0D97FE7A}"/>
                </a:ext>
              </a:extLst>
            </p:cNvPr>
            <p:cNvSpPr>
              <a:spLocks noEditPoints="1"/>
            </p:cNvSpPr>
            <p:nvPr userDrawn="1"/>
          </p:nvSpPr>
          <p:spPr bwMode="auto">
            <a:xfrm>
              <a:off x="1190370"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29 w 33"/>
                <a:gd name="T25" fmla="*/ 35 h 40"/>
                <a:gd name="T26" fmla="*/ 27 w 33"/>
                <a:gd name="T27" fmla="*/ 37 h 40"/>
                <a:gd name="T28" fmla="*/ 24 w 33"/>
                <a:gd name="T29" fmla="*/ 38 h 40"/>
                <a:gd name="T30" fmla="*/ 20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2"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0" y="32"/>
                    <a:pt x="21" y="32"/>
                  </a:cubicBezTo>
                  <a:cubicBezTo>
                    <a:pt x="22" y="32"/>
                    <a:pt x="22" y="31"/>
                    <a:pt x="23" y="31"/>
                  </a:cubicBezTo>
                  <a:cubicBezTo>
                    <a:pt x="23" y="31"/>
                    <a:pt x="24" y="30"/>
                    <a:pt x="25" y="30"/>
                  </a:cubicBezTo>
                  <a:cubicBezTo>
                    <a:pt x="29" y="35"/>
                    <a:pt x="29" y="35"/>
                    <a:pt x="29" y="35"/>
                  </a:cubicBezTo>
                  <a:cubicBezTo>
                    <a:pt x="29" y="35"/>
                    <a:pt x="28" y="36"/>
                    <a:pt x="27" y="37"/>
                  </a:cubicBezTo>
                  <a:cubicBezTo>
                    <a:pt x="26" y="37"/>
                    <a:pt x="25" y="38"/>
                    <a:pt x="24" y="38"/>
                  </a:cubicBezTo>
                  <a:cubicBezTo>
                    <a:pt x="23" y="39"/>
                    <a:pt x="22" y="39"/>
                    <a:pt x="20"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7"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8" name="Freeform 16">
              <a:extLst>
                <a:ext uri="{FF2B5EF4-FFF2-40B4-BE49-F238E27FC236}">
                  <a16:creationId xmlns:a16="http://schemas.microsoft.com/office/drawing/2014/main" id="{F3CE55A9-AE55-4169-A58D-8171D9916EC9}"/>
                </a:ext>
              </a:extLst>
            </p:cNvPr>
            <p:cNvSpPr>
              <a:spLocks/>
            </p:cNvSpPr>
            <p:nvPr userDrawn="1"/>
          </p:nvSpPr>
          <p:spPr bwMode="auto">
            <a:xfrm>
              <a:off x="1294993" y="6212575"/>
              <a:ext cx="55799" cy="99391"/>
            </a:xfrm>
            <a:custGeom>
              <a:avLst/>
              <a:gdLst>
                <a:gd name="T0" fmla="*/ 20 w 22"/>
                <a:gd name="T1" fmla="*/ 8 h 39"/>
                <a:gd name="T2" fmla="*/ 18 w 22"/>
                <a:gd name="T3" fmla="*/ 7 h 39"/>
                <a:gd name="T4" fmla="*/ 15 w 22"/>
                <a:gd name="T5" fmla="*/ 7 h 39"/>
                <a:gd name="T6" fmla="*/ 9 w 22"/>
                <a:gd name="T7" fmla="*/ 9 h 39"/>
                <a:gd name="T8" fmla="*/ 7 w 22"/>
                <a:gd name="T9" fmla="*/ 17 h 39"/>
                <a:gd name="T10" fmla="*/ 7 w 22"/>
                <a:gd name="T11" fmla="*/ 39 h 39"/>
                <a:gd name="T12" fmla="*/ 0 w 22"/>
                <a:gd name="T13" fmla="*/ 39 h 39"/>
                <a:gd name="T14" fmla="*/ 0 w 22"/>
                <a:gd name="T15" fmla="*/ 0 h 39"/>
                <a:gd name="T16" fmla="*/ 7 w 22"/>
                <a:gd name="T17" fmla="*/ 0 h 39"/>
                <a:gd name="T18" fmla="*/ 7 w 22"/>
                <a:gd name="T19" fmla="*/ 4 h 39"/>
                <a:gd name="T20" fmla="*/ 9 w 22"/>
                <a:gd name="T21" fmla="*/ 2 h 39"/>
                <a:gd name="T22" fmla="*/ 11 w 22"/>
                <a:gd name="T23" fmla="*/ 1 h 39"/>
                <a:gd name="T24" fmla="*/ 13 w 22"/>
                <a:gd name="T25" fmla="*/ 0 h 39"/>
                <a:gd name="T26" fmla="*/ 16 w 22"/>
                <a:gd name="T27" fmla="*/ 0 h 39"/>
                <a:gd name="T28" fmla="*/ 20 w 22"/>
                <a:gd name="T29" fmla="*/ 0 h 39"/>
                <a:gd name="T30" fmla="*/ 22 w 22"/>
                <a:gd name="T31" fmla="*/ 1 h 39"/>
                <a:gd name="T32" fmla="*/ 20 w 22"/>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8"/>
                  </a:moveTo>
                  <a:cubicBezTo>
                    <a:pt x="20" y="8"/>
                    <a:pt x="19" y="8"/>
                    <a:pt x="18" y="7"/>
                  </a:cubicBezTo>
                  <a:cubicBezTo>
                    <a:pt x="17" y="7"/>
                    <a:pt x="16" y="7"/>
                    <a:pt x="15" y="7"/>
                  </a:cubicBezTo>
                  <a:cubicBezTo>
                    <a:pt x="12" y="7"/>
                    <a:pt x="10" y="8"/>
                    <a:pt x="9" y="9"/>
                  </a:cubicBezTo>
                  <a:cubicBezTo>
                    <a:pt x="8" y="11"/>
                    <a:pt x="7" y="14"/>
                    <a:pt x="7" y="17"/>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9" y="2"/>
                    <a:pt x="10" y="1"/>
                    <a:pt x="11" y="1"/>
                  </a:cubicBezTo>
                  <a:cubicBezTo>
                    <a:pt x="11" y="0"/>
                    <a:pt x="12" y="0"/>
                    <a:pt x="13" y="0"/>
                  </a:cubicBezTo>
                  <a:cubicBezTo>
                    <a:pt x="14" y="0"/>
                    <a:pt x="15" y="0"/>
                    <a:pt x="16" y="0"/>
                  </a:cubicBezTo>
                  <a:cubicBezTo>
                    <a:pt x="17" y="0"/>
                    <a:pt x="19" y="0"/>
                    <a:pt x="20" y="0"/>
                  </a:cubicBezTo>
                  <a:cubicBezTo>
                    <a:pt x="21" y="0"/>
                    <a:pt x="22" y="1"/>
                    <a:pt x="22" y="1"/>
                  </a:cubicBezTo>
                  <a:lnTo>
                    <a:pt x="20"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9" name="Freeform 17">
              <a:extLst>
                <a:ext uri="{FF2B5EF4-FFF2-40B4-BE49-F238E27FC236}">
                  <a16:creationId xmlns:a16="http://schemas.microsoft.com/office/drawing/2014/main" id="{FA01BC48-4605-46FC-A7AC-192C7DBCA046}"/>
                </a:ext>
              </a:extLst>
            </p:cNvPr>
            <p:cNvSpPr>
              <a:spLocks/>
            </p:cNvSpPr>
            <p:nvPr userDrawn="1"/>
          </p:nvSpPr>
          <p:spPr bwMode="auto">
            <a:xfrm>
              <a:off x="140659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0" name="Freeform 18">
              <a:extLst>
                <a:ext uri="{FF2B5EF4-FFF2-40B4-BE49-F238E27FC236}">
                  <a16:creationId xmlns:a16="http://schemas.microsoft.com/office/drawing/2014/main" id="{870190F3-472B-4296-B88D-D6904B9F3085}"/>
                </a:ext>
              </a:extLst>
            </p:cNvPr>
            <p:cNvSpPr>
              <a:spLocks/>
            </p:cNvSpPr>
            <p:nvPr userDrawn="1"/>
          </p:nvSpPr>
          <p:spPr bwMode="auto">
            <a:xfrm>
              <a:off x="1485058"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10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2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3" y="26"/>
                    <a:pt x="21" y="24"/>
                  </a:cubicBezTo>
                  <a:cubicBezTo>
                    <a:pt x="20" y="22"/>
                    <a:pt x="18" y="22"/>
                    <a:pt x="15" y="22"/>
                  </a:cubicBezTo>
                  <a:cubicBezTo>
                    <a:pt x="14" y="22"/>
                    <a:pt x="13" y="22"/>
                    <a:pt x="12" y="22"/>
                  </a:cubicBezTo>
                  <a:cubicBezTo>
                    <a:pt x="11" y="22"/>
                    <a:pt x="10" y="23"/>
                    <a:pt x="10" y="24"/>
                  </a:cubicBezTo>
                  <a:cubicBezTo>
                    <a:pt x="9" y="25"/>
                    <a:pt x="8" y="26"/>
                    <a:pt x="8" y="27"/>
                  </a:cubicBezTo>
                  <a:cubicBezTo>
                    <a:pt x="8"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9" y="17"/>
                  </a:cubicBezTo>
                  <a:cubicBezTo>
                    <a:pt x="10" y="17"/>
                    <a:pt x="11" y="16"/>
                    <a:pt x="12" y="16"/>
                  </a:cubicBezTo>
                  <a:cubicBezTo>
                    <a:pt x="12" y="15"/>
                    <a:pt x="13" y="15"/>
                    <a:pt x="14" y="15"/>
                  </a:cubicBezTo>
                  <a:cubicBezTo>
                    <a:pt x="15" y="15"/>
                    <a:pt x="16" y="15"/>
                    <a:pt x="17" y="15"/>
                  </a:cubicBezTo>
                  <a:cubicBezTo>
                    <a:pt x="19" y="15"/>
                    <a:pt x="21" y="15"/>
                    <a:pt x="23" y="16"/>
                  </a:cubicBezTo>
                  <a:cubicBezTo>
                    <a:pt x="25" y="16"/>
                    <a:pt x="26" y="17"/>
                    <a:pt x="27" y="19"/>
                  </a:cubicBezTo>
                  <a:cubicBezTo>
                    <a:pt x="29" y="20"/>
                    <a:pt x="29" y="22"/>
                    <a:pt x="30" y="24"/>
                  </a:cubicBezTo>
                  <a:cubicBezTo>
                    <a:pt x="31"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1" name="Freeform 19">
              <a:extLst>
                <a:ext uri="{FF2B5EF4-FFF2-40B4-BE49-F238E27FC236}">
                  <a16:creationId xmlns:a16="http://schemas.microsoft.com/office/drawing/2014/main" id="{6CEA0F2B-4AAB-4A16-B7F1-CFCB0C0DCEEE}"/>
                </a:ext>
              </a:extLst>
            </p:cNvPr>
            <p:cNvSpPr>
              <a:spLocks noEditPoints="1"/>
            </p:cNvSpPr>
            <p:nvPr userDrawn="1"/>
          </p:nvSpPr>
          <p:spPr bwMode="auto">
            <a:xfrm>
              <a:off x="158270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8" y="40"/>
                    <a:pt x="17" y="40"/>
                  </a:cubicBezTo>
                  <a:cubicBezTo>
                    <a:pt x="15" y="40"/>
                    <a:pt x="14" y="39"/>
                    <a:pt x="12" y="39"/>
                  </a:cubicBezTo>
                  <a:cubicBezTo>
                    <a:pt x="11" y="38"/>
                    <a:pt x="10" y="38"/>
                    <a:pt x="8" y="37"/>
                  </a:cubicBezTo>
                  <a:cubicBezTo>
                    <a:pt x="7" y="36"/>
                    <a:pt x="6" y="35"/>
                    <a:pt x="5" y="34"/>
                  </a:cubicBezTo>
                  <a:cubicBezTo>
                    <a:pt x="4"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2" name="Freeform 20">
              <a:extLst>
                <a:ext uri="{FF2B5EF4-FFF2-40B4-BE49-F238E27FC236}">
                  <a16:creationId xmlns:a16="http://schemas.microsoft.com/office/drawing/2014/main" id="{CD64F657-7EE7-4AF2-ADE4-160C87E64D6B}"/>
                </a:ext>
              </a:extLst>
            </p:cNvPr>
            <p:cNvSpPr>
              <a:spLocks noEditPoints="1"/>
            </p:cNvSpPr>
            <p:nvPr userDrawn="1"/>
          </p:nvSpPr>
          <p:spPr bwMode="auto">
            <a:xfrm>
              <a:off x="1730922" y="6212575"/>
              <a:ext cx="80211" cy="134265"/>
            </a:xfrm>
            <a:custGeom>
              <a:avLst/>
              <a:gdLst>
                <a:gd name="T0" fmla="*/ 25 w 32"/>
                <a:gd name="T1" fmla="*/ 53 h 53"/>
                <a:gd name="T2" fmla="*/ 25 w 32"/>
                <a:gd name="T3" fmla="*/ 35 h 53"/>
                <a:gd name="T4" fmla="*/ 20 w 32"/>
                <a:gd name="T5" fmla="*/ 38 h 53"/>
                <a:gd name="T6" fmla="*/ 15 w 32"/>
                <a:gd name="T7" fmla="*/ 40 h 53"/>
                <a:gd name="T8" fmla="*/ 9 w 32"/>
                <a:gd name="T9" fmla="*/ 38 h 53"/>
                <a:gd name="T10" fmla="*/ 4 w 32"/>
                <a:gd name="T11" fmla="*/ 35 h 53"/>
                <a:gd name="T12" fmla="*/ 1 w 32"/>
                <a:gd name="T13" fmla="*/ 28 h 53"/>
                <a:gd name="T14" fmla="*/ 0 w 32"/>
                <a:gd name="T15" fmla="*/ 19 h 53"/>
                <a:gd name="T16" fmla="*/ 1 w 32"/>
                <a:gd name="T17" fmla="*/ 10 h 53"/>
                <a:gd name="T18" fmla="*/ 4 w 32"/>
                <a:gd name="T19" fmla="*/ 4 h 53"/>
                <a:gd name="T20" fmla="*/ 9 w 32"/>
                <a:gd name="T21" fmla="*/ 1 h 53"/>
                <a:gd name="T22" fmla="*/ 15 w 32"/>
                <a:gd name="T23" fmla="*/ 0 h 53"/>
                <a:gd name="T24" fmla="*/ 18 w 32"/>
                <a:gd name="T25" fmla="*/ 0 h 53"/>
                <a:gd name="T26" fmla="*/ 20 w 32"/>
                <a:gd name="T27" fmla="*/ 1 h 53"/>
                <a:gd name="T28" fmla="*/ 23 w 32"/>
                <a:gd name="T29" fmla="*/ 2 h 53"/>
                <a:gd name="T30" fmla="*/ 25 w 32"/>
                <a:gd name="T31" fmla="*/ 4 h 53"/>
                <a:gd name="T32" fmla="*/ 25 w 32"/>
                <a:gd name="T33" fmla="*/ 0 h 53"/>
                <a:gd name="T34" fmla="*/ 32 w 32"/>
                <a:gd name="T35" fmla="*/ 0 h 53"/>
                <a:gd name="T36" fmla="*/ 32 w 32"/>
                <a:gd name="T37" fmla="*/ 49 h 53"/>
                <a:gd name="T38" fmla="*/ 25 w 32"/>
                <a:gd name="T39" fmla="*/ 53 h 53"/>
                <a:gd name="T40" fmla="*/ 25 w 32"/>
                <a:gd name="T41" fmla="*/ 12 h 53"/>
                <a:gd name="T42" fmla="*/ 23 w 32"/>
                <a:gd name="T43" fmla="*/ 10 h 53"/>
                <a:gd name="T44" fmla="*/ 21 w 32"/>
                <a:gd name="T45" fmla="*/ 8 h 53"/>
                <a:gd name="T46" fmla="*/ 18 w 32"/>
                <a:gd name="T47" fmla="*/ 7 h 53"/>
                <a:gd name="T48" fmla="*/ 16 w 32"/>
                <a:gd name="T49" fmla="*/ 7 h 53"/>
                <a:gd name="T50" fmla="*/ 9 w 32"/>
                <a:gd name="T51" fmla="*/ 10 h 53"/>
                <a:gd name="T52" fmla="*/ 7 w 32"/>
                <a:gd name="T53" fmla="*/ 19 h 53"/>
                <a:gd name="T54" fmla="*/ 10 w 32"/>
                <a:gd name="T55" fmla="*/ 29 h 53"/>
                <a:gd name="T56" fmla="*/ 16 w 32"/>
                <a:gd name="T57" fmla="*/ 33 h 53"/>
                <a:gd name="T58" fmla="*/ 21 w 32"/>
                <a:gd name="T59" fmla="*/ 31 h 53"/>
                <a:gd name="T60" fmla="*/ 25 w 32"/>
                <a:gd name="T61" fmla="*/ 28 h 53"/>
                <a:gd name="T62" fmla="*/ 25 w 32"/>
                <a:gd name="T6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3">
                  <a:moveTo>
                    <a:pt x="25" y="53"/>
                  </a:moveTo>
                  <a:cubicBezTo>
                    <a:pt x="25" y="35"/>
                    <a:pt x="25" y="35"/>
                    <a:pt x="25" y="35"/>
                  </a:cubicBezTo>
                  <a:cubicBezTo>
                    <a:pt x="23" y="36"/>
                    <a:pt x="22" y="37"/>
                    <a:pt x="20" y="38"/>
                  </a:cubicBezTo>
                  <a:cubicBezTo>
                    <a:pt x="18" y="39"/>
                    <a:pt x="17" y="40"/>
                    <a:pt x="15" y="40"/>
                  </a:cubicBezTo>
                  <a:cubicBezTo>
                    <a:pt x="13" y="40"/>
                    <a:pt x="11" y="39"/>
                    <a:pt x="9" y="38"/>
                  </a:cubicBezTo>
                  <a:cubicBezTo>
                    <a:pt x="7" y="38"/>
                    <a:pt x="5" y="36"/>
                    <a:pt x="4" y="35"/>
                  </a:cubicBezTo>
                  <a:cubicBezTo>
                    <a:pt x="3" y="33"/>
                    <a:pt x="2" y="31"/>
                    <a:pt x="1" y="28"/>
                  </a:cubicBezTo>
                  <a:cubicBezTo>
                    <a:pt x="0" y="26"/>
                    <a:pt x="0" y="23"/>
                    <a:pt x="0" y="19"/>
                  </a:cubicBezTo>
                  <a:cubicBezTo>
                    <a:pt x="0" y="16"/>
                    <a:pt x="0" y="13"/>
                    <a:pt x="1" y="10"/>
                  </a:cubicBezTo>
                  <a:cubicBezTo>
                    <a:pt x="2" y="8"/>
                    <a:pt x="3" y="6"/>
                    <a:pt x="4" y="4"/>
                  </a:cubicBezTo>
                  <a:cubicBezTo>
                    <a:pt x="6" y="3"/>
                    <a:pt x="7" y="2"/>
                    <a:pt x="9" y="1"/>
                  </a:cubicBezTo>
                  <a:cubicBezTo>
                    <a:pt x="11" y="0"/>
                    <a:pt x="13" y="0"/>
                    <a:pt x="15" y="0"/>
                  </a:cubicBezTo>
                  <a:cubicBezTo>
                    <a:pt x="16" y="0"/>
                    <a:pt x="17" y="0"/>
                    <a:pt x="18" y="0"/>
                  </a:cubicBezTo>
                  <a:cubicBezTo>
                    <a:pt x="19" y="0"/>
                    <a:pt x="20" y="0"/>
                    <a:pt x="20" y="1"/>
                  </a:cubicBezTo>
                  <a:cubicBezTo>
                    <a:pt x="21" y="1"/>
                    <a:pt x="22" y="2"/>
                    <a:pt x="23" y="2"/>
                  </a:cubicBezTo>
                  <a:cubicBezTo>
                    <a:pt x="23" y="3"/>
                    <a:pt x="24" y="3"/>
                    <a:pt x="25" y="4"/>
                  </a:cubicBezTo>
                  <a:cubicBezTo>
                    <a:pt x="25" y="0"/>
                    <a:pt x="25" y="0"/>
                    <a:pt x="25" y="0"/>
                  </a:cubicBezTo>
                  <a:cubicBezTo>
                    <a:pt x="32" y="0"/>
                    <a:pt x="32" y="0"/>
                    <a:pt x="32" y="0"/>
                  </a:cubicBezTo>
                  <a:cubicBezTo>
                    <a:pt x="32" y="49"/>
                    <a:pt x="32" y="49"/>
                    <a:pt x="32" y="49"/>
                  </a:cubicBezTo>
                  <a:lnTo>
                    <a:pt x="25" y="53"/>
                  </a:lnTo>
                  <a:close/>
                  <a:moveTo>
                    <a:pt x="25" y="12"/>
                  </a:moveTo>
                  <a:cubicBezTo>
                    <a:pt x="24" y="11"/>
                    <a:pt x="24" y="10"/>
                    <a:pt x="23" y="10"/>
                  </a:cubicBezTo>
                  <a:cubicBezTo>
                    <a:pt x="23" y="9"/>
                    <a:pt x="22" y="9"/>
                    <a:pt x="21" y="8"/>
                  </a:cubicBezTo>
                  <a:cubicBezTo>
                    <a:pt x="20" y="8"/>
                    <a:pt x="19" y="7"/>
                    <a:pt x="18" y="7"/>
                  </a:cubicBezTo>
                  <a:cubicBezTo>
                    <a:pt x="18" y="7"/>
                    <a:pt x="17" y="7"/>
                    <a:pt x="16" y="7"/>
                  </a:cubicBezTo>
                  <a:cubicBezTo>
                    <a:pt x="13" y="7"/>
                    <a:pt x="11" y="8"/>
                    <a:pt x="9" y="10"/>
                  </a:cubicBezTo>
                  <a:cubicBezTo>
                    <a:pt x="8" y="12"/>
                    <a:pt x="7" y="15"/>
                    <a:pt x="7" y="19"/>
                  </a:cubicBezTo>
                  <a:cubicBezTo>
                    <a:pt x="7" y="23"/>
                    <a:pt x="8" y="27"/>
                    <a:pt x="10" y="29"/>
                  </a:cubicBezTo>
                  <a:cubicBezTo>
                    <a:pt x="11" y="31"/>
                    <a:pt x="13" y="33"/>
                    <a:pt x="16" y="33"/>
                  </a:cubicBezTo>
                  <a:cubicBezTo>
                    <a:pt x="18" y="33"/>
                    <a:pt x="19" y="32"/>
                    <a:pt x="21" y="31"/>
                  </a:cubicBezTo>
                  <a:cubicBezTo>
                    <a:pt x="22" y="30"/>
                    <a:pt x="24" y="29"/>
                    <a:pt x="25" y="28"/>
                  </a:cubicBezTo>
                  <a:lnTo>
                    <a:pt x="25"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3" name="Freeform 21">
              <a:extLst>
                <a:ext uri="{FF2B5EF4-FFF2-40B4-BE49-F238E27FC236}">
                  <a16:creationId xmlns:a16="http://schemas.microsoft.com/office/drawing/2014/main" id="{FA80A690-9084-4519-8D88-A01963C02369}"/>
                </a:ext>
              </a:extLst>
            </p:cNvPr>
            <p:cNvSpPr>
              <a:spLocks/>
            </p:cNvSpPr>
            <p:nvPr userDrawn="1"/>
          </p:nvSpPr>
          <p:spPr bwMode="auto">
            <a:xfrm>
              <a:off x="1835545" y="6212575"/>
              <a:ext cx="78468" cy="101135"/>
            </a:xfrm>
            <a:custGeom>
              <a:avLst/>
              <a:gdLst>
                <a:gd name="T0" fmla="*/ 24 w 31"/>
                <a:gd name="T1" fmla="*/ 39 h 40"/>
                <a:gd name="T2" fmla="*/ 24 w 31"/>
                <a:gd name="T3" fmla="*/ 35 h 40"/>
                <a:gd name="T4" fmla="*/ 20 w 31"/>
                <a:gd name="T5" fmla="*/ 38 h 40"/>
                <a:gd name="T6" fmla="*/ 14 w 31"/>
                <a:gd name="T7" fmla="*/ 40 h 40"/>
                <a:gd name="T8" fmla="*/ 4 w 31"/>
                <a:gd name="T9" fmla="*/ 35 h 40"/>
                <a:gd name="T10" fmla="*/ 0 w 31"/>
                <a:gd name="T11" fmla="*/ 22 h 40"/>
                <a:gd name="T12" fmla="*/ 0 w 31"/>
                <a:gd name="T13" fmla="*/ 0 h 40"/>
                <a:gd name="T14" fmla="*/ 8 w 31"/>
                <a:gd name="T15" fmla="*/ 0 h 40"/>
                <a:gd name="T16" fmla="*/ 8 w 31"/>
                <a:gd name="T17" fmla="*/ 22 h 40"/>
                <a:gd name="T18" fmla="*/ 10 w 31"/>
                <a:gd name="T19" fmla="*/ 30 h 40"/>
                <a:gd name="T20" fmla="*/ 16 w 31"/>
                <a:gd name="T21" fmla="*/ 33 h 40"/>
                <a:gd name="T22" fmla="*/ 22 w 31"/>
                <a:gd name="T23" fmla="*/ 30 h 40"/>
                <a:gd name="T24" fmla="*/ 24 w 31"/>
                <a:gd name="T25" fmla="*/ 23 h 40"/>
                <a:gd name="T26" fmla="*/ 24 w 31"/>
                <a:gd name="T27" fmla="*/ 0 h 40"/>
                <a:gd name="T28" fmla="*/ 31 w 31"/>
                <a:gd name="T29" fmla="*/ 0 h 40"/>
                <a:gd name="T30" fmla="*/ 31 w 31"/>
                <a:gd name="T31" fmla="*/ 39 h 40"/>
                <a:gd name="T32" fmla="*/ 24 w 31"/>
                <a:gd name="T3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0">
                  <a:moveTo>
                    <a:pt x="24" y="39"/>
                  </a:moveTo>
                  <a:cubicBezTo>
                    <a:pt x="24" y="35"/>
                    <a:pt x="24" y="35"/>
                    <a:pt x="24" y="35"/>
                  </a:cubicBezTo>
                  <a:cubicBezTo>
                    <a:pt x="23" y="36"/>
                    <a:pt x="22" y="38"/>
                    <a:pt x="20" y="38"/>
                  </a:cubicBezTo>
                  <a:cubicBezTo>
                    <a:pt x="18" y="39"/>
                    <a:pt x="16" y="40"/>
                    <a:pt x="14" y="40"/>
                  </a:cubicBezTo>
                  <a:cubicBezTo>
                    <a:pt x="10" y="40"/>
                    <a:pt x="6" y="38"/>
                    <a:pt x="4" y="35"/>
                  </a:cubicBezTo>
                  <a:cubicBezTo>
                    <a:pt x="2" y="32"/>
                    <a:pt x="0" y="28"/>
                    <a:pt x="0" y="22"/>
                  </a:cubicBezTo>
                  <a:cubicBezTo>
                    <a:pt x="0" y="0"/>
                    <a:pt x="0" y="0"/>
                    <a:pt x="0" y="0"/>
                  </a:cubicBezTo>
                  <a:cubicBezTo>
                    <a:pt x="8" y="0"/>
                    <a:pt x="8" y="0"/>
                    <a:pt x="8" y="0"/>
                  </a:cubicBezTo>
                  <a:cubicBezTo>
                    <a:pt x="8" y="22"/>
                    <a:pt x="8" y="22"/>
                    <a:pt x="8" y="22"/>
                  </a:cubicBezTo>
                  <a:cubicBezTo>
                    <a:pt x="8" y="26"/>
                    <a:pt x="9" y="28"/>
                    <a:pt x="10" y="30"/>
                  </a:cubicBezTo>
                  <a:cubicBezTo>
                    <a:pt x="11" y="32"/>
                    <a:pt x="13" y="33"/>
                    <a:pt x="16" y="33"/>
                  </a:cubicBezTo>
                  <a:cubicBezTo>
                    <a:pt x="18" y="33"/>
                    <a:pt x="20" y="32"/>
                    <a:pt x="22" y="30"/>
                  </a:cubicBezTo>
                  <a:cubicBezTo>
                    <a:pt x="23" y="28"/>
                    <a:pt x="24" y="26"/>
                    <a:pt x="24" y="23"/>
                  </a:cubicBezTo>
                  <a:cubicBezTo>
                    <a:pt x="24" y="0"/>
                    <a:pt x="24" y="0"/>
                    <a:pt x="24" y="0"/>
                  </a:cubicBezTo>
                  <a:cubicBezTo>
                    <a:pt x="31" y="0"/>
                    <a:pt x="31" y="0"/>
                    <a:pt x="31" y="0"/>
                  </a:cubicBezTo>
                  <a:cubicBezTo>
                    <a:pt x="31" y="39"/>
                    <a:pt x="31" y="39"/>
                    <a:pt x="31" y="39"/>
                  </a:cubicBezTo>
                  <a:lnTo>
                    <a:pt x="24"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4" name="Freeform 22">
              <a:extLst>
                <a:ext uri="{FF2B5EF4-FFF2-40B4-BE49-F238E27FC236}">
                  <a16:creationId xmlns:a16="http://schemas.microsoft.com/office/drawing/2014/main" id="{E847401D-2482-482A-AC12-D2E83C13546D}"/>
                </a:ext>
              </a:extLst>
            </p:cNvPr>
            <p:cNvSpPr>
              <a:spLocks noEditPoints="1"/>
            </p:cNvSpPr>
            <p:nvPr userDrawn="1"/>
          </p:nvSpPr>
          <p:spPr bwMode="auto">
            <a:xfrm>
              <a:off x="193493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6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6"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4"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1"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6" y="16"/>
                  </a:moveTo>
                  <a:cubicBezTo>
                    <a:pt x="25" y="15"/>
                    <a:pt x="25" y="13"/>
                    <a:pt x="25" y="12"/>
                  </a:cubicBezTo>
                  <a:cubicBezTo>
                    <a:pt x="24" y="11"/>
                    <a:pt x="24" y="10"/>
                    <a:pt x="23" y="9"/>
                  </a:cubicBezTo>
                  <a:cubicBezTo>
                    <a:pt x="22" y="8"/>
                    <a:pt x="22"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5" name="Freeform 23">
              <a:extLst>
                <a:ext uri="{FF2B5EF4-FFF2-40B4-BE49-F238E27FC236}">
                  <a16:creationId xmlns:a16="http://schemas.microsoft.com/office/drawing/2014/main" id="{86054F72-4509-4465-B9A8-8DAE3EFD35B0}"/>
                </a:ext>
              </a:extLst>
            </p:cNvPr>
            <p:cNvSpPr>
              <a:spLocks/>
            </p:cNvSpPr>
            <p:nvPr userDrawn="1"/>
          </p:nvSpPr>
          <p:spPr bwMode="auto">
            <a:xfrm>
              <a:off x="2030841"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1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4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7 w 29"/>
                <a:gd name="T55" fmla="*/ 24 h 40"/>
                <a:gd name="T56" fmla="*/ 13 w 29"/>
                <a:gd name="T57" fmla="*/ 22 h 40"/>
                <a:gd name="T58" fmla="*/ 8 w 29"/>
                <a:gd name="T59" fmla="*/ 20 h 40"/>
                <a:gd name="T60" fmla="*/ 4 w 29"/>
                <a:gd name="T61" fmla="*/ 17 h 40"/>
                <a:gd name="T62" fmla="*/ 2 w 29"/>
                <a:gd name="T63" fmla="*/ 14 h 40"/>
                <a:gd name="T64" fmla="*/ 2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3" y="6"/>
                    <a:pt x="11" y="7"/>
                    <a:pt x="10" y="7"/>
                  </a:cubicBezTo>
                  <a:cubicBezTo>
                    <a:pt x="10" y="8"/>
                    <a:pt x="9" y="9"/>
                    <a:pt x="9" y="10"/>
                  </a:cubicBezTo>
                  <a:cubicBezTo>
                    <a:pt x="9" y="10"/>
                    <a:pt x="9" y="11"/>
                    <a:pt x="9" y="11"/>
                  </a:cubicBezTo>
                  <a:cubicBezTo>
                    <a:pt x="10" y="12"/>
                    <a:pt x="10" y="12"/>
                    <a:pt x="11"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4" y="29"/>
                    <a:pt x="4" y="29"/>
                    <a:pt x="4"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2" y="27"/>
                    <a:pt x="21" y="27"/>
                  </a:cubicBezTo>
                  <a:cubicBezTo>
                    <a:pt x="21" y="26"/>
                    <a:pt x="20" y="25"/>
                    <a:pt x="19" y="25"/>
                  </a:cubicBezTo>
                  <a:cubicBezTo>
                    <a:pt x="19" y="25"/>
                    <a:pt x="18" y="24"/>
                    <a:pt x="17" y="24"/>
                  </a:cubicBezTo>
                  <a:cubicBezTo>
                    <a:pt x="15" y="23"/>
                    <a:pt x="14" y="23"/>
                    <a:pt x="13" y="22"/>
                  </a:cubicBezTo>
                  <a:cubicBezTo>
                    <a:pt x="11" y="21"/>
                    <a:pt x="9" y="20"/>
                    <a:pt x="8" y="20"/>
                  </a:cubicBezTo>
                  <a:cubicBezTo>
                    <a:pt x="6" y="19"/>
                    <a:pt x="5" y="18"/>
                    <a:pt x="4" y="17"/>
                  </a:cubicBezTo>
                  <a:cubicBezTo>
                    <a:pt x="3" y="16"/>
                    <a:pt x="3" y="15"/>
                    <a:pt x="2" y="14"/>
                  </a:cubicBezTo>
                  <a:cubicBezTo>
                    <a:pt x="2" y="13"/>
                    <a:pt x="2" y="12"/>
                    <a:pt x="2" y="10"/>
                  </a:cubicBezTo>
                  <a:cubicBezTo>
                    <a:pt x="2"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6" name="Freeform 24">
              <a:extLst>
                <a:ext uri="{FF2B5EF4-FFF2-40B4-BE49-F238E27FC236}">
                  <a16:creationId xmlns:a16="http://schemas.microsoft.com/office/drawing/2014/main" id="{813850E4-4B62-4FDA-ABD6-F5A5AA5E7C28}"/>
                </a:ext>
              </a:extLst>
            </p:cNvPr>
            <p:cNvSpPr>
              <a:spLocks/>
            </p:cNvSpPr>
            <p:nvPr userDrawn="1"/>
          </p:nvSpPr>
          <p:spPr bwMode="auto">
            <a:xfrm>
              <a:off x="211802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7" name="Freeform 25">
              <a:extLst>
                <a:ext uri="{FF2B5EF4-FFF2-40B4-BE49-F238E27FC236}">
                  <a16:creationId xmlns:a16="http://schemas.microsoft.com/office/drawing/2014/main" id="{1B4F0124-2FAE-4D54-9ECC-E88A8031BBDE}"/>
                </a:ext>
              </a:extLst>
            </p:cNvPr>
            <p:cNvSpPr>
              <a:spLocks noEditPoints="1"/>
            </p:cNvSpPr>
            <p:nvPr userDrawn="1"/>
          </p:nvSpPr>
          <p:spPr bwMode="auto">
            <a:xfrm>
              <a:off x="2194750" y="6175958"/>
              <a:ext cx="24412" cy="136010"/>
            </a:xfrm>
            <a:custGeom>
              <a:avLst/>
              <a:gdLst>
                <a:gd name="T0" fmla="*/ 10 w 10"/>
                <a:gd name="T1" fmla="*/ 5 h 53"/>
                <a:gd name="T2" fmla="*/ 9 w 10"/>
                <a:gd name="T3" fmla="*/ 6 h 53"/>
                <a:gd name="T4" fmla="*/ 8 w 10"/>
                <a:gd name="T5" fmla="*/ 8 h 53"/>
                <a:gd name="T6" fmla="*/ 7 w 10"/>
                <a:gd name="T7" fmla="*/ 9 h 53"/>
                <a:gd name="T8" fmla="*/ 5 w 10"/>
                <a:gd name="T9" fmla="*/ 9 h 53"/>
                <a:gd name="T10" fmla="*/ 3 w 10"/>
                <a:gd name="T11" fmla="*/ 9 h 53"/>
                <a:gd name="T12" fmla="*/ 1 w 10"/>
                <a:gd name="T13" fmla="*/ 8 h 53"/>
                <a:gd name="T14" fmla="*/ 0 w 10"/>
                <a:gd name="T15" fmla="*/ 6 h 53"/>
                <a:gd name="T16" fmla="*/ 0 w 10"/>
                <a:gd name="T17" fmla="*/ 5 h 53"/>
                <a:gd name="T18" fmla="*/ 0 w 10"/>
                <a:gd name="T19" fmla="*/ 3 h 53"/>
                <a:gd name="T20" fmla="*/ 1 w 10"/>
                <a:gd name="T21" fmla="*/ 1 h 53"/>
                <a:gd name="T22" fmla="*/ 3 w 10"/>
                <a:gd name="T23" fmla="*/ 0 h 53"/>
                <a:gd name="T24" fmla="*/ 5 w 10"/>
                <a:gd name="T25" fmla="*/ 0 h 53"/>
                <a:gd name="T26" fmla="*/ 7 w 10"/>
                <a:gd name="T27" fmla="*/ 0 h 53"/>
                <a:gd name="T28" fmla="*/ 8 w 10"/>
                <a:gd name="T29" fmla="*/ 1 h 53"/>
                <a:gd name="T30" fmla="*/ 9 w 10"/>
                <a:gd name="T31" fmla="*/ 3 h 53"/>
                <a:gd name="T32" fmla="*/ 10 w 10"/>
                <a:gd name="T33" fmla="*/ 5 h 53"/>
                <a:gd name="T34" fmla="*/ 1 w 10"/>
                <a:gd name="T35" fmla="*/ 53 h 53"/>
                <a:gd name="T36" fmla="*/ 1 w 10"/>
                <a:gd name="T37" fmla="*/ 14 h 53"/>
                <a:gd name="T38" fmla="*/ 9 w 10"/>
                <a:gd name="T39" fmla="*/ 14 h 53"/>
                <a:gd name="T40" fmla="*/ 9 w 10"/>
                <a:gd name="T41" fmla="*/ 53 h 53"/>
                <a:gd name="T42" fmla="*/ 1 w 10"/>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3">
                  <a:moveTo>
                    <a:pt x="10" y="5"/>
                  </a:moveTo>
                  <a:cubicBezTo>
                    <a:pt x="10" y="5"/>
                    <a:pt x="10" y="6"/>
                    <a:pt x="9" y="6"/>
                  </a:cubicBezTo>
                  <a:cubicBezTo>
                    <a:pt x="9" y="7"/>
                    <a:pt x="9" y="8"/>
                    <a:pt x="8" y="8"/>
                  </a:cubicBezTo>
                  <a:cubicBezTo>
                    <a:pt x="8" y="8"/>
                    <a:pt x="7" y="9"/>
                    <a:pt x="7" y="9"/>
                  </a:cubicBezTo>
                  <a:cubicBezTo>
                    <a:pt x="6" y="9"/>
                    <a:pt x="6" y="9"/>
                    <a:pt x="5" y="9"/>
                  </a:cubicBezTo>
                  <a:cubicBezTo>
                    <a:pt x="4" y="9"/>
                    <a:pt x="4" y="9"/>
                    <a:pt x="3" y="9"/>
                  </a:cubicBezTo>
                  <a:cubicBezTo>
                    <a:pt x="2" y="9"/>
                    <a:pt x="2" y="8"/>
                    <a:pt x="1" y="8"/>
                  </a:cubicBezTo>
                  <a:cubicBezTo>
                    <a:pt x="1" y="8"/>
                    <a:pt x="1" y="7"/>
                    <a:pt x="0" y="6"/>
                  </a:cubicBezTo>
                  <a:cubicBezTo>
                    <a:pt x="0" y="6"/>
                    <a:pt x="0" y="5"/>
                    <a:pt x="0" y="5"/>
                  </a:cubicBezTo>
                  <a:cubicBezTo>
                    <a:pt x="0" y="4"/>
                    <a:pt x="0" y="3"/>
                    <a:pt x="0" y="3"/>
                  </a:cubicBezTo>
                  <a:cubicBezTo>
                    <a:pt x="1" y="2"/>
                    <a:pt x="1" y="2"/>
                    <a:pt x="1" y="1"/>
                  </a:cubicBezTo>
                  <a:cubicBezTo>
                    <a:pt x="2" y="1"/>
                    <a:pt x="2" y="0"/>
                    <a:pt x="3" y="0"/>
                  </a:cubicBezTo>
                  <a:cubicBezTo>
                    <a:pt x="4" y="0"/>
                    <a:pt x="4" y="0"/>
                    <a:pt x="5" y="0"/>
                  </a:cubicBezTo>
                  <a:cubicBezTo>
                    <a:pt x="6" y="0"/>
                    <a:pt x="6" y="0"/>
                    <a:pt x="7" y="0"/>
                  </a:cubicBezTo>
                  <a:cubicBezTo>
                    <a:pt x="7" y="0"/>
                    <a:pt x="8" y="1"/>
                    <a:pt x="8" y="1"/>
                  </a:cubicBezTo>
                  <a:cubicBezTo>
                    <a:pt x="9" y="2"/>
                    <a:pt x="9" y="2"/>
                    <a:pt x="9" y="3"/>
                  </a:cubicBezTo>
                  <a:cubicBezTo>
                    <a:pt x="10" y="3"/>
                    <a:pt x="10" y="4"/>
                    <a:pt x="10" y="5"/>
                  </a:cubicBezTo>
                  <a:close/>
                  <a:moveTo>
                    <a:pt x="1" y="53"/>
                  </a:moveTo>
                  <a:cubicBezTo>
                    <a:pt x="1" y="14"/>
                    <a:pt x="1" y="14"/>
                    <a:pt x="1" y="14"/>
                  </a:cubicBezTo>
                  <a:cubicBezTo>
                    <a:pt x="9" y="14"/>
                    <a:pt x="9" y="14"/>
                    <a:pt x="9" y="14"/>
                  </a:cubicBezTo>
                  <a:cubicBezTo>
                    <a:pt x="9" y="53"/>
                    <a:pt x="9" y="53"/>
                    <a:pt x="9" y="53"/>
                  </a:cubicBezTo>
                  <a:lnTo>
                    <a:pt x="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8" name="Freeform 26">
              <a:extLst>
                <a:ext uri="{FF2B5EF4-FFF2-40B4-BE49-F238E27FC236}">
                  <a16:creationId xmlns:a16="http://schemas.microsoft.com/office/drawing/2014/main" id="{2A730E5F-DF9C-488E-B4E0-EE9F501529EE}"/>
                </a:ext>
              </a:extLst>
            </p:cNvPr>
            <p:cNvSpPr>
              <a:spLocks noEditPoints="1"/>
            </p:cNvSpPr>
            <p:nvPr userDrawn="1"/>
          </p:nvSpPr>
          <p:spPr bwMode="auto">
            <a:xfrm>
              <a:off x="2236599" y="6212575"/>
              <a:ext cx="87186" cy="101135"/>
            </a:xfrm>
            <a:custGeom>
              <a:avLst/>
              <a:gdLst>
                <a:gd name="T0" fmla="*/ 34 w 34"/>
                <a:gd name="T1" fmla="*/ 19 h 40"/>
                <a:gd name="T2" fmla="*/ 33 w 34"/>
                <a:gd name="T3" fmla="*/ 28 h 40"/>
                <a:gd name="T4" fmla="*/ 29 w 34"/>
                <a:gd name="T5" fmla="*/ 34 h 40"/>
                <a:gd name="T6" fmla="*/ 24 w 34"/>
                <a:gd name="T7" fmla="*/ 38 h 40"/>
                <a:gd name="T8" fmla="*/ 17 w 34"/>
                <a:gd name="T9" fmla="*/ 40 h 40"/>
                <a:gd name="T10" fmla="*/ 10 w 34"/>
                <a:gd name="T11" fmla="*/ 38 h 40"/>
                <a:gd name="T12" fmla="*/ 5 w 34"/>
                <a:gd name="T13" fmla="*/ 34 h 40"/>
                <a:gd name="T14" fmla="*/ 1 w 34"/>
                <a:gd name="T15" fmla="*/ 28 h 40"/>
                <a:gd name="T16" fmla="*/ 0 w 34"/>
                <a:gd name="T17" fmla="*/ 20 h 40"/>
                <a:gd name="T18" fmla="*/ 1 w 34"/>
                <a:gd name="T19" fmla="*/ 11 h 40"/>
                <a:gd name="T20" fmla="*/ 5 w 34"/>
                <a:gd name="T21" fmla="*/ 5 h 40"/>
                <a:gd name="T22" fmla="*/ 10 w 34"/>
                <a:gd name="T23" fmla="*/ 1 h 40"/>
                <a:gd name="T24" fmla="*/ 17 w 34"/>
                <a:gd name="T25" fmla="*/ 0 h 40"/>
                <a:gd name="T26" fmla="*/ 24 w 34"/>
                <a:gd name="T27" fmla="*/ 1 h 40"/>
                <a:gd name="T28" fmla="*/ 29 w 34"/>
                <a:gd name="T29" fmla="*/ 5 h 40"/>
                <a:gd name="T30" fmla="*/ 33 w 34"/>
                <a:gd name="T31" fmla="*/ 11 h 40"/>
                <a:gd name="T32" fmla="*/ 34 w 34"/>
                <a:gd name="T33" fmla="*/ 19 h 40"/>
                <a:gd name="T34" fmla="*/ 26 w 34"/>
                <a:gd name="T35" fmla="*/ 20 h 40"/>
                <a:gd name="T36" fmla="*/ 26 w 34"/>
                <a:gd name="T37" fmla="*/ 14 h 40"/>
                <a:gd name="T38" fmla="*/ 24 w 34"/>
                <a:gd name="T39" fmla="*/ 10 h 40"/>
                <a:gd name="T40" fmla="*/ 21 w 34"/>
                <a:gd name="T41" fmla="*/ 8 h 40"/>
                <a:gd name="T42" fmla="*/ 17 w 34"/>
                <a:gd name="T43" fmla="*/ 7 h 40"/>
                <a:gd name="T44" fmla="*/ 13 w 34"/>
                <a:gd name="T45" fmla="*/ 8 h 40"/>
                <a:gd name="T46" fmla="*/ 10 w 34"/>
                <a:gd name="T47" fmla="*/ 10 h 40"/>
                <a:gd name="T48" fmla="*/ 8 w 34"/>
                <a:gd name="T49" fmla="*/ 14 h 40"/>
                <a:gd name="T50" fmla="*/ 7 w 34"/>
                <a:gd name="T51" fmla="*/ 19 h 40"/>
                <a:gd name="T52" fmla="*/ 8 w 34"/>
                <a:gd name="T53" fmla="*/ 25 h 40"/>
                <a:gd name="T54" fmla="*/ 10 w 34"/>
                <a:gd name="T55" fmla="*/ 29 h 40"/>
                <a:gd name="T56" fmla="*/ 13 w 34"/>
                <a:gd name="T57" fmla="*/ 32 h 40"/>
                <a:gd name="T58" fmla="*/ 17 w 34"/>
                <a:gd name="T59" fmla="*/ 32 h 40"/>
                <a:gd name="T60" fmla="*/ 21 w 34"/>
                <a:gd name="T61" fmla="*/ 31 h 40"/>
                <a:gd name="T62" fmla="*/ 24 w 34"/>
                <a:gd name="T63" fmla="*/ 29 h 40"/>
                <a:gd name="T64" fmla="*/ 26 w 34"/>
                <a:gd name="T65" fmla="*/ 25 h 40"/>
                <a:gd name="T66" fmla="*/ 26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19"/>
                  </a:moveTo>
                  <a:cubicBezTo>
                    <a:pt x="34" y="23"/>
                    <a:pt x="34" y="25"/>
                    <a:pt x="33" y="28"/>
                  </a:cubicBezTo>
                  <a:cubicBezTo>
                    <a:pt x="32" y="30"/>
                    <a:pt x="31" y="33"/>
                    <a:pt x="29" y="34"/>
                  </a:cubicBezTo>
                  <a:cubicBezTo>
                    <a:pt x="28" y="36"/>
                    <a:pt x="26" y="37"/>
                    <a:pt x="24" y="38"/>
                  </a:cubicBezTo>
                  <a:cubicBezTo>
                    <a:pt x="21" y="39"/>
                    <a:pt x="19" y="40"/>
                    <a:pt x="17" y="40"/>
                  </a:cubicBezTo>
                  <a:cubicBezTo>
                    <a:pt x="14" y="40"/>
                    <a:pt x="12" y="39"/>
                    <a:pt x="10" y="38"/>
                  </a:cubicBezTo>
                  <a:cubicBezTo>
                    <a:pt x="8" y="37"/>
                    <a:pt x="6" y="36"/>
                    <a:pt x="5" y="34"/>
                  </a:cubicBezTo>
                  <a:cubicBezTo>
                    <a:pt x="3" y="32"/>
                    <a:pt x="2" y="30"/>
                    <a:pt x="1" y="28"/>
                  </a:cubicBezTo>
                  <a:cubicBezTo>
                    <a:pt x="0" y="25"/>
                    <a:pt x="0" y="23"/>
                    <a:pt x="0" y="20"/>
                  </a:cubicBezTo>
                  <a:cubicBezTo>
                    <a:pt x="0" y="16"/>
                    <a:pt x="0" y="14"/>
                    <a:pt x="1" y="11"/>
                  </a:cubicBezTo>
                  <a:cubicBezTo>
                    <a:pt x="2" y="9"/>
                    <a:pt x="3" y="7"/>
                    <a:pt x="5" y="5"/>
                  </a:cubicBezTo>
                  <a:cubicBezTo>
                    <a:pt x="6" y="3"/>
                    <a:pt x="8" y="2"/>
                    <a:pt x="10" y="1"/>
                  </a:cubicBezTo>
                  <a:cubicBezTo>
                    <a:pt x="12" y="0"/>
                    <a:pt x="14" y="0"/>
                    <a:pt x="17" y="0"/>
                  </a:cubicBezTo>
                  <a:cubicBezTo>
                    <a:pt x="19" y="0"/>
                    <a:pt x="22" y="0"/>
                    <a:pt x="24" y="1"/>
                  </a:cubicBezTo>
                  <a:cubicBezTo>
                    <a:pt x="26" y="2"/>
                    <a:pt x="28" y="3"/>
                    <a:pt x="29" y="5"/>
                  </a:cubicBezTo>
                  <a:cubicBezTo>
                    <a:pt x="31" y="7"/>
                    <a:pt x="32" y="9"/>
                    <a:pt x="33" y="11"/>
                  </a:cubicBezTo>
                  <a:cubicBezTo>
                    <a:pt x="34" y="14"/>
                    <a:pt x="34" y="16"/>
                    <a:pt x="34" y="19"/>
                  </a:cubicBezTo>
                  <a:close/>
                  <a:moveTo>
                    <a:pt x="26" y="20"/>
                  </a:moveTo>
                  <a:cubicBezTo>
                    <a:pt x="26" y="18"/>
                    <a:pt x="26" y="16"/>
                    <a:pt x="26" y="14"/>
                  </a:cubicBezTo>
                  <a:cubicBezTo>
                    <a:pt x="25" y="13"/>
                    <a:pt x="25" y="11"/>
                    <a:pt x="24" y="10"/>
                  </a:cubicBezTo>
                  <a:cubicBezTo>
                    <a:pt x="23" y="9"/>
                    <a:pt x="22" y="8"/>
                    <a:pt x="21" y="8"/>
                  </a:cubicBezTo>
                  <a:cubicBezTo>
                    <a:pt x="19" y="7"/>
                    <a:pt x="18" y="7"/>
                    <a:pt x="17" y="7"/>
                  </a:cubicBezTo>
                  <a:cubicBezTo>
                    <a:pt x="15" y="7"/>
                    <a:pt x="14" y="7"/>
                    <a:pt x="13" y="8"/>
                  </a:cubicBezTo>
                  <a:cubicBezTo>
                    <a:pt x="12" y="8"/>
                    <a:pt x="11" y="9"/>
                    <a:pt x="10" y="10"/>
                  </a:cubicBezTo>
                  <a:cubicBezTo>
                    <a:pt x="9" y="11"/>
                    <a:pt x="8" y="13"/>
                    <a:pt x="8" y="14"/>
                  </a:cubicBezTo>
                  <a:cubicBezTo>
                    <a:pt x="8" y="16"/>
                    <a:pt x="7" y="17"/>
                    <a:pt x="7" y="19"/>
                  </a:cubicBezTo>
                  <a:cubicBezTo>
                    <a:pt x="7" y="21"/>
                    <a:pt x="8" y="23"/>
                    <a:pt x="8" y="25"/>
                  </a:cubicBezTo>
                  <a:cubicBezTo>
                    <a:pt x="9" y="27"/>
                    <a:pt x="9" y="28"/>
                    <a:pt x="10" y="29"/>
                  </a:cubicBezTo>
                  <a:cubicBezTo>
                    <a:pt x="11" y="30"/>
                    <a:pt x="12" y="31"/>
                    <a:pt x="13" y="32"/>
                  </a:cubicBezTo>
                  <a:cubicBezTo>
                    <a:pt x="14" y="32"/>
                    <a:pt x="16" y="32"/>
                    <a:pt x="17" y="32"/>
                  </a:cubicBezTo>
                  <a:cubicBezTo>
                    <a:pt x="18" y="32"/>
                    <a:pt x="20" y="32"/>
                    <a:pt x="21" y="31"/>
                  </a:cubicBezTo>
                  <a:cubicBezTo>
                    <a:pt x="22" y="31"/>
                    <a:pt x="23" y="30"/>
                    <a:pt x="24" y="29"/>
                  </a:cubicBezTo>
                  <a:cubicBezTo>
                    <a:pt x="25" y="27"/>
                    <a:pt x="25" y="26"/>
                    <a:pt x="26" y="25"/>
                  </a:cubicBezTo>
                  <a:cubicBezTo>
                    <a:pt x="26" y="23"/>
                    <a:pt x="26" y="21"/>
                    <a:pt x="2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9" name="Freeform 27">
              <a:extLst>
                <a:ext uri="{FF2B5EF4-FFF2-40B4-BE49-F238E27FC236}">
                  <a16:creationId xmlns:a16="http://schemas.microsoft.com/office/drawing/2014/main" id="{39861D7E-D8DA-436F-9E2F-5C08A8BFB4D5}"/>
                </a:ext>
              </a:extLst>
            </p:cNvPr>
            <p:cNvSpPr>
              <a:spLocks/>
            </p:cNvSpPr>
            <p:nvPr userDrawn="1"/>
          </p:nvSpPr>
          <p:spPr bwMode="auto">
            <a:xfrm>
              <a:off x="2344710" y="6212575"/>
              <a:ext cx="78468" cy="99391"/>
            </a:xfrm>
            <a:custGeom>
              <a:avLst/>
              <a:gdLst>
                <a:gd name="T0" fmla="*/ 23 w 31"/>
                <a:gd name="T1" fmla="*/ 39 h 39"/>
                <a:gd name="T2" fmla="*/ 23 w 31"/>
                <a:gd name="T3" fmla="*/ 17 h 39"/>
                <a:gd name="T4" fmla="*/ 21 w 31"/>
                <a:gd name="T5" fmla="*/ 9 h 39"/>
                <a:gd name="T6" fmla="*/ 15 w 31"/>
                <a:gd name="T7" fmla="*/ 7 h 39"/>
                <a:gd name="T8" fmla="*/ 12 w 31"/>
                <a:gd name="T9" fmla="*/ 7 h 39"/>
                <a:gd name="T10" fmla="*/ 9 w 31"/>
                <a:gd name="T11" fmla="*/ 9 h 39"/>
                <a:gd name="T12" fmla="*/ 8 w 31"/>
                <a:gd name="T13" fmla="*/ 12 h 39"/>
                <a:gd name="T14" fmla="*/ 7 w 31"/>
                <a:gd name="T15" fmla="*/ 16 h 39"/>
                <a:gd name="T16" fmla="*/ 7 w 31"/>
                <a:gd name="T17" fmla="*/ 39 h 39"/>
                <a:gd name="T18" fmla="*/ 0 w 31"/>
                <a:gd name="T19" fmla="*/ 39 h 39"/>
                <a:gd name="T20" fmla="*/ 0 w 31"/>
                <a:gd name="T21" fmla="*/ 0 h 39"/>
                <a:gd name="T22" fmla="*/ 7 w 31"/>
                <a:gd name="T23" fmla="*/ 0 h 39"/>
                <a:gd name="T24" fmla="*/ 7 w 31"/>
                <a:gd name="T25" fmla="*/ 4 h 39"/>
                <a:gd name="T26" fmla="*/ 9 w 31"/>
                <a:gd name="T27" fmla="*/ 2 h 39"/>
                <a:gd name="T28" fmla="*/ 11 w 31"/>
                <a:gd name="T29" fmla="*/ 1 h 39"/>
                <a:gd name="T30" fmla="*/ 14 w 31"/>
                <a:gd name="T31" fmla="*/ 0 h 39"/>
                <a:gd name="T32" fmla="*/ 17 w 31"/>
                <a:gd name="T33" fmla="*/ 0 h 39"/>
                <a:gd name="T34" fmla="*/ 23 w 31"/>
                <a:gd name="T35" fmla="*/ 1 h 39"/>
                <a:gd name="T36" fmla="*/ 27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1" y="9"/>
                  </a:cubicBezTo>
                  <a:cubicBezTo>
                    <a:pt x="20" y="7"/>
                    <a:pt x="18" y="7"/>
                    <a:pt x="15" y="7"/>
                  </a:cubicBezTo>
                  <a:cubicBezTo>
                    <a:pt x="14" y="7"/>
                    <a:pt x="13" y="7"/>
                    <a:pt x="12" y="7"/>
                  </a:cubicBezTo>
                  <a:cubicBezTo>
                    <a:pt x="11" y="8"/>
                    <a:pt x="10" y="8"/>
                    <a:pt x="9" y="9"/>
                  </a:cubicBezTo>
                  <a:cubicBezTo>
                    <a:pt x="9" y="10"/>
                    <a:pt x="8" y="11"/>
                    <a:pt x="8" y="12"/>
                  </a:cubicBezTo>
                  <a:cubicBezTo>
                    <a:pt x="8" y="14"/>
                    <a:pt x="7" y="15"/>
                    <a:pt x="7" y="16"/>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10" y="2"/>
                    <a:pt x="11" y="1"/>
                    <a:pt x="11" y="1"/>
                  </a:cubicBezTo>
                  <a:cubicBezTo>
                    <a:pt x="12" y="0"/>
                    <a:pt x="13" y="0"/>
                    <a:pt x="14" y="0"/>
                  </a:cubicBezTo>
                  <a:cubicBezTo>
                    <a:pt x="15" y="0"/>
                    <a:pt x="16" y="0"/>
                    <a:pt x="17" y="0"/>
                  </a:cubicBezTo>
                  <a:cubicBezTo>
                    <a:pt x="19" y="0"/>
                    <a:pt x="21" y="0"/>
                    <a:pt x="23" y="1"/>
                  </a:cubicBezTo>
                  <a:cubicBezTo>
                    <a:pt x="25" y="1"/>
                    <a:pt x="26" y="2"/>
                    <a:pt x="27" y="4"/>
                  </a:cubicBezTo>
                  <a:cubicBezTo>
                    <a:pt x="28" y="5"/>
                    <a:pt x="29" y="7"/>
                    <a:pt x="30" y="9"/>
                  </a:cubicBezTo>
                  <a:cubicBezTo>
                    <a:pt x="30"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0" name="Freeform 28">
              <a:extLst>
                <a:ext uri="{FF2B5EF4-FFF2-40B4-BE49-F238E27FC236}">
                  <a16:creationId xmlns:a16="http://schemas.microsoft.com/office/drawing/2014/main" id="{8B038F9F-6A9C-4E57-A659-0090AF470598}"/>
                </a:ext>
              </a:extLst>
            </p:cNvPr>
            <p:cNvSpPr>
              <a:spLocks/>
            </p:cNvSpPr>
            <p:nvPr userDrawn="1"/>
          </p:nvSpPr>
          <p:spPr bwMode="auto">
            <a:xfrm>
              <a:off x="2445845" y="6284068"/>
              <a:ext cx="31387"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4 w 12"/>
                <a:gd name="T11" fmla="*/ 11 h 12"/>
                <a:gd name="T12" fmla="*/ 2 w 12"/>
                <a:gd name="T13" fmla="*/ 10 h 12"/>
                <a:gd name="T14" fmla="*/ 1 w 12"/>
                <a:gd name="T15" fmla="*/ 8 h 12"/>
                <a:gd name="T16" fmla="*/ 0 w 12"/>
                <a:gd name="T17" fmla="*/ 6 h 12"/>
                <a:gd name="T18" fmla="*/ 1 w 12"/>
                <a:gd name="T19" fmla="*/ 4 h 12"/>
                <a:gd name="T20" fmla="*/ 2 w 12"/>
                <a:gd name="T21" fmla="*/ 2 h 12"/>
                <a:gd name="T22" fmla="*/ 4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4" y="11"/>
                  </a:cubicBezTo>
                  <a:cubicBezTo>
                    <a:pt x="3" y="11"/>
                    <a:pt x="2" y="10"/>
                    <a:pt x="2" y="10"/>
                  </a:cubicBezTo>
                  <a:cubicBezTo>
                    <a:pt x="1" y="9"/>
                    <a:pt x="1" y="9"/>
                    <a:pt x="1" y="8"/>
                  </a:cubicBezTo>
                  <a:cubicBezTo>
                    <a:pt x="0" y="7"/>
                    <a:pt x="0" y="7"/>
                    <a:pt x="0" y="6"/>
                  </a:cubicBezTo>
                  <a:cubicBezTo>
                    <a:pt x="0" y="5"/>
                    <a:pt x="0" y="4"/>
                    <a:pt x="1" y="4"/>
                  </a:cubicBezTo>
                  <a:cubicBezTo>
                    <a:pt x="1" y="3"/>
                    <a:pt x="1" y="2"/>
                    <a:pt x="2" y="2"/>
                  </a:cubicBezTo>
                  <a:cubicBezTo>
                    <a:pt x="2" y="1"/>
                    <a:pt x="3" y="1"/>
                    <a:pt x="4"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1" name="Freeform 29">
              <a:extLst>
                <a:ext uri="{FF2B5EF4-FFF2-40B4-BE49-F238E27FC236}">
                  <a16:creationId xmlns:a16="http://schemas.microsoft.com/office/drawing/2014/main" id="{15E4EB7D-754D-4053-9A23-596C7CFDA987}"/>
                </a:ext>
              </a:extLst>
            </p:cNvPr>
            <p:cNvSpPr>
              <a:spLocks/>
            </p:cNvSpPr>
            <p:nvPr userDrawn="1"/>
          </p:nvSpPr>
          <p:spPr bwMode="auto">
            <a:xfrm>
              <a:off x="2540006" y="6181188"/>
              <a:ext cx="97648" cy="130778"/>
            </a:xfrm>
            <a:custGeom>
              <a:avLst/>
              <a:gdLst>
                <a:gd name="T0" fmla="*/ 34 w 56"/>
                <a:gd name="T1" fmla="*/ 11 h 75"/>
                <a:gd name="T2" fmla="*/ 34 w 56"/>
                <a:gd name="T3" fmla="*/ 75 h 75"/>
                <a:gd name="T4" fmla="*/ 22 w 56"/>
                <a:gd name="T5" fmla="*/ 75 h 75"/>
                <a:gd name="T6" fmla="*/ 22 w 56"/>
                <a:gd name="T7" fmla="*/ 11 h 75"/>
                <a:gd name="T8" fmla="*/ 0 w 56"/>
                <a:gd name="T9" fmla="*/ 11 h 75"/>
                <a:gd name="T10" fmla="*/ 0 w 56"/>
                <a:gd name="T11" fmla="*/ 0 h 75"/>
                <a:gd name="T12" fmla="*/ 56 w 56"/>
                <a:gd name="T13" fmla="*/ 0 h 75"/>
                <a:gd name="T14" fmla="*/ 56 w 56"/>
                <a:gd name="T15" fmla="*/ 11 h 75"/>
                <a:gd name="T16" fmla="*/ 34 w 56"/>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34" y="11"/>
                  </a:moveTo>
                  <a:lnTo>
                    <a:pt x="34" y="75"/>
                  </a:lnTo>
                  <a:lnTo>
                    <a:pt x="22" y="75"/>
                  </a:lnTo>
                  <a:lnTo>
                    <a:pt x="22" y="11"/>
                  </a:lnTo>
                  <a:lnTo>
                    <a:pt x="0" y="11"/>
                  </a:lnTo>
                  <a:lnTo>
                    <a:pt x="0" y="0"/>
                  </a:lnTo>
                  <a:lnTo>
                    <a:pt x="56" y="0"/>
                  </a:lnTo>
                  <a:lnTo>
                    <a:pt x="56" y="11"/>
                  </a:lnTo>
                  <a:lnTo>
                    <a:pt x="34"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2" name="Freeform 30">
              <a:extLst>
                <a:ext uri="{FF2B5EF4-FFF2-40B4-BE49-F238E27FC236}">
                  <a16:creationId xmlns:a16="http://schemas.microsoft.com/office/drawing/2014/main" id="{28E147CB-2B8F-497B-B00B-C25E679DC5EB}"/>
                </a:ext>
              </a:extLst>
            </p:cNvPr>
            <p:cNvSpPr>
              <a:spLocks/>
            </p:cNvSpPr>
            <p:nvPr userDrawn="1"/>
          </p:nvSpPr>
          <p:spPr bwMode="auto">
            <a:xfrm>
              <a:off x="2651603" y="6174213"/>
              <a:ext cx="80211" cy="137753"/>
            </a:xfrm>
            <a:custGeom>
              <a:avLst/>
              <a:gdLst>
                <a:gd name="T0" fmla="*/ 24 w 31"/>
                <a:gd name="T1" fmla="*/ 54 h 54"/>
                <a:gd name="T2" fmla="*/ 24 w 31"/>
                <a:gd name="T3" fmla="*/ 32 h 54"/>
                <a:gd name="T4" fmla="*/ 22 w 31"/>
                <a:gd name="T5" fmla="*/ 24 h 54"/>
                <a:gd name="T6" fmla="*/ 16 w 31"/>
                <a:gd name="T7" fmla="*/ 22 h 54"/>
                <a:gd name="T8" fmla="*/ 13 w 31"/>
                <a:gd name="T9" fmla="*/ 22 h 54"/>
                <a:gd name="T10" fmla="*/ 10 w 31"/>
                <a:gd name="T11" fmla="*/ 24 h 54"/>
                <a:gd name="T12" fmla="*/ 8 w 31"/>
                <a:gd name="T13" fmla="*/ 27 h 54"/>
                <a:gd name="T14" fmla="*/ 8 w 31"/>
                <a:gd name="T15" fmla="*/ 31 h 54"/>
                <a:gd name="T16" fmla="*/ 8 w 31"/>
                <a:gd name="T17" fmla="*/ 54 h 54"/>
                <a:gd name="T18" fmla="*/ 0 w 31"/>
                <a:gd name="T19" fmla="*/ 54 h 54"/>
                <a:gd name="T20" fmla="*/ 0 w 31"/>
                <a:gd name="T21" fmla="*/ 4 h 54"/>
                <a:gd name="T22" fmla="*/ 8 w 31"/>
                <a:gd name="T23" fmla="*/ 0 h 54"/>
                <a:gd name="T24" fmla="*/ 8 w 31"/>
                <a:gd name="T25" fmla="*/ 19 h 54"/>
                <a:gd name="T26" fmla="*/ 10 w 31"/>
                <a:gd name="T27" fmla="*/ 17 h 54"/>
                <a:gd name="T28" fmla="*/ 12 w 31"/>
                <a:gd name="T29" fmla="*/ 16 h 54"/>
                <a:gd name="T30" fmla="*/ 15 w 31"/>
                <a:gd name="T31" fmla="*/ 15 h 54"/>
                <a:gd name="T32" fmla="*/ 18 w 31"/>
                <a:gd name="T33" fmla="*/ 15 h 54"/>
                <a:gd name="T34" fmla="*/ 24 w 31"/>
                <a:gd name="T35" fmla="*/ 16 h 54"/>
                <a:gd name="T36" fmla="*/ 28 w 31"/>
                <a:gd name="T37" fmla="*/ 19 h 54"/>
                <a:gd name="T38" fmla="*/ 30 w 31"/>
                <a:gd name="T39" fmla="*/ 24 h 54"/>
                <a:gd name="T40" fmla="*/ 31 w 31"/>
                <a:gd name="T41" fmla="*/ 32 h 54"/>
                <a:gd name="T42" fmla="*/ 31 w 31"/>
                <a:gd name="T43" fmla="*/ 54 h 54"/>
                <a:gd name="T44" fmla="*/ 24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4" y="54"/>
                  </a:moveTo>
                  <a:cubicBezTo>
                    <a:pt x="24" y="32"/>
                    <a:pt x="24" y="32"/>
                    <a:pt x="24" y="32"/>
                  </a:cubicBezTo>
                  <a:cubicBezTo>
                    <a:pt x="24" y="28"/>
                    <a:pt x="23" y="26"/>
                    <a:pt x="22" y="24"/>
                  </a:cubicBezTo>
                  <a:cubicBezTo>
                    <a:pt x="21" y="22"/>
                    <a:pt x="19" y="22"/>
                    <a:pt x="16" y="22"/>
                  </a:cubicBezTo>
                  <a:cubicBezTo>
                    <a:pt x="15" y="22"/>
                    <a:pt x="14" y="22"/>
                    <a:pt x="13" y="22"/>
                  </a:cubicBezTo>
                  <a:cubicBezTo>
                    <a:pt x="12" y="22"/>
                    <a:pt x="11" y="23"/>
                    <a:pt x="10" y="24"/>
                  </a:cubicBezTo>
                  <a:cubicBezTo>
                    <a:pt x="9" y="25"/>
                    <a:pt x="9" y="26"/>
                    <a:pt x="8" y="27"/>
                  </a:cubicBezTo>
                  <a:cubicBezTo>
                    <a:pt x="8" y="28"/>
                    <a:pt x="8" y="30"/>
                    <a:pt x="8" y="31"/>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8" y="18"/>
                    <a:pt x="9" y="18"/>
                    <a:pt x="10" y="17"/>
                  </a:cubicBezTo>
                  <a:cubicBezTo>
                    <a:pt x="10" y="17"/>
                    <a:pt x="11" y="16"/>
                    <a:pt x="12" y="16"/>
                  </a:cubicBezTo>
                  <a:cubicBezTo>
                    <a:pt x="13" y="15"/>
                    <a:pt x="14" y="15"/>
                    <a:pt x="15" y="15"/>
                  </a:cubicBezTo>
                  <a:cubicBezTo>
                    <a:pt x="16" y="15"/>
                    <a:pt x="17" y="15"/>
                    <a:pt x="18" y="15"/>
                  </a:cubicBezTo>
                  <a:cubicBezTo>
                    <a:pt x="20" y="15"/>
                    <a:pt x="22" y="15"/>
                    <a:pt x="24" y="16"/>
                  </a:cubicBezTo>
                  <a:cubicBezTo>
                    <a:pt x="25" y="16"/>
                    <a:pt x="27" y="17"/>
                    <a:pt x="28" y="19"/>
                  </a:cubicBezTo>
                  <a:cubicBezTo>
                    <a:pt x="29" y="20"/>
                    <a:pt x="30" y="22"/>
                    <a:pt x="30" y="24"/>
                  </a:cubicBezTo>
                  <a:cubicBezTo>
                    <a:pt x="31" y="27"/>
                    <a:pt x="31" y="29"/>
                    <a:pt x="31" y="32"/>
                  </a:cubicBezTo>
                  <a:cubicBezTo>
                    <a:pt x="31" y="54"/>
                    <a:pt x="31" y="54"/>
                    <a:pt x="31" y="54"/>
                  </a:cubicBezTo>
                  <a:lnTo>
                    <a:pt x="24"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3" name="Freeform 31">
              <a:extLst>
                <a:ext uri="{FF2B5EF4-FFF2-40B4-BE49-F238E27FC236}">
                  <a16:creationId xmlns:a16="http://schemas.microsoft.com/office/drawing/2014/main" id="{E68BC676-C787-429D-B59B-1A5CE062F78A}"/>
                </a:ext>
              </a:extLst>
            </p:cNvPr>
            <p:cNvSpPr>
              <a:spLocks noEditPoints="1"/>
            </p:cNvSpPr>
            <p:nvPr userDrawn="1"/>
          </p:nvSpPr>
          <p:spPr bwMode="auto">
            <a:xfrm>
              <a:off x="2750996" y="6212575"/>
              <a:ext cx="85443" cy="101135"/>
            </a:xfrm>
            <a:custGeom>
              <a:avLst/>
              <a:gdLst>
                <a:gd name="T0" fmla="*/ 33 w 33"/>
                <a:gd name="T1" fmla="*/ 19 h 40"/>
                <a:gd name="T2" fmla="*/ 33 w 33"/>
                <a:gd name="T3" fmla="*/ 21 h 40"/>
                <a:gd name="T4" fmla="*/ 33 w 33"/>
                <a:gd name="T5" fmla="*/ 22 h 40"/>
                <a:gd name="T6" fmla="*/ 7 w 33"/>
                <a:gd name="T7" fmla="*/ 22 h 40"/>
                <a:gd name="T8" fmla="*/ 8 w 33"/>
                <a:gd name="T9" fmla="*/ 27 h 40"/>
                <a:gd name="T10" fmla="*/ 11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7" y="24"/>
                    <a:pt x="8" y="26"/>
                    <a:pt x="8" y="27"/>
                  </a:cubicBezTo>
                  <a:cubicBezTo>
                    <a:pt x="9" y="28"/>
                    <a:pt x="10" y="29"/>
                    <a:pt x="11" y="30"/>
                  </a:cubicBezTo>
                  <a:cubicBezTo>
                    <a:pt x="11" y="31"/>
                    <a:pt x="12" y="32"/>
                    <a:pt x="13" y="32"/>
                  </a:cubicBezTo>
                  <a:cubicBezTo>
                    <a:pt x="15" y="33"/>
                    <a:pt x="16" y="33"/>
                    <a:pt x="17" y="33"/>
                  </a:cubicBezTo>
                  <a:cubicBezTo>
                    <a:pt x="18" y="33"/>
                    <a:pt x="18" y="33"/>
                    <a:pt x="19" y="33"/>
                  </a:cubicBezTo>
                  <a:cubicBezTo>
                    <a:pt x="20" y="32"/>
                    <a:pt x="21" y="32"/>
                    <a:pt x="21" y="32"/>
                  </a:cubicBezTo>
                  <a:cubicBezTo>
                    <a:pt x="22" y="32"/>
                    <a:pt x="23"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7"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4" name="Freeform 32">
              <a:extLst>
                <a:ext uri="{FF2B5EF4-FFF2-40B4-BE49-F238E27FC236}">
                  <a16:creationId xmlns:a16="http://schemas.microsoft.com/office/drawing/2014/main" id="{71266960-73CB-44B9-9A97-810858989148}"/>
                </a:ext>
              </a:extLst>
            </p:cNvPr>
            <p:cNvSpPr>
              <a:spLocks noEditPoints="1"/>
            </p:cNvSpPr>
            <p:nvPr userDrawn="1"/>
          </p:nvSpPr>
          <p:spPr bwMode="auto">
            <a:xfrm>
              <a:off x="2902698" y="6174213"/>
              <a:ext cx="80211" cy="139497"/>
            </a:xfrm>
            <a:custGeom>
              <a:avLst/>
              <a:gdLst>
                <a:gd name="T0" fmla="*/ 32 w 32"/>
                <a:gd name="T1" fmla="*/ 35 h 55"/>
                <a:gd name="T2" fmla="*/ 31 w 32"/>
                <a:gd name="T3" fmla="*/ 44 h 55"/>
                <a:gd name="T4" fmla="*/ 28 w 32"/>
                <a:gd name="T5" fmla="*/ 50 h 55"/>
                <a:gd name="T6" fmla="*/ 23 w 32"/>
                <a:gd name="T7" fmla="*/ 53 h 55"/>
                <a:gd name="T8" fmla="*/ 17 w 32"/>
                <a:gd name="T9" fmla="*/ 55 h 55"/>
                <a:gd name="T10" fmla="*/ 12 w 32"/>
                <a:gd name="T11" fmla="*/ 53 h 55"/>
                <a:gd name="T12" fmla="*/ 7 w 32"/>
                <a:gd name="T13" fmla="*/ 50 h 55"/>
                <a:gd name="T14" fmla="*/ 7 w 32"/>
                <a:gd name="T15" fmla="*/ 54 h 55"/>
                <a:gd name="T16" fmla="*/ 0 w 32"/>
                <a:gd name="T17" fmla="*/ 54 h 55"/>
                <a:gd name="T18" fmla="*/ 0 w 32"/>
                <a:gd name="T19" fmla="*/ 4 h 55"/>
                <a:gd name="T20" fmla="*/ 7 w 32"/>
                <a:gd name="T21" fmla="*/ 0 h 55"/>
                <a:gd name="T22" fmla="*/ 7 w 32"/>
                <a:gd name="T23" fmla="*/ 19 h 55"/>
                <a:gd name="T24" fmla="*/ 10 w 32"/>
                <a:gd name="T25" fmla="*/ 17 h 55"/>
                <a:gd name="T26" fmla="*/ 12 w 32"/>
                <a:gd name="T27" fmla="*/ 16 h 55"/>
                <a:gd name="T28" fmla="*/ 14 w 32"/>
                <a:gd name="T29" fmla="*/ 15 h 55"/>
                <a:gd name="T30" fmla="*/ 17 w 32"/>
                <a:gd name="T31" fmla="*/ 15 h 55"/>
                <a:gd name="T32" fmla="*/ 23 w 32"/>
                <a:gd name="T33" fmla="*/ 16 h 55"/>
                <a:gd name="T34" fmla="*/ 28 w 32"/>
                <a:gd name="T35" fmla="*/ 19 h 55"/>
                <a:gd name="T36" fmla="*/ 31 w 32"/>
                <a:gd name="T37" fmla="*/ 26 h 55"/>
                <a:gd name="T38" fmla="*/ 32 w 32"/>
                <a:gd name="T39" fmla="*/ 35 h 55"/>
                <a:gd name="T40" fmla="*/ 25 w 32"/>
                <a:gd name="T41" fmla="*/ 35 h 55"/>
                <a:gd name="T42" fmla="*/ 23 w 32"/>
                <a:gd name="T43" fmla="*/ 25 h 55"/>
                <a:gd name="T44" fmla="*/ 16 w 32"/>
                <a:gd name="T45" fmla="*/ 22 h 55"/>
                <a:gd name="T46" fmla="*/ 14 w 32"/>
                <a:gd name="T47" fmla="*/ 22 h 55"/>
                <a:gd name="T48" fmla="*/ 11 w 32"/>
                <a:gd name="T49" fmla="*/ 23 h 55"/>
                <a:gd name="T50" fmla="*/ 9 w 32"/>
                <a:gd name="T51" fmla="*/ 25 h 55"/>
                <a:gd name="T52" fmla="*/ 7 w 32"/>
                <a:gd name="T53" fmla="*/ 26 h 55"/>
                <a:gd name="T54" fmla="*/ 7 w 32"/>
                <a:gd name="T55" fmla="*/ 43 h 55"/>
                <a:gd name="T56" fmla="*/ 9 w 32"/>
                <a:gd name="T57" fmla="*/ 44 h 55"/>
                <a:gd name="T58" fmla="*/ 11 w 32"/>
                <a:gd name="T59" fmla="*/ 46 h 55"/>
                <a:gd name="T60" fmla="*/ 14 w 32"/>
                <a:gd name="T61" fmla="*/ 47 h 55"/>
                <a:gd name="T62" fmla="*/ 16 w 32"/>
                <a:gd name="T63" fmla="*/ 48 h 55"/>
                <a:gd name="T64" fmla="*/ 23 w 32"/>
                <a:gd name="T65" fmla="*/ 45 h 55"/>
                <a:gd name="T66" fmla="*/ 25 w 32"/>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5">
                  <a:moveTo>
                    <a:pt x="32" y="35"/>
                  </a:moveTo>
                  <a:cubicBezTo>
                    <a:pt x="32" y="38"/>
                    <a:pt x="32" y="41"/>
                    <a:pt x="31" y="44"/>
                  </a:cubicBezTo>
                  <a:cubicBezTo>
                    <a:pt x="30" y="46"/>
                    <a:pt x="29" y="48"/>
                    <a:pt x="28" y="50"/>
                  </a:cubicBezTo>
                  <a:cubicBezTo>
                    <a:pt x="26" y="51"/>
                    <a:pt x="25" y="53"/>
                    <a:pt x="23" y="53"/>
                  </a:cubicBezTo>
                  <a:cubicBezTo>
                    <a:pt x="21" y="54"/>
                    <a:pt x="19" y="55"/>
                    <a:pt x="17" y="55"/>
                  </a:cubicBezTo>
                  <a:cubicBezTo>
                    <a:pt x="15" y="55"/>
                    <a:pt x="13" y="54"/>
                    <a:pt x="12" y="53"/>
                  </a:cubicBezTo>
                  <a:cubicBezTo>
                    <a:pt x="10" y="52"/>
                    <a:pt x="9" y="51"/>
                    <a:pt x="7" y="50"/>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10" y="17"/>
                  </a:cubicBezTo>
                  <a:cubicBezTo>
                    <a:pt x="10" y="17"/>
                    <a:pt x="11" y="16"/>
                    <a:pt x="12" y="16"/>
                  </a:cubicBezTo>
                  <a:cubicBezTo>
                    <a:pt x="12" y="16"/>
                    <a:pt x="13" y="15"/>
                    <a:pt x="14" y="15"/>
                  </a:cubicBezTo>
                  <a:cubicBezTo>
                    <a:pt x="15" y="15"/>
                    <a:pt x="16" y="15"/>
                    <a:pt x="17" y="15"/>
                  </a:cubicBezTo>
                  <a:cubicBezTo>
                    <a:pt x="20" y="15"/>
                    <a:pt x="21" y="15"/>
                    <a:pt x="23" y="16"/>
                  </a:cubicBezTo>
                  <a:cubicBezTo>
                    <a:pt x="25" y="16"/>
                    <a:pt x="27" y="18"/>
                    <a:pt x="28" y="19"/>
                  </a:cubicBezTo>
                  <a:cubicBezTo>
                    <a:pt x="29" y="21"/>
                    <a:pt x="30" y="23"/>
                    <a:pt x="31" y="26"/>
                  </a:cubicBezTo>
                  <a:cubicBezTo>
                    <a:pt x="32" y="28"/>
                    <a:pt x="32" y="32"/>
                    <a:pt x="32" y="35"/>
                  </a:cubicBezTo>
                  <a:close/>
                  <a:moveTo>
                    <a:pt x="25" y="35"/>
                  </a:moveTo>
                  <a:cubicBezTo>
                    <a:pt x="25" y="31"/>
                    <a:pt x="24" y="27"/>
                    <a:pt x="23" y="25"/>
                  </a:cubicBezTo>
                  <a:cubicBezTo>
                    <a:pt x="21" y="23"/>
                    <a:pt x="19" y="22"/>
                    <a:pt x="16" y="22"/>
                  </a:cubicBezTo>
                  <a:cubicBezTo>
                    <a:pt x="15" y="22"/>
                    <a:pt x="14" y="22"/>
                    <a:pt x="14" y="22"/>
                  </a:cubicBezTo>
                  <a:cubicBezTo>
                    <a:pt x="13" y="22"/>
                    <a:pt x="12" y="23"/>
                    <a:pt x="11" y="23"/>
                  </a:cubicBezTo>
                  <a:cubicBezTo>
                    <a:pt x="10" y="23"/>
                    <a:pt x="10" y="24"/>
                    <a:pt x="9" y="25"/>
                  </a:cubicBezTo>
                  <a:cubicBezTo>
                    <a:pt x="8" y="25"/>
                    <a:pt x="8" y="26"/>
                    <a:pt x="7" y="26"/>
                  </a:cubicBezTo>
                  <a:cubicBezTo>
                    <a:pt x="7" y="43"/>
                    <a:pt x="7" y="43"/>
                    <a:pt x="7" y="43"/>
                  </a:cubicBezTo>
                  <a:cubicBezTo>
                    <a:pt x="8" y="43"/>
                    <a:pt x="8" y="44"/>
                    <a:pt x="9" y="44"/>
                  </a:cubicBezTo>
                  <a:cubicBezTo>
                    <a:pt x="10" y="45"/>
                    <a:pt x="10" y="45"/>
                    <a:pt x="11" y="46"/>
                  </a:cubicBezTo>
                  <a:cubicBezTo>
                    <a:pt x="12" y="46"/>
                    <a:pt x="13" y="47"/>
                    <a:pt x="14" y="47"/>
                  </a:cubicBezTo>
                  <a:cubicBezTo>
                    <a:pt x="15" y="47"/>
                    <a:pt x="15" y="48"/>
                    <a:pt x="16"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5" name="Freeform 33">
              <a:extLst>
                <a:ext uri="{FF2B5EF4-FFF2-40B4-BE49-F238E27FC236}">
                  <a16:creationId xmlns:a16="http://schemas.microsoft.com/office/drawing/2014/main" id="{3FF3AC5A-B742-4B29-8E04-03A71D82B9A6}"/>
                </a:ext>
              </a:extLst>
            </p:cNvPr>
            <p:cNvSpPr>
              <a:spLocks noEditPoints="1"/>
            </p:cNvSpPr>
            <p:nvPr userDrawn="1"/>
          </p:nvSpPr>
          <p:spPr bwMode="auto">
            <a:xfrm>
              <a:off x="2998603"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8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8" y="37"/>
                  </a:cubicBezTo>
                  <a:cubicBezTo>
                    <a:pt x="27" y="37"/>
                    <a:pt x="26" y="38"/>
                    <a:pt x="25" y="38"/>
                  </a:cubicBezTo>
                  <a:cubicBezTo>
                    <a:pt x="24" y="39"/>
                    <a:pt x="23"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7"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6" name="Freeform 34">
              <a:extLst>
                <a:ext uri="{FF2B5EF4-FFF2-40B4-BE49-F238E27FC236}">
                  <a16:creationId xmlns:a16="http://schemas.microsoft.com/office/drawing/2014/main" id="{0C912743-E24B-4E48-8196-5FBD1ECEE9AD}"/>
                </a:ext>
              </a:extLst>
            </p:cNvPr>
            <p:cNvSpPr>
              <a:spLocks/>
            </p:cNvSpPr>
            <p:nvPr userDrawn="1"/>
          </p:nvSpPr>
          <p:spPr bwMode="auto">
            <a:xfrm>
              <a:off x="309625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3"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7" name="Freeform 35">
              <a:extLst>
                <a:ext uri="{FF2B5EF4-FFF2-40B4-BE49-F238E27FC236}">
                  <a16:creationId xmlns:a16="http://schemas.microsoft.com/office/drawing/2014/main" id="{6E2F01F4-1410-4FE1-B043-EA97A1541F32}"/>
                </a:ext>
              </a:extLst>
            </p:cNvPr>
            <p:cNvSpPr>
              <a:spLocks/>
            </p:cNvSpPr>
            <p:nvPr userDrawn="1"/>
          </p:nvSpPr>
          <p:spPr bwMode="auto">
            <a:xfrm>
              <a:off x="3164256" y="6174213"/>
              <a:ext cx="55799" cy="139497"/>
            </a:xfrm>
            <a:custGeom>
              <a:avLst/>
              <a:gdLst>
                <a:gd name="T0" fmla="*/ 21 w 22"/>
                <a:gd name="T1" fmla="*/ 53 h 55"/>
                <a:gd name="T2" fmla="*/ 18 w 22"/>
                <a:gd name="T3" fmla="*/ 54 h 55"/>
                <a:gd name="T4" fmla="*/ 14 w 22"/>
                <a:gd name="T5" fmla="*/ 55 h 55"/>
                <a:gd name="T6" fmla="*/ 10 w 22"/>
                <a:gd name="T7" fmla="*/ 54 h 55"/>
                <a:gd name="T8" fmla="*/ 7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6" y="54"/>
                    <a:pt x="15" y="55"/>
                    <a:pt x="14" y="55"/>
                  </a:cubicBezTo>
                  <a:cubicBezTo>
                    <a:pt x="12" y="55"/>
                    <a:pt x="11" y="54"/>
                    <a:pt x="10" y="54"/>
                  </a:cubicBezTo>
                  <a:cubicBezTo>
                    <a:pt x="9" y="54"/>
                    <a:pt x="8" y="53"/>
                    <a:pt x="7"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8" name="Freeform 36">
              <a:extLst>
                <a:ext uri="{FF2B5EF4-FFF2-40B4-BE49-F238E27FC236}">
                  <a16:creationId xmlns:a16="http://schemas.microsoft.com/office/drawing/2014/main" id="{58ACFF1C-49F0-414E-B9E3-DE4E9FFAA38A}"/>
                </a:ext>
              </a:extLst>
            </p:cNvPr>
            <p:cNvSpPr>
              <a:spLocks noEditPoints="1"/>
            </p:cNvSpPr>
            <p:nvPr userDrawn="1"/>
          </p:nvSpPr>
          <p:spPr bwMode="auto">
            <a:xfrm>
              <a:off x="3234004"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9" name="Freeform 37">
              <a:extLst>
                <a:ext uri="{FF2B5EF4-FFF2-40B4-BE49-F238E27FC236}">
                  <a16:creationId xmlns:a16="http://schemas.microsoft.com/office/drawing/2014/main" id="{DACBD04B-22FF-4A4F-8B29-A2F31A05423A}"/>
                </a:ext>
              </a:extLst>
            </p:cNvPr>
            <p:cNvSpPr>
              <a:spLocks/>
            </p:cNvSpPr>
            <p:nvPr userDrawn="1"/>
          </p:nvSpPr>
          <p:spPr bwMode="auto">
            <a:xfrm>
              <a:off x="3336884" y="6212575"/>
              <a:ext cx="59286" cy="99391"/>
            </a:xfrm>
            <a:custGeom>
              <a:avLst/>
              <a:gdLst>
                <a:gd name="T0" fmla="*/ 21 w 23"/>
                <a:gd name="T1" fmla="*/ 8 h 39"/>
                <a:gd name="T2" fmla="*/ 19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7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9" y="7"/>
                  </a:cubicBezTo>
                  <a:cubicBezTo>
                    <a:pt x="18" y="7"/>
                    <a:pt x="17"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1" y="1"/>
                  </a:cubicBezTo>
                  <a:cubicBezTo>
                    <a:pt x="12" y="0"/>
                    <a:pt x="13" y="0"/>
                    <a:pt x="14" y="0"/>
                  </a:cubicBezTo>
                  <a:cubicBezTo>
                    <a:pt x="15" y="0"/>
                    <a:pt x="16" y="0"/>
                    <a:pt x="17"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0" name="Freeform 38">
              <a:extLst>
                <a:ext uri="{FF2B5EF4-FFF2-40B4-BE49-F238E27FC236}">
                  <a16:creationId xmlns:a16="http://schemas.microsoft.com/office/drawing/2014/main" id="{A13F6E37-C22B-4FD3-ADFE-9C53ECB44692}"/>
                </a:ext>
              </a:extLst>
            </p:cNvPr>
            <p:cNvSpPr>
              <a:spLocks/>
            </p:cNvSpPr>
            <p:nvPr userDrawn="1"/>
          </p:nvSpPr>
          <p:spPr bwMode="auto">
            <a:xfrm>
              <a:off x="3451969"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1" name="Freeform 39">
              <a:extLst>
                <a:ext uri="{FF2B5EF4-FFF2-40B4-BE49-F238E27FC236}">
                  <a16:creationId xmlns:a16="http://schemas.microsoft.com/office/drawing/2014/main" id="{76256F1D-405A-49F9-8592-A899623F2DB0}"/>
                </a:ext>
              </a:extLst>
            </p:cNvPr>
            <p:cNvSpPr>
              <a:spLocks/>
            </p:cNvSpPr>
            <p:nvPr userDrawn="1"/>
          </p:nvSpPr>
          <p:spPr bwMode="auto">
            <a:xfrm>
              <a:off x="3530436"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2" name="Freeform 40">
              <a:extLst>
                <a:ext uri="{FF2B5EF4-FFF2-40B4-BE49-F238E27FC236}">
                  <a16:creationId xmlns:a16="http://schemas.microsoft.com/office/drawing/2014/main" id="{2F9CAE14-DB05-4B70-867F-3F6164BDB74F}"/>
                </a:ext>
              </a:extLst>
            </p:cNvPr>
            <p:cNvSpPr>
              <a:spLocks noEditPoints="1"/>
            </p:cNvSpPr>
            <p:nvPr userDrawn="1"/>
          </p:nvSpPr>
          <p:spPr bwMode="auto">
            <a:xfrm>
              <a:off x="362808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3" name="Freeform 41">
              <a:extLst>
                <a:ext uri="{FF2B5EF4-FFF2-40B4-BE49-F238E27FC236}">
                  <a16:creationId xmlns:a16="http://schemas.microsoft.com/office/drawing/2014/main" id="{30C7B10F-7027-41F9-BEE2-F1575CB690D6}"/>
                </a:ext>
              </a:extLst>
            </p:cNvPr>
            <p:cNvSpPr>
              <a:spLocks noEditPoints="1"/>
            </p:cNvSpPr>
            <p:nvPr userDrawn="1"/>
          </p:nvSpPr>
          <p:spPr bwMode="auto">
            <a:xfrm>
              <a:off x="3772813" y="6212575"/>
              <a:ext cx="81955" cy="101135"/>
            </a:xfrm>
            <a:custGeom>
              <a:avLst/>
              <a:gdLst>
                <a:gd name="T0" fmla="*/ 24 w 32"/>
                <a:gd name="T1" fmla="*/ 39 h 40"/>
                <a:gd name="T2" fmla="*/ 24 w 32"/>
                <a:gd name="T3" fmla="*/ 35 h 40"/>
                <a:gd name="T4" fmla="*/ 22 w 32"/>
                <a:gd name="T5" fmla="*/ 37 h 40"/>
                <a:gd name="T6" fmla="*/ 20 w 32"/>
                <a:gd name="T7" fmla="*/ 38 h 40"/>
                <a:gd name="T8" fmla="*/ 17 w 32"/>
                <a:gd name="T9" fmla="*/ 39 h 40"/>
                <a:gd name="T10" fmla="*/ 14 w 32"/>
                <a:gd name="T11" fmla="*/ 40 h 40"/>
                <a:gd name="T12" fmla="*/ 9 w 32"/>
                <a:gd name="T13" fmla="*/ 39 h 40"/>
                <a:gd name="T14" fmla="*/ 5 w 32"/>
                <a:gd name="T15" fmla="*/ 37 h 40"/>
                <a:gd name="T16" fmla="*/ 2 w 32"/>
                <a:gd name="T17" fmla="*/ 33 h 40"/>
                <a:gd name="T18" fmla="*/ 0 w 32"/>
                <a:gd name="T19" fmla="*/ 27 h 40"/>
                <a:gd name="T20" fmla="*/ 2 w 32"/>
                <a:gd name="T21" fmla="*/ 21 h 40"/>
                <a:gd name="T22" fmla="*/ 5 w 32"/>
                <a:gd name="T23" fmla="*/ 17 h 40"/>
                <a:gd name="T24" fmla="*/ 10 w 32"/>
                <a:gd name="T25" fmla="*/ 15 h 40"/>
                <a:gd name="T26" fmla="*/ 16 w 32"/>
                <a:gd name="T27" fmla="*/ 14 h 40"/>
                <a:gd name="T28" fmla="*/ 21 w 32"/>
                <a:gd name="T29" fmla="*/ 15 h 40"/>
                <a:gd name="T30" fmla="*/ 24 w 32"/>
                <a:gd name="T31" fmla="*/ 16 h 40"/>
                <a:gd name="T32" fmla="*/ 24 w 32"/>
                <a:gd name="T33" fmla="*/ 13 h 40"/>
                <a:gd name="T34" fmla="*/ 22 w 32"/>
                <a:gd name="T35" fmla="*/ 8 h 40"/>
                <a:gd name="T36" fmla="*/ 17 w 32"/>
                <a:gd name="T37" fmla="*/ 6 h 40"/>
                <a:gd name="T38" fmla="*/ 12 w 32"/>
                <a:gd name="T39" fmla="*/ 7 h 40"/>
                <a:gd name="T40" fmla="*/ 7 w 32"/>
                <a:gd name="T41" fmla="*/ 9 h 40"/>
                <a:gd name="T42" fmla="*/ 4 w 32"/>
                <a:gd name="T43" fmla="*/ 3 h 40"/>
                <a:gd name="T44" fmla="*/ 10 w 32"/>
                <a:gd name="T45" fmla="*/ 0 h 40"/>
                <a:gd name="T46" fmla="*/ 17 w 32"/>
                <a:gd name="T47" fmla="*/ 0 h 40"/>
                <a:gd name="T48" fmla="*/ 23 w 32"/>
                <a:gd name="T49" fmla="*/ 0 h 40"/>
                <a:gd name="T50" fmla="*/ 28 w 32"/>
                <a:gd name="T51" fmla="*/ 3 h 40"/>
                <a:gd name="T52" fmla="*/ 31 w 32"/>
                <a:gd name="T53" fmla="*/ 7 h 40"/>
                <a:gd name="T54" fmla="*/ 32 w 32"/>
                <a:gd name="T55" fmla="*/ 12 h 40"/>
                <a:gd name="T56" fmla="*/ 32 w 32"/>
                <a:gd name="T57" fmla="*/ 39 h 40"/>
                <a:gd name="T58" fmla="*/ 24 w 32"/>
                <a:gd name="T59" fmla="*/ 39 h 40"/>
                <a:gd name="T60" fmla="*/ 24 w 32"/>
                <a:gd name="T61" fmla="*/ 22 h 40"/>
                <a:gd name="T62" fmla="*/ 22 w 32"/>
                <a:gd name="T63" fmla="*/ 22 h 40"/>
                <a:gd name="T64" fmla="*/ 21 w 32"/>
                <a:gd name="T65" fmla="*/ 21 h 40"/>
                <a:gd name="T66" fmla="*/ 18 w 32"/>
                <a:gd name="T67" fmla="*/ 21 h 40"/>
                <a:gd name="T68" fmla="*/ 16 w 32"/>
                <a:gd name="T69" fmla="*/ 21 h 40"/>
                <a:gd name="T70" fmla="*/ 10 w 32"/>
                <a:gd name="T71" fmla="*/ 22 h 40"/>
                <a:gd name="T72" fmla="*/ 8 w 32"/>
                <a:gd name="T73" fmla="*/ 26 h 40"/>
                <a:gd name="T74" fmla="*/ 8 w 32"/>
                <a:gd name="T75" fmla="*/ 29 h 40"/>
                <a:gd name="T76" fmla="*/ 10 w 32"/>
                <a:gd name="T77" fmla="*/ 31 h 40"/>
                <a:gd name="T78" fmla="*/ 12 w 32"/>
                <a:gd name="T79" fmla="*/ 32 h 40"/>
                <a:gd name="T80" fmla="*/ 15 w 32"/>
                <a:gd name="T81" fmla="*/ 33 h 40"/>
                <a:gd name="T82" fmla="*/ 18 w 32"/>
                <a:gd name="T83" fmla="*/ 32 h 40"/>
                <a:gd name="T84" fmla="*/ 21 w 32"/>
                <a:gd name="T85" fmla="*/ 31 h 40"/>
                <a:gd name="T86" fmla="*/ 23 w 32"/>
                <a:gd name="T87" fmla="*/ 30 h 40"/>
                <a:gd name="T88" fmla="*/ 24 w 32"/>
                <a:gd name="T89" fmla="*/ 28 h 40"/>
                <a:gd name="T90" fmla="*/ 24 w 32"/>
                <a:gd name="T9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0">
                  <a:moveTo>
                    <a:pt x="24" y="39"/>
                  </a:moveTo>
                  <a:cubicBezTo>
                    <a:pt x="24" y="35"/>
                    <a:pt x="24" y="35"/>
                    <a:pt x="24" y="35"/>
                  </a:cubicBezTo>
                  <a:cubicBezTo>
                    <a:pt x="23" y="36"/>
                    <a:pt x="23" y="37"/>
                    <a:pt x="22" y="37"/>
                  </a:cubicBezTo>
                  <a:cubicBezTo>
                    <a:pt x="21" y="37"/>
                    <a:pt x="21" y="38"/>
                    <a:pt x="20" y="38"/>
                  </a:cubicBezTo>
                  <a:cubicBezTo>
                    <a:pt x="19" y="39"/>
                    <a:pt x="18" y="39"/>
                    <a:pt x="17" y="39"/>
                  </a:cubicBezTo>
                  <a:cubicBezTo>
                    <a:pt x="16" y="39"/>
                    <a:pt x="15" y="40"/>
                    <a:pt x="14" y="40"/>
                  </a:cubicBezTo>
                  <a:cubicBezTo>
                    <a:pt x="12" y="40"/>
                    <a:pt x="11" y="39"/>
                    <a:pt x="9" y="39"/>
                  </a:cubicBezTo>
                  <a:cubicBezTo>
                    <a:pt x="7" y="38"/>
                    <a:pt x="6" y="38"/>
                    <a:pt x="5" y="37"/>
                  </a:cubicBezTo>
                  <a:cubicBezTo>
                    <a:pt x="3" y="36"/>
                    <a:pt x="2" y="34"/>
                    <a:pt x="2" y="33"/>
                  </a:cubicBezTo>
                  <a:cubicBezTo>
                    <a:pt x="1" y="31"/>
                    <a:pt x="0" y="29"/>
                    <a:pt x="0" y="27"/>
                  </a:cubicBezTo>
                  <a:cubicBezTo>
                    <a:pt x="0" y="24"/>
                    <a:pt x="1" y="23"/>
                    <a:pt x="2" y="21"/>
                  </a:cubicBezTo>
                  <a:cubicBezTo>
                    <a:pt x="2" y="20"/>
                    <a:pt x="3" y="18"/>
                    <a:pt x="5" y="17"/>
                  </a:cubicBezTo>
                  <a:cubicBezTo>
                    <a:pt x="6" y="16"/>
                    <a:pt x="8" y="15"/>
                    <a:pt x="10" y="15"/>
                  </a:cubicBezTo>
                  <a:cubicBezTo>
                    <a:pt x="12" y="14"/>
                    <a:pt x="14" y="14"/>
                    <a:pt x="16" y="14"/>
                  </a:cubicBezTo>
                  <a:cubicBezTo>
                    <a:pt x="18" y="14"/>
                    <a:pt x="19" y="14"/>
                    <a:pt x="21" y="15"/>
                  </a:cubicBezTo>
                  <a:cubicBezTo>
                    <a:pt x="22" y="15"/>
                    <a:pt x="23" y="15"/>
                    <a:pt x="24" y="16"/>
                  </a:cubicBezTo>
                  <a:cubicBezTo>
                    <a:pt x="24" y="13"/>
                    <a:pt x="24" y="13"/>
                    <a:pt x="24" y="13"/>
                  </a:cubicBezTo>
                  <a:cubicBezTo>
                    <a:pt x="24" y="11"/>
                    <a:pt x="24" y="9"/>
                    <a:pt x="22" y="8"/>
                  </a:cubicBezTo>
                  <a:cubicBezTo>
                    <a:pt x="21" y="7"/>
                    <a:pt x="19" y="6"/>
                    <a:pt x="17" y="6"/>
                  </a:cubicBezTo>
                  <a:cubicBezTo>
                    <a:pt x="15" y="6"/>
                    <a:pt x="13" y="6"/>
                    <a:pt x="12" y="7"/>
                  </a:cubicBezTo>
                  <a:cubicBezTo>
                    <a:pt x="10" y="7"/>
                    <a:pt x="9" y="8"/>
                    <a:pt x="7" y="9"/>
                  </a:cubicBezTo>
                  <a:cubicBezTo>
                    <a:pt x="4" y="3"/>
                    <a:pt x="4" y="3"/>
                    <a:pt x="4" y="3"/>
                  </a:cubicBezTo>
                  <a:cubicBezTo>
                    <a:pt x="6" y="2"/>
                    <a:pt x="8" y="1"/>
                    <a:pt x="10" y="0"/>
                  </a:cubicBezTo>
                  <a:cubicBezTo>
                    <a:pt x="12" y="0"/>
                    <a:pt x="15" y="0"/>
                    <a:pt x="17" y="0"/>
                  </a:cubicBezTo>
                  <a:cubicBezTo>
                    <a:pt x="19" y="0"/>
                    <a:pt x="21" y="0"/>
                    <a:pt x="23" y="0"/>
                  </a:cubicBezTo>
                  <a:cubicBezTo>
                    <a:pt x="25" y="1"/>
                    <a:pt x="26" y="2"/>
                    <a:pt x="28" y="3"/>
                  </a:cubicBezTo>
                  <a:cubicBezTo>
                    <a:pt x="29" y="4"/>
                    <a:pt x="30" y="5"/>
                    <a:pt x="31" y="7"/>
                  </a:cubicBezTo>
                  <a:cubicBezTo>
                    <a:pt x="31" y="8"/>
                    <a:pt x="32" y="10"/>
                    <a:pt x="32" y="12"/>
                  </a:cubicBezTo>
                  <a:cubicBezTo>
                    <a:pt x="32" y="39"/>
                    <a:pt x="32" y="39"/>
                    <a:pt x="32" y="39"/>
                  </a:cubicBezTo>
                  <a:lnTo>
                    <a:pt x="24" y="39"/>
                  </a:lnTo>
                  <a:close/>
                  <a:moveTo>
                    <a:pt x="24" y="22"/>
                  </a:moveTo>
                  <a:cubicBezTo>
                    <a:pt x="24" y="22"/>
                    <a:pt x="23" y="22"/>
                    <a:pt x="22" y="22"/>
                  </a:cubicBezTo>
                  <a:cubicBezTo>
                    <a:pt x="22" y="21"/>
                    <a:pt x="21" y="21"/>
                    <a:pt x="21" y="21"/>
                  </a:cubicBezTo>
                  <a:cubicBezTo>
                    <a:pt x="20" y="21"/>
                    <a:pt x="19" y="21"/>
                    <a:pt x="18" y="21"/>
                  </a:cubicBezTo>
                  <a:cubicBezTo>
                    <a:pt x="17" y="21"/>
                    <a:pt x="17" y="21"/>
                    <a:pt x="16" y="21"/>
                  </a:cubicBezTo>
                  <a:cubicBezTo>
                    <a:pt x="13" y="21"/>
                    <a:pt x="11" y="21"/>
                    <a:pt x="10" y="22"/>
                  </a:cubicBezTo>
                  <a:cubicBezTo>
                    <a:pt x="8" y="23"/>
                    <a:pt x="8" y="25"/>
                    <a:pt x="8" y="26"/>
                  </a:cubicBezTo>
                  <a:cubicBezTo>
                    <a:pt x="8" y="28"/>
                    <a:pt x="8" y="29"/>
                    <a:pt x="8" y="29"/>
                  </a:cubicBezTo>
                  <a:cubicBezTo>
                    <a:pt x="9" y="30"/>
                    <a:pt x="9" y="31"/>
                    <a:pt x="10" y="31"/>
                  </a:cubicBezTo>
                  <a:cubicBezTo>
                    <a:pt x="10" y="32"/>
                    <a:pt x="11" y="32"/>
                    <a:pt x="12" y="32"/>
                  </a:cubicBezTo>
                  <a:cubicBezTo>
                    <a:pt x="13" y="33"/>
                    <a:pt x="14" y="33"/>
                    <a:pt x="15" y="33"/>
                  </a:cubicBezTo>
                  <a:cubicBezTo>
                    <a:pt x="16" y="33"/>
                    <a:pt x="17" y="33"/>
                    <a:pt x="18" y="32"/>
                  </a:cubicBezTo>
                  <a:cubicBezTo>
                    <a:pt x="19" y="32"/>
                    <a:pt x="20" y="32"/>
                    <a:pt x="21" y="31"/>
                  </a:cubicBezTo>
                  <a:cubicBezTo>
                    <a:pt x="21" y="31"/>
                    <a:pt x="22" y="30"/>
                    <a:pt x="23" y="30"/>
                  </a:cubicBezTo>
                  <a:cubicBezTo>
                    <a:pt x="23" y="29"/>
                    <a:pt x="24" y="28"/>
                    <a:pt x="24" y="28"/>
                  </a:cubicBezTo>
                  <a:lnTo>
                    <a:pt x="2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4" name="Freeform 42">
              <a:extLst>
                <a:ext uri="{FF2B5EF4-FFF2-40B4-BE49-F238E27FC236}">
                  <a16:creationId xmlns:a16="http://schemas.microsoft.com/office/drawing/2014/main" id="{16B384B2-A2D9-4CB4-AF87-AF1004852B5B}"/>
                </a:ext>
              </a:extLst>
            </p:cNvPr>
            <p:cNvSpPr>
              <a:spLocks/>
            </p:cNvSpPr>
            <p:nvPr userDrawn="1"/>
          </p:nvSpPr>
          <p:spPr bwMode="auto">
            <a:xfrm>
              <a:off x="3877436" y="6212575"/>
              <a:ext cx="78468" cy="99391"/>
            </a:xfrm>
            <a:custGeom>
              <a:avLst/>
              <a:gdLst>
                <a:gd name="T0" fmla="*/ 23 w 31"/>
                <a:gd name="T1" fmla="*/ 39 h 39"/>
                <a:gd name="T2" fmla="*/ 23 w 31"/>
                <a:gd name="T3" fmla="*/ 17 h 39"/>
                <a:gd name="T4" fmla="*/ 22 w 31"/>
                <a:gd name="T5" fmla="*/ 9 h 39"/>
                <a:gd name="T6" fmla="*/ 15 w 31"/>
                <a:gd name="T7" fmla="*/ 7 h 39"/>
                <a:gd name="T8" fmla="*/ 12 w 31"/>
                <a:gd name="T9" fmla="*/ 7 h 39"/>
                <a:gd name="T10" fmla="*/ 10 w 31"/>
                <a:gd name="T11" fmla="*/ 9 h 39"/>
                <a:gd name="T12" fmla="*/ 8 w 31"/>
                <a:gd name="T13" fmla="*/ 12 h 39"/>
                <a:gd name="T14" fmla="*/ 8 w 31"/>
                <a:gd name="T15" fmla="*/ 16 h 39"/>
                <a:gd name="T16" fmla="*/ 8 w 31"/>
                <a:gd name="T17" fmla="*/ 39 h 39"/>
                <a:gd name="T18" fmla="*/ 0 w 31"/>
                <a:gd name="T19" fmla="*/ 39 h 39"/>
                <a:gd name="T20" fmla="*/ 0 w 31"/>
                <a:gd name="T21" fmla="*/ 0 h 39"/>
                <a:gd name="T22" fmla="*/ 8 w 31"/>
                <a:gd name="T23" fmla="*/ 0 h 39"/>
                <a:gd name="T24" fmla="*/ 8 w 31"/>
                <a:gd name="T25" fmla="*/ 4 h 39"/>
                <a:gd name="T26" fmla="*/ 9 w 31"/>
                <a:gd name="T27" fmla="*/ 2 h 39"/>
                <a:gd name="T28" fmla="*/ 12 w 31"/>
                <a:gd name="T29" fmla="*/ 1 h 39"/>
                <a:gd name="T30" fmla="*/ 14 w 31"/>
                <a:gd name="T31" fmla="*/ 0 h 39"/>
                <a:gd name="T32" fmla="*/ 17 w 31"/>
                <a:gd name="T33" fmla="*/ 0 h 39"/>
                <a:gd name="T34" fmla="*/ 23 w 31"/>
                <a:gd name="T35" fmla="*/ 1 h 39"/>
                <a:gd name="T36" fmla="*/ 28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2" y="9"/>
                  </a:cubicBezTo>
                  <a:cubicBezTo>
                    <a:pt x="20" y="7"/>
                    <a:pt x="18" y="7"/>
                    <a:pt x="15" y="7"/>
                  </a:cubicBezTo>
                  <a:cubicBezTo>
                    <a:pt x="14" y="7"/>
                    <a:pt x="13" y="7"/>
                    <a:pt x="12" y="7"/>
                  </a:cubicBezTo>
                  <a:cubicBezTo>
                    <a:pt x="11" y="8"/>
                    <a:pt x="10" y="8"/>
                    <a:pt x="10" y="9"/>
                  </a:cubicBezTo>
                  <a:cubicBezTo>
                    <a:pt x="9" y="10"/>
                    <a:pt x="8" y="11"/>
                    <a:pt x="8" y="12"/>
                  </a:cubicBezTo>
                  <a:cubicBezTo>
                    <a:pt x="8" y="14"/>
                    <a:pt x="8" y="15"/>
                    <a:pt x="8" y="16"/>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2" y="1"/>
                  </a:cubicBezTo>
                  <a:cubicBezTo>
                    <a:pt x="12" y="0"/>
                    <a:pt x="13" y="0"/>
                    <a:pt x="14" y="0"/>
                  </a:cubicBezTo>
                  <a:cubicBezTo>
                    <a:pt x="15" y="0"/>
                    <a:pt x="16" y="0"/>
                    <a:pt x="17" y="0"/>
                  </a:cubicBezTo>
                  <a:cubicBezTo>
                    <a:pt x="20" y="0"/>
                    <a:pt x="22" y="0"/>
                    <a:pt x="23" y="1"/>
                  </a:cubicBezTo>
                  <a:cubicBezTo>
                    <a:pt x="25" y="1"/>
                    <a:pt x="26" y="2"/>
                    <a:pt x="28" y="4"/>
                  </a:cubicBezTo>
                  <a:cubicBezTo>
                    <a:pt x="29" y="5"/>
                    <a:pt x="29" y="7"/>
                    <a:pt x="30" y="9"/>
                  </a:cubicBezTo>
                  <a:cubicBezTo>
                    <a:pt x="31"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5" name="Freeform 43">
              <a:extLst>
                <a:ext uri="{FF2B5EF4-FFF2-40B4-BE49-F238E27FC236}">
                  <a16:creationId xmlns:a16="http://schemas.microsoft.com/office/drawing/2014/main" id="{DC309D60-84B9-4652-BEF1-F71EFAD3A402}"/>
                </a:ext>
              </a:extLst>
            </p:cNvPr>
            <p:cNvSpPr>
              <a:spLocks/>
            </p:cNvSpPr>
            <p:nvPr userDrawn="1"/>
          </p:nvSpPr>
          <p:spPr bwMode="auto">
            <a:xfrm>
              <a:off x="3975084"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0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3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6 w 29"/>
                <a:gd name="T55" fmla="*/ 24 h 40"/>
                <a:gd name="T56" fmla="*/ 13 w 29"/>
                <a:gd name="T57" fmla="*/ 22 h 40"/>
                <a:gd name="T58" fmla="*/ 7 w 29"/>
                <a:gd name="T59" fmla="*/ 20 h 40"/>
                <a:gd name="T60" fmla="*/ 4 w 29"/>
                <a:gd name="T61" fmla="*/ 17 h 40"/>
                <a:gd name="T62" fmla="*/ 2 w 29"/>
                <a:gd name="T63" fmla="*/ 14 h 40"/>
                <a:gd name="T64" fmla="*/ 1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2" y="6"/>
                    <a:pt x="11" y="7"/>
                    <a:pt x="10" y="7"/>
                  </a:cubicBezTo>
                  <a:cubicBezTo>
                    <a:pt x="9" y="8"/>
                    <a:pt x="9" y="9"/>
                    <a:pt x="9" y="10"/>
                  </a:cubicBezTo>
                  <a:cubicBezTo>
                    <a:pt x="9" y="10"/>
                    <a:pt x="9" y="11"/>
                    <a:pt x="9" y="11"/>
                  </a:cubicBezTo>
                  <a:cubicBezTo>
                    <a:pt x="10" y="12"/>
                    <a:pt x="10" y="12"/>
                    <a:pt x="10"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3" y="29"/>
                    <a:pt x="3" y="29"/>
                    <a:pt x="3"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1" y="27"/>
                    <a:pt x="21" y="27"/>
                  </a:cubicBezTo>
                  <a:cubicBezTo>
                    <a:pt x="21" y="26"/>
                    <a:pt x="20" y="25"/>
                    <a:pt x="19" y="25"/>
                  </a:cubicBezTo>
                  <a:cubicBezTo>
                    <a:pt x="18" y="25"/>
                    <a:pt x="18" y="24"/>
                    <a:pt x="16" y="24"/>
                  </a:cubicBezTo>
                  <a:cubicBezTo>
                    <a:pt x="15" y="23"/>
                    <a:pt x="14" y="23"/>
                    <a:pt x="13" y="22"/>
                  </a:cubicBezTo>
                  <a:cubicBezTo>
                    <a:pt x="11" y="21"/>
                    <a:pt x="9" y="20"/>
                    <a:pt x="7" y="20"/>
                  </a:cubicBezTo>
                  <a:cubicBezTo>
                    <a:pt x="6" y="19"/>
                    <a:pt x="5" y="18"/>
                    <a:pt x="4" y="17"/>
                  </a:cubicBezTo>
                  <a:cubicBezTo>
                    <a:pt x="3" y="16"/>
                    <a:pt x="2" y="15"/>
                    <a:pt x="2" y="14"/>
                  </a:cubicBezTo>
                  <a:cubicBezTo>
                    <a:pt x="2" y="13"/>
                    <a:pt x="1" y="12"/>
                    <a:pt x="1" y="10"/>
                  </a:cubicBezTo>
                  <a:cubicBezTo>
                    <a:pt x="1"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6" name="Freeform 44">
              <a:extLst>
                <a:ext uri="{FF2B5EF4-FFF2-40B4-BE49-F238E27FC236}">
                  <a16:creationId xmlns:a16="http://schemas.microsoft.com/office/drawing/2014/main" id="{A4440044-5486-483F-B652-7EE3849461B3}"/>
                </a:ext>
              </a:extLst>
            </p:cNvPr>
            <p:cNvSpPr>
              <a:spLocks/>
            </p:cNvSpPr>
            <p:nvPr userDrawn="1"/>
          </p:nvSpPr>
          <p:spPr bwMode="auto">
            <a:xfrm>
              <a:off x="4058782" y="6212575"/>
              <a:ext cx="122060" cy="99391"/>
            </a:xfrm>
            <a:custGeom>
              <a:avLst/>
              <a:gdLst>
                <a:gd name="T0" fmla="*/ 55 w 70"/>
                <a:gd name="T1" fmla="*/ 57 h 57"/>
                <a:gd name="T2" fmla="*/ 45 w 70"/>
                <a:gd name="T3" fmla="*/ 57 h 57"/>
                <a:gd name="T4" fmla="*/ 35 w 70"/>
                <a:gd name="T5" fmla="*/ 17 h 57"/>
                <a:gd name="T6" fmla="*/ 25 w 70"/>
                <a:gd name="T7" fmla="*/ 57 h 57"/>
                <a:gd name="T8" fmla="*/ 14 w 70"/>
                <a:gd name="T9" fmla="*/ 57 h 57"/>
                <a:gd name="T10" fmla="*/ 0 w 70"/>
                <a:gd name="T11" fmla="*/ 0 h 57"/>
                <a:gd name="T12" fmla="*/ 10 w 70"/>
                <a:gd name="T13" fmla="*/ 0 h 57"/>
                <a:gd name="T14" fmla="*/ 20 w 70"/>
                <a:gd name="T15" fmla="*/ 39 h 57"/>
                <a:gd name="T16" fmla="*/ 30 w 70"/>
                <a:gd name="T17" fmla="*/ 0 h 57"/>
                <a:gd name="T18" fmla="*/ 39 w 70"/>
                <a:gd name="T19" fmla="*/ 0 h 57"/>
                <a:gd name="T20" fmla="*/ 49 w 70"/>
                <a:gd name="T21" fmla="*/ 39 h 57"/>
                <a:gd name="T22" fmla="*/ 60 w 70"/>
                <a:gd name="T23" fmla="*/ 0 h 57"/>
                <a:gd name="T24" fmla="*/ 70 w 70"/>
                <a:gd name="T25" fmla="*/ 0 h 57"/>
                <a:gd name="T26" fmla="*/ 55 w 7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55" y="57"/>
                  </a:moveTo>
                  <a:lnTo>
                    <a:pt x="45" y="57"/>
                  </a:lnTo>
                  <a:lnTo>
                    <a:pt x="35" y="17"/>
                  </a:lnTo>
                  <a:lnTo>
                    <a:pt x="25" y="57"/>
                  </a:lnTo>
                  <a:lnTo>
                    <a:pt x="14" y="57"/>
                  </a:lnTo>
                  <a:lnTo>
                    <a:pt x="0" y="0"/>
                  </a:lnTo>
                  <a:lnTo>
                    <a:pt x="10" y="0"/>
                  </a:lnTo>
                  <a:lnTo>
                    <a:pt x="20" y="39"/>
                  </a:lnTo>
                  <a:lnTo>
                    <a:pt x="30" y="0"/>
                  </a:lnTo>
                  <a:lnTo>
                    <a:pt x="39" y="0"/>
                  </a:lnTo>
                  <a:lnTo>
                    <a:pt x="49" y="39"/>
                  </a:lnTo>
                  <a:lnTo>
                    <a:pt x="60" y="0"/>
                  </a:lnTo>
                  <a:lnTo>
                    <a:pt x="70" y="0"/>
                  </a:lnTo>
                  <a:lnTo>
                    <a:pt x="55" y="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7" name="Freeform 45">
              <a:extLst>
                <a:ext uri="{FF2B5EF4-FFF2-40B4-BE49-F238E27FC236}">
                  <a16:creationId xmlns:a16="http://schemas.microsoft.com/office/drawing/2014/main" id="{446771E9-EA09-4256-8955-FE392C07AFC4}"/>
                </a:ext>
              </a:extLst>
            </p:cNvPr>
            <p:cNvSpPr>
              <a:spLocks noEditPoints="1"/>
            </p:cNvSpPr>
            <p:nvPr userDrawn="1"/>
          </p:nvSpPr>
          <p:spPr bwMode="auto">
            <a:xfrm>
              <a:off x="419130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8" name="Freeform 46">
              <a:extLst>
                <a:ext uri="{FF2B5EF4-FFF2-40B4-BE49-F238E27FC236}">
                  <a16:creationId xmlns:a16="http://schemas.microsoft.com/office/drawing/2014/main" id="{FE985025-CAA5-44F2-9174-87CD1D8BA182}"/>
                </a:ext>
              </a:extLst>
            </p:cNvPr>
            <p:cNvSpPr>
              <a:spLocks/>
            </p:cNvSpPr>
            <p:nvPr userDrawn="1"/>
          </p:nvSpPr>
          <p:spPr bwMode="auto">
            <a:xfrm>
              <a:off x="4295927" y="6212575"/>
              <a:ext cx="57543" cy="99391"/>
            </a:xfrm>
            <a:custGeom>
              <a:avLst/>
              <a:gdLst>
                <a:gd name="T0" fmla="*/ 21 w 23"/>
                <a:gd name="T1" fmla="*/ 8 h 39"/>
                <a:gd name="T2" fmla="*/ 18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6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8" y="7"/>
                  </a:cubicBezTo>
                  <a:cubicBezTo>
                    <a:pt x="17" y="7"/>
                    <a:pt x="16"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0" y="1"/>
                    <a:pt x="11" y="1"/>
                  </a:cubicBezTo>
                  <a:cubicBezTo>
                    <a:pt x="12" y="0"/>
                    <a:pt x="13" y="0"/>
                    <a:pt x="14" y="0"/>
                  </a:cubicBezTo>
                  <a:cubicBezTo>
                    <a:pt x="14" y="0"/>
                    <a:pt x="15" y="0"/>
                    <a:pt x="16"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9" name="Freeform 47">
              <a:extLst>
                <a:ext uri="{FF2B5EF4-FFF2-40B4-BE49-F238E27FC236}">
                  <a16:creationId xmlns:a16="http://schemas.microsoft.com/office/drawing/2014/main" id="{1105FBBE-AD06-4F22-94D8-E2E98185FAA9}"/>
                </a:ext>
              </a:extLst>
            </p:cNvPr>
            <p:cNvSpPr>
              <a:spLocks/>
            </p:cNvSpPr>
            <p:nvPr userDrawn="1"/>
          </p:nvSpPr>
          <p:spPr bwMode="auto">
            <a:xfrm>
              <a:off x="4346494" y="6284068"/>
              <a:ext cx="29644"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3 w 12"/>
                <a:gd name="T11" fmla="*/ 11 h 12"/>
                <a:gd name="T12" fmla="*/ 2 w 12"/>
                <a:gd name="T13" fmla="*/ 10 h 12"/>
                <a:gd name="T14" fmla="*/ 0 w 12"/>
                <a:gd name="T15" fmla="*/ 8 h 12"/>
                <a:gd name="T16" fmla="*/ 0 w 12"/>
                <a:gd name="T17" fmla="*/ 6 h 12"/>
                <a:gd name="T18" fmla="*/ 0 w 12"/>
                <a:gd name="T19" fmla="*/ 4 h 12"/>
                <a:gd name="T20" fmla="*/ 2 w 12"/>
                <a:gd name="T21" fmla="*/ 2 h 12"/>
                <a:gd name="T22" fmla="*/ 3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3" y="11"/>
                  </a:cubicBezTo>
                  <a:cubicBezTo>
                    <a:pt x="3" y="11"/>
                    <a:pt x="2" y="10"/>
                    <a:pt x="2" y="10"/>
                  </a:cubicBezTo>
                  <a:cubicBezTo>
                    <a:pt x="1" y="9"/>
                    <a:pt x="1" y="9"/>
                    <a:pt x="0" y="8"/>
                  </a:cubicBezTo>
                  <a:cubicBezTo>
                    <a:pt x="0" y="7"/>
                    <a:pt x="0" y="7"/>
                    <a:pt x="0" y="6"/>
                  </a:cubicBezTo>
                  <a:cubicBezTo>
                    <a:pt x="0" y="5"/>
                    <a:pt x="0" y="4"/>
                    <a:pt x="0" y="4"/>
                  </a:cubicBezTo>
                  <a:cubicBezTo>
                    <a:pt x="1" y="3"/>
                    <a:pt x="1" y="2"/>
                    <a:pt x="2" y="2"/>
                  </a:cubicBezTo>
                  <a:cubicBezTo>
                    <a:pt x="2" y="1"/>
                    <a:pt x="3" y="1"/>
                    <a:pt x="3"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0" name="Freeform 48">
              <a:extLst>
                <a:ext uri="{FF2B5EF4-FFF2-40B4-BE49-F238E27FC236}">
                  <a16:creationId xmlns:a16="http://schemas.microsoft.com/office/drawing/2014/main" id="{8141824A-6AD4-4B53-B837-71461DD538CC}"/>
                </a:ext>
              </a:extLst>
            </p:cNvPr>
            <p:cNvSpPr>
              <a:spLocks/>
            </p:cNvSpPr>
            <p:nvPr userDrawn="1"/>
          </p:nvSpPr>
          <p:spPr bwMode="auto">
            <a:xfrm>
              <a:off x="498115" y="6388691"/>
              <a:ext cx="94161" cy="130778"/>
            </a:xfrm>
            <a:custGeom>
              <a:avLst/>
              <a:gdLst>
                <a:gd name="T0" fmla="*/ 32 w 54"/>
                <a:gd name="T1" fmla="*/ 12 h 75"/>
                <a:gd name="T2" fmla="*/ 32 w 54"/>
                <a:gd name="T3" fmla="*/ 75 h 75"/>
                <a:gd name="T4" fmla="*/ 22 w 54"/>
                <a:gd name="T5" fmla="*/ 75 h 75"/>
                <a:gd name="T6" fmla="*/ 22 w 54"/>
                <a:gd name="T7" fmla="*/ 12 h 75"/>
                <a:gd name="T8" fmla="*/ 0 w 54"/>
                <a:gd name="T9" fmla="*/ 12 h 75"/>
                <a:gd name="T10" fmla="*/ 0 w 54"/>
                <a:gd name="T11" fmla="*/ 0 h 75"/>
                <a:gd name="T12" fmla="*/ 54 w 54"/>
                <a:gd name="T13" fmla="*/ 0 h 75"/>
                <a:gd name="T14" fmla="*/ 54 w 54"/>
                <a:gd name="T15" fmla="*/ 12 h 75"/>
                <a:gd name="T16" fmla="*/ 32 w 54"/>
                <a:gd name="T17"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2"/>
                  </a:moveTo>
                  <a:lnTo>
                    <a:pt x="32" y="75"/>
                  </a:lnTo>
                  <a:lnTo>
                    <a:pt x="22" y="75"/>
                  </a:lnTo>
                  <a:lnTo>
                    <a:pt x="22" y="12"/>
                  </a:lnTo>
                  <a:lnTo>
                    <a:pt x="0" y="12"/>
                  </a:lnTo>
                  <a:lnTo>
                    <a:pt x="0" y="0"/>
                  </a:lnTo>
                  <a:lnTo>
                    <a:pt x="54" y="0"/>
                  </a:lnTo>
                  <a:lnTo>
                    <a:pt x="54" y="12"/>
                  </a:lnTo>
                  <a:lnTo>
                    <a:pt x="32"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1" name="Freeform 49">
              <a:extLst>
                <a:ext uri="{FF2B5EF4-FFF2-40B4-BE49-F238E27FC236}">
                  <a16:creationId xmlns:a16="http://schemas.microsoft.com/office/drawing/2014/main" id="{1CEF1D95-CD6C-417A-9539-CB4DBAA5E07D}"/>
                </a:ext>
              </a:extLst>
            </p:cNvPr>
            <p:cNvSpPr>
              <a:spLocks/>
            </p:cNvSpPr>
            <p:nvPr userDrawn="1"/>
          </p:nvSpPr>
          <p:spPr bwMode="auto">
            <a:xfrm>
              <a:off x="609713" y="6383459"/>
              <a:ext cx="78468"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9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1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2" y="25"/>
                    <a:pt x="21" y="24"/>
                  </a:cubicBezTo>
                  <a:cubicBezTo>
                    <a:pt x="20" y="22"/>
                    <a:pt x="18" y="21"/>
                    <a:pt x="15" y="21"/>
                  </a:cubicBezTo>
                  <a:cubicBezTo>
                    <a:pt x="14" y="21"/>
                    <a:pt x="13" y="21"/>
                    <a:pt x="12" y="22"/>
                  </a:cubicBezTo>
                  <a:cubicBezTo>
                    <a:pt x="11" y="22"/>
                    <a:pt x="10" y="23"/>
                    <a:pt x="9" y="24"/>
                  </a:cubicBezTo>
                  <a:cubicBezTo>
                    <a:pt x="9" y="24"/>
                    <a:pt x="8" y="25"/>
                    <a:pt x="8" y="27"/>
                  </a:cubicBezTo>
                  <a:cubicBezTo>
                    <a:pt x="7"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8" y="17"/>
                    <a:pt x="9" y="17"/>
                  </a:cubicBezTo>
                  <a:cubicBezTo>
                    <a:pt x="10" y="16"/>
                    <a:pt x="10" y="16"/>
                    <a:pt x="11" y="15"/>
                  </a:cubicBezTo>
                  <a:cubicBezTo>
                    <a:pt x="12" y="15"/>
                    <a:pt x="13" y="15"/>
                    <a:pt x="14" y="14"/>
                  </a:cubicBezTo>
                  <a:cubicBezTo>
                    <a:pt x="15" y="14"/>
                    <a:pt x="16" y="14"/>
                    <a:pt x="17" y="14"/>
                  </a:cubicBezTo>
                  <a:cubicBezTo>
                    <a:pt x="19" y="14"/>
                    <a:pt x="21" y="14"/>
                    <a:pt x="23" y="15"/>
                  </a:cubicBezTo>
                  <a:cubicBezTo>
                    <a:pt x="25" y="16"/>
                    <a:pt x="26" y="17"/>
                    <a:pt x="27" y="18"/>
                  </a:cubicBezTo>
                  <a:cubicBezTo>
                    <a:pt x="28" y="20"/>
                    <a:pt x="29" y="22"/>
                    <a:pt x="30" y="24"/>
                  </a:cubicBezTo>
                  <a:cubicBezTo>
                    <a:pt x="30"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2" name="Freeform 50">
              <a:extLst>
                <a:ext uri="{FF2B5EF4-FFF2-40B4-BE49-F238E27FC236}">
                  <a16:creationId xmlns:a16="http://schemas.microsoft.com/office/drawing/2014/main" id="{BF6CB5D3-9648-4D73-AB7C-5374814E5BA2}"/>
                </a:ext>
              </a:extLst>
            </p:cNvPr>
            <p:cNvSpPr>
              <a:spLocks noEditPoints="1"/>
            </p:cNvSpPr>
            <p:nvPr userDrawn="1"/>
          </p:nvSpPr>
          <p:spPr bwMode="auto">
            <a:xfrm>
              <a:off x="705618" y="6418333"/>
              <a:ext cx="85443" cy="102879"/>
            </a:xfrm>
            <a:custGeom>
              <a:avLst/>
              <a:gdLst>
                <a:gd name="T0" fmla="*/ 33 w 33"/>
                <a:gd name="T1" fmla="*/ 19 h 40"/>
                <a:gd name="T2" fmla="*/ 33 w 33"/>
                <a:gd name="T3" fmla="*/ 21 h 40"/>
                <a:gd name="T4" fmla="*/ 33 w 33"/>
                <a:gd name="T5" fmla="*/ 23 h 40"/>
                <a:gd name="T6" fmla="*/ 7 w 33"/>
                <a:gd name="T7" fmla="*/ 23 h 40"/>
                <a:gd name="T8" fmla="*/ 9 w 33"/>
                <a:gd name="T9" fmla="*/ 28 h 40"/>
                <a:gd name="T10" fmla="*/ 11 w 33"/>
                <a:gd name="T11" fmla="*/ 31 h 40"/>
                <a:gd name="T12" fmla="*/ 14 w 33"/>
                <a:gd name="T13" fmla="*/ 33 h 40"/>
                <a:gd name="T14" fmla="*/ 17 w 33"/>
                <a:gd name="T15" fmla="*/ 33 h 40"/>
                <a:gd name="T16" fmla="*/ 19 w 33"/>
                <a:gd name="T17" fmla="*/ 33 h 40"/>
                <a:gd name="T18" fmla="*/ 22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1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5 w 33"/>
                <a:gd name="T65" fmla="*/ 13 h 40"/>
                <a:gd name="T66" fmla="*/ 23 w 33"/>
                <a:gd name="T67" fmla="*/ 10 h 40"/>
                <a:gd name="T68" fmla="*/ 20 w 33"/>
                <a:gd name="T69" fmla="*/ 8 h 40"/>
                <a:gd name="T70" fmla="*/ 16 w 33"/>
                <a:gd name="T71" fmla="*/ 7 h 40"/>
                <a:gd name="T72" fmla="*/ 13 w 33"/>
                <a:gd name="T73" fmla="*/ 8 h 40"/>
                <a:gd name="T74" fmla="*/ 10 w 33"/>
                <a:gd name="T75" fmla="*/ 9 h 40"/>
                <a:gd name="T76" fmla="*/ 9 w 33"/>
                <a:gd name="T77" fmla="*/ 12 h 40"/>
                <a:gd name="T78" fmla="*/ 8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7" y="23"/>
                    <a:pt x="7" y="23"/>
                    <a:pt x="7" y="23"/>
                  </a:cubicBezTo>
                  <a:cubicBezTo>
                    <a:pt x="8" y="25"/>
                    <a:pt x="8" y="26"/>
                    <a:pt x="9" y="28"/>
                  </a:cubicBezTo>
                  <a:cubicBezTo>
                    <a:pt x="9" y="29"/>
                    <a:pt x="10" y="30"/>
                    <a:pt x="11" y="31"/>
                  </a:cubicBezTo>
                  <a:cubicBezTo>
                    <a:pt x="12" y="32"/>
                    <a:pt x="13" y="32"/>
                    <a:pt x="14" y="33"/>
                  </a:cubicBezTo>
                  <a:cubicBezTo>
                    <a:pt x="15" y="33"/>
                    <a:pt x="16" y="33"/>
                    <a:pt x="17" y="33"/>
                  </a:cubicBezTo>
                  <a:cubicBezTo>
                    <a:pt x="18" y="33"/>
                    <a:pt x="19" y="33"/>
                    <a:pt x="19" y="33"/>
                  </a:cubicBezTo>
                  <a:cubicBezTo>
                    <a:pt x="20" y="33"/>
                    <a:pt x="21" y="33"/>
                    <a:pt x="22" y="32"/>
                  </a:cubicBezTo>
                  <a:cubicBezTo>
                    <a:pt x="22" y="32"/>
                    <a:pt x="23" y="32"/>
                    <a:pt x="23" y="32"/>
                  </a:cubicBezTo>
                  <a:cubicBezTo>
                    <a:pt x="24" y="31"/>
                    <a:pt x="25"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20" y="40"/>
                    <a:pt x="18" y="40"/>
                    <a:pt x="17" y="40"/>
                  </a:cubicBezTo>
                  <a:cubicBezTo>
                    <a:pt x="15" y="40"/>
                    <a:pt x="13" y="40"/>
                    <a:pt x="12" y="39"/>
                  </a:cubicBezTo>
                  <a:cubicBezTo>
                    <a:pt x="11" y="39"/>
                    <a:pt x="9" y="38"/>
                    <a:pt x="8" y="38"/>
                  </a:cubicBezTo>
                  <a:cubicBezTo>
                    <a:pt x="7" y="37"/>
                    <a:pt x="6" y="36"/>
                    <a:pt x="5" y="35"/>
                  </a:cubicBezTo>
                  <a:cubicBezTo>
                    <a:pt x="4" y="34"/>
                    <a:pt x="3" y="33"/>
                    <a:pt x="3" y="31"/>
                  </a:cubicBezTo>
                  <a:cubicBezTo>
                    <a:pt x="2" y="30"/>
                    <a:pt x="1" y="28"/>
                    <a:pt x="1" y="26"/>
                  </a:cubicBezTo>
                  <a:cubicBezTo>
                    <a:pt x="0" y="24"/>
                    <a:pt x="0" y="22"/>
                    <a:pt x="0" y="20"/>
                  </a:cubicBezTo>
                  <a:cubicBezTo>
                    <a:pt x="0" y="17"/>
                    <a:pt x="0" y="14"/>
                    <a:pt x="1" y="12"/>
                  </a:cubicBezTo>
                  <a:cubicBezTo>
                    <a:pt x="2" y="9"/>
                    <a:pt x="3" y="7"/>
                    <a:pt x="5" y="5"/>
                  </a:cubicBezTo>
                  <a:cubicBezTo>
                    <a:pt x="6" y="4"/>
                    <a:pt x="8" y="2"/>
                    <a:pt x="10" y="1"/>
                  </a:cubicBezTo>
                  <a:cubicBezTo>
                    <a:pt x="12" y="1"/>
                    <a:pt x="14" y="0"/>
                    <a:pt x="17" y="0"/>
                  </a:cubicBezTo>
                  <a:cubicBezTo>
                    <a:pt x="20" y="0"/>
                    <a:pt x="22" y="1"/>
                    <a:pt x="24" y="2"/>
                  </a:cubicBezTo>
                  <a:cubicBezTo>
                    <a:pt x="26" y="3"/>
                    <a:pt x="28" y="4"/>
                    <a:pt x="29" y="6"/>
                  </a:cubicBezTo>
                  <a:cubicBezTo>
                    <a:pt x="30" y="8"/>
                    <a:pt x="31" y="10"/>
                    <a:pt x="32" y="12"/>
                  </a:cubicBezTo>
                  <a:cubicBezTo>
                    <a:pt x="33" y="14"/>
                    <a:pt x="33" y="17"/>
                    <a:pt x="33" y="19"/>
                  </a:cubicBezTo>
                  <a:close/>
                  <a:moveTo>
                    <a:pt x="25" y="17"/>
                  </a:moveTo>
                  <a:cubicBezTo>
                    <a:pt x="25" y="15"/>
                    <a:pt x="25" y="14"/>
                    <a:pt x="25" y="13"/>
                  </a:cubicBezTo>
                  <a:cubicBezTo>
                    <a:pt x="24" y="12"/>
                    <a:pt x="24" y="11"/>
                    <a:pt x="23" y="10"/>
                  </a:cubicBezTo>
                  <a:cubicBezTo>
                    <a:pt x="22" y="9"/>
                    <a:pt x="21" y="8"/>
                    <a:pt x="20" y="8"/>
                  </a:cubicBezTo>
                  <a:cubicBezTo>
                    <a:pt x="19" y="7"/>
                    <a:pt x="18" y="7"/>
                    <a:pt x="16" y="7"/>
                  </a:cubicBezTo>
                  <a:cubicBezTo>
                    <a:pt x="15" y="7"/>
                    <a:pt x="14" y="7"/>
                    <a:pt x="13" y="8"/>
                  </a:cubicBezTo>
                  <a:cubicBezTo>
                    <a:pt x="12" y="8"/>
                    <a:pt x="11" y="9"/>
                    <a:pt x="10" y="9"/>
                  </a:cubicBezTo>
                  <a:cubicBezTo>
                    <a:pt x="10" y="10"/>
                    <a:pt x="9" y="11"/>
                    <a:pt x="9" y="12"/>
                  </a:cubicBezTo>
                  <a:cubicBezTo>
                    <a:pt x="8" y="14"/>
                    <a:pt x="8" y="15"/>
                    <a:pt x="8"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3" name="Freeform 51">
              <a:extLst>
                <a:ext uri="{FF2B5EF4-FFF2-40B4-BE49-F238E27FC236}">
                  <a16:creationId xmlns:a16="http://schemas.microsoft.com/office/drawing/2014/main" id="{55F0E322-3AEE-482E-8E59-9FB04FACA931}"/>
                </a:ext>
              </a:extLst>
            </p:cNvPr>
            <p:cNvSpPr>
              <a:spLocks noEditPoints="1"/>
            </p:cNvSpPr>
            <p:nvPr userDrawn="1"/>
          </p:nvSpPr>
          <p:spPr bwMode="auto">
            <a:xfrm>
              <a:off x="857320" y="6383459"/>
              <a:ext cx="83698" cy="137753"/>
            </a:xfrm>
            <a:custGeom>
              <a:avLst/>
              <a:gdLst>
                <a:gd name="T0" fmla="*/ 33 w 33"/>
                <a:gd name="T1" fmla="*/ 35 h 54"/>
                <a:gd name="T2" fmla="*/ 31 w 33"/>
                <a:gd name="T3" fmla="*/ 43 h 54"/>
                <a:gd name="T4" fmla="*/ 28 w 33"/>
                <a:gd name="T5" fmla="*/ 49 h 54"/>
                <a:gd name="T6" fmla="*/ 23 w 33"/>
                <a:gd name="T7" fmla="*/ 53 h 54"/>
                <a:gd name="T8" fmla="*/ 17 w 33"/>
                <a:gd name="T9" fmla="*/ 54 h 54"/>
                <a:gd name="T10" fmla="*/ 12 w 33"/>
                <a:gd name="T11" fmla="*/ 53 h 54"/>
                <a:gd name="T12" fmla="*/ 8 w 33"/>
                <a:gd name="T13" fmla="*/ 50 h 54"/>
                <a:gd name="T14" fmla="*/ 8 w 33"/>
                <a:gd name="T15" fmla="*/ 53 h 54"/>
                <a:gd name="T16" fmla="*/ 0 w 33"/>
                <a:gd name="T17" fmla="*/ 53 h 54"/>
                <a:gd name="T18" fmla="*/ 0 w 33"/>
                <a:gd name="T19" fmla="*/ 4 h 54"/>
                <a:gd name="T20" fmla="*/ 8 w 33"/>
                <a:gd name="T21" fmla="*/ 0 h 54"/>
                <a:gd name="T22" fmla="*/ 8 w 33"/>
                <a:gd name="T23" fmla="*/ 19 h 54"/>
                <a:gd name="T24" fmla="*/ 10 w 33"/>
                <a:gd name="T25" fmla="*/ 17 h 54"/>
                <a:gd name="T26" fmla="*/ 12 w 33"/>
                <a:gd name="T27" fmla="*/ 16 h 54"/>
                <a:gd name="T28" fmla="*/ 14 w 33"/>
                <a:gd name="T29" fmla="*/ 14 h 54"/>
                <a:gd name="T30" fmla="*/ 18 w 33"/>
                <a:gd name="T31" fmla="*/ 14 h 54"/>
                <a:gd name="T32" fmla="*/ 24 w 33"/>
                <a:gd name="T33" fmla="*/ 15 h 54"/>
                <a:gd name="T34" fmla="*/ 28 w 33"/>
                <a:gd name="T35" fmla="*/ 19 h 54"/>
                <a:gd name="T36" fmla="*/ 31 w 33"/>
                <a:gd name="T37" fmla="*/ 25 h 54"/>
                <a:gd name="T38" fmla="*/ 33 w 33"/>
                <a:gd name="T39" fmla="*/ 35 h 54"/>
                <a:gd name="T40" fmla="*/ 25 w 33"/>
                <a:gd name="T41" fmla="*/ 35 h 54"/>
                <a:gd name="T42" fmla="*/ 23 w 33"/>
                <a:gd name="T43" fmla="*/ 24 h 54"/>
                <a:gd name="T44" fmla="*/ 16 w 33"/>
                <a:gd name="T45" fmla="*/ 21 h 54"/>
                <a:gd name="T46" fmla="*/ 14 w 33"/>
                <a:gd name="T47" fmla="*/ 21 h 54"/>
                <a:gd name="T48" fmla="*/ 11 w 33"/>
                <a:gd name="T49" fmla="*/ 23 h 54"/>
                <a:gd name="T50" fmla="*/ 9 w 33"/>
                <a:gd name="T51" fmla="*/ 24 h 54"/>
                <a:gd name="T52" fmla="*/ 8 w 33"/>
                <a:gd name="T53" fmla="*/ 26 h 54"/>
                <a:gd name="T54" fmla="*/ 8 w 33"/>
                <a:gd name="T55" fmla="*/ 42 h 54"/>
                <a:gd name="T56" fmla="*/ 9 w 33"/>
                <a:gd name="T57" fmla="*/ 44 h 54"/>
                <a:gd name="T58" fmla="*/ 11 w 33"/>
                <a:gd name="T59" fmla="*/ 45 h 54"/>
                <a:gd name="T60" fmla="*/ 14 w 33"/>
                <a:gd name="T61" fmla="*/ 47 h 54"/>
                <a:gd name="T62" fmla="*/ 17 w 33"/>
                <a:gd name="T63" fmla="*/ 47 h 54"/>
                <a:gd name="T64" fmla="*/ 23 w 33"/>
                <a:gd name="T65" fmla="*/ 44 h 54"/>
                <a:gd name="T66" fmla="*/ 25 w 33"/>
                <a:gd name="T6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4">
                  <a:moveTo>
                    <a:pt x="33" y="35"/>
                  </a:moveTo>
                  <a:cubicBezTo>
                    <a:pt x="33" y="38"/>
                    <a:pt x="32" y="41"/>
                    <a:pt x="31" y="43"/>
                  </a:cubicBezTo>
                  <a:cubicBezTo>
                    <a:pt x="30" y="46"/>
                    <a:pt x="29" y="48"/>
                    <a:pt x="28" y="49"/>
                  </a:cubicBezTo>
                  <a:cubicBezTo>
                    <a:pt x="27" y="51"/>
                    <a:pt x="25" y="52"/>
                    <a:pt x="23" y="53"/>
                  </a:cubicBezTo>
                  <a:cubicBezTo>
                    <a:pt x="21" y="54"/>
                    <a:pt x="19" y="54"/>
                    <a:pt x="17" y="54"/>
                  </a:cubicBezTo>
                  <a:cubicBezTo>
                    <a:pt x="16" y="54"/>
                    <a:pt x="14" y="54"/>
                    <a:pt x="12" y="53"/>
                  </a:cubicBezTo>
                  <a:cubicBezTo>
                    <a:pt x="10" y="52"/>
                    <a:pt x="9" y="51"/>
                    <a:pt x="8" y="50"/>
                  </a:cubicBezTo>
                  <a:cubicBezTo>
                    <a:pt x="8" y="53"/>
                    <a:pt x="8" y="53"/>
                    <a:pt x="8" y="53"/>
                  </a:cubicBezTo>
                  <a:cubicBezTo>
                    <a:pt x="0" y="53"/>
                    <a:pt x="0" y="53"/>
                    <a:pt x="0" y="53"/>
                  </a:cubicBezTo>
                  <a:cubicBezTo>
                    <a:pt x="0" y="4"/>
                    <a:pt x="0" y="4"/>
                    <a:pt x="0" y="4"/>
                  </a:cubicBezTo>
                  <a:cubicBezTo>
                    <a:pt x="8" y="0"/>
                    <a:pt x="8" y="0"/>
                    <a:pt x="8" y="0"/>
                  </a:cubicBezTo>
                  <a:cubicBezTo>
                    <a:pt x="8" y="19"/>
                    <a:pt x="8" y="19"/>
                    <a:pt x="8" y="19"/>
                  </a:cubicBezTo>
                  <a:cubicBezTo>
                    <a:pt x="9" y="18"/>
                    <a:pt x="9" y="17"/>
                    <a:pt x="10" y="17"/>
                  </a:cubicBezTo>
                  <a:cubicBezTo>
                    <a:pt x="11" y="16"/>
                    <a:pt x="11" y="16"/>
                    <a:pt x="12" y="16"/>
                  </a:cubicBezTo>
                  <a:cubicBezTo>
                    <a:pt x="13" y="15"/>
                    <a:pt x="13" y="15"/>
                    <a:pt x="14" y="14"/>
                  </a:cubicBezTo>
                  <a:cubicBezTo>
                    <a:pt x="15" y="14"/>
                    <a:pt x="16" y="14"/>
                    <a:pt x="18" y="14"/>
                  </a:cubicBezTo>
                  <a:cubicBezTo>
                    <a:pt x="20" y="14"/>
                    <a:pt x="22" y="14"/>
                    <a:pt x="24" y="15"/>
                  </a:cubicBezTo>
                  <a:cubicBezTo>
                    <a:pt x="25" y="16"/>
                    <a:pt x="27" y="17"/>
                    <a:pt x="28" y="19"/>
                  </a:cubicBezTo>
                  <a:cubicBezTo>
                    <a:pt x="30" y="21"/>
                    <a:pt x="31" y="23"/>
                    <a:pt x="31" y="25"/>
                  </a:cubicBezTo>
                  <a:cubicBezTo>
                    <a:pt x="32" y="28"/>
                    <a:pt x="33" y="31"/>
                    <a:pt x="33" y="35"/>
                  </a:cubicBezTo>
                  <a:close/>
                  <a:moveTo>
                    <a:pt x="25" y="35"/>
                  </a:moveTo>
                  <a:cubicBezTo>
                    <a:pt x="25" y="30"/>
                    <a:pt x="24" y="27"/>
                    <a:pt x="23" y="24"/>
                  </a:cubicBezTo>
                  <a:cubicBezTo>
                    <a:pt x="21" y="22"/>
                    <a:pt x="19" y="21"/>
                    <a:pt x="16" y="21"/>
                  </a:cubicBezTo>
                  <a:cubicBezTo>
                    <a:pt x="15" y="21"/>
                    <a:pt x="15" y="21"/>
                    <a:pt x="14" y="21"/>
                  </a:cubicBezTo>
                  <a:cubicBezTo>
                    <a:pt x="13" y="22"/>
                    <a:pt x="12" y="22"/>
                    <a:pt x="11" y="23"/>
                  </a:cubicBezTo>
                  <a:cubicBezTo>
                    <a:pt x="11" y="23"/>
                    <a:pt x="10" y="24"/>
                    <a:pt x="9" y="24"/>
                  </a:cubicBezTo>
                  <a:cubicBezTo>
                    <a:pt x="9" y="25"/>
                    <a:pt x="8" y="25"/>
                    <a:pt x="8" y="26"/>
                  </a:cubicBezTo>
                  <a:cubicBezTo>
                    <a:pt x="8" y="42"/>
                    <a:pt x="8" y="42"/>
                    <a:pt x="8" y="42"/>
                  </a:cubicBezTo>
                  <a:cubicBezTo>
                    <a:pt x="8" y="43"/>
                    <a:pt x="9" y="43"/>
                    <a:pt x="9" y="44"/>
                  </a:cubicBezTo>
                  <a:cubicBezTo>
                    <a:pt x="10" y="44"/>
                    <a:pt x="11" y="45"/>
                    <a:pt x="11" y="45"/>
                  </a:cubicBezTo>
                  <a:cubicBezTo>
                    <a:pt x="12" y="46"/>
                    <a:pt x="13" y="46"/>
                    <a:pt x="14" y="47"/>
                  </a:cubicBezTo>
                  <a:cubicBezTo>
                    <a:pt x="15" y="47"/>
                    <a:pt x="16" y="47"/>
                    <a:pt x="17" y="47"/>
                  </a:cubicBezTo>
                  <a:cubicBezTo>
                    <a:pt x="19" y="47"/>
                    <a:pt x="21" y="46"/>
                    <a:pt x="23" y="44"/>
                  </a:cubicBezTo>
                  <a:cubicBezTo>
                    <a:pt x="24" y="42"/>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4" name="Freeform 52">
              <a:extLst>
                <a:ext uri="{FF2B5EF4-FFF2-40B4-BE49-F238E27FC236}">
                  <a16:creationId xmlns:a16="http://schemas.microsoft.com/office/drawing/2014/main" id="{0D3C59AD-7CCF-4166-9D21-3C3484889312}"/>
                </a:ext>
              </a:extLst>
            </p:cNvPr>
            <p:cNvSpPr>
              <a:spLocks noEditPoints="1"/>
            </p:cNvSpPr>
            <p:nvPr userDrawn="1"/>
          </p:nvSpPr>
          <p:spPr bwMode="auto">
            <a:xfrm>
              <a:off x="956713"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1" y="33"/>
                    <a:pt x="21" y="32"/>
                  </a:cubicBezTo>
                  <a:cubicBezTo>
                    <a:pt x="22" y="32"/>
                    <a:pt x="22" y="32"/>
                    <a:pt x="23" y="32"/>
                  </a:cubicBezTo>
                  <a:cubicBezTo>
                    <a:pt x="24" y="31"/>
                    <a:pt x="24"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8"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5" name="Freeform 53">
              <a:extLst>
                <a:ext uri="{FF2B5EF4-FFF2-40B4-BE49-F238E27FC236}">
                  <a16:creationId xmlns:a16="http://schemas.microsoft.com/office/drawing/2014/main" id="{9C9DA4CE-7B4D-42AE-9264-92B7D7757DD8}"/>
                </a:ext>
              </a:extLst>
            </p:cNvPr>
            <p:cNvSpPr>
              <a:spLocks/>
            </p:cNvSpPr>
            <p:nvPr userDrawn="1"/>
          </p:nvSpPr>
          <p:spPr bwMode="auto">
            <a:xfrm>
              <a:off x="1050873" y="6383459"/>
              <a:ext cx="55799" cy="137753"/>
            </a:xfrm>
            <a:custGeom>
              <a:avLst/>
              <a:gdLst>
                <a:gd name="T0" fmla="*/ 21 w 22"/>
                <a:gd name="T1" fmla="*/ 52 h 54"/>
                <a:gd name="T2" fmla="*/ 18 w 22"/>
                <a:gd name="T3" fmla="*/ 54 h 54"/>
                <a:gd name="T4" fmla="*/ 14 w 22"/>
                <a:gd name="T5" fmla="*/ 54 h 54"/>
                <a:gd name="T6" fmla="*/ 11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2" y="54"/>
                    <a:pt x="11" y="54"/>
                  </a:cubicBezTo>
                  <a:cubicBezTo>
                    <a:pt x="10" y="53"/>
                    <a:pt x="9" y="53"/>
                    <a:pt x="8" y="52"/>
                  </a:cubicBezTo>
                  <a:cubicBezTo>
                    <a:pt x="7" y="51"/>
                    <a:pt x="6" y="50"/>
                    <a:pt x="6" y="49"/>
                  </a:cubicBezTo>
                  <a:cubicBezTo>
                    <a:pt x="6"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2"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6" name="Freeform 54">
              <a:extLst>
                <a:ext uri="{FF2B5EF4-FFF2-40B4-BE49-F238E27FC236}">
                  <a16:creationId xmlns:a16="http://schemas.microsoft.com/office/drawing/2014/main" id="{DBCBD0D2-5C9C-4B12-8CF8-9CA320825ED7}"/>
                </a:ext>
              </a:extLst>
            </p:cNvPr>
            <p:cNvSpPr>
              <a:spLocks/>
            </p:cNvSpPr>
            <p:nvPr userDrawn="1"/>
          </p:nvSpPr>
          <p:spPr bwMode="auto">
            <a:xfrm>
              <a:off x="1118877"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7" name="Freeform 55">
              <a:extLst>
                <a:ext uri="{FF2B5EF4-FFF2-40B4-BE49-F238E27FC236}">
                  <a16:creationId xmlns:a16="http://schemas.microsoft.com/office/drawing/2014/main" id="{CDCFBD31-7961-4587-876E-1FAFC4E74AB8}"/>
                </a:ext>
              </a:extLst>
            </p:cNvPr>
            <p:cNvSpPr>
              <a:spLocks noEditPoints="1"/>
            </p:cNvSpPr>
            <p:nvPr userDrawn="1"/>
          </p:nvSpPr>
          <p:spPr bwMode="auto">
            <a:xfrm>
              <a:off x="1190370"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29 w 33"/>
                <a:gd name="T25" fmla="*/ 35 h 40"/>
                <a:gd name="T26" fmla="*/ 27 w 33"/>
                <a:gd name="T27" fmla="*/ 37 h 40"/>
                <a:gd name="T28" fmla="*/ 24 w 33"/>
                <a:gd name="T29" fmla="*/ 39 h 40"/>
                <a:gd name="T30" fmla="*/ 20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2"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0" y="33"/>
                    <a:pt x="21" y="32"/>
                  </a:cubicBezTo>
                  <a:cubicBezTo>
                    <a:pt x="22" y="32"/>
                    <a:pt x="22" y="32"/>
                    <a:pt x="23" y="32"/>
                  </a:cubicBezTo>
                  <a:cubicBezTo>
                    <a:pt x="23" y="31"/>
                    <a:pt x="24" y="31"/>
                    <a:pt x="25" y="30"/>
                  </a:cubicBezTo>
                  <a:cubicBezTo>
                    <a:pt x="29" y="35"/>
                    <a:pt x="29" y="35"/>
                    <a:pt x="29" y="35"/>
                  </a:cubicBezTo>
                  <a:cubicBezTo>
                    <a:pt x="29" y="36"/>
                    <a:pt x="28" y="37"/>
                    <a:pt x="27" y="37"/>
                  </a:cubicBezTo>
                  <a:cubicBezTo>
                    <a:pt x="26" y="38"/>
                    <a:pt x="25" y="38"/>
                    <a:pt x="24" y="39"/>
                  </a:cubicBezTo>
                  <a:cubicBezTo>
                    <a:pt x="23" y="39"/>
                    <a:pt x="22" y="40"/>
                    <a:pt x="20"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7"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8" name="Freeform 56">
              <a:extLst>
                <a:ext uri="{FF2B5EF4-FFF2-40B4-BE49-F238E27FC236}">
                  <a16:creationId xmlns:a16="http://schemas.microsoft.com/office/drawing/2014/main" id="{52482C08-723A-4738-9787-3516B3C17145}"/>
                </a:ext>
              </a:extLst>
            </p:cNvPr>
            <p:cNvSpPr>
              <a:spLocks/>
            </p:cNvSpPr>
            <p:nvPr userDrawn="1"/>
          </p:nvSpPr>
          <p:spPr bwMode="auto">
            <a:xfrm>
              <a:off x="1294993" y="6418333"/>
              <a:ext cx="55799" cy="101135"/>
            </a:xfrm>
            <a:custGeom>
              <a:avLst/>
              <a:gdLst>
                <a:gd name="T0" fmla="*/ 20 w 22"/>
                <a:gd name="T1" fmla="*/ 9 h 39"/>
                <a:gd name="T2" fmla="*/ 18 w 22"/>
                <a:gd name="T3" fmla="*/ 8 h 39"/>
                <a:gd name="T4" fmla="*/ 15 w 22"/>
                <a:gd name="T5" fmla="*/ 7 h 39"/>
                <a:gd name="T6" fmla="*/ 9 w 22"/>
                <a:gd name="T7" fmla="*/ 10 h 39"/>
                <a:gd name="T8" fmla="*/ 7 w 22"/>
                <a:gd name="T9" fmla="*/ 17 h 39"/>
                <a:gd name="T10" fmla="*/ 7 w 22"/>
                <a:gd name="T11" fmla="*/ 39 h 39"/>
                <a:gd name="T12" fmla="*/ 0 w 22"/>
                <a:gd name="T13" fmla="*/ 39 h 39"/>
                <a:gd name="T14" fmla="*/ 0 w 22"/>
                <a:gd name="T15" fmla="*/ 1 h 39"/>
                <a:gd name="T16" fmla="*/ 7 w 22"/>
                <a:gd name="T17" fmla="*/ 1 h 39"/>
                <a:gd name="T18" fmla="*/ 7 w 22"/>
                <a:gd name="T19" fmla="*/ 5 h 39"/>
                <a:gd name="T20" fmla="*/ 9 w 22"/>
                <a:gd name="T21" fmla="*/ 3 h 39"/>
                <a:gd name="T22" fmla="*/ 11 w 22"/>
                <a:gd name="T23" fmla="*/ 1 h 39"/>
                <a:gd name="T24" fmla="*/ 13 w 22"/>
                <a:gd name="T25" fmla="*/ 0 h 39"/>
                <a:gd name="T26" fmla="*/ 16 w 22"/>
                <a:gd name="T27" fmla="*/ 0 h 39"/>
                <a:gd name="T28" fmla="*/ 20 w 22"/>
                <a:gd name="T29" fmla="*/ 1 h 39"/>
                <a:gd name="T30" fmla="*/ 22 w 22"/>
                <a:gd name="T31" fmla="*/ 2 h 39"/>
                <a:gd name="T32" fmla="*/ 20 w 22"/>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9"/>
                  </a:moveTo>
                  <a:cubicBezTo>
                    <a:pt x="20" y="8"/>
                    <a:pt x="19" y="8"/>
                    <a:pt x="18" y="8"/>
                  </a:cubicBezTo>
                  <a:cubicBezTo>
                    <a:pt x="17" y="8"/>
                    <a:pt x="16" y="7"/>
                    <a:pt x="15" y="7"/>
                  </a:cubicBezTo>
                  <a:cubicBezTo>
                    <a:pt x="12" y="7"/>
                    <a:pt x="10" y="8"/>
                    <a:pt x="9" y="10"/>
                  </a:cubicBezTo>
                  <a:cubicBezTo>
                    <a:pt x="8" y="12"/>
                    <a:pt x="7" y="14"/>
                    <a:pt x="7" y="17"/>
                  </a:cubicBezTo>
                  <a:cubicBezTo>
                    <a:pt x="7" y="39"/>
                    <a:pt x="7" y="39"/>
                    <a:pt x="7" y="39"/>
                  </a:cubicBezTo>
                  <a:cubicBezTo>
                    <a:pt x="0" y="39"/>
                    <a:pt x="0" y="39"/>
                    <a:pt x="0" y="39"/>
                  </a:cubicBezTo>
                  <a:cubicBezTo>
                    <a:pt x="0" y="1"/>
                    <a:pt x="0" y="1"/>
                    <a:pt x="0" y="1"/>
                  </a:cubicBezTo>
                  <a:cubicBezTo>
                    <a:pt x="7" y="1"/>
                    <a:pt x="7" y="1"/>
                    <a:pt x="7" y="1"/>
                  </a:cubicBezTo>
                  <a:cubicBezTo>
                    <a:pt x="7" y="5"/>
                    <a:pt x="7" y="5"/>
                    <a:pt x="7" y="5"/>
                  </a:cubicBezTo>
                  <a:cubicBezTo>
                    <a:pt x="8" y="4"/>
                    <a:pt x="8" y="3"/>
                    <a:pt x="9" y="3"/>
                  </a:cubicBezTo>
                  <a:cubicBezTo>
                    <a:pt x="9" y="2"/>
                    <a:pt x="10" y="2"/>
                    <a:pt x="11" y="1"/>
                  </a:cubicBezTo>
                  <a:cubicBezTo>
                    <a:pt x="11" y="1"/>
                    <a:pt x="12" y="1"/>
                    <a:pt x="13" y="0"/>
                  </a:cubicBezTo>
                  <a:cubicBezTo>
                    <a:pt x="14" y="0"/>
                    <a:pt x="15" y="0"/>
                    <a:pt x="16" y="0"/>
                  </a:cubicBezTo>
                  <a:cubicBezTo>
                    <a:pt x="17" y="0"/>
                    <a:pt x="19" y="0"/>
                    <a:pt x="20" y="1"/>
                  </a:cubicBezTo>
                  <a:cubicBezTo>
                    <a:pt x="21" y="1"/>
                    <a:pt x="22" y="1"/>
                    <a:pt x="22" y="2"/>
                  </a:cubicBezTo>
                  <a:lnTo>
                    <a:pt x="20"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9" name="Freeform 57">
              <a:extLst>
                <a:ext uri="{FF2B5EF4-FFF2-40B4-BE49-F238E27FC236}">
                  <a16:creationId xmlns:a16="http://schemas.microsoft.com/office/drawing/2014/main" id="{5B72A8F0-33E3-42CD-88C2-C35BEC0E9833}"/>
                </a:ext>
              </a:extLst>
            </p:cNvPr>
            <p:cNvSpPr>
              <a:spLocks/>
            </p:cNvSpPr>
            <p:nvPr userDrawn="1"/>
          </p:nvSpPr>
          <p:spPr bwMode="auto">
            <a:xfrm>
              <a:off x="1406591"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0" name="Freeform 58">
              <a:extLst>
                <a:ext uri="{FF2B5EF4-FFF2-40B4-BE49-F238E27FC236}">
                  <a16:creationId xmlns:a16="http://schemas.microsoft.com/office/drawing/2014/main" id="{73FC54A2-6588-499B-968A-79F4CA9CF5F3}"/>
                </a:ext>
              </a:extLst>
            </p:cNvPr>
            <p:cNvSpPr>
              <a:spLocks/>
            </p:cNvSpPr>
            <p:nvPr userDrawn="1"/>
          </p:nvSpPr>
          <p:spPr bwMode="auto">
            <a:xfrm>
              <a:off x="1485058" y="6383459"/>
              <a:ext cx="80211"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10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2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3" y="25"/>
                    <a:pt x="21" y="24"/>
                  </a:cubicBezTo>
                  <a:cubicBezTo>
                    <a:pt x="20" y="22"/>
                    <a:pt x="18" y="21"/>
                    <a:pt x="15" y="21"/>
                  </a:cubicBezTo>
                  <a:cubicBezTo>
                    <a:pt x="14" y="21"/>
                    <a:pt x="13" y="21"/>
                    <a:pt x="12" y="22"/>
                  </a:cubicBezTo>
                  <a:cubicBezTo>
                    <a:pt x="11" y="22"/>
                    <a:pt x="10" y="23"/>
                    <a:pt x="10" y="24"/>
                  </a:cubicBezTo>
                  <a:cubicBezTo>
                    <a:pt x="9" y="24"/>
                    <a:pt x="8" y="25"/>
                    <a:pt x="8" y="27"/>
                  </a:cubicBezTo>
                  <a:cubicBezTo>
                    <a:pt x="8"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9" y="17"/>
                    <a:pt x="9" y="17"/>
                  </a:cubicBezTo>
                  <a:cubicBezTo>
                    <a:pt x="10" y="16"/>
                    <a:pt x="11" y="16"/>
                    <a:pt x="12" y="15"/>
                  </a:cubicBezTo>
                  <a:cubicBezTo>
                    <a:pt x="12" y="15"/>
                    <a:pt x="13" y="15"/>
                    <a:pt x="14" y="14"/>
                  </a:cubicBezTo>
                  <a:cubicBezTo>
                    <a:pt x="15" y="14"/>
                    <a:pt x="16" y="14"/>
                    <a:pt x="17" y="14"/>
                  </a:cubicBezTo>
                  <a:cubicBezTo>
                    <a:pt x="19" y="14"/>
                    <a:pt x="21" y="14"/>
                    <a:pt x="23" y="15"/>
                  </a:cubicBezTo>
                  <a:cubicBezTo>
                    <a:pt x="25" y="16"/>
                    <a:pt x="26" y="17"/>
                    <a:pt x="27" y="18"/>
                  </a:cubicBezTo>
                  <a:cubicBezTo>
                    <a:pt x="29" y="20"/>
                    <a:pt x="29" y="22"/>
                    <a:pt x="30" y="24"/>
                  </a:cubicBezTo>
                  <a:cubicBezTo>
                    <a:pt x="31"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1" name="Freeform 59">
              <a:extLst>
                <a:ext uri="{FF2B5EF4-FFF2-40B4-BE49-F238E27FC236}">
                  <a16:creationId xmlns:a16="http://schemas.microsoft.com/office/drawing/2014/main" id="{1E6AB002-C130-4648-A18E-BA496FF1756C}"/>
                </a:ext>
              </a:extLst>
            </p:cNvPr>
            <p:cNvSpPr>
              <a:spLocks noEditPoints="1"/>
            </p:cNvSpPr>
            <p:nvPr userDrawn="1"/>
          </p:nvSpPr>
          <p:spPr bwMode="auto">
            <a:xfrm>
              <a:off x="1582706" y="6418333"/>
              <a:ext cx="83698" cy="102879"/>
            </a:xfrm>
            <a:custGeom>
              <a:avLst/>
              <a:gdLst>
                <a:gd name="T0" fmla="*/ 33 w 33"/>
                <a:gd name="T1" fmla="*/ 19 h 40"/>
                <a:gd name="T2" fmla="*/ 33 w 33"/>
                <a:gd name="T3" fmla="*/ 21 h 40"/>
                <a:gd name="T4" fmla="*/ 33 w 33"/>
                <a:gd name="T5" fmla="*/ 23 h 40"/>
                <a:gd name="T6" fmla="*/ 8 w 33"/>
                <a:gd name="T7" fmla="*/ 23 h 40"/>
                <a:gd name="T8" fmla="*/ 9 w 33"/>
                <a:gd name="T9" fmla="*/ 28 h 40"/>
                <a:gd name="T10" fmla="*/ 11 w 33"/>
                <a:gd name="T11" fmla="*/ 31 h 40"/>
                <a:gd name="T12" fmla="*/ 14 w 33"/>
                <a:gd name="T13" fmla="*/ 33 h 40"/>
                <a:gd name="T14" fmla="*/ 17 w 33"/>
                <a:gd name="T15" fmla="*/ 33 h 40"/>
                <a:gd name="T16" fmla="*/ 20 w 33"/>
                <a:gd name="T17" fmla="*/ 33 h 40"/>
                <a:gd name="T18" fmla="*/ 22 w 33"/>
                <a:gd name="T19" fmla="*/ 32 h 40"/>
                <a:gd name="T20" fmla="*/ 24 w 33"/>
                <a:gd name="T21" fmla="*/ 32 h 40"/>
                <a:gd name="T22" fmla="*/ 26 w 33"/>
                <a:gd name="T23" fmla="*/ 30 h 40"/>
                <a:gd name="T24" fmla="*/ 30 w 33"/>
                <a:gd name="T25" fmla="*/ 35 h 40"/>
                <a:gd name="T26" fmla="*/ 27 w 33"/>
                <a:gd name="T27" fmla="*/ 37 h 40"/>
                <a:gd name="T28" fmla="*/ 25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2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6 w 33"/>
                <a:gd name="T63" fmla="*/ 17 h 40"/>
                <a:gd name="T64" fmla="*/ 25 w 33"/>
                <a:gd name="T65" fmla="*/ 13 h 40"/>
                <a:gd name="T66" fmla="*/ 23 w 33"/>
                <a:gd name="T67" fmla="*/ 10 h 40"/>
                <a:gd name="T68" fmla="*/ 21 w 33"/>
                <a:gd name="T69" fmla="*/ 8 h 40"/>
                <a:gd name="T70" fmla="*/ 17 w 33"/>
                <a:gd name="T71" fmla="*/ 7 h 40"/>
                <a:gd name="T72" fmla="*/ 13 w 33"/>
                <a:gd name="T73" fmla="*/ 8 h 40"/>
                <a:gd name="T74" fmla="*/ 11 w 33"/>
                <a:gd name="T75" fmla="*/ 9 h 40"/>
                <a:gd name="T76" fmla="*/ 9 w 33"/>
                <a:gd name="T77" fmla="*/ 12 h 40"/>
                <a:gd name="T78" fmla="*/ 8 w 33"/>
                <a:gd name="T79" fmla="*/ 17 h 40"/>
                <a:gd name="T80" fmla="*/ 26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8" y="23"/>
                    <a:pt x="8" y="23"/>
                    <a:pt x="8" y="23"/>
                  </a:cubicBezTo>
                  <a:cubicBezTo>
                    <a:pt x="8" y="25"/>
                    <a:pt x="8" y="26"/>
                    <a:pt x="9" y="28"/>
                  </a:cubicBezTo>
                  <a:cubicBezTo>
                    <a:pt x="10" y="29"/>
                    <a:pt x="10" y="30"/>
                    <a:pt x="11" y="31"/>
                  </a:cubicBezTo>
                  <a:cubicBezTo>
                    <a:pt x="12" y="32"/>
                    <a:pt x="13" y="32"/>
                    <a:pt x="14" y="33"/>
                  </a:cubicBezTo>
                  <a:cubicBezTo>
                    <a:pt x="15" y="33"/>
                    <a:pt x="16" y="33"/>
                    <a:pt x="17" y="33"/>
                  </a:cubicBezTo>
                  <a:cubicBezTo>
                    <a:pt x="18" y="33"/>
                    <a:pt x="19" y="33"/>
                    <a:pt x="20" y="33"/>
                  </a:cubicBezTo>
                  <a:cubicBezTo>
                    <a:pt x="20" y="33"/>
                    <a:pt x="21" y="33"/>
                    <a:pt x="22" y="32"/>
                  </a:cubicBezTo>
                  <a:cubicBezTo>
                    <a:pt x="23" y="32"/>
                    <a:pt x="23" y="32"/>
                    <a:pt x="24" y="32"/>
                  </a:cubicBezTo>
                  <a:cubicBezTo>
                    <a:pt x="24" y="31"/>
                    <a:pt x="25" y="31"/>
                    <a:pt x="26" y="30"/>
                  </a:cubicBezTo>
                  <a:cubicBezTo>
                    <a:pt x="30" y="35"/>
                    <a:pt x="30" y="35"/>
                    <a:pt x="30" y="35"/>
                  </a:cubicBezTo>
                  <a:cubicBezTo>
                    <a:pt x="29" y="36"/>
                    <a:pt x="28" y="37"/>
                    <a:pt x="27" y="37"/>
                  </a:cubicBezTo>
                  <a:cubicBezTo>
                    <a:pt x="27" y="38"/>
                    <a:pt x="26" y="38"/>
                    <a:pt x="25" y="39"/>
                  </a:cubicBezTo>
                  <a:cubicBezTo>
                    <a:pt x="24" y="39"/>
                    <a:pt x="22" y="40"/>
                    <a:pt x="21" y="40"/>
                  </a:cubicBezTo>
                  <a:cubicBezTo>
                    <a:pt x="20" y="40"/>
                    <a:pt x="18" y="40"/>
                    <a:pt x="17" y="40"/>
                  </a:cubicBezTo>
                  <a:cubicBezTo>
                    <a:pt x="15" y="40"/>
                    <a:pt x="14" y="40"/>
                    <a:pt x="12" y="39"/>
                  </a:cubicBezTo>
                  <a:cubicBezTo>
                    <a:pt x="11" y="39"/>
                    <a:pt x="10" y="38"/>
                    <a:pt x="8" y="38"/>
                  </a:cubicBezTo>
                  <a:cubicBezTo>
                    <a:pt x="7" y="37"/>
                    <a:pt x="6" y="36"/>
                    <a:pt x="5" y="35"/>
                  </a:cubicBezTo>
                  <a:cubicBezTo>
                    <a:pt x="4" y="34"/>
                    <a:pt x="4" y="33"/>
                    <a:pt x="3" y="31"/>
                  </a:cubicBezTo>
                  <a:cubicBezTo>
                    <a:pt x="2" y="30"/>
                    <a:pt x="1" y="28"/>
                    <a:pt x="1" y="26"/>
                  </a:cubicBezTo>
                  <a:cubicBezTo>
                    <a:pt x="1" y="24"/>
                    <a:pt x="0" y="22"/>
                    <a:pt x="0" y="20"/>
                  </a:cubicBezTo>
                  <a:cubicBezTo>
                    <a:pt x="0" y="17"/>
                    <a:pt x="1" y="14"/>
                    <a:pt x="2" y="12"/>
                  </a:cubicBezTo>
                  <a:cubicBezTo>
                    <a:pt x="2" y="9"/>
                    <a:pt x="4" y="7"/>
                    <a:pt x="5" y="5"/>
                  </a:cubicBezTo>
                  <a:cubicBezTo>
                    <a:pt x="6" y="4"/>
                    <a:pt x="8" y="2"/>
                    <a:pt x="10" y="1"/>
                  </a:cubicBezTo>
                  <a:cubicBezTo>
                    <a:pt x="12" y="1"/>
                    <a:pt x="15" y="0"/>
                    <a:pt x="17" y="0"/>
                  </a:cubicBezTo>
                  <a:cubicBezTo>
                    <a:pt x="20" y="0"/>
                    <a:pt x="22" y="1"/>
                    <a:pt x="24" y="2"/>
                  </a:cubicBezTo>
                  <a:cubicBezTo>
                    <a:pt x="26" y="3"/>
                    <a:pt x="28" y="4"/>
                    <a:pt x="29" y="6"/>
                  </a:cubicBezTo>
                  <a:cubicBezTo>
                    <a:pt x="31" y="8"/>
                    <a:pt x="32" y="10"/>
                    <a:pt x="32" y="12"/>
                  </a:cubicBezTo>
                  <a:cubicBezTo>
                    <a:pt x="33" y="14"/>
                    <a:pt x="33" y="17"/>
                    <a:pt x="33" y="19"/>
                  </a:cubicBezTo>
                  <a:close/>
                  <a:moveTo>
                    <a:pt x="26" y="17"/>
                  </a:moveTo>
                  <a:cubicBezTo>
                    <a:pt x="26" y="15"/>
                    <a:pt x="25" y="14"/>
                    <a:pt x="25" y="13"/>
                  </a:cubicBezTo>
                  <a:cubicBezTo>
                    <a:pt x="25" y="12"/>
                    <a:pt x="24" y="11"/>
                    <a:pt x="23" y="10"/>
                  </a:cubicBezTo>
                  <a:cubicBezTo>
                    <a:pt x="23" y="9"/>
                    <a:pt x="22" y="8"/>
                    <a:pt x="21" y="8"/>
                  </a:cubicBezTo>
                  <a:cubicBezTo>
                    <a:pt x="20" y="7"/>
                    <a:pt x="18" y="7"/>
                    <a:pt x="17" y="7"/>
                  </a:cubicBezTo>
                  <a:cubicBezTo>
                    <a:pt x="15" y="7"/>
                    <a:pt x="14" y="7"/>
                    <a:pt x="13" y="8"/>
                  </a:cubicBezTo>
                  <a:cubicBezTo>
                    <a:pt x="12" y="8"/>
                    <a:pt x="11" y="9"/>
                    <a:pt x="11" y="9"/>
                  </a:cubicBezTo>
                  <a:cubicBezTo>
                    <a:pt x="10" y="10"/>
                    <a:pt x="9" y="11"/>
                    <a:pt x="9" y="12"/>
                  </a:cubicBezTo>
                  <a:cubicBezTo>
                    <a:pt x="8" y="14"/>
                    <a:pt x="8" y="15"/>
                    <a:pt x="8" y="17"/>
                  </a:cubicBezTo>
                  <a:lnTo>
                    <a:pt x="26"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2" name="Freeform 60">
              <a:extLst>
                <a:ext uri="{FF2B5EF4-FFF2-40B4-BE49-F238E27FC236}">
                  <a16:creationId xmlns:a16="http://schemas.microsoft.com/office/drawing/2014/main" id="{B0044278-9F7F-4596-96D2-ACFBE0DEC0B1}"/>
                </a:ext>
              </a:extLst>
            </p:cNvPr>
            <p:cNvSpPr>
              <a:spLocks/>
            </p:cNvSpPr>
            <p:nvPr userDrawn="1"/>
          </p:nvSpPr>
          <p:spPr bwMode="auto">
            <a:xfrm>
              <a:off x="1727435" y="6421821"/>
              <a:ext cx="122060" cy="97648"/>
            </a:xfrm>
            <a:custGeom>
              <a:avLst/>
              <a:gdLst>
                <a:gd name="T0" fmla="*/ 56 w 70"/>
                <a:gd name="T1" fmla="*/ 56 h 56"/>
                <a:gd name="T2" fmla="*/ 46 w 70"/>
                <a:gd name="T3" fmla="*/ 56 h 56"/>
                <a:gd name="T4" fmla="*/ 35 w 70"/>
                <a:gd name="T5" fmla="*/ 16 h 56"/>
                <a:gd name="T6" fmla="*/ 25 w 70"/>
                <a:gd name="T7" fmla="*/ 56 h 56"/>
                <a:gd name="T8" fmla="*/ 15 w 70"/>
                <a:gd name="T9" fmla="*/ 56 h 56"/>
                <a:gd name="T10" fmla="*/ 0 w 70"/>
                <a:gd name="T11" fmla="*/ 0 h 56"/>
                <a:gd name="T12" fmla="*/ 10 w 70"/>
                <a:gd name="T13" fmla="*/ 0 h 56"/>
                <a:gd name="T14" fmla="*/ 21 w 70"/>
                <a:gd name="T15" fmla="*/ 38 h 56"/>
                <a:gd name="T16" fmla="*/ 31 w 70"/>
                <a:gd name="T17" fmla="*/ 0 h 56"/>
                <a:gd name="T18" fmla="*/ 40 w 70"/>
                <a:gd name="T19" fmla="*/ 0 h 56"/>
                <a:gd name="T20" fmla="*/ 50 w 70"/>
                <a:gd name="T21" fmla="*/ 38 h 56"/>
                <a:gd name="T22" fmla="*/ 60 w 70"/>
                <a:gd name="T23" fmla="*/ 0 h 56"/>
                <a:gd name="T24" fmla="*/ 70 w 70"/>
                <a:gd name="T25" fmla="*/ 0 h 56"/>
                <a:gd name="T26" fmla="*/ 56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6" y="56"/>
                  </a:moveTo>
                  <a:lnTo>
                    <a:pt x="46" y="56"/>
                  </a:lnTo>
                  <a:lnTo>
                    <a:pt x="35" y="16"/>
                  </a:lnTo>
                  <a:lnTo>
                    <a:pt x="25" y="56"/>
                  </a:lnTo>
                  <a:lnTo>
                    <a:pt x="15" y="56"/>
                  </a:lnTo>
                  <a:lnTo>
                    <a:pt x="0" y="0"/>
                  </a:lnTo>
                  <a:lnTo>
                    <a:pt x="10" y="0"/>
                  </a:lnTo>
                  <a:lnTo>
                    <a:pt x="21" y="38"/>
                  </a:lnTo>
                  <a:lnTo>
                    <a:pt x="31" y="0"/>
                  </a:lnTo>
                  <a:lnTo>
                    <a:pt x="40" y="0"/>
                  </a:lnTo>
                  <a:lnTo>
                    <a:pt x="50" y="38"/>
                  </a:lnTo>
                  <a:lnTo>
                    <a:pt x="60" y="0"/>
                  </a:lnTo>
                  <a:lnTo>
                    <a:pt x="70" y="0"/>
                  </a:lnTo>
                  <a:lnTo>
                    <a:pt x="56"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3" name="Freeform 61">
              <a:extLst>
                <a:ext uri="{FF2B5EF4-FFF2-40B4-BE49-F238E27FC236}">
                  <a16:creationId xmlns:a16="http://schemas.microsoft.com/office/drawing/2014/main" id="{79F75E0D-27A7-44C1-BF19-495F4768F995}"/>
                </a:ext>
              </a:extLst>
            </p:cNvPr>
            <p:cNvSpPr>
              <a:spLocks noEditPoints="1"/>
            </p:cNvSpPr>
            <p:nvPr userDrawn="1"/>
          </p:nvSpPr>
          <p:spPr bwMode="auto">
            <a:xfrm>
              <a:off x="1859957" y="6418333"/>
              <a:ext cx="87186" cy="102879"/>
            </a:xfrm>
            <a:custGeom>
              <a:avLst/>
              <a:gdLst>
                <a:gd name="T0" fmla="*/ 34 w 34"/>
                <a:gd name="T1" fmla="*/ 20 h 40"/>
                <a:gd name="T2" fmla="*/ 33 w 34"/>
                <a:gd name="T3" fmla="*/ 28 h 40"/>
                <a:gd name="T4" fmla="*/ 29 w 34"/>
                <a:gd name="T5" fmla="*/ 35 h 40"/>
                <a:gd name="T6" fmla="*/ 24 w 34"/>
                <a:gd name="T7" fmla="*/ 39 h 40"/>
                <a:gd name="T8" fmla="*/ 17 w 34"/>
                <a:gd name="T9" fmla="*/ 40 h 40"/>
                <a:gd name="T10" fmla="*/ 10 w 34"/>
                <a:gd name="T11" fmla="*/ 39 h 40"/>
                <a:gd name="T12" fmla="*/ 5 w 34"/>
                <a:gd name="T13" fmla="*/ 35 h 40"/>
                <a:gd name="T14" fmla="*/ 1 w 34"/>
                <a:gd name="T15" fmla="*/ 28 h 40"/>
                <a:gd name="T16" fmla="*/ 0 w 34"/>
                <a:gd name="T17" fmla="*/ 20 h 40"/>
                <a:gd name="T18" fmla="*/ 1 w 34"/>
                <a:gd name="T19" fmla="*/ 12 h 40"/>
                <a:gd name="T20" fmla="*/ 5 w 34"/>
                <a:gd name="T21" fmla="*/ 5 h 40"/>
                <a:gd name="T22" fmla="*/ 11 w 34"/>
                <a:gd name="T23" fmla="*/ 1 h 40"/>
                <a:gd name="T24" fmla="*/ 17 w 34"/>
                <a:gd name="T25" fmla="*/ 0 h 40"/>
                <a:gd name="T26" fmla="*/ 24 w 34"/>
                <a:gd name="T27" fmla="*/ 1 h 40"/>
                <a:gd name="T28" fmla="*/ 29 w 34"/>
                <a:gd name="T29" fmla="*/ 5 h 40"/>
                <a:gd name="T30" fmla="*/ 33 w 34"/>
                <a:gd name="T31" fmla="*/ 12 h 40"/>
                <a:gd name="T32" fmla="*/ 34 w 34"/>
                <a:gd name="T33" fmla="*/ 20 h 40"/>
                <a:gd name="T34" fmla="*/ 27 w 34"/>
                <a:gd name="T35" fmla="*/ 20 h 40"/>
                <a:gd name="T36" fmla="*/ 26 w 34"/>
                <a:gd name="T37" fmla="*/ 15 h 40"/>
                <a:gd name="T38" fmla="*/ 24 w 34"/>
                <a:gd name="T39" fmla="*/ 11 h 40"/>
                <a:gd name="T40" fmla="*/ 21 w 34"/>
                <a:gd name="T41" fmla="*/ 8 h 40"/>
                <a:gd name="T42" fmla="*/ 17 w 34"/>
                <a:gd name="T43" fmla="*/ 7 h 40"/>
                <a:gd name="T44" fmla="*/ 13 w 34"/>
                <a:gd name="T45" fmla="*/ 8 h 40"/>
                <a:gd name="T46" fmla="*/ 10 w 34"/>
                <a:gd name="T47" fmla="*/ 11 h 40"/>
                <a:gd name="T48" fmla="*/ 8 w 34"/>
                <a:gd name="T49" fmla="*/ 15 h 40"/>
                <a:gd name="T50" fmla="*/ 8 w 34"/>
                <a:gd name="T51" fmla="*/ 20 h 40"/>
                <a:gd name="T52" fmla="*/ 8 w 34"/>
                <a:gd name="T53" fmla="*/ 26 h 40"/>
                <a:gd name="T54" fmla="*/ 10 w 34"/>
                <a:gd name="T55" fmla="*/ 30 h 40"/>
                <a:gd name="T56" fmla="*/ 13 w 34"/>
                <a:gd name="T57" fmla="*/ 32 h 40"/>
                <a:gd name="T58" fmla="*/ 17 w 34"/>
                <a:gd name="T59" fmla="*/ 33 h 40"/>
                <a:gd name="T60" fmla="*/ 21 w 34"/>
                <a:gd name="T61" fmla="*/ 32 h 40"/>
                <a:gd name="T62" fmla="*/ 24 w 34"/>
                <a:gd name="T63" fmla="*/ 29 h 40"/>
                <a:gd name="T64" fmla="*/ 26 w 34"/>
                <a:gd name="T65" fmla="*/ 25 h 40"/>
                <a:gd name="T66" fmla="*/ 27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20"/>
                  </a:moveTo>
                  <a:cubicBezTo>
                    <a:pt x="34" y="23"/>
                    <a:pt x="34" y="26"/>
                    <a:pt x="33" y="28"/>
                  </a:cubicBezTo>
                  <a:cubicBezTo>
                    <a:pt x="32" y="31"/>
                    <a:pt x="31" y="33"/>
                    <a:pt x="29" y="35"/>
                  </a:cubicBezTo>
                  <a:cubicBezTo>
                    <a:pt x="28" y="37"/>
                    <a:pt x="26" y="38"/>
                    <a:pt x="24" y="39"/>
                  </a:cubicBezTo>
                  <a:cubicBezTo>
                    <a:pt x="22" y="40"/>
                    <a:pt x="20" y="40"/>
                    <a:pt x="17" y="40"/>
                  </a:cubicBezTo>
                  <a:cubicBezTo>
                    <a:pt x="15" y="40"/>
                    <a:pt x="12" y="40"/>
                    <a:pt x="10" y="39"/>
                  </a:cubicBezTo>
                  <a:cubicBezTo>
                    <a:pt x="8" y="38"/>
                    <a:pt x="6" y="36"/>
                    <a:pt x="5" y="35"/>
                  </a:cubicBezTo>
                  <a:cubicBezTo>
                    <a:pt x="3" y="33"/>
                    <a:pt x="2" y="31"/>
                    <a:pt x="1" y="28"/>
                  </a:cubicBezTo>
                  <a:cubicBezTo>
                    <a:pt x="1" y="26"/>
                    <a:pt x="0" y="23"/>
                    <a:pt x="0" y="20"/>
                  </a:cubicBezTo>
                  <a:cubicBezTo>
                    <a:pt x="0" y="17"/>
                    <a:pt x="1" y="14"/>
                    <a:pt x="1" y="12"/>
                  </a:cubicBezTo>
                  <a:cubicBezTo>
                    <a:pt x="2" y="9"/>
                    <a:pt x="4" y="7"/>
                    <a:pt x="5" y="5"/>
                  </a:cubicBezTo>
                  <a:cubicBezTo>
                    <a:pt x="7" y="4"/>
                    <a:pt x="8" y="2"/>
                    <a:pt x="11" y="1"/>
                  </a:cubicBezTo>
                  <a:cubicBezTo>
                    <a:pt x="13" y="1"/>
                    <a:pt x="15" y="0"/>
                    <a:pt x="17" y="0"/>
                  </a:cubicBezTo>
                  <a:cubicBezTo>
                    <a:pt x="20" y="0"/>
                    <a:pt x="22" y="1"/>
                    <a:pt x="24" y="1"/>
                  </a:cubicBezTo>
                  <a:cubicBezTo>
                    <a:pt x="26" y="2"/>
                    <a:pt x="28" y="4"/>
                    <a:pt x="29" y="5"/>
                  </a:cubicBezTo>
                  <a:cubicBezTo>
                    <a:pt x="31" y="7"/>
                    <a:pt x="32" y="9"/>
                    <a:pt x="33" y="12"/>
                  </a:cubicBezTo>
                  <a:cubicBezTo>
                    <a:pt x="34" y="14"/>
                    <a:pt x="34" y="17"/>
                    <a:pt x="34" y="20"/>
                  </a:cubicBezTo>
                  <a:close/>
                  <a:moveTo>
                    <a:pt x="27" y="20"/>
                  </a:moveTo>
                  <a:cubicBezTo>
                    <a:pt x="27" y="18"/>
                    <a:pt x="27" y="16"/>
                    <a:pt x="26" y="15"/>
                  </a:cubicBezTo>
                  <a:cubicBezTo>
                    <a:pt x="26" y="13"/>
                    <a:pt x="25" y="12"/>
                    <a:pt x="24" y="11"/>
                  </a:cubicBezTo>
                  <a:cubicBezTo>
                    <a:pt x="23" y="10"/>
                    <a:pt x="22" y="9"/>
                    <a:pt x="21" y="8"/>
                  </a:cubicBezTo>
                  <a:cubicBezTo>
                    <a:pt x="20" y="8"/>
                    <a:pt x="18" y="7"/>
                    <a:pt x="17" y="7"/>
                  </a:cubicBezTo>
                  <a:cubicBezTo>
                    <a:pt x="16" y="7"/>
                    <a:pt x="14" y="8"/>
                    <a:pt x="13" y="8"/>
                  </a:cubicBezTo>
                  <a:cubicBezTo>
                    <a:pt x="12" y="9"/>
                    <a:pt x="11" y="10"/>
                    <a:pt x="10" y="11"/>
                  </a:cubicBezTo>
                  <a:cubicBezTo>
                    <a:pt x="9" y="12"/>
                    <a:pt x="9" y="13"/>
                    <a:pt x="8" y="15"/>
                  </a:cubicBezTo>
                  <a:cubicBezTo>
                    <a:pt x="8" y="16"/>
                    <a:pt x="8" y="18"/>
                    <a:pt x="8" y="20"/>
                  </a:cubicBezTo>
                  <a:cubicBezTo>
                    <a:pt x="8" y="22"/>
                    <a:pt x="8" y="24"/>
                    <a:pt x="8" y="26"/>
                  </a:cubicBezTo>
                  <a:cubicBezTo>
                    <a:pt x="9" y="27"/>
                    <a:pt x="10" y="28"/>
                    <a:pt x="10" y="30"/>
                  </a:cubicBezTo>
                  <a:cubicBezTo>
                    <a:pt x="11" y="31"/>
                    <a:pt x="12" y="32"/>
                    <a:pt x="13" y="32"/>
                  </a:cubicBezTo>
                  <a:cubicBezTo>
                    <a:pt x="15" y="33"/>
                    <a:pt x="16" y="33"/>
                    <a:pt x="17" y="33"/>
                  </a:cubicBezTo>
                  <a:cubicBezTo>
                    <a:pt x="19" y="33"/>
                    <a:pt x="20" y="33"/>
                    <a:pt x="21" y="32"/>
                  </a:cubicBezTo>
                  <a:cubicBezTo>
                    <a:pt x="22" y="31"/>
                    <a:pt x="23"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4" name="Freeform 62">
              <a:extLst>
                <a:ext uri="{FF2B5EF4-FFF2-40B4-BE49-F238E27FC236}">
                  <a16:creationId xmlns:a16="http://schemas.microsoft.com/office/drawing/2014/main" id="{E5B9E395-C74C-4D98-8911-EE2C765D8BEB}"/>
                </a:ext>
              </a:extLst>
            </p:cNvPr>
            <p:cNvSpPr>
              <a:spLocks/>
            </p:cNvSpPr>
            <p:nvPr userDrawn="1"/>
          </p:nvSpPr>
          <p:spPr bwMode="auto">
            <a:xfrm>
              <a:off x="1968067" y="6418333"/>
              <a:ext cx="57543" cy="101135"/>
            </a:xfrm>
            <a:custGeom>
              <a:avLst/>
              <a:gdLst>
                <a:gd name="T0" fmla="*/ 21 w 23"/>
                <a:gd name="T1" fmla="*/ 9 h 39"/>
                <a:gd name="T2" fmla="*/ 18 w 23"/>
                <a:gd name="T3" fmla="*/ 8 h 39"/>
                <a:gd name="T4" fmla="*/ 15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9 w 23"/>
                <a:gd name="T21" fmla="*/ 3 h 39"/>
                <a:gd name="T22" fmla="*/ 11 w 23"/>
                <a:gd name="T23" fmla="*/ 1 h 39"/>
                <a:gd name="T24" fmla="*/ 14 w 23"/>
                <a:gd name="T25" fmla="*/ 0 h 39"/>
                <a:gd name="T26" fmla="*/ 17 w 23"/>
                <a:gd name="T27" fmla="*/ 0 h 39"/>
                <a:gd name="T28" fmla="*/ 20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19" y="8"/>
                    <a:pt x="18" y="8"/>
                  </a:cubicBezTo>
                  <a:cubicBezTo>
                    <a:pt x="18" y="8"/>
                    <a:pt x="17" y="7"/>
                    <a:pt x="15" y="7"/>
                  </a:cubicBezTo>
                  <a:cubicBezTo>
                    <a:pt x="13" y="7"/>
                    <a:pt x="11" y="8"/>
                    <a:pt x="10" y="10"/>
                  </a:cubicBezTo>
                  <a:cubicBezTo>
                    <a:pt x="8"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9" y="3"/>
                  </a:cubicBezTo>
                  <a:cubicBezTo>
                    <a:pt x="10" y="2"/>
                    <a:pt x="11" y="2"/>
                    <a:pt x="11" y="1"/>
                  </a:cubicBezTo>
                  <a:cubicBezTo>
                    <a:pt x="12" y="1"/>
                    <a:pt x="13" y="1"/>
                    <a:pt x="14" y="0"/>
                  </a:cubicBezTo>
                  <a:cubicBezTo>
                    <a:pt x="15" y="0"/>
                    <a:pt x="16" y="0"/>
                    <a:pt x="17" y="0"/>
                  </a:cubicBezTo>
                  <a:cubicBezTo>
                    <a:pt x="18" y="0"/>
                    <a:pt x="19" y="0"/>
                    <a:pt x="20" y="1"/>
                  </a:cubicBezTo>
                  <a:cubicBezTo>
                    <a:pt x="21" y="1"/>
                    <a:pt x="22"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5" name="Freeform 63">
              <a:extLst>
                <a:ext uri="{FF2B5EF4-FFF2-40B4-BE49-F238E27FC236}">
                  <a16:creationId xmlns:a16="http://schemas.microsoft.com/office/drawing/2014/main" id="{53BB8418-388C-4142-9A80-8BF00A87F7B0}"/>
                </a:ext>
              </a:extLst>
            </p:cNvPr>
            <p:cNvSpPr>
              <a:spLocks/>
            </p:cNvSpPr>
            <p:nvPr userDrawn="1"/>
          </p:nvSpPr>
          <p:spPr bwMode="auto">
            <a:xfrm>
              <a:off x="2043046" y="6383459"/>
              <a:ext cx="19181" cy="136010"/>
            </a:xfrm>
            <a:custGeom>
              <a:avLst/>
              <a:gdLst>
                <a:gd name="T0" fmla="*/ 0 w 11"/>
                <a:gd name="T1" fmla="*/ 78 h 78"/>
                <a:gd name="T2" fmla="*/ 0 w 11"/>
                <a:gd name="T3" fmla="*/ 6 h 78"/>
                <a:gd name="T4" fmla="*/ 11 w 11"/>
                <a:gd name="T5" fmla="*/ 0 h 78"/>
                <a:gd name="T6" fmla="*/ 11 w 11"/>
                <a:gd name="T7" fmla="*/ 78 h 78"/>
                <a:gd name="T8" fmla="*/ 0 w 11"/>
                <a:gd name="T9" fmla="*/ 78 h 78"/>
              </a:gdLst>
              <a:ahLst/>
              <a:cxnLst>
                <a:cxn ang="0">
                  <a:pos x="T0" y="T1"/>
                </a:cxn>
                <a:cxn ang="0">
                  <a:pos x="T2" y="T3"/>
                </a:cxn>
                <a:cxn ang="0">
                  <a:pos x="T4" y="T5"/>
                </a:cxn>
                <a:cxn ang="0">
                  <a:pos x="T6" y="T7"/>
                </a:cxn>
                <a:cxn ang="0">
                  <a:pos x="T8" y="T9"/>
                </a:cxn>
              </a:cxnLst>
              <a:rect l="0" t="0" r="r" b="b"/>
              <a:pathLst>
                <a:path w="11" h="78">
                  <a:moveTo>
                    <a:pt x="0" y="78"/>
                  </a:moveTo>
                  <a:lnTo>
                    <a:pt x="0" y="6"/>
                  </a:lnTo>
                  <a:lnTo>
                    <a:pt x="11" y="0"/>
                  </a:lnTo>
                  <a:lnTo>
                    <a:pt x="11" y="78"/>
                  </a:lnTo>
                  <a:lnTo>
                    <a:pt x="0"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6" name="Freeform 64">
              <a:extLst>
                <a:ext uri="{FF2B5EF4-FFF2-40B4-BE49-F238E27FC236}">
                  <a16:creationId xmlns:a16="http://schemas.microsoft.com/office/drawing/2014/main" id="{0256DB41-B3C1-4FEB-B394-9762C00E7F70}"/>
                </a:ext>
              </a:extLst>
            </p:cNvPr>
            <p:cNvSpPr>
              <a:spLocks noEditPoints="1"/>
            </p:cNvSpPr>
            <p:nvPr userDrawn="1"/>
          </p:nvSpPr>
          <p:spPr bwMode="auto">
            <a:xfrm>
              <a:off x="2084896" y="6383459"/>
              <a:ext cx="80211" cy="137753"/>
            </a:xfrm>
            <a:custGeom>
              <a:avLst/>
              <a:gdLst>
                <a:gd name="T0" fmla="*/ 24 w 32"/>
                <a:gd name="T1" fmla="*/ 53 h 54"/>
                <a:gd name="T2" fmla="*/ 24 w 32"/>
                <a:gd name="T3" fmla="*/ 50 h 54"/>
                <a:gd name="T4" fmla="*/ 22 w 32"/>
                <a:gd name="T5" fmla="*/ 51 h 54"/>
                <a:gd name="T6" fmla="*/ 20 w 32"/>
                <a:gd name="T7" fmla="*/ 53 h 54"/>
                <a:gd name="T8" fmla="*/ 17 w 32"/>
                <a:gd name="T9" fmla="*/ 54 h 54"/>
                <a:gd name="T10" fmla="*/ 14 w 32"/>
                <a:gd name="T11" fmla="*/ 54 h 54"/>
                <a:gd name="T12" fmla="*/ 9 w 32"/>
                <a:gd name="T13" fmla="*/ 53 h 54"/>
                <a:gd name="T14" fmla="*/ 4 w 32"/>
                <a:gd name="T15" fmla="*/ 49 h 54"/>
                <a:gd name="T16" fmla="*/ 1 w 32"/>
                <a:gd name="T17" fmla="*/ 43 h 54"/>
                <a:gd name="T18" fmla="*/ 0 w 32"/>
                <a:gd name="T19" fmla="*/ 33 h 54"/>
                <a:gd name="T20" fmla="*/ 1 w 32"/>
                <a:gd name="T21" fmla="*/ 25 h 54"/>
                <a:gd name="T22" fmla="*/ 4 w 32"/>
                <a:gd name="T23" fmla="*/ 19 h 54"/>
                <a:gd name="T24" fmla="*/ 9 w 32"/>
                <a:gd name="T25" fmla="*/ 15 h 54"/>
                <a:gd name="T26" fmla="*/ 15 w 32"/>
                <a:gd name="T27" fmla="*/ 14 h 54"/>
                <a:gd name="T28" fmla="*/ 18 w 32"/>
                <a:gd name="T29" fmla="*/ 14 h 54"/>
                <a:gd name="T30" fmla="*/ 20 w 32"/>
                <a:gd name="T31" fmla="*/ 15 h 54"/>
                <a:gd name="T32" fmla="*/ 22 w 32"/>
                <a:gd name="T33" fmla="*/ 17 h 54"/>
                <a:gd name="T34" fmla="*/ 24 w 32"/>
                <a:gd name="T35" fmla="*/ 18 h 54"/>
                <a:gd name="T36" fmla="*/ 24 w 32"/>
                <a:gd name="T37" fmla="*/ 4 h 54"/>
                <a:gd name="T38" fmla="*/ 32 w 32"/>
                <a:gd name="T39" fmla="*/ 0 h 54"/>
                <a:gd name="T40" fmla="*/ 32 w 32"/>
                <a:gd name="T41" fmla="*/ 53 h 54"/>
                <a:gd name="T42" fmla="*/ 24 w 32"/>
                <a:gd name="T43" fmla="*/ 53 h 54"/>
                <a:gd name="T44" fmla="*/ 24 w 32"/>
                <a:gd name="T45" fmla="*/ 26 h 54"/>
                <a:gd name="T46" fmla="*/ 23 w 32"/>
                <a:gd name="T47" fmla="*/ 24 h 54"/>
                <a:gd name="T48" fmla="*/ 21 w 32"/>
                <a:gd name="T49" fmla="*/ 23 h 54"/>
                <a:gd name="T50" fmla="*/ 18 w 32"/>
                <a:gd name="T51" fmla="*/ 22 h 54"/>
                <a:gd name="T52" fmla="*/ 15 w 32"/>
                <a:gd name="T53" fmla="*/ 21 h 54"/>
                <a:gd name="T54" fmla="*/ 9 w 32"/>
                <a:gd name="T55" fmla="*/ 24 h 54"/>
                <a:gd name="T56" fmla="*/ 7 w 32"/>
                <a:gd name="T57" fmla="*/ 33 h 54"/>
                <a:gd name="T58" fmla="*/ 8 w 32"/>
                <a:gd name="T59" fmla="*/ 39 h 54"/>
                <a:gd name="T60" fmla="*/ 9 w 32"/>
                <a:gd name="T61" fmla="*/ 44 h 54"/>
                <a:gd name="T62" fmla="*/ 12 w 32"/>
                <a:gd name="T63" fmla="*/ 46 h 54"/>
                <a:gd name="T64" fmla="*/ 16 w 32"/>
                <a:gd name="T65" fmla="*/ 47 h 54"/>
                <a:gd name="T66" fmla="*/ 18 w 32"/>
                <a:gd name="T67" fmla="*/ 47 h 54"/>
                <a:gd name="T68" fmla="*/ 21 w 32"/>
                <a:gd name="T69" fmla="*/ 46 h 54"/>
                <a:gd name="T70" fmla="*/ 23 w 32"/>
                <a:gd name="T71" fmla="*/ 44 h 54"/>
                <a:gd name="T72" fmla="*/ 24 w 32"/>
                <a:gd name="T73" fmla="*/ 42 h 54"/>
                <a:gd name="T74" fmla="*/ 24 w 32"/>
                <a:gd name="T7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54">
                  <a:moveTo>
                    <a:pt x="24" y="53"/>
                  </a:moveTo>
                  <a:cubicBezTo>
                    <a:pt x="24" y="50"/>
                    <a:pt x="24" y="50"/>
                    <a:pt x="24" y="50"/>
                  </a:cubicBezTo>
                  <a:cubicBezTo>
                    <a:pt x="24" y="50"/>
                    <a:pt x="23" y="51"/>
                    <a:pt x="22" y="51"/>
                  </a:cubicBezTo>
                  <a:cubicBezTo>
                    <a:pt x="21" y="52"/>
                    <a:pt x="21" y="52"/>
                    <a:pt x="20" y="53"/>
                  </a:cubicBezTo>
                  <a:cubicBezTo>
                    <a:pt x="19" y="53"/>
                    <a:pt x="18" y="54"/>
                    <a:pt x="17" y="54"/>
                  </a:cubicBezTo>
                  <a:cubicBezTo>
                    <a:pt x="16" y="54"/>
                    <a:pt x="15" y="54"/>
                    <a:pt x="14" y="54"/>
                  </a:cubicBezTo>
                  <a:cubicBezTo>
                    <a:pt x="12" y="54"/>
                    <a:pt x="10" y="54"/>
                    <a:pt x="9" y="53"/>
                  </a:cubicBezTo>
                  <a:cubicBezTo>
                    <a:pt x="7" y="52"/>
                    <a:pt x="5" y="51"/>
                    <a:pt x="4" y="49"/>
                  </a:cubicBezTo>
                  <a:cubicBezTo>
                    <a:pt x="3" y="48"/>
                    <a:pt x="1" y="45"/>
                    <a:pt x="1" y="43"/>
                  </a:cubicBezTo>
                  <a:cubicBezTo>
                    <a:pt x="0" y="40"/>
                    <a:pt x="0" y="37"/>
                    <a:pt x="0" y="33"/>
                  </a:cubicBezTo>
                  <a:cubicBezTo>
                    <a:pt x="0" y="30"/>
                    <a:pt x="0" y="27"/>
                    <a:pt x="1" y="25"/>
                  </a:cubicBezTo>
                  <a:cubicBezTo>
                    <a:pt x="2" y="22"/>
                    <a:pt x="3" y="20"/>
                    <a:pt x="4" y="19"/>
                  </a:cubicBezTo>
                  <a:cubicBezTo>
                    <a:pt x="6" y="17"/>
                    <a:pt x="7" y="16"/>
                    <a:pt x="9" y="15"/>
                  </a:cubicBezTo>
                  <a:cubicBezTo>
                    <a:pt x="11" y="14"/>
                    <a:pt x="13" y="14"/>
                    <a:pt x="15" y="14"/>
                  </a:cubicBezTo>
                  <a:cubicBezTo>
                    <a:pt x="16" y="14"/>
                    <a:pt x="17" y="14"/>
                    <a:pt x="18" y="14"/>
                  </a:cubicBezTo>
                  <a:cubicBezTo>
                    <a:pt x="18" y="15"/>
                    <a:pt x="19" y="15"/>
                    <a:pt x="20" y="15"/>
                  </a:cubicBezTo>
                  <a:cubicBezTo>
                    <a:pt x="21" y="16"/>
                    <a:pt x="22" y="16"/>
                    <a:pt x="22" y="17"/>
                  </a:cubicBezTo>
                  <a:cubicBezTo>
                    <a:pt x="23" y="17"/>
                    <a:pt x="24" y="18"/>
                    <a:pt x="24" y="18"/>
                  </a:cubicBezTo>
                  <a:cubicBezTo>
                    <a:pt x="24" y="4"/>
                    <a:pt x="24" y="4"/>
                    <a:pt x="24" y="4"/>
                  </a:cubicBezTo>
                  <a:cubicBezTo>
                    <a:pt x="32" y="0"/>
                    <a:pt x="32" y="0"/>
                    <a:pt x="32" y="0"/>
                  </a:cubicBezTo>
                  <a:cubicBezTo>
                    <a:pt x="32" y="53"/>
                    <a:pt x="32" y="53"/>
                    <a:pt x="32" y="53"/>
                  </a:cubicBezTo>
                  <a:lnTo>
                    <a:pt x="24" y="53"/>
                  </a:lnTo>
                  <a:close/>
                  <a:moveTo>
                    <a:pt x="24" y="26"/>
                  </a:moveTo>
                  <a:cubicBezTo>
                    <a:pt x="24" y="26"/>
                    <a:pt x="23" y="25"/>
                    <a:pt x="23" y="24"/>
                  </a:cubicBezTo>
                  <a:cubicBezTo>
                    <a:pt x="22" y="24"/>
                    <a:pt x="22" y="23"/>
                    <a:pt x="21" y="23"/>
                  </a:cubicBezTo>
                  <a:cubicBezTo>
                    <a:pt x="20" y="22"/>
                    <a:pt x="19" y="22"/>
                    <a:pt x="18" y="22"/>
                  </a:cubicBezTo>
                  <a:cubicBezTo>
                    <a:pt x="17" y="21"/>
                    <a:pt x="16" y="21"/>
                    <a:pt x="15" y="21"/>
                  </a:cubicBezTo>
                  <a:cubicBezTo>
                    <a:pt x="13" y="21"/>
                    <a:pt x="11" y="22"/>
                    <a:pt x="9" y="24"/>
                  </a:cubicBezTo>
                  <a:cubicBezTo>
                    <a:pt x="8" y="26"/>
                    <a:pt x="7" y="29"/>
                    <a:pt x="7" y="33"/>
                  </a:cubicBezTo>
                  <a:cubicBezTo>
                    <a:pt x="7" y="36"/>
                    <a:pt x="7" y="38"/>
                    <a:pt x="8" y="39"/>
                  </a:cubicBezTo>
                  <a:cubicBezTo>
                    <a:pt x="8" y="41"/>
                    <a:pt x="9" y="43"/>
                    <a:pt x="9" y="44"/>
                  </a:cubicBezTo>
                  <a:cubicBezTo>
                    <a:pt x="10" y="45"/>
                    <a:pt x="11" y="46"/>
                    <a:pt x="12" y="46"/>
                  </a:cubicBezTo>
                  <a:cubicBezTo>
                    <a:pt x="13" y="47"/>
                    <a:pt x="14" y="47"/>
                    <a:pt x="16" y="47"/>
                  </a:cubicBezTo>
                  <a:cubicBezTo>
                    <a:pt x="17" y="47"/>
                    <a:pt x="18" y="47"/>
                    <a:pt x="18" y="47"/>
                  </a:cubicBezTo>
                  <a:cubicBezTo>
                    <a:pt x="19" y="46"/>
                    <a:pt x="20" y="46"/>
                    <a:pt x="21" y="46"/>
                  </a:cubicBezTo>
                  <a:cubicBezTo>
                    <a:pt x="21" y="45"/>
                    <a:pt x="22" y="45"/>
                    <a:pt x="23" y="44"/>
                  </a:cubicBezTo>
                  <a:cubicBezTo>
                    <a:pt x="23" y="43"/>
                    <a:pt x="24" y="43"/>
                    <a:pt x="24" y="42"/>
                  </a:cubicBezTo>
                  <a:lnTo>
                    <a:pt x="24"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7" name="Freeform 65">
              <a:extLst>
                <a:ext uri="{FF2B5EF4-FFF2-40B4-BE49-F238E27FC236}">
                  <a16:creationId xmlns:a16="http://schemas.microsoft.com/office/drawing/2014/main" id="{F2BC9C1F-3F30-47A6-B503-20FB179B7F3A}"/>
                </a:ext>
              </a:extLst>
            </p:cNvPr>
            <p:cNvSpPr>
              <a:spLocks/>
            </p:cNvSpPr>
            <p:nvPr userDrawn="1"/>
          </p:nvSpPr>
          <p:spPr bwMode="auto">
            <a:xfrm>
              <a:off x="2229624" y="6421821"/>
              <a:ext cx="122060" cy="97648"/>
            </a:xfrm>
            <a:custGeom>
              <a:avLst/>
              <a:gdLst>
                <a:gd name="T0" fmla="*/ 55 w 70"/>
                <a:gd name="T1" fmla="*/ 56 h 56"/>
                <a:gd name="T2" fmla="*/ 45 w 70"/>
                <a:gd name="T3" fmla="*/ 56 h 56"/>
                <a:gd name="T4" fmla="*/ 35 w 70"/>
                <a:gd name="T5" fmla="*/ 16 h 56"/>
                <a:gd name="T6" fmla="*/ 25 w 70"/>
                <a:gd name="T7" fmla="*/ 56 h 56"/>
                <a:gd name="T8" fmla="*/ 16 w 70"/>
                <a:gd name="T9" fmla="*/ 56 h 56"/>
                <a:gd name="T10" fmla="*/ 0 w 70"/>
                <a:gd name="T11" fmla="*/ 0 h 56"/>
                <a:gd name="T12" fmla="*/ 12 w 70"/>
                <a:gd name="T13" fmla="*/ 0 h 56"/>
                <a:gd name="T14" fmla="*/ 20 w 70"/>
                <a:gd name="T15" fmla="*/ 38 h 56"/>
                <a:gd name="T16" fmla="*/ 31 w 70"/>
                <a:gd name="T17" fmla="*/ 0 h 56"/>
                <a:gd name="T18" fmla="*/ 39 w 70"/>
                <a:gd name="T19" fmla="*/ 0 h 56"/>
                <a:gd name="T20" fmla="*/ 51 w 70"/>
                <a:gd name="T21" fmla="*/ 38 h 56"/>
                <a:gd name="T22" fmla="*/ 60 w 70"/>
                <a:gd name="T23" fmla="*/ 0 h 56"/>
                <a:gd name="T24" fmla="*/ 70 w 70"/>
                <a:gd name="T25" fmla="*/ 0 h 56"/>
                <a:gd name="T26" fmla="*/ 55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5" y="56"/>
                  </a:moveTo>
                  <a:lnTo>
                    <a:pt x="45" y="56"/>
                  </a:lnTo>
                  <a:lnTo>
                    <a:pt x="35" y="16"/>
                  </a:lnTo>
                  <a:lnTo>
                    <a:pt x="25" y="56"/>
                  </a:lnTo>
                  <a:lnTo>
                    <a:pt x="16" y="56"/>
                  </a:lnTo>
                  <a:lnTo>
                    <a:pt x="0" y="0"/>
                  </a:lnTo>
                  <a:lnTo>
                    <a:pt x="12" y="0"/>
                  </a:lnTo>
                  <a:lnTo>
                    <a:pt x="20" y="38"/>
                  </a:lnTo>
                  <a:lnTo>
                    <a:pt x="31" y="0"/>
                  </a:lnTo>
                  <a:lnTo>
                    <a:pt x="39" y="0"/>
                  </a:lnTo>
                  <a:lnTo>
                    <a:pt x="51" y="38"/>
                  </a:lnTo>
                  <a:lnTo>
                    <a:pt x="60" y="0"/>
                  </a:lnTo>
                  <a:lnTo>
                    <a:pt x="70" y="0"/>
                  </a:lnTo>
                  <a:lnTo>
                    <a:pt x="55"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8" name="Freeform 66">
              <a:extLst>
                <a:ext uri="{FF2B5EF4-FFF2-40B4-BE49-F238E27FC236}">
                  <a16:creationId xmlns:a16="http://schemas.microsoft.com/office/drawing/2014/main" id="{F2E1921C-CA0E-4886-93CA-956A6497CF03}"/>
                </a:ext>
              </a:extLst>
            </p:cNvPr>
            <p:cNvSpPr>
              <a:spLocks noEditPoints="1"/>
            </p:cNvSpPr>
            <p:nvPr userDrawn="1"/>
          </p:nvSpPr>
          <p:spPr bwMode="auto">
            <a:xfrm>
              <a:off x="2362147" y="6418333"/>
              <a:ext cx="88930" cy="102879"/>
            </a:xfrm>
            <a:custGeom>
              <a:avLst/>
              <a:gdLst>
                <a:gd name="T0" fmla="*/ 35 w 35"/>
                <a:gd name="T1" fmla="*/ 20 h 40"/>
                <a:gd name="T2" fmla="*/ 33 w 35"/>
                <a:gd name="T3" fmla="*/ 28 h 40"/>
                <a:gd name="T4" fmla="*/ 30 w 35"/>
                <a:gd name="T5" fmla="*/ 35 h 40"/>
                <a:gd name="T6" fmla="*/ 24 w 35"/>
                <a:gd name="T7" fmla="*/ 39 h 40"/>
                <a:gd name="T8" fmla="*/ 17 w 35"/>
                <a:gd name="T9" fmla="*/ 40 h 40"/>
                <a:gd name="T10" fmla="*/ 11 w 35"/>
                <a:gd name="T11" fmla="*/ 39 h 40"/>
                <a:gd name="T12" fmla="*/ 5 w 35"/>
                <a:gd name="T13" fmla="*/ 35 h 40"/>
                <a:gd name="T14" fmla="*/ 2 w 35"/>
                <a:gd name="T15" fmla="*/ 28 h 40"/>
                <a:gd name="T16" fmla="*/ 0 w 35"/>
                <a:gd name="T17" fmla="*/ 20 h 40"/>
                <a:gd name="T18" fmla="*/ 2 w 35"/>
                <a:gd name="T19" fmla="*/ 12 h 40"/>
                <a:gd name="T20" fmla="*/ 5 w 35"/>
                <a:gd name="T21" fmla="*/ 5 h 40"/>
                <a:gd name="T22" fmla="*/ 11 w 35"/>
                <a:gd name="T23" fmla="*/ 1 h 40"/>
                <a:gd name="T24" fmla="*/ 18 w 35"/>
                <a:gd name="T25" fmla="*/ 0 h 40"/>
                <a:gd name="T26" fmla="*/ 24 w 35"/>
                <a:gd name="T27" fmla="*/ 1 h 40"/>
                <a:gd name="T28" fmla="*/ 30 w 35"/>
                <a:gd name="T29" fmla="*/ 5 h 40"/>
                <a:gd name="T30" fmla="*/ 33 w 35"/>
                <a:gd name="T31" fmla="*/ 12 h 40"/>
                <a:gd name="T32" fmla="*/ 35 w 35"/>
                <a:gd name="T33" fmla="*/ 20 h 40"/>
                <a:gd name="T34" fmla="*/ 27 w 35"/>
                <a:gd name="T35" fmla="*/ 20 h 40"/>
                <a:gd name="T36" fmla="*/ 26 w 35"/>
                <a:gd name="T37" fmla="*/ 15 h 40"/>
                <a:gd name="T38" fmla="*/ 24 w 35"/>
                <a:gd name="T39" fmla="*/ 11 h 40"/>
                <a:gd name="T40" fmla="*/ 21 w 35"/>
                <a:gd name="T41" fmla="*/ 8 h 40"/>
                <a:gd name="T42" fmla="*/ 17 w 35"/>
                <a:gd name="T43" fmla="*/ 7 h 40"/>
                <a:gd name="T44" fmla="*/ 13 w 35"/>
                <a:gd name="T45" fmla="*/ 8 h 40"/>
                <a:gd name="T46" fmla="*/ 10 w 35"/>
                <a:gd name="T47" fmla="*/ 11 h 40"/>
                <a:gd name="T48" fmla="*/ 9 w 35"/>
                <a:gd name="T49" fmla="*/ 15 h 40"/>
                <a:gd name="T50" fmla="*/ 8 w 35"/>
                <a:gd name="T51" fmla="*/ 20 h 40"/>
                <a:gd name="T52" fmla="*/ 9 w 35"/>
                <a:gd name="T53" fmla="*/ 26 h 40"/>
                <a:gd name="T54" fmla="*/ 11 w 35"/>
                <a:gd name="T55" fmla="*/ 30 h 40"/>
                <a:gd name="T56" fmla="*/ 14 w 35"/>
                <a:gd name="T57" fmla="*/ 32 h 40"/>
                <a:gd name="T58" fmla="*/ 18 w 35"/>
                <a:gd name="T59" fmla="*/ 33 h 40"/>
                <a:gd name="T60" fmla="*/ 21 w 35"/>
                <a:gd name="T61" fmla="*/ 32 h 40"/>
                <a:gd name="T62" fmla="*/ 24 w 35"/>
                <a:gd name="T63" fmla="*/ 29 h 40"/>
                <a:gd name="T64" fmla="*/ 26 w 35"/>
                <a:gd name="T65" fmla="*/ 25 h 40"/>
                <a:gd name="T66" fmla="*/ 27 w 35"/>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0">
                  <a:moveTo>
                    <a:pt x="35" y="20"/>
                  </a:moveTo>
                  <a:cubicBezTo>
                    <a:pt x="35" y="23"/>
                    <a:pt x="34" y="26"/>
                    <a:pt x="33" y="28"/>
                  </a:cubicBezTo>
                  <a:cubicBezTo>
                    <a:pt x="32" y="31"/>
                    <a:pt x="31" y="33"/>
                    <a:pt x="30" y="35"/>
                  </a:cubicBezTo>
                  <a:cubicBezTo>
                    <a:pt x="28" y="37"/>
                    <a:pt x="26" y="38"/>
                    <a:pt x="24" y="39"/>
                  </a:cubicBezTo>
                  <a:cubicBezTo>
                    <a:pt x="22" y="40"/>
                    <a:pt x="20" y="40"/>
                    <a:pt x="17" y="40"/>
                  </a:cubicBezTo>
                  <a:cubicBezTo>
                    <a:pt x="15" y="40"/>
                    <a:pt x="13" y="40"/>
                    <a:pt x="11" y="39"/>
                  </a:cubicBezTo>
                  <a:cubicBezTo>
                    <a:pt x="8" y="38"/>
                    <a:pt x="7" y="36"/>
                    <a:pt x="5" y="35"/>
                  </a:cubicBezTo>
                  <a:cubicBezTo>
                    <a:pt x="4" y="33"/>
                    <a:pt x="2" y="31"/>
                    <a:pt x="2" y="28"/>
                  </a:cubicBezTo>
                  <a:cubicBezTo>
                    <a:pt x="1" y="26"/>
                    <a:pt x="0" y="23"/>
                    <a:pt x="0" y="20"/>
                  </a:cubicBezTo>
                  <a:cubicBezTo>
                    <a:pt x="0" y="17"/>
                    <a:pt x="1" y="14"/>
                    <a:pt x="2" y="12"/>
                  </a:cubicBezTo>
                  <a:cubicBezTo>
                    <a:pt x="3" y="9"/>
                    <a:pt x="4" y="7"/>
                    <a:pt x="5" y="5"/>
                  </a:cubicBezTo>
                  <a:cubicBezTo>
                    <a:pt x="7" y="4"/>
                    <a:pt x="9" y="2"/>
                    <a:pt x="11" y="1"/>
                  </a:cubicBezTo>
                  <a:cubicBezTo>
                    <a:pt x="13" y="1"/>
                    <a:pt x="15" y="0"/>
                    <a:pt x="18" y="0"/>
                  </a:cubicBezTo>
                  <a:cubicBezTo>
                    <a:pt x="20" y="0"/>
                    <a:pt x="22" y="1"/>
                    <a:pt x="24" y="1"/>
                  </a:cubicBezTo>
                  <a:cubicBezTo>
                    <a:pt x="26" y="2"/>
                    <a:pt x="28" y="4"/>
                    <a:pt x="30" y="5"/>
                  </a:cubicBezTo>
                  <a:cubicBezTo>
                    <a:pt x="31" y="7"/>
                    <a:pt x="32" y="9"/>
                    <a:pt x="33" y="12"/>
                  </a:cubicBezTo>
                  <a:cubicBezTo>
                    <a:pt x="34" y="14"/>
                    <a:pt x="35" y="17"/>
                    <a:pt x="35" y="20"/>
                  </a:cubicBezTo>
                  <a:close/>
                  <a:moveTo>
                    <a:pt x="27" y="20"/>
                  </a:moveTo>
                  <a:cubicBezTo>
                    <a:pt x="27" y="18"/>
                    <a:pt x="27" y="16"/>
                    <a:pt x="26" y="15"/>
                  </a:cubicBezTo>
                  <a:cubicBezTo>
                    <a:pt x="26" y="13"/>
                    <a:pt x="25" y="12"/>
                    <a:pt x="24" y="11"/>
                  </a:cubicBezTo>
                  <a:cubicBezTo>
                    <a:pt x="24" y="10"/>
                    <a:pt x="23" y="9"/>
                    <a:pt x="21" y="8"/>
                  </a:cubicBezTo>
                  <a:cubicBezTo>
                    <a:pt x="20" y="8"/>
                    <a:pt x="19" y="7"/>
                    <a:pt x="17" y="7"/>
                  </a:cubicBezTo>
                  <a:cubicBezTo>
                    <a:pt x="16" y="7"/>
                    <a:pt x="14" y="8"/>
                    <a:pt x="13" y="8"/>
                  </a:cubicBezTo>
                  <a:cubicBezTo>
                    <a:pt x="12" y="9"/>
                    <a:pt x="11" y="10"/>
                    <a:pt x="10" y="11"/>
                  </a:cubicBezTo>
                  <a:cubicBezTo>
                    <a:pt x="10" y="12"/>
                    <a:pt x="9" y="13"/>
                    <a:pt x="9" y="15"/>
                  </a:cubicBezTo>
                  <a:cubicBezTo>
                    <a:pt x="8" y="16"/>
                    <a:pt x="8" y="18"/>
                    <a:pt x="8" y="20"/>
                  </a:cubicBezTo>
                  <a:cubicBezTo>
                    <a:pt x="8" y="22"/>
                    <a:pt x="8" y="24"/>
                    <a:pt x="9" y="26"/>
                  </a:cubicBezTo>
                  <a:cubicBezTo>
                    <a:pt x="9" y="27"/>
                    <a:pt x="10" y="28"/>
                    <a:pt x="11" y="30"/>
                  </a:cubicBezTo>
                  <a:cubicBezTo>
                    <a:pt x="11" y="31"/>
                    <a:pt x="12" y="32"/>
                    <a:pt x="14" y="32"/>
                  </a:cubicBezTo>
                  <a:cubicBezTo>
                    <a:pt x="15" y="33"/>
                    <a:pt x="16" y="33"/>
                    <a:pt x="18" y="33"/>
                  </a:cubicBezTo>
                  <a:cubicBezTo>
                    <a:pt x="19" y="33"/>
                    <a:pt x="20" y="33"/>
                    <a:pt x="21" y="32"/>
                  </a:cubicBezTo>
                  <a:cubicBezTo>
                    <a:pt x="23" y="31"/>
                    <a:pt x="24"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9" name="Freeform 67">
              <a:extLst>
                <a:ext uri="{FF2B5EF4-FFF2-40B4-BE49-F238E27FC236}">
                  <a16:creationId xmlns:a16="http://schemas.microsoft.com/office/drawing/2014/main" id="{33147323-CD74-4B45-8B3D-9FC2D6ABC4D5}"/>
                </a:ext>
              </a:extLst>
            </p:cNvPr>
            <p:cNvSpPr>
              <a:spLocks/>
            </p:cNvSpPr>
            <p:nvPr userDrawn="1"/>
          </p:nvSpPr>
          <p:spPr bwMode="auto">
            <a:xfrm>
              <a:off x="2468514" y="6418333"/>
              <a:ext cx="59286" cy="101135"/>
            </a:xfrm>
            <a:custGeom>
              <a:avLst/>
              <a:gdLst>
                <a:gd name="T0" fmla="*/ 21 w 23"/>
                <a:gd name="T1" fmla="*/ 9 h 39"/>
                <a:gd name="T2" fmla="*/ 19 w 23"/>
                <a:gd name="T3" fmla="*/ 8 h 39"/>
                <a:gd name="T4" fmla="*/ 16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10 w 23"/>
                <a:gd name="T21" fmla="*/ 3 h 39"/>
                <a:gd name="T22" fmla="*/ 12 w 23"/>
                <a:gd name="T23" fmla="*/ 1 h 39"/>
                <a:gd name="T24" fmla="*/ 14 w 23"/>
                <a:gd name="T25" fmla="*/ 0 h 39"/>
                <a:gd name="T26" fmla="*/ 17 w 23"/>
                <a:gd name="T27" fmla="*/ 0 h 39"/>
                <a:gd name="T28" fmla="*/ 21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20" y="8"/>
                    <a:pt x="19" y="8"/>
                  </a:cubicBezTo>
                  <a:cubicBezTo>
                    <a:pt x="18" y="8"/>
                    <a:pt x="17" y="7"/>
                    <a:pt x="16" y="7"/>
                  </a:cubicBezTo>
                  <a:cubicBezTo>
                    <a:pt x="13" y="7"/>
                    <a:pt x="11" y="8"/>
                    <a:pt x="10" y="10"/>
                  </a:cubicBezTo>
                  <a:cubicBezTo>
                    <a:pt x="9"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10" y="3"/>
                  </a:cubicBezTo>
                  <a:cubicBezTo>
                    <a:pt x="10" y="2"/>
                    <a:pt x="11" y="2"/>
                    <a:pt x="12" y="1"/>
                  </a:cubicBezTo>
                  <a:cubicBezTo>
                    <a:pt x="12" y="1"/>
                    <a:pt x="13" y="1"/>
                    <a:pt x="14" y="0"/>
                  </a:cubicBezTo>
                  <a:cubicBezTo>
                    <a:pt x="15" y="0"/>
                    <a:pt x="16" y="0"/>
                    <a:pt x="17" y="0"/>
                  </a:cubicBezTo>
                  <a:cubicBezTo>
                    <a:pt x="18" y="0"/>
                    <a:pt x="20" y="0"/>
                    <a:pt x="21" y="1"/>
                  </a:cubicBezTo>
                  <a:cubicBezTo>
                    <a:pt x="22" y="1"/>
                    <a:pt x="23"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50" name="Freeform 68">
              <a:extLst>
                <a:ext uri="{FF2B5EF4-FFF2-40B4-BE49-F238E27FC236}">
                  <a16:creationId xmlns:a16="http://schemas.microsoft.com/office/drawing/2014/main" id="{646502BE-8655-4E99-B8D3-19E6C1D2B9F4}"/>
                </a:ext>
              </a:extLst>
            </p:cNvPr>
            <p:cNvSpPr>
              <a:spLocks/>
            </p:cNvSpPr>
            <p:nvPr userDrawn="1"/>
          </p:nvSpPr>
          <p:spPr bwMode="auto">
            <a:xfrm>
              <a:off x="2545237" y="6383459"/>
              <a:ext cx="76723" cy="136010"/>
            </a:xfrm>
            <a:custGeom>
              <a:avLst/>
              <a:gdLst>
                <a:gd name="T0" fmla="*/ 31 w 44"/>
                <a:gd name="T1" fmla="*/ 78 h 78"/>
                <a:gd name="T2" fmla="*/ 19 w 44"/>
                <a:gd name="T3" fmla="*/ 50 h 78"/>
                <a:gd name="T4" fmla="*/ 10 w 44"/>
                <a:gd name="T5" fmla="*/ 61 h 78"/>
                <a:gd name="T6" fmla="*/ 10 w 44"/>
                <a:gd name="T7" fmla="*/ 78 h 78"/>
                <a:gd name="T8" fmla="*/ 0 w 44"/>
                <a:gd name="T9" fmla="*/ 78 h 78"/>
                <a:gd name="T10" fmla="*/ 0 w 44"/>
                <a:gd name="T11" fmla="*/ 6 h 78"/>
                <a:gd name="T12" fmla="*/ 10 w 44"/>
                <a:gd name="T13" fmla="*/ 0 h 78"/>
                <a:gd name="T14" fmla="*/ 10 w 44"/>
                <a:gd name="T15" fmla="*/ 47 h 78"/>
                <a:gd name="T16" fmla="*/ 28 w 44"/>
                <a:gd name="T17" fmla="*/ 22 h 78"/>
                <a:gd name="T18" fmla="*/ 41 w 44"/>
                <a:gd name="T19" fmla="*/ 22 h 78"/>
                <a:gd name="T20" fmla="*/ 26 w 44"/>
                <a:gd name="T21" fmla="*/ 41 h 78"/>
                <a:gd name="T22" fmla="*/ 44 w 44"/>
                <a:gd name="T23" fmla="*/ 78 h 78"/>
                <a:gd name="T24" fmla="*/ 31 w 4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78">
                  <a:moveTo>
                    <a:pt x="31" y="78"/>
                  </a:moveTo>
                  <a:lnTo>
                    <a:pt x="19" y="50"/>
                  </a:lnTo>
                  <a:lnTo>
                    <a:pt x="10" y="61"/>
                  </a:lnTo>
                  <a:lnTo>
                    <a:pt x="10" y="78"/>
                  </a:lnTo>
                  <a:lnTo>
                    <a:pt x="0" y="78"/>
                  </a:lnTo>
                  <a:lnTo>
                    <a:pt x="0" y="6"/>
                  </a:lnTo>
                  <a:lnTo>
                    <a:pt x="10" y="0"/>
                  </a:lnTo>
                  <a:lnTo>
                    <a:pt x="10" y="47"/>
                  </a:lnTo>
                  <a:lnTo>
                    <a:pt x="28" y="22"/>
                  </a:lnTo>
                  <a:lnTo>
                    <a:pt x="41" y="22"/>
                  </a:lnTo>
                  <a:lnTo>
                    <a:pt x="26" y="41"/>
                  </a:lnTo>
                  <a:lnTo>
                    <a:pt x="44" y="78"/>
                  </a:lnTo>
                  <a:lnTo>
                    <a:pt x="31"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51" name="Freeform 69">
              <a:extLst>
                <a:ext uri="{FF2B5EF4-FFF2-40B4-BE49-F238E27FC236}">
                  <a16:creationId xmlns:a16="http://schemas.microsoft.com/office/drawing/2014/main" id="{7B89F1B5-6B06-45D2-838B-039A44EFFD1B}"/>
                </a:ext>
              </a:extLst>
            </p:cNvPr>
            <p:cNvSpPr>
              <a:spLocks/>
            </p:cNvSpPr>
            <p:nvPr userDrawn="1"/>
          </p:nvSpPr>
          <p:spPr bwMode="auto">
            <a:xfrm>
              <a:off x="2628936" y="6418333"/>
              <a:ext cx="74980" cy="102879"/>
            </a:xfrm>
            <a:custGeom>
              <a:avLst/>
              <a:gdLst>
                <a:gd name="T0" fmla="*/ 28 w 29"/>
                <a:gd name="T1" fmla="*/ 4 h 40"/>
                <a:gd name="T2" fmla="*/ 25 w 29"/>
                <a:gd name="T3" fmla="*/ 10 h 40"/>
                <a:gd name="T4" fmla="*/ 20 w 29"/>
                <a:gd name="T5" fmla="*/ 8 h 40"/>
                <a:gd name="T6" fmla="*/ 15 w 29"/>
                <a:gd name="T7" fmla="*/ 7 h 40"/>
                <a:gd name="T8" fmla="*/ 11 w 29"/>
                <a:gd name="T9" fmla="*/ 8 h 40"/>
                <a:gd name="T10" fmla="*/ 9 w 29"/>
                <a:gd name="T11" fmla="*/ 10 h 40"/>
                <a:gd name="T12" fmla="*/ 10 w 29"/>
                <a:gd name="T13" fmla="*/ 12 h 40"/>
                <a:gd name="T14" fmla="*/ 11 w 29"/>
                <a:gd name="T15" fmla="*/ 13 h 40"/>
                <a:gd name="T16" fmla="*/ 13 w 29"/>
                <a:gd name="T17" fmla="*/ 14 h 40"/>
                <a:gd name="T18" fmla="*/ 17 w 29"/>
                <a:gd name="T19" fmla="*/ 16 h 40"/>
                <a:gd name="T20" fmla="*/ 22 w 29"/>
                <a:gd name="T21" fmla="*/ 18 h 40"/>
                <a:gd name="T22" fmla="*/ 26 w 29"/>
                <a:gd name="T23" fmla="*/ 21 h 40"/>
                <a:gd name="T24" fmla="*/ 29 w 29"/>
                <a:gd name="T25" fmla="*/ 24 h 40"/>
                <a:gd name="T26" fmla="*/ 29 w 29"/>
                <a:gd name="T27" fmla="*/ 29 h 40"/>
                <a:gd name="T28" fmla="*/ 28 w 29"/>
                <a:gd name="T29" fmla="*/ 34 h 40"/>
                <a:gd name="T30" fmla="*/ 25 w 29"/>
                <a:gd name="T31" fmla="*/ 38 h 40"/>
                <a:gd name="T32" fmla="*/ 21 w 29"/>
                <a:gd name="T33" fmla="*/ 40 h 40"/>
                <a:gd name="T34" fmla="*/ 15 w 29"/>
                <a:gd name="T35" fmla="*/ 40 h 40"/>
                <a:gd name="T36" fmla="*/ 7 w 29"/>
                <a:gd name="T37" fmla="*/ 39 h 40"/>
                <a:gd name="T38" fmla="*/ 0 w 29"/>
                <a:gd name="T39" fmla="*/ 35 h 40"/>
                <a:gd name="T40" fmla="*/ 4 w 29"/>
                <a:gd name="T41" fmla="*/ 30 h 40"/>
                <a:gd name="T42" fmla="*/ 9 w 29"/>
                <a:gd name="T43" fmla="*/ 32 h 40"/>
                <a:gd name="T44" fmla="*/ 15 w 29"/>
                <a:gd name="T45" fmla="*/ 33 h 40"/>
                <a:gd name="T46" fmla="*/ 20 w 29"/>
                <a:gd name="T47" fmla="*/ 32 h 40"/>
                <a:gd name="T48" fmla="*/ 22 w 29"/>
                <a:gd name="T49" fmla="*/ 29 h 40"/>
                <a:gd name="T50" fmla="*/ 21 w 29"/>
                <a:gd name="T51" fmla="*/ 27 h 40"/>
                <a:gd name="T52" fmla="*/ 20 w 29"/>
                <a:gd name="T53" fmla="*/ 26 h 40"/>
                <a:gd name="T54" fmla="*/ 17 w 29"/>
                <a:gd name="T55" fmla="*/ 24 h 40"/>
                <a:gd name="T56" fmla="*/ 13 w 29"/>
                <a:gd name="T57" fmla="*/ 23 h 40"/>
                <a:gd name="T58" fmla="*/ 8 w 29"/>
                <a:gd name="T59" fmla="*/ 20 h 40"/>
                <a:gd name="T60" fmla="*/ 4 w 29"/>
                <a:gd name="T61" fmla="*/ 18 h 40"/>
                <a:gd name="T62" fmla="*/ 2 w 29"/>
                <a:gd name="T63" fmla="*/ 15 h 40"/>
                <a:gd name="T64" fmla="*/ 2 w 29"/>
                <a:gd name="T65" fmla="*/ 11 h 40"/>
                <a:gd name="T66" fmla="*/ 3 w 29"/>
                <a:gd name="T67" fmla="*/ 6 h 40"/>
                <a:gd name="T68" fmla="*/ 6 w 29"/>
                <a:gd name="T69" fmla="*/ 3 h 40"/>
                <a:gd name="T70" fmla="*/ 10 w 29"/>
                <a:gd name="T71" fmla="*/ 1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5" y="10"/>
                    <a:pt x="25" y="10"/>
                    <a:pt x="25" y="10"/>
                  </a:cubicBezTo>
                  <a:cubicBezTo>
                    <a:pt x="23" y="9"/>
                    <a:pt x="22" y="8"/>
                    <a:pt x="20" y="8"/>
                  </a:cubicBezTo>
                  <a:cubicBezTo>
                    <a:pt x="18" y="7"/>
                    <a:pt x="17" y="7"/>
                    <a:pt x="15" y="7"/>
                  </a:cubicBezTo>
                  <a:cubicBezTo>
                    <a:pt x="13" y="7"/>
                    <a:pt x="12" y="7"/>
                    <a:pt x="11" y="8"/>
                  </a:cubicBezTo>
                  <a:cubicBezTo>
                    <a:pt x="10" y="8"/>
                    <a:pt x="9" y="9"/>
                    <a:pt x="9" y="10"/>
                  </a:cubicBezTo>
                  <a:cubicBezTo>
                    <a:pt x="9" y="11"/>
                    <a:pt x="10" y="11"/>
                    <a:pt x="10" y="12"/>
                  </a:cubicBezTo>
                  <a:cubicBezTo>
                    <a:pt x="10" y="12"/>
                    <a:pt x="10" y="13"/>
                    <a:pt x="11" y="13"/>
                  </a:cubicBezTo>
                  <a:cubicBezTo>
                    <a:pt x="11" y="13"/>
                    <a:pt x="12" y="14"/>
                    <a:pt x="13" y="14"/>
                  </a:cubicBezTo>
                  <a:cubicBezTo>
                    <a:pt x="14" y="15"/>
                    <a:pt x="15" y="15"/>
                    <a:pt x="17" y="16"/>
                  </a:cubicBezTo>
                  <a:cubicBezTo>
                    <a:pt x="19" y="17"/>
                    <a:pt x="21" y="18"/>
                    <a:pt x="22" y="18"/>
                  </a:cubicBezTo>
                  <a:cubicBezTo>
                    <a:pt x="24" y="19"/>
                    <a:pt x="25" y="20"/>
                    <a:pt x="26" y="21"/>
                  </a:cubicBezTo>
                  <a:cubicBezTo>
                    <a:pt x="27" y="22"/>
                    <a:pt x="28" y="23"/>
                    <a:pt x="29" y="24"/>
                  </a:cubicBezTo>
                  <a:cubicBezTo>
                    <a:pt x="29" y="25"/>
                    <a:pt x="29" y="27"/>
                    <a:pt x="29" y="29"/>
                  </a:cubicBezTo>
                  <a:cubicBezTo>
                    <a:pt x="29" y="31"/>
                    <a:pt x="29" y="33"/>
                    <a:pt x="28" y="34"/>
                  </a:cubicBezTo>
                  <a:cubicBezTo>
                    <a:pt x="28" y="36"/>
                    <a:pt x="26" y="37"/>
                    <a:pt x="25" y="38"/>
                  </a:cubicBezTo>
                  <a:cubicBezTo>
                    <a:pt x="24" y="39"/>
                    <a:pt x="22" y="39"/>
                    <a:pt x="21" y="40"/>
                  </a:cubicBezTo>
                  <a:cubicBezTo>
                    <a:pt x="19" y="40"/>
                    <a:pt x="17" y="40"/>
                    <a:pt x="15" y="40"/>
                  </a:cubicBezTo>
                  <a:cubicBezTo>
                    <a:pt x="13" y="40"/>
                    <a:pt x="10" y="40"/>
                    <a:pt x="7" y="39"/>
                  </a:cubicBezTo>
                  <a:cubicBezTo>
                    <a:pt x="5" y="38"/>
                    <a:pt x="2" y="37"/>
                    <a:pt x="0" y="35"/>
                  </a:cubicBezTo>
                  <a:cubicBezTo>
                    <a:pt x="4" y="30"/>
                    <a:pt x="4" y="30"/>
                    <a:pt x="4" y="30"/>
                  </a:cubicBezTo>
                  <a:cubicBezTo>
                    <a:pt x="6" y="31"/>
                    <a:pt x="7" y="32"/>
                    <a:pt x="9" y="32"/>
                  </a:cubicBezTo>
                  <a:cubicBezTo>
                    <a:pt x="11" y="33"/>
                    <a:pt x="13" y="33"/>
                    <a:pt x="15" y="33"/>
                  </a:cubicBezTo>
                  <a:cubicBezTo>
                    <a:pt x="17" y="33"/>
                    <a:pt x="19" y="33"/>
                    <a:pt x="20" y="32"/>
                  </a:cubicBezTo>
                  <a:cubicBezTo>
                    <a:pt x="21" y="31"/>
                    <a:pt x="22" y="30"/>
                    <a:pt x="22" y="29"/>
                  </a:cubicBezTo>
                  <a:cubicBezTo>
                    <a:pt x="22" y="28"/>
                    <a:pt x="22" y="28"/>
                    <a:pt x="21" y="27"/>
                  </a:cubicBezTo>
                  <a:cubicBezTo>
                    <a:pt x="21" y="27"/>
                    <a:pt x="20" y="26"/>
                    <a:pt x="20" y="26"/>
                  </a:cubicBezTo>
                  <a:cubicBezTo>
                    <a:pt x="19" y="25"/>
                    <a:pt x="18" y="25"/>
                    <a:pt x="17" y="24"/>
                  </a:cubicBezTo>
                  <a:cubicBezTo>
                    <a:pt x="16" y="24"/>
                    <a:pt x="15" y="23"/>
                    <a:pt x="13" y="23"/>
                  </a:cubicBezTo>
                  <a:cubicBezTo>
                    <a:pt x="11" y="22"/>
                    <a:pt x="9" y="21"/>
                    <a:pt x="8" y="20"/>
                  </a:cubicBezTo>
                  <a:cubicBezTo>
                    <a:pt x="6" y="19"/>
                    <a:pt x="5" y="19"/>
                    <a:pt x="4" y="18"/>
                  </a:cubicBezTo>
                  <a:cubicBezTo>
                    <a:pt x="3" y="17"/>
                    <a:pt x="3" y="16"/>
                    <a:pt x="2" y="15"/>
                  </a:cubicBezTo>
                  <a:cubicBezTo>
                    <a:pt x="2" y="13"/>
                    <a:pt x="2" y="12"/>
                    <a:pt x="2" y="11"/>
                  </a:cubicBezTo>
                  <a:cubicBezTo>
                    <a:pt x="2" y="9"/>
                    <a:pt x="2" y="7"/>
                    <a:pt x="3" y="6"/>
                  </a:cubicBezTo>
                  <a:cubicBezTo>
                    <a:pt x="3" y="5"/>
                    <a:pt x="4" y="4"/>
                    <a:pt x="6" y="3"/>
                  </a:cubicBezTo>
                  <a:cubicBezTo>
                    <a:pt x="7" y="2"/>
                    <a:pt x="8" y="1"/>
                    <a:pt x="10" y="1"/>
                  </a:cubicBezTo>
                  <a:cubicBezTo>
                    <a:pt x="11" y="0"/>
                    <a:pt x="13" y="0"/>
                    <a:pt x="15" y="0"/>
                  </a:cubicBezTo>
                  <a:cubicBezTo>
                    <a:pt x="17" y="0"/>
                    <a:pt x="20"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52" name="Freeform 70">
              <a:extLst>
                <a:ext uri="{FF2B5EF4-FFF2-40B4-BE49-F238E27FC236}">
                  <a16:creationId xmlns:a16="http://schemas.microsoft.com/office/drawing/2014/main" id="{07A005EC-C937-4146-8D02-C00C5931EBCD}"/>
                </a:ext>
              </a:extLst>
            </p:cNvPr>
            <p:cNvSpPr>
              <a:spLocks/>
            </p:cNvSpPr>
            <p:nvPr userDrawn="1"/>
          </p:nvSpPr>
          <p:spPr bwMode="auto">
            <a:xfrm>
              <a:off x="2723096" y="6489826"/>
              <a:ext cx="27899" cy="31387"/>
            </a:xfrm>
            <a:custGeom>
              <a:avLst/>
              <a:gdLst>
                <a:gd name="T0" fmla="*/ 11 w 11"/>
                <a:gd name="T1" fmla="*/ 6 h 12"/>
                <a:gd name="T2" fmla="*/ 11 w 11"/>
                <a:gd name="T3" fmla="*/ 9 h 12"/>
                <a:gd name="T4" fmla="*/ 10 w 11"/>
                <a:gd name="T5" fmla="*/ 10 h 12"/>
                <a:gd name="T6" fmla="*/ 8 w 11"/>
                <a:gd name="T7" fmla="*/ 12 h 12"/>
                <a:gd name="T8" fmla="*/ 6 w 11"/>
                <a:gd name="T9" fmla="*/ 12 h 12"/>
                <a:gd name="T10" fmla="*/ 3 w 11"/>
                <a:gd name="T11" fmla="*/ 12 h 12"/>
                <a:gd name="T12" fmla="*/ 1 w 11"/>
                <a:gd name="T13" fmla="*/ 10 h 12"/>
                <a:gd name="T14" fmla="*/ 0 w 11"/>
                <a:gd name="T15" fmla="*/ 9 h 12"/>
                <a:gd name="T16" fmla="*/ 0 w 11"/>
                <a:gd name="T17" fmla="*/ 6 h 12"/>
                <a:gd name="T18" fmla="*/ 0 w 11"/>
                <a:gd name="T19" fmla="*/ 4 h 12"/>
                <a:gd name="T20" fmla="*/ 1 w 11"/>
                <a:gd name="T21" fmla="*/ 2 h 12"/>
                <a:gd name="T22" fmla="*/ 3 w 11"/>
                <a:gd name="T23" fmla="*/ 1 h 12"/>
                <a:gd name="T24" fmla="*/ 6 w 11"/>
                <a:gd name="T25" fmla="*/ 0 h 12"/>
                <a:gd name="T26" fmla="*/ 8 w 11"/>
                <a:gd name="T27" fmla="*/ 1 h 12"/>
                <a:gd name="T28" fmla="*/ 10 w 11"/>
                <a:gd name="T29" fmla="*/ 2 h 12"/>
                <a:gd name="T30" fmla="*/ 11 w 11"/>
                <a:gd name="T31" fmla="*/ 4 h 12"/>
                <a:gd name="T32" fmla="*/ 11 w 11"/>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1" y="6"/>
                  </a:moveTo>
                  <a:cubicBezTo>
                    <a:pt x="11" y="7"/>
                    <a:pt x="11" y="8"/>
                    <a:pt x="11" y="9"/>
                  </a:cubicBezTo>
                  <a:cubicBezTo>
                    <a:pt x="11" y="9"/>
                    <a:pt x="10" y="10"/>
                    <a:pt x="10" y="10"/>
                  </a:cubicBezTo>
                  <a:cubicBezTo>
                    <a:pt x="9" y="11"/>
                    <a:pt x="9" y="11"/>
                    <a:pt x="8" y="12"/>
                  </a:cubicBezTo>
                  <a:cubicBezTo>
                    <a:pt x="7" y="12"/>
                    <a:pt x="6" y="12"/>
                    <a:pt x="6" y="12"/>
                  </a:cubicBezTo>
                  <a:cubicBezTo>
                    <a:pt x="5" y="12"/>
                    <a:pt x="4" y="12"/>
                    <a:pt x="3" y="12"/>
                  </a:cubicBezTo>
                  <a:cubicBezTo>
                    <a:pt x="3" y="11"/>
                    <a:pt x="2" y="11"/>
                    <a:pt x="1" y="10"/>
                  </a:cubicBezTo>
                  <a:cubicBezTo>
                    <a:pt x="1" y="10"/>
                    <a:pt x="1" y="9"/>
                    <a:pt x="0" y="9"/>
                  </a:cubicBezTo>
                  <a:cubicBezTo>
                    <a:pt x="0" y="8"/>
                    <a:pt x="0" y="7"/>
                    <a:pt x="0" y="6"/>
                  </a:cubicBezTo>
                  <a:cubicBezTo>
                    <a:pt x="0" y="6"/>
                    <a:pt x="0" y="5"/>
                    <a:pt x="0" y="4"/>
                  </a:cubicBezTo>
                  <a:cubicBezTo>
                    <a:pt x="1" y="3"/>
                    <a:pt x="1" y="3"/>
                    <a:pt x="1" y="2"/>
                  </a:cubicBezTo>
                  <a:cubicBezTo>
                    <a:pt x="2" y="2"/>
                    <a:pt x="3" y="1"/>
                    <a:pt x="3" y="1"/>
                  </a:cubicBezTo>
                  <a:cubicBezTo>
                    <a:pt x="4" y="1"/>
                    <a:pt x="5" y="0"/>
                    <a:pt x="6" y="0"/>
                  </a:cubicBezTo>
                  <a:cubicBezTo>
                    <a:pt x="6" y="0"/>
                    <a:pt x="7" y="1"/>
                    <a:pt x="8" y="1"/>
                  </a:cubicBezTo>
                  <a:cubicBezTo>
                    <a:pt x="9" y="1"/>
                    <a:pt x="9" y="2"/>
                    <a:pt x="10" y="2"/>
                  </a:cubicBezTo>
                  <a:cubicBezTo>
                    <a:pt x="10" y="3"/>
                    <a:pt x="11" y="3"/>
                    <a:pt x="11" y="4"/>
                  </a:cubicBezTo>
                  <a:cubicBezTo>
                    <a:pt x="11" y="5"/>
                    <a:pt x="11" y="6"/>
                    <a:pt x="11"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grpSp>
      <p:sp>
        <p:nvSpPr>
          <p:cNvPr id="263" name="Title 1">
            <a:extLst>
              <a:ext uri="{FF2B5EF4-FFF2-40B4-BE49-F238E27FC236}">
                <a16:creationId xmlns:a16="http://schemas.microsoft.com/office/drawing/2014/main" id="{3F36D6CC-3534-47CC-AECE-83EDA4639FB5}"/>
              </a:ext>
            </a:extLst>
          </p:cNvPr>
          <p:cNvSpPr>
            <a:spLocks noGrp="1"/>
          </p:cNvSpPr>
          <p:nvPr>
            <p:ph type="ctrTitle"/>
          </p:nvPr>
        </p:nvSpPr>
        <p:spPr>
          <a:xfrm>
            <a:off x="944880" y="2158329"/>
            <a:ext cx="4000436" cy="860400"/>
          </a:xfrm>
          <a:prstGeom prst="rect">
            <a:avLst/>
          </a:prstGeom>
        </p:spPr>
        <p:txBody>
          <a:bodyPr/>
          <a:lstStyle>
            <a:lvl1pPr>
              <a:defRPr sz="3000" b="0">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264" name="Subtitle 2">
            <a:extLst>
              <a:ext uri="{FF2B5EF4-FFF2-40B4-BE49-F238E27FC236}">
                <a16:creationId xmlns:a16="http://schemas.microsoft.com/office/drawing/2014/main" id="{C26FB38E-4E99-4AFB-8C8C-F03F7A963D9C}"/>
              </a:ext>
            </a:extLst>
          </p:cNvPr>
          <p:cNvSpPr>
            <a:spLocks noGrp="1"/>
          </p:cNvSpPr>
          <p:nvPr>
            <p:ph type="subTitle" idx="1"/>
          </p:nvPr>
        </p:nvSpPr>
        <p:spPr>
          <a:xfrm>
            <a:off x="945072" y="3200329"/>
            <a:ext cx="4020628" cy="645742"/>
          </a:xfrm>
          <a:prstGeom prst="rect">
            <a:avLst/>
          </a:prstGeom>
        </p:spPr>
        <p:txBody>
          <a:bodyPr/>
          <a:lstStyle>
            <a:lvl1pPr marL="0" indent="0" algn="l">
              <a:buNone/>
              <a:defRPr sz="2000">
                <a:solidFill>
                  <a:schemeClr val="bg1"/>
                </a:solidFill>
                <a:latin typeface="EYInterstate Light" panose="02000506000000020004" pitchFamily="2" charset="0"/>
                <a:cs typeface="Arial" pitchFamily="34" charset="0"/>
              </a:defRPr>
            </a:lvl1pPr>
            <a:lvl2pPr marL="0" indent="0" algn="l">
              <a:buNone/>
              <a:defRPr sz="1600">
                <a:solidFill>
                  <a:schemeClr val="tx1">
                    <a:lumMod val="75000"/>
                    <a:lumOff val="2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dirty="0"/>
              <a:t>Click to edit Master subtitle style</a:t>
            </a:r>
            <a:endParaRPr lang="en-GB" dirty="0"/>
          </a:p>
        </p:txBody>
      </p:sp>
      <p:grpSp>
        <p:nvGrpSpPr>
          <p:cNvPr id="77" name="Group 76">
            <a:extLst>
              <a:ext uri="{FF2B5EF4-FFF2-40B4-BE49-F238E27FC236}">
                <a16:creationId xmlns:a16="http://schemas.microsoft.com/office/drawing/2014/main" id="{AE95BC52-A56D-4358-A294-750179EBB698}"/>
              </a:ext>
            </a:extLst>
          </p:cNvPr>
          <p:cNvGrpSpPr/>
          <p:nvPr userDrawn="1"/>
        </p:nvGrpSpPr>
        <p:grpSpPr>
          <a:xfrm>
            <a:off x="489366" y="876058"/>
            <a:ext cx="4855295" cy="3374475"/>
            <a:chOff x="6855933" y="899048"/>
            <a:chExt cx="4855295" cy="3374475"/>
          </a:xfrm>
          <a:solidFill>
            <a:schemeClr val="tx2"/>
          </a:solidFill>
        </p:grpSpPr>
        <p:sp>
          <p:nvSpPr>
            <p:cNvPr id="78" name="Freeform: Shape 77">
              <a:extLst>
                <a:ext uri="{FF2B5EF4-FFF2-40B4-BE49-F238E27FC236}">
                  <a16:creationId xmlns:a16="http://schemas.microsoft.com/office/drawing/2014/main" id="{ECBD2AD5-9A79-4CFE-A808-769ADC8898F3}"/>
                </a:ext>
              </a:extLst>
            </p:cNvPr>
            <p:cNvSpPr/>
            <p:nvPr/>
          </p:nvSpPr>
          <p:spPr>
            <a:xfrm>
              <a:off x="6855933" y="899048"/>
              <a:ext cx="4855295" cy="3374475"/>
            </a:xfrm>
            <a:custGeom>
              <a:avLst/>
              <a:gdLst>
                <a:gd name="connsiteX0" fmla="*/ 6731 w 4855294"/>
                <a:gd name="connsiteY0" fmla="*/ 863542 h 3374474"/>
                <a:gd name="connsiteX1" fmla="*/ 6731 w 4855294"/>
                <a:gd name="connsiteY1" fmla="*/ 3095901 h 3374474"/>
                <a:gd name="connsiteX2" fmla="*/ 145659 w 4855294"/>
                <a:gd name="connsiteY2" fmla="*/ 3095901 h 3374474"/>
                <a:gd name="connsiteX3" fmla="*/ 145659 w 4855294"/>
                <a:gd name="connsiteY3" fmla="*/ 988380 h 3374474"/>
                <a:gd name="connsiteX4" fmla="*/ 4715918 w 4855294"/>
                <a:gd name="connsiteY4" fmla="*/ 179673 h 3374474"/>
                <a:gd name="connsiteX5" fmla="*/ 4715918 w 4855294"/>
                <a:gd name="connsiteY5" fmla="*/ 3234829 h 3374474"/>
                <a:gd name="connsiteX6" fmla="*/ 840208 w 4855294"/>
                <a:gd name="connsiteY6" fmla="*/ 3234829 h 3374474"/>
                <a:gd name="connsiteX7" fmla="*/ 840208 w 4855294"/>
                <a:gd name="connsiteY7" fmla="*/ 3373757 h 3374474"/>
                <a:gd name="connsiteX8" fmla="*/ 4854846 w 4855294"/>
                <a:gd name="connsiteY8" fmla="*/ 3373757 h 3374474"/>
                <a:gd name="connsiteX9" fmla="*/ 4854846 w 4855294"/>
                <a:gd name="connsiteY9" fmla="*/ 6731 h 3374474"/>
                <a:gd name="connsiteX10" fmla="*/ 6731 w 4855294"/>
                <a:gd name="connsiteY10" fmla="*/ 863542 h 337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5294" h="3374474">
                  <a:moveTo>
                    <a:pt x="6731" y="863542"/>
                  </a:moveTo>
                  <a:lnTo>
                    <a:pt x="6731" y="3095901"/>
                  </a:lnTo>
                  <a:lnTo>
                    <a:pt x="145659" y="3095901"/>
                  </a:lnTo>
                  <a:lnTo>
                    <a:pt x="145659" y="988380"/>
                  </a:lnTo>
                  <a:lnTo>
                    <a:pt x="4715918" y="179673"/>
                  </a:lnTo>
                  <a:lnTo>
                    <a:pt x="4715918" y="3234829"/>
                  </a:lnTo>
                  <a:lnTo>
                    <a:pt x="840208" y="3234829"/>
                  </a:lnTo>
                  <a:lnTo>
                    <a:pt x="840208" y="3373757"/>
                  </a:lnTo>
                  <a:lnTo>
                    <a:pt x="4854846" y="3373757"/>
                  </a:lnTo>
                  <a:lnTo>
                    <a:pt x="4854846" y="6731"/>
                  </a:lnTo>
                  <a:lnTo>
                    <a:pt x="6731" y="863542"/>
                  </a:lnTo>
                  <a:close/>
                </a:path>
              </a:pathLst>
            </a:custGeom>
            <a:grpFill/>
            <a:ln w="9525" cap="flat">
              <a:noFill/>
              <a:prstDash val="solid"/>
              <a:miter/>
            </a:ln>
          </p:spPr>
          <p:txBody>
            <a:bodyPr rtlCol="0" anchor="ctr"/>
            <a:lstStyle/>
            <a:p>
              <a:endParaRPr lang="en-IN"/>
            </a:p>
          </p:txBody>
        </p:sp>
        <p:sp>
          <p:nvSpPr>
            <p:cNvPr id="79" name="Freeform: Shape 78">
              <a:extLst>
                <a:ext uri="{FF2B5EF4-FFF2-40B4-BE49-F238E27FC236}">
                  <a16:creationId xmlns:a16="http://schemas.microsoft.com/office/drawing/2014/main" id="{9EE673CB-A779-4F64-B72D-93428DD2B26D}"/>
                </a:ext>
              </a:extLst>
            </p:cNvPr>
            <p:cNvSpPr/>
            <p:nvPr/>
          </p:nvSpPr>
          <p:spPr>
            <a:xfrm>
              <a:off x="6855933"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a:p>
          </p:txBody>
        </p:sp>
        <p:sp>
          <p:nvSpPr>
            <p:cNvPr id="80" name="Freeform: Shape 79">
              <a:extLst>
                <a:ext uri="{FF2B5EF4-FFF2-40B4-BE49-F238E27FC236}">
                  <a16:creationId xmlns:a16="http://schemas.microsoft.com/office/drawing/2014/main" id="{88144C98-507D-403B-8819-FBBF64A82FA3}"/>
                </a:ext>
              </a:extLst>
            </p:cNvPr>
            <p:cNvSpPr/>
            <p:nvPr/>
          </p:nvSpPr>
          <p:spPr>
            <a:xfrm>
              <a:off x="7133789"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a:p>
          </p:txBody>
        </p:sp>
        <p:sp>
          <p:nvSpPr>
            <p:cNvPr id="81" name="Freeform: Shape 80">
              <a:extLst>
                <a:ext uri="{FF2B5EF4-FFF2-40B4-BE49-F238E27FC236}">
                  <a16:creationId xmlns:a16="http://schemas.microsoft.com/office/drawing/2014/main" id="{21919CB3-2430-4DA6-BF41-59A1EF9C03CB}"/>
                </a:ext>
              </a:extLst>
            </p:cNvPr>
            <p:cNvSpPr/>
            <p:nvPr/>
          </p:nvSpPr>
          <p:spPr>
            <a:xfrm>
              <a:off x="7411555"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a:p>
          </p:txBody>
        </p:sp>
      </p:grpSp>
      <p:grpSp>
        <p:nvGrpSpPr>
          <p:cNvPr id="82" name="Group 4">
            <a:extLst>
              <a:ext uri="{FF2B5EF4-FFF2-40B4-BE49-F238E27FC236}">
                <a16:creationId xmlns:a16="http://schemas.microsoft.com/office/drawing/2014/main" id="{C5FADEE5-07C4-41A9-88D6-C6D2ED1362B8}"/>
              </a:ext>
            </a:extLst>
          </p:cNvPr>
          <p:cNvGrpSpPr>
            <a:grpSpLocks noChangeAspect="1"/>
          </p:cNvGrpSpPr>
          <p:nvPr userDrawn="1"/>
        </p:nvGrpSpPr>
        <p:grpSpPr bwMode="auto">
          <a:xfrm>
            <a:off x="10364788" y="4960938"/>
            <a:ext cx="1225550" cy="1435100"/>
            <a:chOff x="6529" y="3125"/>
            <a:chExt cx="772" cy="904"/>
          </a:xfrm>
        </p:grpSpPr>
        <p:sp>
          <p:nvSpPr>
            <p:cNvPr id="83" name="Freeform 5">
              <a:extLst>
                <a:ext uri="{FF2B5EF4-FFF2-40B4-BE49-F238E27FC236}">
                  <a16:creationId xmlns:a16="http://schemas.microsoft.com/office/drawing/2014/main" id="{5A2C465B-7D43-431D-A35E-50762E7696FC}"/>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4" name="Freeform 6">
              <a:extLst>
                <a:ext uri="{FF2B5EF4-FFF2-40B4-BE49-F238E27FC236}">
                  <a16:creationId xmlns:a16="http://schemas.microsoft.com/office/drawing/2014/main" id="{AC35E6C1-71A8-4C9D-A1A5-682B0BD0A03F}"/>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111574529"/>
      </p:ext>
    </p:extLst>
  </p:cSld>
  <p:clrMapOvr>
    <a:masterClrMapping/>
  </p:clrMapOvr>
  <p:extLst>
    <p:ext uri="{DCECCB84-F9BA-43D5-87BE-67443E8EF086}">
      <p15:sldGuideLst xmlns:p15="http://schemas.microsoft.com/office/powerpoint/2012/main"/>
    </p:ext>
  </p:extLst>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Standard slide">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sz="2400">
                <a:solidFill>
                  <a:schemeClr val="bg1"/>
                </a:solidFill>
              </a:defRPr>
            </a:lvl1pPr>
          </a:lstStyle>
          <a:p>
            <a:r>
              <a:rPr lang="en-US" dirty="0"/>
              <a:t>Click to edit Master title style</a:t>
            </a:r>
            <a:endParaRPr lang="en-GB" dirty="0"/>
          </a:p>
        </p:txBody>
      </p:sp>
      <p:sp>
        <p:nvSpPr>
          <p:cNvPr id="12" name="Line 10">
            <a:extLst>
              <a:ext uri="{FF2B5EF4-FFF2-40B4-BE49-F238E27FC236}">
                <a16:creationId xmlns:a16="http://schemas.microsoft.com/office/drawing/2014/main" id="{DA9741B6-D337-4A18-8ECB-FB21A6953E44}"/>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
        <p:nvSpPr>
          <p:cNvPr id="8" name="Text Placeholder 2">
            <a:extLst>
              <a:ext uri="{FF2B5EF4-FFF2-40B4-BE49-F238E27FC236}">
                <a16:creationId xmlns:a16="http://schemas.microsoft.com/office/drawing/2014/main" id="{90356C28-34FC-48BD-943E-82B485EB0C49}"/>
              </a:ext>
            </a:extLst>
          </p:cNvPr>
          <p:cNvSpPr>
            <a:spLocks noGrp="1"/>
          </p:cNvSpPr>
          <p:nvPr>
            <p:ph idx="1"/>
          </p:nvPr>
        </p:nvSpPr>
        <p:spPr>
          <a:xfrm>
            <a:off x="609918" y="1137920"/>
            <a:ext cx="10978515" cy="4947920"/>
          </a:xfrm>
          <a:prstGeom prst="rect">
            <a:avLst/>
          </a:prstGeom>
        </p:spPr>
        <p:txBody>
          <a:bodyPr vert="horz" lIns="0" tIns="0" rIns="0" bIns="0" rtlCol="0" anchor="t" anchorCtr="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Date Placeholder 2">
            <a:extLst>
              <a:ext uri="{FF2B5EF4-FFF2-40B4-BE49-F238E27FC236}">
                <a16:creationId xmlns:a16="http://schemas.microsoft.com/office/drawing/2014/main" id="{39369FE1-2141-4E78-8B01-84E57EEFE06A}"/>
              </a:ext>
            </a:extLst>
          </p:cNvPr>
          <p:cNvSpPr>
            <a:spLocks noGrp="1"/>
          </p:cNvSpPr>
          <p:nvPr>
            <p:ph type="dt" sz="half" idx="10"/>
          </p:nvPr>
        </p:nvSpPr>
        <p:spPr/>
        <p:txBody>
          <a:bodyPr/>
          <a:lstStyle/>
          <a:p>
            <a:fld id="{16D63E5D-D4D4-47A0-B3D2-9C348E301267}" type="datetime3">
              <a:rPr lang="en-US" smtClean="0"/>
              <a:t>19 April 2021</a:t>
            </a:fld>
            <a:endParaRPr lang="en-IN" dirty="0"/>
          </a:p>
        </p:txBody>
      </p:sp>
      <p:sp>
        <p:nvSpPr>
          <p:cNvPr id="4" name="Footer Placeholder 3">
            <a:extLst>
              <a:ext uri="{FF2B5EF4-FFF2-40B4-BE49-F238E27FC236}">
                <a16:creationId xmlns:a16="http://schemas.microsoft.com/office/drawing/2014/main" id="{714482B3-B946-42D6-98EA-72EE48EEB847}"/>
              </a:ext>
            </a:extLst>
          </p:cNvPr>
          <p:cNvSpPr>
            <a:spLocks noGrp="1"/>
          </p:cNvSpPr>
          <p:nvPr>
            <p:ph type="ftr" sz="quarter" idx="11"/>
          </p:nvPr>
        </p:nvSpPr>
        <p:spPr/>
        <p:txBody>
          <a:bodyPr/>
          <a:lstStyle/>
          <a:p>
            <a:r>
              <a:rPr lang="en-IN"/>
              <a:t>Presentation title</a:t>
            </a:r>
            <a:endParaRPr lang="en-IN" dirty="0"/>
          </a:p>
        </p:txBody>
      </p:sp>
      <p:sp>
        <p:nvSpPr>
          <p:cNvPr id="5" name="Slide Number Placeholder 4">
            <a:extLst>
              <a:ext uri="{FF2B5EF4-FFF2-40B4-BE49-F238E27FC236}">
                <a16:creationId xmlns:a16="http://schemas.microsoft.com/office/drawing/2014/main" id="{272DD5AC-66F0-425C-A9DE-0484513193A1}"/>
              </a:ext>
            </a:extLst>
          </p:cNvPr>
          <p:cNvSpPr>
            <a:spLocks noGrp="1"/>
          </p:cNvSpPr>
          <p:nvPr>
            <p:ph type="sldNum" sz="quarter" idx="12"/>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27832332"/>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3_Standard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09918" y="294200"/>
            <a:ext cx="10978515" cy="590400"/>
          </a:xfrm>
        </p:spPr>
        <p:txBody>
          <a:bodyPr/>
          <a:lstStyle>
            <a:lvl1pPr>
              <a:defRPr sz="2400">
                <a:solidFill>
                  <a:schemeClr val="bg1"/>
                </a:solidFill>
              </a:defRPr>
            </a:lvl1pPr>
          </a:lstStyle>
          <a:p>
            <a:r>
              <a:rPr lang="en-US" dirty="0"/>
              <a:t>Standard slide</a:t>
            </a:r>
            <a:endParaRPr lang="en-GB" dirty="0"/>
          </a:p>
        </p:txBody>
      </p:sp>
      <p:sp>
        <p:nvSpPr>
          <p:cNvPr id="80" name="Line 10">
            <a:extLst>
              <a:ext uri="{FF2B5EF4-FFF2-40B4-BE49-F238E27FC236}">
                <a16:creationId xmlns:a16="http://schemas.microsoft.com/office/drawing/2014/main" id="{EF8E9275-C0E0-4ABA-8699-73E5E292EC85}"/>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
        <p:nvSpPr>
          <p:cNvPr id="3" name="Date Placeholder 2">
            <a:extLst>
              <a:ext uri="{FF2B5EF4-FFF2-40B4-BE49-F238E27FC236}">
                <a16:creationId xmlns:a16="http://schemas.microsoft.com/office/drawing/2014/main" id="{7BD5E823-546D-4100-9D33-42F450A382EF}"/>
              </a:ext>
            </a:extLst>
          </p:cNvPr>
          <p:cNvSpPr>
            <a:spLocks noGrp="1"/>
          </p:cNvSpPr>
          <p:nvPr>
            <p:ph type="dt" sz="half" idx="10"/>
          </p:nvPr>
        </p:nvSpPr>
        <p:spPr/>
        <p:txBody>
          <a:bodyPr/>
          <a:lstStyle/>
          <a:p>
            <a:fld id="{C3A9E02A-78D6-48B7-A389-464ED573BA5D}" type="datetime3">
              <a:rPr lang="en-US" smtClean="0"/>
              <a:t>19 April 2021</a:t>
            </a:fld>
            <a:endParaRPr lang="en-IN" dirty="0"/>
          </a:p>
        </p:txBody>
      </p:sp>
      <p:sp>
        <p:nvSpPr>
          <p:cNvPr id="4" name="Footer Placeholder 3">
            <a:extLst>
              <a:ext uri="{FF2B5EF4-FFF2-40B4-BE49-F238E27FC236}">
                <a16:creationId xmlns:a16="http://schemas.microsoft.com/office/drawing/2014/main" id="{D4EEA008-3E80-49A8-A128-C1EEB8A02F06}"/>
              </a:ext>
            </a:extLst>
          </p:cNvPr>
          <p:cNvSpPr>
            <a:spLocks noGrp="1"/>
          </p:cNvSpPr>
          <p:nvPr>
            <p:ph type="ftr" sz="quarter" idx="11"/>
          </p:nvPr>
        </p:nvSpPr>
        <p:spPr/>
        <p:txBody>
          <a:bodyPr/>
          <a:lstStyle/>
          <a:p>
            <a:r>
              <a:rPr lang="en-IN"/>
              <a:t>Presentation title</a:t>
            </a:r>
            <a:endParaRPr lang="en-IN" dirty="0"/>
          </a:p>
        </p:txBody>
      </p:sp>
      <p:sp>
        <p:nvSpPr>
          <p:cNvPr id="5" name="Slide Number Placeholder 4">
            <a:extLst>
              <a:ext uri="{FF2B5EF4-FFF2-40B4-BE49-F238E27FC236}">
                <a16:creationId xmlns:a16="http://schemas.microsoft.com/office/drawing/2014/main" id="{0A192330-2E70-49F4-A5DA-F82320E7080E}"/>
              </a:ext>
            </a:extLst>
          </p:cNvPr>
          <p:cNvSpPr>
            <a:spLocks noGrp="1"/>
          </p:cNvSpPr>
          <p:nvPr>
            <p:ph type="sldNum" sz="quarter" idx="12"/>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3545704193"/>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2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8199120" y="1"/>
            <a:ext cx="3999231" cy="6156104"/>
          </a:xfrm>
        </p:spPr>
        <p:txBody>
          <a:bodyPr/>
          <a:lstStyle/>
          <a:p>
            <a:endParaRPr lang="en-IN" dirty="0"/>
          </a:p>
        </p:txBody>
      </p:sp>
      <p:sp>
        <p:nvSpPr>
          <p:cNvPr id="2" name="Title 1"/>
          <p:cNvSpPr>
            <a:spLocks noGrp="1"/>
          </p:cNvSpPr>
          <p:nvPr>
            <p:ph type="title"/>
          </p:nvPr>
        </p:nvSpPr>
        <p:spPr>
          <a:xfrm>
            <a:off x="609919" y="294200"/>
            <a:ext cx="7444422" cy="590400"/>
          </a:xfrm>
        </p:spPr>
        <p:txBody>
          <a:bodyPr/>
          <a:lstStyle>
            <a:lvl1pPr>
              <a:defRPr sz="2400">
                <a:solidFill>
                  <a:schemeClr val="bg1"/>
                </a:solidFill>
              </a:defRPr>
            </a:lvl1pPr>
          </a:lstStyle>
          <a:p>
            <a:r>
              <a:rPr lang="en-US" dirty="0"/>
              <a:t>Click to edit Master title style</a:t>
            </a:r>
            <a:endParaRPr lang="en-GB" dirty="0"/>
          </a:p>
        </p:txBody>
      </p:sp>
      <p:sp>
        <p:nvSpPr>
          <p:cNvPr id="3" name="Content Placeholder 2"/>
          <p:cNvSpPr>
            <a:spLocks noGrp="1"/>
          </p:cNvSpPr>
          <p:nvPr>
            <p:ph idx="1" hasCustomPrompt="1"/>
          </p:nvPr>
        </p:nvSpPr>
        <p:spPr>
          <a:xfrm>
            <a:off x="609918" y="1137921"/>
            <a:ext cx="7299642" cy="873760"/>
          </a:xfrm>
        </p:spPr>
        <p:txBody>
          <a:bodyPr/>
          <a:lstStyle>
            <a:lvl1pPr marL="0" indent="0">
              <a:buNone/>
              <a:defRPr sz="18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609918" y="2311401"/>
            <a:ext cx="3580117" cy="3844704"/>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12" name="Content Placeholder 2">
            <a:extLst>
              <a:ext uri="{FF2B5EF4-FFF2-40B4-BE49-F238E27FC236}">
                <a16:creationId xmlns:a16="http://schemas.microsoft.com/office/drawing/2014/main" id="{0C7BD71A-882B-40FB-A05F-48ECC69FF73D}"/>
              </a:ext>
            </a:extLst>
          </p:cNvPr>
          <p:cNvSpPr>
            <a:spLocks noGrp="1"/>
          </p:cNvSpPr>
          <p:nvPr>
            <p:ph idx="12" hasCustomPrompt="1"/>
          </p:nvPr>
        </p:nvSpPr>
        <p:spPr>
          <a:xfrm>
            <a:off x="4329443" y="2311401"/>
            <a:ext cx="3580117" cy="1254759"/>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14" name="Content Placeholder 2">
            <a:extLst>
              <a:ext uri="{FF2B5EF4-FFF2-40B4-BE49-F238E27FC236}">
                <a16:creationId xmlns:a16="http://schemas.microsoft.com/office/drawing/2014/main" id="{D87D58C8-1517-42AA-8B2A-E449A3F6F028}"/>
              </a:ext>
            </a:extLst>
          </p:cNvPr>
          <p:cNvSpPr>
            <a:spLocks noGrp="1"/>
          </p:cNvSpPr>
          <p:nvPr>
            <p:ph idx="13" hasCustomPrompt="1"/>
          </p:nvPr>
        </p:nvSpPr>
        <p:spPr>
          <a:xfrm>
            <a:off x="4329443" y="4236721"/>
            <a:ext cx="3580117" cy="1944160"/>
          </a:xfrm>
        </p:spPr>
        <p:txBody>
          <a:bodyPr numCol="1"/>
          <a:lstStyle>
            <a:lvl1pPr marL="0" indent="0">
              <a:buNone/>
              <a:defRPr sz="1800">
                <a:solidFill>
                  <a:schemeClr val="bg1"/>
                </a:solidFill>
                <a:latin typeface="Georgia" panose="02040502050405020303" pitchFamily="18" charset="0"/>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Quote</a:t>
            </a:r>
          </a:p>
        </p:txBody>
      </p:sp>
      <p:sp>
        <p:nvSpPr>
          <p:cNvPr id="23" name="Line 10">
            <a:extLst>
              <a:ext uri="{FF2B5EF4-FFF2-40B4-BE49-F238E27FC236}">
                <a16:creationId xmlns:a16="http://schemas.microsoft.com/office/drawing/2014/main" id="{E820DC59-E206-4DC0-9012-584F8EBAF730}"/>
              </a:ext>
            </a:extLst>
          </p:cNvPr>
          <p:cNvSpPr>
            <a:spLocks noChangeShapeType="1"/>
          </p:cNvSpPr>
          <p:nvPr userDrawn="1"/>
        </p:nvSpPr>
        <p:spPr bwMode="auto">
          <a:xfrm>
            <a:off x="609918" y="907750"/>
            <a:ext cx="7723854"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
        <p:nvSpPr>
          <p:cNvPr id="4" name="Date Placeholder 3">
            <a:extLst>
              <a:ext uri="{FF2B5EF4-FFF2-40B4-BE49-F238E27FC236}">
                <a16:creationId xmlns:a16="http://schemas.microsoft.com/office/drawing/2014/main" id="{2073C7F4-1F66-48B4-8A7F-96C64986A204}"/>
              </a:ext>
            </a:extLst>
          </p:cNvPr>
          <p:cNvSpPr>
            <a:spLocks noGrp="1"/>
          </p:cNvSpPr>
          <p:nvPr>
            <p:ph type="dt" sz="half" idx="14"/>
          </p:nvPr>
        </p:nvSpPr>
        <p:spPr/>
        <p:txBody>
          <a:bodyPr/>
          <a:lstStyle/>
          <a:p>
            <a:fld id="{0E49E8CE-5235-4494-B0FD-9ECC8206E96E}" type="datetime3">
              <a:rPr lang="en-US" smtClean="0"/>
              <a:t>19 April 2021</a:t>
            </a:fld>
            <a:endParaRPr lang="en-IN" dirty="0"/>
          </a:p>
        </p:txBody>
      </p:sp>
      <p:sp>
        <p:nvSpPr>
          <p:cNvPr id="6" name="Footer Placeholder 5">
            <a:extLst>
              <a:ext uri="{FF2B5EF4-FFF2-40B4-BE49-F238E27FC236}">
                <a16:creationId xmlns:a16="http://schemas.microsoft.com/office/drawing/2014/main" id="{628F1198-1F5C-4C8B-A7E4-2658430FBCFA}"/>
              </a:ext>
            </a:extLst>
          </p:cNvPr>
          <p:cNvSpPr>
            <a:spLocks noGrp="1"/>
          </p:cNvSpPr>
          <p:nvPr>
            <p:ph type="ftr" sz="quarter" idx="15"/>
          </p:nvPr>
        </p:nvSpPr>
        <p:spPr/>
        <p:txBody>
          <a:bodyPr/>
          <a:lstStyle/>
          <a:p>
            <a:r>
              <a:rPr lang="en-IN"/>
              <a:t>Presentation title</a:t>
            </a:r>
            <a:endParaRPr lang="en-IN" dirty="0"/>
          </a:p>
        </p:txBody>
      </p:sp>
      <p:sp>
        <p:nvSpPr>
          <p:cNvPr id="7" name="Slide Number Placeholder 6">
            <a:extLst>
              <a:ext uri="{FF2B5EF4-FFF2-40B4-BE49-F238E27FC236}">
                <a16:creationId xmlns:a16="http://schemas.microsoft.com/office/drawing/2014/main" id="{86EA2D1B-5973-42E9-87B4-02C40C0EF1B0}"/>
              </a:ext>
            </a:extLst>
          </p:cNvPr>
          <p:cNvSpPr>
            <a:spLocks noGrp="1"/>
          </p:cNvSpPr>
          <p:nvPr>
            <p:ph type="sldNum" sz="quarter" idx="16"/>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145001323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1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0" y="0"/>
            <a:ext cx="2384460" cy="6857999"/>
          </a:xfrm>
        </p:spPr>
        <p:txBody>
          <a:bodyPr/>
          <a:lstStyle/>
          <a:p>
            <a:endParaRPr lang="en-IN"/>
          </a:p>
        </p:txBody>
      </p:sp>
      <p:sp>
        <p:nvSpPr>
          <p:cNvPr id="2" name="Title 1"/>
          <p:cNvSpPr>
            <a:spLocks noGrp="1"/>
          </p:cNvSpPr>
          <p:nvPr>
            <p:ph type="title"/>
          </p:nvPr>
        </p:nvSpPr>
        <p:spPr>
          <a:xfrm>
            <a:off x="2695294" y="294200"/>
            <a:ext cx="8892000" cy="590400"/>
          </a:xfrm>
        </p:spPr>
        <p:txBody>
          <a:bodyPr/>
          <a:lstStyle>
            <a:lvl1pPr>
              <a:defRPr sz="2400">
                <a:solidFill>
                  <a:schemeClr val="bg1"/>
                </a:solidFill>
              </a:defRPr>
            </a:lvl1pPr>
          </a:lstStyle>
          <a:p>
            <a:r>
              <a:rPr lang="en-US" dirty="0"/>
              <a:t>Click to edit Master title style</a:t>
            </a:r>
            <a:endParaRPr lang="en-GB" dirty="0"/>
          </a:p>
        </p:txBody>
      </p:sp>
      <p:sp>
        <p:nvSpPr>
          <p:cNvPr id="3" name="Content Placeholder 2"/>
          <p:cNvSpPr>
            <a:spLocks noGrp="1"/>
          </p:cNvSpPr>
          <p:nvPr>
            <p:ph idx="1" hasCustomPrompt="1"/>
          </p:nvPr>
        </p:nvSpPr>
        <p:spPr>
          <a:xfrm>
            <a:off x="2695293" y="1137921"/>
            <a:ext cx="2742882" cy="5018184"/>
          </a:xfrm>
        </p:spPr>
        <p:txBody>
          <a:bodyPr/>
          <a:lstStyle>
            <a:lvl1pPr marL="0" indent="0">
              <a:buNone/>
              <a:defRPr sz="18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5727083" y="1137921"/>
            <a:ext cx="2803842" cy="5018184"/>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23" name="Content Placeholder 2">
            <a:extLst>
              <a:ext uri="{FF2B5EF4-FFF2-40B4-BE49-F238E27FC236}">
                <a16:creationId xmlns:a16="http://schemas.microsoft.com/office/drawing/2014/main" id="{6FF4A6F8-D9C6-4FEE-9324-5200D308BB1F}"/>
              </a:ext>
            </a:extLst>
          </p:cNvPr>
          <p:cNvSpPr>
            <a:spLocks noGrp="1"/>
          </p:cNvSpPr>
          <p:nvPr userDrawn="1">
            <p:ph idx="12" hasCustomPrompt="1"/>
          </p:nvPr>
        </p:nvSpPr>
        <p:spPr>
          <a:xfrm>
            <a:off x="8819832" y="1137921"/>
            <a:ext cx="2768600" cy="2796151"/>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19" name="Line 10">
            <a:extLst>
              <a:ext uri="{FF2B5EF4-FFF2-40B4-BE49-F238E27FC236}">
                <a16:creationId xmlns:a16="http://schemas.microsoft.com/office/drawing/2014/main" id="{B63A7CBA-3151-452E-BD2F-D3E65CE1595F}"/>
              </a:ext>
            </a:extLst>
          </p:cNvPr>
          <p:cNvSpPr>
            <a:spLocks noChangeShapeType="1"/>
          </p:cNvSpPr>
          <p:nvPr userDrawn="1"/>
        </p:nvSpPr>
        <p:spPr bwMode="auto">
          <a:xfrm>
            <a:off x="2695294" y="907750"/>
            <a:ext cx="8892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
        <p:nvSpPr>
          <p:cNvPr id="4" name="Date Placeholder 3">
            <a:extLst>
              <a:ext uri="{FF2B5EF4-FFF2-40B4-BE49-F238E27FC236}">
                <a16:creationId xmlns:a16="http://schemas.microsoft.com/office/drawing/2014/main" id="{118571DE-086F-444C-976E-D386CED54CF9}"/>
              </a:ext>
            </a:extLst>
          </p:cNvPr>
          <p:cNvSpPr>
            <a:spLocks noGrp="1"/>
          </p:cNvSpPr>
          <p:nvPr>
            <p:ph type="dt" sz="half" idx="13"/>
          </p:nvPr>
        </p:nvSpPr>
        <p:spPr/>
        <p:txBody>
          <a:bodyPr/>
          <a:lstStyle/>
          <a:p>
            <a:fld id="{CFB1ADCF-7548-48F2-B4E3-18B2C0EE8460}" type="datetime3">
              <a:rPr lang="en-US" smtClean="0"/>
              <a:t>19 April 2021</a:t>
            </a:fld>
            <a:endParaRPr lang="en-IN" dirty="0"/>
          </a:p>
        </p:txBody>
      </p:sp>
      <p:sp>
        <p:nvSpPr>
          <p:cNvPr id="6" name="Footer Placeholder 5">
            <a:extLst>
              <a:ext uri="{FF2B5EF4-FFF2-40B4-BE49-F238E27FC236}">
                <a16:creationId xmlns:a16="http://schemas.microsoft.com/office/drawing/2014/main" id="{A5178D09-F6E9-4981-B6E0-209D099207E6}"/>
              </a:ext>
            </a:extLst>
          </p:cNvPr>
          <p:cNvSpPr>
            <a:spLocks noGrp="1"/>
          </p:cNvSpPr>
          <p:nvPr>
            <p:ph type="ftr" sz="quarter" idx="14"/>
          </p:nvPr>
        </p:nvSpPr>
        <p:spPr/>
        <p:txBody>
          <a:bodyPr/>
          <a:lstStyle/>
          <a:p>
            <a:r>
              <a:rPr lang="en-IN"/>
              <a:t>Presentation title</a:t>
            </a:r>
            <a:endParaRPr lang="en-IN" dirty="0"/>
          </a:p>
        </p:txBody>
      </p:sp>
      <p:sp>
        <p:nvSpPr>
          <p:cNvPr id="7" name="Slide Number Placeholder 6">
            <a:extLst>
              <a:ext uri="{FF2B5EF4-FFF2-40B4-BE49-F238E27FC236}">
                <a16:creationId xmlns:a16="http://schemas.microsoft.com/office/drawing/2014/main" id="{BAE170B6-45D3-4E0A-A799-1F973EAAC5EC}"/>
              </a:ext>
            </a:extLst>
          </p:cNvPr>
          <p:cNvSpPr>
            <a:spLocks noGrp="1"/>
          </p:cNvSpPr>
          <p:nvPr>
            <p:ph type="sldNum" sz="quarter" idx="15"/>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271089496"/>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obj" preserve="1">
  <p:cSld name="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a:solidFill>
                  <a:schemeClr val="bg1"/>
                </a:solidFill>
              </a:defRPr>
            </a:lvl1pPr>
          </a:lstStyle>
          <a:p>
            <a:r>
              <a:rPr lang="en-US" dirty="0"/>
              <a:t>Click to edit Master title style</a:t>
            </a:r>
            <a:endParaRPr lang="en-GB" dirty="0"/>
          </a:p>
        </p:txBody>
      </p:sp>
      <p:sp>
        <p:nvSpPr>
          <p:cNvPr id="3" name="Content Placeholder 2"/>
          <p:cNvSpPr>
            <a:spLocks noGrp="1"/>
          </p:cNvSpPr>
          <p:nvPr>
            <p:ph idx="1"/>
          </p:nvPr>
        </p:nvSpPr>
        <p:spPr>
          <a:xfrm>
            <a:off x="609918" y="1137920"/>
            <a:ext cx="8238744" cy="4834800"/>
          </a:xfrm>
        </p:spPr>
        <p:txBody>
          <a:bodyPr/>
          <a:lstStyle>
            <a:lvl1pPr marL="0" indent="0">
              <a:spcBef>
                <a:spcPts val="0"/>
              </a:spcBef>
              <a:buNone/>
              <a:defRPr>
                <a:solidFill>
                  <a:schemeClr val="bg1"/>
                </a:solidFill>
              </a:defRPr>
            </a:lvl1pPr>
            <a:lvl2pPr marL="0" indent="0">
              <a:spcBef>
                <a:spcPts val="0"/>
              </a:spcBef>
              <a:buNone/>
              <a:defRPr sz="1800">
                <a:solidFill>
                  <a:schemeClr val="bg1"/>
                </a:solidFill>
              </a:defRPr>
            </a:lvl2pPr>
            <a:lvl3pPr marL="0" indent="0">
              <a:spcBef>
                <a:spcPts val="0"/>
              </a:spcBef>
              <a:buNone/>
              <a:defRPr sz="1600">
                <a:solidFill>
                  <a:schemeClr val="bg1"/>
                </a:solidFill>
              </a:defRPr>
            </a:lvl3pPr>
            <a:lvl4pPr marL="0" indent="0">
              <a:spcBef>
                <a:spcPts val="0"/>
              </a:spcBef>
              <a:buNone/>
              <a:defRPr sz="1400">
                <a:solidFill>
                  <a:schemeClr val="bg1"/>
                </a:solidFill>
              </a:defRPr>
            </a:lvl4pPr>
            <a:lvl5pPr marL="0" indent="0">
              <a:spcBef>
                <a:spcPts val="0"/>
              </a:spcBef>
              <a:buNone/>
              <a:defRPr sz="1200">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9" name="Line 10">
            <a:extLst>
              <a:ext uri="{FF2B5EF4-FFF2-40B4-BE49-F238E27FC236}">
                <a16:creationId xmlns:a16="http://schemas.microsoft.com/office/drawing/2014/main" id="{CF130104-FAF2-4309-9701-573F37743137}"/>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
        <p:nvSpPr>
          <p:cNvPr id="4" name="Date Placeholder 3">
            <a:extLst>
              <a:ext uri="{FF2B5EF4-FFF2-40B4-BE49-F238E27FC236}">
                <a16:creationId xmlns:a16="http://schemas.microsoft.com/office/drawing/2014/main" id="{40354617-5A1F-4D8E-8075-F2918D0E9DCE}"/>
              </a:ext>
            </a:extLst>
          </p:cNvPr>
          <p:cNvSpPr>
            <a:spLocks noGrp="1"/>
          </p:cNvSpPr>
          <p:nvPr>
            <p:ph type="dt" sz="half" idx="10"/>
          </p:nvPr>
        </p:nvSpPr>
        <p:spPr/>
        <p:txBody>
          <a:bodyPr/>
          <a:lstStyle/>
          <a:p>
            <a:fld id="{9166D130-B426-4A46-85E5-B0049A4DA5C7}" type="datetime3">
              <a:rPr lang="en-US" smtClean="0"/>
              <a:t>19 April 2021</a:t>
            </a:fld>
            <a:endParaRPr lang="en-IN" dirty="0"/>
          </a:p>
        </p:txBody>
      </p:sp>
      <p:sp>
        <p:nvSpPr>
          <p:cNvPr id="5" name="Footer Placeholder 4">
            <a:extLst>
              <a:ext uri="{FF2B5EF4-FFF2-40B4-BE49-F238E27FC236}">
                <a16:creationId xmlns:a16="http://schemas.microsoft.com/office/drawing/2014/main" id="{C9DAB026-E283-44F4-8795-984385684671}"/>
              </a:ext>
            </a:extLst>
          </p:cNvPr>
          <p:cNvSpPr>
            <a:spLocks noGrp="1"/>
          </p:cNvSpPr>
          <p:nvPr>
            <p:ph type="ftr" sz="quarter" idx="11"/>
          </p:nvPr>
        </p:nvSpPr>
        <p:spPr/>
        <p:txBody>
          <a:bodyPr/>
          <a:lstStyle/>
          <a:p>
            <a:r>
              <a:rPr lang="en-IN"/>
              <a:t>Presentation title</a:t>
            </a:r>
            <a:endParaRPr lang="en-IN" dirty="0"/>
          </a:p>
        </p:txBody>
      </p:sp>
      <p:sp>
        <p:nvSpPr>
          <p:cNvPr id="6" name="Slide Number Placeholder 5">
            <a:extLst>
              <a:ext uri="{FF2B5EF4-FFF2-40B4-BE49-F238E27FC236}">
                <a16:creationId xmlns:a16="http://schemas.microsoft.com/office/drawing/2014/main" id="{AA3657FA-64A4-4818-8A20-F1ACA6AC5921}"/>
              </a:ext>
            </a:extLst>
          </p:cNvPr>
          <p:cNvSpPr>
            <a:spLocks noGrp="1"/>
          </p:cNvSpPr>
          <p:nvPr>
            <p:ph type="sldNum" sz="quarter" idx="12"/>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64607897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3_Standard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09918" y="294200"/>
            <a:ext cx="10978515" cy="590400"/>
          </a:xfrm>
        </p:spPr>
        <p:txBody>
          <a:bodyPr/>
          <a:lstStyle>
            <a:lvl1pPr>
              <a:defRPr sz="2400">
                <a:solidFill>
                  <a:schemeClr val="bg1"/>
                </a:solidFill>
              </a:defRPr>
            </a:lvl1pPr>
          </a:lstStyle>
          <a:p>
            <a:r>
              <a:rPr lang="en-US" dirty="0"/>
              <a:t>Standard slide</a:t>
            </a:r>
            <a:endParaRPr lang="en-GB" dirty="0"/>
          </a:p>
        </p:txBody>
      </p:sp>
      <p:sp>
        <p:nvSpPr>
          <p:cNvPr id="80" name="Line 10">
            <a:extLst>
              <a:ext uri="{FF2B5EF4-FFF2-40B4-BE49-F238E27FC236}">
                <a16:creationId xmlns:a16="http://schemas.microsoft.com/office/drawing/2014/main" id="{EF8E9275-C0E0-4ABA-8699-73E5E292EC85}"/>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
        <p:nvSpPr>
          <p:cNvPr id="3" name="Date Placeholder 2">
            <a:extLst>
              <a:ext uri="{FF2B5EF4-FFF2-40B4-BE49-F238E27FC236}">
                <a16:creationId xmlns:a16="http://schemas.microsoft.com/office/drawing/2014/main" id="{40F0AABF-D862-4E52-856A-98A908BD81E4}"/>
              </a:ext>
            </a:extLst>
          </p:cNvPr>
          <p:cNvSpPr>
            <a:spLocks noGrp="1"/>
          </p:cNvSpPr>
          <p:nvPr>
            <p:ph type="dt" sz="half" idx="10"/>
          </p:nvPr>
        </p:nvSpPr>
        <p:spPr/>
        <p:txBody>
          <a:bodyPr/>
          <a:lstStyle/>
          <a:p>
            <a:fld id="{EE19B0F1-44AD-42A5-9A37-2FB41F1EC903}" type="datetime3">
              <a:rPr lang="en-US" smtClean="0"/>
              <a:t>19 April 2021</a:t>
            </a:fld>
            <a:endParaRPr lang="en-IN" dirty="0"/>
          </a:p>
        </p:txBody>
      </p:sp>
      <p:sp>
        <p:nvSpPr>
          <p:cNvPr id="4" name="Footer Placeholder 3">
            <a:extLst>
              <a:ext uri="{FF2B5EF4-FFF2-40B4-BE49-F238E27FC236}">
                <a16:creationId xmlns:a16="http://schemas.microsoft.com/office/drawing/2014/main" id="{7F5FDC76-F946-4827-A773-FCD68068B859}"/>
              </a:ext>
            </a:extLst>
          </p:cNvPr>
          <p:cNvSpPr>
            <a:spLocks noGrp="1"/>
          </p:cNvSpPr>
          <p:nvPr>
            <p:ph type="ftr" sz="quarter" idx="11"/>
          </p:nvPr>
        </p:nvSpPr>
        <p:spPr/>
        <p:txBody>
          <a:bodyPr/>
          <a:lstStyle/>
          <a:p>
            <a:r>
              <a:rPr lang="en-US"/>
              <a:t>Presentation title</a:t>
            </a:r>
            <a:endParaRPr lang="en-US" dirty="0"/>
          </a:p>
        </p:txBody>
      </p:sp>
      <p:sp>
        <p:nvSpPr>
          <p:cNvPr id="5" name="Slide Number Placeholder 4">
            <a:extLst>
              <a:ext uri="{FF2B5EF4-FFF2-40B4-BE49-F238E27FC236}">
                <a16:creationId xmlns:a16="http://schemas.microsoft.com/office/drawing/2014/main" id="{2ABF873B-E40B-4AF7-8D2F-967775EB8EA6}"/>
              </a:ext>
            </a:extLst>
          </p:cNvPr>
          <p:cNvSpPr>
            <a:spLocks noGrp="1"/>
          </p:cNvSpPr>
          <p:nvPr>
            <p:ph type="sldNum" sz="quarter" idx="12"/>
          </p:nvPr>
        </p:nvSpPr>
        <p:spPr/>
        <p:txBody>
          <a:bodyPr/>
          <a:lstStyle/>
          <a:p>
            <a:r>
              <a:rPr lang="en-GB"/>
              <a:t>Page </a:t>
            </a:r>
            <a:fld id="{F1BC30E3-FFE5-4B91-AA19-87A149EBB9EE}" type="slidenum">
              <a:rPr smtClean="0"/>
              <a:pPr/>
              <a:t>‹#›</a:t>
            </a:fld>
            <a:endParaRPr dirty="0"/>
          </a:p>
        </p:txBody>
      </p:sp>
    </p:spTree>
    <p:extLst>
      <p:ext uri="{BB962C8B-B14F-4D97-AF65-F5344CB8AC3E}">
        <p14:creationId xmlns:p14="http://schemas.microsoft.com/office/powerpoint/2010/main" val="1365547014"/>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4_Standard slide_no bullets">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B697C43D-4F1B-43DA-A0C6-DA6B6708E161}"/>
              </a:ext>
            </a:extLst>
          </p:cNvPr>
          <p:cNvSpPr>
            <a:spLocks noGrp="1"/>
          </p:cNvSpPr>
          <p:nvPr>
            <p:ph type="body" sz="quarter" idx="10" hasCustomPrompt="1"/>
          </p:nvPr>
        </p:nvSpPr>
        <p:spPr>
          <a:xfrm>
            <a:off x="352800" y="2851522"/>
            <a:ext cx="4447800" cy="1202318"/>
          </a:xfrm>
        </p:spPr>
        <p:txBody>
          <a:bodyPr vert="horz" lIns="0" tIns="0" rIns="0" bIns="0" rtlCol="0" anchor="ctr" anchorCtr="0">
            <a:noAutofit/>
          </a:bodyPr>
          <a:lstStyle>
            <a:lvl1pPr marL="0" indent="0">
              <a:buNone/>
              <a:defRPr kumimoji="0" lang="en-IN" sz="3600" b="0" i="0" u="none" strike="noStrike" cap="none" spc="0" normalizeH="0" baseline="0" dirty="0">
                <a:ln>
                  <a:noFill/>
                </a:ln>
                <a:solidFill>
                  <a:schemeClr val="bg1"/>
                </a:solidFill>
                <a:effectLst/>
                <a:uLnTx/>
                <a:uFillTx/>
                <a:latin typeface="EYInterstate Light" panose="02000506000000020004" pitchFamily="2" charset="0"/>
                <a:ea typeface="+mj-ea"/>
                <a:cs typeface="+mj-cs"/>
              </a:defRPr>
            </a:lvl1pPr>
          </a:lstStyle>
          <a:p>
            <a:pPr marL="356616" marR="0" lvl="0" indent="-356616" defTabSz="1007887" fontAlgn="auto">
              <a:lnSpc>
                <a:spcPct val="100000"/>
              </a:lnSpc>
              <a:spcBef>
                <a:spcPct val="0"/>
              </a:spcBef>
              <a:spcAft>
                <a:spcPts val="0"/>
              </a:spcAft>
              <a:buClrTx/>
              <a:buSzTx/>
              <a:tabLst/>
            </a:pPr>
            <a:r>
              <a:rPr lang="en-US" dirty="0"/>
              <a:t>Chapter Title</a:t>
            </a:r>
            <a:endParaRPr lang="en-IN" dirty="0"/>
          </a:p>
        </p:txBody>
      </p:sp>
      <p:sp>
        <p:nvSpPr>
          <p:cNvPr id="2" name="Date Placeholder 1">
            <a:extLst>
              <a:ext uri="{FF2B5EF4-FFF2-40B4-BE49-F238E27FC236}">
                <a16:creationId xmlns:a16="http://schemas.microsoft.com/office/drawing/2014/main" id="{D00C2D9D-B0D7-494E-9184-FCD6E94AACE5}"/>
              </a:ext>
            </a:extLst>
          </p:cNvPr>
          <p:cNvSpPr>
            <a:spLocks noGrp="1"/>
          </p:cNvSpPr>
          <p:nvPr>
            <p:ph type="dt" sz="half" idx="11"/>
          </p:nvPr>
        </p:nvSpPr>
        <p:spPr/>
        <p:txBody>
          <a:bodyPr/>
          <a:lstStyle/>
          <a:p>
            <a:fld id="{6A95EDC0-9791-477B-BA1D-1692FE9BFBAA}" type="datetime3">
              <a:rPr lang="en-US" smtClean="0"/>
              <a:t>19 April 2021</a:t>
            </a:fld>
            <a:endParaRPr lang="en-IN" dirty="0"/>
          </a:p>
        </p:txBody>
      </p:sp>
      <p:sp>
        <p:nvSpPr>
          <p:cNvPr id="3" name="Footer Placeholder 2">
            <a:extLst>
              <a:ext uri="{FF2B5EF4-FFF2-40B4-BE49-F238E27FC236}">
                <a16:creationId xmlns:a16="http://schemas.microsoft.com/office/drawing/2014/main" id="{587FD91A-AB40-450B-8784-9A5D99C62D81}"/>
              </a:ext>
            </a:extLst>
          </p:cNvPr>
          <p:cNvSpPr>
            <a:spLocks noGrp="1"/>
          </p:cNvSpPr>
          <p:nvPr>
            <p:ph type="ftr" sz="quarter" idx="12"/>
          </p:nvPr>
        </p:nvSpPr>
        <p:spPr/>
        <p:txBody>
          <a:bodyPr/>
          <a:lstStyle/>
          <a:p>
            <a:r>
              <a:rPr lang="en-IN"/>
              <a:t>Presentation title</a:t>
            </a:r>
            <a:endParaRPr lang="en-IN" dirty="0"/>
          </a:p>
        </p:txBody>
      </p:sp>
      <p:sp>
        <p:nvSpPr>
          <p:cNvPr id="4" name="Slide Number Placeholder 3">
            <a:extLst>
              <a:ext uri="{FF2B5EF4-FFF2-40B4-BE49-F238E27FC236}">
                <a16:creationId xmlns:a16="http://schemas.microsoft.com/office/drawing/2014/main" id="{C2CE5F90-7113-4FA1-AFCF-3BC8EF010002}"/>
              </a:ext>
            </a:extLst>
          </p:cNvPr>
          <p:cNvSpPr>
            <a:spLocks noGrp="1"/>
          </p:cNvSpPr>
          <p:nvPr>
            <p:ph type="sldNum" sz="quarter" idx="13"/>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3629436267"/>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5_Standard slide_no bullets">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B697C43D-4F1B-43DA-A0C6-DA6B6708E161}"/>
              </a:ext>
            </a:extLst>
          </p:cNvPr>
          <p:cNvSpPr>
            <a:spLocks noGrp="1"/>
          </p:cNvSpPr>
          <p:nvPr>
            <p:ph type="body" sz="quarter" idx="10" hasCustomPrompt="1"/>
          </p:nvPr>
        </p:nvSpPr>
        <p:spPr>
          <a:xfrm>
            <a:off x="352800" y="2851522"/>
            <a:ext cx="4447800" cy="1202318"/>
          </a:xfrm>
        </p:spPr>
        <p:txBody>
          <a:bodyPr vert="horz" lIns="0" tIns="0" rIns="0" bIns="0" rtlCol="0" anchor="ctr" anchorCtr="0">
            <a:noAutofit/>
          </a:bodyPr>
          <a:lstStyle>
            <a:lvl1pPr marL="0" indent="0">
              <a:buNone/>
              <a:defRPr kumimoji="0" lang="en-IN" sz="3600" b="0" i="0" u="none" strike="noStrike" cap="none" spc="0" normalizeH="0" baseline="0" dirty="0">
                <a:ln>
                  <a:noFill/>
                </a:ln>
                <a:solidFill>
                  <a:srgbClr val="FFFFFF"/>
                </a:solidFill>
                <a:effectLst/>
                <a:uLnTx/>
                <a:uFillTx/>
                <a:latin typeface="EYInterstate Light" panose="02000506000000020004" pitchFamily="2" charset="0"/>
                <a:ea typeface="+mj-ea"/>
                <a:cs typeface="+mj-cs"/>
              </a:defRPr>
            </a:lvl1pPr>
          </a:lstStyle>
          <a:p>
            <a:pPr marL="356616" marR="0" lvl="0" indent="-356616" defTabSz="1007887" fontAlgn="auto">
              <a:lnSpc>
                <a:spcPct val="100000"/>
              </a:lnSpc>
              <a:spcBef>
                <a:spcPct val="0"/>
              </a:spcBef>
              <a:spcAft>
                <a:spcPts val="0"/>
              </a:spcAft>
              <a:buClrTx/>
              <a:buSzTx/>
              <a:tabLst/>
            </a:pPr>
            <a:r>
              <a:rPr lang="en-US" dirty="0"/>
              <a:t>Chapter Title</a:t>
            </a:r>
            <a:endParaRPr lang="en-IN" dirty="0"/>
          </a:p>
        </p:txBody>
      </p:sp>
      <p:sp>
        <p:nvSpPr>
          <p:cNvPr id="2" name="Date Placeholder 1">
            <a:extLst>
              <a:ext uri="{FF2B5EF4-FFF2-40B4-BE49-F238E27FC236}">
                <a16:creationId xmlns:a16="http://schemas.microsoft.com/office/drawing/2014/main" id="{88C87A56-4269-4E89-A9DC-9C8F44424A97}"/>
              </a:ext>
            </a:extLst>
          </p:cNvPr>
          <p:cNvSpPr>
            <a:spLocks noGrp="1"/>
          </p:cNvSpPr>
          <p:nvPr>
            <p:ph type="dt" sz="half" idx="11"/>
          </p:nvPr>
        </p:nvSpPr>
        <p:spPr/>
        <p:txBody>
          <a:bodyPr/>
          <a:lstStyle/>
          <a:p>
            <a:fld id="{BBFBFE83-FB75-47BB-81F0-F0FF13E5BA5A}" type="datetime3">
              <a:rPr lang="en-US" smtClean="0"/>
              <a:t>19 April 2021</a:t>
            </a:fld>
            <a:endParaRPr lang="en-IN" dirty="0"/>
          </a:p>
        </p:txBody>
      </p:sp>
      <p:sp>
        <p:nvSpPr>
          <p:cNvPr id="3" name="Footer Placeholder 2">
            <a:extLst>
              <a:ext uri="{FF2B5EF4-FFF2-40B4-BE49-F238E27FC236}">
                <a16:creationId xmlns:a16="http://schemas.microsoft.com/office/drawing/2014/main" id="{E0FA45C8-6E1A-407F-B671-050EFF08143B}"/>
              </a:ext>
            </a:extLst>
          </p:cNvPr>
          <p:cNvSpPr>
            <a:spLocks noGrp="1"/>
          </p:cNvSpPr>
          <p:nvPr>
            <p:ph type="ftr" sz="quarter" idx="12"/>
          </p:nvPr>
        </p:nvSpPr>
        <p:spPr/>
        <p:txBody>
          <a:bodyPr/>
          <a:lstStyle/>
          <a:p>
            <a:r>
              <a:rPr lang="en-IN"/>
              <a:t>Presentation title</a:t>
            </a:r>
            <a:endParaRPr lang="en-IN" dirty="0"/>
          </a:p>
        </p:txBody>
      </p:sp>
      <p:sp>
        <p:nvSpPr>
          <p:cNvPr id="4" name="Slide Number Placeholder 3">
            <a:extLst>
              <a:ext uri="{FF2B5EF4-FFF2-40B4-BE49-F238E27FC236}">
                <a16:creationId xmlns:a16="http://schemas.microsoft.com/office/drawing/2014/main" id="{91A593FC-3F10-4238-9F6D-C447302109D8}"/>
              </a:ext>
            </a:extLst>
          </p:cNvPr>
          <p:cNvSpPr>
            <a:spLocks noGrp="1"/>
          </p:cNvSpPr>
          <p:nvPr>
            <p:ph type="sldNum" sz="quarter" idx="13"/>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493119741"/>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1_Standard slide_Quotes">
    <p:spTree>
      <p:nvGrpSpPr>
        <p:cNvPr id="1" name=""/>
        <p:cNvGrpSpPr/>
        <p:nvPr/>
      </p:nvGrpSpPr>
      <p:grpSpPr>
        <a:xfrm>
          <a:off x="0" y="0"/>
          <a:ext cx="0" cy="0"/>
          <a:chOff x="0" y="0"/>
          <a:chExt cx="0" cy="0"/>
        </a:xfrm>
      </p:grpSpPr>
      <p:sp>
        <p:nvSpPr>
          <p:cNvPr id="5" name="Text Placeholder 11">
            <a:extLst>
              <a:ext uri="{FF2B5EF4-FFF2-40B4-BE49-F238E27FC236}">
                <a16:creationId xmlns:a16="http://schemas.microsoft.com/office/drawing/2014/main" id="{8F291EB0-15F5-4E9A-A38B-CE3AC1452E21}"/>
              </a:ext>
            </a:extLst>
          </p:cNvPr>
          <p:cNvSpPr txBox="1">
            <a:spLocks/>
          </p:cNvSpPr>
          <p:nvPr userDrawn="1"/>
        </p:nvSpPr>
        <p:spPr>
          <a:xfrm>
            <a:off x="477351" y="1488927"/>
            <a:ext cx="2338388" cy="858838"/>
          </a:xfrm>
          <a:prstGeom prst="rect">
            <a:avLst/>
          </a:prstGeom>
        </p:spPr>
        <p:txBody>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GB" sz="11200" dirty="0">
                <a:solidFill>
                  <a:schemeClr val="tx2"/>
                </a:solidFill>
                <a:latin typeface="Georgia" panose="02040502050405020303" pitchFamily="18" charset="0"/>
              </a:rPr>
              <a:t>“</a:t>
            </a:r>
          </a:p>
        </p:txBody>
      </p:sp>
      <p:sp>
        <p:nvSpPr>
          <p:cNvPr id="7" name="Text Placeholder 6">
            <a:extLst>
              <a:ext uri="{FF2B5EF4-FFF2-40B4-BE49-F238E27FC236}">
                <a16:creationId xmlns:a16="http://schemas.microsoft.com/office/drawing/2014/main" id="{FB5D2AC0-B4F7-4455-9AE0-201966050A6D}"/>
              </a:ext>
            </a:extLst>
          </p:cNvPr>
          <p:cNvSpPr>
            <a:spLocks noGrp="1"/>
          </p:cNvSpPr>
          <p:nvPr>
            <p:ph type="body" sz="quarter" idx="10"/>
          </p:nvPr>
        </p:nvSpPr>
        <p:spPr>
          <a:xfrm>
            <a:off x="513350" y="2526765"/>
            <a:ext cx="5292000" cy="1800000"/>
          </a:xfrm>
        </p:spPr>
        <p:txBody>
          <a:bodyPr lIns="90000" tIns="46800" rIns="90000" bIns="46800"/>
          <a:lstStyle>
            <a:lvl1pPr marL="0" indent="0">
              <a:buNone/>
              <a:defRPr lang="en-US" sz="2800" dirty="0" smtClean="0">
                <a:latin typeface="Georgia" panose="02040502050405020303" pitchFamily="18" charset="0"/>
              </a:defRPr>
            </a:lvl1pPr>
          </a:lstStyle>
          <a:p>
            <a:pPr marL="356616" lvl="0" indent="-356616">
              <a:spcBef>
                <a:spcPts val="0"/>
              </a:spcBef>
            </a:pPr>
            <a:r>
              <a:rPr lang="en-US" dirty="0"/>
              <a:t>Edit Master text styles</a:t>
            </a:r>
          </a:p>
        </p:txBody>
      </p:sp>
      <p:sp>
        <p:nvSpPr>
          <p:cNvPr id="8" name="Text Placeholder 6">
            <a:extLst>
              <a:ext uri="{FF2B5EF4-FFF2-40B4-BE49-F238E27FC236}">
                <a16:creationId xmlns:a16="http://schemas.microsoft.com/office/drawing/2014/main" id="{F1BA83A2-78F0-4F7E-836B-9B4B87820F96}"/>
              </a:ext>
            </a:extLst>
          </p:cNvPr>
          <p:cNvSpPr>
            <a:spLocks noGrp="1"/>
          </p:cNvSpPr>
          <p:nvPr>
            <p:ph type="body" sz="quarter" idx="11" hasCustomPrompt="1"/>
          </p:nvPr>
        </p:nvSpPr>
        <p:spPr>
          <a:xfrm>
            <a:off x="513350" y="4632765"/>
            <a:ext cx="5292000" cy="316838"/>
          </a:xfrm>
        </p:spPr>
        <p:txBody>
          <a:bodyPr lIns="90000" tIns="46800" rIns="90000" bIns="46800"/>
          <a:lstStyle>
            <a:lvl1pPr marL="0" indent="0" algn="l" defTabSz="914400" rtl="0" eaLnBrk="1" latinLnBrk="0" hangingPunct="1">
              <a:spcBef>
                <a:spcPts val="0"/>
              </a:spcBef>
              <a:spcAft>
                <a:spcPts val="600"/>
              </a:spcAft>
              <a:buClr>
                <a:schemeClr val="tx2"/>
              </a:buClr>
              <a:buSzPct val="70000"/>
              <a:buFont typeface="Arial" pitchFamily="34" charset="0"/>
              <a:buNone/>
              <a:defRPr lang="en-US" sz="1600" kern="1200" dirty="0" smtClean="0">
                <a:solidFill>
                  <a:srgbClr val="2E2E38"/>
                </a:solidFill>
                <a:latin typeface="+mn-lt"/>
                <a:ea typeface="+mn-ea"/>
                <a:cs typeface="+mn-cs"/>
              </a:defRPr>
            </a:lvl1pPr>
            <a:lvl2pPr marL="356616" indent="0">
              <a:buNone/>
              <a:defRPr lang="en-US" sz="2000" smtClean="0">
                <a:latin typeface="+mn-lt"/>
              </a:defRPr>
            </a:lvl2pPr>
            <a:lvl3pPr>
              <a:defRPr lang="en-US" sz="1800" smtClean="0">
                <a:latin typeface="+mn-lt"/>
              </a:defRPr>
            </a:lvl3pPr>
            <a:lvl4pPr>
              <a:defRPr lang="en-US" sz="1600" smtClean="0">
                <a:latin typeface="+mn-lt"/>
              </a:defRPr>
            </a:lvl4pPr>
            <a:lvl5pPr>
              <a:defRPr lang="en-IN" sz="1600">
                <a:latin typeface="+mn-lt"/>
              </a:defRPr>
            </a:lvl5pPr>
          </a:lstStyle>
          <a:p>
            <a:pPr marL="0" lvl="0" indent="0">
              <a:spcBef>
                <a:spcPts val="0"/>
              </a:spcBef>
              <a:buNone/>
            </a:pPr>
            <a:r>
              <a:rPr lang="en-US" dirty="0"/>
              <a:t>Name Surname</a:t>
            </a:r>
          </a:p>
        </p:txBody>
      </p:sp>
      <p:sp>
        <p:nvSpPr>
          <p:cNvPr id="9" name="Text Placeholder 6">
            <a:extLst>
              <a:ext uri="{FF2B5EF4-FFF2-40B4-BE49-F238E27FC236}">
                <a16:creationId xmlns:a16="http://schemas.microsoft.com/office/drawing/2014/main" id="{034CE9DD-CE12-4D9F-8FD6-A2522F36C807}"/>
              </a:ext>
            </a:extLst>
          </p:cNvPr>
          <p:cNvSpPr>
            <a:spLocks noGrp="1"/>
          </p:cNvSpPr>
          <p:nvPr>
            <p:ph type="body" sz="quarter" idx="12" hasCustomPrompt="1"/>
          </p:nvPr>
        </p:nvSpPr>
        <p:spPr>
          <a:xfrm>
            <a:off x="513350" y="4971442"/>
            <a:ext cx="5292000" cy="316838"/>
          </a:xfrm>
        </p:spPr>
        <p:txBody>
          <a:bodyPr lIns="90000" tIns="46800" rIns="90000" bIns="46800"/>
          <a:lstStyle>
            <a:lvl1pPr marL="0" indent="0" algn="l" defTabSz="914400" rtl="0" eaLnBrk="1" latinLnBrk="0" hangingPunct="1">
              <a:spcBef>
                <a:spcPts val="0"/>
              </a:spcBef>
              <a:spcAft>
                <a:spcPts val="600"/>
              </a:spcAft>
              <a:buClr>
                <a:schemeClr val="tx2"/>
              </a:buClr>
              <a:buSzPct val="70000"/>
              <a:buFont typeface="Arial" pitchFamily="34" charset="0"/>
              <a:buNone/>
              <a:defRPr lang="en-US" sz="1600" kern="1200" dirty="0" smtClean="0">
                <a:solidFill>
                  <a:srgbClr val="2E2E38"/>
                </a:solidFill>
                <a:latin typeface="+mn-lt"/>
                <a:ea typeface="+mn-ea"/>
                <a:cs typeface="+mn-cs"/>
              </a:defRPr>
            </a:lvl1pPr>
            <a:lvl2pPr marL="356616" indent="0">
              <a:buNone/>
              <a:defRPr lang="en-US" sz="2000" smtClean="0">
                <a:latin typeface="+mn-lt"/>
              </a:defRPr>
            </a:lvl2pPr>
            <a:lvl3pPr>
              <a:defRPr lang="en-US" sz="1800" smtClean="0">
                <a:latin typeface="+mn-lt"/>
              </a:defRPr>
            </a:lvl3pPr>
            <a:lvl4pPr>
              <a:defRPr lang="en-US" sz="1600" smtClean="0">
                <a:latin typeface="+mn-lt"/>
              </a:defRPr>
            </a:lvl4pPr>
            <a:lvl5pPr>
              <a:defRPr lang="en-IN" sz="1600">
                <a:latin typeface="+mn-lt"/>
              </a:defRPr>
            </a:lvl5pPr>
          </a:lstStyle>
          <a:p>
            <a:pPr marL="0" lvl="0" indent="0">
              <a:spcBef>
                <a:spcPts val="0"/>
              </a:spcBef>
              <a:buNone/>
            </a:pPr>
            <a:r>
              <a:rPr lang="en-US" dirty="0"/>
              <a:t>Job Title</a:t>
            </a:r>
          </a:p>
        </p:txBody>
      </p:sp>
    </p:spTree>
    <p:extLst>
      <p:ext uri="{BB962C8B-B14F-4D97-AF65-F5344CB8AC3E}">
        <p14:creationId xmlns:p14="http://schemas.microsoft.com/office/powerpoint/2010/main" val="4221737249"/>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2_Standard slide_Quotes">
    <p:spTree>
      <p:nvGrpSpPr>
        <p:cNvPr id="1" name=""/>
        <p:cNvGrpSpPr/>
        <p:nvPr/>
      </p:nvGrpSpPr>
      <p:grpSpPr>
        <a:xfrm>
          <a:off x="0" y="0"/>
          <a:ext cx="0" cy="0"/>
          <a:chOff x="0" y="0"/>
          <a:chExt cx="0" cy="0"/>
        </a:xfrm>
      </p:grpSpPr>
      <p:sp>
        <p:nvSpPr>
          <p:cNvPr id="4" name="Text Placeholder 6">
            <a:extLst>
              <a:ext uri="{FF2B5EF4-FFF2-40B4-BE49-F238E27FC236}">
                <a16:creationId xmlns:a16="http://schemas.microsoft.com/office/drawing/2014/main" id="{E28D7EA5-A532-4D8B-9984-8F3D1FEA98DB}"/>
              </a:ext>
            </a:extLst>
          </p:cNvPr>
          <p:cNvSpPr>
            <a:spLocks noGrp="1"/>
          </p:cNvSpPr>
          <p:nvPr>
            <p:ph type="body" sz="quarter" idx="10"/>
          </p:nvPr>
        </p:nvSpPr>
        <p:spPr>
          <a:xfrm>
            <a:off x="3453175" y="2060235"/>
            <a:ext cx="5292000" cy="3025522"/>
          </a:xfrm>
        </p:spPr>
        <p:txBody>
          <a:bodyPr lIns="0" tIns="0" rIns="0" bIns="0">
            <a:noAutofit/>
          </a:bodyPr>
          <a:lstStyle>
            <a:lvl1pPr marL="0" indent="0" algn="ctr">
              <a:buNone/>
              <a:defRPr lang="en-US" sz="2800" dirty="0" smtClean="0">
                <a:latin typeface="Georgia" panose="02040502050405020303" pitchFamily="18" charset="0"/>
              </a:defRPr>
            </a:lvl1pPr>
          </a:lstStyle>
          <a:p>
            <a:pPr marL="356616" lvl="0" indent="-356616" algn="ctr">
              <a:spcBef>
                <a:spcPts val="0"/>
              </a:spcBef>
            </a:pPr>
            <a:r>
              <a:rPr lang="en-US" dirty="0"/>
              <a:t>Edit Master text styles</a:t>
            </a:r>
          </a:p>
        </p:txBody>
      </p:sp>
      <p:sp>
        <p:nvSpPr>
          <p:cNvPr id="5" name="Text Placeholder 6">
            <a:extLst>
              <a:ext uri="{FF2B5EF4-FFF2-40B4-BE49-F238E27FC236}">
                <a16:creationId xmlns:a16="http://schemas.microsoft.com/office/drawing/2014/main" id="{9F9B9C3C-16F2-40B2-A460-0480520ECF89}"/>
              </a:ext>
            </a:extLst>
          </p:cNvPr>
          <p:cNvSpPr>
            <a:spLocks noGrp="1"/>
          </p:cNvSpPr>
          <p:nvPr>
            <p:ph type="body" sz="quarter" idx="11" hasCustomPrompt="1"/>
          </p:nvPr>
        </p:nvSpPr>
        <p:spPr>
          <a:xfrm>
            <a:off x="3453175" y="5506678"/>
            <a:ext cx="5292000" cy="316838"/>
          </a:xfrm>
        </p:spPr>
        <p:txBody>
          <a:bodyPr lIns="0" tIns="0" rIns="0" bIns="0">
            <a:noAutofit/>
          </a:bodyPr>
          <a:lstStyle>
            <a:lvl1pPr marL="0" indent="0" algn="ctr">
              <a:buNone/>
              <a:defRPr lang="en-US" sz="1600" dirty="0" smtClean="0">
                <a:solidFill>
                  <a:srgbClr val="2E2E38"/>
                </a:solidFill>
                <a:latin typeface="+mn-lt"/>
              </a:defRPr>
            </a:lvl1pPr>
          </a:lstStyle>
          <a:p>
            <a:pPr marL="356616" lvl="0" indent="-356616" algn="ctr">
              <a:spcBef>
                <a:spcPts val="0"/>
              </a:spcBef>
              <a:spcAft>
                <a:spcPts val="600"/>
              </a:spcAft>
            </a:pPr>
            <a:r>
              <a:rPr lang="en-US" dirty="0"/>
              <a:t>Name Surname</a:t>
            </a:r>
          </a:p>
        </p:txBody>
      </p:sp>
      <p:sp>
        <p:nvSpPr>
          <p:cNvPr id="6" name="Text Placeholder 6">
            <a:extLst>
              <a:ext uri="{FF2B5EF4-FFF2-40B4-BE49-F238E27FC236}">
                <a16:creationId xmlns:a16="http://schemas.microsoft.com/office/drawing/2014/main" id="{8E04541C-CC5D-4455-8271-73223AE0A881}"/>
              </a:ext>
            </a:extLst>
          </p:cNvPr>
          <p:cNvSpPr>
            <a:spLocks noGrp="1"/>
          </p:cNvSpPr>
          <p:nvPr>
            <p:ph type="body" sz="quarter" idx="12" hasCustomPrompt="1"/>
          </p:nvPr>
        </p:nvSpPr>
        <p:spPr>
          <a:xfrm>
            <a:off x="3453175" y="5818717"/>
            <a:ext cx="5292000" cy="316838"/>
          </a:xfrm>
        </p:spPr>
        <p:txBody>
          <a:bodyPr vert="horz" lIns="0" tIns="0" rIns="0" bIns="0" rtlCol="0" anchor="t" anchorCtr="0">
            <a:noAutofit/>
          </a:bodyPr>
          <a:lstStyle>
            <a:lvl1pPr marL="0" indent="0" algn="ctr">
              <a:buNone/>
              <a:defRPr lang="en-US" sz="1600" dirty="0" smtClean="0">
                <a:solidFill>
                  <a:srgbClr val="2E2E38"/>
                </a:solidFill>
                <a:latin typeface="+mn-lt"/>
              </a:defRPr>
            </a:lvl1pPr>
          </a:lstStyle>
          <a:p>
            <a:pPr marL="356616" lvl="0" indent="-356616" algn="ctr">
              <a:spcBef>
                <a:spcPts val="0"/>
              </a:spcBef>
              <a:spcAft>
                <a:spcPts val="600"/>
              </a:spcAft>
            </a:pPr>
            <a:r>
              <a:rPr lang="en-US" dirty="0"/>
              <a:t>Job Title</a:t>
            </a:r>
          </a:p>
        </p:txBody>
      </p:sp>
      <p:sp>
        <p:nvSpPr>
          <p:cNvPr id="9" name="Text Placeholder 11">
            <a:extLst>
              <a:ext uri="{FF2B5EF4-FFF2-40B4-BE49-F238E27FC236}">
                <a16:creationId xmlns:a16="http://schemas.microsoft.com/office/drawing/2014/main" id="{FBD672D3-B116-471A-8511-D80D5D920D93}"/>
              </a:ext>
            </a:extLst>
          </p:cNvPr>
          <p:cNvSpPr txBox="1">
            <a:spLocks/>
          </p:cNvSpPr>
          <p:nvPr userDrawn="1"/>
        </p:nvSpPr>
        <p:spPr>
          <a:xfrm>
            <a:off x="4929981" y="979787"/>
            <a:ext cx="2338388" cy="882687"/>
          </a:xfrm>
          <a:prstGeom prst="rect">
            <a:avLst/>
          </a:prstGeom>
        </p:spPr>
        <p:txBody>
          <a:bodyPr lIns="0" tIns="0" rIns="0" bIns="0">
            <a:noAutofit/>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GB" sz="11200" dirty="0">
                <a:solidFill>
                  <a:schemeClr val="tx2"/>
                </a:solidFill>
                <a:latin typeface="Georgia" panose="02040502050405020303" pitchFamily="18" charset="0"/>
              </a:rPr>
              <a:t>“ </a:t>
            </a:r>
          </a:p>
        </p:txBody>
      </p:sp>
    </p:spTree>
    <p:extLst>
      <p:ext uri="{BB962C8B-B14F-4D97-AF65-F5344CB8AC3E}">
        <p14:creationId xmlns:p14="http://schemas.microsoft.com/office/powerpoint/2010/main" val="3048991678"/>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2_Standard slide_no bullets">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28F8CDB-776D-4811-AE2C-217236ECDECA}"/>
              </a:ext>
            </a:extLst>
          </p:cNvPr>
          <p:cNvSpPr>
            <a:spLocks noGrp="1"/>
          </p:cNvSpPr>
          <p:nvPr>
            <p:ph type="pic" sz="quarter" idx="12"/>
          </p:nvPr>
        </p:nvSpPr>
        <p:spPr>
          <a:xfrm>
            <a:off x="6227180" y="0"/>
            <a:ext cx="5971170" cy="6858000"/>
          </a:xfrm>
        </p:spPr>
        <p:txBody>
          <a:bodyPr/>
          <a:lstStyle/>
          <a:p>
            <a:endParaRPr lang="en-IN"/>
          </a:p>
        </p:txBody>
      </p:sp>
      <p:sp>
        <p:nvSpPr>
          <p:cNvPr id="5" name="Text Placeholder 4">
            <a:extLst>
              <a:ext uri="{FF2B5EF4-FFF2-40B4-BE49-F238E27FC236}">
                <a16:creationId xmlns:a16="http://schemas.microsoft.com/office/drawing/2014/main" id="{626E96BA-E9E4-496B-8CA5-6DA27B8AD7E4}"/>
              </a:ext>
            </a:extLst>
          </p:cNvPr>
          <p:cNvSpPr>
            <a:spLocks noGrp="1"/>
          </p:cNvSpPr>
          <p:nvPr>
            <p:ph type="body" sz="quarter" idx="10" hasCustomPrompt="1"/>
          </p:nvPr>
        </p:nvSpPr>
        <p:spPr>
          <a:xfrm>
            <a:off x="369705" y="2578743"/>
            <a:ext cx="4537959" cy="1055708"/>
          </a:xfrm>
        </p:spPr>
        <p:txBody>
          <a:bodyPr/>
          <a:lstStyle>
            <a:lvl1pPr marL="0" indent="0">
              <a:buNone/>
              <a:defRPr sz="3000"/>
            </a:lvl1pPr>
          </a:lstStyle>
          <a:p>
            <a:pPr lvl="0"/>
            <a:r>
              <a:rPr lang="en-IN" dirty="0"/>
              <a:t>Chapter Title</a:t>
            </a:r>
          </a:p>
          <a:p>
            <a:pPr lvl="0"/>
            <a:r>
              <a:rPr lang="en-IN" dirty="0"/>
              <a:t>EY Interstate Light</a:t>
            </a:r>
          </a:p>
        </p:txBody>
      </p:sp>
      <p:sp>
        <p:nvSpPr>
          <p:cNvPr id="14" name="Text Placeholder 4">
            <a:extLst>
              <a:ext uri="{FF2B5EF4-FFF2-40B4-BE49-F238E27FC236}">
                <a16:creationId xmlns:a16="http://schemas.microsoft.com/office/drawing/2014/main" id="{1173C8A3-BA2F-497B-A214-45B02D73AF20}"/>
              </a:ext>
            </a:extLst>
          </p:cNvPr>
          <p:cNvSpPr>
            <a:spLocks noGrp="1"/>
          </p:cNvSpPr>
          <p:nvPr>
            <p:ph type="body" sz="quarter" idx="11" hasCustomPrompt="1"/>
          </p:nvPr>
        </p:nvSpPr>
        <p:spPr>
          <a:xfrm>
            <a:off x="369705" y="3840384"/>
            <a:ext cx="4537959" cy="1055708"/>
          </a:xfrm>
        </p:spPr>
        <p:txBody>
          <a:bodyPr/>
          <a:lstStyle>
            <a:lvl1pPr marL="0" indent="0">
              <a:buNone/>
              <a:defRPr sz="1600"/>
            </a:lvl1pPr>
          </a:lstStyle>
          <a:p>
            <a:pPr lvl="0"/>
            <a:r>
              <a:rPr lang="en-IN" dirty="0"/>
              <a:t>text</a:t>
            </a:r>
          </a:p>
        </p:txBody>
      </p:sp>
      <p:sp>
        <p:nvSpPr>
          <p:cNvPr id="2" name="Date Placeholder 1">
            <a:extLst>
              <a:ext uri="{FF2B5EF4-FFF2-40B4-BE49-F238E27FC236}">
                <a16:creationId xmlns:a16="http://schemas.microsoft.com/office/drawing/2014/main" id="{E3EABBDA-A77F-45A2-9996-90CD0EE5C388}"/>
              </a:ext>
            </a:extLst>
          </p:cNvPr>
          <p:cNvSpPr>
            <a:spLocks noGrp="1"/>
          </p:cNvSpPr>
          <p:nvPr>
            <p:ph type="dt" sz="half" idx="13"/>
          </p:nvPr>
        </p:nvSpPr>
        <p:spPr/>
        <p:txBody>
          <a:bodyPr/>
          <a:lstStyle/>
          <a:p>
            <a:fld id="{1057AB47-DE48-402E-B5B7-CB9A0D0B7D44}" type="datetime3">
              <a:rPr lang="en-US" smtClean="0"/>
              <a:t>19 April 2021</a:t>
            </a:fld>
            <a:endParaRPr lang="en-IN" dirty="0"/>
          </a:p>
        </p:txBody>
      </p:sp>
      <p:sp>
        <p:nvSpPr>
          <p:cNvPr id="3" name="Footer Placeholder 2">
            <a:extLst>
              <a:ext uri="{FF2B5EF4-FFF2-40B4-BE49-F238E27FC236}">
                <a16:creationId xmlns:a16="http://schemas.microsoft.com/office/drawing/2014/main" id="{0F883B36-3BA3-42B4-A811-65C0AF01A86F}"/>
              </a:ext>
            </a:extLst>
          </p:cNvPr>
          <p:cNvSpPr>
            <a:spLocks noGrp="1"/>
          </p:cNvSpPr>
          <p:nvPr>
            <p:ph type="ftr" sz="quarter" idx="14"/>
          </p:nvPr>
        </p:nvSpPr>
        <p:spPr/>
        <p:txBody>
          <a:bodyPr/>
          <a:lstStyle/>
          <a:p>
            <a:r>
              <a:rPr lang="en-IN"/>
              <a:t>Presentation title</a:t>
            </a:r>
            <a:endParaRPr lang="en-IN" dirty="0"/>
          </a:p>
        </p:txBody>
      </p:sp>
      <p:sp>
        <p:nvSpPr>
          <p:cNvPr id="4" name="Slide Number Placeholder 3">
            <a:extLst>
              <a:ext uri="{FF2B5EF4-FFF2-40B4-BE49-F238E27FC236}">
                <a16:creationId xmlns:a16="http://schemas.microsoft.com/office/drawing/2014/main" id="{89D9C98C-F30E-45BC-A1D9-67DB57119DCE}"/>
              </a:ext>
            </a:extLst>
          </p:cNvPr>
          <p:cNvSpPr>
            <a:spLocks noGrp="1"/>
          </p:cNvSpPr>
          <p:nvPr>
            <p:ph type="sldNum" sz="quarter" idx="15"/>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1678627394"/>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1_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a:solidFill>
                  <a:schemeClr val="bg1"/>
                </a:solidFill>
              </a:defRPr>
            </a:lvl1pPr>
          </a:lstStyle>
          <a:p>
            <a:r>
              <a:rPr lang="en-US" dirty="0"/>
              <a:t>Click to edit Master title style</a:t>
            </a:r>
            <a:endParaRPr lang="en-GB" dirty="0"/>
          </a:p>
        </p:txBody>
      </p:sp>
      <p:sp>
        <p:nvSpPr>
          <p:cNvPr id="5" name="Table Placeholder 4">
            <a:extLst>
              <a:ext uri="{FF2B5EF4-FFF2-40B4-BE49-F238E27FC236}">
                <a16:creationId xmlns:a16="http://schemas.microsoft.com/office/drawing/2014/main" id="{95A2BE92-ABF7-4A82-BC35-00F28F500FED}"/>
              </a:ext>
            </a:extLst>
          </p:cNvPr>
          <p:cNvSpPr>
            <a:spLocks noGrp="1"/>
          </p:cNvSpPr>
          <p:nvPr>
            <p:ph type="tbl" sz="quarter" idx="10"/>
          </p:nvPr>
        </p:nvSpPr>
        <p:spPr>
          <a:xfrm>
            <a:off x="609917" y="1137920"/>
            <a:ext cx="4957505" cy="4267457"/>
          </a:xfrm>
        </p:spPr>
        <p:txBody>
          <a:bodyPr/>
          <a:lstStyle/>
          <a:p>
            <a:endParaRPr lang="en-IN"/>
          </a:p>
        </p:txBody>
      </p:sp>
      <p:sp>
        <p:nvSpPr>
          <p:cNvPr id="10" name="Text Placeholder 16">
            <a:extLst>
              <a:ext uri="{FF2B5EF4-FFF2-40B4-BE49-F238E27FC236}">
                <a16:creationId xmlns:a16="http://schemas.microsoft.com/office/drawing/2014/main" id="{DA81FCAA-64D2-4A9C-B16E-9C4E3BB431BB}"/>
              </a:ext>
            </a:extLst>
          </p:cNvPr>
          <p:cNvSpPr>
            <a:spLocks noGrp="1"/>
          </p:cNvSpPr>
          <p:nvPr>
            <p:ph type="body" sz="quarter" idx="14" hasCustomPrompt="1"/>
          </p:nvPr>
        </p:nvSpPr>
        <p:spPr>
          <a:xfrm>
            <a:off x="7133461" y="3813288"/>
            <a:ext cx="3089275" cy="180000"/>
          </a:xfrm>
        </p:spPr>
        <p:txBody>
          <a:bodyPr/>
          <a:lstStyle>
            <a:lvl1pPr marL="0" indent="0">
              <a:buNone/>
              <a:defRPr sz="1200">
                <a:solidFill>
                  <a:schemeClr val="bg1"/>
                </a:solidFill>
              </a:defRPr>
            </a:lvl1pPr>
          </a:lstStyle>
          <a:p>
            <a:pPr lvl="0"/>
            <a:r>
              <a:rPr lang="en-US" dirty="0"/>
              <a:t>Name Surname</a:t>
            </a:r>
            <a:endParaRPr lang="en-GB" dirty="0"/>
          </a:p>
        </p:txBody>
      </p:sp>
      <p:sp>
        <p:nvSpPr>
          <p:cNvPr id="11" name="Text Placeholder 16">
            <a:extLst>
              <a:ext uri="{FF2B5EF4-FFF2-40B4-BE49-F238E27FC236}">
                <a16:creationId xmlns:a16="http://schemas.microsoft.com/office/drawing/2014/main" id="{03CDC117-35F2-47B2-85B2-29CB8EE7E096}"/>
              </a:ext>
            </a:extLst>
          </p:cNvPr>
          <p:cNvSpPr>
            <a:spLocks noGrp="1"/>
          </p:cNvSpPr>
          <p:nvPr>
            <p:ph type="body" sz="quarter" idx="15" hasCustomPrompt="1"/>
          </p:nvPr>
        </p:nvSpPr>
        <p:spPr>
          <a:xfrm>
            <a:off x="7133461" y="4055931"/>
            <a:ext cx="3089275" cy="180000"/>
          </a:xfrm>
        </p:spPr>
        <p:txBody>
          <a:bodyPr/>
          <a:lstStyle>
            <a:lvl1pPr marL="0" indent="0">
              <a:buNone/>
              <a:defRPr sz="1200">
                <a:solidFill>
                  <a:schemeClr val="bg1"/>
                </a:solidFill>
              </a:defRPr>
            </a:lvl1pPr>
          </a:lstStyle>
          <a:p>
            <a:pPr lvl="0"/>
            <a:r>
              <a:rPr lang="en-US" dirty="0"/>
              <a:t>Job Title to go here</a:t>
            </a:r>
            <a:endParaRPr lang="en-GB" dirty="0"/>
          </a:p>
        </p:txBody>
      </p:sp>
      <p:sp>
        <p:nvSpPr>
          <p:cNvPr id="14" name="Picture Placeholder 19">
            <a:extLst>
              <a:ext uri="{FF2B5EF4-FFF2-40B4-BE49-F238E27FC236}">
                <a16:creationId xmlns:a16="http://schemas.microsoft.com/office/drawing/2014/main" id="{00A15EA9-2372-4E06-83C2-1E13AB1FA626}"/>
              </a:ext>
            </a:extLst>
          </p:cNvPr>
          <p:cNvSpPr>
            <a:spLocks noGrp="1"/>
          </p:cNvSpPr>
          <p:nvPr>
            <p:ph type="pic" sz="quarter" idx="16"/>
          </p:nvPr>
        </p:nvSpPr>
        <p:spPr>
          <a:xfrm>
            <a:off x="6123007" y="3578083"/>
            <a:ext cx="778959" cy="778959"/>
          </a:xfrm>
          <a:prstGeom prst="ellipse">
            <a:avLst/>
          </a:prstGeom>
        </p:spPr>
        <p:txBody>
          <a:bodyPr anchor="ctr"/>
          <a:lstStyle>
            <a:lvl1pPr marL="0" indent="0" algn="ctr">
              <a:buNone/>
              <a:defRPr sz="900">
                <a:solidFill>
                  <a:schemeClr val="bg1"/>
                </a:solidFill>
              </a:defRPr>
            </a:lvl1pPr>
          </a:lstStyle>
          <a:p>
            <a:endParaRPr lang="en-GB" dirty="0"/>
          </a:p>
        </p:txBody>
      </p:sp>
      <p:sp>
        <p:nvSpPr>
          <p:cNvPr id="9" name="Text Placeholder 8">
            <a:extLst>
              <a:ext uri="{FF2B5EF4-FFF2-40B4-BE49-F238E27FC236}">
                <a16:creationId xmlns:a16="http://schemas.microsoft.com/office/drawing/2014/main" id="{5DB83DAE-9FEB-4E9C-85BA-A34BD239275A}"/>
              </a:ext>
            </a:extLst>
          </p:cNvPr>
          <p:cNvSpPr>
            <a:spLocks noGrp="1"/>
          </p:cNvSpPr>
          <p:nvPr>
            <p:ph type="body" sz="quarter" idx="17" hasCustomPrompt="1"/>
          </p:nvPr>
        </p:nvSpPr>
        <p:spPr>
          <a:xfrm>
            <a:off x="6123008" y="1137920"/>
            <a:ext cx="5465425" cy="373807"/>
          </a:xfrm>
        </p:spPr>
        <p:txBody>
          <a:bodyPr/>
          <a:lstStyle>
            <a:lvl1pPr marL="0" indent="0">
              <a:buNone/>
              <a:defRPr/>
            </a:lvl1pPr>
          </a:lstStyle>
          <a:p>
            <a:pPr lvl="0"/>
            <a:r>
              <a:rPr lang="en-US" dirty="0"/>
              <a:t>Key Takeaways</a:t>
            </a:r>
          </a:p>
        </p:txBody>
      </p:sp>
      <p:sp>
        <p:nvSpPr>
          <p:cNvPr id="15" name="Text Placeholder 8">
            <a:extLst>
              <a:ext uri="{FF2B5EF4-FFF2-40B4-BE49-F238E27FC236}">
                <a16:creationId xmlns:a16="http://schemas.microsoft.com/office/drawing/2014/main" id="{C1ABE303-7041-4312-AD03-0E872AEF99BE}"/>
              </a:ext>
            </a:extLst>
          </p:cNvPr>
          <p:cNvSpPr>
            <a:spLocks noGrp="1"/>
          </p:cNvSpPr>
          <p:nvPr>
            <p:ph type="body" sz="quarter" idx="18" hasCustomPrompt="1"/>
          </p:nvPr>
        </p:nvSpPr>
        <p:spPr>
          <a:xfrm>
            <a:off x="6123008" y="1635009"/>
            <a:ext cx="5465425" cy="1611554"/>
          </a:xfrm>
        </p:spPr>
        <p:txBody>
          <a:bodyPr/>
          <a:lstStyle>
            <a:lvl1pPr marL="0" indent="0">
              <a:buNone/>
              <a:defRPr sz="1600"/>
            </a:lvl1pPr>
          </a:lstStyle>
          <a:p>
            <a:pPr lvl="0"/>
            <a:r>
              <a:rPr lang="en-US" dirty="0"/>
              <a:t>Content EY Interstate Light, 16pt, Lorem ipsum dolor, 12pt, </a:t>
            </a:r>
            <a:r>
              <a:rPr lang="en-US" dirty="0" err="1"/>
              <a:t>Utinam</a:t>
            </a:r>
            <a:r>
              <a:rPr lang="en-US" dirty="0"/>
              <a:t> </a:t>
            </a:r>
            <a:r>
              <a:rPr lang="en-US" dirty="0" err="1"/>
              <a:t>nonumy</a:t>
            </a:r>
            <a:r>
              <a:rPr lang="en-US" dirty="0"/>
              <a:t> </a:t>
            </a:r>
            <a:r>
              <a:rPr lang="en-US" dirty="0" err="1"/>
              <a:t>abhorreant</a:t>
            </a:r>
            <a:r>
              <a:rPr lang="en-US" dirty="0"/>
              <a:t> </a:t>
            </a:r>
            <a:r>
              <a:rPr lang="en-US" dirty="0" err="1"/>
              <a:t>sead</a:t>
            </a:r>
            <a:r>
              <a:rPr lang="en-US" dirty="0"/>
              <a:t>. </a:t>
            </a:r>
            <a:r>
              <a:rPr lang="en-US" dirty="0" err="1"/>
              <a:t>Putant</a:t>
            </a:r>
            <a:r>
              <a:rPr lang="en-US" dirty="0"/>
              <a:t> </a:t>
            </a:r>
            <a:r>
              <a:rPr lang="en-US" dirty="0" err="1"/>
              <a:t>probatus</a:t>
            </a:r>
            <a:r>
              <a:rPr lang="en-US" dirty="0"/>
              <a:t> id vis, ad his </a:t>
            </a:r>
            <a:r>
              <a:rPr lang="en-US" dirty="0" err="1"/>
              <a:t>meis</a:t>
            </a:r>
            <a:r>
              <a:rPr lang="en-US" dirty="0"/>
              <a:t> </a:t>
            </a:r>
            <a:r>
              <a:rPr lang="en-US" dirty="0" err="1"/>
              <a:t>habemus</a:t>
            </a:r>
            <a:r>
              <a:rPr lang="en-US" dirty="0"/>
              <a:t> </a:t>
            </a:r>
            <a:r>
              <a:rPr lang="en-US" dirty="0" err="1"/>
              <a:t>repudiare</a:t>
            </a:r>
            <a:r>
              <a:rPr lang="en-US" dirty="0"/>
              <a:t>, has an </a:t>
            </a:r>
            <a:r>
              <a:rPr lang="en-US" dirty="0" err="1"/>
              <a:t>pericula</a:t>
            </a:r>
            <a:r>
              <a:rPr lang="en-US" dirty="0"/>
              <a:t> </a:t>
            </a:r>
            <a:r>
              <a:rPr lang="en-US" dirty="0" err="1"/>
              <a:t>tractatos</a:t>
            </a:r>
            <a:r>
              <a:rPr lang="en-US" dirty="0"/>
              <a:t>. </a:t>
            </a:r>
            <a:r>
              <a:rPr lang="en-US" dirty="0" err="1"/>
              <a:t>Nec</a:t>
            </a:r>
            <a:r>
              <a:rPr lang="en-US" dirty="0"/>
              <a:t> </a:t>
            </a:r>
            <a:r>
              <a:rPr lang="en-US" dirty="0" err="1"/>
              <a:t>debitis</a:t>
            </a:r>
            <a:r>
              <a:rPr lang="en-US" dirty="0"/>
              <a:t> </a:t>
            </a:r>
            <a:r>
              <a:rPr lang="en-US" dirty="0" err="1"/>
              <a:t>dissentias</a:t>
            </a:r>
            <a:r>
              <a:rPr lang="en-US" dirty="0"/>
              <a:t> ad. </a:t>
            </a:r>
            <a:r>
              <a:rPr lang="en-US" dirty="0" err="1"/>
              <a:t>Patrioque</a:t>
            </a:r>
            <a:r>
              <a:rPr lang="en-US" dirty="0"/>
              <a:t> </a:t>
            </a:r>
            <a:r>
              <a:rPr lang="en-US" dirty="0" err="1"/>
              <a:t>voluptatum</a:t>
            </a:r>
            <a:r>
              <a:rPr lang="en-US" dirty="0"/>
              <a:t> </a:t>
            </a:r>
            <a:r>
              <a:rPr lang="en-US" dirty="0" err="1"/>
              <a:t>sed</a:t>
            </a:r>
            <a:r>
              <a:rPr lang="en-US" dirty="0"/>
              <a:t> ex, id </a:t>
            </a:r>
            <a:r>
              <a:rPr lang="en-US" dirty="0" err="1"/>
              <a:t>admodum</a:t>
            </a:r>
            <a:r>
              <a:rPr lang="en-US" dirty="0"/>
              <a:t>.</a:t>
            </a:r>
          </a:p>
          <a:p>
            <a:pPr lvl="0"/>
            <a:endParaRPr lang="en-US" dirty="0"/>
          </a:p>
        </p:txBody>
      </p:sp>
      <p:sp>
        <p:nvSpPr>
          <p:cNvPr id="20" name="Line 10">
            <a:extLst>
              <a:ext uri="{FF2B5EF4-FFF2-40B4-BE49-F238E27FC236}">
                <a16:creationId xmlns:a16="http://schemas.microsoft.com/office/drawing/2014/main" id="{B69EB865-6B86-419B-923C-F7DDC68C9C66}"/>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
        <p:nvSpPr>
          <p:cNvPr id="3" name="Date Placeholder 2">
            <a:extLst>
              <a:ext uri="{FF2B5EF4-FFF2-40B4-BE49-F238E27FC236}">
                <a16:creationId xmlns:a16="http://schemas.microsoft.com/office/drawing/2014/main" id="{DA661012-3455-4F88-94AD-14869D2D5405}"/>
              </a:ext>
            </a:extLst>
          </p:cNvPr>
          <p:cNvSpPr>
            <a:spLocks noGrp="1"/>
          </p:cNvSpPr>
          <p:nvPr>
            <p:ph type="dt" sz="half" idx="19"/>
          </p:nvPr>
        </p:nvSpPr>
        <p:spPr/>
        <p:txBody>
          <a:bodyPr/>
          <a:lstStyle/>
          <a:p>
            <a:fld id="{86AD1DFC-053D-4B86-B715-9C611EC38679}" type="datetime3">
              <a:rPr lang="en-US" smtClean="0"/>
              <a:t>19 April 2021</a:t>
            </a:fld>
            <a:endParaRPr lang="en-IN" dirty="0"/>
          </a:p>
        </p:txBody>
      </p:sp>
      <p:sp>
        <p:nvSpPr>
          <p:cNvPr id="4" name="Footer Placeholder 3">
            <a:extLst>
              <a:ext uri="{FF2B5EF4-FFF2-40B4-BE49-F238E27FC236}">
                <a16:creationId xmlns:a16="http://schemas.microsoft.com/office/drawing/2014/main" id="{F21FBA45-9D10-4CA1-B5FE-DF08BC4B79DE}"/>
              </a:ext>
            </a:extLst>
          </p:cNvPr>
          <p:cNvSpPr>
            <a:spLocks noGrp="1"/>
          </p:cNvSpPr>
          <p:nvPr>
            <p:ph type="ftr" sz="quarter" idx="20"/>
          </p:nvPr>
        </p:nvSpPr>
        <p:spPr/>
        <p:txBody>
          <a:bodyPr/>
          <a:lstStyle/>
          <a:p>
            <a:r>
              <a:rPr lang="en-IN"/>
              <a:t>Presentation title</a:t>
            </a:r>
            <a:endParaRPr lang="en-IN" dirty="0"/>
          </a:p>
        </p:txBody>
      </p:sp>
      <p:sp>
        <p:nvSpPr>
          <p:cNvPr id="6" name="Slide Number Placeholder 5">
            <a:extLst>
              <a:ext uri="{FF2B5EF4-FFF2-40B4-BE49-F238E27FC236}">
                <a16:creationId xmlns:a16="http://schemas.microsoft.com/office/drawing/2014/main" id="{611C45D8-BA71-4A92-82B2-C059AF6B6702}"/>
              </a:ext>
            </a:extLst>
          </p:cNvPr>
          <p:cNvSpPr>
            <a:spLocks noGrp="1"/>
          </p:cNvSpPr>
          <p:nvPr>
            <p:ph type="sldNum" sz="quarter" idx="21"/>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2525441428"/>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Standard slide_Quotes">
    <p:spTree>
      <p:nvGrpSpPr>
        <p:cNvPr id="1" name=""/>
        <p:cNvGrpSpPr/>
        <p:nvPr/>
      </p:nvGrpSpPr>
      <p:grpSpPr>
        <a:xfrm>
          <a:off x="0" y="0"/>
          <a:ext cx="0" cy="0"/>
          <a:chOff x="0" y="0"/>
          <a:chExt cx="0" cy="0"/>
        </a:xfrm>
      </p:grpSpPr>
    </p:spTree>
    <p:extLst>
      <p:ext uri="{BB962C8B-B14F-4D97-AF65-F5344CB8AC3E}">
        <p14:creationId xmlns:p14="http://schemas.microsoft.com/office/powerpoint/2010/main" val="8956502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obj" preserve="1">
  <p:cSld name="Standard slide_no_first_level_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a:solidFill>
                  <a:schemeClr val="bg1"/>
                </a:solidFill>
              </a:defRPr>
            </a:lvl1pPr>
          </a:lstStyle>
          <a:p>
            <a:r>
              <a:rPr lang="en-US" dirty="0"/>
              <a:t>Click to edit Master title style</a:t>
            </a:r>
            <a:endParaRPr lang="en-GB" dirty="0"/>
          </a:p>
        </p:txBody>
      </p:sp>
      <p:sp>
        <p:nvSpPr>
          <p:cNvPr id="3" name="Content Placeholder 2"/>
          <p:cNvSpPr>
            <a:spLocks noGrp="1"/>
          </p:cNvSpPr>
          <p:nvPr>
            <p:ph idx="1"/>
          </p:nvPr>
        </p:nvSpPr>
        <p:spPr>
          <a:xfrm>
            <a:off x="609918" y="1137920"/>
            <a:ext cx="8238744" cy="4834800"/>
          </a:xfrm>
        </p:spPr>
        <p:txBody>
          <a:bodyPr/>
          <a:lstStyle>
            <a:lvl1pPr marL="0" indent="0">
              <a:buNone/>
              <a:defRPr>
                <a:solidFill>
                  <a:schemeClr val="bg1"/>
                </a:solidFill>
              </a:defRPr>
            </a:lvl1pPr>
            <a:lvl2pPr marL="356616">
              <a:defRPr>
                <a:solidFill>
                  <a:schemeClr val="bg1"/>
                </a:solidFill>
              </a:defRPr>
            </a:lvl2pPr>
            <a:lvl3pPr marL="713232">
              <a:defRPr>
                <a:solidFill>
                  <a:schemeClr val="bg1"/>
                </a:solidFill>
              </a:defRPr>
            </a:lvl3pPr>
            <a:lvl4pPr marL="1069848">
              <a:defRPr>
                <a:solidFill>
                  <a:schemeClr val="bg1"/>
                </a:solidFill>
              </a:defRPr>
            </a:lvl4pPr>
            <a:lvl5pPr marL="1426464">
              <a:defRPr sz="1200">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1" name="Line 10">
            <a:extLst>
              <a:ext uri="{FF2B5EF4-FFF2-40B4-BE49-F238E27FC236}">
                <a16:creationId xmlns:a16="http://schemas.microsoft.com/office/drawing/2014/main" id="{8D4CA674-C969-4C5C-9EA4-6D41FE961DE2}"/>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
        <p:nvSpPr>
          <p:cNvPr id="4" name="Date Placeholder 3">
            <a:extLst>
              <a:ext uri="{FF2B5EF4-FFF2-40B4-BE49-F238E27FC236}">
                <a16:creationId xmlns:a16="http://schemas.microsoft.com/office/drawing/2014/main" id="{8BEFDBB3-7C34-4E5E-AD13-1B49910A2654}"/>
              </a:ext>
            </a:extLst>
          </p:cNvPr>
          <p:cNvSpPr>
            <a:spLocks noGrp="1"/>
          </p:cNvSpPr>
          <p:nvPr>
            <p:ph type="dt" sz="half" idx="10"/>
          </p:nvPr>
        </p:nvSpPr>
        <p:spPr/>
        <p:txBody>
          <a:bodyPr/>
          <a:lstStyle/>
          <a:p>
            <a:fld id="{32C4D46D-36B7-425F-AEB7-676F0E436ACC}" type="datetime3">
              <a:rPr lang="en-US" smtClean="0"/>
              <a:t>19 April 2021</a:t>
            </a:fld>
            <a:endParaRPr lang="en-IN" dirty="0"/>
          </a:p>
        </p:txBody>
      </p:sp>
      <p:sp>
        <p:nvSpPr>
          <p:cNvPr id="5" name="Footer Placeholder 4">
            <a:extLst>
              <a:ext uri="{FF2B5EF4-FFF2-40B4-BE49-F238E27FC236}">
                <a16:creationId xmlns:a16="http://schemas.microsoft.com/office/drawing/2014/main" id="{DAD0F565-A080-4523-A04C-6DEE2789C33A}"/>
              </a:ext>
            </a:extLst>
          </p:cNvPr>
          <p:cNvSpPr>
            <a:spLocks noGrp="1"/>
          </p:cNvSpPr>
          <p:nvPr>
            <p:ph type="ftr" sz="quarter" idx="11"/>
          </p:nvPr>
        </p:nvSpPr>
        <p:spPr/>
        <p:txBody>
          <a:bodyPr/>
          <a:lstStyle/>
          <a:p>
            <a:r>
              <a:rPr lang="en-IN"/>
              <a:t>Presentation title</a:t>
            </a:r>
            <a:endParaRPr lang="en-IN" dirty="0"/>
          </a:p>
        </p:txBody>
      </p:sp>
      <p:sp>
        <p:nvSpPr>
          <p:cNvPr id="6" name="Slide Number Placeholder 5">
            <a:extLst>
              <a:ext uri="{FF2B5EF4-FFF2-40B4-BE49-F238E27FC236}">
                <a16:creationId xmlns:a16="http://schemas.microsoft.com/office/drawing/2014/main" id="{A6977AFB-BAAB-4831-9B67-3646A934EC34}"/>
              </a:ext>
            </a:extLst>
          </p:cNvPr>
          <p:cNvSpPr>
            <a:spLocks noGrp="1"/>
          </p:cNvSpPr>
          <p:nvPr>
            <p:ph type="sldNum" sz="quarter" idx="12"/>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2607581106"/>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Title only, no line">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880"/>
          </a:xfrm>
        </p:spPr>
        <p:txBody>
          <a:bodyPr/>
          <a:lstStyle>
            <a:lvl1pPr>
              <a:defRPr>
                <a:solidFill>
                  <a:schemeClr val="bg1"/>
                </a:solidFill>
              </a:defRPr>
            </a:lvl1pPr>
          </a:lstStyle>
          <a:p>
            <a:r>
              <a:rPr lang="en-US" dirty="0"/>
              <a:t>Click to edit Master title style</a:t>
            </a:r>
            <a:endParaRPr lang="en-GB" dirty="0"/>
          </a:p>
        </p:txBody>
      </p:sp>
      <p:sp>
        <p:nvSpPr>
          <p:cNvPr id="6" name="Line 10">
            <a:extLst>
              <a:ext uri="{FF2B5EF4-FFF2-40B4-BE49-F238E27FC236}">
                <a16:creationId xmlns:a16="http://schemas.microsoft.com/office/drawing/2014/main" id="{97A26880-8DD7-4A78-ADAF-91ED2E744A7C}"/>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
        <p:nvSpPr>
          <p:cNvPr id="3" name="Date Placeholder 2">
            <a:extLst>
              <a:ext uri="{FF2B5EF4-FFF2-40B4-BE49-F238E27FC236}">
                <a16:creationId xmlns:a16="http://schemas.microsoft.com/office/drawing/2014/main" id="{8C197511-0A94-4CF5-9020-59041E7FD02E}"/>
              </a:ext>
            </a:extLst>
          </p:cNvPr>
          <p:cNvSpPr>
            <a:spLocks noGrp="1"/>
          </p:cNvSpPr>
          <p:nvPr>
            <p:ph type="dt" sz="half" idx="10"/>
          </p:nvPr>
        </p:nvSpPr>
        <p:spPr/>
        <p:txBody>
          <a:bodyPr/>
          <a:lstStyle/>
          <a:p>
            <a:fld id="{C9683591-978A-463D-B9B3-9852A288C9B6}" type="datetime3">
              <a:rPr lang="en-US" smtClean="0"/>
              <a:t>19 April 2021</a:t>
            </a:fld>
            <a:endParaRPr lang="en-IN" dirty="0"/>
          </a:p>
        </p:txBody>
      </p:sp>
      <p:sp>
        <p:nvSpPr>
          <p:cNvPr id="4" name="Footer Placeholder 3">
            <a:extLst>
              <a:ext uri="{FF2B5EF4-FFF2-40B4-BE49-F238E27FC236}">
                <a16:creationId xmlns:a16="http://schemas.microsoft.com/office/drawing/2014/main" id="{C2EEF30F-48C0-4828-BF78-0AF655745C19}"/>
              </a:ext>
            </a:extLst>
          </p:cNvPr>
          <p:cNvSpPr>
            <a:spLocks noGrp="1"/>
          </p:cNvSpPr>
          <p:nvPr>
            <p:ph type="ftr" sz="quarter" idx="11"/>
          </p:nvPr>
        </p:nvSpPr>
        <p:spPr/>
        <p:txBody>
          <a:bodyPr/>
          <a:lstStyle/>
          <a:p>
            <a:r>
              <a:rPr lang="en-IN"/>
              <a:t>Presentation title</a:t>
            </a:r>
            <a:endParaRPr lang="en-IN" dirty="0"/>
          </a:p>
        </p:txBody>
      </p:sp>
      <p:sp>
        <p:nvSpPr>
          <p:cNvPr id="5" name="Slide Number Placeholder 4">
            <a:extLst>
              <a:ext uri="{FF2B5EF4-FFF2-40B4-BE49-F238E27FC236}">
                <a16:creationId xmlns:a16="http://schemas.microsoft.com/office/drawing/2014/main" id="{9284586F-9A9C-4BEB-AF2F-2F8B1B885C37}"/>
              </a:ext>
            </a:extLst>
          </p:cNvPr>
          <p:cNvSpPr>
            <a:spLocks noGrp="1"/>
          </p:cNvSpPr>
          <p:nvPr>
            <p:ph type="sldNum" sz="quarter" idx="12"/>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576159303"/>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twoObj" preserve="1">
  <p:cSld name="Two columns, no headings">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880"/>
          </a:xfrm>
        </p:spPr>
        <p:txBody>
          <a:bodyPr/>
          <a:lstStyle>
            <a:lvl1pPr>
              <a:defRPr>
                <a:solidFill>
                  <a:schemeClr val="bg1"/>
                </a:solidFill>
              </a:defRPr>
            </a:lvl1pPr>
          </a:lstStyle>
          <a:p>
            <a:r>
              <a:rPr lang="en-US" dirty="0"/>
              <a:t>Click to edit Master title style</a:t>
            </a:r>
            <a:endParaRPr lang="en-GB" dirty="0"/>
          </a:p>
        </p:txBody>
      </p:sp>
      <p:sp>
        <p:nvSpPr>
          <p:cNvPr id="3" name="Content Placeholder 2"/>
          <p:cNvSpPr>
            <a:spLocks noGrp="1"/>
          </p:cNvSpPr>
          <p:nvPr>
            <p:ph sz="half" idx="1"/>
          </p:nvPr>
        </p:nvSpPr>
        <p:spPr>
          <a:xfrm>
            <a:off x="609918" y="1137919"/>
            <a:ext cx="5387605" cy="4834800"/>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6200828" y="1137919"/>
            <a:ext cx="5387605" cy="4834800"/>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0" name="Line 10">
            <a:extLst>
              <a:ext uri="{FF2B5EF4-FFF2-40B4-BE49-F238E27FC236}">
                <a16:creationId xmlns:a16="http://schemas.microsoft.com/office/drawing/2014/main" id="{9B070B28-7AAC-47E5-9EB5-96B8B8B88057}"/>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
        <p:nvSpPr>
          <p:cNvPr id="5" name="Date Placeholder 4">
            <a:extLst>
              <a:ext uri="{FF2B5EF4-FFF2-40B4-BE49-F238E27FC236}">
                <a16:creationId xmlns:a16="http://schemas.microsoft.com/office/drawing/2014/main" id="{D64DE21E-2E07-4ED3-B534-8AED469C8F64}"/>
              </a:ext>
            </a:extLst>
          </p:cNvPr>
          <p:cNvSpPr>
            <a:spLocks noGrp="1"/>
          </p:cNvSpPr>
          <p:nvPr>
            <p:ph type="dt" sz="half" idx="10"/>
          </p:nvPr>
        </p:nvSpPr>
        <p:spPr/>
        <p:txBody>
          <a:bodyPr/>
          <a:lstStyle/>
          <a:p>
            <a:fld id="{FE6CAE4F-17A3-4837-8418-FB6AD56A8907}" type="datetime3">
              <a:rPr lang="en-US" smtClean="0"/>
              <a:t>19 April 2021</a:t>
            </a:fld>
            <a:endParaRPr lang="en-IN" dirty="0"/>
          </a:p>
        </p:txBody>
      </p:sp>
      <p:sp>
        <p:nvSpPr>
          <p:cNvPr id="6" name="Footer Placeholder 5">
            <a:extLst>
              <a:ext uri="{FF2B5EF4-FFF2-40B4-BE49-F238E27FC236}">
                <a16:creationId xmlns:a16="http://schemas.microsoft.com/office/drawing/2014/main" id="{D8601461-720E-4840-BF9B-D9C7BF8C9E4E}"/>
              </a:ext>
            </a:extLst>
          </p:cNvPr>
          <p:cNvSpPr>
            <a:spLocks noGrp="1"/>
          </p:cNvSpPr>
          <p:nvPr>
            <p:ph type="ftr" sz="quarter" idx="11"/>
          </p:nvPr>
        </p:nvSpPr>
        <p:spPr/>
        <p:txBody>
          <a:bodyPr/>
          <a:lstStyle/>
          <a:p>
            <a:r>
              <a:rPr lang="en-IN"/>
              <a:t>Presentation title</a:t>
            </a:r>
            <a:endParaRPr lang="en-IN" dirty="0"/>
          </a:p>
        </p:txBody>
      </p:sp>
      <p:sp>
        <p:nvSpPr>
          <p:cNvPr id="7" name="Slide Number Placeholder 6">
            <a:extLst>
              <a:ext uri="{FF2B5EF4-FFF2-40B4-BE49-F238E27FC236}">
                <a16:creationId xmlns:a16="http://schemas.microsoft.com/office/drawing/2014/main" id="{AAACE970-AAFF-42C7-8A32-759BAA7BA43A}"/>
              </a:ext>
            </a:extLst>
          </p:cNvPr>
          <p:cNvSpPr>
            <a:spLocks noGrp="1"/>
          </p:cNvSpPr>
          <p:nvPr>
            <p:ph type="sldNum" sz="quarter" idx="12"/>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395464408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2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8199120" y="1"/>
            <a:ext cx="3999231" cy="6156104"/>
          </a:xfrm>
        </p:spPr>
        <p:txBody>
          <a:bodyPr/>
          <a:lstStyle/>
          <a:p>
            <a:endParaRPr lang="en-IN" dirty="0"/>
          </a:p>
        </p:txBody>
      </p:sp>
      <p:sp>
        <p:nvSpPr>
          <p:cNvPr id="2" name="Title 1"/>
          <p:cNvSpPr>
            <a:spLocks noGrp="1"/>
          </p:cNvSpPr>
          <p:nvPr>
            <p:ph type="title"/>
          </p:nvPr>
        </p:nvSpPr>
        <p:spPr>
          <a:xfrm>
            <a:off x="609919" y="294200"/>
            <a:ext cx="7444422" cy="590400"/>
          </a:xfrm>
        </p:spPr>
        <p:txBody>
          <a:bodyPr/>
          <a:lstStyle>
            <a:lvl1pPr>
              <a:defRPr sz="2400">
                <a:solidFill>
                  <a:schemeClr val="bg1"/>
                </a:solidFill>
              </a:defRPr>
            </a:lvl1pPr>
          </a:lstStyle>
          <a:p>
            <a:r>
              <a:rPr lang="en-US" dirty="0"/>
              <a:t>Click to edit Master title style</a:t>
            </a:r>
            <a:endParaRPr lang="en-GB" dirty="0"/>
          </a:p>
        </p:txBody>
      </p:sp>
      <p:sp>
        <p:nvSpPr>
          <p:cNvPr id="3" name="Content Placeholder 2"/>
          <p:cNvSpPr>
            <a:spLocks noGrp="1"/>
          </p:cNvSpPr>
          <p:nvPr>
            <p:ph idx="1" hasCustomPrompt="1"/>
          </p:nvPr>
        </p:nvSpPr>
        <p:spPr>
          <a:xfrm>
            <a:off x="609918" y="1137921"/>
            <a:ext cx="7299642" cy="873760"/>
          </a:xfrm>
        </p:spPr>
        <p:txBody>
          <a:bodyPr/>
          <a:lstStyle>
            <a:lvl1pPr marL="0" indent="0">
              <a:buNone/>
              <a:defRPr sz="18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609918" y="2311401"/>
            <a:ext cx="3580117" cy="3844704"/>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12" name="Content Placeholder 2">
            <a:extLst>
              <a:ext uri="{FF2B5EF4-FFF2-40B4-BE49-F238E27FC236}">
                <a16:creationId xmlns:a16="http://schemas.microsoft.com/office/drawing/2014/main" id="{0C7BD71A-882B-40FB-A05F-48ECC69FF73D}"/>
              </a:ext>
            </a:extLst>
          </p:cNvPr>
          <p:cNvSpPr>
            <a:spLocks noGrp="1"/>
          </p:cNvSpPr>
          <p:nvPr>
            <p:ph idx="12" hasCustomPrompt="1"/>
          </p:nvPr>
        </p:nvSpPr>
        <p:spPr>
          <a:xfrm>
            <a:off x="4329443" y="2311401"/>
            <a:ext cx="3580117" cy="1254759"/>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14" name="Content Placeholder 2">
            <a:extLst>
              <a:ext uri="{FF2B5EF4-FFF2-40B4-BE49-F238E27FC236}">
                <a16:creationId xmlns:a16="http://schemas.microsoft.com/office/drawing/2014/main" id="{D87D58C8-1517-42AA-8B2A-E449A3F6F028}"/>
              </a:ext>
            </a:extLst>
          </p:cNvPr>
          <p:cNvSpPr>
            <a:spLocks noGrp="1"/>
          </p:cNvSpPr>
          <p:nvPr>
            <p:ph idx="13" hasCustomPrompt="1"/>
          </p:nvPr>
        </p:nvSpPr>
        <p:spPr>
          <a:xfrm>
            <a:off x="4329443" y="4236721"/>
            <a:ext cx="3580117" cy="1944160"/>
          </a:xfrm>
        </p:spPr>
        <p:txBody>
          <a:bodyPr numCol="1"/>
          <a:lstStyle>
            <a:lvl1pPr marL="0" indent="0">
              <a:buNone/>
              <a:defRPr sz="1800">
                <a:solidFill>
                  <a:schemeClr val="bg1"/>
                </a:solidFill>
                <a:latin typeface="Georgia" panose="02040502050405020303" pitchFamily="18" charset="0"/>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Quote</a:t>
            </a:r>
          </a:p>
        </p:txBody>
      </p:sp>
      <p:sp>
        <p:nvSpPr>
          <p:cNvPr id="23" name="Line 10">
            <a:extLst>
              <a:ext uri="{FF2B5EF4-FFF2-40B4-BE49-F238E27FC236}">
                <a16:creationId xmlns:a16="http://schemas.microsoft.com/office/drawing/2014/main" id="{E820DC59-E206-4DC0-9012-584F8EBAF730}"/>
              </a:ext>
            </a:extLst>
          </p:cNvPr>
          <p:cNvSpPr>
            <a:spLocks noChangeShapeType="1"/>
          </p:cNvSpPr>
          <p:nvPr userDrawn="1"/>
        </p:nvSpPr>
        <p:spPr bwMode="auto">
          <a:xfrm>
            <a:off x="609918" y="907750"/>
            <a:ext cx="7723854"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
        <p:nvSpPr>
          <p:cNvPr id="4" name="Date Placeholder 3">
            <a:extLst>
              <a:ext uri="{FF2B5EF4-FFF2-40B4-BE49-F238E27FC236}">
                <a16:creationId xmlns:a16="http://schemas.microsoft.com/office/drawing/2014/main" id="{38FDA286-FC7C-4768-AFFF-1618056D687D}"/>
              </a:ext>
            </a:extLst>
          </p:cNvPr>
          <p:cNvSpPr>
            <a:spLocks noGrp="1"/>
          </p:cNvSpPr>
          <p:nvPr>
            <p:ph type="dt" sz="half" idx="14"/>
          </p:nvPr>
        </p:nvSpPr>
        <p:spPr/>
        <p:txBody>
          <a:bodyPr/>
          <a:lstStyle/>
          <a:p>
            <a:fld id="{FAA65521-E907-4B6A-8E88-DD4BEE4ED137}" type="datetime3">
              <a:rPr lang="en-US" smtClean="0"/>
              <a:t>19 April 2021</a:t>
            </a:fld>
            <a:endParaRPr lang="en-IN" dirty="0"/>
          </a:p>
        </p:txBody>
      </p:sp>
      <p:sp>
        <p:nvSpPr>
          <p:cNvPr id="6" name="Footer Placeholder 5">
            <a:extLst>
              <a:ext uri="{FF2B5EF4-FFF2-40B4-BE49-F238E27FC236}">
                <a16:creationId xmlns:a16="http://schemas.microsoft.com/office/drawing/2014/main" id="{69C73E4D-1EBD-404A-B8F4-9B8AD7336F33}"/>
              </a:ext>
            </a:extLst>
          </p:cNvPr>
          <p:cNvSpPr>
            <a:spLocks noGrp="1"/>
          </p:cNvSpPr>
          <p:nvPr>
            <p:ph type="ftr" sz="quarter" idx="15"/>
          </p:nvPr>
        </p:nvSpPr>
        <p:spPr/>
        <p:txBody>
          <a:bodyPr/>
          <a:lstStyle/>
          <a:p>
            <a:r>
              <a:rPr lang="en-US"/>
              <a:t>Presentation title</a:t>
            </a:r>
            <a:endParaRPr lang="en-US" dirty="0"/>
          </a:p>
        </p:txBody>
      </p:sp>
      <p:sp>
        <p:nvSpPr>
          <p:cNvPr id="7" name="Slide Number Placeholder 6">
            <a:extLst>
              <a:ext uri="{FF2B5EF4-FFF2-40B4-BE49-F238E27FC236}">
                <a16:creationId xmlns:a16="http://schemas.microsoft.com/office/drawing/2014/main" id="{D159C267-49E7-46A8-B353-C5EB81154AB5}"/>
              </a:ext>
            </a:extLst>
          </p:cNvPr>
          <p:cNvSpPr>
            <a:spLocks noGrp="1"/>
          </p:cNvSpPr>
          <p:nvPr>
            <p:ph type="sldNum" sz="quarter" idx="16"/>
          </p:nvPr>
        </p:nvSpPr>
        <p:spPr/>
        <p:txBody>
          <a:bodyPr/>
          <a:lstStyle/>
          <a:p>
            <a:r>
              <a:rPr lang="en-GB"/>
              <a:t>Page </a:t>
            </a:r>
            <a:fld id="{F1BC30E3-FFE5-4B91-AA19-87A149EBB9EE}" type="slidenum">
              <a:rPr smtClean="0"/>
              <a:pPr/>
              <a:t>‹#›</a:t>
            </a:fld>
            <a:endParaRPr dirty="0"/>
          </a:p>
        </p:txBody>
      </p:sp>
    </p:spTree>
    <p:extLst>
      <p:ext uri="{BB962C8B-B14F-4D97-AF65-F5344CB8AC3E}">
        <p14:creationId xmlns:p14="http://schemas.microsoft.com/office/powerpoint/2010/main" val="1406391287"/>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Two columns with headings">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12648" y="1869440"/>
            <a:ext cx="5393208" cy="4256075"/>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6199632" y="1869440"/>
            <a:ext cx="5393208" cy="4256075"/>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0" name="Text Placeholder 9"/>
          <p:cNvSpPr>
            <a:spLocks noGrp="1"/>
          </p:cNvSpPr>
          <p:nvPr>
            <p:ph type="body" sz="quarter" idx="12"/>
          </p:nvPr>
        </p:nvSpPr>
        <p:spPr>
          <a:xfrm>
            <a:off x="609918" y="1137920"/>
            <a:ext cx="5393208" cy="640800"/>
          </a:xfrm>
        </p:spPr>
        <p:txBody>
          <a:bodyPr anchor="t" anchorCtr="0"/>
          <a:lstStyle>
            <a:lvl1pPr>
              <a:buNone/>
              <a:defRPr b="1">
                <a:solidFill>
                  <a:schemeClr val="bg1"/>
                </a:solidFill>
              </a:defRPr>
            </a:lvl1pPr>
          </a:lstStyle>
          <a:p>
            <a:pPr lvl="0"/>
            <a:endParaRPr lang="en-GB" dirty="0"/>
          </a:p>
        </p:txBody>
      </p:sp>
      <p:sp>
        <p:nvSpPr>
          <p:cNvPr id="11" name="Text Placeholder 9"/>
          <p:cNvSpPr>
            <a:spLocks noGrp="1"/>
          </p:cNvSpPr>
          <p:nvPr>
            <p:ph type="body" sz="quarter" idx="13"/>
          </p:nvPr>
        </p:nvSpPr>
        <p:spPr>
          <a:xfrm>
            <a:off x="6199632" y="1137920"/>
            <a:ext cx="5393208" cy="640800"/>
          </a:xfrm>
        </p:spPr>
        <p:txBody>
          <a:bodyPr anchor="t" anchorCtr="0"/>
          <a:lstStyle>
            <a:lvl1pPr>
              <a:buNone/>
              <a:defRPr b="1">
                <a:solidFill>
                  <a:schemeClr val="bg1"/>
                </a:solidFill>
              </a:defRPr>
            </a:lvl1pPr>
          </a:lstStyle>
          <a:p>
            <a:pPr lvl="0"/>
            <a:endParaRPr lang="en-GB" dirty="0"/>
          </a:p>
        </p:txBody>
      </p:sp>
      <p:sp>
        <p:nvSpPr>
          <p:cNvPr id="2" name="Title 1"/>
          <p:cNvSpPr>
            <a:spLocks noGrp="1"/>
          </p:cNvSpPr>
          <p:nvPr>
            <p:ph type="title"/>
          </p:nvPr>
        </p:nvSpPr>
        <p:spPr>
          <a:xfrm>
            <a:off x="609918" y="294200"/>
            <a:ext cx="10978515" cy="590880"/>
          </a:xfrm>
        </p:spPr>
        <p:txBody>
          <a:bodyPr/>
          <a:lstStyle>
            <a:lvl1pPr>
              <a:defRPr>
                <a:solidFill>
                  <a:schemeClr val="bg1"/>
                </a:solidFill>
              </a:defRPr>
            </a:lvl1pPr>
          </a:lstStyle>
          <a:p>
            <a:r>
              <a:rPr lang="en-US" dirty="0"/>
              <a:t>Click to edit Master title style</a:t>
            </a:r>
          </a:p>
        </p:txBody>
      </p:sp>
      <p:sp>
        <p:nvSpPr>
          <p:cNvPr id="14" name="Line 10">
            <a:extLst>
              <a:ext uri="{FF2B5EF4-FFF2-40B4-BE49-F238E27FC236}">
                <a16:creationId xmlns:a16="http://schemas.microsoft.com/office/drawing/2014/main" id="{9773E7D9-2434-4381-A00D-27B62C086733}"/>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
        <p:nvSpPr>
          <p:cNvPr id="5" name="Date Placeholder 4">
            <a:extLst>
              <a:ext uri="{FF2B5EF4-FFF2-40B4-BE49-F238E27FC236}">
                <a16:creationId xmlns:a16="http://schemas.microsoft.com/office/drawing/2014/main" id="{6A3CD3F7-62DC-4CC4-8F34-C353DB087D7C}"/>
              </a:ext>
            </a:extLst>
          </p:cNvPr>
          <p:cNvSpPr>
            <a:spLocks noGrp="1"/>
          </p:cNvSpPr>
          <p:nvPr>
            <p:ph type="dt" sz="half" idx="14"/>
          </p:nvPr>
        </p:nvSpPr>
        <p:spPr/>
        <p:txBody>
          <a:bodyPr/>
          <a:lstStyle/>
          <a:p>
            <a:fld id="{029E1942-EB53-47E3-BCA7-F99D05C795EC}" type="datetime3">
              <a:rPr lang="en-US" smtClean="0"/>
              <a:t>19 April 2021</a:t>
            </a:fld>
            <a:endParaRPr lang="en-IN" dirty="0"/>
          </a:p>
        </p:txBody>
      </p:sp>
      <p:sp>
        <p:nvSpPr>
          <p:cNvPr id="6" name="Footer Placeholder 5">
            <a:extLst>
              <a:ext uri="{FF2B5EF4-FFF2-40B4-BE49-F238E27FC236}">
                <a16:creationId xmlns:a16="http://schemas.microsoft.com/office/drawing/2014/main" id="{4BD2EC01-3D34-4D32-9B76-5269D1AA4651}"/>
              </a:ext>
            </a:extLst>
          </p:cNvPr>
          <p:cNvSpPr>
            <a:spLocks noGrp="1"/>
          </p:cNvSpPr>
          <p:nvPr>
            <p:ph type="ftr" sz="quarter" idx="15"/>
          </p:nvPr>
        </p:nvSpPr>
        <p:spPr/>
        <p:txBody>
          <a:bodyPr/>
          <a:lstStyle/>
          <a:p>
            <a:r>
              <a:rPr lang="en-IN"/>
              <a:t>Presentation title</a:t>
            </a:r>
            <a:endParaRPr lang="en-IN" dirty="0"/>
          </a:p>
        </p:txBody>
      </p:sp>
      <p:sp>
        <p:nvSpPr>
          <p:cNvPr id="7" name="Slide Number Placeholder 6">
            <a:extLst>
              <a:ext uri="{FF2B5EF4-FFF2-40B4-BE49-F238E27FC236}">
                <a16:creationId xmlns:a16="http://schemas.microsoft.com/office/drawing/2014/main" id="{24BE1C2B-4DA4-468F-9976-85F6CBF826F1}"/>
              </a:ext>
            </a:extLst>
          </p:cNvPr>
          <p:cNvSpPr>
            <a:spLocks noGrp="1"/>
          </p:cNvSpPr>
          <p:nvPr>
            <p:ph type="sldNum" sz="quarter" idx="16"/>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596641029"/>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Key statement">
    <p:spTree>
      <p:nvGrpSpPr>
        <p:cNvPr id="1" name=""/>
        <p:cNvGrpSpPr/>
        <p:nvPr/>
      </p:nvGrpSpPr>
      <p:grpSpPr>
        <a:xfrm>
          <a:off x="0" y="0"/>
          <a:ext cx="0" cy="0"/>
          <a:chOff x="0" y="0"/>
          <a:chExt cx="0" cy="0"/>
        </a:xfrm>
      </p:grpSpPr>
      <p:sp>
        <p:nvSpPr>
          <p:cNvPr id="5" name="Date Placeholder 4">
            <a:extLst>
              <a:ext uri="{FF2B5EF4-FFF2-40B4-BE49-F238E27FC236}">
                <a16:creationId xmlns:a16="http://schemas.microsoft.com/office/drawing/2014/main" id="{C37B5C6B-B98B-4A4C-A8A7-B006989B59BC}"/>
              </a:ext>
            </a:extLst>
          </p:cNvPr>
          <p:cNvSpPr>
            <a:spLocks noGrp="1"/>
          </p:cNvSpPr>
          <p:nvPr>
            <p:ph type="dt" sz="half" idx="10"/>
          </p:nvPr>
        </p:nvSpPr>
        <p:spPr/>
        <p:txBody>
          <a:bodyPr/>
          <a:lstStyle/>
          <a:p>
            <a:fld id="{2A7C88E1-FE33-48AD-9218-9258D62CDCC4}" type="datetime3">
              <a:rPr lang="en-US" smtClean="0"/>
              <a:t>19 April 2021</a:t>
            </a:fld>
            <a:endParaRPr lang="en-IN" dirty="0"/>
          </a:p>
        </p:txBody>
      </p:sp>
      <p:sp>
        <p:nvSpPr>
          <p:cNvPr id="6" name="Footer Placeholder 5">
            <a:extLst>
              <a:ext uri="{FF2B5EF4-FFF2-40B4-BE49-F238E27FC236}">
                <a16:creationId xmlns:a16="http://schemas.microsoft.com/office/drawing/2014/main" id="{3CEF6675-2050-4038-B9E1-B80DB63D730E}"/>
              </a:ext>
            </a:extLst>
          </p:cNvPr>
          <p:cNvSpPr>
            <a:spLocks noGrp="1"/>
          </p:cNvSpPr>
          <p:nvPr>
            <p:ph type="ftr" sz="quarter" idx="11"/>
          </p:nvPr>
        </p:nvSpPr>
        <p:spPr/>
        <p:txBody>
          <a:bodyPr/>
          <a:lstStyle/>
          <a:p>
            <a:r>
              <a:rPr lang="en-IN"/>
              <a:t>Presentation title</a:t>
            </a:r>
            <a:endParaRPr lang="en-IN" dirty="0"/>
          </a:p>
        </p:txBody>
      </p:sp>
      <p:sp>
        <p:nvSpPr>
          <p:cNvPr id="7" name="Slide Number Placeholder 6">
            <a:extLst>
              <a:ext uri="{FF2B5EF4-FFF2-40B4-BE49-F238E27FC236}">
                <a16:creationId xmlns:a16="http://schemas.microsoft.com/office/drawing/2014/main" id="{BBA4D6F3-1431-4069-B814-25584667728F}"/>
              </a:ext>
            </a:extLst>
          </p:cNvPr>
          <p:cNvSpPr>
            <a:spLocks noGrp="1"/>
          </p:cNvSpPr>
          <p:nvPr>
            <p:ph type="sldNum" sz="quarter" idx="12"/>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30218054"/>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Focused data">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E897186E-D73E-46D0-965A-D83686BA73F7}"/>
              </a:ext>
            </a:extLst>
          </p:cNvPr>
          <p:cNvSpPr>
            <a:spLocks noGrp="1"/>
          </p:cNvSpPr>
          <p:nvPr>
            <p:ph type="dt" sz="half" idx="10"/>
          </p:nvPr>
        </p:nvSpPr>
        <p:spPr/>
        <p:txBody>
          <a:bodyPr/>
          <a:lstStyle/>
          <a:p>
            <a:fld id="{22FE8F4A-3FA1-4A64-AE77-2254BB85F3D2}" type="datetime3">
              <a:rPr lang="en-US" smtClean="0"/>
              <a:t>19 April 2021</a:t>
            </a:fld>
            <a:endParaRPr lang="en-IN" dirty="0"/>
          </a:p>
        </p:txBody>
      </p:sp>
      <p:sp>
        <p:nvSpPr>
          <p:cNvPr id="3" name="Footer Placeholder 2">
            <a:extLst>
              <a:ext uri="{FF2B5EF4-FFF2-40B4-BE49-F238E27FC236}">
                <a16:creationId xmlns:a16="http://schemas.microsoft.com/office/drawing/2014/main" id="{9DEF40EA-FE63-4D50-8C90-EC25A860C0C3}"/>
              </a:ext>
            </a:extLst>
          </p:cNvPr>
          <p:cNvSpPr>
            <a:spLocks noGrp="1"/>
          </p:cNvSpPr>
          <p:nvPr>
            <p:ph type="ftr" sz="quarter" idx="11"/>
          </p:nvPr>
        </p:nvSpPr>
        <p:spPr/>
        <p:txBody>
          <a:bodyPr/>
          <a:lstStyle/>
          <a:p>
            <a:r>
              <a:rPr lang="en-IN"/>
              <a:t>Presentation title</a:t>
            </a:r>
            <a:endParaRPr lang="en-IN" dirty="0"/>
          </a:p>
        </p:txBody>
      </p:sp>
      <p:sp>
        <p:nvSpPr>
          <p:cNvPr id="4" name="Slide Number Placeholder 3">
            <a:extLst>
              <a:ext uri="{FF2B5EF4-FFF2-40B4-BE49-F238E27FC236}">
                <a16:creationId xmlns:a16="http://schemas.microsoft.com/office/drawing/2014/main" id="{3F37420B-CF82-4784-8E9C-5C496E27C509}"/>
              </a:ext>
            </a:extLst>
          </p:cNvPr>
          <p:cNvSpPr>
            <a:spLocks noGrp="1"/>
          </p:cNvSpPr>
          <p:nvPr>
            <p:ph type="sldNum" sz="quarter" idx="12"/>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240407928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Divider 1">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BD5388A-86DF-494E-B137-EE20B7E1CF99}"/>
              </a:ext>
            </a:extLst>
          </p:cNvPr>
          <p:cNvSpPr>
            <a:spLocks noGrp="1"/>
          </p:cNvSpPr>
          <p:nvPr>
            <p:ph type="dt" sz="half" idx="10"/>
          </p:nvPr>
        </p:nvSpPr>
        <p:spPr/>
        <p:txBody>
          <a:bodyPr/>
          <a:lstStyle/>
          <a:p>
            <a:fld id="{51FBADE3-2F67-4EB8-B1F9-B00F8B809757}" type="datetime3">
              <a:rPr lang="en-US" smtClean="0"/>
              <a:t>19 April 2021</a:t>
            </a:fld>
            <a:endParaRPr lang="en-IN" dirty="0"/>
          </a:p>
        </p:txBody>
      </p:sp>
      <p:sp>
        <p:nvSpPr>
          <p:cNvPr id="3" name="Footer Placeholder 2">
            <a:extLst>
              <a:ext uri="{FF2B5EF4-FFF2-40B4-BE49-F238E27FC236}">
                <a16:creationId xmlns:a16="http://schemas.microsoft.com/office/drawing/2014/main" id="{7297E548-6FF4-4D89-ADE0-60181F5365D0}"/>
              </a:ext>
            </a:extLst>
          </p:cNvPr>
          <p:cNvSpPr>
            <a:spLocks noGrp="1"/>
          </p:cNvSpPr>
          <p:nvPr>
            <p:ph type="ftr" sz="quarter" idx="11"/>
          </p:nvPr>
        </p:nvSpPr>
        <p:spPr/>
        <p:txBody>
          <a:bodyPr/>
          <a:lstStyle/>
          <a:p>
            <a:r>
              <a:rPr lang="en-IN"/>
              <a:t>Presentation title</a:t>
            </a:r>
            <a:endParaRPr lang="en-IN" dirty="0"/>
          </a:p>
        </p:txBody>
      </p:sp>
      <p:sp>
        <p:nvSpPr>
          <p:cNvPr id="4" name="Slide Number Placeholder 3">
            <a:extLst>
              <a:ext uri="{FF2B5EF4-FFF2-40B4-BE49-F238E27FC236}">
                <a16:creationId xmlns:a16="http://schemas.microsoft.com/office/drawing/2014/main" id="{810B0A8B-D001-432B-877C-21558412BB33}"/>
              </a:ext>
            </a:extLst>
          </p:cNvPr>
          <p:cNvSpPr>
            <a:spLocks noGrp="1"/>
          </p:cNvSpPr>
          <p:nvPr>
            <p:ph type="sldNum" sz="quarter" idx="12"/>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2139393885"/>
      </p:ext>
    </p:extLst>
  </p:cSld>
  <p:clrMapOvr>
    <a:masterClrMapping/>
  </p:clrMapOvr>
  <p:extLst>
    <p:ext uri="{DCECCB84-F9BA-43D5-87BE-67443E8EF086}">
      <p15:sldGuideLst xmlns:p15="http://schemas.microsoft.com/office/powerpoint/2012/main"/>
    </p:ext>
  </p:extLst>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Divider 3">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82D9F631-BCA2-47E9-B382-A1254CE498E4}"/>
              </a:ext>
            </a:extLst>
          </p:cNvPr>
          <p:cNvSpPr>
            <a:spLocks noGrp="1"/>
          </p:cNvSpPr>
          <p:nvPr>
            <p:ph type="dt" sz="half" idx="10"/>
          </p:nvPr>
        </p:nvSpPr>
        <p:spPr/>
        <p:txBody>
          <a:bodyPr/>
          <a:lstStyle/>
          <a:p>
            <a:fld id="{8F6D9080-1DFC-4303-893C-6B8A3FEC05E8}" type="datetime3">
              <a:rPr lang="en-US" smtClean="0"/>
              <a:t>19 April 2021</a:t>
            </a:fld>
            <a:endParaRPr lang="en-IN" dirty="0"/>
          </a:p>
        </p:txBody>
      </p:sp>
      <p:sp>
        <p:nvSpPr>
          <p:cNvPr id="3" name="Footer Placeholder 2">
            <a:extLst>
              <a:ext uri="{FF2B5EF4-FFF2-40B4-BE49-F238E27FC236}">
                <a16:creationId xmlns:a16="http://schemas.microsoft.com/office/drawing/2014/main" id="{EC1D1872-1F65-44DE-8D43-3328C27B5870}"/>
              </a:ext>
            </a:extLst>
          </p:cNvPr>
          <p:cNvSpPr>
            <a:spLocks noGrp="1"/>
          </p:cNvSpPr>
          <p:nvPr>
            <p:ph type="ftr" sz="quarter" idx="11"/>
          </p:nvPr>
        </p:nvSpPr>
        <p:spPr/>
        <p:txBody>
          <a:bodyPr/>
          <a:lstStyle/>
          <a:p>
            <a:r>
              <a:rPr lang="en-IN"/>
              <a:t>Presentation title</a:t>
            </a:r>
            <a:endParaRPr lang="en-IN" dirty="0"/>
          </a:p>
        </p:txBody>
      </p:sp>
      <p:sp>
        <p:nvSpPr>
          <p:cNvPr id="4" name="Slide Number Placeholder 3">
            <a:extLst>
              <a:ext uri="{FF2B5EF4-FFF2-40B4-BE49-F238E27FC236}">
                <a16:creationId xmlns:a16="http://schemas.microsoft.com/office/drawing/2014/main" id="{A06C50CF-7368-4D25-B2B5-360BA59E76C3}"/>
              </a:ext>
            </a:extLst>
          </p:cNvPr>
          <p:cNvSpPr>
            <a:spLocks noGrp="1"/>
          </p:cNvSpPr>
          <p:nvPr>
            <p:ph type="sldNum" sz="quarter" idx="12"/>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1895198702"/>
      </p:ext>
    </p:extLst>
  </p:cSld>
  <p:clrMapOvr>
    <a:masterClrMapping/>
  </p:clrMapOvr>
  <p:extLst>
    <p:ext uri="{DCECCB84-F9BA-43D5-87BE-67443E8EF086}">
      <p15:sldGuideLst xmlns:p15="http://schemas.microsoft.com/office/powerpoint/2012/main"/>
    </p:ext>
  </p:extLst>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preserve="1" userDrawn="1">
  <p:cSld name="Empty">
    <p:spTree>
      <p:nvGrpSpPr>
        <p:cNvPr id="1" name=""/>
        <p:cNvGrpSpPr/>
        <p:nvPr/>
      </p:nvGrpSpPr>
      <p:grpSpPr>
        <a:xfrm>
          <a:off x="0" y="0"/>
          <a:ext cx="0" cy="0"/>
          <a:chOff x="0" y="0"/>
          <a:chExt cx="0" cy="0"/>
        </a:xfrm>
      </p:grpSpPr>
    </p:spTree>
    <p:extLst>
      <p:ext uri="{BB962C8B-B14F-4D97-AF65-F5344CB8AC3E}">
        <p14:creationId xmlns:p14="http://schemas.microsoft.com/office/powerpoint/2010/main" val="388600533"/>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1_Empty">
    <p:spTree>
      <p:nvGrpSpPr>
        <p:cNvPr id="1" name=""/>
        <p:cNvGrpSpPr/>
        <p:nvPr/>
      </p:nvGrpSpPr>
      <p:grpSpPr>
        <a:xfrm>
          <a:off x="0" y="0"/>
          <a:ext cx="0" cy="0"/>
          <a:chOff x="0" y="0"/>
          <a:chExt cx="0" cy="0"/>
        </a:xfrm>
      </p:grpSpPr>
      <p:sp>
        <p:nvSpPr>
          <p:cNvPr id="3" name="Media Placeholder 2">
            <a:extLst>
              <a:ext uri="{FF2B5EF4-FFF2-40B4-BE49-F238E27FC236}">
                <a16:creationId xmlns:a16="http://schemas.microsoft.com/office/drawing/2014/main" id="{0052CFA6-7CF5-41BD-9D94-2D0DAE108428}"/>
              </a:ext>
            </a:extLst>
          </p:cNvPr>
          <p:cNvSpPr>
            <a:spLocks noGrp="1"/>
          </p:cNvSpPr>
          <p:nvPr>
            <p:ph type="media" sz="quarter" idx="10" hasCustomPrompt="1"/>
          </p:nvPr>
        </p:nvSpPr>
        <p:spPr>
          <a:xfrm>
            <a:off x="0" y="0"/>
            <a:ext cx="12198350" cy="6858000"/>
          </a:xfrm>
        </p:spPr>
        <p:txBody>
          <a:bodyPr anchor="ctr"/>
          <a:lstStyle>
            <a:lvl1pPr marL="0" indent="0" algn="ctr">
              <a:buNone/>
              <a:defRPr/>
            </a:lvl1pPr>
          </a:lstStyle>
          <a:p>
            <a:r>
              <a:rPr lang="en-IN" dirty="0"/>
              <a:t>Video</a:t>
            </a:r>
          </a:p>
        </p:txBody>
      </p:sp>
      <p:sp>
        <p:nvSpPr>
          <p:cNvPr id="2" name="Date Placeholder 1">
            <a:extLst>
              <a:ext uri="{FF2B5EF4-FFF2-40B4-BE49-F238E27FC236}">
                <a16:creationId xmlns:a16="http://schemas.microsoft.com/office/drawing/2014/main" id="{E943830C-23AE-48E4-B9DE-E91E6CE0B8B9}"/>
              </a:ext>
            </a:extLst>
          </p:cNvPr>
          <p:cNvSpPr>
            <a:spLocks noGrp="1"/>
          </p:cNvSpPr>
          <p:nvPr>
            <p:ph type="dt" sz="half" idx="11"/>
          </p:nvPr>
        </p:nvSpPr>
        <p:spPr/>
        <p:txBody>
          <a:bodyPr/>
          <a:lstStyle/>
          <a:p>
            <a:fld id="{A8381BA6-C3FD-495B-9B56-A30783EC7416}" type="datetime3">
              <a:rPr lang="en-US" smtClean="0"/>
              <a:t>19 April 2021</a:t>
            </a:fld>
            <a:endParaRPr lang="en-IN" dirty="0"/>
          </a:p>
        </p:txBody>
      </p:sp>
      <p:sp>
        <p:nvSpPr>
          <p:cNvPr id="4" name="Footer Placeholder 3">
            <a:extLst>
              <a:ext uri="{FF2B5EF4-FFF2-40B4-BE49-F238E27FC236}">
                <a16:creationId xmlns:a16="http://schemas.microsoft.com/office/drawing/2014/main" id="{B0F742A9-BF69-4BF2-966C-3D76FC687FBA}"/>
              </a:ext>
            </a:extLst>
          </p:cNvPr>
          <p:cNvSpPr>
            <a:spLocks noGrp="1"/>
          </p:cNvSpPr>
          <p:nvPr>
            <p:ph type="ftr" sz="quarter" idx="12"/>
          </p:nvPr>
        </p:nvSpPr>
        <p:spPr/>
        <p:txBody>
          <a:bodyPr/>
          <a:lstStyle/>
          <a:p>
            <a:r>
              <a:rPr lang="en-IN"/>
              <a:t>Presentation title</a:t>
            </a:r>
            <a:endParaRPr lang="en-IN" dirty="0"/>
          </a:p>
        </p:txBody>
      </p:sp>
      <p:sp>
        <p:nvSpPr>
          <p:cNvPr id="5" name="Slide Number Placeholder 4">
            <a:extLst>
              <a:ext uri="{FF2B5EF4-FFF2-40B4-BE49-F238E27FC236}">
                <a16:creationId xmlns:a16="http://schemas.microsoft.com/office/drawing/2014/main" id="{9B65F912-EBE8-413B-A241-0FB3A540BA82}"/>
              </a:ext>
            </a:extLst>
          </p:cNvPr>
          <p:cNvSpPr>
            <a:spLocks noGrp="1"/>
          </p:cNvSpPr>
          <p:nvPr>
            <p:ph type="sldNum" sz="quarter" idx="13"/>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3192157036"/>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preserve="1" userDrawn="1">
  <p:cSld name="Final legal text">
    <p:spTree>
      <p:nvGrpSpPr>
        <p:cNvPr id="1" name=""/>
        <p:cNvGrpSpPr/>
        <p:nvPr/>
      </p:nvGrpSpPr>
      <p:grpSpPr>
        <a:xfrm>
          <a:off x="0" y="0"/>
          <a:ext cx="0" cy="0"/>
          <a:chOff x="0" y="0"/>
          <a:chExt cx="0" cy="0"/>
        </a:xfrm>
      </p:grpSpPr>
      <p:sp>
        <p:nvSpPr>
          <p:cNvPr id="8" name="Content Placeholder 2"/>
          <p:cNvSpPr>
            <a:spLocks noGrp="1"/>
          </p:cNvSpPr>
          <p:nvPr>
            <p:ph idx="1"/>
          </p:nvPr>
        </p:nvSpPr>
        <p:spPr>
          <a:xfrm>
            <a:off x="607799" y="719139"/>
            <a:ext cx="4677635" cy="5210062"/>
          </a:xfrm>
        </p:spPr>
        <p:txBody>
          <a:bodyPr/>
          <a:lstStyle>
            <a:lvl1pPr marL="0" indent="0" algn="l" defTabSz="995363" rtl="0" fontAlgn="base">
              <a:lnSpc>
                <a:spcPct val="100000"/>
              </a:lnSpc>
              <a:spcBef>
                <a:spcPct val="70000"/>
              </a:spcBef>
              <a:spcAft>
                <a:spcPct val="0"/>
              </a:spcAft>
              <a:buSzPct val="100000"/>
              <a:buNone/>
              <a:defRPr lang="en-US" sz="1200" kern="1200" noProof="0" dirty="0" smtClean="0">
                <a:solidFill>
                  <a:schemeClr val="bg1"/>
                </a:solidFill>
                <a:latin typeface="EYInterstate Light" panose="02000506000000020004" pitchFamily="2" charset="0"/>
                <a:ea typeface="+mn-ea"/>
                <a:cs typeface="Arial" pitchFamily="34" charset="0"/>
              </a:defRPr>
            </a:lvl1pPr>
            <a:lvl2pPr marL="0" indent="0" algn="l" defTabSz="995363" rtl="0" fontAlgn="base">
              <a:lnSpc>
                <a:spcPct val="100000"/>
              </a:lnSpc>
              <a:spcBef>
                <a:spcPct val="0"/>
              </a:spcBef>
              <a:spcAft>
                <a:spcPct val="0"/>
              </a:spcAft>
              <a:buSzPct val="100000"/>
              <a:buNone/>
              <a:defRPr lang="en-US" sz="900" b="1" kern="1200" noProof="0" dirty="0" smtClean="0">
                <a:solidFill>
                  <a:schemeClr val="bg1"/>
                </a:solidFill>
                <a:latin typeface="EYInterstate Light" panose="02000506000000020004" pitchFamily="2" charset="0"/>
                <a:ea typeface="+mn-ea"/>
                <a:cs typeface="Arial" pitchFamily="34" charset="0"/>
              </a:defRPr>
            </a:lvl2pPr>
            <a:lvl3pPr marL="176213" indent="-176213" algn="l" defTabSz="995363" rtl="0" fontAlgn="base">
              <a:lnSpc>
                <a:spcPct val="100000"/>
              </a:lnSpc>
              <a:spcBef>
                <a:spcPct val="0"/>
              </a:spcBef>
              <a:spcAft>
                <a:spcPct val="0"/>
              </a:spcAft>
              <a:buClr>
                <a:schemeClr val="tx2"/>
              </a:buClr>
              <a:buSzPct val="70000"/>
              <a:buFont typeface="Arial" pitchFamily="34" charset="0"/>
              <a:buChar char="►"/>
              <a:defRPr lang="en-US" sz="900" b="1" kern="1200" noProof="0" dirty="0" smtClean="0">
                <a:solidFill>
                  <a:schemeClr val="bg1"/>
                </a:solidFill>
                <a:latin typeface="EYInterstate Light" panose="02000506000000020004" pitchFamily="2" charset="0"/>
                <a:ea typeface="+mn-ea"/>
                <a:cs typeface="Arial" pitchFamily="34" charset="0"/>
              </a:defRPr>
            </a:lvl3pPr>
            <a:lvl4pPr marL="0" indent="0" algn="l" defTabSz="995363" rtl="0" fontAlgn="base">
              <a:lnSpc>
                <a:spcPct val="100000"/>
              </a:lnSpc>
              <a:spcBef>
                <a:spcPct val="0"/>
              </a:spcBef>
              <a:spcAft>
                <a:spcPct val="0"/>
              </a:spcAft>
              <a:buSzPct val="100000"/>
              <a:buNone/>
              <a:defRPr lang="en-US" sz="800" kern="1200" noProof="0" dirty="0" smtClean="0">
                <a:solidFill>
                  <a:schemeClr val="bg1"/>
                </a:solidFill>
                <a:latin typeface="EYInterstate Light" panose="02000506000000020004" pitchFamily="2" charset="0"/>
                <a:ea typeface="+mn-ea"/>
                <a:cs typeface="Arial" pitchFamily="34" charset="0"/>
              </a:defRPr>
            </a:lvl4pPr>
            <a:lvl5pPr marL="188913" indent="-188913" algn="l" defTabSz="995363" rtl="0" fontAlgn="base">
              <a:lnSpc>
                <a:spcPct val="100000"/>
              </a:lnSpc>
              <a:spcBef>
                <a:spcPct val="0"/>
              </a:spcBef>
              <a:spcAft>
                <a:spcPct val="0"/>
              </a:spcAft>
              <a:buClr>
                <a:schemeClr val="tx2"/>
              </a:buClr>
              <a:buSzPct val="70000"/>
              <a:buFont typeface="Arial" pitchFamily="34" charset="0"/>
              <a:buChar char="►"/>
              <a:defRPr lang="en-US" sz="800" kern="1200" noProof="0" dirty="0">
                <a:solidFill>
                  <a:schemeClr val="bg1"/>
                </a:solidFill>
                <a:latin typeface="EYInterstate Light" panose="02000506000000020004" pitchFamily="2" charset="0"/>
                <a:ea typeface="+mn-ea"/>
                <a:cs typeface="Arial" pitchFamily="34" charset="0"/>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Tree>
    <p:extLst>
      <p:ext uri="{BB962C8B-B14F-4D97-AF65-F5344CB8AC3E}">
        <p14:creationId xmlns:p14="http://schemas.microsoft.com/office/powerpoint/2010/main" val="2531054875"/>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148544364"/>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showMasterSp="0" userDrawn="1">
  <p:cSld name="2_Cover alternate">
    <p:spTree>
      <p:nvGrpSpPr>
        <p:cNvPr id="1" name=""/>
        <p:cNvGrpSpPr/>
        <p:nvPr/>
      </p:nvGrpSpPr>
      <p:grpSpPr>
        <a:xfrm>
          <a:off x="0" y="0"/>
          <a:ext cx="0" cy="0"/>
          <a:chOff x="0" y="0"/>
          <a:chExt cx="0" cy="0"/>
        </a:xfrm>
      </p:grpSpPr>
      <p:sp>
        <p:nvSpPr>
          <p:cNvPr id="16" name="Freeform 56">
            <a:extLst>
              <a:ext uri="{FF2B5EF4-FFF2-40B4-BE49-F238E27FC236}">
                <a16:creationId xmlns:a16="http://schemas.microsoft.com/office/drawing/2014/main" id="{13A7AC18-CF42-4EC5-8D40-441EAE30A06C}"/>
              </a:ext>
            </a:extLst>
          </p:cNvPr>
          <p:cNvSpPr/>
          <p:nvPr userDrawn="1"/>
        </p:nvSpPr>
        <p:spPr>
          <a:xfrm>
            <a:off x="498115" y="795662"/>
            <a:ext cx="4930412" cy="3581484"/>
          </a:xfrm>
          <a:custGeom>
            <a:avLst/>
            <a:gdLst>
              <a:gd name="connsiteX0" fmla="*/ 4238387 w 4257675"/>
              <a:gd name="connsiteY0" fmla="*/ 0 h 3092804"/>
              <a:gd name="connsiteX1" fmla="*/ 4257675 w 4257675"/>
              <a:gd name="connsiteY1" fmla="*/ 0 h 3092804"/>
              <a:gd name="connsiteX2" fmla="*/ 4257675 w 4257675"/>
              <a:gd name="connsiteY2" fmla="*/ 3092804 h 3092804"/>
              <a:gd name="connsiteX3" fmla="*/ 0 w 4257675"/>
              <a:gd name="connsiteY3" fmla="*/ 3092804 h 3092804"/>
              <a:gd name="connsiteX4" fmla="*/ 0 w 4257675"/>
              <a:gd name="connsiteY4" fmla="*/ 747342 h 309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7675" h="3092804">
                <a:moveTo>
                  <a:pt x="4238387" y="0"/>
                </a:moveTo>
                <a:lnTo>
                  <a:pt x="4257675" y="0"/>
                </a:lnTo>
                <a:lnTo>
                  <a:pt x="4257675" y="3092804"/>
                </a:lnTo>
                <a:lnTo>
                  <a:pt x="0" y="3092804"/>
                </a:lnTo>
                <a:lnTo>
                  <a:pt x="0" y="747342"/>
                </a:lnTo>
                <a:close/>
              </a:path>
            </a:pathLst>
          </a:custGeom>
          <a:solidFill>
            <a:srgbClr val="FFE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p:cNvSpPr>
            <a:spLocks noGrp="1"/>
          </p:cNvSpPr>
          <p:nvPr>
            <p:ph type="ctrTitle"/>
          </p:nvPr>
        </p:nvSpPr>
        <p:spPr>
          <a:xfrm>
            <a:off x="775504" y="1954221"/>
            <a:ext cx="4328932" cy="979702"/>
          </a:xfrm>
        </p:spPr>
        <p:txBody>
          <a:bodyPr/>
          <a:lstStyle>
            <a:lvl1pPr>
              <a:defRPr sz="3000" b="0">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12" name="Subtitle 2"/>
          <p:cNvSpPr>
            <a:spLocks noGrp="1"/>
          </p:cNvSpPr>
          <p:nvPr>
            <p:ph type="subTitle" idx="1"/>
          </p:nvPr>
        </p:nvSpPr>
        <p:spPr>
          <a:xfrm>
            <a:off x="775504" y="3046158"/>
            <a:ext cx="4328932" cy="1046323"/>
          </a:xfrm>
        </p:spPr>
        <p:txBody>
          <a:bodyPr/>
          <a:lstStyle>
            <a:lvl1pPr marL="0" indent="0" algn="l">
              <a:spcAft>
                <a:spcPts val="1200"/>
              </a:spcAft>
              <a:buNone/>
              <a:defRPr sz="2000">
                <a:solidFill>
                  <a:schemeClr val="bg1"/>
                </a:solidFill>
                <a:latin typeface="EYInterstate" panose="02000503020000020004" pitchFamily="2" charset="0"/>
                <a:cs typeface="Arial" pitchFamily="34" charset="0"/>
              </a:defRPr>
            </a:lvl1pPr>
            <a:lvl2pPr marL="0" indent="0" algn="l">
              <a:buNone/>
              <a:defRPr sz="1600" b="1">
                <a:solidFill>
                  <a:srgbClr val="404040"/>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dirty="0"/>
              <a:t>Click to edit Master subtitle style</a:t>
            </a:r>
            <a:endParaRPr lang="en-GB" dirty="0"/>
          </a:p>
        </p:txBody>
      </p:sp>
      <p:grpSp>
        <p:nvGrpSpPr>
          <p:cNvPr id="14" name="Group 4">
            <a:extLst>
              <a:ext uri="{FF2B5EF4-FFF2-40B4-BE49-F238E27FC236}">
                <a16:creationId xmlns:a16="http://schemas.microsoft.com/office/drawing/2014/main" id="{C8422AE9-8257-41A9-AB41-1F10585C886F}"/>
              </a:ext>
            </a:extLst>
          </p:cNvPr>
          <p:cNvGrpSpPr>
            <a:grpSpLocks noChangeAspect="1"/>
          </p:cNvGrpSpPr>
          <p:nvPr userDrawn="1"/>
        </p:nvGrpSpPr>
        <p:grpSpPr bwMode="auto">
          <a:xfrm>
            <a:off x="10364788" y="4960938"/>
            <a:ext cx="1225550" cy="1435100"/>
            <a:chOff x="6529" y="3125"/>
            <a:chExt cx="772" cy="904"/>
          </a:xfrm>
        </p:grpSpPr>
        <p:sp>
          <p:nvSpPr>
            <p:cNvPr id="15" name="Freeform 5">
              <a:extLst>
                <a:ext uri="{FF2B5EF4-FFF2-40B4-BE49-F238E27FC236}">
                  <a16:creationId xmlns:a16="http://schemas.microsoft.com/office/drawing/2014/main" id="{D19659BD-653C-4300-9060-420AFAE39587}"/>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7" name="Freeform 6">
              <a:extLst>
                <a:ext uri="{FF2B5EF4-FFF2-40B4-BE49-F238E27FC236}">
                  <a16:creationId xmlns:a16="http://schemas.microsoft.com/office/drawing/2014/main" id="{A4669336-72A1-4233-827A-C41AB4C1CC04}"/>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500507324"/>
      </p:ext>
    </p:extLst>
  </p:cSld>
  <p:clrMapOvr>
    <a:masterClrMapping/>
  </p:clrMapOvr>
  <p:extLst>
    <p:ext uri="{DCECCB84-F9BA-43D5-87BE-67443E8EF086}">
      <p15:sldGuideLst xmlns:p15="http://schemas.microsoft.com/office/powerpoint/2012/main">
        <p15:guide id="1" orient="horz" pos="2160">
          <p15:clr>
            <a:srgbClr val="FBAE40"/>
          </p15:clr>
        </p15:guide>
        <p15:guide id="2" pos="3842">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1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0" y="0"/>
            <a:ext cx="2384460" cy="6857999"/>
          </a:xfrm>
        </p:spPr>
        <p:txBody>
          <a:bodyPr/>
          <a:lstStyle/>
          <a:p>
            <a:endParaRPr lang="en-IN"/>
          </a:p>
        </p:txBody>
      </p:sp>
      <p:sp>
        <p:nvSpPr>
          <p:cNvPr id="2" name="Title 1"/>
          <p:cNvSpPr>
            <a:spLocks noGrp="1"/>
          </p:cNvSpPr>
          <p:nvPr>
            <p:ph type="title"/>
          </p:nvPr>
        </p:nvSpPr>
        <p:spPr>
          <a:xfrm>
            <a:off x="2695294" y="294200"/>
            <a:ext cx="8892000" cy="590400"/>
          </a:xfrm>
        </p:spPr>
        <p:txBody>
          <a:bodyPr/>
          <a:lstStyle>
            <a:lvl1pPr>
              <a:defRPr sz="2400">
                <a:solidFill>
                  <a:schemeClr val="bg1"/>
                </a:solidFill>
              </a:defRPr>
            </a:lvl1pPr>
          </a:lstStyle>
          <a:p>
            <a:r>
              <a:rPr lang="en-US" dirty="0"/>
              <a:t>Click to edit Master title style</a:t>
            </a:r>
            <a:endParaRPr lang="en-GB" dirty="0"/>
          </a:p>
        </p:txBody>
      </p:sp>
      <p:sp>
        <p:nvSpPr>
          <p:cNvPr id="3" name="Content Placeholder 2"/>
          <p:cNvSpPr>
            <a:spLocks noGrp="1"/>
          </p:cNvSpPr>
          <p:nvPr>
            <p:ph idx="1" hasCustomPrompt="1"/>
          </p:nvPr>
        </p:nvSpPr>
        <p:spPr>
          <a:xfrm>
            <a:off x="2695293" y="1137921"/>
            <a:ext cx="2742882" cy="5018184"/>
          </a:xfrm>
        </p:spPr>
        <p:txBody>
          <a:bodyPr/>
          <a:lstStyle>
            <a:lvl1pPr marL="0" indent="0">
              <a:buNone/>
              <a:defRPr sz="18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5727083" y="1137921"/>
            <a:ext cx="2803842" cy="5018184"/>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23" name="Content Placeholder 2">
            <a:extLst>
              <a:ext uri="{FF2B5EF4-FFF2-40B4-BE49-F238E27FC236}">
                <a16:creationId xmlns:a16="http://schemas.microsoft.com/office/drawing/2014/main" id="{6FF4A6F8-D9C6-4FEE-9324-5200D308BB1F}"/>
              </a:ext>
            </a:extLst>
          </p:cNvPr>
          <p:cNvSpPr>
            <a:spLocks noGrp="1"/>
          </p:cNvSpPr>
          <p:nvPr userDrawn="1">
            <p:ph idx="12" hasCustomPrompt="1"/>
          </p:nvPr>
        </p:nvSpPr>
        <p:spPr>
          <a:xfrm>
            <a:off x="8819832" y="1137921"/>
            <a:ext cx="2768600" cy="2796151"/>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19" name="Line 10">
            <a:extLst>
              <a:ext uri="{FF2B5EF4-FFF2-40B4-BE49-F238E27FC236}">
                <a16:creationId xmlns:a16="http://schemas.microsoft.com/office/drawing/2014/main" id="{B63A7CBA-3151-452E-BD2F-D3E65CE1595F}"/>
              </a:ext>
            </a:extLst>
          </p:cNvPr>
          <p:cNvSpPr>
            <a:spLocks noChangeShapeType="1"/>
          </p:cNvSpPr>
          <p:nvPr userDrawn="1"/>
        </p:nvSpPr>
        <p:spPr bwMode="auto">
          <a:xfrm>
            <a:off x="2695294" y="907750"/>
            <a:ext cx="8892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
        <p:nvSpPr>
          <p:cNvPr id="4" name="Date Placeholder 3">
            <a:extLst>
              <a:ext uri="{FF2B5EF4-FFF2-40B4-BE49-F238E27FC236}">
                <a16:creationId xmlns:a16="http://schemas.microsoft.com/office/drawing/2014/main" id="{457DDD53-DA5D-4F66-8EAA-913A40461E30}"/>
              </a:ext>
            </a:extLst>
          </p:cNvPr>
          <p:cNvSpPr>
            <a:spLocks noGrp="1"/>
          </p:cNvSpPr>
          <p:nvPr>
            <p:ph type="dt" sz="half" idx="13"/>
          </p:nvPr>
        </p:nvSpPr>
        <p:spPr/>
        <p:txBody>
          <a:bodyPr/>
          <a:lstStyle/>
          <a:p>
            <a:fld id="{B2FB67F6-71E2-4CE9-9767-63F7E639F73F}" type="datetime3">
              <a:rPr lang="en-US" smtClean="0"/>
              <a:t>19 April 2021</a:t>
            </a:fld>
            <a:endParaRPr lang="en-IN" dirty="0"/>
          </a:p>
        </p:txBody>
      </p:sp>
      <p:sp>
        <p:nvSpPr>
          <p:cNvPr id="6" name="Footer Placeholder 5">
            <a:extLst>
              <a:ext uri="{FF2B5EF4-FFF2-40B4-BE49-F238E27FC236}">
                <a16:creationId xmlns:a16="http://schemas.microsoft.com/office/drawing/2014/main" id="{89A18168-B280-402E-8310-35BC958D390B}"/>
              </a:ext>
            </a:extLst>
          </p:cNvPr>
          <p:cNvSpPr>
            <a:spLocks noGrp="1"/>
          </p:cNvSpPr>
          <p:nvPr>
            <p:ph type="ftr" sz="quarter" idx="14"/>
          </p:nvPr>
        </p:nvSpPr>
        <p:spPr/>
        <p:txBody>
          <a:bodyPr/>
          <a:lstStyle/>
          <a:p>
            <a:r>
              <a:rPr lang="en-US"/>
              <a:t>Presentation title</a:t>
            </a:r>
            <a:endParaRPr lang="en-US" dirty="0"/>
          </a:p>
        </p:txBody>
      </p:sp>
      <p:sp>
        <p:nvSpPr>
          <p:cNvPr id="7" name="Slide Number Placeholder 6">
            <a:extLst>
              <a:ext uri="{FF2B5EF4-FFF2-40B4-BE49-F238E27FC236}">
                <a16:creationId xmlns:a16="http://schemas.microsoft.com/office/drawing/2014/main" id="{97D562B9-5194-4705-ABBD-89576E2CC7A3}"/>
              </a:ext>
            </a:extLst>
          </p:cNvPr>
          <p:cNvSpPr>
            <a:spLocks noGrp="1"/>
          </p:cNvSpPr>
          <p:nvPr>
            <p:ph type="sldNum" sz="quarter" idx="15"/>
          </p:nvPr>
        </p:nvSpPr>
        <p:spPr/>
        <p:txBody>
          <a:bodyPr/>
          <a:lstStyle/>
          <a:p>
            <a:r>
              <a:rPr lang="en-GB"/>
              <a:t>Page </a:t>
            </a:r>
            <a:fld id="{F1BC30E3-FFE5-4B91-AA19-87A149EBB9EE}" type="slidenum">
              <a:rPr smtClean="0"/>
              <a:pPr/>
              <a:t>‹#›</a:t>
            </a:fld>
            <a:endParaRPr dirty="0"/>
          </a:p>
        </p:txBody>
      </p:sp>
    </p:spTree>
    <p:extLst>
      <p:ext uri="{BB962C8B-B14F-4D97-AF65-F5344CB8AC3E}">
        <p14:creationId xmlns:p14="http://schemas.microsoft.com/office/powerpoint/2010/main" val="353138134"/>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preserve="1" userDrawn="1">
  <p:cSld name="1_Cover">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32C169B8-2277-4DB1-A77E-5213C95E02A2}"/>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l="2750" r="22250"/>
          <a:stretch/>
        </p:blipFill>
        <p:spPr>
          <a:xfrm>
            <a:off x="0" y="0"/>
            <a:ext cx="12198350" cy="6858000"/>
          </a:xfrm>
          <a:prstGeom prst="rect">
            <a:avLst/>
          </a:prstGeom>
        </p:spPr>
      </p:pic>
      <p:sp>
        <p:nvSpPr>
          <p:cNvPr id="15" name="Freeform 5">
            <a:extLst>
              <a:ext uri="{FF2B5EF4-FFF2-40B4-BE49-F238E27FC236}">
                <a16:creationId xmlns:a16="http://schemas.microsoft.com/office/drawing/2014/main" id="{0F898568-1B78-454B-9FE7-9E37EEF85A89}"/>
              </a:ext>
            </a:extLst>
          </p:cNvPr>
          <p:cNvSpPr>
            <a:spLocks noChangeAspect="1"/>
          </p:cNvSpPr>
          <p:nvPr userDrawn="1"/>
        </p:nvSpPr>
        <p:spPr bwMode="gray">
          <a:xfrm rot="10800000">
            <a:off x="627066" y="457199"/>
            <a:ext cx="6012542" cy="3805316"/>
          </a:xfrm>
          <a:custGeom>
            <a:avLst/>
            <a:gdLst>
              <a:gd name="connsiteX0" fmla="*/ 0 w 10000"/>
              <a:gd name="connsiteY0" fmla="*/ 0 h 9745"/>
              <a:gd name="connsiteX1" fmla="*/ 921 w 10000"/>
              <a:gd name="connsiteY1" fmla="*/ 9745 h 9745"/>
              <a:gd name="connsiteX2" fmla="*/ 10000 w 10000"/>
              <a:gd name="connsiteY2" fmla="*/ 7201 h 9745"/>
              <a:gd name="connsiteX3" fmla="*/ 10000 w 10000"/>
              <a:gd name="connsiteY3" fmla="*/ 0 h 9745"/>
              <a:gd name="connsiteX4" fmla="*/ 0 w 10000"/>
              <a:gd name="connsiteY4" fmla="*/ 0 h 9745"/>
              <a:gd name="connsiteX0" fmla="*/ 0 w 9079"/>
              <a:gd name="connsiteY0" fmla="*/ 0 h 10000"/>
              <a:gd name="connsiteX1" fmla="*/ 0 w 9079"/>
              <a:gd name="connsiteY1" fmla="*/ 10000 h 10000"/>
              <a:gd name="connsiteX2" fmla="*/ 9079 w 9079"/>
              <a:gd name="connsiteY2" fmla="*/ 7389 h 10000"/>
              <a:gd name="connsiteX3" fmla="*/ 9079 w 9079"/>
              <a:gd name="connsiteY3" fmla="*/ 0 h 10000"/>
              <a:gd name="connsiteX4" fmla="*/ 0 w 9079"/>
              <a:gd name="connsiteY4" fmla="*/ 0 h 10000"/>
              <a:gd name="connsiteX0" fmla="*/ 5 w 10000"/>
              <a:gd name="connsiteY0" fmla="*/ 2555 h 10000"/>
              <a:gd name="connsiteX1" fmla="*/ 0 w 10000"/>
              <a:gd name="connsiteY1" fmla="*/ 10000 h 10000"/>
              <a:gd name="connsiteX2" fmla="*/ 10000 w 10000"/>
              <a:gd name="connsiteY2" fmla="*/ 7389 h 10000"/>
              <a:gd name="connsiteX3" fmla="*/ 10000 w 10000"/>
              <a:gd name="connsiteY3" fmla="*/ 0 h 10000"/>
              <a:gd name="connsiteX4" fmla="*/ 5 w 10000"/>
              <a:gd name="connsiteY4" fmla="*/ 2555 h 10000"/>
              <a:gd name="connsiteX0" fmla="*/ 5 w 10000"/>
              <a:gd name="connsiteY0" fmla="*/ 0 h 7445"/>
              <a:gd name="connsiteX1" fmla="*/ 0 w 10000"/>
              <a:gd name="connsiteY1" fmla="*/ 7445 h 7445"/>
              <a:gd name="connsiteX2" fmla="*/ 10000 w 10000"/>
              <a:gd name="connsiteY2" fmla="*/ 4834 h 7445"/>
              <a:gd name="connsiteX3" fmla="*/ 10000 w 10000"/>
              <a:gd name="connsiteY3" fmla="*/ 7 h 7445"/>
              <a:gd name="connsiteX4" fmla="*/ 5 w 10000"/>
              <a:gd name="connsiteY4" fmla="*/ 0 h 7445"/>
              <a:gd name="connsiteX0" fmla="*/ 5 w 10000"/>
              <a:gd name="connsiteY0" fmla="*/ 0 h 10000"/>
              <a:gd name="connsiteX1" fmla="*/ 0 w 10000"/>
              <a:gd name="connsiteY1" fmla="*/ 10000 h 10000"/>
              <a:gd name="connsiteX2" fmla="*/ 8453 w 10000"/>
              <a:gd name="connsiteY2" fmla="*/ 7036 h 10000"/>
              <a:gd name="connsiteX3" fmla="*/ 10000 w 10000"/>
              <a:gd name="connsiteY3" fmla="*/ 9 h 10000"/>
              <a:gd name="connsiteX4" fmla="*/ 5 w 10000"/>
              <a:gd name="connsiteY4" fmla="*/ 0 h 10000"/>
              <a:gd name="connsiteX0" fmla="*/ 5 w 8453"/>
              <a:gd name="connsiteY0" fmla="*/ 4143 h 14143"/>
              <a:gd name="connsiteX1" fmla="*/ 0 w 8453"/>
              <a:gd name="connsiteY1" fmla="*/ 14143 h 14143"/>
              <a:gd name="connsiteX2" fmla="*/ 8453 w 8453"/>
              <a:gd name="connsiteY2" fmla="*/ 11179 h 14143"/>
              <a:gd name="connsiteX3" fmla="*/ 8453 w 8453"/>
              <a:gd name="connsiteY3" fmla="*/ 0 h 14143"/>
              <a:gd name="connsiteX4" fmla="*/ 5 w 8453"/>
              <a:gd name="connsiteY4" fmla="*/ 4143 h 14143"/>
              <a:gd name="connsiteX0" fmla="*/ 6 w 10000"/>
              <a:gd name="connsiteY0" fmla="*/ 0 h 10007"/>
              <a:gd name="connsiteX1" fmla="*/ 0 w 10000"/>
              <a:gd name="connsiteY1" fmla="*/ 10007 h 10007"/>
              <a:gd name="connsiteX2" fmla="*/ 10000 w 10000"/>
              <a:gd name="connsiteY2" fmla="*/ 7911 h 10007"/>
              <a:gd name="connsiteX3" fmla="*/ 10000 w 10000"/>
              <a:gd name="connsiteY3" fmla="*/ 7 h 10007"/>
              <a:gd name="connsiteX4" fmla="*/ 6 w 10000"/>
              <a:gd name="connsiteY4" fmla="*/ 0 h 1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7">
                <a:moveTo>
                  <a:pt x="6" y="0"/>
                </a:moveTo>
                <a:cubicBezTo>
                  <a:pt x="4" y="2358"/>
                  <a:pt x="2" y="7650"/>
                  <a:pt x="0" y="10007"/>
                </a:cubicBezTo>
                <a:lnTo>
                  <a:pt x="10000" y="7911"/>
                </a:lnTo>
                <a:lnTo>
                  <a:pt x="10000" y="7"/>
                </a:lnTo>
                <a:lnTo>
                  <a:pt x="6" y="0"/>
                </a:lnTo>
                <a:close/>
              </a:path>
            </a:pathLst>
          </a:custGeom>
          <a:solidFill>
            <a:srgbClr val="FFE600"/>
          </a:solidFill>
          <a:ln w="9525">
            <a:noFill/>
            <a:round/>
            <a:headEnd/>
            <a:tailEnd/>
          </a:ln>
        </p:spPr>
        <p:txBody>
          <a:bodyPr vert="horz" wrap="square" lIns="91440" tIns="45720" rIns="91440" bIns="45720" numCol="1" anchor="t" anchorCtr="0" compatLnSpc="1">
            <a:prstTxWarp prst="textNoShape">
              <a:avLst/>
            </a:prstTxWarp>
          </a:bodyPr>
          <a:lstStyle/>
          <a:p>
            <a:endParaRPr lang="en-GB" sz="1800"/>
          </a:p>
        </p:txBody>
      </p:sp>
      <p:sp>
        <p:nvSpPr>
          <p:cNvPr id="17" name="Title 1">
            <a:extLst>
              <a:ext uri="{FF2B5EF4-FFF2-40B4-BE49-F238E27FC236}">
                <a16:creationId xmlns:a16="http://schemas.microsoft.com/office/drawing/2014/main" id="{C105A121-2DA3-4610-BC32-EBB7F8ABAFDE}"/>
              </a:ext>
            </a:extLst>
          </p:cNvPr>
          <p:cNvSpPr>
            <a:spLocks noGrp="1"/>
          </p:cNvSpPr>
          <p:nvPr>
            <p:ph type="ctrTitle" hasCustomPrompt="1"/>
          </p:nvPr>
        </p:nvSpPr>
        <p:spPr>
          <a:xfrm>
            <a:off x="915578" y="1476597"/>
            <a:ext cx="5087200" cy="860400"/>
          </a:xfrm>
        </p:spPr>
        <p:txBody>
          <a:bodyPr/>
          <a:lstStyle>
            <a:lvl1pPr>
              <a:defRPr b="0">
                <a:solidFill>
                  <a:srgbClr val="404040"/>
                </a:solidFill>
                <a:latin typeface="EYInterstate Light" panose="02000506000000020004" pitchFamily="2" charset="0"/>
                <a:cs typeface="Arial" pitchFamily="34" charset="0"/>
              </a:defRPr>
            </a:lvl1pPr>
          </a:lstStyle>
          <a:p>
            <a:r>
              <a:rPr lang="en-GB" dirty="0"/>
              <a:t>Title (EY Interstate Light </a:t>
            </a:r>
            <a:br>
              <a:rPr lang="en-GB" dirty="0"/>
            </a:br>
            <a:r>
              <a:rPr lang="en-GB" dirty="0"/>
              <a:t>30 point)</a:t>
            </a:r>
          </a:p>
        </p:txBody>
      </p:sp>
      <p:sp>
        <p:nvSpPr>
          <p:cNvPr id="18" name="Subtitle 2">
            <a:extLst>
              <a:ext uri="{FF2B5EF4-FFF2-40B4-BE49-F238E27FC236}">
                <a16:creationId xmlns:a16="http://schemas.microsoft.com/office/drawing/2014/main" id="{61BB2EE4-E5D4-4DD9-97C5-CF16A0A23277}"/>
              </a:ext>
            </a:extLst>
          </p:cNvPr>
          <p:cNvSpPr>
            <a:spLocks noGrp="1"/>
          </p:cNvSpPr>
          <p:nvPr>
            <p:ph type="subTitle" idx="1" hasCustomPrompt="1"/>
          </p:nvPr>
        </p:nvSpPr>
        <p:spPr>
          <a:xfrm>
            <a:off x="915579" y="2422864"/>
            <a:ext cx="5087200" cy="645742"/>
          </a:xfrm>
        </p:spPr>
        <p:txBody>
          <a:bodyPr/>
          <a:lstStyle>
            <a:lvl1pPr marL="0" marR="0" indent="0" algn="l" defTabSz="914400" rtl="0" eaLnBrk="1" fontAlgn="auto" latinLnBrk="0" hangingPunct="1">
              <a:lnSpc>
                <a:spcPct val="100000"/>
              </a:lnSpc>
              <a:spcBef>
                <a:spcPct val="20000"/>
              </a:spcBef>
              <a:spcAft>
                <a:spcPts val="1200"/>
              </a:spcAft>
              <a:buClr>
                <a:schemeClr val="accent2"/>
              </a:buClr>
              <a:buSzPct val="70000"/>
              <a:buFont typeface="Arial" pitchFamily="34" charset="0"/>
              <a:buNone/>
              <a:tabLst/>
              <a:defRPr sz="1600">
                <a:solidFill>
                  <a:srgbClr val="404040"/>
                </a:solidFill>
                <a:latin typeface="EYInterstate" panose="02000503020000020004" pitchFamily="2" charset="0"/>
                <a:cs typeface="Arial" pitchFamily="34" charset="0"/>
              </a:defRPr>
            </a:lvl1pPr>
            <a:lvl2pPr marL="0" indent="0" algn="l">
              <a:buNone/>
              <a:defRPr sz="1600">
                <a:solidFill>
                  <a:srgbClr val="404040"/>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GB" sz="1600" dirty="0"/>
              <a:t>Subtitle (EY Interstate 16 point)</a:t>
            </a:r>
          </a:p>
          <a:p>
            <a:pPr marL="0" marR="0" lvl="0" indent="0" algn="l" defTabSz="914400" rtl="0" eaLnBrk="1" fontAlgn="auto" latinLnBrk="0" hangingPunct="1">
              <a:lnSpc>
                <a:spcPct val="100000"/>
              </a:lnSpc>
              <a:spcBef>
                <a:spcPct val="20000"/>
              </a:spcBef>
              <a:spcAft>
                <a:spcPts val="1200"/>
              </a:spcAft>
              <a:buClr>
                <a:schemeClr val="accent2"/>
              </a:buClr>
              <a:buSzPct val="70000"/>
              <a:buFont typeface="Arial" pitchFamily="34" charset="0"/>
              <a:buNone/>
              <a:tabLst/>
              <a:defRPr/>
            </a:pPr>
            <a:r>
              <a:rPr lang="en-IN" b="1" dirty="0"/>
              <a:t>XX Month 200X (EY Interstate bold 16 point)</a:t>
            </a:r>
            <a:endParaRPr lang="en-GB" sz="1600" dirty="0"/>
          </a:p>
        </p:txBody>
      </p:sp>
      <p:pic>
        <p:nvPicPr>
          <p:cNvPr id="16" name="Picture 15">
            <a:extLst>
              <a:ext uri="{FF2B5EF4-FFF2-40B4-BE49-F238E27FC236}">
                <a16:creationId xmlns:a16="http://schemas.microsoft.com/office/drawing/2014/main" id="{9E3E6D40-8841-42B0-BC26-FA27AAE02DB0}"/>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0285836" y="5340096"/>
            <a:ext cx="1317422" cy="1156968"/>
          </a:xfrm>
          <a:prstGeom prst="rect">
            <a:avLst/>
          </a:prstGeom>
        </p:spPr>
      </p:pic>
    </p:spTree>
    <p:extLst>
      <p:ext uri="{BB962C8B-B14F-4D97-AF65-F5344CB8AC3E}">
        <p14:creationId xmlns:p14="http://schemas.microsoft.com/office/powerpoint/2010/main" val="982155721"/>
      </p:ext>
    </p:extLst>
  </p:cSld>
  <p:clrMapOvr>
    <a:masterClrMapping/>
  </p:clrMapOvr>
  <p:extLst>
    <p:ext uri="{DCECCB84-F9BA-43D5-87BE-67443E8EF086}">
      <p15:sldGuideLst xmlns:p15="http://schemas.microsoft.com/office/powerpoint/2012/main">
        <p15:guide id="1" orient="horz" pos="2160">
          <p15:clr>
            <a:srgbClr val="FBAE40"/>
          </p15:clr>
        </p15:guide>
        <p15:guide id="2" pos="3842">
          <p15:clr>
            <a:srgbClr val="FBAE40"/>
          </p15:clr>
        </p15:guide>
      </p15:sldGuideLst>
    </p:ext>
  </p:extLst>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preserve="1" userDrawn="1">
  <p:cSld name="1_Cover alternate">
    <p:spTree>
      <p:nvGrpSpPr>
        <p:cNvPr id="1" name=""/>
        <p:cNvGrpSpPr/>
        <p:nvPr/>
      </p:nvGrpSpPr>
      <p:grpSpPr>
        <a:xfrm>
          <a:off x="0" y="0"/>
          <a:ext cx="0" cy="0"/>
          <a:chOff x="0" y="0"/>
          <a:chExt cx="0" cy="0"/>
        </a:xfrm>
      </p:grpSpPr>
      <p:cxnSp>
        <p:nvCxnSpPr>
          <p:cNvPr id="7" name="Straight Connector 6">
            <a:extLst>
              <a:ext uri="{FF2B5EF4-FFF2-40B4-BE49-F238E27FC236}">
                <a16:creationId xmlns:a16="http://schemas.microsoft.com/office/drawing/2014/main" id="{F93BD223-2224-476C-AB5C-300C248C1618}"/>
              </a:ext>
            </a:extLst>
          </p:cNvPr>
          <p:cNvCxnSpPr>
            <a:cxnSpLocks/>
          </p:cNvCxnSpPr>
          <p:nvPr/>
        </p:nvCxnSpPr>
        <p:spPr>
          <a:xfrm>
            <a:off x="1333186" y="5709060"/>
            <a:ext cx="8122101" cy="0"/>
          </a:xfrm>
          <a:prstGeom prst="line">
            <a:avLst/>
          </a:prstGeom>
          <a:ln>
            <a:solidFill>
              <a:srgbClr val="828290"/>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651B4C43-E5F8-400E-A971-58A3766B1BF0}"/>
              </a:ext>
            </a:extLst>
          </p:cNvPr>
          <p:cNvSpPr txBox="1"/>
          <p:nvPr/>
        </p:nvSpPr>
        <p:spPr>
          <a:xfrm>
            <a:off x="461985" y="5605202"/>
            <a:ext cx="1045073" cy="197581"/>
          </a:xfrm>
          <a:prstGeom prst="rect">
            <a:avLst/>
          </a:prstGeom>
          <a:noFill/>
        </p:spPr>
        <p:txBody>
          <a:bodyPr wrap="square" lIns="0" tIns="0" rIns="0" bIns="0" rtlCol="0" anchor="ctr" anchorCtr="0">
            <a:noAutofit/>
          </a:bodyPr>
          <a:lstStyle/>
          <a:p>
            <a:r>
              <a:rPr lang="en-GB" sz="900" dirty="0">
                <a:solidFill>
                  <a:srgbClr val="828290"/>
                </a:solidFill>
                <a:latin typeface="EYInterstate Light" panose="02000506000000020004" pitchFamily="2" charset="0"/>
              </a:rPr>
              <a:t>Written by</a:t>
            </a:r>
          </a:p>
        </p:txBody>
      </p:sp>
      <p:sp>
        <p:nvSpPr>
          <p:cNvPr id="10" name="Text Placeholder 16">
            <a:extLst>
              <a:ext uri="{FF2B5EF4-FFF2-40B4-BE49-F238E27FC236}">
                <a16:creationId xmlns:a16="http://schemas.microsoft.com/office/drawing/2014/main" id="{A9465B6B-DFD4-4E0C-9ACE-E88CA2220464}"/>
              </a:ext>
            </a:extLst>
          </p:cNvPr>
          <p:cNvSpPr>
            <a:spLocks noGrp="1"/>
          </p:cNvSpPr>
          <p:nvPr>
            <p:ph type="body" sz="quarter" idx="14" hasCustomPrompt="1"/>
          </p:nvPr>
        </p:nvSpPr>
        <p:spPr>
          <a:xfrm>
            <a:off x="461984" y="6019189"/>
            <a:ext cx="3089275" cy="180000"/>
          </a:xfrm>
        </p:spPr>
        <p:txBody>
          <a:bodyPr/>
          <a:lstStyle>
            <a:lvl1pPr marL="0" indent="0">
              <a:buNone/>
              <a:defRPr sz="900">
                <a:solidFill>
                  <a:schemeClr val="bg1"/>
                </a:solidFill>
              </a:defRPr>
            </a:lvl1pPr>
          </a:lstStyle>
          <a:p>
            <a:pPr lvl="0"/>
            <a:r>
              <a:rPr lang="en-US" dirty="0"/>
              <a:t>Name Surname</a:t>
            </a:r>
            <a:endParaRPr lang="en-GB" dirty="0"/>
          </a:p>
        </p:txBody>
      </p:sp>
      <p:sp>
        <p:nvSpPr>
          <p:cNvPr id="13" name="Text Placeholder 16">
            <a:extLst>
              <a:ext uri="{FF2B5EF4-FFF2-40B4-BE49-F238E27FC236}">
                <a16:creationId xmlns:a16="http://schemas.microsoft.com/office/drawing/2014/main" id="{A1F2ED22-5637-4AB8-ABD8-3693A6EA55FD}"/>
              </a:ext>
            </a:extLst>
          </p:cNvPr>
          <p:cNvSpPr>
            <a:spLocks noGrp="1"/>
          </p:cNvSpPr>
          <p:nvPr>
            <p:ph type="body" sz="quarter" idx="15" hasCustomPrompt="1"/>
          </p:nvPr>
        </p:nvSpPr>
        <p:spPr>
          <a:xfrm>
            <a:off x="461984" y="6216807"/>
            <a:ext cx="3089275" cy="180000"/>
          </a:xfrm>
        </p:spPr>
        <p:txBody>
          <a:bodyPr/>
          <a:lstStyle>
            <a:lvl1pPr marL="0" indent="0">
              <a:buNone/>
              <a:defRPr sz="900">
                <a:solidFill>
                  <a:schemeClr val="bg1"/>
                </a:solidFill>
              </a:defRPr>
            </a:lvl1pPr>
          </a:lstStyle>
          <a:p>
            <a:pPr lvl="0"/>
            <a:r>
              <a:rPr lang="en-US" dirty="0"/>
              <a:t>Job Title</a:t>
            </a:r>
            <a:endParaRPr lang="en-GB" dirty="0"/>
          </a:p>
        </p:txBody>
      </p:sp>
      <p:sp>
        <p:nvSpPr>
          <p:cNvPr id="18" name="Freeform 5">
            <a:extLst>
              <a:ext uri="{FF2B5EF4-FFF2-40B4-BE49-F238E27FC236}">
                <a16:creationId xmlns:a16="http://schemas.microsoft.com/office/drawing/2014/main" id="{160A7550-5D67-4923-A7BC-21E832215440}"/>
              </a:ext>
            </a:extLst>
          </p:cNvPr>
          <p:cNvSpPr>
            <a:spLocks noChangeAspect="1"/>
          </p:cNvSpPr>
          <p:nvPr userDrawn="1"/>
        </p:nvSpPr>
        <p:spPr bwMode="gray">
          <a:xfrm rot="10800000">
            <a:off x="627066" y="457199"/>
            <a:ext cx="6012542" cy="3805316"/>
          </a:xfrm>
          <a:custGeom>
            <a:avLst/>
            <a:gdLst>
              <a:gd name="connsiteX0" fmla="*/ 0 w 10000"/>
              <a:gd name="connsiteY0" fmla="*/ 0 h 9745"/>
              <a:gd name="connsiteX1" fmla="*/ 921 w 10000"/>
              <a:gd name="connsiteY1" fmla="*/ 9745 h 9745"/>
              <a:gd name="connsiteX2" fmla="*/ 10000 w 10000"/>
              <a:gd name="connsiteY2" fmla="*/ 7201 h 9745"/>
              <a:gd name="connsiteX3" fmla="*/ 10000 w 10000"/>
              <a:gd name="connsiteY3" fmla="*/ 0 h 9745"/>
              <a:gd name="connsiteX4" fmla="*/ 0 w 10000"/>
              <a:gd name="connsiteY4" fmla="*/ 0 h 9745"/>
              <a:gd name="connsiteX0" fmla="*/ 0 w 9079"/>
              <a:gd name="connsiteY0" fmla="*/ 0 h 10000"/>
              <a:gd name="connsiteX1" fmla="*/ 0 w 9079"/>
              <a:gd name="connsiteY1" fmla="*/ 10000 h 10000"/>
              <a:gd name="connsiteX2" fmla="*/ 9079 w 9079"/>
              <a:gd name="connsiteY2" fmla="*/ 7389 h 10000"/>
              <a:gd name="connsiteX3" fmla="*/ 9079 w 9079"/>
              <a:gd name="connsiteY3" fmla="*/ 0 h 10000"/>
              <a:gd name="connsiteX4" fmla="*/ 0 w 9079"/>
              <a:gd name="connsiteY4" fmla="*/ 0 h 10000"/>
              <a:gd name="connsiteX0" fmla="*/ 5 w 10000"/>
              <a:gd name="connsiteY0" fmla="*/ 2555 h 10000"/>
              <a:gd name="connsiteX1" fmla="*/ 0 w 10000"/>
              <a:gd name="connsiteY1" fmla="*/ 10000 h 10000"/>
              <a:gd name="connsiteX2" fmla="*/ 10000 w 10000"/>
              <a:gd name="connsiteY2" fmla="*/ 7389 h 10000"/>
              <a:gd name="connsiteX3" fmla="*/ 10000 w 10000"/>
              <a:gd name="connsiteY3" fmla="*/ 0 h 10000"/>
              <a:gd name="connsiteX4" fmla="*/ 5 w 10000"/>
              <a:gd name="connsiteY4" fmla="*/ 2555 h 10000"/>
              <a:gd name="connsiteX0" fmla="*/ 5 w 10000"/>
              <a:gd name="connsiteY0" fmla="*/ 0 h 7445"/>
              <a:gd name="connsiteX1" fmla="*/ 0 w 10000"/>
              <a:gd name="connsiteY1" fmla="*/ 7445 h 7445"/>
              <a:gd name="connsiteX2" fmla="*/ 10000 w 10000"/>
              <a:gd name="connsiteY2" fmla="*/ 4834 h 7445"/>
              <a:gd name="connsiteX3" fmla="*/ 10000 w 10000"/>
              <a:gd name="connsiteY3" fmla="*/ 7 h 7445"/>
              <a:gd name="connsiteX4" fmla="*/ 5 w 10000"/>
              <a:gd name="connsiteY4" fmla="*/ 0 h 7445"/>
              <a:gd name="connsiteX0" fmla="*/ 5 w 10000"/>
              <a:gd name="connsiteY0" fmla="*/ 0 h 10000"/>
              <a:gd name="connsiteX1" fmla="*/ 0 w 10000"/>
              <a:gd name="connsiteY1" fmla="*/ 10000 h 10000"/>
              <a:gd name="connsiteX2" fmla="*/ 8453 w 10000"/>
              <a:gd name="connsiteY2" fmla="*/ 7036 h 10000"/>
              <a:gd name="connsiteX3" fmla="*/ 10000 w 10000"/>
              <a:gd name="connsiteY3" fmla="*/ 9 h 10000"/>
              <a:gd name="connsiteX4" fmla="*/ 5 w 10000"/>
              <a:gd name="connsiteY4" fmla="*/ 0 h 10000"/>
              <a:gd name="connsiteX0" fmla="*/ 5 w 8453"/>
              <a:gd name="connsiteY0" fmla="*/ 4143 h 14143"/>
              <a:gd name="connsiteX1" fmla="*/ 0 w 8453"/>
              <a:gd name="connsiteY1" fmla="*/ 14143 h 14143"/>
              <a:gd name="connsiteX2" fmla="*/ 8453 w 8453"/>
              <a:gd name="connsiteY2" fmla="*/ 11179 h 14143"/>
              <a:gd name="connsiteX3" fmla="*/ 8453 w 8453"/>
              <a:gd name="connsiteY3" fmla="*/ 0 h 14143"/>
              <a:gd name="connsiteX4" fmla="*/ 5 w 8453"/>
              <a:gd name="connsiteY4" fmla="*/ 4143 h 14143"/>
              <a:gd name="connsiteX0" fmla="*/ 6 w 10000"/>
              <a:gd name="connsiteY0" fmla="*/ 0 h 10007"/>
              <a:gd name="connsiteX1" fmla="*/ 0 w 10000"/>
              <a:gd name="connsiteY1" fmla="*/ 10007 h 10007"/>
              <a:gd name="connsiteX2" fmla="*/ 10000 w 10000"/>
              <a:gd name="connsiteY2" fmla="*/ 7911 h 10007"/>
              <a:gd name="connsiteX3" fmla="*/ 10000 w 10000"/>
              <a:gd name="connsiteY3" fmla="*/ 7 h 10007"/>
              <a:gd name="connsiteX4" fmla="*/ 6 w 10000"/>
              <a:gd name="connsiteY4" fmla="*/ 0 h 1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7">
                <a:moveTo>
                  <a:pt x="6" y="0"/>
                </a:moveTo>
                <a:cubicBezTo>
                  <a:pt x="4" y="2358"/>
                  <a:pt x="2" y="7650"/>
                  <a:pt x="0" y="10007"/>
                </a:cubicBezTo>
                <a:lnTo>
                  <a:pt x="10000" y="7911"/>
                </a:lnTo>
                <a:lnTo>
                  <a:pt x="10000" y="7"/>
                </a:lnTo>
                <a:lnTo>
                  <a:pt x="6" y="0"/>
                </a:lnTo>
                <a:close/>
              </a:path>
            </a:pathLst>
          </a:custGeom>
          <a:solidFill>
            <a:srgbClr val="FFE600"/>
          </a:solidFill>
          <a:ln w="9525">
            <a:noFill/>
            <a:round/>
            <a:headEnd/>
            <a:tailEnd/>
          </a:ln>
        </p:spPr>
        <p:txBody>
          <a:bodyPr vert="horz" wrap="square" lIns="91440" tIns="45720" rIns="91440" bIns="45720" numCol="1" anchor="t" anchorCtr="0" compatLnSpc="1">
            <a:prstTxWarp prst="textNoShape">
              <a:avLst/>
            </a:prstTxWarp>
          </a:bodyPr>
          <a:lstStyle/>
          <a:p>
            <a:endParaRPr lang="en-GB" sz="1800"/>
          </a:p>
        </p:txBody>
      </p:sp>
      <p:sp>
        <p:nvSpPr>
          <p:cNvPr id="19" name="Title 1">
            <a:extLst>
              <a:ext uri="{FF2B5EF4-FFF2-40B4-BE49-F238E27FC236}">
                <a16:creationId xmlns:a16="http://schemas.microsoft.com/office/drawing/2014/main" id="{D57A982A-5252-472B-BD55-97D51532138C}"/>
              </a:ext>
            </a:extLst>
          </p:cNvPr>
          <p:cNvSpPr>
            <a:spLocks noGrp="1"/>
          </p:cNvSpPr>
          <p:nvPr>
            <p:ph type="ctrTitle" hasCustomPrompt="1"/>
          </p:nvPr>
        </p:nvSpPr>
        <p:spPr>
          <a:xfrm>
            <a:off x="915578" y="1476597"/>
            <a:ext cx="5087200" cy="860400"/>
          </a:xfrm>
        </p:spPr>
        <p:txBody>
          <a:bodyPr/>
          <a:lstStyle>
            <a:lvl1pPr>
              <a:defRPr b="0">
                <a:solidFill>
                  <a:srgbClr val="404040"/>
                </a:solidFill>
                <a:latin typeface="EYInterstate Light" panose="02000506000000020004" pitchFamily="2" charset="0"/>
                <a:cs typeface="Arial" pitchFamily="34" charset="0"/>
              </a:defRPr>
            </a:lvl1pPr>
          </a:lstStyle>
          <a:p>
            <a:r>
              <a:rPr lang="en-GB" dirty="0"/>
              <a:t>Title (EY Interstate Light </a:t>
            </a:r>
            <a:br>
              <a:rPr lang="en-GB" dirty="0"/>
            </a:br>
            <a:r>
              <a:rPr lang="en-GB" dirty="0"/>
              <a:t>30 point)</a:t>
            </a:r>
          </a:p>
        </p:txBody>
      </p:sp>
      <p:sp>
        <p:nvSpPr>
          <p:cNvPr id="20" name="Subtitle 2">
            <a:extLst>
              <a:ext uri="{FF2B5EF4-FFF2-40B4-BE49-F238E27FC236}">
                <a16:creationId xmlns:a16="http://schemas.microsoft.com/office/drawing/2014/main" id="{F809C9F7-7674-4F00-8A7B-4EBDB5F94FBD}"/>
              </a:ext>
            </a:extLst>
          </p:cNvPr>
          <p:cNvSpPr>
            <a:spLocks noGrp="1"/>
          </p:cNvSpPr>
          <p:nvPr>
            <p:ph type="subTitle" idx="1" hasCustomPrompt="1"/>
          </p:nvPr>
        </p:nvSpPr>
        <p:spPr>
          <a:xfrm>
            <a:off x="915579" y="2422864"/>
            <a:ext cx="5087200" cy="645742"/>
          </a:xfrm>
        </p:spPr>
        <p:txBody>
          <a:bodyPr/>
          <a:lstStyle>
            <a:lvl1pPr marL="0" marR="0" indent="0" algn="l" defTabSz="914400" rtl="0" eaLnBrk="1" fontAlgn="auto" latinLnBrk="0" hangingPunct="1">
              <a:lnSpc>
                <a:spcPct val="100000"/>
              </a:lnSpc>
              <a:spcBef>
                <a:spcPct val="20000"/>
              </a:spcBef>
              <a:spcAft>
                <a:spcPts val="1200"/>
              </a:spcAft>
              <a:buClr>
                <a:schemeClr val="accent2"/>
              </a:buClr>
              <a:buSzPct val="70000"/>
              <a:buFont typeface="Arial" pitchFamily="34" charset="0"/>
              <a:buNone/>
              <a:tabLst/>
              <a:defRPr sz="1600">
                <a:solidFill>
                  <a:srgbClr val="404040"/>
                </a:solidFill>
                <a:latin typeface="EYInterstate" panose="02000503020000020004" pitchFamily="2" charset="0"/>
                <a:cs typeface="Arial" pitchFamily="34" charset="0"/>
              </a:defRPr>
            </a:lvl1pPr>
            <a:lvl2pPr marL="0" indent="0" algn="l">
              <a:buNone/>
              <a:defRPr sz="1600">
                <a:solidFill>
                  <a:srgbClr val="404040"/>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GB" sz="1600" dirty="0"/>
              <a:t>Subtitle (EY Interstate 16 point)</a:t>
            </a:r>
          </a:p>
          <a:p>
            <a:pPr marL="0" marR="0" lvl="0" indent="0" algn="l" defTabSz="914400" rtl="0" eaLnBrk="1" fontAlgn="auto" latinLnBrk="0" hangingPunct="1">
              <a:lnSpc>
                <a:spcPct val="100000"/>
              </a:lnSpc>
              <a:spcBef>
                <a:spcPct val="20000"/>
              </a:spcBef>
              <a:spcAft>
                <a:spcPts val="1200"/>
              </a:spcAft>
              <a:buClr>
                <a:schemeClr val="accent2"/>
              </a:buClr>
              <a:buSzPct val="70000"/>
              <a:buFont typeface="Arial" pitchFamily="34" charset="0"/>
              <a:buNone/>
              <a:tabLst/>
              <a:defRPr/>
            </a:pPr>
            <a:r>
              <a:rPr lang="en-IN" b="1" dirty="0"/>
              <a:t>XX Month 200X (EY Interstate bold 16 point)</a:t>
            </a:r>
            <a:endParaRPr lang="en-GB" sz="1600" dirty="0"/>
          </a:p>
        </p:txBody>
      </p:sp>
      <p:grpSp>
        <p:nvGrpSpPr>
          <p:cNvPr id="22" name="Group 4">
            <a:extLst>
              <a:ext uri="{FF2B5EF4-FFF2-40B4-BE49-F238E27FC236}">
                <a16:creationId xmlns:a16="http://schemas.microsoft.com/office/drawing/2014/main" id="{2FBA4DFB-2D74-4887-91FA-9FE36EADD25F}"/>
              </a:ext>
            </a:extLst>
          </p:cNvPr>
          <p:cNvGrpSpPr>
            <a:grpSpLocks noChangeAspect="1"/>
          </p:cNvGrpSpPr>
          <p:nvPr userDrawn="1"/>
        </p:nvGrpSpPr>
        <p:grpSpPr bwMode="auto">
          <a:xfrm>
            <a:off x="10286006" y="5340350"/>
            <a:ext cx="1317252" cy="1157288"/>
            <a:chOff x="4857" y="3364"/>
            <a:chExt cx="622" cy="729"/>
          </a:xfrm>
        </p:grpSpPr>
        <p:sp>
          <p:nvSpPr>
            <p:cNvPr id="23" name="AutoShape 3">
              <a:extLst>
                <a:ext uri="{FF2B5EF4-FFF2-40B4-BE49-F238E27FC236}">
                  <a16:creationId xmlns:a16="http://schemas.microsoft.com/office/drawing/2014/main" id="{B223B0E3-13DC-4092-840F-C19C33D0170D}"/>
                </a:ext>
              </a:extLst>
            </p:cNvPr>
            <p:cNvSpPr>
              <a:spLocks noChangeAspect="1" noChangeArrowheads="1" noTextEdit="1"/>
            </p:cNvSpPr>
            <p:nvPr userDrawn="1"/>
          </p:nvSpPr>
          <p:spPr bwMode="auto">
            <a:xfrm>
              <a:off x="4857" y="3364"/>
              <a:ext cx="622" cy="7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800"/>
            </a:p>
          </p:txBody>
        </p:sp>
        <p:sp>
          <p:nvSpPr>
            <p:cNvPr id="24" name="Freeform 5">
              <a:extLst>
                <a:ext uri="{FF2B5EF4-FFF2-40B4-BE49-F238E27FC236}">
                  <a16:creationId xmlns:a16="http://schemas.microsoft.com/office/drawing/2014/main" id="{720F86E7-783D-48A5-9A99-BBE51AD8BB9F}"/>
                </a:ext>
              </a:extLst>
            </p:cNvPr>
            <p:cNvSpPr>
              <a:spLocks/>
            </p:cNvSpPr>
            <p:nvPr userDrawn="1"/>
          </p:nvSpPr>
          <p:spPr bwMode="auto">
            <a:xfrm>
              <a:off x="4857" y="3364"/>
              <a:ext cx="498" cy="182"/>
            </a:xfrm>
            <a:custGeom>
              <a:avLst/>
              <a:gdLst>
                <a:gd name="T0" fmla="*/ 2491 w 2491"/>
                <a:gd name="T1" fmla="*/ 0 h 910"/>
                <a:gd name="T2" fmla="*/ 0 w 2491"/>
                <a:gd name="T3" fmla="*/ 910 h 910"/>
                <a:gd name="T4" fmla="*/ 2491 w 2491"/>
                <a:gd name="T5" fmla="*/ 469 h 910"/>
                <a:gd name="T6" fmla="*/ 2491 w 2491"/>
                <a:gd name="T7" fmla="*/ 0 h 910"/>
              </a:gdLst>
              <a:ahLst/>
              <a:cxnLst>
                <a:cxn ang="0">
                  <a:pos x="T0" y="T1"/>
                </a:cxn>
                <a:cxn ang="0">
                  <a:pos x="T2" y="T3"/>
                </a:cxn>
                <a:cxn ang="0">
                  <a:pos x="T4" y="T5"/>
                </a:cxn>
                <a:cxn ang="0">
                  <a:pos x="T6" y="T7"/>
                </a:cxn>
              </a:cxnLst>
              <a:rect l="0" t="0" r="r" b="b"/>
              <a:pathLst>
                <a:path w="2491" h="910">
                  <a:moveTo>
                    <a:pt x="2491" y="0"/>
                  </a:moveTo>
                  <a:lnTo>
                    <a:pt x="0" y="910"/>
                  </a:lnTo>
                  <a:lnTo>
                    <a:pt x="2491" y="469"/>
                  </a:lnTo>
                  <a:lnTo>
                    <a:pt x="2491" y="0"/>
                  </a:lnTo>
                  <a:close/>
                </a:path>
              </a:pathLst>
            </a:custGeom>
            <a:solidFill>
              <a:srgbClr val="FE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a:p>
          </p:txBody>
        </p:sp>
        <p:sp>
          <p:nvSpPr>
            <p:cNvPr id="25" name="Freeform 6">
              <a:extLst>
                <a:ext uri="{FF2B5EF4-FFF2-40B4-BE49-F238E27FC236}">
                  <a16:creationId xmlns:a16="http://schemas.microsoft.com/office/drawing/2014/main" id="{8EA618E4-F6E6-47C9-85C3-E1EF97EB6DF8}"/>
                </a:ext>
              </a:extLst>
            </p:cNvPr>
            <p:cNvSpPr>
              <a:spLocks noEditPoints="1"/>
            </p:cNvSpPr>
            <p:nvPr userDrawn="1"/>
          </p:nvSpPr>
          <p:spPr bwMode="auto">
            <a:xfrm>
              <a:off x="4857" y="3622"/>
              <a:ext cx="622" cy="471"/>
            </a:xfrm>
            <a:custGeom>
              <a:avLst/>
              <a:gdLst>
                <a:gd name="T0" fmla="*/ 235 w 3110"/>
                <a:gd name="T1" fmla="*/ 1600 h 2357"/>
                <a:gd name="T2" fmla="*/ 255 w 3110"/>
                <a:gd name="T3" fmla="*/ 1809 h 2357"/>
                <a:gd name="T4" fmla="*/ 152 w 3110"/>
                <a:gd name="T5" fmla="*/ 1823 h 2357"/>
                <a:gd name="T6" fmla="*/ 353 w 3110"/>
                <a:gd name="T7" fmla="*/ 1774 h 2357"/>
                <a:gd name="T8" fmla="*/ 419 w 3110"/>
                <a:gd name="T9" fmla="*/ 1871 h 2357"/>
                <a:gd name="T10" fmla="*/ 1148 w 3110"/>
                <a:gd name="T11" fmla="*/ 1664 h 2357"/>
                <a:gd name="T12" fmla="*/ 1225 w 3110"/>
                <a:gd name="T13" fmla="*/ 1751 h 2357"/>
                <a:gd name="T14" fmla="*/ 701 w 3110"/>
                <a:gd name="T15" fmla="*/ 1558 h 2357"/>
                <a:gd name="T16" fmla="*/ 744 w 3110"/>
                <a:gd name="T17" fmla="*/ 1723 h 2357"/>
                <a:gd name="T18" fmla="*/ 866 w 3110"/>
                <a:gd name="T19" fmla="*/ 1868 h 2357"/>
                <a:gd name="T20" fmla="*/ 838 w 3110"/>
                <a:gd name="T21" fmla="*/ 1696 h 2357"/>
                <a:gd name="T22" fmla="*/ 2035 w 3110"/>
                <a:gd name="T23" fmla="*/ 1874 h 2357"/>
                <a:gd name="T24" fmla="*/ 2173 w 3110"/>
                <a:gd name="T25" fmla="*/ 1760 h 2357"/>
                <a:gd name="T26" fmla="*/ 2115 w 3110"/>
                <a:gd name="T27" fmla="*/ 1743 h 2357"/>
                <a:gd name="T28" fmla="*/ 2074 w 3110"/>
                <a:gd name="T29" fmla="*/ 1696 h 2357"/>
                <a:gd name="T30" fmla="*/ 1318 w 3110"/>
                <a:gd name="T31" fmla="*/ 1748 h 2357"/>
                <a:gd name="T32" fmla="*/ 1455 w 3110"/>
                <a:gd name="T33" fmla="*/ 1858 h 2357"/>
                <a:gd name="T34" fmla="*/ 1484 w 3110"/>
                <a:gd name="T35" fmla="*/ 1938 h 2357"/>
                <a:gd name="T36" fmla="*/ 1378 w 3110"/>
                <a:gd name="T37" fmla="*/ 1794 h 2357"/>
                <a:gd name="T38" fmla="*/ 1740 w 3110"/>
                <a:gd name="T39" fmla="*/ 1690 h 2357"/>
                <a:gd name="T40" fmla="*/ 1644 w 3110"/>
                <a:gd name="T41" fmla="*/ 1791 h 2357"/>
                <a:gd name="T42" fmla="*/ 1835 w 3110"/>
                <a:gd name="T43" fmla="*/ 1723 h 2357"/>
                <a:gd name="T44" fmla="*/ 1698 w 3110"/>
                <a:gd name="T45" fmla="*/ 1800 h 2357"/>
                <a:gd name="T46" fmla="*/ 1721 w 3110"/>
                <a:gd name="T47" fmla="*/ 1831 h 2357"/>
                <a:gd name="T48" fmla="*/ 2256 w 3110"/>
                <a:gd name="T49" fmla="*/ 1780 h 2357"/>
                <a:gd name="T50" fmla="*/ 2243 w 3110"/>
                <a:gd name="T51" fmla="*/ 1665 h 2357"/>
                <a:gd name="T52" fmla="*/ 2306 w 3110"/>
                <a:gd name="T53" fmla="*/ 1880 h 2357"/>
                <a:gd name="T54" fmla="*/ 2338 w 3110"/>
                <a:gd name="T55" fmla="*/ 1722 h 2357"/>
                <a:gd name="T56" fmla="*/ 2929 w 3110"/>
                <a:gd name="T57" fmla="*/ 1763 h 2357"/>
                <a:gd name="T58" fmla="*/ 2750 w 3110"/>
                <a:gd name="T59" fmla="*/ 1695 h 2357"/>
                <a:gd name="T60" fmla="*/ 2872 w 3110"/>
                <a:gd name="T61" fmla="*/ 1874 h 2357"/>
                <a:gd name="T62" fmla="*/ 2658 w 3110"/>
                <a:gd name="T63" fmla="*/ 1797 h 2357"/>
                <a:gd name="T64" fmla="*/ 2623 w 3110"/>
                <a:gd name="T65" fmla="*/ 1867 h 2357"/>
                <a:gd name="T66" fmla="*/ 2482 w 3110"/>
                <a:gd name="T67" fmla="*/ 1876 h 2357"/>
                <a:gd name="T68" fmla="*/ 2513 w 3110"/>
                <a:gd name="T69" fmla="*/ 1825 h 2357"/>
                <a:gd name="T70" fmla="*/ 3019 w 3110"/>
                <a:gd name="T71" fmla="*/ 1651 h 2357"/>
                <a:gd name="T72" fmla="*/ 981 w 3110"/>
                <a:gd name="T73" fmla="*/ 1874 h 2357"/>
                <a:gd name="T74" fmla="*/ 2433 w 3110"/>
                <a:gd name="T75" fmla="*/ 2085 h 2357"/>
                <a:gd name="T76" fmla="*/ 2528 w 3110"/>
                <a:gd name="T77" fmla="*/ 2268 h 2357"/>
                <a:gd name="T78" fmla="*/ 2503 w 3110"/>
                <a:gd name="T79" fmla="*/ 2090 h 2357"/>
                <a:gd name="T80" fmla="*/ 631 w 3110"/>
                <a:gd name="T81" fmla="*/ 2093 h 2357"/>
                <a:gd name="T82" fmla="*/ 677 w 3110"/>
                <a:gd name="T83" fmla="*/ 2105 h 2357"/>
                <a:gd name="T84" fmla="*/ 203 w 3110"/>
                <a:gd name="T85" fmla="*/ 2151 h 2357"/>
                <a:gd name="T86" fmla="*/ 312 w 3110"/>
                <a:gd name="T87" fmla="*/ 2190 h 2357"/>
                <a:gd name="T88" fmla="*/ 507 w 3110"/>
                <a:gd name="T89" fmla="*/ 2190 h 2357"/>
                <a:gd name="T90" fmla="*/ 377 w 3110"/>
                <a:gd name="T91" fmla="*/ 2201 h 2357"/>
                <a:gd name="T92" fmla="*/ 442 w 3110"/>
                <a:gd name="T93" fmla="*/ 2201 h 2357"/>
                <a:gd name="T94" fmla="*/ 2213 w 3110"/>
                <a:gd name="T95" fmla="*/ 2056 h 2357"/>
                <a:gd name="T96" fmla="*/ 1608 w 3110"/>
                <a:gd name="T97" fmla="*/ 2042 h 2357"/>
                <a:gd name="T98" fmla="*/ 1951 w 3110"/>
                <a:gd name="T99" fmla="*/ 2062 h 2357"/>
                <a:gd name="T100" fmla="*/ 2016 w 3110"/>
                <a:gd name="T101" fmla="*/ 2271 h 2357"/>
                <a:gd name="T102" fmla="*/ 2075 w 3110"/>
                <a:gd name="T103" fmla="*/ 2057 h 2357"/>
                <a:gd name="T104" fmla="*/ 2016 w 3110"/>
                <a:gd name="T105" fmla="*/ 2089 h 2357"/>
                <a:gd name="T106" fmla="*/ 772 w 3110"/>
                <a:gd name="T107" fmla="*/ 1949 h 2357"/>
                <a:gd name="T108" fmla="*/ 1210 w 3110"/>
                <a:gd name="T109" fmla="*/ 2052 h 2357"/>
                <a:gd name="T110" fmla="*/ 1116 w 3110"/>
                <a:gd name="T111" fmla="*/ 2102 h 2357"/>
                <a:gd name="T112" fmla="*/ 1289 w 3110"/>
                <a:gd name="T113" fmla="*/ 2093 h 2357"/>
                <a:gd name="T114" fmla="*/ 1395 w 3110"/>
                <a:gd name="T115" fmla="*/ 2266 h 2357"/>
                <a:gd name="T116" fmla="*/ 1413 w 3110"/>
                <a:gd name="T117" fmla="*/ 2350 h 2357"/>
                <a:gd name="T118" fmla="*/ 1364 w 3110"/>
                <a:gd name="T119" fmla="*/ 2217 h 2357"/>
                <a:gd name="T120" fmla="*/ 1000 w 3110"/>
                <a:gd name="T121" fmla="*/ 2139 h 2357"/>
                <a:gd name="T122" fmla="*/ 400 w 3110"/>
                <a:gd name="T123" fmla="*/ 970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10" h="2357">
                  <a:moveTo>
                    <a:pt x="259" y="1777"/>
                  </a:moveTo>
                  <a:lnTo>
                    <a:pt x="259" y="1777"/>
                  </a:lnTo>
                  <a:lnTo>
                    <a:pt x="259" y="1769"/>
                  </a:lnTo>
                  <a:lnTo>
                    <a:pt x="258" y="1762"/>
                  </a:lnTo>
                  <a:lnTo>
                    <a:pt x="255" y="1749"/>
                  </a:lnTo>
                  <a:lnTo>
                    <a:pt x="249" y="1738"/>
                  </a:lnTo>
                  <a:lnTo>
                    <a:pt x="242" y="1729"/>
                  </a:lnTo>
                  <a:lnTo>
                    <a:pt x="235" y="1722"/>
                  </a:lnTo>
                  <a:lnTo>
                    <a:pt x="227" y="1717"/>
                  </a:lnTo>
                  <a:lnTo>
                    <a:pt x="220" y="1712"/>
                  </a:lnTo>
                  <a:lnTo>
                    <a:pt x="213" y="1709"/>
                  </a:lnTo>
                  <a:lnTo>
                    <a:pt x="213" y="1709"/>
                  </a:lnTo>
                  <a:lnTo>
                    <a:pt x="221" y="1703"/>
                  </a:lnTo>
                  <a:lnTo>
                    <a:pt x="228" y="1698"/>
                  </a:lnTo>
                  <a:lnTo>
                    <a:pt x="233" y="1691"/>
                  </a:lnTo>
                  <a:lnTo>
                    <a:pt x="239" y="1683"/>
                  </a:lnTo>
                  <a:lnTo>
                    <a:pt x="243" y="1675"/>
                  </a:lnTo>
                  <a:lnTo>
                    <a:pt x="246" y="1666"/>
                  </a:lnTo>
                  <a:lnTo>
                    <a:pt x="248" y="1658"/>
                  </a:lnTo>
                  <a:lnTo>
                    <a:pt x="248" y="1648"/>
                  </a:lnTo>
                  <a:lnTo>
                    <a:pt x="248" y="1648"/>
                  </a:lnTo>
                  <a:lnTo>
                    <a:pt x="248" y="1639"/>
                  </a:lnTo>
                  <a:lnTo>
                    <a:pt x="247" y="1630"/>
                  </a:lnTo>
                  <a:lnTo>
                    <a:pt x="245" y="1622"/>
                  </a:lnTo>
                  <a:lnTo>
                    <a:pt x="242" y="1614"/>
                  </a:lnTo>
                  <a:lnTo>
                    <a:pt x="239" y="1606"/>
                  </a:lnTo>
                  <a:lnTo>
                    <a:pt x="235" y="1600"/>
                  </a:lnTo>
                  <a:lnTo>
                    <a:pt x="229" y="1594"/>
                  </a:lnTo>
                  <a:lnTo>
                    <a:pt x="223" y="1589"/>
                  </a:lnTo>
                  <a:lnTo>
                    <a:pt x="217" y="1584"/>
                  </a:lnTo>
                  <a:lnTo>
                    <a:pt x="210" y="1580"/>
                  </a:lnTo>
                  <a:lnTo>
                    <a:pt x="202" y="1576"/>
                  </a:lnTo>
                  <a:lnTo>
                    <a:pt x="193" y="1573"/>
                  </a:lnTo>
                  <a:lnTo>
                    <a:pt x="185" y="1571"/>
                  </a:lnTo>
                  <a:lnTo>
                    <a:pt x="175" y="1569"/>
                  </a:lnTo>
                  <a:lnTo>
                    <a:pt x="165" y="1569"/>
                  </a:lnTo>
                  <a:lnTo>
                    <a:pt x="153" y="1568"/>
                  </a:lnTo>
                  <a:lnTo>
                    <a:pt x="22" y="1568"/>
                  </a:lnTo>
                  <a:lnTo>
                    <a:pt x="22" y="1874"/>
                  </a:lnTo>
                  <a:lnTo>
                    <a:pt x="152" y="1874"/>
                  </a:lnTo>
                  <a:lnTo>
                    <a:pt x="152" y="1874"/>
                  </a:lnTo>
                  <a:lnTo>
                    <a:pt x="165" y="1874"/>
                  </a:lnTo>
                  <a:lnTo>
                    <a:pt x="176" y="1873"/>
                  </a:lnTo>
                  <a:lnTo>
                    <a:pt x="187" y="1871"/>
                  </a:lnTo>
                  <a:lnTo>
                    <a:pt x="197" y="1868"/>
                  </a:lnTo>
                  <a:lnTo>
                    <a:pt x="207" y="1864"/>
                  </a:lnTo>
                  <a:lnTo>
                    <a:pt x="216" y="1860"/>
                  </a:lnTo>
                  <a:lnTo>
                    <a:pt x="223" y="1854"/>
                  </a:lnTo>
                  <a:lnTo>
                    <a:pt x="230" y="1849"/>
                  </a:lnTo>
                  <a:lnTo>
                    <a:pt x="237" y="1842"/>
                  </a:lnTo>
                  <a:lnTo>
                    <a:pt x="242" y="1834"/>
                  </a:lnTo>
                  <a:lnTo>
                    <a:pt x="248" y="1827"/>
                  </a:lnTo>
                  <a:lnTo>
                    <a:pt x="251" y="1818"/>
                  </a:lnTo>
                  <a:lnTo>
                    <a:pt x="255" y="1809"/>
                  </a:lnTo>
                  <a:lnTo>
                    <a:pt x="257" y="1799"/>
                  </a:lnTo>
                  <a:lnTo>
                    <a:pt x="258" y="1788"/>
                  </a:lnTo>
                  <a:lnTo>
                    <a:pt x="259" y="1777"/>
                  </a:lnTo>
                  <a:lnTo>
                    <a:pt x="259" y="1777"/>
                  </a:lnTo>
                  <a:close/>
                  <a:moveTo>
                    <a:pt x="152" y="1823"/>
                  </a:moveTo>
                  <a:lnTo>
                    <a:pt x="79" y="1823"/>
                  </a:lnTo>
                  <a:lnTo>
                    <a:pt x="79" y="1735"/>
                  </a:lnTo>
                  <a:lnTo>
                    <a:pt x="152" y="1735"/>
                  </a:lnTo>
                  <a:lnTo>
                    <a:pt x="152" y="1735"/>
                  </a:lnTo>
                  <a:lnTo>
                    <a:pt x="163" y="1737"/>
                  </a:lnTo>
                  <a:lnTo>
                    <a:pt x="172" y="1738"/>
                  </a:lnTo>
                  <a:lnTo>
                    <a:pt x="180" y="1741"/>
                  </a:lnTo>
                  <a:lnTo>
                    <a:pt x="187" y="1747"/>
                  </a:lnTo>
                  <a:lnTo>
                    <a:pt x="192" y="1752"/>
                  </a:lnTo>
                  <a:lnTo>
                    <a:pt x="196" y="1760"/>
                  </a:lnTo>
                  <a:lnTo>
                    <a:pt x="198" y="1769"/>
                  </a:lnTo>
                  <a:lnTo>
                    <a:pt x="199" y="1779"/>
                  </a:lnTo>
                  <a:lnTo>
                    <a:pt x="199" y="1779"/>
                  </a:lnTo>
                  <a:lnTo>
                    <a:pt x="198" y="1789"/>
                  </a:lnTo>
                  <a:lnTo>
                    <a:pt x="196" y="1798"/>
                  </a:lnTo>
                  <a:lnTo>
                    <a:pt x="191" y="1805"/>
                  </a:lnTo>
                  <a:lnTo>
                    <a:pt x="187" y="1811"/>
                  </a:lnTo>
                  <a:lnTo>
                    <a:pt x="180" y="1817"/>
                  </a:lnTo>
                  <a:lnTo>
                    <a:pt x="172" y="1820"/>
                  </a:lnTo>
                  <a:lnTo>
                    <a:pt x="162" y="1822"/>
                  </a:lnTo>
                  <a:lnTo>
                    <a:pt x="152" y="1823"/>
                  </a:lnTo>
                  <a:lnTo>
                    <a:pt x="152" y="1823"/>
                  </a:lnTo>
                  <a:close/>
                  <a:moveTo>
                    <a:pt x="151" y="1685"/>
                  </a:moveTo>
                  <a:lnTo>
                    <a:pt x="79" y="1685"/>
                  </a:lnTo>
                  <a:lnTo>
                    <a:pt x="79" y="1620"/>
                  </a:lnTo>
                  <a:lnTo>
                    <a:pt x="149" y="1620"/>
                  </a:lnTo>
                  <a:lnTo>
                    <a:pt x="149" y="1620"/>
                  </a:lnTo>
                  <a:lnTo>
                    <a:pt x="158" y="1621"/>
                  </a:lnTo>
                  <a:lnTo>
                    <a:pt x="167" y="1622"/>
                  </a:lnTo>
                  <a:lnTo>
                    <a:pt x="173" y="1624"/>
                  </a:lnTo>
                  <a:lnTo>
                    <a:pt x="179" y="1628"/>
                  </a:lnTo>
                  <a:lnTo>
                    <a:pt x="183" y="1633"/>
                  </a:lnTo>
                  <a:lnTo>
                    <a:pt x="187" y="1639"/>
                  </a:lnTo>
                  <a:lnTo>
                    <a:pt x="188" y="1645"/>
                  </a:lnTo>
                  <a:lnTo>
                    <a:pt x="189" y="1653"/>
                  </a:lnTo>
                  <a:lnTo>
                    <a:pt x="189" y="1653"/>
                  </a:lnTo>
                  <a:lnTo>
                    <a:pt x="189" y="1659"/>
                  </a:lnTo>
                  <a:lnTo>
                    <a:pt x="188" y="1664"/>
                  </a:lnTo>
                  <a:lnTo>
                    <a:pt x="186" y="1670"/>
                  </a:lnTo>
                  <a:lnTo>
                    <a:pt x="182" y="1674"/>
                  </a:lnTo>
                  <a:lnTo>
                    <a:pt x="177" y="1679"/>
                  </a:lnTo>
                  <a:lnTo>
                    <a:pt x="170" y="1682"/>
                  </a:lnTo>
                  <a:lnTo>
                    <a:pt x="162" y="1684"/>
                  </a:lnTo>
                  <a:lnTo>
                    <a:pt x="151" y="1685"/>
                  </a:lnTo>
                  <a:lnTo>
                    <a:pt x="151" y="1685"/>
                  </a:lnTo>
                  <a:close/>
                  <a:moveTo>
                    <a:pt x="298" y="1778"/>
                  </a:moveTo>
                  <a:lnTo>
                    <a:pt x="298" y="1651"/>
                  </a:lnTo>
                  <a:lnTo>
                    <a:pt x="353" y="1651"/>
                  </a:lnTo>
                  <a:lnTo>
                    <a:pt x="353" y="1774"/>
                  </a:lnTo>
                  <a:lnTo>
                    <a:pt x="353" y="1774"/>
                  </a:lnTo>
                  <a:lnTo>
                    <a:pt x="353" y="1787"/>
                  </a:lnTo>
                  <a:lnTo>
                    <a:pt x="356" y="1799"/>
                  </a:lnTo>
                  <a:lnTo>
                    <a:pt x="359" y="1808"/>
                  </a:lnTo>
                  <a:lnTo>
                    <a:pt x="363" y="1815"/>
                  </a:lnTo>
                  <a:lnTo>
                    <a:pt x="369" y="1821"/>
                  </a:lnTo>
                  <a:lnTo>
                    <a:pt x="376" y="1825"/>
                  </a:lnTo>
                  <a:lnTo>
                    <a:pt x="385" y="1828"/>
                  </a:lnTo>
                  <a:lnTo>
                    <a:pt x="395" y="1829"/>
                  </a:lnTo>
                  <a:lnTo>
                    <a:pt x="395" y="1829"/>
                  </a:lnTo>
                  <a:lnTo>
                    <a:pt x="405" y="1828"/>
                  </a:lnTo>
                  <a:lnTo>
                    <a:pt x="412" y="1825"/>
                  </a:lnTo>
                  <a:lnTo>
                    <a:pt x="420" y="1821"/>
                  </a:lnTo>
                  <a:lnTo>
                    <a:pt x="426" y="1815"/>
                  </a:lnTo>
                  <a:lnTo>
                    <a:pt x="430" y="1808"/>
                  </a:lnTo>
                  <a:lnTo>
                    <a:pt x="433" y="1798"/>
                  </a:lnTo>
                  <a:lnTo>
                    <a:pt x="436" y="1787"/>
                  </a:lnTo>
                  <a:lnTo>
                    <a:pt x="436" y="1774"/>
                  </a:lnTo>
                  <a:lnTo>
                    <a:pt x="436" y="1651"/>
                  </a:lnTo>
                  <a:lnTo>
                    <a:pt x="491" y="1651"/>
                  </a:lnTo>
                  <a:lnTo>
                    <a:pt x="491" y="1874"/>
                  </a:lnTo>
                  <a:lnTo>
                    <a:pt x="436" y="1874"/>
                  </a:lnTo>
                  <a:lnTo>
                    <a:pt x="436" y="1857"/>
                  </a:lnTo>
                  <a:lnTo>
                    <a:pt x="436" y="1857"/>
                  </a:lnTo>
                  <a:lnTo>
                    <a:pt x="431" y="1862"/>
                  </a:lnTo>
                  <a:lnTo>
                    <a:pt x="425" y="1867"/>
                  </a:lnTo>
                  <a:lnTo>
                    <a:pt x="419" y="1871"/>
                  </a:lnTo>
                  <a:lnTo>
                    <a:pt x="412" y="1873"/>
                  </a:lnTo>
                  <a:lnTo>
                    <a:pt x="406" y="1877"/>
                  </a:lnTo>
                  <a:lnTo>
                    <a:pt x="398" y="1878"/>
                  </a:lnTo>
                  <a:lnTo>
                    <a:pt x="390" y="1879"/>
                  </a:lnTo>
                  <a:lnTo>
                    <a:pt x="382" y="1880"/>
                  </a:lnTo>
                  <a:lnTo>
                    <a:pt x="382" y="1880"/>
                  </a:lnTo>
                  <a:lnTo>
                    <a:pt x="369" y="1879"/>
                  </a:lnTo>
                  <a:lnTo>
                    <a:pt x="358" y="1877"/>
                  </a:lnTo>
                  <a:lnTo>
                    <a:pt x="348" y="1873"/>
                  </a:lnTo>
                  <a:lnTo>
                    <a:pt x="338" y="1869"/>
                  </a:lnTo>
                  <a:lnTo>
                    <a:pt x="330" y="1863"/>
                  </a:lnTo>
                  <a:lnTo>
                    <a:pt x="323" y="1858"/>
                  </a:lnTo>
                  <a:lnTo>
                    <a:pt x="318" y="1850"/>
                  </a:lnTo>
                  <a:lnTo>
                    <a:pt x="312" y="1842"/>
                  </a:lnTo>
                  <a:lnTo>
                    <a:pt x="309" y="1834"/>
                  </a:lnTo>
                  <a:lnTo>
                    <a:pt x="306" y="1827"/>
                  </a:lnTo>
                  <a:lnTo>
                    <a:pt x="301" y="1809"/>
                  </a:lnTo>
                  <a:lnTo>
                    <a:pt x="299" y="1792"/>
                  </a:lnTo>
                  <a:lnTo>
                    <a:pt x="298" y="1778"/>
                  </a:lnTo>
                  <a:lnTo>
                    <a:pt x="298" y="1778"/>
                  </a:lnTo>
                  <a:close/>
                  <a:moveTo>
                    <a:pt x="1143" y="1874"/>
                  </a:moveTo>
                  <a:lnTo>
                    <a:pt x="1087" y="1874"/>
                  </a:lnTo>
                  <a:lnTo>
                    <a:pt x="1087" y="1651"/>
                  </a:lnTo>
                  <a:lnTo>
                    <a:pt x="1143" y="1651"/>
                  </a:lnTo>
                  <a:lnTo>
                    <a:pt x="1143" y="1670"/>
                  </a:lnTo>
                  <a:lnTo>
                    <a:pt x="1143" y="1670"/>
                  </a:lnTo>
                  <a:lnTo>
                    <a:pt x="1148" y="1664"/>
                  </a:lnTo>
                  <a:lnTo>
                    <a:pt x="1154" y="1659"/>
                  </a:lnTo>
                  <a:lnTo>
                    <a:pt x="1160" y="1655"/>
                  </a:lnTo>
                  <a:lnTo>
                    <a:pt x="1167" y="1652"/>
                  </a:lnTo>
                  <a:lnTo>
                    <a:pt x="1175" y="1649"/>
                  </a:lnTo>
                  <a:lnTo>
                    <a:pt x="1182" y="1648"/>
                  </a:lnTo>
                  <a:lnTo>
                    <a:pt x="1190" y="1646"/>
                  </a:lnTo>
                  <a:lnTo>
                    <a:pt x="1198" y="1645"/>
                  </a:lnTo>
                  <a:lnTo>
                    <a:pt x="1198" y="1645"/>
                  </a:lnTo>
                  <a:lnTo>
                    <a:pt x="1208" y="1646"/>
                  </a:lnTo>
                  <a:lnTo>
                    <a:pt x="1217" y="1648"/>
                  </a:lnTo>
                  <a:lnTo>
                    <a:pt x="1226" y="1650"/>
                  </a:lnTo>
                  <a:lnTo>
                    <a:pt x="1234" y="1652"/>
                  </a:lnTo>
                  <a:lnTo>
                    <a:pt x="1242" y="1655"/>
                  </a:lnTo>
                  <a:lnTo>
                    <a:pt x="1248" y="1661"/>
                  </a:lnTo>
                  <a:lnTo>
                    <a:pt x="1254" y="1665"/>
                  </a:lnTo>
                  <a:lnTo>
                    <a:pt x="1259" y="1672"/>
                  </a:lnTo>
                  <a:lnTo>
                    <a:pt x="1265" y="1679"/>
                  </a:lnTo>
                  <a:lnTo>
                    <a:pt x="1268" y="1686"/>
                  </a:lnTo>
                  <a:lnTo>
                    <a:pt x="1273" y="1694"/>
                  </a:lnTo>
                  <a:lnTo>
                    <a:pt x="1275" y="1703"/>
                  </a:lnTo>
                  <a:lnTo>
                    <a:pt x="1277" y="1713"/>
                  </a:lnTo>
                  <a:lnTo>
                    <a:pt x="1279" y="1724"/>
                  </a:lnTo>
                  <a:lnTo>
                    <a:pt x="1280" y="1735"/>
                  </a:lnTo>
                  <a:lnTo>
                    <a:pt x="1280" y="1748"/>
                  </a:lnTo>
                  <a:lnTo>
                    <a:pt x="1280" y="1874"/>
                  </a:lnTo>
                  <a:lnTo>
                    <a:pt x="1225" y="1874"/>
                  </a:lnTo>
                  <a:lnTo>
                    <a:pt x="1225" y="1751"/>
                  </a:lnTo>
                  <a:lnTo>
                    <a:pt x="1225" y="1751"/>
                  </a:lnTo>
                  <a:lnTo>
                    <a:pt x="1225" y="1738"/>
                  </a:lnTo>
                  <a:lnTo>
                    <a:pt x="1223" y="1727"/>
                  </a:lnTo>
                  <a:lnTo>
                    <a:pt x="1219" y="1718"/>
                  </a:lnTo>
                  <a:lnTo>
                    <a:pt x="1215" y="1710"/>
                  </a:lnTo>
                  <a:lnTo>
                    <a:pt x="1209" y="1704"/>
                  </a:lnTo>
                  <a:lnTo>
                    <a:pt x="1203" y="1700"/>
                  </a:lnTo>
                  <a:lnTo>
                    <a:pt x="1195" y="1698"/>
                  </a:lnTo>
                  <a:lnTo>
                    <a:pt x="1185" y="1696"/>
                  </a:lnTo>
                  <a:lnTo>
                    <a:pt x="1185" y="1696"/>
                  </a:lnTo>
                  <a:lnTo>
                    <a:pt x="1175" y="1698"/>
                  </a:lnTo>
                  <a:lnTo>
                    <a:pt x="1166" y="1700"/>
                  </a:lnTo>
                  <a:lnTo>
                    <a:pt x="1159" y="1704"/>
                  </a:lnTo>
                  <a:lnTo>
                    <a:pt x="1154" y="1710"/>
                  </a:lnTo>
                  <a:lnTo>
                    <a:pt x="1148" y="1718"/>
                  </a:lnTo>
                  <a:lnTo>
                    <a:pt x="1145" y="1728"/>
                  </a:lnTo>
                  <a:lnTo>
                    <a:pt x="1143" y="1739"/>
                  </a:lnTo>
                  <a:lnTo>
                    <a:pt x="1143" y="1751"/>
                  </a:lnTo>
                  <a:lnTo>
                    <a:pt x="1143" y="1874"/>
                  </a:lnTo>
                  <a:close/>
                  <a:moveTo>
                    <a:pt x="597" y="1755"/>
                  </a:moveTo>
                  <a:lnTo>
                    <a:pt x="597" y="1874"/>
                  </a:lnTo>
                  <a:lnTo>
                    <a:pt x="541" y="1874"/>
                  </a:lnTo>
                  <a:lnTo>
                    <a:pt x="541" y="1651"/>
                  </a:lnTo>
                  <a:lnTo>
                    <a:pt x="597" y="1651"/>
                  </a:lnTo>
                  <a:lnTo>
                    <a:pt x="597" y="1755"/>
                  </a:lnTo>
                  <a:close/>
                  <a:moveTo>
                    <a:pt x="646" y="1585"/>
                  </a:moveTo>
                  <a:lnTo>
                    <a:pt x="701" y="1558"/>
                  </a:lnTo>
                  <a:lnTo>
                    <a:pt x="701" y="1760"/>
                  </a:lnTo>
                  <a:lnTo>
                    <a:pt x="701" y="1874"/>
                  </a:lnTo>
                  <a:lnTo>
                    <a:pt x="646" y="1874"/>
                  </a:lnTo>
                  <a:lnTo>
                    <a:pt x="646" y="1585"/>
                  </a:lnTo>
                  <a:close/>
                  <a:moveTo>
                    <a:pt x="877" y="1666"/>
                  </a:moveTo>
                  <a:lnTo>
                    <a:pt x="877" y="1666"/>
                  </a:lnTo>
                  <a:lnTo>
                    <a:pt x="873" y="1661"/>
                  </a:lnTo>
                  <a:lnTo>
                    <a:pt x="867" y="1658"/>
                  </a:lnTo>
                  <a:lnTo>
                    <a:pt x="860" y="1653"/>
                  </a:lnTo>
                  <a:lnTo>
                    <a:pt x="855" y="1651"/>
                  </a:lnTo>
                  <a:lnTo>
                    <a:pt x="848" y="1649"/>
                  </a:lnTo>
                  <a:lnTo>
                    <a:pt x="841" y="1646"/>
                  </a:lnTo>
                  <a:lnTo>
                    <a:pt x="828" y="1645"/>
                  </a:lnTo>
                  <a:lnTo>
                    <a:pt x="828" y="1645"/>
                  </a:lnTo>
                  <a:lnTo>
                    <a:pt x="818" y="1646"/>
                  </a:lnTo>
                  <a:lnTo>
                    <a:pt x="808" y="1648"/>
                  </a:lnTo>
                  <a:lnTo>
                    <a:pt x="799" y="1650"/>
                  </a:lnTo>
                  <a:lnTo>
                    <a:pt x="791" y="1653"/>
                  </a:lnTo>
                  <a:lnTo>
                    <a:pt x="784" y="1658"/>
                  </a:lnTo>
                  <a:lnTo>
                    <a:pt x="776" y="1663"/>
                  </a:lnTo>
                  <a:lnTo>
                    <a:pt x="769" y="1670"/>
                  </a:lnTo>
                  <a:lnTo>
                    <a:pt x="764" y="1676"/>
                  </a:lnTo>
                  <a:lnTo>
                    <a:pt x="758" y="1684"/>
                  </a:lnTo>
                  <a:lnTo>
                    <a:pt x="754" y="1693"/>
                  </a:lnTo>
                  <a:lnTo>
                    <a:pt x="749" y="1702"/>
                  </a:lnTo>
                  <a:lnTo>
                    <a:pt x="746" y="1712"/>
                  </a:lnTo>
                  <a:lnTo>
                    <a:pt x="744" y="1723"/>
                  </a:lnTo>
                  <a:lnTo>
                    <a:pt x="741" y="1735"/>
                  </a:lnTo>
                  <a:lnTo>
                    <a:pt x="740" y="1748"/>
                  </a:lnTo>
                  <a:lnTo>
                    <a:pt x="740" y="1760"/>
                  </a:lnTo>
                  <a:lnTo>
                    <a:pt x="740" y="1760"/>
                  </a:lnTo>
                  <a:lnTo>
                    <a:pt x="740" y="1774"/>
                  </a:lnTo>
                  <a:lnTo>
                    <a:pt x="741" y="1787"/>
                  </a:lnTo>
                  <a:lnTo>
                    <a:pt x="744" y="1799"/>
                  </a:lnTo>
                  <a:lnTo>
                    <a:pt x="746" y="1810"/>
                  </a:lnTo>
                  <a:lnTo>
                    <a:pt x="749" y="1821"/>
                  </a:lnTo>
                  <a:lnTo>
                    <a:pt x="752" y="1831"/>
                  </a:lnTo>
                  <a:lnTo>
                    <a:pt x="757" y="1840"/>
                  </a:lnTo>
                  <a:lnTo>
                    <a:pt x="762" y="1848"/>
                  </a:lnTo>
                  <a:lnTo>
                    <a:pt x="769" y="1856"/>
                  </a:lnTo>
                  <a:lnTo>
                    <a:pt x="775" y="1861"/>
                  </a:lnTo>
                  <a:lnTo>
                    <a:pt x="783" y="1867"/>
                  </a:lnTo>
                  <a:lnTo>
                    <a:pt x="790" y="1871"/>
                  </a:lnTo>
                  <a:lnTo>
                    <a:pt x="798" y="1874"/>
                  </a:lnTo>
                  <a:lnTo>
                    <a:pt x="807" y="1878"/>
                  </a:lnTo>
                  <a:lnTo>
                    <a:pt x="817" y="1879"/>
                  </a:lnTo>
                  <a:lnTo>
                    <a:pt x="827" y="1880"/>
                  </a:lnTo>
                  <a:lnTo>
                    <a:pt x="827" y="1880"/>
                  </a:lnTo>
                  <a:lnTo>
                    <a:pt x="834" y="1879"/>
                  </a:lnTo>
                  <a:lnTo>
                    <a:pt x="840" y="1878"/>
                  </a:lnTo>
                  <a:lnTo>
                    <a:pt x="847" y="1877"/>
                  </a:lnTo>
                  <a:lnTo>
                    <a:pt x="854" y="1874"/>
                  </a:lnTo>
                  <a:lnTo>
                    <a:pt x="859" y="1871"/>
                  </a:lnTo>
                  <a:lnTo>
                    <a:pt x="866" y="1868"/>
                  </a:lnTo>
                  <a:lnTo>
                    <a:pt x="871" y="1863"/>
                  </a:lnTo>
                  <a:lnTo>
                    <a:pt x="877" y="1858"/>
                  </a:lnTo>
                  <a:lnTo>
                    <a:pt x="877" y="1874"/>
                  </a:lnTo>
                  <a:lnTo>
                    <a:pt x="933" y="1874"/>
                  </a:lnTo>
                  <a:lnTo>
                    <a:pt x="933" y="1558"/>
                  </a:lnTo>
                  <a:lnTo>
                    <a:pt x="877" y="1585"/>
                  </a:lnTo>
                  <a:lnTo>
                    <a:pt x="877" y="1666"/>
                  </a:lnTo>
                  <a:close/>
                  <a:moveTo>
                    <a:pt x="838" y="1829"/>
                  </a:moveTo>
                  <a:lnTo>
                    <a:pt x="838" y="1829"/>
                  </a:lnTo>
                  <a:lnTo>
                    <a:pt x="831" y="1828"/>
                  </a:lnTo>
                  <a:lnTo>
                    <a:pt x="824" y="1825"/>
                  </a:lnTo>
                  <a:lnTo>
                    <a:pt x="817" y="1822"/>
                  </a:lnTo>
                  <a:lnTo>
                    <a:pt x="810" y="1815"/>
                  </a:lnTo>
                  <a:lnTo>
                    <a:pt x="805" y="1807"/>
                  </a:lnTo>
                  <a:lnTo>
                    <a:pt x="800" y="1794"/>
                  </a:lnTo>
                  <a:lnTo>
                    <a:pt x="797" y="1779"/>
                  </a:lnTo>
                  <a:lnTo>
                    <a:pt x="796" y="1759"/>
                  </a:lnTo>
                  <a:lnTo>
                    <a:pt x="796" y="1759"/>
                  </a:lnTo>
                  <a:lnTo>
                    <a:pt x="797" y="1741"/>
                  </a:lnTo>
                  <a:lnTo>
                    <a:pt x="800" y="1728"/>
                  </a:lnTo>
                  <a:lnTo>
                    <a:pt x="805" y="1717"/>
                  </a:lnTo>
                  <a:lnTo>
                    <a:pt x="810" y="1709"/>
                  </a:lnTo>
                  <a:lnTo>
                    <a:pt x="816" y="1702"/>
                  </a:lnTo>
                  <a:lnTo>
                    <a:pt x="824" y="1699"/>
                  </a:lnTo>
                  <a:lnTo>
                    <a:pt x="830" y="1696"/>
                  </a:lnTo>
                  <a:lnTo>
                    <a:pt x="838" y="1696"/>
                  </a:lnTo>
                  <a:lnTo>
                    <a:pt x="838" y="1696"/>
                  </a:lnTo>
                  <a:lnTo>
                    <a:pt x="845" y="1696"/>
                  </a:lnTo>
                  <a:lnTo>
                    <a:pt x="851" y="1699"/>
                  </a:lnTo>
                  <a:lnTo>
                    <a:pt x="858" y="1701"/>
                  </a:lnTo>
                  <a:lnTo>
                    <a:pt x="863" y="1704"/>
                  </a:lnTo>
                  <a:lnTo>
                    <a:pt x="867" y="1708"/>
                  </a:lnTo>
                  <a:lnTo>
                    <a:pt x="871" y="1711"/>
                  </a:lnTo>
                  <a:lnTo>
                    <a:pt x="877" y="1719"/>
                  </a:lnTo>
                  <a:lnTo>
                    <a:pt x="877" y="1807"/>
                  </a:lnTo>
                  <a:lnTo>
                    <a:pt x="877" y="1807"/>
                  </a:lnTo>
                  <a:lnTo>
                    <a:pt x="870" y="1814"/>
                  </a:lnTo>
                  <a:lnTo>
                    <a:pt x="863" y="1821"/>
                  </a:lnTo>
                  <a:lnTo>
                    <a:pt x="858" y="1824"/>
                  </a:lnTo>
                  <a:lnTo>
                    <a:pt x="851" y="1827"/>
                  </a:lnTo>
                  <a:lnTo>
                    <a:pt x="846" y="1828"/>
                  </a:lnTo>
                  <a:lnTo>
                    <a:pt x="838" y="1829"/>
                  </a:lnTo>
                  <a:lnTo>
                    <a:pt x="838" y="1829"/>
                  </a:lnTo>
                  <a:close/>
                  <a:moveTo>
                    <a:pt x="2084" y="1645"/>
                  </a:moveTo>
                  <a:lnTo>
                    <a:pt x="2084" y="1645"/>
                  </a:lnTo>
                  <a:lnTo>
                    <a:pt x="2079" y="1646"/>
                  </a:lnTo>
                  <a:lnTo>
                    <a:pt x="2072" y="1648"/>
                  </a:lnTo>
                  <a:lnTo>
                    <a:pt x="2059" y="1651"/>
                  </a:lnTo>
                  <a:lnTo>
                    <a:pt x="2046" y="1658"/>
                  </a:lnTo>
                  <a:lnTo>
                    <a:pt x="2035" y="1666"/>
                  </a:lnTo>
                  <a:lnTo>
                    <a:pt x="2035" y="1563"/>
                  </a:lnTo>
                  <a:lnTo>
                    <a:pt x="1980" y="1591"/>
                  </a:lnTo>
                  <a:lnTo>
                    <a:pt x="1980" y="1874"/>
                  </a:lnTo>
                  <a:lnTo>
                    <a:pt x="2035" y="1874"/>
                  </a:lnTo>
                  <a:lnTo>
                    <a:pt x="2035" y="1858"/>
                  </a:lnTo>
                  <a:lnTo>
                    <a:pt x="2035" y="1858"/>
                  </a:lnTo>
                  <a:lnTo>
                    <a:pt x="2040" y="1863"/>
                  </a:lnTo>
                  <a:lnTo>
                    <a:pt x="2046" y="1868"/>
                  </a:lnTo>
                  <a:lnTo>
                    <a:pt x="2052" y="1871"/>
                  </a:lnTo>
                  <a:lnTo>
                    <a:pt x="2059" y="1874"/>
                  </a:lnTo>
                  <a:lnTo>
                    <a:pt x="2064" y="1877"/>
                  </a:lnTo>
                  <a:lnTo>
                    <a:pt x="2072" y="1878"/>
                  </a:lnTo>
                  <a:lnTo>
                    <a:pt x="2079" y="1879"/>
                  </a:lnTo>
                  <a:lnTo>
                    <a:pt x="2085" y="1880"/>
                  </a:lnTo>
                  <a:lnTo>
                    <a:pt x="2085" y="1880"/>
                  </a:lnTo>
                  <a:lnTo>
                    <a:pt x="2095" y="1879"/>
                  </a:lnTo>
                  <a:lnTo>
                    <a:pt x="2105" y="1878"/>
                  </a:lnTo>
                  <a:lnTo>
                    <a:pt x="2114" y="1876"/>
                  </a:lnTo>
                  <a:lnTo>
                    <a:pt x="2123" y="1871"/>
                  </a:lnTo>
                  <a:lnTo>
                    <a:pt x="2131" y="1867"/>
                  </a:lnTo>
                  <a:lnTo>
                    <a:pt x="2137" y="1862"/>
                  </a:lnTo>
                  <a:lnTo>
                    <a:pt x="2144" y="1856"/>
                  </a:lnTo>
                  <a:lnTo>
                    <a:pt x="2150" y="1849"/>
                  </a:lnTo>
                  <a:lnTo>
                    <a:pt x="2155" y="1840"/>
                  </a:lnTo>
                  <a:lnTo>
                    <a:pt x="2160" y="1831"/>
                  </a:lnTo>
                  <a:lnTo>
                    <a:pt x="2163" y="1821"/>
                  </a:lnTo>
                  <a:lnTo>
                    <a:pt x="2166" y="1811"/>
                  </a:lnTo>
                  <a:lnTo>
                    <a:pt x="2170" y="1800"/>
                  </a:lnTo>
                  <a:lnTo>
                    <a:pt x="2171" y="1788"/>
                  </a:lnTo>
                  <a:lnTo>
                    <a:pt x="2172" y="1774"/>
                  </a:lnTo>
                  <a:lnTo>
                    <a:pt x="2173" y="1760"/>
                  </a:lnTo>
                  <a:lnTo>
                    <a:pt x="2173" y="1760"/>
                  </a:lnTo>
                  <a:lnTo>
                    <a:pt x="2172" y="1748"/>
                  </a:lnTo>
                  <a:lnTo>
                    <a:pt x="2171" y="1735"/>
                  </a:lnTo>
                  <a:lnTo>
                    <a:pt x="2169" y="1723"/>
                  </a:lnTo>
                  <a:lnTo>
                    <a:pt x="2166" y="1712"/>
                  </a:lnTo>
                  <a:lnTo>
                    <a:pt x="2163" y="1702"/>
                  </a:lnTo>
                  <a:lnTo>
                    <a:pt x="2159" y="1693"/>
                  </a:lnTo>
                  <a:lnTo>
                    <a:pt x="2154" y="1684"/>
                  </a:lnTo>
                  <a:lnTo>
                    <a:pt x="2149" y="1676"/>
                  </a:lnTo>
                  <a:lnTo>
                    <a:pt x="2143" y="1670"/>
                  </a:lnTo>
                  <a:lnTo>
                    <a:pt x="2136" y="1663"/>
                  </a:lnTo>
                  <a:lnTo>
                    <a:pt x="2129" y="1658"/>
                  </a:lnTo>
                  <a:lnTo>
                    <a:pt x="2121" y="1653"/>
                  </a:lnTo>
                  <a:lnTo>
                    <a:pt x="2113" y="1650"/>
                  </a:lnTo>
                  <a:lnTo>
                    <a:pt x="2104" y="1648"/>
                  </a:lnTo>
                  <a:lnTo>
                    <a:pt x="2094" y="1646"/>
                  </a:lnTo>
                  <a:lnTo>
                    <a:pt x="2084" y="1645"/>
                  </a:lnTo>
                  <a:lnTo>
                    <a:pt x="2084" y="1645"/>
                  </a:lnTo>
                  <a:close/>
                  <a:moveTo>
                    <a:pt x="2074" y="1696"/>
                  </a:moveTo>
                  <a:lnTo>
                    <a:pt x="2074" y="1696"/>
                  </a:lnTo>
                  <a:lnTo>
                    <a:pt x="2082" y="1698"/>
                  </a:lnTo>
                  <a:lnTo>
                    <a:pt x="2090" y="1700"/>
                  </a:lnTo>
                  <a:lnTo>
                    <a:pt x="2096" y="1704"/>
                  </a:lnTo>
                  <a:lnTo>
                    <a:pt x="2103" y="1711"/>
                  </a:lnTo>
                  <a:lnTo>
                    <a:pt x="2109" y="1719"/>
                  </a:lnTo>
                  <a:lnTo>
                    <a:pt x="2112" y="1730"/>
                  </a:lnTo>
                  <a:lnTo>
                    <a:pt x="2115" y="1743"/>
                  </a:lnTo>
                  <a:lnTo>
                    <a:pt x="2116" y="1759"/>
                  </a:lnTo>
                  <a:lnTo>
                    <a:pt x="2116" y="1759"/>
                  </a:lnTo>
                  <a:lnTo>
                    <a:pt x="2115" y="1775"/>
                  </a:lnTo>
                  <a:lnTo>
                    <a:pt x="2113" y="1790"/>
                  </a:lnTo>
                  <a:lnTo>
                    <a:pt x="2111" y="1801"/>
                  </a:lnTo>
                  <a:lnTo>
                    <a:pt x="2106" y="1811"/>
                  </a:lnTo>
                  <a:lnTo>
                    <a:pt x="2100" y="1819"/>
                  </a:lnTo>
                  <a:lnTo>
                    <a:pt x="2093" y="1824"/>
                  </a:lnTo>
                  <a:lnTo>
                    <a:pt x="2085" y="1828"/>
                  </a:lnTo>
                  <a:lnTo>
                    <a:pt x="2075" y="1829"/>
                  </a:lnTo>
                  <a:lnTo>
                    <a:pt x="2075" y="1829"/>
                  </a:lnTo>
                  <a:lnTo>
                    <a:pt x="2067" y="1828"/>
                  </a:lnTo>
                  <a:lnTo>
                    <a:pt x="2061" y="1827"/>
                  </a:lnTo>
                  <a:lnTo>
                    <a:pt x="2055" y="1823"/>
                  </a:lnTo>
                  <a:lnTo>
                    <a:pt x="2050" y="1821"/>
                  </a:lnTo>
                  <a:lnTo>
                    <a:pt x="2041" y="1813"/>
                  </a:lnTo>
                  <a:lnTo>
                    <a:pt x="2035" y="1808"/>
                  </a:lnTo>
                  <a:lnTo>
                    <a:pt x="2035" y="1719"/>
                  </a:lnTo>
                  <a:lnTo>
                    <a:pt x="2035" y="1719"/>
                  </a:lnTo>
                  <a:lnTo>
                    <a:pt x="2039" y="1714"/>
                  </a:lnTo>
                  <a:lnTo>
                    <a:pt x="2043" y="1710"/>
                  </a:lnTo>
                  <a:lnTo>
                    <a:pt x="2047" y="1705"/>
                  </a:lnTo>
                  <a:lnTo>
                    <a:pt x="2052" y="1702"/>
                  </a:lnTo>
                  <a:lnTo>
                    <a:pt x="2057" y="1700"/>
                  </a:lnTo>
                  <a:lnTo>
                    <a:pt x="2063" y="1698"/>
                  </a:lnTo>
                  <a:lnTo>
                    <a:pt x="2069" y="1696"/>
                  </a:lnTo>
                  <a:lnTo>
                    <a:pt x="2074" y="1696"/>
                  </a:lnTo>
                  <a:lnTo>
                    <a:pt x="2074" y="1696"/>
                  </a:lnTo>
                  <a:close/>
                  <a:moveTo>
                    <a:pt x="1455" y="1666"/>
                  </a:moveTo>
                  <a:lnTo>
                    <a:pt x="1455" y="1666"/>
                  </a:lnTo>
                  <a:lnTo>
                    <a:pt x="1451" y="1662"/>
                  </a:lnTo>
                  <a:lnTo>
                    <a:pt x="1445" y="1658"/>
                  </a:lnTo>
                  <a:lnTo>
                    <a:pt x="1438" y="1654"/>
                  </a:lnTo>
                  <a:lnTo>
                    <a:pt x="1433" y="1651"/>
                  </a:lnTo>
                  <a:lnTo>
                    <a:pt x="1426" y="1649"/>
                  </a:lnTo>
                  <a:lnTo>
                    <a:pt x="1419" y="1646"/>
                  </a:lnTo>
                  <a:lnTo>
                    <a:pt x="1413" y="1646"/>
                  </a:lnTo>
                  <a:lnTo>
                    <a:pt x="1406" y="1645"/>
                  </a:lnTo>
                  <a:lnTo>
                    <a:pt x="1406" y="1645"/>
                  </a:lnTo>
                  <a:lnTo>
                    <a:pt x="1396" y="1646"/>
                  </a:lnTo>
                  <a:lnTo>
                    <a:pt x="1386" y="1648"/>
                  </a:lnTo>
                  <a:lnTo>
                    <a:pt x="1377" y="1650"/>
                  </a:lnTo>
                  <a:lnTo>
                    <a:pt x="1369" y="1653"/>
                  </a:lnTo>
                  <a:lnTo>
                    <a:pt x="1362" y="1658"/>
                  </a:lnTo>
                  <a:lnTo>
                    <a:pt x="1354" y="1663"/>
                  </a:lnTo>
                  <a:lnTo>
                    <a:pt x="1347" y="1670"/>
                  </a:lnTo>
                  <a:lnTo>
                    <a:pt x="1342" y="1676"/>
                  </a:lnTo>
                  <a:lnTo>
                    <a:pt x="1336" y="1684"/>
                  </a:lnTo>
                  <a:lnTo>
                    <a:pt x="1332" y="1693"/>
                  </a:lnTo>
                  <a:lnTo>
                    <a:pt x="1327" y="1702"/>
                  </a:lnTo>
                  <a:lnTo>
                    <a:pt x="1324" y="1712"/>
                  </a:lnTo>
                  <a:lnTo>
                    <a:pt x="1322" y="1723"/>
                  </a:lnTo>
                  <a:lnTo>
                    <a:pt x="1319" y="1735"/>
                  </a:lnTo>
                  <a:lnTo>
                    <a:pt x="1318" y="1748"/>
                  </a:lnTo>
                  <a:lnTo>
                    <a:pt x="1318" y="1760"/>
                  </a:lnTo>
                  <a:lnTo>
                    <a:pt x="1318" y="1760"/>
                  </a:lnTo>
                  <a:lnTo>
                    <a:pt x="1318" y="1774"/>
                  </a:lnTo>
                  <a:lnTo>
                    <a:pt x="1319" y="1787"/>
                  </a:lnTo>
                  <a:lnTo>
                    <a:pt x="1322" y="1799"/>
                  </a:lnTo>
                  <a:lnTo>
                    <a:pt x="1324" y="1810"/>
                  </a:lnTo>
                  <a:lnTo>
                    <a:pt x="1327" y="1821"/>
                  </a:lnTo>
                  <a:lnTo>
                    <a:pt x="1330" y="1831"/>
                  </a:lnTo>
                  <a:lnTo>
                    <a:pt x="1336" y="1840"/>
                  </a:lnTo>
                  <a:lnTo>
                    <a:pt x="1340" y="1848"/>
                  </a:lnTo>
                  <a:lnTo>
                    <a:pt x="1347" y="1856"/>
                  </a:lnTo>
                  <a:lnTo>
                    <a:pt x="1353" y="1861"/>
                  </a:lnTo>
                  <a:lnTo>
                    <a:pt x="1360" y="1867"/>
                  </a:lnTo>
                  <a:lnTo>
                    <a:pt x="1368" y="1871"/>
                  </a:lnTo>
                  <a:lnTo>
                    <a:pt x="1376" y="1874"/>
                  </a:lnTo>
                  <a:lnTo>
                    <a:pt x="1385" y="1878"/>
                  </a:lnTo>
                  <a:lnTo>
                    <a:pt x="1395" y="1879"/>
                  </a:lnTo>
                  <a:lnTo>
                    <a:pt x="1405" y="1879"/>
                  </a:lnTo>
                  <a:lnTo>
                    <a:pt x="1405" y="1879"/>
                  </a:lnTo>
                  <a:lnTo>
                    <a:pt x="1412" y="1879"/>
                  </a:lnTo>
                  <a:lnTo>
                    <a:pt x="1418" y="1878"/>
                  </a:lnTo>
                  <a:lnTo>
                    <a:pt x="1425" y="1877"/>
                  </a:lnTo>
                  <a:lnTo>
                    <a:pt x="1432" y="1874"/>
                  </a:lnTo>
                  <a:lnTo>
                    <a:pt x="1438" y="1871"/>
                  </a:lnTo>
                  <a:lnTo>
                    <a:pt x="1444" y="1867"/>
                  </a:lnTo>
                  <a:lnTo>
                    <a:pt x="1449" y="1863"/>
                  </a:lnTo>
                  <a:lnTo>
                    <a:pt x="1455" y="1858"/>
                  </a:lnTo>
                  <a:lnTo>
                    <a:pt x="1455" y="1863"/>
                  </a:lnTo>
                  <a:lnTo>
                    <a:pt x="1455" y="1863"/>
                  </a:lnTo>
                  <a:lnTo>
                    <a:pt x="1455" y="1872"/>
                  </a:lnTo>
                  <a:lnTo>
                    <a:pt x="1454" y="1882"/>
                  </a:lnTo>
                  <a:lnTo>
                    <a:pt x="1452" y="1892"/>
                  </a:lnTo>
                  <a:lnTo>
                    <a:pt x="1449" y="1897"/>
                  </a:lnTo>
                  <a:lnTo>
                    <a:pt x="1446" y="1901"/>
                  </a:lnTo>
                  <a:lnTo>
                    <a:pt x="1443" y="1906"/>
                  </a:lnTo>
                  <a:lnTo>
                    <a:pt x="1438" y="1910"/>
                  </a:lnTo>
                  <a:lnTo>
                    <a:pt x="1432" y="1913"/>
                  </a:lnTo>
                  <a:lnTo>
                    <a:pt x="1425" y="1916"/>
                  </a:lnTo>
                  <a:lnTo>
                    <a:pt x="1417" y="1919"/>
                  </a:lnTo>
                  <a:lnTo>
                    <a:pt x="1407" y="1920"/>
                  </a:lnTo>
                  <a:lnTo>
                    <a:pt x="1396" y="1922"/>
                  </a:lnTo>
                  <a:lnTo>
                    <a:pt x="1384" y="1922"/>
                  </a:lnTo>
                  <a:lnTo>
                    <a:pt x="1382" y="1922"/>
                  </a:lnTo>
                  <a:lnTo>
                    <a:pt x="1401" y="1966"/>
                  </a:lnTo>
                  <a:lnTo>
                    <a:pt x="1402" y="1966"/>
                  </a:lnTo>
                  <a:lnTo>
                    <a:pt x="1402" y="1966"/>
                  </a:lnTo>
                  <a:lnTo>
                    <a:pt x="1415" y="1966"/>
                  </a:lnTo>
                  <a:lnTo>
                    <a:pt x="1427" y="1963"/>
                  </a:lnTo>
                  <a:lnTo>
                    <a:pt x="1439" y="1961"/>
                  </a:lnTo>
                  <a:lnTo>
                    <a:pt x="1449" y="1958"/>
                  </a:lnTo>
                  <a:lnTo>
                    <a:pt x="1459" y="1954"/>
                  </a:lnTo>
                  <a:lnTo>
                    <a:pt x="1468" y="1950"/>
                  </a:lnTo>
                  <a:lnTo>
                    <a:pt x="1476" y="1943"/>
                  </a:lnTo>
                  <a:lnTo>
                    <a:pt x="1484" y="1938"/>
                  </a:lnTo>
                  <a:lnTo>
                    <a:pt x="1491" y="1930"/>
                  </a:lnTo>
                  <a:lnTo>
                    <a:pt x="1495" y="1921"/>
                  </a:lnTo>
                  <a:lnTo>
                    <a:pt x="1501" y="1912"/>
                  </a:lnTo>
                  <a:lnTo>
                    <a:pt x="1504" y="1902"/>
                  </a:lnTo>
                  <a:lnTo>
                    <a:pt x="1507" y="1891"/>
                  </a:lnTo>
                  <a:lnTo>
                    <a:pt x="1509" y="1880"/>
                  </a:lnTo>
                  <a:lnTo>
                    <a:pt x="1511" y="1868"/>
                  </a:lnTo>
                  <a:lnTo>
                    <a:pt x="1511" y="1853"/>
                  </a:lnTo>
                  <a:lnTo>
                    <a:pt x="1511" y="1651"/>
                  </a:lnTo>
                  <a:lnTo>
                    <a:pt x="1455" y="1651"/>
                  </a:lnTo>
                  <a:lnTo>
                    <a:pt x="1455" y="1666"/>
                  </a:lnTo>
                  <a:close/>
                  <a:moveTo>
                    <a:pt x="1455" y="1719"/>
                  </a:moveTo>
                  <a:lnTo>
                    <a:pt x="1455" y="1807"/>
                  </a:lnTo>
                  <a:lnTo>
                    <a:pt x="1455" y="1807"/>
                  </a:lnTo>
                  <a:lnTo>
                    <a:pt x="1448" y="1814"/>
                  </a:lnTo>
                  <a:lnTo>
                    <a:pt x="1439" y="1822"/>
                  </a:lnTo>
                  <a:lnTo>
                    <a:pt x="1435" y="1824"/>
                  </a:lnTo>
                  <a:lnTo>
                    <a:pt x="1429" y="1827"/>
                  </a:lnTo>
                  <a:lnTo>
                    <a:pt x="1423" y="1828"/>
                  </a:lnTo>
                  <a:lnTo>
                    <a:pt x="1416" y="1829"/>
                  </a:lnTo>
                  <a:lnTo>
                    <a:pt x="1416" y="1829"/>
                  </a:lnTo>
                  <a:lnTo>
                    <a:pt x="1408" y="1828"/>
                  </a:lnTo>
                  <a:lnTo>
                    <a:pt x="1402" y="1825"/>
                  </a:lnTo>
                  <a:lnTo>
                    <a:pt x="1394" y="1821"/>
                  </a:lnTo>
                  <a:lnTo>
                    <a:pt x="1388" y="1815"/>
                  </a:lnTo>
                  <a:lnTo>
                    <a:pt x="1383" y="1807"/>
                  </a:lnTo>
                  <a:lnTo>
                    <a:pt x="1378" y="1794"/>
                  </a:lnTo>
                  <a:lnTo>
                    <a:pt x="1375" y="1779"/>
                  </a:lnTo>
                  <a:lnTo>
                    <a:pt x="1374" y="1759"/>
                  </a:lnTo>
                  <a:lnTo>
                    <a:pt x="1374" y="1759"/>
                  </a:lnTo>
                  <a:lnTo>
                    <a:pt x="1375" y="1741"/>
                  </a:lnTo>
                  <a:lnTo>
                    <a:pt x="1378" y="1728"/>
                  </a:lnTo>
                  <a:lnTo>
                    <a:pt x="1383" y="1717"/>
                  </a:lnTo>
                  <a:lnTo>
                    <a:pt x="1388" y="1709"/>
                  </a:lnTo>
                  <a:lnTo>
                    <a:pt x="1394" y="1702"/>
                  </a:lnTo>
                  <a:lnTo>
                    <a:pt x="1402" y="1699"/>
                  </a:lnTo>
                  <a:lnTo>
                    <a:pt x="1408" y="1696"/>
                  </a:lnTo>
                  <a:lnTo>
                    <a:pt x="1416" y="1696"/>
                  </a:lnTo>
                  <a:lnTo>
                    <a:pt x="1416" y="1696"/>
                  </a:lnTo>
                  <a:lnTo>
                    <a:pt x="1423" y="1696"/>
                  </a:lnTo>
                  <a:lnTo>
                    <a:pt x="1429" y="1699"/>
                  </a:lnTo>
                  <a:lnTo>
                    <a:pt x="1436" y="1701"/>
                  </a:lnTo>
                  <a:lnTo>
                    <a:pt x="1441" y="1703"/>
                  </a:lnTo>
                  <a:lnTo>
                    <a:pt x="1445" y="1708"/>
                  </a:lnTo>
                  <a:lnTo>
                    <a:pt x="1449" y="1711"/>
                  </a:lnTo>
                  <a:lnTo>
                    <a:pt x="1455" y="1719"/>
                  </a:lnTo>
                  <a:lnTo>
                    <a:pt x="1455" y="1719"/>
                  </a:lnTo>
                  <a:close/>
                  <a:moveTo>
                    <a:pt x="1683" y="1705"/>
                  </a:moveTo>
                  <a:lnTo>
                    <a:pt x="1683" y="1705"/>
                  </a:lnTo>
                  <a:lnTo>
                    <a:pt x="1696" y="1699"/>
                  </a:lnTo>
                  <a:lnTo>
                    <a:pt x="1709" y="1694"/>
                  </a:lnTo>
                  <a:lnTo>
                    <a:pt x="1724" y="1691"/>
                  </a:lnTo>
                  <a:lnTo>
                    <a:pt x="1740" y="1690"/>
                  </a:lnTo>
                  <a:lnTo>
                    <a:pt x="1740" y="1690"/>
                  </a:lnTo>
                  <a:lnTo>
                    <a:pt x="1750" y="1691"/>
                  </a:lnTo>
                  <a:lnTo>
                    <a:pt x="1757" y="1692"/>
                  </a:lnTo>
                  <a:lnTo>
                    <a:pt x="1764" y="1694"/>
                  </a:lnTo>
                  <a:lnTo>
                    <a:pt x="1770" y="1699"/>
                  </a:lnTo>
                  <a:lnTo>
                    <a:pt x="1774" y="1703"/>
                  </a:lnTo>
                  <a:lnTo>
                    <a:pt x="1777" y="1709"/>
                  </a:lnTo>
                  <a:lnTo>
                    <a:pt x="1780" y="1714"/>
                  </a:lnTo>
                  <a:lnTo>
                    <a:pt x="1780" y="1722"/>
                  </a:lnTo>
                  <a:lnTo>
                    <a:pt x="1780" y="1738"/>
                  </a:lnTo>
                  <a:lnTo>
                    <a:pt x="1780" y="1738"/>
                  </a:lnTo>
                  <a:lnTo>
                    <a:pt x="1770" y="1733"/>
                  </a:lnTo>
                  <a:lnTo>
                    <a:pt x="1757" y="1730"/>
                  </a:lnTo>
                  <a:lnTo>
                    <a:pt x="1745" y="1728"/>
                  </a:lnTo>
                  <a:lnTo>
                    <a:pt x="1732" y="1727"/>
                  </a:lnTo>
                  <a:lnTo>
                    <a:pt x="1732" y="1727"/>
                  </a:lnTo>
                  <a:lnTo>
                    <a:pt x="1716" y="1728"/>
                  </a:lnTo>
                  <a:lnTo>
                    <a:pt x="1701" y="1731"/>
                  </a:lnTo>
                  <a:lnTo>
                    <a:pt x="1686" y="1735"/>
                  </a:lnTo>
                  <a:lnTo>
                    <a:pt x="1678" y="1739"/>
                  </a:lnTo>
                  <a:lnTo>
                    <a:pt x="1672" y="1743"/>
                  </a:lnTo>
                  <a:lnTo>
                    <a:pt x="1666" y="1748"/>
                  </a:lnTo>
                  <a:lnTo>
                    <a:pt x="1661" y="1753"/>
                  </a:lnTo>
                  <a:lnTo>
                    <a:pt x="1655" y="1759"/>
                  </a:lnTo>
                  <a:lnTo>
                    <a:pt x="1651" y="1765"/>
                  </a:lnTo>
                  <a:lnTo>
                    <a:pt x="1647" y="1773"/>
                  </a:lnTo>
                  <a:lnTo>
                    <a:pt x="1645" y="1782"/>
                  </a:lnTo>
                  <a:lnTo>
                    <a:pt x="1644" y="1791"/>
                  </a:lnTo>
                  <a:lnTo>
                    <a:pt x="1643" y="1800"/>
                  </a:lnTo>
                  <a:lnTo>
                    <a:pt x="1643" y="1800"/>
                  </a:lnTo>
                  <a:lnTo>
                    <a:pt x="1644" y="1811"/>
                  </a:lnTo>
                  <a:lnTo>
                    <a:pt x="1645" y="1821"/>
                  </a:lnTo>
                  <a:lnTo>
                    <a:pt x="1647" y="1829"/>
                  </a:lnTo>
                  <a:lnTo>
                    <a:pt x="1651" y="1838"/>
                  </a:lnTo>
                  <a:lnTo>
                    <a:pt x="1654" y="1844"/>
                  </a:lnTo>
                  <a:lnTo>
                    <a:pt x="1659" y="1851"/>
                  </a:lnTo>
                  <a:lnTo>
                    <a:pt x="1664" y="1857"/>
                  </a:lnTo>
                  <a:lnTo>
                    <a:pt x="1671" y="1862"/>
                  </a:lnTo>
                  <a:lnTo>
                    <a:pt x="1676" y="1867"/>
                  </a:lnTo>
                  <a:lnTo>
                    <a:pt x="1683" y="1870"/>
                  </a:lnTo>
                  <a:lnTo>
                    <a:pt x="1697" y="1876"/>
                  </a:lnTo>
                  <a:lnTo>
                    <a:pt x="1712" y="1879"/>
                  </a:lnTo>
                  <a:lnTo>
                    <a:pt x="1726" y="1880"/>
                  </a:lnTo>
                  <a:lnTo>
                    <a:pt x="1726" y="1880"/>
                  </a:lnTo>
                  <a:lnTo>
                    <a:pt x="1738" y="1878"/>
                  </a:lnTo>
                  <a:lnTo>
                    <a:pt x="1746" y="1877"/>
                  </a:lnTo>
                  <a:lnTo>
                    <a:pt x="1753" y="1874"/>
                  </a:lnTo>
                  <a:lnTo>
                    <a:pt x="1761" y="1871"/>
                  </a:lnTo>
                  <a:lnTo>
                    <a:pt x="1767" y="1867"/>
                  </a:lnTo>
                  <a:lnTo>
                    <a:pt x="1774" y="1862"/>
                  </a:lnTo>
                  <a:lnTo>
                    <a:pt x="1780" y="1857"/>
                  </a:lnTo>
                  <a:lnTo>
                    <a:pt x="1780" y="1874"/>
                  </a:lnTo>
                  <a:lnTo>
                    <a:pt x="1835" y="1874"/>
                  </a:lnTo>
                  <a:lnTo>
                    <a:pt x="1835" y="1723"/>
                  </a:lnTo>
                  <a:lnTo>
                    <a:pt x="1835" y="1723"/>
                  </a:lnTo>
                  <a:lnTo>
                    <a:pt x="1835" y="1714"/>
                  </a:lnTo>
                  <a:lnTo>
                    <a:pt x="1834" y="1707"/>
                  </a:lnTo>
                  <a:lnTo>
                    <a:pt x="1832" y="1699"/>
                  </a:lnTo>
                  <a:lnTo>
                    <a:pt x="1830" y="1691"/>
                  </a:lnTo>
                  <a:lnTo>
                    <a:pt x="1825" y="1684"/>
                  </a:lnTo>
                  <a:lnTo>
                    <a:pt x="1822" y="1678"/>
                  </a:lnTo>
                  <a:lnTo>
                    <a:pt x="1816" y="1672"/>
                  </a:lnTo>
                  <a:lnTo>
                    <a:pt x="1811" y="1666"/>
                  </a:lnTo>
                  <a:lnTo>
                    <a:pt x="1805" y="1662"/>
                  </a:lnTo>
                  <a:lnTo>
                    <a:pt x="1798" y="1658"/>
                  </a:lnTo>
                  <a:lnTo>
                    <a:pt x="1791" y="1654"/>
                  </a:lnTo>
                  <a:lnTo>
                    <a:pt x="1783" y="1651"/>
                  </a:lnTo>
                  <a:lnTo>
                    <a:pt x="1774" y="1649"/>
                  </a:lnTo>
                  <a:lnTo>
                    <a:pt x="1765" y="1648"/>
                  </a:lnTo>
                  <a:lnTo>
                    <a:pt x="1755" y="1646"/>
                  </a:lnTo>
                  <a:lnTo>
                    <a:pt x="1745" y="1645"/>
                  </a:lnTo>
                  <a:lnTo>
                    <a:pt x="1745" y="1645"/>
                  </a:lnTo>
                  <a:lnTo>
                    <a:pt x="1733" y="1646"/>
                  </a:lnTo>
                  <a:lnTo>
                    <a:pt x="1723" y="1646"/>
                  </a:lnTo>
                  <a:lnTo>
                    <a:pt x="1712" y="1649"/>
                  </a:lnTo>
                  <a:lnTo>
                    <a:pt x="1701" y="1651"/>
                  </a:lnTo>
                  <a:lnTo>
                    <a:pt x="1691" y="1654"/>
                  </a:lnTo>
                  <a:lnTo>
                    <a:pt x="1681" y="1658"/>
                  </a:lnTo>
                  <a:lnTo>
                    <a:pt x="1671" y="1662"/>
                  </a:lnTo>
                  <a:lnTo>
                    <a:pt x="1661" y="1668"/>
                  </a:lnTo>
                  <a:lnTo>
                    <a:pt x="1683" y="1705"/>
                  </a:lnTo>
                  <a:close/>
                  <a:moveTo>
                    <a:pt x="1698" y="1800"/>
                  </a:moveTo>
                  <a:lnTo>
                    <a:pt x="1698" y="1800"/>
                  </a:lnTo>
                  <a:lnTo>
                    <a:pt x="1698" y="1793"/>
                  </a:lnTo>
                  <a:lnTo>
                    <a:pt x="1701" y="1787"/>
                  </a:lnTo>
                  <a:lnTo>
                    <a:pt x="1704" y="1781"/>
                  </a:lnTo>
                  <a:lnTo>
                    <a:pt x="1708" y="1777"/>
                  </a:lnTo>
                  <a:lnTo>
                    <a:pt x="1714" y="1773"/>
                  </a:lnTo>
                  <a:lnTo>
                    <a:pt x="1721" y="1771"/>
                  </a:lnTo>
                  <a:lnTo>
                    <a:pt x="1728" y="1769"/>
                  </a:lnTo>
                  <a:lnTo>
                    <a:pt x="1736" y="1769"/>
                  </a:lnTo>
                  <a:lnTo>
                    <a:pt x="1736" y="1769"/>
                  </a:lnTo>
                  <a:lnTo>
                    <a:pt x="1748" y="1769"/>
                  </a:lnTo>
                  <a:lnTo>
                    <a:pt x="1760" y="1771"/>
                  </a:lnTo>
                  <a:lnTo>
                    <a:pt x="1770" y="1774"/>
                  </a:lnTo>
                  <a:lnTo>
                    <a:pt x="1780" y="1780"/>
                  </a:lnTo>
                  <a:lnTo>
                    <a:pt x="1780" y="1810"/>
                  </a:lnTo>
                  <a:lnTo>
                    <a:pt x="1780" y="1810"/>
                  </a:lnTo>
                  <a:lnTo>
                    <a:pt x="1777" y="1814"/>
                  </a:lnTo>
                  <a:lnTo>
                    <a:pt x="1773" y="1819"/>
                  </a:lnTo>
                  <a:lnTo>
                    <a:pt x="1768" y="1823"/>
                  </a:lnTo>
                  <a:lnTo>
                    <a:pt x="1763" y="1827"/>
                  </a:lnTo>
                  <a:lnTo>
                    <a:pt x="1757" y="1830"/>
                  </a:lnTo>
                  <a:lnTo>
                    <a:pt x="1751" y="1832"/>
                  </a:lnTo>
                  <a:lnTo>
                    <a:pt x="1744" y="1833"/>
                  </a:lnTo>
                  <a:lnTo>
                    <a:pt x="1736" y="1834"/>
                  </a:lnTo>
                  <a:lnTo>
                    <a:pt x="1736" y="1834"/>
                  </a:lnTo>
                  <a:lnTo>
                    <a:pt x="1728" y="1833"/>
                  </a:lnTo>
                  <a:lnTo>
                    <a:pt x="1721" y="1831"/>
                  </a:lnTo>
                  <a:lnTo>
                    <a:pt x="1714" y="1829"/>
                  </a:lnTo>
                  <a:lnTo>
                    <a:pt x="1708" y="1824"/>
                  </a:lnTo>
                  <a:lnTo>
                    <a:pt x="1704" y="1820"/>
                  </a:lnTo>
                  <a:lnTo>
                    <a:pt x="1701" y="1814"/>
                  </a:lnTo>
                  <a:lnTo>
                    <a:pt x="1699" y="1808"/>
                  </a:lnTo>
                  <a:lnTo>
                    <a:pt x="1698" y="1800"/>
                  </a:lnTo>
                  <a:lnTo>
                    <a:pt x="1698" y="1800"/>
                  </a:lnTo>
                  <a:close/>
                  <a:moveTo>
                    <a:pt x="2350" y="1810"/>
                  </a:moveTo>
                  <a:lnTo>
                    <a:pt x="2350" y="1810"/>
                  </a:lnTo>
                  <a:lnTo>
                    <a:pt x="2342" y="1817"/>
                  </a:lnTo>
                  <a:lnTo>
                    <a:pt x="2332" y="1822"/>
                  </a:lnTo>
                  <a:lnTo>
                    <a:pt x="2326" y="1824"/>
                  </a:lnTo>
                  <a:lnTo>
                    <a:pt x="2320" y="1827"/>
                  </a:lnTo>
                  <a:lnTo>
                    <a:pt x="2313" y="1828"/>
                  </a:lnTo>
                  <a:lnTo>
                    <a:pt x="2306" y="1829"/>
                  </a:lnTo>
                  <a:lnTo>
                    <a:pt x="2306" y="1829"/>
                  </a:lnTo>
                  <a:lnTo>
                    <a:pt x="2301" y="1828"/>
                  </a:lnTo>
                  <a:lnTo>
                    <a:pt x="2294" y="1828"/>
                  </a:lnTo>
                  <a:lnTo>
                    <a:pt x="2286" y="1825"/>
                  </a:lnTo>
                  <a:lnTo>
                    <a:pt x="2277" y="1821"/>
                  </a:lnTo>
                  <a:lnTo>
                    <a:pt x="2270" y="1815"/>
                  </a:lnTo>
                  <a:lnTo>
                    <a:pt x="2266" y="1811"/>
                  </a:lnTo>
                  <a:lnTo>
                    <a:pt x="2263" y="1807"/>
                  </a:lnTo>
                  <a:lnTo>
                    <a:pt x="2261" y="1801"/>
                  </a:lnTo>
                  <a:lnTo>
                    <a:pt x="2259" y="1794"/>
                  </a:lnTo>
                  <a:lnTo>
                    <a:pt x="2257" y="1788"/>
                  </a:lnTo>
                  <a:lnTo>
                    <a:pt x="2256" y="1780"/>
                  </a:lnTo>
                  <a:lnTo>
                    <a:pt x="2393" y="1780"/>
                  </a:lnTo>
                  <a:lnTo>
                    <a:pt x="2393" y="1780"/>
                  </a:lnTo>
                  <a:lnTo>
                    <a:pt x="2394" y="1763"/>
                  </a:lnTo>
                  <a:lnTo>
                    <a:pt x="2394" y="1763"/>
                  </a:lnTo>
                  <a:lnTo>
                    <a:pt x="2394" y="1750"/>
                  </a:lnTo>
                  <a:lnTo>
                    <a:pt x="2392" y="1738"/>
                  </a:lnTo>
                  <a:lnTo>
                    <a:pt x="2391" y="1725"/>
                  </a:lnTo>
                  <a:lnTo>
                    <a:pt x="2388" y="1714"/>
                  </a:lnTo>
                  <a:lnTo>
                    <a:pt x="2384" y="1704"/>
                  </a:lnTo>
                  <a:lnTo>
                    <a:pt x="2380" y="1694"/>
                  </a:lnTo>
                  <a:lnTo>
                    <a:pt x="2374" y="1685"/>
                  </a:lnTo>
                  <a:lnTo>
                    <a:pt x="2369" y="1678"/>
                  </a:lnTo>
                  <a:lnTo>
                    <a:pt x="2362" y="1670"/>
                  </a:lnTo>
                  <a:lnTo>
                    <a:pt x="2355" y="1664"/>
                  </a:lnTo>
                  <a:lnTo>
                    <a:pt x="2348" y="1659"/>
                  </a:lnTo>
                  <a:lnTo>
                    <a:pt x="2339" y="1654"/>
                  </a:lnTo>
                  <a:lnTo>
                    <a:pt x="2330" y="1651"/>
                  </a:lnTo>
                  <a:lnTo>
                    <a:pt x="2321" y="1648"/>
                  </a:lnTo>
                  <a:lnTo>
                    <a:pt x="2311" y="1646"/>
                  </a:lnTo>
                  <a:lnTo>
                    <a:pt x="2300" y="1645"/>
                  </a:lnTo>
                  <a:lnTo>
                    <a:pt x="2300" y="1645"/>
                  </a:lnTo>
                  <a:lnTo>
                    <a:pt x="2290" y="1646"/>
                  </a:lnTo>
                  <a:lnTo>
                    <a:pt x="2280" y="1648"/>
                  </a:lnTo>
                  <a:lnTo>
                    <a:pt x="2270" y="1651"/>
                  </a:lnTo>
                  <a:lnTo>
                    <a:pt x="2260" y="1654"/>
                  </a:lnTo>
                  <a:lnTo>
                    <a:pt x="2251" y="1659"/>
                  </a:lnTo>
                  <a:lnTo>
                    <a:pt x="2243" y="1665"/>
                  </a:lnTo>
                  <a:lnTo>
                    <a:pt x="2235" y="1671"/>
                  </a:lnTo>
                  <a:lnTo>
                    <a:pt x="2229" y="1679"/>
                  </a:lnTo>
                  <a:lnTo>
                    <a:pt x="2222" y="1686"/>
                  </a:lnTo>
                  <a:lnTo>
                    <a:pt x="2216" y="1695"/>
                  </a:lnTo>
                  <a:lnTo>
                    <a:pt x="2212" y="1705"/>
                  </a:lnTo>
                  <a:lnTo>
                    <a:pt x="2207" y="1715"/>
                  </a:lnTo>
                  <a:lnTo>
                    <a:pt x="2204" y="1727"/>
                  </a:lnTo>
                  <a:lnTo>
                    <a:pt x="2202" y="1739"/>
                  </a:lnTo>
                  <a:lnTo>
                    <a:pt x="2201" y="1750"/>
                  </a:lnTo>
                  <a:lnTo>
                    <a:pt x="2200" y="1763"/>
                  </a:lnTo>
                  <a:lnTo>
                    <a:pt x="2200" y="1763"/>
                  </a:lnTo>
                  <a:lnTo>
                    <a:pt x="2201" y="1775"/>
                  </a:lnTo>
                  <a:lnTo>
                    <a:pt x="2202" y="1788"/>
                  </a:lnTo>
                  <a:lnTo>
                    <a:pt x="2204" y="1800"/>
                  </a:lnTo>
                  <a:lnTo>
                    <a:pt x="2207" y="1811"/>
                  </a:lnTo>
                  <a:lnTo>
                    <a:pt x="2212" y="1821"/>
                  </a:lnTo>
                  <a:lnTo>
                    <a:pt x="2216" y="1831"/>
                  </a:lnTo>
                  <a:lnTo>
                    <a:pt x="2222" y="1840"/>
                  </a:lnTo>
                  <a:lnTo>
                    <a:pt x="2229" y="1848"/>
                  </a:lnTo>
                  <a:lnTo>
                    <a:pt x="2236" y="1854"/>
                  </a:lnTo>
                  <a:lnTo>
                    <a:pt x="2244" y="1861"/>
                  </a:lnTo>
                  <a:lnTo>
                    <a:pt x="2253" y="1867"/>
                  </a:lnTo>
                  <a:lnTo>
                    <a:pt x="2262" y="1871"/>
                  </a:lnTo>
                  <a:lnTo>
                    <a:pt x="2272" y="1874"/>
                  </a:lnTo>
                  <a:lnTo>
                    <a:pt x="2283" y="1878"/>
                  </a:lnTo>
                  <a:lnTo>
                    <a:pt x="2294" y="1879"/>
                  </a:lnTo>
                  <a:lnTo>
                    <a:pt x="2306" y="1880"/>
                  </a:lnTo>
                  <a:lnTo>
                    <a:pt x="2306" y="1880"/>
                  </a:lnTo>
                  <a:lnTo>
                    <a:pt x="2317" y="1879"/>
                  </a:lnTo>
                  <a:lnTo>
                    <a:pt x="2327" y="1878"/>
                  </a:lnTo>
                  <a:lnTo>
                    <a:pt x="2339" y="1874"/>
                  </a:lnTo>
                  <a:lnTo>
                    <a:pt x="2349" y="1871"/>
                  </a:lnTo>
                  <a:lnTo>
                    <a:pt x="2359" y="1866"/>
                  </a:lnTo>
                  <a:lnTo>
                    <a:pt x="2368" y="1860"/>
                  </a:lnTo>
                  <a:lnTo>
                    <a:pt x="2376" y="1852"/>
                  </a:lnTo>
                  <a:lnTo>
                    <a:pt x="2385" y="1844"/>
                  </a:lnTo>
                  <a:lnTo>
                    <a:pt x="2350" y="1810"/>
                  </a:lnTo>
                  <a:close/>
                  <a:moveTo>
                    <a:pt x="2257" y="1739"/>
                  </a:moveTo>
                  <a:lnTo>
                    <a:pt x="2257" y="1739"/>
                  </a:lnTo>
                  <a:lnTo>
                    <a:pt x="2259" y="1729"/>
                  </a:lnTo>
                  <a:lnTo>
                    <a:pt x="2261" y="1720"/>
                  </a:lnTo>
                  <a:lnTo>
                    <a:pt x="2264" y="1712"/>
                  </a:lnTo>
                  <a:lnTo>
                    <a:pt x="2270" y="1705"/>
                  </a:lnTo>
                  <a:lnTo>
                    <a:pt x="2275" y="1700"/>
                  </a:lnTo>
                  <a:lnTo>
                    <a:pt x="2282" y="1696"/>
                  </a:lnTo>
                  <a:lnTo>
                    <a:pt x="2290" y="1693"/>
                  </a:lnTo>
                  <a:lnTo>
                    <a:pt x="2299" y="1693"/>
                  </a:lnTo>
                  <a:lnTo>
                    <a:pt x="2299" y="1693"/>
                  </a:lnTo>
                  <a:lnTo>
                    <a:pt x="2309" y="1694"/>
                  </a:lnTo>
                  <a:lnTo>
                    <a:pt x="2317" y="1696"/>
                  </a:lnTo>
                  <a:lnTo>
                    <a:pt x="2324" y="1701"/>
                  </a:lnTo>
                  <a:lnTo>
                    <a:pt x="2330" y="1708"/>
                  </a:lnTo>
                  <a:lnTo>
                    <a:pt x="2334" y="1714"/>
                  </a:lnTo>
                  <a:lnTo>
                    <a:pt x="2338" y="1722"/>
                  </a:lnTo>
                  <a:lnTo>
                    <a:pt x="2340" y="1731"/>
                  </a:lnTo>
                  <a:lnTo>
                    <a:pt x="2341" y="1739"/>
                  </a:lnTo>
                  <a:lnTo>
                    <a:pt x="2257" y="1739"/>
                  </a:lnTo>
                  <a:close/>
                  <a:moveTo>
                    <a:pt x="2884" y="1810"/>
                  </a:moveTo>
                  <a:lnTo>
                    <a:pt x="2884" y="1810"/>
                  </a:lnTo>
                  <a:lnTo>
                    <a:pt x="2875" y="1817"/>
                  </a:lnTo>
                  <a:lnTo>
                    <a:pt x="2867" y="1822"/>
                  </a:lnTo>
                  <a:lnTo>
                    <a:pt x="2860" y="1824"/>
                  </a:lnTo>
                  <a:lnTo>
                    <a:pt x="2854" y="1827"/>
                  </a:lnTo>
                  <a:lnTo>
                    <a:pt x="2848" y="1828"/>
                  </a:lnTo>
                  <a:lnTo>
                    <a:pt x="2840" y="1829"/>
                  </a:lnTo>
                  <a:lnTo>
                    <a:pt x="2840" y="1829"/>
                  </a:lnTo>
                  <a:lnTo>
                    <a:pt x="2834" y="1828"/>
                  </a:lnTo>
                  <a:lnTo>
                    <a:pt x="2828" y="1828"/>
                  </a:lnTo>
                  <a:lnTo>
                    <a:pt x="2820" y="1825"/>
                  </a:lnTo>
                  <a:lnTo>
                    <a:pt x="2812" y="1821"/>
                  </a:lnTo>
                  <a:lnTo>
                    <a:pt x="2804" y="1815"/>
                  </a:lnTo>
                  <a:lnTo>
                    <a:pt x="2801" y="1811"/>
                  </a:lnTo>
                  <a:lnTo>
                    <a:pt x="2798" y="1807"/>
                  </a:lnTo>
                  <a:lnTo>
                    <a:pt x="2795" y="1801"/>
                  </a:lnTo>
                  <a:lnTo>
                    <a:pt x="2793" y="1794"/>
                  </a:lnTo>
                  <a:lnTo>
                    <a:pt x="2791" y="1788"/>
                  </a:lnTo>
                  <a:lnTo>
                    <a:pt x="2790" y="1780"/>
                  </a:lnTo>
                  <a:lnTo>
                    <a:pt x="2928" y="1780"/>
                  </a:lnTo>
                  <a:lnTo>
                    <a:pt x="2928" y="1780"/>
                  </a:lnTo>
                  <a:lnTo>
                    <a:pt x="2929" y="1763"/>
                  </a:lnTo>
                  <a:lnTo>
                    <a:pt x="2929" y="1763"/>
                  </a:lnTo>
                  <a:lnTo>
                    <a:pt x="2928" y="1750"/>
                  </a:lnTo>
                  <a:lnTo>
                    <a:pt x="2927" y="1738"/>
                  </a:lnTo>
                  <a:lnTo>
                    <a:pt x="2924" y="1725"/>
                  </a:lnTo>
                  <a:lnTo>
                    <a:pt x="2922" y="1714"/>
                  </a:lnTo>
                  <a:lnTo>
                    <a:pt x="2918" y="1704"/>
                  </a:lnTo>
                  <a:lnTo>
                    <a:pt x="2913" y="1694"/>
                  </a:lnTo>
                  <a:lnTo>
                    <a:pt x="2909" y="1685"/>
                  </a:lnTo>
                  <a:lnTo>
                    <a:pt x="2903" y="1678"/>
                  </a:lnTo>
                  <a:lnTo>
                    <a:pt x="2897" y="1670"/>
                  </a:lnTo>
                  <a:lnTo>
                    <a:pt x="2889" y="1664"/>
                  </a:lnTo>
                  <a:lnTo>
                    <a:pt x="2881" y="1659"/>
                  </a:lnTo>
                  <a:lnTo>
                    <a:pt x="2873" y="1654"/>
                  </a:lnTo>
                  <a:lnTo>
                    <a:pt x="2864" y="1651"/>
                  </a:lnTo>
                  <a:lnTo>
                    <a:pt x="2854" y="1648"/>
                  </a:lnTo>
                  <a:lnTo>
                    <a:pt x="2844" y="1646"/>
                  </a:lnTo>
                  <a:lnTo>
                    <a:pt x="2834" y="1645"/>
                  </a:lnTo>
                  <a:lnTo>
                    <a:pt x="2834" y="1645"/>
                  </a:lnTo>
                  <a:lnTo>
                    <a:pt x="2823" y="1646"/>
                  </a:lnTo>
                  <a:lnTo>
                    <a:pt x="2813" y="1648"/>
                  </a:lnTo>
                  <a:lnTo>
                    <a:pt x="2803" y="1651"/>
                  </a:lnTo>
                  <a:lnTo>
                    <a:pt x="2794" y="1654"/>
                  </a:lnTo>
                  <a:lnTo>
                    <a:pt x="2785" y="1659"/>
                  </a:lnTo>
                  <a:lnTo>
                    <a:pt x="2777" y="1665"/>
                  </a:lnTo>
                  <a:lnTo>
                    <a:pt x="2770" y="1671"/>
                  </a:lnTo>
                  <a:lnTo>
                    <a:pt x="2762" y="1679"/>
                  </a:lnTo>
                  <a:lnTo>
                    <a:pt x="2755" y="1686"/>
                  </a:lnTo>
                  <a:lnTo>
                    <a:pt x="2750" y="1695"/>
                  </a:lnTo>
                  <a:lnTo>
                    <a:pt x="2745" y="1705"/>
                  </a:lnTo>
                  <a:lnTo>
                    <a:pt x="2741" y="1715"/>
                  </a:lnTo>
                  <a:lnTo>
                    <a:pt x="2739" y="1727"/>
                  </a:lnTo>
                  <a:lnTo>
                    <a:pt x="2735" y="1739"/>
                  </a:lnTo>
                  <a:lnTo>
                    <a:pt x="2734" y="1750"/>
                  </a:lnTo>
                  <a:lnTo>
                    <a:pt x="2734" y="1763"/>
                  </a:lnTo>
                  <a:lnTo>
                    <a:pt x="2734" y="1763"/>
                  </a:lnTo>
                  <a:lnTo>
                    <a:pt x="2734" y="1775"/>
                  </a:lnTo>
                  <a:lnTo>
                    <a:pt x="2735" y="1788"/>
                  </a:lnTo>
                  <a:lnTo>
                    <a:pt x="2738" y="1800"/>
                  </a:lnTo>
                  <a:lnTo>
                    <a:pt x="2741" y="1811"/>
                  </a:lnTo>
                  <a:lnTo>
                    <a:pt x="2745" y="1821"/>
                  </a:lnTo>
                  <a:lnTo>
                    <a:pt x="2751" y="1831"/>
                  </a:lnTo>
                  <a:lnTo>
                    <a:pt x="2757" y="1840"/>
                  </a:lnTo>
                  <a:lnTo>
                    <a:pt x="2763" y="1848"/>
                  </a:lnTo>
                  <a:lnTo>
                    <a:pt x="2770" y="1854"/>
                  </a:lnTo>
                  <a:lnTo>
                    <a:pt x="2778" y="1861"/>
                  </a:lnTo>
                  <a:lnTo>
                    <a:pt x="2787" y="1867"/>
                  </a:lnTo>
                  <a:lnTo>
                    <a:pt x="2797" y="1871"/>
                  </a:lnTo>
                  <a:lnTo>
                    <a:pt x="2807" y="1874"/>
                  </a:lnTo>
                  <a:lnTo>
                    <a:pt x="2817" y="1878"/>
                  </a:lnTo>
                  <a:lnTo>
                    <a:pt x="2829" y="1879"/>
                  </a:lnTo>
                  <a:lnTo>
                    <a:pt x="2840" y="1880"/>
                  </a:lnTo>
                  <a:lnTo>
                    <a:pt x="2840" y="1880"/>
                  </a:lnTo>
                  <a:lnTo>
                    <a:pt x="2851" y="1879"/>
                  </a:lnTo>
                  <a:lnTo>
                    <a:pt x="2862" y="1878"/>
                  </a:lnTo>
                  <a:lnTo>
                    <a:pt x="2872" y="1874"/>
                  </a:lnTo>
                  <a:lnTo>
                    <a:pt x="2882" y="1871"/>
                  </a:lnTo>
                  <a:lnTo>
                    <a:pt x="2892" y="1866"/>
                  </a:lnTo>
                  <a:lnTo>
                    <a:pt x="2902" y="1860"/>
                  </a:lnTo>
                  <a:lnTo>
                    <a:pt x="2911" y="1852"/>
                  </a:lnTo>
                  <a:lnTo>
                    <a:pt x="2919" y="1844"/>
                  </a:lnTo>
                  <a:lnTo>
                    <a:pt x="2884" y="1810"/>
                  </a:lnTo>
                  <a:close/>
                  <a:moveTo>
                    <a:pt x="2791" y="1739"/>
                  </a:moveTo>
                  <a:lnTo>
                    <a:pt x="2791" y="1739"/>
                  </a:lnTo>
                  <a:lnTo>
                    <a:pt x="2792" y="1729"/>
                  </a:lnTo>
                  <a:lnTo>
                    <a:pt x="2795" y="1720"/>
                  </a:lnTo>
                  <a:lnTo>
                    <a:pt x="2799" y="1712"/>
                  </a:lnTo>
                  <a:lnTo>
                    <a:pt x="2803" y="1705"/>
                  </a:lnTo>
                  <a:lnTo>
                    <a:pt x="2810" y="1700"/>
                  </a:lnTo>
                  <a:lnTo>
                    <a:pt x="2817" y="1696"/>
                  </a:lnTo>
                  <a:lnTo>
                    <a:pt x="2824" y="1693"/>
                  </a:lnTo>
                  <a:lnTo>
                    <a:pt x="2833" y="1693"/>
                  </a:lnTo>
                  <a:lnTo>
                    <a:pt x="2833" y="1693"/>
                  </a:lnTo>
                  <a:lnTo>
                    <a:pt x="2843" y="1694"/>
                  </a:lnTo>
                  <a:lnTo>
                    <a:pt x="2851" y="1696"/>
                  </a:lnTo>
                  <a:lnTo>
                    <a:pt x="2859" y="1701"/>
                  </a:lnTo>
                  <a:lnTo>
                    <a:pt x="2864" y="1708"/>
                  </a:lnTo>
                  <a:lnTo>
                    <a:pt x="2869" y="1714"/>
                  </a:lnTo>
                  <a:lnTo>
                    <a:pt x="2872" y="1722"/>
                  </a:lnTo>
                  <a:lnTo>
                    <a:pt x="2874" y="1731"/>
                  </a:lnTo>
                  <a:lnTo>
                    <a:pt x="2875" y="1739"/>
                  </a:lnTo>
                  <a:lnTo>
                    <a:pt x="2791" y="1739"/>
                  </a:lnTo>
                  <a:close/>
                  <a:moveTo>
                    <a:pt x="2658" y="1797"/>
                  </a:moveTo>
                  <a:lnTo>
                    <a:pt x="2658" y="1797"/>
                  </a:lnTo>
                  <a:lnTo>
                    <a:pt x="2658" y="1804"/>
                  </a:lnTo>
                  <a:lnTo>
                    <a:pt x="2659" y="1810"/>
                  </a:lnTo>
                  <a:lnTo>
                    <a:pt x="2661" y="1815"/>
                  </a:lnTo>
                  <a:lnTo>
                    <a:pt x="2663" y="1820"/>
                  </a:lnTo>
                  <a:lnTo>
                    <a:pt x="2667" y="1823"/>
                  </a:lnTo>
                  <a:lnTo>
                    <a:pt x="2671" y="1825"/>
                  </a:lnTo>
                  <a:lnTo>
                    <a:pt x="2675" y="1827"/>
                  </a:lnTo>
                  <a:lnTo>
                    <a:pt x="2682" y="1827"/>
                  </a:lnTo>
                  <a:lnTo>
                    <a:pt x="2682" y="1827"/>
                  </a:lnTo>
                  <a:lnTo>
                    <a:pt x="2690" y="1827"/>
                  </a:lnTo>
                  <a:lnTo>
                    <a:pt x="2699" y="1824"/>
                  </a:lnTo>
                  <a:lnTo>
                    <a:pt x="2708" y="1821"/>
                  </a:lnTo>
                  <a:lnTo>
                    <a:pt x="2715" y="1817"/>
                  </a:lnTo>
                  <a:lnTo>
                    <a:pt x="2709" y="1869"/>
                  </a:lnTo>
                  <a:lnTo>
                    <a:pt x="2709" y="1869"/>
                  </a:lnTo>
                  <a:lnTo>
                    <a:pt x="2699" y="1873"/>
                  </a:lnTo>
                  <a:lnTo>
                    <a:pt x="2687" y="1877"/>
                  </a:lnTo>
                  <a:lnTo>
                    <a:pt x="2674" y="1879"/>
                  </a:lnTo>
                  <a:lnTo>
                    <a:pt x="2662" y="1880"/>
                  </a:lnTo>
                  <a:lnTo>
                    <a:pt x="2662" y="1880"/>
                  </a:lnTo>
                  <a:lnTo>
                    <a:pt x="2654" y="1879"/>
                  </a:lnTo>
                  <a:lnTo>
                    <a:pt x="2647" y="1878"/>
                  </a:lnTo>
                  <a:lnTo>
                    <a:pt x="2640" y="1876"/>
                  </a:lnTo>
                  <a:lnTo>
                    <a:pt x="2634" y="1873"/>
                  </a:lnTo>
                  <a:lnTo>
                    <a:pt x="2629" y="1870"/>
                  </a:lnTo>
                  <a:lnTo>
                    <a:pt x="2623" y="1867"/>
                  </a:lnTo>
                  <a:lnTo>
                    <a:pt x="2620" y="1862"/>
                  </a:lnTo>
                  <a:lnTo>
                    <a:pt x="2615" y="1857"/>
                  </a:lnTo>
                  <a:lnTo>
                    <a:pt x="2610" y="1847"/>
                  </a:lnTo>
                  <a:lnTo>
                    <a:pt x="2605" y="1834"/>
                  </a:lnTo>
                  <a:lnTo>
                    <a:pt x="2603" y="1823"/>
                  </a:lnTo>
                  <a:lnTo>
                    <a:pt x="2602" y="1811"/>
                  </a:lnTo>
                  <a:lnTo>
                    <a:pt x="2602" y="1702"/>
                  </a:lnTo>
                  <a:lnTo>
                    <a:pt x="2568" y="1702"/>
                  </a:lnTo>
                  <a:lnTo>
                    <a:pt x="2568" y="1651"/>
                  </a:lnTo>
                  <a:lnTo>
                    <a:pt x="2602" y="1651"/>
                  </a:lnTo>
                  <a:lnTo>
                    <a:pt x="2602" y="1593"/>
                  </a:lnTo>
                  <a:lnTo>
                    <a:pt x="2658" y="1565"/>
                  </a:lnTo>
                  <a:lnTo>
                    <a:pt x="2658" y="1651"/>
                  </a:lnTo>
                  <a:lnTo>
                    <a:pt x="2708" y="1651"/>
                  </a:lnTo>
                  <a:lnTo>
                    <a:pt x="2708" y="1702"/>
                  </a:lnTo>
                  <a:lnTo>
                    <a:pt x="2658" y="1702"/>
                  </a:lnTo>
                  <a:lnTo>
                    <a:pt x="2658" y="1797"/>
                  </a:lnTo>
                  <a:close/>
                  <a:moveTo>
                    <a:pt x="2550" y="1869"/>
                  </a:moveTo>
                  <a:lnTo>
                    <a:pt x="2550" y="1869"/>
                  </a:lnTo>
                  <a:lnTo>
                    <a:pt x="2540" y="1873"/>
                  </a:lnTo>
                  <a:lnTo>
                    <a:pt x="2529" y="1877"/>
                  </a:lnTo>
                  <a:lnTo>
                    <a:pt x="2516" y="1879"/>
                  </a:lnTo>
                  <a:lnTo>
                    <a:pt x="2504" y="1880"/>
                  </a:lnTo>
                  <a:lnTo>
                    <a:pt x="2504" y="1880"/>
                  </a:lnTo>
                  <a:lnTo>
                    <a:pt x="2495" y="1879"/>
                  </a:lnTo>
                  <a:lnTo>
                    <a:pt x="2489" y="1878"/>
                  </a:lnTo>
                  <a:lnTo>
                    <a:pt x="2482" y="1876"/>
                  </a:lnTo>
                  <a:lnTo>
                    <a:pt x="2475" y="1873"/>
                  </a:lnTo>
                  <a:lnTo>
                    <a:pt x="2471" y="1870"/>
                  </a:lnTo>
                  <a:lnTo>
                    <a:pt x="2465" y="1867"/>
                  </a:lnTo>
                  <a:lnTo>
                    <a:pt x="2461" y="1862"/>
                  </a:lnTo>
                  <a:lnTo>
                    <a:pt x="2458" y="1857"/>
                  </a:lnTo>
                  <a:lnTo>
                    <a:pt x="2451" y="1847"/>
                  </a:lnTo>
                  <a:lnTo>
                    <a:pt x="2448" y="1834"/>
                  </a:lnTo>
                  <a:lnTo>
                    <a:pt x="2444" y="1823"/>
                  </a:lnTo>
                  <a:lnTo>
                    <a:pt x="2444" y="1811"/>
                  </a:lnTo>
                  <a:lnTo>
                    <a:pt x="2444" y="1702"/>
                  </a:lnTo>
                  <a:lnTo>
                    <a:pt x="2410" y="1702"/>
                  </a:lnTo>
                  <a:lnTo>
                    <a:pt x="2410" y="1651"/>
                  </a:lnTo>
                  <a:lnTo>
                    <a:pt x="2444" y="1651"/>
                  </a:lnTo>
                  <a:lnTo>
                    <a:pt x="2444" y="1593"/>
                  </a:lnTo>
                  <a:lnTo>
                    <a:pt x="2500" y="1565"/>
                  </a:lnTo>
                  <a:lnTo>
                    <a:pt x="2500" y="1651"/>
                  </a:lnTo>
                  <a:lnTo>
                    <a:pt x="2546" y="1651"/>
                  </a:lnTo>
                  <a:lnTo>
                    <a:pt x="2546" y="1702"/>
                  </a:lnTo>
                  <a:lnTo>
                    <a:pt x="2500" y="1702"/>
                  </a:lnTo>
                  <a:lnTo>
                    <a:pt x="2500" y="1797"/>
                  </a:lnTo>
                  <a:lnTo>
                    <a:pt x="2500" y="1797"/>
                  </a:lnTo>
                  <a:lnTo>
                    <a:pt x="2500" y="1804"/>
                  </a:lnTo>
                  <a:lnTo>
                    <a:pt x="2501" y="1810"/>
                  </a:lnTo>
                  <a:lnTo>
                    <a:pt x="2503" y="1815"/>
                  </a:lnTo>
                  <a:lnTo>
                    <a:pt x="2505" y="1820"/>
                  </a:lnTo>
                  <a:lnTo>
                    <a:pt x="2509" y="1823"/>
                  </a:lnTo>
                  <a:lnTo>
                    <a:pt x="2513" y="1825"/>
                  </a:lnTo>
                  <a:lnTo>
                    <a:pt x="2518" y="1827"/>
                  </a:lnTo>
                  <a:lnTo>
                    <a:pt x="2523" y="1827"/>
                  </a:lnTo>
                  <a:lnTo>
                    <a:pt x="2523" y="1827"/>
                  </a:lnTo>
                  <a:lnTo>
                    <a:pt x="2532" y="1827"/>
                  </a:lnTo>
                  <a:lnTo>
                    <a:pt x="2541" y="1824"/>
                  </a:lnTo>
                  <a:lnTo>
                    <a:pt x="2549" y="1821"/>
                  </a:lnTo>
                  <a:lnTo>
                    <a:pt x="2556" y="1817"/>
                  </a:lnTo>
                  <a:lnTo>
                    <a:pt x="2550" y="1869"/>
                  </a:lnTo>
                  <a:close/>
                  <a:moveTo>
                    <a:pt x="3096" y="1713"/>
                  </a:moveTo>
                  <a:lnTo>
                    <a:pt x="3096" y="1713"/>
                  </a:lnTo>
                  <a:lnTo>
                    <a:pt x="3088" y="1708"/>
                  </a:lnTo>
                  <a:lnTo>
                    <a:pt x="3079" y="1704"/>
                  </a:lnTo>
                  <a:lnTo>
                    <a:pt x="3069" y="1702"/>
                  </a:lnTo>
                  <a:lnTo>
                    <a:pt x="3059" y="1701"/>
                  </a:lnTo>
                  <a:lnTo>
                    <a:pt x="3059" y="1701"/>
                  </a:lnTo>
                  <a:lnTo>
                    <a:pt x="3050" y="1702"/>
                  </a:lnTo>
                  <a:lnTo>
                    <a:pt x="3041" y="1704"/>
                  </a:lnTo>
                  <a:lnTo>
                    <a:pt x="3034" y="1709"/>
                  </a:lnTo>
                  <a:lnTo>
                    <a:pt x="3029" y="1714"/>
                  </a:lnTo>
                  <a:lnTo>
                    <a:pt x="3024" y="1721"/>
                  </a:lnTo>
                  <a:lnTo>
                    <a:pt x="3022" y="1730"/>
                  </a:lnTo>
                  <a:lnTo>
                    <a:pt x="3020" y="1741"/>
                  </a:lnTo>
                  <a:lnTo>
                    <a:pt x="3019" y="1753"/>
                  </a:lnTo>
                  <a:lnTo>
                    <a:pt x="3019" y="1874"/>
                  </a:lnTo>
                  <a:lnTo>
                    <a:pt x="2964" y="1874"/>
                  </a:lnTo>
                  <a:lnTo>
                    <a:pt x="2964" y="1651"/>
                  </a:lnTo>
                  <a:lnTo>
                    <a:pt x="3019" y="1651"/>
                  </a:lnTo>
                  <a:lnTo>
                    <a:pt x="3019" y="1670"/>
                  </a:lnTo>
                  <a:lnTo>
                    <a:pt x="3019" y="1670"/>
                  </a:lnTo>
                  <a:lnTo>
                    <a:pt x="3024" y="1664"/>
                  </a:lnTo>
                  <a:lnTo>
                    <a:pt x="3030" y="1659"/>
                  </a:lnTo>
                  <a:lnTo>
                    <a:pt x="3036" y="1655"/>
                  </a:lnTo>
                  <a:lnTo>
                    <a:pt x="3042" y="1652"/>
                  </a:lnTo>
                  <a:lnTo>
                    <a:pt x="3048" y="1649"/>
                  </a:lnTo>
                  <a:lnTo>
                    <a:pt x="3054" y="1648"/>
                  </a:lnTo>
                  <a:lnTo>
                    <a:pt x="3061" y="1646"/>
                  </a:lnTo>
                  <a:lnTo>
                    <a:pt x="3069" y="1645"/>
                  </a:lnTo>
                  <a:lnTo>
                    <a:pt x="3069" y="1645"/>
                  </a:lnTo>
                  <a:lnTo>
                    <a:pt x="3080" y="1646"/>
                  </a:lnTo>
                  <a:lnTo>
                    <a:pt x="3091" y="1650"/>
                  </a:lnTo>
                  <a:lnTo>
                    <a:pt x="3101" y="1653"/>
                  </a:lnTo>
                  <a:lnTo>
                    <a:pt x="3110" y="1659"/>
                  </a:lnTo>
                  <a:lnTo>
                    <a:pt x="3096" y="1713"/>
                  </a:lnTo>
                  <a:close/>
                  <a:moveTo>
                    <a:pt x="597" y="1591"/>
                  </a:moveTo>
                  <a:lnTo>
                    <a:pt x="597" y="1619"/>
                  </a:lnTo>
                  <a:lnTo>
                    <a:pt x="541" y="1619"/>
                  </a:lnTo>
                  <a:lnTo>
                    <a:pt x="541" y="1563"/>
                  </a:lnTo>
                  <a:lnTo>
                    <a:pt x="597" y="1563"/>
                  </a:lnTo>
                  <a:lnTo>
                    <a:pt x="597" y="1591"/>
                  </a:lnTo>
                  <a:close/>
                  <a:moveTo>
                    <a:pt x="981" y="1651"/>
                  </a:moveTo>
                  <a:lnTo>
                    <a:pt x="1037" y="1651"/>
                  </a:lnTo>
                  <a:lnTo>
                    <a:pt x="1037" y="1751"/>
                  </a:lnTo>
                  <a:lnTo>
                    <a:pt x="1037" y="1874"/>
                  </a:lnTo>
                  <a:lnTo>
                    <a:pt x="981" y="1874"/>
                  </a:lnTo>
                  <a:lnTo>
                    <a:pt x="981" y="1651"/>
                  </a:lnTo>
                  <a:close/>
                  <a:moveTo>
                    <a:pt x="1037" y="1591"/>
                  </a:moveTo>
                  <a:lnTo>
                    <a:pt x="1037" y="1619"/>
                  </a:lnTo>
                  <a:lnTo>
                    <a:pt x="981" y="1619"/>
                  </a:lnTo>
                  <a:lnTo>
                    <a:pt x="981" y="1563"/>
                  </a:lnTo>
                  <a:lnTo>
                    <a:pt x="1037" y="1563"/>
                  </a:lnTo>
                  <a:lnTo>
                    <a:pt x="1037" y="1591"/>
                  </a:lnTo>
                  <a:close/>
                  <a:moveTo>
                    <a:pt x="2558" y="2058"/>
                  </a:moveTo>
                  <a:lnTo>
                    <a:pt x="2558" y="2058"/>
                  </a:lnTo>
                  <a:lnTo>
                    <a:pt x="2552" y="2053"/>
                  </a:lnTo>
                  <a:lnTo>
                    <a:pt x="2546" y="2049"/>
                  </a:lnTo>
                  <a:lnTo>
                    <a:pt x="2541" y="2046"/>
                  </a:lnTo>
                  <a:lnTo>
                    <a:pt x="2534" y="2042"/>
                  </a:lnTo>
                  <a:lnTo>
                    <a:pt x="2529" y="2040"/>
                  </a:lnTo>
                  <a:lnTo>
                    <a:pt x="2522" y="2039"/>
                  </a:lnTo>
                  <a:lnTo>
                    <a:pt x="2508" y="2037"/>
                  </a:lnTo>
                  <a:lnTo>
                    <a:pt x="2508" y="2037"/>
                  </a:lnTo>
                  <a:lnTo>
                    <a:pt x="2498" y="2038"/>
                  </a:lnTo>
                  <a:lnTo>
                    <a:pt x="2489" y="2039"/>
                  </a:lnTo>
                  <a:lnTo>
                    <a:pt x="2480" y="2042"/>
                  </a:lnTo>
                  <a:lnTo>
                    <a:pt x="2471" y="2046"/>
                  </a:lnTo>
                  <a:lnTo>
                    <a:pt x="2463" y="2050"/>
                  </a:lnTo>
                  <a:lnTo>
                    <a:pt x="2456" y="2055"/>
                  </a:lnTo>
                  <a:lnTo>
                    <a:pt x="2450" y="2061"/>
                  </a:lnTo>
                  <a:lnTo>
                    <a:pt x="2443" y="2068"/>
                  </a:lnTo>
                  <a:lnTo>
                    <a:pt x="2439" y="2076"/>
                  </a:lnTo>
                  <a:lnTo>
                    <a:pt x="2433" y="2085"/>
                  </a:lnTo>
                  <a:lnTo>
                    <a:pt x="2430" y="2093"/>
                  </a:lnTo>
                  <a:lnTo>
                    <a:pt x="2426" y="2105"/>
                  </a:lnTo>
                  <a:lnTo>
                    <a:pt x="2423" y="2115"/>
                  </a:lnTo>
                  <a:lnTo>
                    <a:pt x="2422" y="2127"/>
                  </a:lnTo>
                  <a:lnTo>
                    <a:pt x="2421" y="2139"/>
                  </a:lnTo>
                  <a:lnTo>
                    <a:pt x="2420" y="2152"/>
                  </a:lnTo>
                  <a:lnTo>
                    <a:pt x="2420" y="2152"/>
                  </a:lnTo>
                  <a:lnTo>
                    <a:pt x="2421" y="2166"/>
                  </a:lnTo>
                  <a:lnTo>
                    <a:pt x="2422" y="2178"/>
                  </a:lnTo>
                  <a:lnTo>
                    <a:pt x="2423" y="2190"/>
                  </a:lnTo>
                  <a:lnTo>
                    <a:pt x="2426" y="2202"/>
                  </a:lnTo>
                  <a:lnTo>
                    <a:pt x="2429" y="2212"/>
                  </a:lnTo>
                  <a:lnTo>
                    <a:pt x="2433" y="2222"/>
                  </a:lnTo>
                  <a:lnTo>
                    <a:pt x="2438" y="2231"/>
                  </a:lnTo>
                  <a:lnTo>
                    <a:pt x="2443" y="2239"/>
                  </a:lnTo>
                  <a:lnTo>
                    <a:pt x="2449" y="2247"/>
                  </a:lnTo>
                  <a:lnTo>
                    <a:pt x="2455" y="2252"/>
                  </a:lnTo>
                  <a:lnTo>
                    <a:pt x="2462" y="2258"/>
                  </a:lnTo>
                  <a:lnTo>
                    <a:pt x="2470" y="2262"/>
                  </a:lnTo>
                  <a:lnTo>
                    <a:pt x="2479" y="2267"/>
                  </a:lnTo>
                  <a:lnTo>
                    <a:pt x="2488" y="2269"/>
                  </a:lnTo>
                  <a:lnTo>
                    <a:pt x="2496" y="2270"/>
                  </a:lnTo>
                  <a:lnTo>
                    <a:pt x="2506" y="2271"/>
                  </a:lnTo>
                  <a:lnTo>
                    <a:pt x="2506" y="2271"/>
                  </a:lnTo>
                  <a:lnTo>
                    <a:pt x="2513" y="2270"/>
                  </a:lnTo>
                  <a:lnTo>
                    <a:pt x="2521" y="2269"/>
                  </a:lnTo>
                  <a:lnTo>
                    <a:pt x="2528" y="2268"/>
                  </a:lnTo>
                  <a:lnTo>
                    <a:pt x="2533" y="2266"/>
                  </a:lnTo>
                  <a:lnTo>
                    <a:pt x="2540" y="2262"/>
                  </a:lnTo>
                  <a:lnTo>
                    <a:pt x="2546" y="2259"/>
                  </a:lnTo>
                  <a:lnTo>
                    <a:pt x="2552" y="2255"/>
                  </a:lnTo>
                  <a:lnTo>
                    <a:pt x="2558" y="2249"/>
                  </a:lnTo>
                  <a:lnTo>
                    <a:pt x="2558" y="2266"/>
                  </a:lnTo>
                  <a:lnTo>
                    <a:pt x="2613" y="2266"/>
                  </a:lnTo>
                  <a:lnTo>
                    <a:pt x="2613" y="1949"/>
                  </a:lnTo>
                  <a:lnTo>
                    <a:pt x="2558" y="1977"/>
                  </a:lnTo>
                  <a:lnTo>
                    <a:pt x="2558" y="2058"/>
                  </a:lnTo>
                  <a:close/>
                  <a:moveTo>
                    <a:pt x="2519" y="2220"/>
                  </a:moveTo>
                  <a:lnTo>
                    <a:pt x="2519" y="2220"/>
                  </a:lnTo>
                  <a:lnTo>
                    <a:pt x="2511" y="2219"/>
                  </a:lnTo>
                  <a:lnTo>
                    <a:pt x="2504" y="2217"/>
                  </a:lnTo>
                  <a:lnTo>
                    <a:pt x="2496" y="2214"/>
                  </a:lnTo>
                  <a:lnTo>
                    <a:pt x="2490" y="2207"/>
                  </a:lnTo>
                  <a:lnTo>
                    <a:pt x="2484" y="2198"/>
                  </a:lnTo>
                  <a:lnTo>
                    <a:pt x="2480" y="2186"/>
                  </a:lnTo>
                  <a:lnTo>
                    <a:pt x="2478" y="2170"/>
                  </a:lnTo>
                  <a:lnTo>
                    <a:pt x="2476" y="2150"/>
                  </a:lnTo>
                  <a:lnTo>
                    <a:pt x="2476" y="2150"/>
                  </a:lnTo>
                  <a:lnTo>
                    <a:pt x="2478" y="2133"/>
                  </a:lnTo>
                  <a:lnTo>
                    <a:pt x="2480" y="2119"/>
                  </a:lnTo>
                  <a:lnTo>
                    <a:pt x="2484" y="2108"/>
                  </a:lnTo>
                  <a:lnTo>
                    <a:pt x="2490" y="2100"/>
                  </a:lnTo>
                  <a:lnTo>
                    <a:pt x="2496" y="2095"/>
                  </a:lnTo>
                  <a:lnTo>
                    <a:pt x="2503" y="2090"/>
                  </a:lnTo>
                  <a:lnTo>
                    <a:pt x="2511" y="2089"/>
                  </a:lnTo>
                  <a:lnTo>
                    <a:pt x="2518" y="2088"/>
                  </a:lnTo>
                  <a:lnTo>
                    <a:pt x="2518" y="2088"/>
                  </a:lnTo>
                  <a:lnTo>
                    <a:pt x="2525" y="2089"/>
                  </a:lnTo>
                  <a:lnTo>
                    <a:pt x="2532" y="2090"/>
                  </a:lnTo>
                  <a:lnTo>
                    <a:pt x="2538" y="2092"/>
                  </a:lnTo>
                  <a:lnTo>
                    <a:pt x="2543" y="2096"/>
                  </a:lnTo>
                  <a:lnTo>
                    <a:pt x="2548" y="2099"/>
                  </a:lnTo>
                  <a:lnTo>
                    <a:pt x="2552" y="2102"/>
                  </a:lnTo>
                  <a:lnTo>
                    <a:pt x="2558" y="2110"/>
                  </a:lnTo>
                  <a:lnTo>
                    <a:pt x="2558" y="2198"/>
                  </a:lnTo>
                  <a:lnTo>
                    <a:pt x="2558" y="2198"/>
                  </a:lnTo>
                  <a:lnTo>
                    <a:pt x="2551" y="2206"/>
                  </a:lnTo>
                  <a:lnTo>
                    <a:pt x="2543" y="2212"/>
                  </a:lnTo>
                  <a:lnTo>
                    <a:pt x="2538" y="2216"/>
                  </a:lnTo>
                  <a:lnTo>
                    <a:pt x="2532" y="2218"/>
                  </a:lnTo>
                  <a:lnTo>
                    <a:pt x="2525" y="2219"/>
                  </a:lnTo>
                  <a:lnTo>
                    <a:pt x="2519" y="2220"/>
                  </a:lnTo>
                  <a:lnTo>
                    <a:pt x="2519" y="2220"/>
                  </a:lnTo>
                  <a:close/>
                  <a:moveTo>
                    <a:pt x="677" y="2105"/>
                  </a:moveTo>
                  <a:lnTo>
                    <a:pt x="677" y="2105"/>
                  </a:lnTo>
                  <a:lnTo>
                    <a:pt x="669" y="2100"/>
                  </a:lnTo>
                  <a:lnTo>
                    <a:pt x="660" y="2096"/>
                  </a:lnTo>
                  <a:lnTo>
                    <a:pt x="650" y="2093"/>
                  </a:lnTo>
                  <a:lnTo>
                    <a:pt x="640" y="2092"/>
                  </a:lnTo>
                  <a:lnTo>
                    <a:pt x="640" y="2092"/>
                  </a:lnTo>
                  <a:lnTo>
                    <a:pt x="631" y="2093"/>
                  </a:lnTo>
                  <a:lnTo>
                    <a:pt x="622" y="2096"/>
                  </a:lnTo>
                  <a:lnTo>
                    <a:pt x="616" y="2100"/>
                  </a:lnTo>
                  <a:lnTo>
                    <a:pt x="610" y="2106"/>
                  </a:lnTo>
                  <a:lnTo>
                    <a:pt x="606" y="2112"/>
                  </a:lnTo>
                  <a:lnTo>
                    <a:pt x="604" y="2121"/>
                  </a:lnTo>
                  <a:lnTo>
                    <a:pt x="601" y="2132"/>
                  </a:lnTo>
                  <a:lnTo>
                    <a:pt x="600" y="2145"/>
                  </a:lnTo>
                  <a:lnTo>
                    <a:pt x="600" y="2266"/>
                  </a:lnTo>
                  <a:lnTo>
                    <a:pt x="546" y="2266"/>
                  </a:lnTo>
                  <a:lnTo>
                    <a:pt x="546" y="2042"/>
                  </a:lnTo>
                  <a:lnTo>
                    <a:pt x="600" y="2042"/>
                  </a:lnTo>
                  <a:lnTo>
                    <a:pt x="600" y="2061"/>
                  </a:lnTo>
                  <a:lnTo>
                    <a:pt x="600" y="2061"/>
                  </a:lnTo>
                  <a:lnTo>
                    <a:pt x="606" y="2056"/>
                  </a:lnTo>
                  <a:lnTo>
                    <a:pt x="611" y="2050"/>
                  </a:lnTo>
                  <a:lnTo>
                    <a:pt x="617" y="2047"/>
                  </a:lnTo>
                  <a:lnTo>
                    <a:pt x="624" y="2043"/>
                  </a:lnTo>
                  <a:lnTo>
                    <a:pt x="629" y="2040"/>
                  </a:lnTo>
                  <a:lnTo>
                    <a:pt x="636" y="2039"/>
                  </a:lnTo>
                  <a:lnTo>
                    <a:pt x="644" y="2038"/>
                  </a:lnTo>
                  <a:lnTo>
                    <a:pt x="650" y="2037"/>
                  </a:lnTo>
                  <a:lnTo>
                    <a:pt x="650" y="2037"/>
                  </a:lnTo>
                  <a:lnTo>
                    <a:pt x="661" y="2038"/>
                  </a:lnTo>
                  <a:lnTo>
                    <a:pt x="672" y="2041"/>
                  </a:lnTo>
                  <a:lnTo>
                    <a:pt x="684" y="2046"/>
                  </a:lnTo>
                  <a:lnTo>
                    <a:pt x="692" y="2051"/>
                  </a:lnTo>
                  <a:lnTo>
                    <a:pt x="677" y="2105"/>
                  </a:lnTo>
                  <a:close/>
                  <a:moveTo>
                    <a:pt x="242" y="2042"/>
                  </a:moveTo>
                  <a:lnTo>
                    <a:pt x="297" y="2042"/>
                  </a:lnTo>
                  <a:lnTo>
                    <a:pt x="233" y="2266"/>
                  </a:lnTo>
                  <a:lnTo>
                    <a:pt x="186" y="2266"/>
                  </a:lnTo>
                  <a:lnTo>
                    <a:pt x="161" y="2174"/>
                  </a:lnTo>
                  <a:lnTo>
                    <a:pt x="161" y="2174"/>
                  </a:lnTo>
                  <a:lnTo>
                    <a:pt x="149" y="2125"/>
                  </a:lnTo>
                  <a:lnTo>
                    <a:pt x="149" y="2125"/>
                  </a:lnTo>
                  <a:lnTo>
                    <a:pt x="143" y="2148"/>
                  </a:lnTo>
                  <a:lnTo>
                    <a:pt x="137" y="2175"/>
                  </a:lnTo>
                  <a:lnTo>
                    <a:pt x="111" y="2266"/>
                  </a:lnTo>
                  <a:lnTo>
                    <a:pt x="63" y="2266"/>
                  </a:lnTo>
                  <a:lnTo>
                    <a:pt x="63" y="2265"/>
                  </a:lnTo>
                  <a:lnTo>
                    <a:pt x="0" y="2042"/>
                  </a:lnTo>
                  <a:lnTo>
                    <a:pt x="58" y="2042"/>
                  </a:lnTo>
                  <a:lnTo>
                    <a:pt x="78" y="2126"/>
                  </a:lnTo>
                  <a:lnTo>
                    <a:pt x="78" y="2126"/>
                  </a:lnTo>
                  <a:lnTo>
                    <a:pt x="83" y="2152"/>
                  </a:lnTo>
                  <a:lnTo>
                    <a:pt x="89" y="2180"/>
                  </a:lnTo>
                  <a:lnTo>
                    <a:pt x="89" y="2180"/>
                  </a:lnTo>
                  <a:lnTo>
                    <a:pt x="96" y="2152"/>
                  </a:lnTo>
                  <a:lnTo>
                    <a:pt x="102" y="2125"/>
                  </a:lnTo>
                  <a:lnTo>
                    <a:pt x="126" y="2042"/>
                  </a:lnTo>
                  <a:lnTo>
                    <a:pt x="173" y="2042"/>
                  </a:lnTo>
                  <a:lnTo>
                    <a:pt x="197" y="2125"/>
                  </a:lnTo>
                  <a:lnTo>
                    <a:pt x="197" y="2125"/>
                  </a:lnTo>
                  <a:lnTo>
                    <a:pt x="203" y="2151"/>
                  </a:lnTo>
                  <a:lnTo>
                    <a:pt x="210" y="2181"/>
                  </a:lnTo>
                  <a:lnTo>
                    <a:pt x="210" y="2181"/>
                  </a:lnTo>
                  <a:lnTo>
                    <a:pt x="215" y="2156"/>
                  </a:lnTo>
                  <a:lnTo>
                    <a:pt x="221" y="2125"/>
                  </a:lnTo>
                  <a:lnTo>
                    <a:pt x="242" y="2042"/>
                  </a:lnTo>
                  <a:close/>
                  <a:moveTo>
                    <a:pt x="409" y="2037"/>
                  </a:moveTo>
                  <a:lnTo>
                    <a:pt x="409" y="2037"/>
                  </a:lnTo>
                  <a:lnTo>
                    <a:pt x="399" y="2038"/>
                  </a:lnTo>
                  <a:lnTo>
                    <a:pt x="388" y="2039"/>
                  </a:lnTo>
                  <a:lnTo>
                    <a:pt x="378" y="2042"/>
                  </a:lnTo>
                  <a:lnTo>
                    <a:pt x="369" y="2046"/>
                  </a:lnTo>
                  <a:lnTo>
                    <a:pt x="360" y="2050"/>
                  </a:lnTo>
                  <a:lnTo>
                    <a:pt x="351" y="2056"/>
                  </a:lnTo>
                  <a:lnTo>
                    <a:pt x="343" y="2062"/>
                  </a:lnTo>
                  <a:lnTo>
                    <a:pt x="337" y="2070"/>
                  </a:lnTo>
                  <a:lnTo>
                    <a:pt x="330" y="2078"/>
                  </a:lnTo>
                  <a:lnTo>
                    <a:pt x="325" y="2087"/>
                  </a:lnTo>
                  <a:lnTo>
                    <a:pt x="319" y="2097"/>
                  </a:lnTo>
                  <a:lnTo>
                    <a:pt x="316" y="2107"/>
                  </a:lnTo>
                  <a:lnTo>
                    <a:pt x="312" y="2118"/>
                  </a:lnTo>
                  <a:lnTo>
                    <a:pt x="310" y="2129"/>
                  </a:lnTo>
                  <a:lnTo>
                    <a:pt x="308" y="2141"/>
                  </a:lnTo>
                  <a:lnTo>
                    <a:pt x="308" y="2155"/>
                  </a:lnTo>
                  <a:lnTo>
                    <a:pt x="308" y="2155"/>
                  </a:lnTo>
                  <a:lnTo>
                    <a:pt x="308" y="2167"/>
                  </a:lnTo>
                  <a:lnTo>
                    <a:pt x="310" y="2179"/>
                  </a:lnTo>
                  <a:lnTo>
                    <a:pt x="312" y="2190"/>
                  </a:lnTo>
                  <a:lnTo>
                    <a:pt x="316" y="2201"/>
                  </a:lnTo>
                  <a:lnTo>
                    <a:pt x="319" y="2211"/>
                  </a:lnTo>
                  <a:lnTo>
                    <a:pt x="325" y="2221"/>
                  </a:lnTo>
                  <a:lnTo>
                    <a:pt x="330" y="2230"/>
                  </a:lnTo>
                  <a:lnTo>
                    <a:pt x="337" y="2238"/>
                  </a:lnTo>
                  <a:lnTo>
                    <a:pt x="343" y="2246"/>
                  </a:lnTo>
                  <a:lnTo>
                    <a:pt x="351" y="2252"/>
                  </a:lnTo>
                  <a:lnTo>
                    <a:pt x="360" y="2258"/>
                  </a:lnTo>
                  <a:lnTo>
                    <a:pt x="369" y="2262"/>
                  </a:lnTo>
                  <a:lnTo>
                    <a:pt x="378" y="2266"/>
                  </a:lnTo>
                  <a:lnTo>
                    <a:pt x="388" y="2269"/>
                  </a:lnTo>
                  <a:lnTo>
                    <a:pt x="399" y="2270"/>
                  </a:lnTo>
                  <a:lnTo>
                    <a:pt x="409" y="2271"/>
                  </a:lnTo>
                  <a:lnTo>
                    <a:pt x="409" y="2271"/>
                  </a:lnTo>
                  <a:lnTo>
                    <a:pt x="420" y="2270"/>
                  </a:lnTo>
                  <a:lnTo>
                    <a:pt x="431" y="2269"/>
                  </a:lnTo>
                  <a:lnTo>
                    <a:pt x="441" y="2266"/>
                  </a:lnTo>
                  <a:lnTo>
                    <a:pt x="450" y="2262"/>
                  </a:lnTo>
                  <a:lnTo>
                    <a:pt x="459" y="2258"/>
                  </a:lnTo>
                  <a:lnTo>
                    <a:pt x="468" y="2252"/>
                  </a:lnTo>
                  <a:lnTo>
                    <a:pt x="476" y="2246"/>
                  </a:lnTo>
                  <a:lnTo>
                    <a:pt x="482" y="2238"/>
                  </a:lnTo>
                  <a:lnTo>
                    <a:pt x="489" y="2230"/>
                  </a:lnTo>
                  <a:lnTo>
                    <a:pt x="495" y="2221"/>
                  </a:lnTo>
                  <a:lnTo>
                    <a:pt x="499" y="2211"/>
                  </a:lnTo>
                  <a:lnTo>
                    <a:pt x="504" y="2201"/>
                  </a:lnTo>
                  <a:lnTo>
                    <a:pt x="507" y="2190"/>
                  </a:lnTo>
                  <a:lnTo>
                    <a:pt x="509" y="2179"/>
                  </a:lnTo>
                  <a:lnTo>
                    <a:pt x="511" y="2167"/>
                  </a:lnTo>
                  <a:lnTo>
                    <a:pt x="511" y="2155"/>
                  </a:lnTo>
                  <a:lnTo>
                    <a:pt x="511" y="2155"/>
                  </a:lnTo>
                  <a:lnTo>
                    <a:pt x="511" y="2141"/>
                  </a:lnTo>
                  <a:lnTo>
                    <a:pt x="509" y="2129"/>
                  </a:lnTo>
                  <a:lnTo>
                    <a:pt x="507" y="2118"/>
                  </a:lnTo>
                  <a:lnTo>
                    <a:pt x="504" y="2107"/>
                  </a:lnTo>
                  <a:lnTo>
                    <a:pt x="499" y="2097"/>
                  </a:lnTo>
                  <a:lnTo>
                    <a:pt x="495" y="2087"/>
                  </a:lnTo>
                  <a:lnTo>
                    <a:pt x="489" y="2078"/>
                  </a:lnTo>
                  <a:lnTo>
                    <a:pt x="482" y="2070"/>
                  </a:lnTo>
                  <a:lnTo>
                    <a:pt x="476" y="2062"/>
                  </a:lnTo>
                  <a:lnTo>
                    <a:pt x="468" y="2056"/>
                  </a:lnTo>
                  <a:lnTo>
                    <a:pt x="459" y="2050"/>
                  </a:lnTo>
                  <a:lnTo>
                    <a:pt x="450" y="2046"/>
                  </a:lnTo>
                  <a:lnTo>
                    <a:pt x="441" y="2042"/>
                  </a:lnTo>
                  <a:lnTo>
                    <a:pt x="431" y="2039"/>
                  </a:lnTo>
                  <a:lnTo>
                    <a:pt x="420" y="2038"/>
                  </a:lnTo>
                  <a:lnTo>
                    <a:pt x="409" y="2037"/>
                  </a:lnTo>
                  <a:lnTo>
                    <a:pt x="409" y="2037"/>
                  </a:lnTo>
                  <a:close/>
                  <a:moveTo>
                    <a:pt x="409" y="2219"/>
                  </a:moveTo>
                  <a:lnTo>
                    <a:pt x="409" y="2219"/>
                  </a:lnTo>
                  <a:lnTo>
                    <a:pt x="399" y="2218"/>
                  </a:lnTo>
                  <a:lnTo>
                    <a:pt x="390" y="2215"/>
                  </a:lnTo>
                  <a:lnTo>
                    <a:pt x="383" y="2209"/>
                  </a:lnTo>
                  <a:lnTo>
                    <a:pt x="377" y="2201"/>
                  </a:lnTo>
                  <a:lnTo>
                    <a:pt x="371" y="2192"/>
                  </a:lnTo>
                  <a:lnTo>
                    <a:pt x="367" y="2181"/>
                  </a:lnTo>
                  <a:lnTo>
                    <a:pt x="365" y="2168"/>
                  </a:lnTo>
                  <a:lnTo>
                    <a:pt x="365" y="2155"/>
                  </a:lnTo>
                  <a:lnTo>
                    <a:pt x="365" y="2155"/>
                  </a:lnTo>
                  <a:lnTo>
                    <a:pt x="365" y="2140"/>
                  </a:lnTo>
                  <a:lnTo>
                    <a:pt x="367" y="2127"/>
                  </a:lnTo>
                  <a:lnTo>
                    <a:pt x="371" y="2117"/>
                  </a:lnTo>
                  <a:lnTo>
                    <a:pt x="377" y="2107"/>
                  </a:lnTo>
                  <a:lnTo>
                    <a:pt x="383" y="2099"/>
                  </a:lnTo>
                  <a:lnTo>
                    <a:pt x="390" y="2093"/>
                  </a:lnTo>
                  <a:lnTo>
                    <a:pt x="399" y="2090"/>
                  </a:lnTo>
                  <a:lnTo>
                    <a:pt x="409" y="2089"/>
                  </a:lnTo>
                  <a:lnTo>
                    <a:pt x="409" y="2089"/>
                  </a:lnTo>
                  <a:lnTo>
                    <a:pt x="419" y="2090"/>
                  </a:lnTo>
                  <a:lnTo>
                    <a:pt x="428" y="2093"/>
                  </a:lnTo>
                  <a:lnTo>
                    <a:pt x="436" y="2099"/>
                  </a:lnTo>
                  <a:lnTo>
                    <a:pt x="442" y="2107"/>
                  </a:lnTo>
                  <a:lnTo>
                    <a:pt x="448" y="2117"/>
                  </a:lnTo>
                  <a:lnTo>
                    <a:pt x="451" y="2127"/>
                  </a:lnTo>
                  <a:lnTo>
                    <a:pt x="453" y="2140"/>
                  </a:lnTo>
                  <a:lnTo>
                    <a:pt x="455" y="2155"/>
                  </a:lnTo>
                  <a:lnTo>
                    <a:pt x="455" y="2155"/>
                  </a:lnTo>
                  <a:lnTo>
                    <a:pt x="453" y="2168"/>
                  </a:lnTo>
                  <a:lnTo>
                    <a:pt x="451" y="2181"/>
                  </a:lnTo>
                  <a:lnTo>
                    <a:pt x="448" y="2192"/>
                  </a:lnTo>
                  <a:lnTo>
                    <a:pt x="442" y="2201"/>
                  </a:lnTo>
                  <a:lnTo>
                    <a:pt x="436" y="2209"/>
                  </a:lnTo>
                  <a:lnTo>
                    <a:pt x="428" y="2215"/>
                  </a:lnTo>
                  <a:lnTo>
                    <a:pt x="419" y="2218"/>
                  </a:lnTo>
                  <a:lnTo>
                    <a:pt x="409" y="2219"/>
                  </a:lnTo>
                  <a:lnTo>
                    <a:pt x="409" y="2219"/>
                  </a:lnTo>
                  <a:close/>
                  <a:moveTo>
                    <a:pt x="2285" y="2105"/>
                  </a:moveTo>
                  <a:lnTo>
                    <a:pt x="2285" y="2105"/>
                  </a:lnTo>
                  <a:lnTo>
                    <a:pt x="2276" y="2100"/>
                  </a:lnTo>
                  <a:lnTo>
                    <a:pt x="2267" y="2096"/>
                  </a:lnTo>
                  <a:lnTo>
                    <a:pt x="2257" y="2093"/>
                  </a:lnTo>
                  <a:lnTo>
                    <a:pt x="2249" y="2092"/>
                  </a:lnTo>
                  <a:lnTo>
                    <a:pt x="2249" y="2092"/>
                  </a:lnTo>
                  <a:lnTo>
                    <a:pt x="2239" y="2093"/>
                  </a:lnTo>
                  <a:lnTo>
                    <a:pt x="2231" y="2096"/>
                  </a:lnTo>
                  <a:lnTo>
                    <a:pt x="2224" y="2100"/>
                  </a:lnTo>
                  <a:lnTo>
                    <a:pt x="2219" y="2106"/>
                  </a:lnTo>
                  <a:lnTo>
                    <a:pt x="2214" y="2112"/>
                  </a:lnTo>
                  <a:lnTo>
                    <a:pt x="2211" y="2121"/>
                  </a:lnTo>
                  <a:lnTo>
                    <a:pt x="2209" y="2132"/>
                  </a:lnTo>
                  <a:lnTo>
                    <a:pt x="2209" y="2145"/>
                  </a:lnTo>
                  <a:lnTo>
                    <a:pt x="2209" y="2266"/>
                  </a:lnTo>
                  <a:lnTo>
                    <a:pt x="2153" y="2266"/>
                  </a:lnTo>
                  <a:lnTo>
                    <a:pt x="2153" y="2042"/>
                  </a:lnTo>
                  <a:lnTo>
                    <a:pt x="2209" y="2042"/>
                  </a:lnTo>
                  <a:lnTo>
                    <a:pt x="2209" y="2061"/>
                  </a:lnTo>
                  <a:lnTo>
                    <a:pt x="2209" y="2061"/>
                  </a:lnTo>
                  <a:lnTo>
                    <a:pt x="2213" y="2056"/>
                  </a:lnTo>
                  <a:lnTo>
                    <a:pt x="2219" y="2050"/>
                  </a:lnTo>
                  <a:lnTo>
                    <a:pt x="2224" y="2047"/>
                  </a:lnTo>
                  <a:lnTo>
                    <a:pt x="2231" y="2043"/>
                  </a:lnTo>
                  <a:lnTo>
                    <a:pt x="2237" y="2040"/>
                  </a:lnTo>
                  <a:lnTo>
                    <a:pt x="2244" y="2039"/>
                  </a:lnTo>
                  <a:lnTo>
                    <a:pt x="2251" y="2038"/>
                  </a:lnTo>
                  <a:lnTo>
                    <a:pt x="2257" y="2037"/>
                  </a:lnTo>
                  <a:lnTo>
                    <a:pt x="2257" y="2037"/>
                  </a:lnTo>
                  <a:lnTo>
                    <a:pt x="2269" y="2038"/>
                  </a:lnTo>
                  <a:lnTo>
                    <a:pt x="2280" y="2041"/>
                  </a:lnTo>
                  <a:lnTo>
                    <a:pt x="2291" y="2046"/>
                  </a:lnTo>
                  <a:lnTo>
                    <a:pt x="2300" y="2051"/>
                  </a:lnTo>
                  <a:lnTo>
                    <a:pt x="2285" y="2105"/>
                  </a:lnTo>
                  <a:close/>
                  <a:moveTo>
                    <a:pt x="1850" y="2042"/>
                  </a:moveTo>
                  <a:lnTo>
                    <a:pt x="1904" y="2042"/>
                  </a:lnTo>
                  <a:lnTo>
                    <a:pt x="1841" y="2266"/>
                  </a:lnTo>
                  <a:lnTo>
                    <a:pt x="1793" y="2266"/>
                  </a:lnTo>
                  <a:lnTo>
                    <a:pt x="1768" y="2174"/>
                  </a:lnTo>
                  <a:lnTo>
                    <a:pt x="1768" y="2174"/>
                  </a:lnTo>
                  <a:lnTo>
                    <a:pt x="1756" y="2125"/>
                  </a:lnTo>
                  <a:lnTo>
                    <a:pt x="1756" y="2125"/>
                  </a:lnTo>
                  <a:lnTo>
                    <a:pt x="1751" y="2148"/>
                  </a:lnTo>
                  <a:lnTo>
                    <a:pt x="1744" y="2175"/>
                  </a:lnTo>
                  <a:lnTo>
                    <a:pt x="1720" y="2266"/>
                  </a:lnTo>
                  <a:lnTo>
                    <a:pt x="1672" y="2266"/>
                  </a:lnTo>
                  <a:lnTo>
                    <a:pt x="1671" y="2265"/>
                  </a:lnTo>
                  <a:lnTo>
                    <a:pt x="1608" y="2042"/>
                  </a:lnTo>
                  <a:lnTo>
                    <a:pt x="1665" y="2042"/>
                  </a:lnTo>
                  <a:lnTo>
                    <a:pt x="1686" y="2126"/>
                  </a:lnTo>
                  <a:lnTo>
                    <a:pt x="1686" y="2126"/>
                  </a:lnTo>
                  <a:lnTo>
                    <a:pt x="1692" y="2152"/>
                  </a:lnTo>
                  <a:lnTo>
                    <a:pt x="1697" y="2180"/>
                  </a:lnTo>
                  <a:lnTo>
                    <a:pt x="1697" y="2180"/>
                  </a:lnTo>
                  <a:lnTo>
                    <a:pt x="1703" y="2152"/>
                  </a:lnTo>
                  <a:lnTo>
                    <a:pt x="1711" y="2125"/>
                  </a:lnTo>
                  <a:lnTo>
                    <a:pt x="1734" y="2042"/>
                  </a:lnTo>
                  <a:lnTo>
                    <a:pt x="1781" y="2042"/>
                  </a:lnTo>
                  <a:lnTo>
                    <a:pt x="1804" y="2125"/>
                  </a:lnTo>
                  <a:lnTo>
                    <a:pt x="1804" y="2125"/>
                  </a:lnTo>
                  <a:lnTo>
                    <a:pt x="1811" y="2151"/>
                  </a:lnTo>
                  <a:lnTo>
                    <a:pt x="1817" y="2181"/>
                  </a:lnTo>
                  <a:lnTo>
                    <a:pt x="1817" y="2181"/>
                  </a:lnTo>
                  <a:lnTo>
                    <a:pt x="1823" y="2156"/>
                  </a:lnTo>
                  <a:lnTo>
                    <a:pt x="1830" y="2125"/>
                  </a:lnTo>
                  <a:lnTo>
                    <a:pt x="1850" y="2042"/>
                  </a:lnTo>
                  <a:close/>
                  <a:moveTo>
                    <a:pt x="2016" y="2037"/>
                  </a:moveTo>
                  <a:lnTo>
                    <a:pt x="2016" y="2037"/>
                  </a:lnTo>
                  <a:lnTo>
                    <a:pt x="2006" y="2038"/>
                  </a:lnTo>
                  <a:lnTo>
                    <a:pt x="1995" y="2039"/>
                  </a:lnTo>
                  <a:lnTo>
                    <a:pt x="1985" y="2042"/>
                  </a:lnTo>
                  <a:lnTo>
                    <a:pt x="1976" y="2046"/>
                  </a:lnTo>
                  <a:lnTo>
                    <a:pt x="1967" y="2050"/>
                  </a:lnTo>
                  <a:lnTo>
                    <a:pt x="1958" y="2057"/>
                  </a:lnTo>
                  <a:lnTo>
                    <a:pt x="1951" y="2062"/>
                  </a:lnTo>
                  <a:lnTo>
                    <a:pt x="1944" y="2070"/>
                  </a:lnTo>
                  <a:lnTo>
                    <a:pt x="1937" y="2078"/>
                  </a:lnTo>
                  <a:lnTo>
                    <a:pt x="1932" y="2087"/>
                  </a:lnTo>
                  <a:lnTo>
                    <a:pt x="1926" y="2097"/>
                  </a:lnTo>
                  <a:lnTo>
                    <a:pt x="1923" y="2107"/>
                  </a:lnTo>
                  <a:lnTo>
                    <a:pt x="1920" y="2118"/>
                  </a:lnTo>
                  <a:lnTo>
                    <a:pt x="1916" y="2130"/>
                  </a:lnTo>
                  <a:lnTo>
                    <a:pt x="1915" y="2141"/>
                  </a:lnTo>
                  <a:lnTo>
                    <a:pt x="1915" y="2155"/>
                  </a:lnTo>
                  <a:lnTo>
                    <a:pt x="1915" y="2155"/>
                  </a:lnTo>
                  <a:lnTo>
                    <a:pt x="1915" y="2167"/>
                  </a:lnTo>
                  <a:lnTo>
                    <a:pt x="1916" y="2179"/>
                  </a:lnTo>
                  <a:lnTo>
                    <a:pt x="1920" y="2190"/>
                  </a:lnTo>
                  <a:lnTo>
                    <a:pt x="1923" y="2201"/>
                  </a:lnTo>
                  <a:lnTo>
                    <a:pt x="1926" y="2211"/>
                  </a:lnTo>
                  <a:lnTo>
                    <a:pt x="1932" y="2221"/>
                  </a:lnTo>
                  <a:lnTo>
                    <a:pt x="1937" y="2230"/>
                  </a:lnTo>
                  <a:lnTo>
                    <a:pt x="1944" y="2238"/>
                  </a:lnTo>
                  <a:lnTo>
                    <a:pt x="1951" y="2246"/>
                  </a:lnTo>
                  <a:lnTo>
                    <a:pt x="1958" y="2252"/>
                  </a:lnTo>
                  <a:lnTo>
                    <a:pt x="1967" y="2258"/>
                  </a:lnTo>
                  <a:lnTo>
                    <a:pt x="1976" y="2262"/>
                  </a:lnTo>
                  <a:lnTo>
                    <a:pt x="1985" y="2266"/>
                  </a:lnTo>
                  <a:lnTo>
                    <a:pt x="1995" y="2269"/>
                  </a:lnTo>
                  <a:lnTo>
                    <a:pt x="2006" y="2270"/>
                  </a:lnTo>
                  <a:lnTo>
                    <a:pt x="2016" y="2271"/>
                  </a:lnTo>
                  <a:lnTo>
                    <a:pt x="2016" y="2271"/>
                  </a:lnTo>
                  <a:lnTo>
                    <a:pt x="2027" y="2270"/>
                  </a:lnTo>
                  <a:lnTo>
                    <a:pt x="2039" y="2269"/>
                  </a:lnTo>
                  <a:lnTo>
                    <a:pt x="2049" y="2266"/>
                  </a:lnTo>
                  <a:lnTo>
                    <a:pt x="2057" y="2262"/>
                  </a:lnTo>
                  <a:lnTo>
                    <a:pt x="2066" y="2258"/>
                  </a:lnTo>
                  <a:lnTo>
                    <a:pt x="2075" y="2252"/>
                  </a:lnTo>
                  <a:lnTo>
                    <a:pt x="2083" y="2246"/>
                  </a:lnTo>
                  <a:lnTo>
                    <a:pt x="2090" y="2238"/>
                  </a:lnTo>
                  <a:lnTo>
                    <a:pt x="2096" y="2230"/>
                  </a:lnTo>
                  <a:lnTo>
                    <a:pt x="2102" y="2221"/>
                  </a:lnTo>
                  <a:lnTo>
                    <a:pt x="2106" y="2211"/>
                  </a:lnTo>
                  <a:lnTo>
                    <a:pt x="2111" y="2201"/>
                  </a:lnTo>
                  <a:lnTo>
                    <a:pt x="2114" y="2190"/>
                  </a:lnTo>
                  <a:lnTo>
                    <a:pt x="2116" y="2179"/>
                  </a:lnTo>
                  <a:lnTo>
                    <a:pt x="2119" y="2167"/>
                  </a:lnTo>
                  <a:lnTo>
                    <a:pt x="2119" y="2155"/>
                  </a:lnTo>
                  <a:lnTo>
                    <a:pt x="2119" y="2155"/>
                  </a:lnTo>
                  <a:lnTo>
                    <a:pt x="2119" y="2141"/>
                  </a:lnTo>
                  <a:lnTo>
                    <a:pt x="2116" y="2130"/>
                  </a:lnTo>
                  <a:lnTo>
                    <a:pt x="2114" y="2118"/>
                  </a:lnTo>
                  <a:lnTo>
                    <a:pt x="2111" y="2107"/>
                  </a:lnTo>
                  <a:lnTo>
                    <a:pt x="2106" y="2097"/>
                  </a:lnTo>
                  <a:lnTo>
                    <a:pt x="2102" y="2087"/>
                  </a:lnTo>
                  <a:lnTo>
                    <a:pt x="2096" y="2078"/>
                  </a:lnTo>
                  <a:lnTo>
                    <a:pt x="2090" y="2070"/>
                  </a:lnTo>
                  <a:lnTo>
                    <a:pt x="2083" y="2062"/>
                  </a:lnTo>
                  <a:lnTo>
                    <a:pt x="2075" y="2057"/>
                  </a:lnTo>
                  <a:lnTo>
                    <a:pt x="2066" y="2050"/>
                  </a:lnTo>
                  <a:lnTo>
                    <a:pt x="2057" y="2046"/>
                  </a:lnTo>
                  <a:lnTo>
                    <a:pt x="2049" y="2042"/>
                  </a:lnTo>
                  <a:lnTo>
                    <a:pt x="2039" y="2039"/>
                  </a:lnTo>
                  <a:lnTo>
                    <a:pt x="2027" y="2038"/>
                  </a:lnTo>
                  <a:lnTo>
                    <a:pt x="2016" y="2037"/>
                  </a:lnTo>
                  <a:lnTo>
                    <a:pt x="2016" y="2037"/>
                  </a:lnTo>
                  <a:close/>
                  <a:moveTo>
                    <a:pt x="2016" y="2219"/>
                  </a:moveTo>
                  <a:lnTo>
                    <a:pt x="2016" y="2219"/>
                  </a:lnTo>
                  <a:lnTo>
                    <a:pt x="2006" y="2218"/>
                  </a:lnTo>
                  <a:lnTo>
                    <a:pt x="1998" y="2215"/>
                  </a:lnTo>
                  <a:lnTo>
                    <a:pt x="1991" y="2209"/>
                  </a:lnTo>
                  <a:lnTo>
                    <a:pt x="1984" y="2201"/>
                  </a:lnTo>
                  <a:lnTo>
                    <a:pt x="1978" y="2192"/>
                  </a:lnTo>
                  <a:lnTo>
                    <a:pt x="1974" y="2181"/>
                  </a:lnTo>
                  <a:lnTo>
                    <a:pt x="1972" y="2168"/>
                  </a:lnTo>
                  <a:lnTo>
                    <a:pt x="1972" y="2155"/>
                  </a:lnTo>
                  <a:lnTo>
                    <a:pt x="1972" y="2155"/>
                  </a:lnTo>
                  <a:lnTo>
                    <a:pt x="1972" y="2140"/>
                  </a:lnTo>
                  <a:lnTo>
                    <a:pt x="1974" y="2128"/>
                  </a:lnTo>
                  <a:lnTo>
                    <a:pt x="1978" y="2117"/>
                  </a:lnTo>
                  <a:lnTo>
                    <a:pt x="1984" y="2107"/>
                  </a:lnTo>
                  <a:lnTo>
                    <a:pt x="1991" y="2099"/>
                  </a:lnTo>
                  <a:lnTo>
                    <a:pt x="1998" y="2093"/>
                  </a:lnTo>
                  <a:lnTo>
                    <a:pt x="2006" y="2090"/>
                  </a:lnTo>
                  <a:lnTo>
                    <a:pt x="2016" y="2089"/>
                  </a:lnTo>
                  <a:lnTo>
                    <a:pt x="2016" y="2089"/>
                  </a:lnTo>
                  <a:lnTo>
                    <a:pt x="2026" y="2090"/>
                  </a:lnTo>
                  <a:lnTo>
                    <a:pt x="2035" y="2093"/>
                  </a:lnTo>
                  <a:lnTo>
                    <a:pt x="2043" y="2099"/>
                  </a:lnTo>
                  <a:lnTo>
                    <a:pt x="2050" y="2107"/>
                  </a:lnTo>
                  <a:lnTo>
                    <a:pt x="2055" y="2117"/>
                  </a:lnTo>
                  <a:lnTo>
                    <a:pt x="2059" y="2128"/>
                  </a:lnTo>
                  <a:lnTo>
                    <a:pt x="2061" y="2140"/>
                  </a:lnTo>
                  <a:lnTo>
                    <a:pt x="2062" y="2155"/>
                  </a:lnTo>
                  <a:lnTo>
                    <a:pt x="2062" y="2155"/>
                  </a:lnTo>
                  <a:lnTo>
                    <a:pt x="2061" y="2168"/>
                  </a:lnTo>
                  <a:lnTo>
                    <a:pt x="2059" y="2181"/>
                  </a:lnTo>
                  <a:lnTo>
                    <a:pt x="2055" y="2192"/>
                  </a:lnTo>
                  <a:lnTo>
                    <a:pt x="2050" y="2201"/>
                  </a:lnTo>
                  <a:lnTo>
                    <a:pt x="2043" y="2209"/>
                  </a:lnTo>
                  <a:lnTo>
                    <a:pt x="2035" y="2215"/>
                  </a:lnTo>
                  <a:lnTo>
                    <a:pt x="2026" y="2218"/>
                  </a:lnTo>
                  <a:lnTo>
                    <a:pt x="2016" y="2219"/>
                  </a:lnTo>
                  <a:lnTo>
                    <a:pt x="2016" y="2219"/>
                  </a:lnTo>
                  <a:close/>
                  <a:moveTo>
                    <a:pt x="843" y="2116"/>
                  </a:moveTo>
                  <a:lnTo>
                    <a:pt x="910" y="2266"/>
                  </a:lnTo>
                  <a:lnTo>
                    <a:pt x="849" y="2266"/>
                  </a:lnTo>
                  <a:lnTo>
                    <a:pt x="803" y="2162"/>
                  </a:lnTo>
                  <a:lnTo>
                    <a:pt x="772" y="2199"/>
                  </a:lnTo>
                  <a:lnTo>
                    <a:pt x="772" y="2266"/>
                  </a:lnTo>
                  <a:lnTo>
                    <a:pt x="718" y="2266"/>
                  </a:lnTo>
                  <a:lnTo>
                    <a:pt x="718" y="1977"/>
                  </a:lnTo>
                  <a:lnTo>
                    <a:pt x="772" y="1949"/>
                  </a:lnTo>
                  <a:lnTo>
                    <a:pt x="772" y="2128"/>
                  </a:lnTo>
                  <a:lnTo>
                    <a:pt x="772" y="2128"/>
                  </a:lnTo>
                  <a:lnTo>
                    <a:pt x="794" y="2099"/>
                  </a:lnTo>
                  <a:lnTo>
                    <a:pt x="838" y="2042"/>
                  </a:lnTo>
                  <a:lnTo>
                    <a:pt x="903" y="2042"/>
                  </a:lnTo>
                  <a:lnTo>
                    <a:pt x="843" y="2116"/>
                  </a:lnTo>
                  <a:close/>
                  <a:moveTo>
                    <a:pt x="1105" y="2266"/>
                  </a:moveTo>
                  <a:lnTo>
                    <a:pt x="1049" y="2266"/>
                  </a:lnTo>
                  <a:lnTo>
                    <a:pt x="1049" y="2042"/>
                  </a:lnTo>
                  <a:lnTo>
                    <a:pt x="1105" y="2042"/>
                  </a:lnTo>
                  <a:lnTo>
                    <a:pt x="1105" y="2061"/>
                  </a:lnTo>
                  <a:lnTo>
                    <a:pt x="1105" y="2061"/>
                  </a:lnTo>
                  <a:lnTo>
                    <a:pt x="1110" y="2056"/>
                  </a:lnTo>
                  <a:lnTo>
                    <a:pt x="1116" y="2051"/>
                  </a:lnTo>
                  <a:lnTo>
                    <a:pt x="1123" y="2047"/>
                  </a:lnTo>
                  <a:lnTo>
                    <a:pt x="1129" y="2043"/>
                  </a:lnTo>
                  <a:lnTo>
                    <a:pt x="1137" y="2041"/>
                  </a:lnTo>
                  <a:lnTo>
                    <a:pt x="1145" y="2039"/>
                  </a:lnTo>
                  <a:lnTo>
                    <a:pt x="1153" y="2038"/>
                  </a:lnTo>
                  <a:lnTo>
                    <a:pt x="1162" y="2037"/>
                  </a:lnTo>
                  <a:lnTo>
                    <a:pt x="1162" y="2037"/>
                  </a:lnTo>
                  <a:lnTo>
                    <a:pt x="1172" y="2038"/>
                  </a:lnTo>
                  <a:lnTo>
                    <a:pt x="1180" y="2039"/>
                  </a:lnTo>
                  <a:lnTo>
                    <a:pt x="1188" y="2041"/>
                  </a:lnTo>
                  <a:lnTo>
                    <a:pt x="1197" y="2043"/>
                  </a:lnTo>
                  <a:lnTo>
                    <a:pt x="1204" y="2048"/>
                  </a:lnTo>
                  <a:lnTo>
                    <a:pt x="1210" y="2052"/>
                  </a:lnTo>
                  <a:lnTo>
                    <a:pt x="1217" y="2057"/>
                  </a:lnTo>
                  <a:lnTo>
                    <a:pt x="1223" y="2063"/>
                  </a:lnTo>
                  <a:lnTo>
                    <a:pt x="1227" y="2070"/>
                  </a:lnTo>
                  <a:lnTo>
                    <a:pt x="1232" y="2078"/>
                  </a:lnTo>
                  <a:lnTo>
                    <a:pt x="1235" y="2086"/>
                  </a:lnTo>
                  <a:lnTo>
                    <a:pt x="1238" y="2096"/>
                  </a:lnTo>
                  <a:lnTo>
                    <a:pt x="1240" y="2106"/>
                  </a:lnTo>
                  <a:lnTo>
                    <a:pt x="1242" y="2116"/>
                  </a:lnTo>
                  <a:lnTo>
                    <a:pt x="1243" y="2127"/>
                  </a:lnTo>
                  <a:lnTo>
                    <a:pt x="1244" y="2139"/>
                  </a:lnTo>
                  <a:lnTo>
                    <a:pt x="1244" y="2266"/>
                  </a:lnTo>
                  <a:lnTo>
                    <a:pt x="1188" y="2266"/>
                  </a:lnTo>
                  <a:lnTo>
                    <a:pt x="1188" y="2142"/>
                  </a:lnTo>
                  <a:lnTo>
                    <a:pt x="1188" y="2142"/>
                  </a:lnTo>
                  <a:lnTo>
                    <a:pt x="1187" y="2130"/>
                  </a:lnTo>
                  <a:lnTo>
                    <a:pt x="1186" y="2118"/>
                  </a:lnTo>
                  <a:lnTo>
                    <a:pt x="1183" y="2109"/>
                  </a:lnTo>
                  <a:lnTo>
                    <a:pt x="1178" y="2101"/>
                  </a:lnTo>
                  <a:lnTo>
                    <a:pt x="1173" y="2096"/>
                  </a:lnTo>
                  <a:lnTo>
                    <a:pt x="1166" y="2091"/>
                  </a:lnTo>
                  <a:lnTo>
                    <a:pt x="1157" y="2089"/>
                  </a:lnTo>
                  <a:lnTo>
                    <a:pt x="1147" y="2088"/>
                  </a:lnTo>
                  <a:lnTo>
                    <a:pt x="1147" y="2088"/>
                  </a:lnTo>
                  <a:lnTo>
                    <a:pt x="1138" y="2089"/>
                  </a:lnTo>
                  <a:lnTo>
                    <a:pt x="1129" y="2091"/>
                  </a:lnTo>
                  <a:lnTo>
                    <a:pt x="1122" y="2096"/>
                  </a:lnTo>
                  <a:lnTo>
                    <a:pt x="1116" y="2102"/>
                  </a:lnTo>
                  <a:lnTo>
                    <a:pt x="1112" y="2109"/>
                  </a:lnTo>
                  <a:lnTo>
                    <a:pt x="1108" y="2119"/>
                  </a:lnTo>
                  <a:lnTo>
                    <a:pt x="1106" y="2130"/>
                  </a:lnTo>
                  <a:lnTo>
                    <a:pt x="1105" y="2142"/>
                  </a:lnTo>
                  <a:lnTo>
                    <a:pt x="1105" y="2266"/>
                  </a:lnTo>
                  <a:close/>
                  <a:moveTo>
                    <a:pt x="1418" y="2058"/>
                  </a:moveTo>
                  <a:lnTo>
                    <a:pt x="1418" y="2058"/>
                  </a:lnTo>
                  <a:lnTo>
                    <a:pt x="1413" y="2053"/>
                  </a:lnTo>
                  <a:lnTo>
                    <a:pt x="1407" y="2049"/>
                  </a:lnTo>
                  <a:lnTo>
                    <a:pt x="1402" y="2046"/>
                  </a:lnTo>
                  <a:lnTo>
                    <a:pt x="1395" y="2042"/>
                  </a:lnTo>
                  <a:lnTo>
                    <a:pt x="1388" y="2040"/>
                  </a:lnTo>
                  <a:lnTo>
                    <a:pt x="1382" y="2039"/>
                  </a:lnTo>
                  <a:lnTo>
                    <a:pt x="1375" y="2038"/>
                  </a:lnTo>
                  <a:lnTo>
                    <a:pt x="1368" y="2037"/>
                  </a:lnTo>
                  <a:lnTo>
                    <a:pt x="1368" y="2037"/>
                  </a:lnTo>
                  <a:lnTo>
                    <a:pt x="1358" y="2038"/>
                  </a:lnTo>
                  <a:lnTo>
                    <a:pt x="1349" y="2039"/>
                  </a:lnTo>
                  <a:lnTo>
                    <a:pt x="1340" y="2041"/>
                  </a:lnTo>
                  <a:lnTo>
                    <a:pt x="1332" y="2046"/>
                  </a:lnTo>
                  <a:lnTo>
                    <a:pt x="1324" y="2049"/>
                  </a:lnTo>
                  <a:lnTo>
                    <a:pt x="1317" y="2055"/>
                  </a:lnTo>
                  <a:lnTo>
                    <a:pt x="1310" y="2061"/>
                  </a:lnTo>
                  <a:lnTo>
                    <a:pt x="1304" y="2068"/>
                  </a:lnTo>
                  <a:lnTo>
                    <a:pt x="1298" y="2076"/>
                  </a:lnTo>
                  <a:lnTo>
                    <a:pt x="1294" y="2085"/>
                  </a:lnTo>
                  <a:lnTo>
                    <a:pt x="1289" y="2093"/>
                  </a:lnTo>
                  <a:lnTo>
                    <a:pt x="1286" y="2105"/>
                  </a:lnTo>
                  <a:lnTo>
                    <a:pt x="1284" y="2115"/>
                  </a:lnTo>
                  <a:lnTo>
                    <a:pt x="1282" y="2127"/>
                  </a:lnTo>
                  <a:lnTo>
                    <a:pt x="1280" y="2139"/>
                  </a:lnTo>
                  <a:lnTo>
                    <a:pt x="1280" y="2151"/>
                  </a:lnTo>
                  <a:lnTo>
                    <a:pt x="1280" y="2151"/>
                  </a:lnTo>
                  <a:lnTo>
                    <a:pt x="1280" y="2166"/>
                  </a:lnTo>
                  <a:lnTo>
                    <a:pt x="1282" y="2178"/>
                  </a:lnTo>
                  <a:lnTo>
                    <a:pt x="1284" y="2190"/>
                  </a:lnTo>
                  <a:lnTo>
                    <a:pt x="1286" y="2202"/>
                  </a:lnTo>
                  <a:lnTo>
                    <a:pt x="1289" y="2212"/>
                  </a:lnTo>
                  <a:lnTo>
                    <a:pt x="1294" y="2222"/>
                  </a:lnTo>
                  <a:lnTo>
                    <a:pt x="1298" y="2231"/>
                  </a:lnTo>
                  <a:lnTo>
                    <a:pt x="1304" y="2239"/>
                  </a:lnTo>
                  <a:lnTo>
                    <a:pt x="1309" y="2247"/>
                  </a:lnTo>
                  <a:lnTo>
                    <a:pt x="1316" y="2252"/>
                  </a:lnTo>
                  <a:lnTo>
                    <a:pt x="1323" y="2258"/>
                  </a:lnTo>
                  <a:lnTo>
                    <a:pt x="1330" y="2262"/>
                  </a:lnTo>
                  <a:lnTo>
                    <a:pt x="1339" y="2266"/>
                  </a:lnTo>
                  <a:lnTo>
                    <a:pt x="1348" y="2269"/>
                  </a:lnTo>
                  <a:lnTo>
                    <a:pt x="1357" y="2270"/>
                  </a:lnTo>
                  <a:lnTo>
                    <a:pt x="1367" y="2271"/>
                  </a:lnTo>
                  <a:lnTo>
                    <a:pt x="1367" y="2271"/>
                  </a:lnTo>
                  <a:lnTo>
                    <a:pt x="1374" y="2270"/>
                  </a:lnTo>
                  <a:lnTo>
                    <a:pt x="1382" y="2269"/>
                  </a:lnTo>
                  <a:lnTo>
                    <a:pt x="1388" y="2268"/>
                  </a:lnTo>
                  <a:lnTo>
                    <a:pt x="1395" y="2266"/>
                  </a:lnTo>
                  <a:lnTo>
                    <a:pt x="1401" y="2262"/>
                  </a:lnTo>
                  <a:lnTo>
                    <a:pt x="1407" y="2259"/>
                  </a:lnTo>
                  <a:lnTo>
                    <a:pt x="1413" y="2255"/>
                  </a:lnTo>
                  <a:lnTo>
                    <a:pt x="1418" y="2249"/>
                  </a:lnTo>
                  <a:lnTo>
                    <a:pt x="1418" y="2255"/>
                  </a:lnTo>
                  <a:lnTo>
                    <a:pt x="1418" y="2255"/>
                  </a:lnTo>
                  <a:lnTo>
                    <a:pt x="1418" y="2264"/>
                  </a:lnTo>
                  <a:lnTo>
                    <a:pt x="1417" y="2274"/>
                  </a:lnTo>
                  <a:lnTo>
                    <a:pt x="1414" y="2284"/>
                  </a:lnTo>
                  <a:lnTo>
                    <a:pt x="1412" y="2288"/>
                  </a:lnTo>
                  <a:lnTo>
                    <a:pt x="1409" y="2293"/>
                  </a:lnTo>
                  <a:lnTo>
                    <a:pt x="1405" y="2297"/>
                  </a:lnTo>
                  <a:lnTo>
                    <a:pt x="1401" y="2301"/>
                  </a:lnTo>
                  <a:lnTo>
                    <a:pt x="1395" y="2305"/>
                  </a:lnTo>
                  <a:lnTo>
                    <a:pt x="1388" y="2308"/>
                  </a:lnTo>
                  <a:lnTo>
                    <a:pt x="1379" y="2310"/>
                  </a:lnTo>
                  <a:lnTo>
                    <a:pt x="1370" y="2313"/>
                  </a:lnTo>
                  <a:lnTo>
                    <a:pt x="1359" y="2314"/>
                  </a:lnTo>
                  <a:lnTo>
                    <a:pt x="1346" y="2314"/>
                  </a:lnTo>
                  <a:lnTo>
                    <a:pt x="1344" y="2314"/>
                  </a:lnTo>
                  <a:lnTo>
                    <a:pt x="1364" y="2357"/>
                  </a:lnTo>
                  <a:lnTo>
                    <a:pt x="1365" y="2357"/>
                  </a:lnTo>
                  <a:lnTo>
                    <a:pt x="1365" y="2357"/>
                  </a:lnTo>
                  <a:lnTo>
                    <a:pt x="1378" y="2357"/>
                  </a:lnTo>
                  <a:lnTo>
                    <a:pt x="1390" y="2356"/>
                  </a:lnTo>
                  <a:lnTo>
                    <a:pt x="1402" y="2353"/>
                  </a:lnTo>
                  <a:lnTo>
                    <a:pt x="1413" y="2350"/>
                  </a:lnTo>
                  <a:lnTo>
                    <a:pt x="1423" y="2346"/>
                  </a:lnTo>
                  <a:lnTo>
                    <a:pt x="1432" y="2341"/>
                  </a:lnTo>
                  <a:lnTo>
                    <a:pt x="1439" y="2336"/>
                  </a:lnTo>
                  <a:lnTo>
                    <a:pt x="1446" y="2329"/>
                  </a:lnTo>
                  <a:lnTo>
                    <a:pt x="1453" y="2321"/>
                  </a:lnTo>
                  <a:lnTo>
                    <a:pt x="1458" y="2314"/>
                  </a:lnTo>
                  <a:lnTo>
                    <a:pt x="1463" y="2304"/>
                  </a:lnTo>
                  <a:lnTo>
                    <a:pt x="1466" y="2294"/>
                  </a:lnTo>
                  <a:lnTo>
                    <a:pt x="1469" y="2284"/>
                  </a:lnTo>
                  <a:lnTo>
                    <a:pt x="1472" y="2271"/>
                  </a:lnTo>
                  <a:lnTo>
                    <a:pt x="1473" y="2259"/>
                  </a:lnTo>
                  <a:lnTo>
                    <a:pt x="1473" y="2246"/>
                  </a:lnTo>
                  <a:lnTo>
                    <a:pt x="1473" y="2042"/>
                  </a:lnTo>
                  <a:lnTo>
                    <a:pt x="1418" y="2042"/>
                  </a:lnTo>
                  <a:lnTo>
                    <a:pt x="1418" y="2058"/>
                  </a:lnTo>
                  <a:close/>
                  <a:moveTo>
                    <a:pt x="1418" y="2110"/>
                  </a:moveTo>
                  <a:lnTo>
                    <a:pt x="1418" y="2198"/>
                  </a:lnTo>
                  <a:lnTo>
                    <a:pt x="1418" y="2198"/>
                  </a:lnTo>
                  <a:lnTo>
                    <a:pt x="1411" y="2206"/>
                  </a:lnTo>
                  <a:lnTo>
                    <a:pt x="1403" y="2214"/>
                  </a:lnTo>
                  <a:lnTo>
                    <a:pt x="1397" y="2216"/>
                  </a:lnTo>
                  <a:lnTo>
                    <a:pt x="1392" y="2218"/>
                  </a:lnTo>
                  <a:lnTo>
                    <a:pt x="1386" y="2219"/>
                  </a:lnTo>
                  <a:lnTo>
                    <a:pt x="1378" y="2220"/>
                  </a:lnTo>
                  <a:lnTo>
                    <a:pt x="1378" y="2220"/>
                  </a:lnTo>
                  <a:lnTo>
                    <a:pt x="1372" y="2219"/>
                  </a:lnTo>
                  <a:lnTo>
                    <a:pt x="1364" y="2217"/>
                  </a:lnTo>
                  <a:lnTo>
                    <a:pt x="1357" y="2214"/>
                  </a:lnTo>
                  <a:lnTo>
                    <a:pt x="1350" y="2207"/>
                  </a:lnTo>
                  <a:lnTo>
                    <a:pt x="1345" y="2198"/>
                  </a:lnTo>
                  <a:lnTo>
                    <a:pt x="1340" y="2186"/>
                  </a:lnTo>
                  <a:lnTo>
                    <a:pt x="1338" y="2170"/>
                  </a:lnTo>
                  <a:lnTo>
                    <a:pt x="1337" y="2150"/>
                  </a:lnTo>
                  <a:lnTo>
                    <a:pt x="1337" y="2150"/>
                  </a:lnTo>
                  <a:lnTo>
                    <a:pt x="1338" y="2133"/>
                  </a:lnTo>
                  <a:lnTo>
                    <a:pt x="1340" y="2119"/>
                  </a:lnTo>
                  <a:lnTo>
                    <a:pt x="1345" y="2108"/>
                  </a:lnTo>
                  <a:lnTo>
                    <a:pt x="1350" y="2100"/>
                  </a:lnTo>
                  <a:lnTo>
                    <a:pt x="1357" y="2095"/>
                  </a:lnTo>
                  <a:lnTo>
                    <a:pt x="1364" y="2090"/>
                  </a:lnTo>
                  <a:lnTo>
                    <a:pt x="1372" y="2089"/>
                  </a:lnTo>
                  <a:lnTo>
                    <a:pt x="1378" y="2088"/>
                  </a:lnTo>
                  <a:lnTo>
                    <a:pt x="1378" y="2088"/>
                  </a:lnTo>
                  <a:lnTo>
                    <a:pt x="1386" y="2089"/>
                  </a:lnTo>
                  <a:lnTo>
                    <a:pt x="1393" y="2090"/>
                  </a:lnTo>
                  <a:lnTo>
                    <a:pt x="1398" y="2092"/>
                  </a:lnTo>
                  <a:lnTo>
                    <a:pt x="1404" y="2096"/>
                  </a:lnTo>
                  <a:lnTo>
                    <a:pt x="1408" y="2099"/>
                  </a:lnTo>
                  <a:lnTo>
                    <a:pt x="1412" y="2102"/>
                  </a:lnTo>
                  <a:lnTo>
                    <a:pt x="1418" y="2110"/>
                  </a:lnTo>
                  <a:lnTo>
                    <a:pt x="1418" y="2110"/>
                  </a:lnTo>
                  <a:close/>
                  <a:moveTo>
                    <a:pt x="945" y="2042"/>
                  </a:moveTo>
                  <a:lnTo>
                    <a:pt x="1000" y="2042"/>
                  </a:lnTo>
                  <a:lnTo>
                    <a:pt x="1000" y="2139"/>
                  </a:lnTo>
                  <a:lnTo>
                    <a:pt x="1000" y="2266"/>
                  </a:lnTo>
                  <a:lnTo>
                    <a:pt x="945" y="2266"/>
                  </a:lnTo>
                  <a:lnTo>
                    <a:pt x="945" y="2042"/>
                  </a:lnTo>
                  <a:close/>
                  <a:moveTo>
                    <a:pt x="1000" y="1982"/>
                  </a:moveTo>
                  <a:lnTo>
                    <a:pt x="1000" y="2010"/>
                  </a:lnTo>
                  <a:lnTo>
                    <a:pt x="945" y="2010"/>
                  </a:lnTo>
                  <a:lnTo>
                    <a:pt x="945" y="1954"/>
                  </a:lnTo>
                  <a:lnTo>
                    <a:pt x="1000" y="1954"/>
                  </a:lnTo>
                  <a:lnTo>
                    <a:pt x="1000" y="1982"/>
                  </a:lnTo>
                  <a:close/>
                  <a:moveTo>
                    <a:pt x="2325" y="1977"/>
                  </a:moveTo>
                  <a:lnTo>
                    <a:pt x="2381" y="1949"/>
                  </a:lnTo>
                  <a:lnTo>
                    <a:pt x="2381" y="2144"/>
                  </a:lnTo>
                  <a:lnTo>
                    <a:pt x="2381" y="2266"/>
                  </a:lnTo>
                  <a:lnTo>
                    <a:pt x="2325" y="2266"/>
                  </a:lnTo>
                  <a:lnTo>
                    <a:pt x="2325" y="1977"/>
                  </a:lnTo>
                  <a:close/>
                  <a:moveTo>
                    <a:pt x="400" y="762"/>
                  </a:moveTo>
                  <a:lnTo>
                    <a:pt x="856" y="762"/>
                  </a:lnTo>
                  <a:lnTo>
                    <a:pt x="856" y="498"/>
                  </a:lnTo>
                  <a:lnTo>
                    <a:pt x="400" y="498"/>
                  </a:lnTo>
                  <a:lnTo>
                    <a:pt x="400" y="290"/>
                  </a:lnTo>
                  <a:lnTo>
                    <a:pt x="905" y="290"/>
                  </a:lnTo>
                  <a:lnTo>
                    <a:pt x="737" y="0"/>
                  </a:lnTo>
                  <a:lnTo>
                    <a:pt x="22" y="0"/>
                  </a:lnTo>
                  <a:lnTo>
                    <a:pt x="22" y="1261"/>
                  </a:lnTo>
                  <a:lnTo>
                    <a:pt x="1030" y="1261"/>
                  </a:lnTo>
                  <a:lnTo>
                    <a:pt x="1030" y="970"/>
                  </a:lnTo>
                  <a:lnTo>
                    <a:pt x="400" y="970"/>
                  </a:lnTo>
                  <a:lnTo>
                    <a:pt x="400" y="762"/>
                  </a:lnTo>
                  <a:close/>
                  <a:moveTo>
                    <a:pt x="1702" y="0"/>
                  </a:moveTo>
                  <a:lnTo>
                    <a:pt x="1487" y="411"/>
                  </a:lnTo>
                  <a:lnTo>
                    <a:pt x="1274" y="0"/>
                  </a:lnTo>
                  <a:lnTo>
                    <a:pt x="856" y="0"/>
                  </a:lnTo>
                  <a:lnTo>
                    <a:pt x="1296" y="762"/>
                  </a:lnTo>
                  <a:lnTo>
                    <a:pt x="1296" y="1261"/>
                  </a:lnTo>
                  <a:lnTo>
                    <a:pt x="1673" y="1261"/>
                  </a:lnTo>
                  <a:lnTo>
                    <a:pt x="1673" y="762"/>
                  </a:lnTo>
                  <a:lnTo>
                    <a:pt x="2114" y="0"/>
                  </a:lnTo>
                  <a:lnTo>
                    <a:pt x="1702" y="0"/>
                  </a:lnTo>
                  <a:close/>
                </a:path>
              </a:pathLst>
            </a:custGeom>
            <a:solidFill>
              <a:srgbClr val="2E2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a:p>
          </p:txBody>
        </p:sp>
      </p:grpSp>
    </p:spTree>
    <p:extLst>
      <p:ext uri="{BB962C8B-B14F-4D97-AF65-F5344CB8AC3E}">
        <p14:creationId xmlns:p14="http://schemas.microsoft.com/office/powerpoint/2010/main" val="360032086"/>
      </p:ext>
    </p:extLst>
  </p:cSld>
  <p:clrMapOvr>
    <a:masterClrMapping/>
  </p:clrMapOvr>
  <p:extLst>
    <p:ext uri="{DCECCB84-F9BA-43D5-87BE-67443E8EF086}">
      <p15:sldGuideLst xmlns:p15="http://schemas.microsoft.com/office/powerpoint/2012/main">
        <p15:guide id="1" orient="horz" pos="2160">
          <p15:clr>
            <a:srgbClr val="FBAE40"/>
          </p15:clr>
        </p15:guide>
        <p15:guide id="2" pos="3842">
          <p15:clr>
            <a:srgbClr val="FBAE40"/>
          </p15:clr>
        </p15:guide>
      </p15:sldGuideLst>
    </p:ext>
  </p:extLst>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preserve="1" userDrawn="1">
  <p:cSld name="Approved question wide">
    <p:spTree>
      <p:nvGrpSpPr>
        <p:cNvPr id="1" name=""/>
        <p:cNvGrpSpPr/>
        <p:nvPr/>
      </p:nvGrpSpPr>
      <p:grpSpPr>
        <a:xfrm>
          <a:off x="0" y="0"/>
          <a:ext cx="0" cy="0"/>
          <a:chOff x="0" y="0"/>
          <a:chExt cx="0" cy="0"/>
        </a:xfrm>
      </p:grpSpPr>
      <p:pic>
        <p:nvPicPr>
          <p:cNvPr id="119" name="Picture 118">
            <a:extLst>
              <a:ext uri="{FF2B5EF4-FFF2-40B4-BE49-F238E27FC236}">
                <a16:creationId xmlns:a16="http://schemas.microsoft.com/office/drawing/2014/main" id="{EAA736A0-D2E9-4CA1-BF9F-5E33CF39B834}"/>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09918" y="457200"/>
            <a:ext cx="6208959" cy="3930900"/>
          </a:xfrm>
          <a:prstGeom prst="rect">
            <a:avLst/>
          </a:prstGeom>
        </p:spPr>
      </p:pic>
      <p:grpSp>
        <p:nvGrpSpPr>
          <p:cNvPr id="79" name="Group 4">
            <a:extLst>
              <a:ext uri="{FF2B5EF4-FFF2-40B4-BE49-F238E27FC236}">
                <a16:creationId xmlns:a16="http://schemas.microsoft.com/office/drawing/2014/main" id="{A159D8C9-C19B-4DF7-9C5A-22EDB8A5FB96}"/>
              </a:ext>
            </a:extLst>
          </p:cNvPr>
          <p:cNvGrpSpPr>
            <a:grpSpLocks noChangeAspect="1"/>
          </p:cNvGrpSpPr>
          <p:nvPr userDrawn="1"/>
        </p:nvGrpSpPr>
        <p:grpSpPr bwMode="auto">
          <a:xfrm>
            <a:off x="10286006" y="5340350"/>
            <a:ext cx="1317252" cy="1157288"/>
            <a:chOff x="4857" y="3364"/>
            <a:chExt cx="622" cy="729"/>
          </a:xfrm>
        </p:grpSpPr>
        <p:sp>
          <p:nvSpPr>
            <p:cNvPr id="80" name="AutoShape 3">
              <a:extLst>
                <a:ext uri="{FF2B5EF4-FFF2-40B4-BE49-F238E27FC236}">
                  <a16:creationId xmlns:a16="http://schemas.microsoft.com/office/drawing/2014/main" id="{D95FB310-FD8D-4315-8C3A-8966DC1515AB}"/>
                </a:ext>
              </a:extLst>
            </p:cNvPr>
            <p:cNvSpPr>
              <a:spLocks noChangeAspect="1" noChangeArrowheads="1" noTextEdit="1"/>
            </p:cNvSpPr>
            <p:nvPr userDrawn="1"/>
          </p:nvSpPr>
          <p:spPr bwMode="auto">
            <a:xfrm>
              <a:off x="4857" y="3364"/>
              <a:ext cx="622" cy="7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800"/>
            </a:p>
          </p:txBody>
        </p:sp>
        <p:sp>
          <p:nvSpPr>
            <p:cNvPr id="81" name="Freeform 5">
              <a:extLst>
                <a:ext uri="{FF2B5EF4-FFF2-40B4-BE49-F238E27FC236}">
                  <a16:creationId xmlns:a16="http://schemas.microsoft.com/office/drawing/2014/main" id="{B0F72F2B-2B88-4D56-A5C3-5C83787BA011}"/>
                </a:ext>
              </a:extLst>
            </p:cNvPr>
            <p:cNvSpPr>
              <a:spLocks/>
            </p:cNvSpPr>
            <p:nvPr userDrawn="1"/>
          </p:nvSpPr>
          <p:spPr bwMode="auto">
            <a:xfrm>
              <a:off x="4857" y="3364"/>
              <a:ext cx="498" cy="182"/>
            </a:xfrm>
            <a:custGeom>
              <a:avLst/>
              <a:gdLst>
                <a:gd name="T0" fmla="*/ 2491 w 2491"/>
                <a:gd name="T1" fmla="*/ 0 h 910"/>
                <a:gd name="T2" fmla="*/ 0 w 2491"/>
                <a:gd name="T3" fmla="*/ 910 h 910"/>
                <a:gd name="T4" fmla="*/ 2491 w 2491"/>
                <a:gd name="T5" fmla="*/ 469 h 910"/>
                <a:gd name="T6" fmla="*/ 2491 w 2491"/>
                <a:gd name="T7" fmla="*/ 0 h 910"/>
              </a:gdLst>
              <a:ahLst/>
              <a:cxnLst>
                <a:cxn ang="0">
                  <a:pos x="T0" y="T1"/>
                </a:cxn>
                <a:cxn ang="0">
                  <a:pos x="T2" y="T3"/>
                </a:cxn>
                <a:cxn ang="0">
                  <a:pos x="T4" y="T5"/>
                </a:cxn>
                <a:cxn ang="0">
                  <a:pos x="T6" y="T7"/>
                </a:cxn>
              </a:cxnLst>
              <a:rect l="0" t="0" r="r" b="b"/>
              <a:pathLst>
                <a:path w="2491" h="910">
                  <a:moveTo>
                    <a:pt x="2491" y="0"/>
                  </a:moveTo>
                  <a:lnTo>
                    <a:pt x="0" y="910"/>
                  </a:lnTo>
                  <a:lnTo>
                    <a:pt x="2491" y="469"/>
                  </a:lnTo>
                  <a:lnTo>
                    <a:pt x="2491" y="0"/>
                  </a:lnTo>
                  <a:close/>
                </a:path>
              </a:pathLst>
            </a:custGeom>
            <a:solidFill>
              <a:srgbClr val="FE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a:p>
          </p:txBody>
        </p:sp>
        <p:sp>
          <p:nvSpPr>
            <p:cNvPr id="82" name="Freeform 6">
              <a:extLst>
                <a:ext uri="{FF2B5EF4-FFF2-40B4-BE49-F238E27FC236}">
                  <a16:creationId xmlns:a16="http://schemas.microsoft.com/office/drawing/2014/main" id="{900DB62A-8F2A-4742-9C40-2FC7AA18235B}"/>
                </a:ext>
              </a:extLst>
            </p:cNvPr>
            <p:cNvSpPr>
              <a:spLocks noEditPoints="1"/>
            </p:cNvSpPr>
            <p:nvPr userDrawn="1"/>
          </p:nvSpPr>
          <p:spPr bwMode="auto">
            <a:xfrm>
              <a:off x="4857" y="3622"/>
              <a:ext cx="622" cy="471"/>
            </a:xfrm>
            <a:custGeom>
              <a:avLst/>
              <a:gdLst>
                <a:gd name="T0" fmla="*/ 235 w 3110"/>
                <a:gd name="T1" fmla="*/ 1600 h 2357"/>
                <a:gd name="T2" fmla="*/ 255 w 3110"/>
                <a:gd name="T3" fmla="*/ 1809 h 2357"/>
                <a:gd name="T4" fmla="*/ 152 w 3110"/>
                <a:gd name="T5" fmla="*/ 1823 h 2357"/>
                <a:gd name="T6" fmla="*/ 353 w 3110"/>
                <a:gd name="T7" fmla="*/ 1774 h 2357"/>
                <a:gd name="T8" fmla="*/ 419 w 3110"/>
                <a:gd name="T9" fmla="*/ 1871 h 2357"/>
                <a:gd name="T10" fmla="*/ 1148 w 3110"/>
                <a:gd name="T11" fmla="*/ 1664 h 2357"/>
                <a:gd name="T12" fmla="*/ 1225 w 3110"/>
                <a:gd name="T13" fmla="*/ 1751 h 2357"/>
                <a:gd name="T14" fmla="*/ 701 w 3110"/>
                <a:gd name="T15" fmla="*/ 1558 h 2357"/>
                <a:gd name="T16" fmla="*/ 744 w 3110"/>
                <a:gd name="T17" fmla="*/ 1723 h 2357"/>
                <a:gd name="T18" fmla="*/ 866 w 3110"/>
                <a:gd name="T19" fmla="*/ 1868 h 2357"/>
                <a:gd name="T20" fmla="*/ 838 w 3110"/>
                <a:gd name="T21" fmla="*/ 1696 h 2357"/>
                <a:gd name="T22" fmla="*/ 2035 w 3110"/>
                <a:gd name="T23" fmla="*/ 1874 h 2357"/>
                <a:gd name="T24" fmla="*/ 2173 w 3110"/>
                <a:gd name="T25" fmla="*/ 1760 h 2357"/>
                <a:gd name="T26" fmla="*/ 2115 w 3110"/>
                <a:gd name="T27" fmla="*/ 1743 h 2357"/>
                <a:gd name="T28" fmla="*/ 2074 w 3110"/>
                <a:gd name="T29" fmla="*/ 1696 h 2357"/>
                <a:gd name="T30" fmla="*/ 1318 w 3110"/>
                <a:gd name="T31" fmla="*/ 1748 h 2357"/>
                <a:gd name="T32" fmla="*/ 1455 w 3110"/>
                <a:gd name="T33" fmla="*/ 1858 h 2357"/>
                <a:gd name="T34" fmla="*/ 1484 w 3110"/>
                <a:gd name="T35" fmla="*/ 1938 h 2357"/>
                <a:gd name="T36" fmla="*/ 1378 w 3110"/>
                <a:gd name="T37" fmla="*/ 1794 h 2357"/>
                <a:gd name="T38" fmla="*/ 1740 w 3110"/>
                <a:gd name="T39" fmla="*/ 1690 h 2357"/>
                <a:gd name="T40" fmla="*/ 1644 w 3110"/>
                <a:gd name="T41" fmla="*/ 1791 h 2357"/>
                <a:gd name="T42" fmla="*/ 1835 w 3110"/>
                <a:gd name="T43" fmla="*/ 1723 h 2357"/>
                <a:gd name="T44" fmla="*/ 1698 w 3110"/>
                <a:gd name="T45" fmla="*/ 1800 h 2357"/>
                <a:gd name="T46" fmla="*/ 1721 w 3110"/>
                <a:gd name="T47" fmla="*/ 1831 h 2357"/>
                <a:gd name="T48" fmla="*/ 2256 w 3110"/>
                <a:gd name="T49" fmla="*/ 1780 h 2357"/>
                <a:gd name="T50" fmla="*/ 2243 w 3110"/>
                <a:gd name="T51" fmla="*/ 1665 h 2357"/>
                <a:gd name="T52" fmla="*/ 2306 w 3110"/>
                <a:gd name="T53" fmla="*/ 1880 h 2357"/>
                <a:gd name="T54" fmla="*/ 2338 w 3110"/>
                <a:gd name="T55" fmla="*/ 1722 h 2357"/>
                <a:gd name="T56" fmla="*/ 2929 w 3110"/>
                <a:gd name="T57" fmla="*/ 1763 h 2357"/>
                <a:gd name="T58" fmla="*/ 2750 w 3110"/>
                <a:gd name="T59" fmla="*/ 1695 h 2357"/>
                <a:gd name="T60" fmla="*/ 2872 w 3110"/>
                <a:gd name="T61" fmla="*/ 1874 h 2357"/>
                <a:gd name="T62" fmla="*/ 2658 w 3110"/>
                <a:gd name="T63" fmla="*/ 1797 h 2357"/>
                <a:gd name="T64" fmla="*/ 2623 w 3110"/>
                <a:gd name="T65" fmla="*/ 1867 h 2357"/>
                <a:gd name="T66" fmla="*/ 2482 w 3110"/>
                <a:gd name="T67" fmla="*/ 1876 h 2357"/>
                <a:gd name="T68" fmla="*/ 2513 w 3110"/>
                <a:gd name="T69" fmla="*/ 1825 h 2357"/>
                <a:gd name="T70" fmla="*/ 3019 w 3110"/>
                <a:gd name="T71" fmla="*/ 1651 h 2357"/>
                <a:gd name="T72" fmla="*/ 981 w 3110"/>
                <a:gd name="T73" fmla="*/ 1874 h 2357"/>
                <a:gd name="T74" fmla="*/ 2433 w 3110"/>
                <a:gd name="T75" fmla="*/ 2085 h 2357"/>
                <a:gd name="T76" fmla="*/ 2528 w 3110"/>
                <a:gd name="T77" fmla="*/ 2268 h 2357"/>
                <a:gd name="T78" fmla="*/ 2503 w 3110"/>
                <a:gd name="T79" fmla="*/ 2090 h 2357"/>
                <a:gd name="T80" fmla="*/ 631 w 3110"/>
                <a:gd name="T81" fmla="*/ 2093 h 2357"/>
                <a:gd name="T82" fmla="*/ 677 w 3110"/>
                <a:gd name="T83" fmla="*/ 2105 h 2357"/>
                <a:gd name="T84" fmla="*/ 203 w 3110"/>
                <a:gd name="T85" fmla="*/ 2151 h 2357"/>
                <a:gd name="T86" fmla="*/ 312 w 3110"/>
                <a:gd name="T87" fmla="*/ 2190 h 2357"/>
                <a:gd name="T88" fmla="*/ 507 w 3110"/>
                <a:gd name="T89" fmla="*/ 2190 h 2357"/>
                <a:gd name="T90" fmla="*/ 377 w 3110"/>
                <a:gd name="T91" fmla="*/ 2201 h 2357"/>
                <a:gd name="T92" fmla="*/ 442 w 3110"/>
                <a:gd name="T93" fmla="*/ 2201 h 2357"/>
                <a:gd name="T94" fmla="*/ 2213 w 3110"/>
                <a:gd name="T95" fmla="*/ 2056 h 2357"/>
                <a:gd name="T96" fmla="*/ 1608 w 3110"/>
                <a:gd name="T97" fmla="*/ 2042 h 2357"/>
                <a:gd name="T98" fmla="*/ 1951 w 3110"/>
                <a:gd name="T99" fmla="*/ 2062 h 2357"/>
                <a:gd name="T100" fmla="*/ 2016 w 3110"/>
                <a:gd name="T101" fmla="*/ 2271 h 2357"/>
                <a:gd name="T102" fmla="*/ 2075 w 3110"/>
                <a:gd name="T103" fmla="*/ 2057 h 2357"/>
                <a:gd name="T104" fmla="*/ 2016 w 3110"/>
                <a:gd name="T105" fmla="*/ 2089 h 2357"/>
                <a:gd name="T106" fmla="*/ 772 w 3110"/>
                <a:gd name="T107" fmla="*/ 1949 h 2357"/>
                <a:gd name="T108" fmla="*/ 1210 w 3110"/>
                <a:gd name="T109" fmla="*/ 2052 h 2357"/>
                <a:gd name="T110" fmla="*/ 1116 w 3110"/>
                <a:gd name="T111" fmla="*/ 2102 h 2357"/>
                <a:gd name="T112" fmla="*/ 1289 w 3110"/>
                <a:gd name="T113" fmla="*/ 2093 h 2357"/>
                <a:gd name="T114" fmla="*/ 1395 w 3110"/>
                <a:gd name="T115" fmla="*/ 2266 h 2357"/>
                <a:gd name="T116" fmla="*/ 1413 w 3110"/>
                <a:gd name="T117" fmla="*/ 2350 h 2357"/>
                <a:gd name="T118" fmla="*/ 1364 w 3110"/>
                <a:gd name="T119" fmla="*/ 2217 h 2357"/>
                <a:gd name="T120" fmla="*/ 1000 w 3110"/>
                <a:gd name="T121" fmla="*/ 2139 h 2357"/>
                <a:gd name="T122" fmla="*/ 400 w 3110"/>
                <a:gd name="T123" fmla="*/ 970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10" h="2357">
                  <a:moveTo>
                    <a:pt x="259" y="1777"/>
                  </a:moveTo>
                  <a:lnTo>
                    <a:pt x="259" y="1777"/>
                  </a:lnTo>
                  <a:lnTo>
                    <a:pt x="259" y="1769"/>
                  </a:lnTo>
                  <a:lnTo>
                    <a:pt x="258" y="1762"/>
                  </a:lnTo>
                  <a:lnTo>
                    <a:pt x="255" y="1749"/>
                  </a:lnTo>
                  <a:lnTo>
                    <a:pt x="249" y="1738"/>
                  </a:lnTo>
                  <a:lnTo>
                    <a:pt x="242" y="1729"/>
                  </a:lnTo>
                  <a:lnTo>
                    <a:pt x="235" y="1722"/>
                  </a:lnTo>
                  <a:lnTo>
                    <a:pt x="227" y="1717"/>
                  </a:lnTo>
                  <a:lnTo>
                    <a:pt x="220" y="1712"/>
                  </a:lnTo>
                  <a:lnTo>
                    <a:pt x="213" y="1709"/>
                  </a:lnTo>
                  <a:lnTo>
                    <a:pt x="213" y="1709"/>
                  </a:lnTo>
                  <a:lnTo>
                    <a:pt x="221" y="1703"/>
                  </a:lnTo>
                  <a:lnTo>
                    <a:pt x="228" y="1698"/>
                  </a:lnTo>
                  <a:lnTo>
                    <a:pt x="233" y="1691"/>
                  </a:lnTo>
                  <a:lnTo>
                    <a:pt x="239" y="1683"/>
                  </a:lnTo>
                  <a:lnTo>
                    <a:pt x="243" y="1675"/>
                  </a:lnTo>
                  <a:lnTo>
                    <a:pt x="246" y="1666"/>
                  </a:lnTo>
                  <a:lnTo>
                    <a:pt x="248" y="1658"/>
                  </a:lnTo>
                  <a:lnTo>
                    <a:pt x="248" y="1648"/>
                  </a:lnTo>
                  <a:lnTo>
                    <a:pt x="248" y="1648"/>
                  </a:lnTo>
                  <a:lnTo>
                    <a:pt x="248" y="1639"/>
                  </a:lnTo>
                  <a:lnTo>
                    <a:pt x="247" y="1630"/>
                  </a:lnTo>
                  <a:lnTo>
                    <a:pt x="245" y="1622"/>
                  </a:lnTo>
                  <a:lnTo>
                    <a:pt x="242" y="1614"/>
                  </a:lnTo>
                  <a:lnTo>
                    <a:pt x="239" y="1606"/>
                  </a:lnTo>
                  <a:lnTo>
                    <a:pt x="235" y="1600"/>
                  </a:lnTo>
                  <a:lnTo>
                    <a:pt x="229" y="1594"/>
                  </a:lnTo>
                  <a:lnTo>
                    <a:pt x="223" y="1589"/>
                  </a:lnTo>
                  <a:lnTo>
                    <a:pt x="217" y="1584"/>
                  </a:lnTo>
                  <a:lnTo>
                    <a:pt x="210" y="1580"/>
                  </a:lnTo>
                  <a:lnTo>
                    <a:pt x="202" y="1576"/>
                  </a:lnTo>
                  <a:lnTo>
                    <a:pt x="193" y="1573"/>
                  </a:lnTo>
                  <a:lnTo>
                    <a:pt x="185" y="1571"/>
                  </a:lnTo>
                  <a:lnTo>
                    <a:pt x="175" y="1569"/>
                  </a:lnTo>
                  <a:lnTo>
                    <a:pt x="165" y="1569"/>
                  </a:lnTo>
                  <a:lnTo>
                    <a:pt x="153" y="1568"/>
                  </a:lnTo>
                  <a:lnTo>
                    <a:pt x="22" y="1568"/>
                  </a:lnTo>
                  <a:lnTo>
                    <a:pt x="22" y="1874"/>
                  </a:lnTo>
                  <a:lnTo>
                    <a:pt x="152" y="1874"/>
                  </a:lnTo>
                  <a:lnTo>
                    <a:pt x="152" y="1874"/>
                  </a:lnTo>
                  <a:lnTo>
                    <a:pt x="165" y="1874"/>
                  </a:lnTo>
                  <a:lnTo>
                    <a:pt x="176" y="1873"/>
                  </a:lnTo>
                  <a:lnTo>
                    <a:pt x="187" y="1871"/>
                  </a:lnTo>
                  <a:lnTo>
                    <a:pt x="197" y="1868"/>
                  </a:lnTo>
                  <a:lnTo>
                    <a:pt x="207" y="1864"/>
                  </a:lnTo>
                  <a:lnTo>
                    <a:pt x="216" y="1860"/>
                  </a:lnTo>
                  <a:lnTo>
                    <a:pt x="223" y="1854"/>
                  </a:lnTo>
                  <a:lnTo>
                    <a:pt x="230" y="1849"/>
                  </a:lnTo>
                  <a:lnTo>
                    <a:pt x="237" y="1842"/>
                  </a:lnTo>
                  <a:lnTo>
                    <a:pt x="242" y="1834"/>
                  </a:lnTo>
                  <a:lnTo>
                    <a:pt x="248" y="1827"/>
                  </a:lnTo>
                  <a:lnTo>
                    <a:pt x="251" y="1818"/>
                  </a:lnTo>
                  <a:lnTo>
                    <a:pt x="255" y="1809"/>
                  </a:lnTo>
                  <a:lnTo>
                    <a:pt x="257" y="1799"/>
                  </a:lnTo>
                  <a:lnTo>
                    <a:pt x="258" y="1788"/>
                  </a:lnTo>
                  <a:lnTo>
                    <a:pt x="259" y="1777"/>
                  </a:lnTo>
                  <a:lnTo>
                    <a:pt x="259" y="1777"/>
                  </a:lnTo>
                  <a:close/>
                  <a:moveTo>
                    <a:pt x="152" y="1823"/>
                  </a:moveTo>
                  <a:lnTo>
                    <a:pt x="79" y="1823"/>
                  </a:lnTo>
                  <a:lnTo>
                    <a:pt x="79" y="1735"/>
                  </a:lnTo>
                  <a:lnTo>
                    <a:pt x="152" y="1735"/>
                  </a:lnTo>
                  <a:lnTo>
                    <a:pt x="152" y="1735"/>
                  </a:lnTo>
                  <a:lnTo>
                    <a:pt x="163" y="1737"/>
                  </a:lnTo>
                  <a:lnTo>
                    <a:pt x="172" y="1738"/>
                  </a:lnTo>
                  <a:lnTo>
                    <a:pt x="180" y="1741"/>
                  </a:lnTo>
                  <a:lnTo>
                    <a:pt x="187" y="1747"/>
                  </a:lnTo>
                  <a:lnTo>
                    <a:pt x="192" y="1752"/>
                  </a:lnTo>
                  <a:lnTo>
                    <a:pt x="196" y="1760"/>
                  </a:lnTo>
                  <a:lnTo>
                    <a:pt x="198" y="1769"/>
                  </a:lnTo>
                  <a:lnTo>
                    <a:pt x="199" y="1779"/>
                  </a:lnTo>
                  <a:lnTo>
                    <a:pt x="199" y="1779"/>
                  </a:lnTo>
                  <a:lnTo>
                    <a:pt x="198" y="1789"/>
                  </a:lnTo>
                  <a:lnTo>
                    <a:pt x="196" y="1798"/>
                  </a:lnTo>
                  <a:lnTo>
                    <a:pt x="191" y="1805"/>
                  </a:lnTo>
                  <a:lnTo>
                    <a:pt x="187" y="1811"/>
                  </a:lnTo>
                  <a:lnTo>
                    <a:pt x="180" y="1817"/>
                  </a:lnTo>
                  <a:lnTo>
                    <a:pt x="172" y="1820"/>
                  </a:lnTo>
                  <a:lnTo>
                    <a:pt x="162" y="1822"/>
                  </a:lnTo>
                  <a:lnTo>
                    <a:pt x="152" y="1823"/>
                  </a:lnTo>
                  <a:lnTo>
                    <a:pt x="152" y="1823"/>
                  </a:lnTo>
                  <a:close/>
                  <a:moveTo>
                    <a:pt x="151" y="1685"/>
                  </a:moveTo>
                  <a:lnTo>
                    <a:pt x="79" y="1685"/>
                  </a:lnTo>
                  <a:lnTo>
                    <a:pt x="79" y="1620"/>
                  </a:lnTo>
                  <a:lnTo>
                    <a:pt x="149" y="1620"/>
                  </a:lnTo>
                  <a:lnTo>
                    <a:pt x="149" y="1620"/>
                  </a:lnTo>
                  <a:lnTo>
                    <a:pt x="158" y="1621"/>
                  </a:lnTo>
                  <a:lnTo>
                    <a:pt x="167" y="1622"/>
                  </a:lnTo>
                  <a:lnTo>
                    <a:pt x="173" y="1624"/>
                  </a:lnTo>
                  <a:lnTo>
                    <a:pt x="179" y="1628"/>
                  </a:lnTo>
                  <a:lnTo>
                    <a:pt x="183" y="1633"/>
                  </a:lnTo>
                  <a:lnTo>
                    <a:pt x="187" y="1639"/>
                  </a:lnTo>
                  <a:lnTo>
                    <a:pt x="188" y="1645"/>
                  </a:lnTo>
                  <a:lnTo>
                    <a:pt x="189" y="1653"/>
                  </a:lnTo>
                  <a:lnTo>
                    <a:pt x="189" y="1653"/>
                  </a:lnTo>
                  <a:lnTo>
                    <a:pt x="189" y="1659"/>
                  </a:lnTo>
                  <a:lnTo>
                    <a:pt x="188" y="1664"/>
                  </a:lnTo>
                  <a:lnTo>
                    <a:pt x="186" y="1670"/>
                  </a:lnTo>
                  <a:lnTo>
                    <a:pt x="182" y="1674"/>
                  </a:lnTo>
                  <a:lnTo>
                    <a:pt x="177" y="1679"/>
                  </a:lnTo>
                  <a:lnTo>
                    <a:pt x="170" y="1682"/>
                  </a:lnTo>
                  <a:lnTo>
                    <a:pt x="162" y="1684"/>
                  </a:lnTo>
                  <a:lnTo>
                    <a:pt x="151" y="1685"/>
                  </a:lnTo>
                  <a:lnTo>
                    <a:pt x="151" y="1685"/>
                  </a:lnTo>
                  <a:close/>
                  <a:moveTo>
                    <a:pt x="298" y="1778"/>
                  </a:moveTo>
                  <a:lnTo>
                    <a:pt x="298" y="1651"/>
                  </a:lnTo>
                  <a:lnTo>
                    <a:pt x="353" y="1651"/>
                  </a:lnTo>
                  <a:lnTo>
                    <a:pt x="353" y="1774"/>
                  </a:lnTo>
                  <a:lnTo>
                    <a:pt x="353" y="1774"/>
                  </a:lnTo>
                  <a:lnTo>
                    <a:pt x="353" y="1787"/>
                  </a:lnTo>
                  <a:lnTo>
                    <a:pt x="356" y="1799"/>
                  </a:lnTo>
                  <a:lnTo>
                    <a:pt x="359" y="1808"/>
                  </a:lnTo>
                  <a:lnTo>
                    <a:pt x="363" y="1815"/>
                  </a:lnTo>
                  <a:lnTo>
                    <a:pt x="369" y="1821"/>
                  </a:lnTo>
                  <a:lnTo>
                    <a:pt x="376" y="1825"/>
                  </a:lnTo>
                  <a:lnTo>
                    <a:pt x="385" y="1828"/>
                  </a:lnTo>
                  <a:lnTo>
                    <a:pt x="395" y="1829"/>
                  </a:lnTo>
                  <a:lnTo>
                    <a:pt x="395" y="1829"/>
                  </a:lnTo>
                  <a:lnTo>
                    <a:pt x="405" y="1828"/>
                  </a:lnTo>
                  <a:lnTo>
                    <a:pt x="412" y="1825"/>
                  </a:lnTo>
                  <a:lnTo>
                    <a:pt x="420" y="1821"/>
                  </a:lnTo>
                  <a:lnTo>
                    <a:pt x="426" y="1815"/>
                  </a:lnTo>
                  <a:lnTo>
                    <a:pt x="430" y="1808"/>
                  </a:lnTo>
                  <a:lnTo>
                    <a:pt x="433" y="1798"/>
                  </a:lnTo>
                  <a:lnTo>
                    <a:pt x="436" y="1787"/>
                  </a:lnTo>
                  <a:lnTo>
                    <a:pt x="436" y="1774"/>
                  </a:lnTo>
                  <a:lnTo>
                    <a:pt x="436" y="1651"/>
                  </a:lnTo>
                  <a:lnTo>
                    <a:pt x="491" y="1651"/>
                  </a:lnTo>
                  <a:lnTo>
                    <a:pt x="491" y="1874"/>
                  </a:lnTo>
                  <a:lnTo>
                    <a:pt x="436" y="1874"/>
                  </a:lnTo>
                  <a:lnTo>
                    <a:pt x="436" y="1857"/>
                  </a:lnTo>
                  <a:lnTo>
                    <a:pt x="436" y="1857"/>
                  </a:lnTo>
                  <a:lnTo>
                    <a:pt x="431" y="1862"/>
                  </a:lnTo>
                  <a:lnTo>
                    <a:pt x="425" y="1867"/>
                  </a:lnTo>
                  <a:lnTo>
                    <a:pt x="419" y="1871"/>
                  </a:lnTo>
                  <a:lnTo>
                    <a:pt x="412" y="1873"/>
                  </a:lnTo>
                  <a:lnTo>
                    <a:pt x="406" y="1877"/>
                  </a:lnTo>
                  <a:lnTo>
                    <a:pt x="398" y="1878"/>
                  </a:lnTo>
                  <a:lnTo>
                    <a:pt x="390" y="1879"/>
                  </a:lnTo>
                  <a:lnTo>
                    <a:pt x="382" y="1880"/>
                  </a:lnTo>
                  <a:lnTo>
                    <a:pt x="382" y="1880"/>
                  </a:lnTo>
                  <a:lnTo>
                    <a:pt x="369" y="1879"/>
                  </a:lnTo>
                  <a:lnTo>
                    <a:pt x="358" y="1877"/>
                  </a:lnTo>
                  <a:lnTo>
                    <a:pt x="348" y="1873"/>
                  </a:lnTo>
                  <a:lnTo>
                    <a:pt x="338" y="1869"/>
                  </a:lnTo>
                  <a:lnTo>
                    <a:pt x="330" y="1863"/>
                  </a:lnTo>
                  <a:lnTo>
                    <a:pt x="323" y="1858"/>
                  </a:lnTo>
                  <a:lnTo>
                    <a:pt x="318" y="1850"/>
                  </a:lnTo>
                  <a:lnTo>
                    <a:pt x="312" y="1842"/>
                  </a:lnTo>
                  <a:lnTo>
                    <a:pt x="309" y="1834"/>
                  </a:lnTo>
                  <a:lnTo>
                    <a:pt x="306" y="1827"/>
                  </a:lnTo>
                  <a:lnTo>
                    <a:pt x="301" y="1809"/>
                  </a:lnTo>
                  <a:lnTo>
                    <a:pt x="299" y="1792"/>
                  </a:lnTo>
                  <a:lnTo>
                    <a:pt x="298" y="1778"/>
                  </a:lnTo>
                  <a:lnTo>
                    <a:pt x="298" y="1778"/>
                  </a:lnTo>
                  <a:close/>
                  <a:moveTo>
                    <a:pt x="1143" y="1874"/>
                  </a:moveTo>
                  <a:lnTo>
                    <a:pt x="1087" y="1874"/>
                  </a:lnTo>
                  <a:lnTo>
                    <a:pt x="1087" y="1651"/>
                  </a:lnTo>
                  <a:lnTo>
                    <a:pt x="1143" y="1651"/>
                  </a:lnTo>
                  <a:lnTo>
                    <a:pt x="1143" y="1670"/>
                  </a:lnTo>
                  <a:lnTo>
                    <a:pt x="1143" y="1670"/>
                  </a:lnTo>
                  <a:lnTo>
                    <a:pt x="1148" y="1664"/>
                  </a:lnTo>
                  <a:lnTo>
                    <a:pt x="1154" y="1659"/>
                  </a:lnTo>
                  <a:lnTo>
                    <a:pt x="1160" y="1655"/>
                  </a:lnTo>
                  <a:lnTo>
                    <a:pt x="1167" y="1652"/>
                  </a:lnTo>
                  <a:lnTo>
                    <a:pt x="1175" y="1649"/>
                  </a:lnTo>
                  <a:lnTo>
                    <a:pt x="1182" y="1648"/>
                  </a:lnTo>
                  <a:lnTo>
                    <a:pt x="1190" y="1646"/>
                  </a:lnTo>
                  <a:lnTo>
                    <a:pt x="1198" y="1645"/>
                  </a:lnTo>
                  <a:lnTo>
                    <a:pt x="1198" y="1645"/>
                  </a:lnTo>
                  <a:lnTo>
                    <a:pt x="1208" y="1646"/>
                  </a:lnTo>
                  <a:lnTo>
                    <a:pt x="1217" y="1648"/>
                  </a:lnTo>
                  <a:lnTo>
                    <a:pt x="1226" y="1650"/>
                  </a:lnTo>
                  <a:lnTo>
                    <a:pt x="1234" y="1652"/>
                  </a:lnTo>
                  <a:lnTo>
                    <a:pt x="1242" y="1655"/>
                  </a:lnTo>
                  <a:lnTo>
                    <a:pt x="1248" y="1661"/>
                  </a:lnTo>
                  <a:lnTo>
                    <a:pt x="1254" y="1665"/>
                  </a:lnTo>
                  <a:lnTo>
                    <a:pt x="1259" y="1672"/>
                  </a:lnTo>
                  <a:lnTo>
                    <a:pt x="1265" y="1679"/>
                  </a:lnTo>
                  <a:lnTo>
                    <a:pt x="1268" y="1686"/>
                  </a:lnTo>
                  <a:lnTo>
                    <a:pt x="1273" y="1694"/>
                  </a:lnTo>
                  <a:lnTo>
                    <a:pt x="1275" y="1703"/>
                  </a:lnTo>
                  <a:lnTo>
                    <a:pt x="1277" y="1713"/>
                  </a:lnTo>
                  <a:lnTo>
                    <a:pt x="1279" y="1724"/>
                  </a:lnTo>
                  <a:lnTo>
                    <a:pt x="1280" y="1735"/>
                  </a:lnTo>
                  <a:lnTo>
                    <a:pt x="1280" y="1748"/>
                  </a:lnTo>
                  <a:lnTo>
                    <a:pt x="1280" y="1874"/>
                  </a:lnTo>
                  <a:lnTo>
                    <a:pt x="1225" y="1874"/>
                  </a:lnTo>
                  <a:lnTo>
                    <a:pt x="1225" y="1751"/>
                  </a:lnTo>
                  <a:lnTo>
                    <a:pt x="1225" y="1751"/>
                  </a:lnTo>
                  <a:lnTo>
                    <a:pt x="1225" y="1738"/>
                  </a:lnTo>
                  <a:lnTo>
                    <a:pt x="1223" y="1727"/>
                  </a:lnTo>
                  <a:lnTo>
                    <a:pt x="1219" y="1718"/>
                  </a:lnTo>
                  <a:lnTo>
                    <a:pt x="1215" y="1710"/>
                  </a:lnTo>
                  <a:lnTo>
                    <a:pt x="1209" y="1704"/>
                  </a:lnTo>
                  <a:lnTo>
                    <a:pt x="1203" y="1700"/>
                  </a:lnTo>
                  <a:lnTo>
                    <a:pt x="1195" y="1698"/>
                  </a:lnTo>
                  <a:lnTo>
                    <a:pt x="1185" y="1696"/>
                  </a:lnTo>
                  <a:lnTo>
                    <a:pt x="1185" y="1696"/>
                  </a:lnTo>
                  <a:lnTo>
                    <a:pt x="1175" y="1698"/>
                  </a:lnTo>
                  <a:lnTo>
                    <a:pt x="1166" y="1700"/>
                  </a:lnTo>
                  <a:lnTo>
                    <a:pt x="1159" y="1704"/>
                  </a:lnTo>
                  <a:lnTo>
                    <a:pt x="1154" y="1710"/>
                  </a:lnTo>
                  <a:lnTo>
                    <a:pt x="1148" y="1718"/>
                  </a:lnTo>
                  <a:lnTo>
                    <a:pt x="1145" y="1728"/>
                  </a:lnTo>
                  <a:lnTo>
                    <a:pt x="1143" y="1739"/>
                  </a:lnTo>
                  <a:lnTo>
                    <a:pt x="1143" y="1751"/>
                  </a:lnTo>
                  <a:lnTo>
                    <a:pt x="1143" y="1874"/>
                  </a:lnTo>
                  <a:close/>
                  <a:moveTo>
                    <a:pt x="597" y="1755"/>
                  </a:moveTo>
                  <a:lnTo>
                    <a:pt x="597" y="1874"/>
                  </a:lnTo>
                  <a:lnTo>
                    <a:pt x="541" y="1874"/>
                  </a:lnTo>
                  <a:lnTo>
                    <a:pt x="541" y="1651"/>
                  </a:lnTo>
                  <a:lnTo>
                    <a:pt x="597" y="1651"/>
                  </a:lnTo>
                  <a:lnTo>
                    <a:pt x="597" y="1755"/>
                  </a:lnTo>
                  <a:close/>
                  <a:moveTo>
                    <a:pt x="646" y="1585"/>
                  </a:moveTo>
                  <a:lnTo>
                    <a:pt x="701" y="1558"/>
                  </a:lnTo>
                  <a:lnTo>
                    <a:pt x="701" y="1760"/>
                  </a:lnTo>
                  <a:lnTo>
                    <a:pt x="701" y="1874"/>
                  </a:lnTo>
                  <a:lnTo>
                    <a:pt x="646" y="1874"/>
                  </a:lnTo>
                  <a:lnTo>
                    <a:pt x="646" y="1585"/>
                  </a:lnTo>
                  <a:close/>
                  <a:moveTo>
                    <a:pt x="877" y="1666"/>
                  </a:moveTo>
                  <a:lnTo>
                    <a:pt x="877" y="1666"/>
                  </a:lnTo>
                  <a:lnTo>
                    <a:pt x="873" y="1661"/>
                  </a:lnTo>
                  <a:lnTo>
                    <a:pt x="867" y="1658"/>
                  </a:lnTo>
                  <a:lnTo>
                    <a:pt x="860" y="1653"/>
                  </a:lnTo>
                  <a:lnTo>
                    <a:pt x="855" y="1651"/>
                  </a:lnTo>
                  <a:lnTo>
                    <a:pt x="848" y="1649"/>
                  </a:lnTo>
                  <a:lnTo>
                    <a:pt x="841" y="1646"/>
                  </a:lnTo>
                  <a:lnTo>
                    <a:pt x="828" y="1645"/>
                  </a:lnTo>
                  <a:lnTo>
                    <a:pt x="828" y="1645"/>
                  </a:lnTo>
                  <a:lnTo>
                    <a:pt x="818" y="1646"/>
                  </a:lnTo>
                  <a:lnTo>
                    <a:pt x="808" y="1648"/>
                  </a:lnTo>
                  <a:lnTo>
                    <a:pt x="799" y="1650"/>
                  </a:lnTo>
                  <a:lnTo>
                    <a:pt x="791" y="1653"/>
                  </a:lnTo>
                  <a:lnTo>
                    <a:pt x="784" y="1658"/>
                  </a:lnTo>
                  <a:lnTo>
                    <a:pt x="776" y="1663"/>
                  </a:lnTo>
                  <a:lnTo>
                    <a:pt x="769" y="1670"/>
                  </a:lnTo>
                  <a:lnTo>
                    <a:pt x="764" y="1676"/>
                  </a:lnTo>
                  <a:lnTo>
                    <a:pt x="758" y="1684"/>
                  </a:lnTo>
                  <a:lnTo>
                    <a:pt x="754" y="1693"/>
                  </a:lnTo>
                  <a:lnTo>
                    <a:pt x="749" y="1702"/>
                  </a:lnTo>
                  <a:lnTo>
                    <a:pt x="746" y="1712"/>
                  </a:lnTo>
                  <a:lnTo>
                    <a:pt x="744" y="1723"/>
                  </a:lnTo>
                  <a:lnTo>
                    <a:pt x="741" y="1735"/>
                  </a:lnTo>
                  <a:lnTo>
                    <a:pt x="740" y="1748"/>
                  </a:lnTo>
                  <a:lnTo>
                    <a:pt x="740" y="1760"/>
                  </a:lnTo>
                  <a:lnTo>
                    <a:pt x="740" y="1760"/>
                  </a:lnTo>
                  <a:lnTo>
                    <a:pt x="740" y="1774"/>
                  </a:lnTo>
                  <a:lnTo>
                    <a:pt x="741" y="1787"/>
                  </a:lnTo>
                  <a:lnTo>
                    <a:pt x="744" y="1799"/>
                  </a:lnTo>
                  <a:lnTo>
                    <a:pt x="746" y="1810"/>
                  </a:lnTo>
                  <a:lnTo>
                    <a:pt x="749" y="1821"/>
                  </a:lnTo>
                  <a:lnTo>
                    <a:pt x="752" y="1831"/>
                  </a:lnTo>
                  <a:lnTo>
                    <a:pt x="757" y="1840"/>
                  </a:lnTo>
                  <a:lnTo>
                    <a:pt x="762" y="1848"/>
                  </a:lnTo>
                  <a:lnTo>
                    <a:pt x="769" y="1856"/>
                  </a:lnTo>
                  <a:lnTo>
                    <a:pt x="775" y="1861"/>
                  </a:lnTo>
                  <a:lnTo>
                    <a:pt x="783" y="1867"/>
                  </a:lnTo>
                  <a:lnTo>
                    <a:pt x="790" y="1871"/>
                  </a:lnTo>
                  <a:lnTo>
                    <a:pt x="798" y="1874"/>
                  </a:lnTo>
                  <a:lnTo>
                    <a:pt x="807" y="1878"/>
                  </a:lnTo>
                  <a:lnTo>
                    <a:pt x="817" y="1879"/>
                  </a:lnTo>
                  <a:lnTo>
                    <a:pt x="827" y="1880"/>
                  </a:lnTo>
                  <a:lnTo>
                    <a:pt x="827" y="1880"/>
                  </a:lnTo>
                  <a:lnTo>
                    <a:pt x="834" y="1879"/>
                  </a:lnTo>
                  <a:lnTo>
                    <a:pt x="840" y="1878"/>
                  </a:lnTo>
                  <a:lnTo>
                    <a:pt x="847" y="1877"/>
                  </a:lnTo>
                  <a:lnTo>
                    <a:pt x="854" y="1874"/>
                  </a:lnTo>
                  <a:lnTo>
                    <a:pt x="859" y="1871"/>
                  </a:lnTo>
                  <a:lnTo>
                    <a:pt x="866" y="1868"/>
                  </a:lnTo>
                  <a:lnTo>
                    <a:pt x="871" y="1863"/>
                  </a:lnTo>
                  <a:lnTo>
                    <a:pt x="877" y="1858"/>
                  </a:lnTo>
                  <a:lnTo>
                    <a:pt x="877" y="1874"/>
                  </a:lnTo>
                  <a:lnTo>
                    <a:pt x="933" y="1874"/>
                  </a:lnTo>
                  <a:lnTo>
                    <a:pt x="933" y="1558"/>
                  </a:lnTo>
                  <a:lnTo>
                    <a:pt x="877" y="1585"/>
                  </a:lnTo>
                  <a:lnTo>
                    <a:pt x="877" y="1666"/>
                  </a:lnTo>
                  <a:close/>
                  <a:moveTo>
                    <a:pt x="838" y="1829"/>
                  </a:moveTo>
                  <a:lnTo>
                    <a:pt x="838" y="1829"/>
                  </a:lnTo>
                  <a:lnTo>
                    <a:pt x="831" y="1828"/>
                  </a:lnTo>
                  <a:lnTo>
                    <a:pt x="824" y="1825"/>
                  </a:lnTo>
                  <a:lnTo>
                    <a:pt x="817" y="1822"/>
                  </a:lnTo>
                  <a:lnTo>
                    <a:pt x="810" y="1815"/>
                  </a:lnTo>
                  <a:lnTo>
                    <a:pt x="805" y="1807"/>
                  </a:lnTo>
                  <a:lnTo>
                    <a:pt x="800" y="1794"/>
                  </a:lnTo>
                  <a:lnTo>
                    <a:pt x="797" y="1779"/>
                  </a:lnTo>
                  <a:lnTo>
                    <a:pt x="796" y="1759"/>
                  </a:lnTo>
                  <a:lnTo>
                    <a:pt x="796" y="1759"/>
                  </a:lnTo>
                  <a:lnTo>
                    <a:pt x="797" y="1741"/>
                  </a:lnTo>
                  <a:lnTo>
                    <a:pt x="800" y="1728"/>
                  </a:lnTo>
                  <a:lnTo>
                    <a:pt x="805" y="1717"/>
                  </a:lnTo>
                  <a:lnTo>
                    <a:pt x="810" y="1709"/>
                  </a:lnTo>
                  <a:lnTo>
                    <a:pt x="816" y="1702"/>
                  </a:lnTo>
                  <a:lnTo>
                    <a:pt x="824" y="1699"/>
                  </a:lnTo>
                  <a:lnTo>
                    <a:pt x="830" y="1696"/>
                  </a:lnTo>
                  <a:lnTo>
                    <a:pt x="838" y="1696"/>
                  </a:lnTo>
                  <a:lnTo>
                    <a:pt x="838" y="1696"/>
                  </a:lnTo>
                  <a:lnTo>
                    <a:pt x="845" y="1696"/>
                  </a:lnTo>
                  <a:lnTo>
                    <a:pt x="851" y="1699"/>
                  </a:lnTo>
                  <a:lnTo>
                    <a:pt x="858" y="1701"/>
                  </a:lnTo>
                  <a:lnTo>
                    <a:pt x="863" y="1704"/>
                  </a:lnTo>
                  <a:lnTo>
                    <a:pt x="867" y="1708"/>
                  </a:lnTo>
                  <a:lnTo>
                    <a:pt x="871" y="1711"/>
                  </a:lnTo>
                  <a:lnTo>
                    <a:pt x="877" y="1719"/>
                  </a:lnTo>
                  <a:lnTo>
                    <a:pt x="877" y="1807"/>
                  </a:lnTo>
                  <a:lnTo>
                    <a:pt x="877" y="1807"/>
                  </a:lnTo>
                  <a:lnTo>
                    <a:pt x="870" y="1814"/>
                  </a:lnTo>
                  <a:lnTo>
                    <a:pt x="863" y="1821"/>
                  </a:lnTo>
                  <a:lnTo>
                    <a:pt x="858" y="1824"/>
                  </a:lnTo>
                  <a:lnTo>
                    <a:pt x="851" y="1827"/>
                  </a:lnTo>
                  <a:lnTo>
                    <a:pt x="846" y="1828"/>
                  </a:lnTo>
                  <a:lnTo>
                    <a:pt x="838" y="1829"/>
                  </a:lnTo>
                  <a:lnTo>
                    <a:pt x="838" y="1829"/>
                  </a:lnTo>
                  <a:close/>
                  <a:moveTo>
                    <a:pt x="2084" y="1645"/>
                  </a:moveTo>
                  <a:lnTo>
                    <a:pt x="2084" y="1645"/>
                  </a:lnTo>
                  <a:lnTo>
                    <a:pt x="2079" y="1646"/>
                  </a:lnTo>
                  <a:lnTo>
                    <a:pt x="2072" y="1648"/>
                  </a:lnTo>
                  <a:lnTo>
                    <a:pt x="2059" y="1651"/>
                  </a:lnTo>
                  <a:lnTo>
                    <a:pt x="2046" y="1658"/>
                  </a:lnTo>
                  <a:lnTo>
                    <a:pt x="2035" y="1666"/>
                  </a:lnTo>
                  <a:lnTo>
                    <a:pt x="2035" y="1563"/>
                  </a:lnTo>
                  <a:lnTo>
                    <a:pt x="1980" y="1591"/>
                  </a:lnTo>
                  <a:lnTo>
                    <a:pt x="1980" y="1874"/>
                  </a:lnTo>
                  <a:lnTo>
                    <a:pt x="2035" y="1874"/>
                  </a:lnTo>
                  <a:lnTo>
                    <a:pt x="2035" y="1858"/>
                  </a:lnTo>
                  <a:lnTo>
                    <a:pt x="2035" y="1858"/>
                  </a:lnTo>
                  <a:lnTo>
                    <a:pt x="2040" y="1863"/>
                  </a:lnTo>
                  <a:lnTo>
                    <a:pt x="2046" y="1868"/>
                  </a:lnTo>
                  <a:lnTo>
                    <a:pt x="2052" y="1871"/>
                  </a:lnTo>
                  <a:lnTo>
                    <a:pt x="2059" y="1874"/>
                  </a:lnTo>
                  <a:lnTo>
                    <a:pt x="2064" y="1877"/>
                  </a:lnTo>
                  <a:lnTo>
                    <a:pt x="2072" y="1878"/>
                  </a:lnTo>
                  <a:lnTo>
                    <a:pt x="2079" y="1879"/>
                  </a:lnTo>
                  <a:lnTo>
                    <a:pt x="2085" y="1880"/>
                  </a:lnTo>
                  <a:lnTo>
                    <a:pt x="2085" y="1880"/>
                  </a:lnTo>
                  <a:lnTo>
                    <a:pt x="2095" y="1879"/>
                  </a:lnTo>
                  <a:lnTo>
                    <a:pt x="2105" y="1878"/>
                  </a:lnTo>
                  <a:lnTo>
                    <a:pt x="2114" y="1876"/>
                  </a:lnTo>
                  <a:lnTo>
                    <a:pt x="2123" y="1871"/>
                  </a:lnTo>
                  <a:lnTo>
                    <a:pt x="2131" y="1867"/>
                  </a:lnTo>
                  <a:lnTo>
                    <a:pt x="2137" y="1862"/>
                  </a:lnTo>
                  <a:lnTo>
                    <a:pt x="2144" y="1856"/>
                  </a:lnTo>
                  <a:lnTo>
                    <a:pt x="2150" y="1849"/>
                  </a:lnTo>
                  <a:lnTo>
                    <a:pt x="2155" y="1840"/>
                  </a:lnTo>
                  <a:lnTo>
                    <a:pt x="2160" y="1831"/>
                  </a:lnTo>
                  <a:lnTo>
                    <a:pt x="2163" y="1821"/>
                  </a:lnTo>
                  <a:lnTo>
                    <a:pt x="2166" y="1811"/>
                  </a:lnTo>
                  <a:lnTo>
                    <a:pt x="2170" y="1800"/>
                  </a:lnTo>
                  <a:lnTo>
                    <a:pt x="2171" y="1788"/>
                  </a:lnTo>
                  <a:lnTo>
                    <a:pt x="2172" y="1774"/>
                  </a:lnTo>
                  <a:lnTo>
                    <a:pt x="2173" y="1760"/>
                  </a:lnTo>
                  <a:lnTo>
                    <a:pt x="2173" y="1760"/>
                  </a:lnTo>
                  <a:lnTo>
                    <a:pt x="2172" y="1748"/>
                  </a:lnTo>
                  <a:lnTo>
                    <a:pt x="2171" y="1735"/>
                  </a:lnTo>
                  <a:lnTo>
                    <a:pt x="2169" y="1723"/>
                  </a:lnTo>
                  <a:lnTo>
                    <a:pt x="2166" y="1712"/>
                  </a:lnTo>
                  <a:lnTo>
                    <a:pt x="2163" y="1702"/>
                  </a:lnTo>
                  <a:lnTo>
                    <a:pt x="2159" y="1693"/>
                  </a:lnTo>
                  <a:lnTo>
                    <a:pt x="2154" y="1684"/>
                  </a:lnTo>
                  <a:lnTo>
                    <a:pt x="2149" y="1676"/>
                  </a:lnTo>
                  <a:lnTo>
                    <a:pt x="2143" y="1670"/>
                  </a:lnTo>
                  <a:lnTo>
                    <a:pt x="2136" y="1663"/>
                  </a:lnTo>
                  <a:lnTo>
                    <a:pt x="2129" y="1658"/>
                  </a:lnTo>
                  <a:lnTo>
                    <a:pt x="2121" y="1653"/>
                  </a:lnTo>
                  <a:lnTo>
                    <a:pt x="2113" y="1650"/>
                  </a:lnTo>
                  <a:lnTo>
                    <a:pt x="2104" y="1648"/>
                  </a:lnTo>
                  <a:lnTo>
                    <a:pt x="2094" y="1646"/>
                  </a:lnTo>
                  <a:lnTo>
                    <a:pt x="2084" y="1645"/>
                  </a:lnTo>
                  <a:lnTo>
                    <a:pt x="2084" y="1645"/>
                  </a:lnTo>
                  <a:close/>
                  <a:moveTo>
                    <a:pt x="2074" y="1696"/>
                  </a:moveTo>
                  <a:lnTo>
                    <a:pt x="2074" y="1696"/>
                  </a:lnTo>
                  <a:lnTo>
                    <a:pt x="2082" y="1698"/>
                  </a:lnTo>
                  <a:lnTo>
                    <a:pt x="2090" y="1700"/>
                  </a:lnTo>
                  <a:lnTo>
                    <a:pt x="2096" y="1704"/>
                  </a:lnTo>
                  <a:lnTo>
                    <a:pt x="2103" y="1711"/>
                  </a:lnTo>
                  <a:lnTo>
                    <a:pt x="2109" y="1719"/>
                  </a:lnTo>
                  <a:lnTo>
                    <a:pt x="2112" y="1730"/>
                  </a:lnTo>
                  <a:lnTo>
                    <a:pt x="2115" y="1743"/>
                  </a:lnTo>
                  <a:lnTo>
                    <a:pt x="2116" y="1759"/>
                  </a:lnTo>
                  <a:lnTo>
                    <a:pt x="2116" y="1759"/>
                  </a:lnTo>
                  <a:lnTo>
                    <a:pt x="2115" y="1775"/>
                  </a:lnTo>
                  <a:lnTo>
                    <a:pt x="2113" y="1790"/>
                  </a:lnTo>
                  <a:lnTo>
                    <a:pt x="2111" y="1801"/>
                  </a:lnTo>
                  <a:lnTo>
                    <a:pt x="2106" y="1811"/>
                  </a:lnTo>
                  <a:lnTo>
                    <a:pt x="2100" y="1819"/>
                  </a:lnTo>
                  <a:lnTo>
                    <a:pt x="2093" y="1824"/>
                  </a:lnTo>
                  <a:lnTo>
                    <a:pt x="2085" y="1828"/>
                  </a:lnTo>
                  <a:lnTo>
                    <a:pt x="2075" y="1829"/>
                  </a:lnTo>
                  <a:lnTo>
                    <a:pt x="2075" y="1829"/>
                  </a:lnTo>
                  <a:lnTo>
                    <a:pt x="2067" y="1828"/>
                  </a:lnTo>
                  <a:lnTo>
                    <a:pt x="2061" y="1827"/>
                  </a:lnTo>
                  <a:lnTo>
                    <a:pt x="2055" y="1823"/>
                  </a:lnTo>
                  <a:lnTo>
                    <a:pt x="2050" y="1821"/>
                  </a:lnTo>
                  <a:lnTo>
                    <a:pt x="2041" y="1813"/>
                  </a:lnTo>
                  <a:lnTo>
                    <a:pt x="2035" y="1808"/>
                  </a:lnTo>
                  <a:lnTo>
                    <a:pt x="2035" y="1719"/>
                  </a:lnTo>
                  <a:lnTo>
                    <a:pt x="2035" y="1719"/>
                  </a:lnTo>
                  <a:lnTo>
                    <a:pt x="2039" y="1714"/>
                  </a:lnTo>
                  <a:lnTo>
                    <a:pt x="2043" y="1710"/>
                  </a:lnTo>
                  <a:lnTo>
                    <a:pt x="2047" y="1705"/>
                  </a:lnTo>
                  <a:lnTo>
                    <a:pt x="2052" y="1702"/>
                  </a:lnTo>
                  <a:lnTo>
                    <a:pt x="2057" y="1700"/>
                  </a:lnTo>
                  <a:lnTo>
                    <a:pt x="2063" y="1698"/>
                  </a:lnTo>
                  <a:lnTo>
                    <a:pt x="2069" y="1696"/>
                  </a:lnTo>
                  <a:lnTo>
                    <a:pt x="2074" y="1696"/>
                  </a:lnTo>
                  <a:lnTo>
                    <a:pt x="2074" y="1696"/>
                  </a:lnTo>
                  <a:close/>
                  <a:moveTo>
                    <a:pt x="1455" y="1666"/>
                  </a:moveTo>
                  <a:lnTo>
                    <a:pt x="1455" y="1666"/>
                  </a:lnTo>
                  <a:lnTo>
                    <a:pt x="1451" y="1662"/>
                  </a:lnTo>
                  <a:lnTo>
                    <a:pt x="1445" y="1658"/>
                  </a:lnTo>
                  <a:lnTo>
                    <a:pt x="1438" y="1654"/>
                  </a:lnTo>
                  <a:lnTo>
                    <a:pt x="1433" y="1651"/>
                  </a:lnTo>
                  <a:lnTo>
                    <a:pt x="1426" y="1649"/>
                  </a:lnTo>
                  <a:lnTo>
                    <a:pt x="1419" y="1646"/>
                  </a:lnTo>
                  <a:lnTo>
                    <a:pt x="1413" y="1646"/>
                  </a:lnTo>
                  <a:lnTo>
                    <a:pt x="1406" y="1645"/>
                  </a:lnTo>
                  <a:lnTo>
                    <a:pt x="1406" y="1645"/>
                  </a:lnTo>
                  <a:lnTo>
                    <a:pt x="1396" y="1646"/>
                  </a:lnTo>
                  <a:lnTo>
                    <a:pt x="1386" y="1648"/>
                  </a:lnTo>
                  <a:lnTo>
                    <a:pt x="1377" y="1650"/>
                  </a:lnTo>
                  <a:lnTo>
                    <a:pt x="1369" y="1653"/>
                  </a:lnTo>
                  <a:lnTo>
                    <a:pt x="1362" y="1658"/>
                  </a:lnTo>
                  <a:lnTo>
                    <a:pt x="1354" y="1663"/>
                  </a:lnTo>
                  <a:lnTo>
                    <a:pt x="1347" y="1670"/>
                  </a:lnTo>
                  <a:lnTo>
                    <a:pt x="1342" y="1676"/>
                  </a:lnTo>
                  <a:lnTo>
                    <a:pt x="1336" y="1684"/>
                  </a:lnTo>
                  <a:lnTo>
                    <a:pt x="1332" y="1693"/>
                  </a:lnTo>
                  <a:lnTo>
                    <a:pt x="1327" y="1702"/>
                  </a:lnTo>
                  <a:lnTo>
                    <a:pt x="1324" y="1712"/>
                  </a:lnTo>
                  <a:lnTo>
                    <a:pt x="1322" y="1723"/>
                  </a:lnTo>
                  <a:lnTo>
                    <a:pt x="1319" y="1735"/>
                  </a:lnTo>
                  <a:lnTo>
                    <a:pt x="1318" y="1748"/>
                  </a:lnTo>
                  <a:lnTo>
                    <a:pt x="1318" y="1760"/>
                  </a:lnTo>
                  <a:lnTo>
                    <a:pt x="1318" y="1760"/>
                  </a:lnTo>
                  <a:lnTo>
                    <a:pt x="1318" y="1774"/>
                  </a:lnTo>
                  <a:lnTo>
                    <a:pt x="1319" y="1787"/>
                  </a:lnTo>
                  <a:lnTo>
                    <a:pt x="1322" y="1799"/>
                  </a:lnTo>
                  <a:lnTo>
                    <a:pt x="1324" y="1810"/>
                  </a:lnTo>
                  <a:lnTo>
                    <a:pt x="1327" y="1821"/>
                  </a:lnTo>
                  <a:lnTo>
                    <a:pt x="1330" y="1831"/>
                  </a:lnTo>
                  <a:lnTo>
                    <a:pt x="1336" y="1840"/>
                  </a:lnTo>
                  <a:lnTo>
                    <a:pt x="1340" y="1848"/>
                  </a:lnTo>
                  <a:lnTo>
                    <a:pt x="1347" y="1856"/>
                  </a:lnTo>
                  <a:lnTo>
                    <a:pt x="1353" y="1861"/>
                  </a:lnTo>
                  <a:lnTo>
                    <a:pt x="1360" y="1867"/>
                  </a:lnTo>
                  <a:lnTo>
                    <a:pt x="1368" y="1871"/>
                  </a:lnTo>
                  <a:lnTo>
                    <a:pt x="1376" y="1874"/>
                  </a:lnTo>
                  <a:lnTo>
                    <a:pt x="1385" y="1878"/>
                  </a:lnTo>
                  <a:lnTo>
                    <a:pt x="1395" y="1879"/>
                  </a:lnTo>
                  <a:lnTo>
                    <a:pt x="1405" y="1879"/>
                  </a:lnTo>
                  <a:lnTo>
                    <a:pt x="1405" y="1879"/>
                  </a:lnTo>
                  <a:lnTo>
                    <a:pt x="1412" y="1879"/>
                  </a:lnTo>
                  <a:lnTo>
                    <a:pt x="1418" y="1878"/>
                  </a:lnTo>
                  <a:lnTo>
                    <a:pt x="1425" y="1877"/>
                  </a:lnTo>
                  <a:lnTo>
                    <a:pt x="1432" y="1874"/>
                  </a:lnTo>
                  <a:lnTo>
                    <a:pt x="1438" y="1871"/>
                  </a:lnTo>
                  <a:lnTo>
                    <a:pt x="1444" y="1867"/>
                  </a:lnTo>
                  <a:lnTo>
                    <a:pt x="1449" y="1863"/>
                  </a:lnTo>
                  <a:lnTo>
                    <a:pt x="1455" y="1858"/>
                  </a:lnTo>
                  <a:lnTo>
                    <a:pt x="1455" y="1863"/>
                  </a:lnTo>
                  <a:lnTo>
                    <a:pt x="1455" y="1863"/>
                  </a:lnTo>
                  <a:lnTo>
                    <a:pt x="1455" y="1872"/>
                  </a:lnTo>
                  <a:lnTo>
                    <a:pt x="1454" y="1882"/>
                  </a:lnTo>
                  <a:lnTo>
                    <a:pt x="1452" y="1892"/>
                  </a:lnTo>
                  <a:lnTo>
                    <a:pt x="1449" y="1897"/>
                  </a:lnTo>
                  <a:lnTo>
                    <a:pt x="1446" y="1901"/>
                  </a:lnTo>
                  <a:lnTo>
                    <a:pt x="1443" y="1906"/>
                  </a:lnTo>
                  <a:lnTo>
                    <a:pt x="1438" y="1910"/>
                  </a:lnTo>
                  <a:lnTo>
                    <a:pt x="1432" y="1913"/>
                  </a:lnTo>
                  <a:lnTo>
                    <a:pt x="1425" y="1916"/>
                  </a:lnTo>
                  <a:lnTo>
                    <a:pt x="1417" y="1919"/>
                  </a:lnTo>
                  <a:lnTo>
                    <a:pt x="1407" y="1920"/>
                  </a:lnTo>
                  <a:lnTo>
                    <a:pt x="1396" y="1922"/>
                  </a:lnTo>
                  <a:lnTo>
                    <a:pt x="1384" y="1922"/>
                  </a:lnTo>
                  <a:lnTo>
                    <a:pt x="1382" y="1922"/>
                  </a:lnTo>
                  <a:lnTo>
                    <a:pt x="1401" y="1966"/>
                  </a:lnTo>
                  <a:lnTo>
                    <a:pt x="1402" y="1966"/>
                  </a:lnTo>
                  <a:lnTo>
                    <a:pt x="1402" y="1966"/>
                  </a:lnTo>
                  <a:lnTo>
                    <a:pt x="1415" y="1966"/>
                  </a:lnTo>
                  <a:lnTo>
                    <a:pt x="1427" y="1963"/>
                  </a:lnTo>
                  <a:lnTo>
                    <a:pt x="1439" y="1961"/>
                  </a:lnTo>
                  <a:lnTo>
                    <a:pt x="1449" y="1958"/>
                  </a:lnTo>
                  <a:lnTo>
                    <a:pt x="1459" y="1954"/>
                  </a:lnTo>
                  <a:lnTo>
                    <a:pt x="1468" y="1950"/>
                  </a:lnTo>
                  <a:lnTo>
                    <a:pt x="1476" y="1943"/>
                  </a:lnTo>
                  <a:lnTo>
                    <a:pt x="1484" y="1938"/>
                  </a:lnTo>
                  <a:lnTo>
                    <a:pt x="1491" y="1930"/>
                  </a:lnTo>
                  <a:lnTo>
                    <a:pt x="1495" y="1921"/>
                  </a:lnTo>
                  <a:lnTo>
                    <a:pt x="1501" y="1912"/>
                  </a:lnTo>
                  <a:lnTo>
                    <a:pt x="1504" y="1902"/>
                  </a:lnTo>
                  <a:lnTo>
                    <a:pt x="1507" y="1891"/>
                  </a:lnTo>
                  <a:lnTo>
                    <a:pt x="1509" y="1880"/>
                  </a:lnTo>
                  <a:lnTo>
                    <a:pt x="1511" y="1868"/>
                  </a:lnTo>
                  <a:lnTo>
                    <a:pt x="1511" y="1853"/>
                  </a:lnTo>
                  <a:lnTo>
                    <a:pt x="1511" y="1651"/>
                  </a:lnTo>
                  <a:lnTo>
                    <a:pt x="1455" y="1651"/>
                  </a:lnTo>
                  <a:lnTo>
                    <a:pt x="1455" y="1666"/>
                  </a:lnTo>
                  <a:close/>
                  <a:moveTo>
                    <a:pt x="1455" y="1719"/>
                  </a:moveTo>
                  <a:lnTo>
                    <a:pt x="1455" y="1807"/>
                  </a:lnTo>
                  <a:lnTo>
                    <a:pt x="1455" y="1807"/>
                  </a:lnTo>
                  <a:lnTo>
                    <a:pt x="1448" y="1814"/>
                  </a:lnTo>
                  <a:lnTo>
                    <a:pt x="1439" y="1822"/>
                  </a:lnTo>
                  <a:lnTo>
                    <a:pt x="1435" y="1824"/>
                  </a:lnTo>
                  <a:lnTo>
                    <a:pt x="1429" y="1827"/>
                  </a:lnTo>
                  <a:lnTo>
                    <a:pt x="1423" y="1828"/>
                  </a:lnTo>
                  <a:lnTo>
                    <a:pt x="1416" y="1829"/>
                  </a:lnTo>
                  <a:lnTo>
                    <a:pt x="1416" y="1829"/>
                  </a:lnTo>
                  <a:lnTo>
                    <a:pt x="1408" y="1828"/>
                  </a:lnTo>
                  <a:lnTo>
                    <a:pt x="1402" y="1825"/>
                  </a:lnTo>
                  <a:lnTo>
                    <a:pt x="1394" y="1821"/>
                  </a:lnTo>
                  <a:lnTo>
                    <a:pt x="1388" y="1815"/>
                  </a:lnTo>
                  <a:lnTo>
                    <a:pt x="1383" y="1807"/>
                  </a:lnTo>
                  <a:lnTo>
                    <a:pt x="1378" y="1794"/>
                  </a:lnTo>
                  <a:lnTo>
                    <a:pt x="1375" y="1779"/>
                  </a:lnTo>
                  <a:lnTo>
                    <a:pt x="1374" y="1759"/>
                  </a:lnTo>
                  <a:lnTo>
                    <a:pt x="1374" y="1759"/>
                  </a:lnTo>
                  <a:lnTo>
                    <a:pt x="1375" y="1741"/>
                  </a:lnTo>
                  <a:lnTo>
                    <a:pt x="1378" y="1728"/>
                  </a:lnTo>
                  <a:lnTo>
                    <a:pt x="1383" y="1717"/>
                  </a:lnTo>
                  <a:lnTo>
                    <a:pt x="1388" y="1709"/>
                  </a:lnTo>
                  <a:lnTo>
                    <a:pt x="1394" y="1702"/>
                  </a:lnTo>
                  <a:lnTo>
                    <a:pt x="1402" y="1699"/>
                  </a:lnTo>
                  <a:lnTo>
                    <a:pt x="1408" y="1696"/>
                  </a:lnTo>
                  <a:lnTo>
                    <a:pt x="1416" y="1696"/>
                  </a:lnTo>
                  <a:lnTo>
                    <a:pt x="1416" y="1696"/>
                  </a:lnTo>
                  <a:lnTo>
                    <a:pt x="1423" y="1696"/>
                  </a:lnTo>
                  <a:lnTo>
                    <a:pt x="1429" y="1699"/>
                  </a:lnTo>
                  <a:lnTo>
                    <a:pt x="1436" y="1701"/>
                  </a:lnTo>
                  <a:lnTo>
                    <a:pt x="1441" y="1703"/>
                  </a:lnTo>
                  <a:lnTo>
                    <a:pt x="1445" y="1708"/>
                  </a:lnTo>
                  <a:lnTo>
                    <a:pt x="1449" y="1711"/>
                  </a:lnTo>
                  <a:lnTo>
                    <a:pt x="1455" y="1719"/>
                  </a:lnTo>
                  <a:lnTo>
                    <a:pt x="1455" y="1719"/>
                  </a:lnTo>
                  <a:close/>
                  <a:moveTo>
                    <a:pt x="1683" y="1705"/>
                  </a:moveTo>
                  <a:lnTo>
                    <a:pt x="1683" y="1705"/>
                  </a:lnTo>
                  <a:lnTo>
                    <a:pt x="1696" y="1699"/>
                  </a:lnTo>
                  <a:lnTo>
                    <a:pt x="1709" y="1694"/>
                  </a:lnTo>
                  <a:lnTo>
                    <a:pt x="1724" y="1691"/>
                  </a:lnTo>
                  <a:lnTo>
                    <a:pt x="1740" y="1690"/>
                  </a:lnTo>
                  <a:lnTo>
                    <a:pt x="1740" y="1690"/>
                  </a:lnTo>
                  <a:lnTo>
                    <a:pt x="1750" y="1691"/>
                  </a:lnTo>
                  <a:lnTo>
                    <a:pt x="1757" y="1692"/>
                  </a:lnTo>
                  <a:lnTo>
                    <a:pt x="1764" y="1694"/>
                  </a:lnTo>
                  <a:lnTo>
                    <a:pt x="1770" y="1699"/>
                  </a:lnTo>
                  <a:lnTo>
                    <a:pt x="1774" y="1703"/>
                  </a:lnTo>
                  <a:lnTo>
                    <a:pt x="1777" y="1709"/>
                  </a:lnTo>
                  <a:lnTo>
                    <a:pt x="1780" y="1714"/>
                  </a:lnTo>
                  <a:lnTo>
                    <a:pt x="1780" y="1722"/>
                  </a:lnTo>
                  <a:lnTo>
                    <a:pt x="1780" y="1738"/>
                  </a:lnTo>
                  <a:lnTo>
                    <a:pt x="1780" y="1738"/>
                  </a:lnTo>
                  <a:lnTo>
                    <a:pt x="1770" y="1733"/>
                  </a:lnTo>
                  <a:lnTo>
                    <a:pt x="1757" y="1730"/>
                  </a:lnTo>
                  <a:lnTo>
                    <a:pt x="1745" y="1728"/>
                  </a:lnTo>
                  <a:lnTo>
                    <a:pt x="1732" y="1727"/>
                  </a:lnTo>
                  <a:lnTo>
                    <a:pt x="1732" y="1727"/>
                  </a:lnTo>
                  <a:lnTo>
                    <a:pt x="1716" y="1728"/>
                  </a:lnTo>
                  <a:lnTo>
                    <a:pt x="1701" y="1731"/>
                  </a:lnTo>
                  <a:lnTo>
                    <a:pt x="1686" y="1735"/>
                  </a:lnTo>
                  <a:lnTo>
                    <a:pt x="1678" y="1739"/>
                  </a:lnTo>
                  <a:lnTo>
                    <a:pt x="1672" y="1743"/>
                  </a:lnTo>
                  <a:lnTo>
                    <a:pt x="1666" y="1748"/>
                  </a:lnTo>
                  <a:lnTo>
                    <a:pt x="1661" y="1753"/>
                  </a:lnTo>
                  <a:lnTo>
                    <a:pt x="1655" y="1759"/>
                  </a:lnTo>
                  <a:lnTo>
                    <a:pt x="1651" y="1765"/>
                  </a:lnTo>
                  <a:lnTo>
                    <a:pt x="1647" y="1773"/>
                  </a:lnTo>
                  <a:lnTo>
                    <a:pt x="1645" y="1782"/>
                  </a:lnTo>
                  <a:lnTo>
                    <a:pt x="1644" y="1791"/>
                  </a:lnTo>
                  <a:lnTo>
                    <a:pt x="1643" y="1800"/>
                  </a:lnTo>
                  <a:lnTo>
                    <a:pt x="1643" y="1800"/>
                  </a:lnTo>
                  <a:lnTo>
                    <a:pt x="1644" y="1811"/>
                  </a:lnTo>
                  <a:lnTo>
                    <a:pt x="1645" y="1821"/>
                  </a:lnTo>
                  <a:lnTo>
                    <a:pt x="1647" y="1829"/>
                  </a:lnTo>
                  <a:lnTo>
                    <a:pt x="1651" y="1838"/>
                  </a:lnTo>
                  <a:lnTo>
                    <a:pt x="1654" y="1844"/>
                  </a:lnTo>
                  <a:lnTo>
                    <a:pt x="1659" y="1851"/>
                  </a:lnTo>
                  <a:lnTo>
                    <a:pt x="1664" y="1857"/>
                  </a:lnTo>
                  <a:lnTo>
                    <a:pt x="1671" y="1862"/>
                  </a:lnTo>
                  <a:lnTo>
                    <a:pt x="1676" y="1867"/>
                  </a:lnTo>
                  <a:lnTo>
                    <a:pt x="1683" y="1870"/>
                  </a:lnTo>
                  <a:lnTo>
                    <a:pt x="1697" y="1876"/>
                  </a:lnTo>
                  <a:lnTo>
                    <a:pt x="1712" y="1879"/>
                  </a:lnTo>
                  <a:lnTo>
                    <a:pt x="1726" y="1880"/>
                  </a:lnTo>
                  <a:lnTo>
                    <a:pt x="1726" y="1880"/>
                  </a:lnTo>
                  <a:lnTo>
                    <a:pt x="1738" y="1878"/>
                  </a:lnTo>
                  <a:lnTo>
                    <a:pt x="1746" y="1877"/>
                  </a:lnTo>
                  <a:lnTo>
                    <a:pt x="1753" y="1874"/>
                  </a:lnTo>
                  <a:lnTo>
                    <a:pt x="1761" y="1871"/>
                  </a:lnTo>
                  <a:lnTo>
                    <a:pt x="1767" y="1867"/>
                  </a:lnTo>
                  <a:lnTo>
                    <a:pt x="1774" y="1862"/>
                  </a:lnTo>
                  <a:lnTo>
                    <a:pt x="1780" y="1857"/>
                  </a:lnTo>
                  <a:lnTo>
                    <a:pt x="1780" y="1874"/>
                  </a:lnTo>
                  <a:lnTo>
                    <a:pt x="1835" y="1874"/>
                  </a:lnTo>
                  <a:lnTo>
                    <a:pt x="1835" y="1723"/>
                  </a:lnTo>
                  <a:lnTo>
                    <a:pt x="1835" y="1723"/>
                  </a:lnTo>
                  <a:lnTo>
                    <a:pt x="1835" y="1714"/>
                  </a:lnTo>
                  <a:lnTo>
                    <a:pt x="1834" y="1707"/>
                  </a:lnTo>
                  <a:lnTo>
                    <a:pt x="1832" y="1699"/>
                  </a:lnTo>
                  <a:lnTo>
                    <a:pt x="1830" y="1691"/>
                  </a:lnTo>
                  <a:lnTo>
                    <a:pt x="1825" y="1684"/>
                  </a:lnTo>
                  <a:lnTo>
                    <a:pt x="1822" y="1678"/>
                  </a:lnTo>
                  <a:lnTo>
                    <a:pt x="1816" y="1672"/>
                  </a:lnTo>
                  <a:lnTo>
                    <a:pt x="1811" y="1666"/>
                  </a:lnTo>
                  <a:lnTo>
                    <a:pt x="1805" y="1662"/>
                  </a:lnTo>
                  <a:lnTo>
                    <a:pt x="1798" y="1658"/>
                  </a:lnTo>
                  <a:lnTo>
                    <a:pt x="1791" y="1654"/>
                  </a:lnTo>
                  <a:lnTo>
                    <a:pt x="1783" y="1651"/>
                  </a:lnTo>
                  <a:lnTo>
                    <a:pt x="1774" y="1649"/>
                  </a:lnTo>
                  <a:lnTo>
                    <a:pt x="1765" y="1648"/>
                  </a:lnTo>
                  <a:lnTo>
                    <a:pt x="1755" y="1646"/>
                  </a:lnTo>
                  <a:lnTo>
                    <a:pt x="1745" y="1645"/>
                  </a:lnTo>
                  <a:lnTo>
                    <a:pt x="1745" y="1645"/>
                  </a:lnTo>
                  <a:lnTo>
                    <a:pt x="1733" y="1646"/>
                  </a:lnTo>
                  <a:lnTo>
                    <a:pt x="1723" y="1646"/>
                  </a:lnTo>
                  <a:lnTo>
                    <a:pt x="1712" y="1649"/>
                  </a:lnTo>
                  <a:lnTo>
                    <a:pt x="1701" y="1651"/>
                  </a:lnTo>
                  <a:lnTo>
                    <a:pt x="1691" y="1654"/>
                  </a:lnTo>
                  <a:lnTo>
                    <a:pt x="1681" y="1658"/>
                  </a:lnTo>
                  <a:lnTo>
                    <a:pt x="1671" y="1662"/>
                  </a:lnTo>
                  <a:lnTo>
                    <a:pt x="1661" y="1668"/>
                  </a:lnTo>
                  <a:lnTo>
                    <a:pt x="1683" y="1705"/>
                  </a:lnTo>
                  <a:close/>
                  <a:moveTo>
                    <a:pt x="1698" y="1800"/>
                  </a:moveTo>
                  <a:lnTo>
                    <a:pt x="1698" y="1800"/>
                  </a:lnTo>
                  <a:lnTo>
                    <a:pt x="1698" y="1793"/>
                  </a:lnTo>
                  <a:lnTo>
                    <a:pt x="1701" y="1787"/>
                  </a:lnTo>
                  <a:lnTo>
                    <a:pt x="1704" y="1781"/>
                  </a:lnTo>
                  <a:lnTo>
                    <a:pt x="1708" y="1777"/>
                  </a:lnTo>
                  <a:lnTo>
                    <a:pt x="1714" y="1773"/>
                  </a:lnTo>
                  <a:lnTo>
                    <a:pt x="1721" y="1771"/>
                  </a:lnTo>
                  <a:lnTo>
                    <a:pt x="1728" y="1769"/>
                  </a:lnTo>
                  <a:lnTo>
                    <a:pt x="1736" y="1769"/>
                  </a:lnTo>
                  <a:lnTo>
                    <a:pt x="1736" y="1769"/>
                  </a:lnTo>
                  <a:lnTo>
                    <a:pt x="1748" y="1769"/>
                  </a:lnTo>
                  <a:lnTo>
                    <a:pt x="1760" y="1771"/>
                  </a:lnTo>
                  <a:lnTo>
                    <a:pt x="1770" y="1774"/>
                  </a:lnTo>
                  <a:lnTo>
                    <a:pt x="1780" y="1780"/>
                  </a:lnTo>
                  <a:lnTo>
                    <a:pt x="1780" y="1810"/>
                  </a:lnTo>
                  <a:lnTo>
                    <a:pt x="1780" y="1810"/>
                  </a:lnTo>
                  <a:lnTo>
                    <a:pt x="1777" y="1814"/>
                  </a:lnTo>
                  <a:lnTo>
                    <a:pt x="1773" y="1819"/>
                  </a:lnTo>
                  <a:lnTo>
                    <a:pt x="1768" y="1823"/>
                  </a:lnTo>
                  <a:lnTo>
                    <a:pt x="1763" y="1827"/>
                  </a:lnTo>
                  <a:lnTo>
                    <a:pt x="1757" y="1830"/>
                  </a:lnTo>
                  <a:lnTo>
                    <a:pt x="1751" y="1832"/>
                  </a:lnTo>
                  <a:lnTo>
                    <a:pt x="1744" y="1833"/>
                  </a:lnTo>
                  <a:lnTo>
                    <a:pt x="1736" y="1834"/>
                  </a:lnTo>
                  <a:lnTo>
                    <a:pt x="1736" y="1834"/>
                  </a:lnTo>
                  <a:lnTo>
                    <a:pt x="1728" y="1833"/>
                  </a:lnTo>
                  <a:lnTo>
                    <a:pt x="1721" y="1831"/>
                  </a:lnTo>
                  <a:lnTo>
                    <a:pt x="1714" y="1829"/>
                  </a:lnTo>
                  <a:lnTo>
                    <a:pt x="1708" y="1824"/>
                  </a:lnTo>
                  <a:lnTo>
                    <a:pt x="1704" y="1820"/>
                  </a:lnTo>
                  <a:lnTo>
                    <a:pt x="1701" y="1814"/>
                  </a:lnTo>
                  <a:lnTo>
                    <a:pt x="1699" y="1808"/>
                  </a:lnTo>
                  <a:lnTo>
                    <a:pt x="1698" y="1800"/>
                  </a:lnTo>
                  <a:lnTo>
                    <a:pt x="1698" y="1800"/>
                  </a:lnTo>
                  <a:close/>
                  <a:moveTo>
                    <a:pt x="2350" y="1810"/>
                  </a:moveTo>
                  <a:lnTo>
                    <a:pt x="2350" y="1810"/>
                  </a:lnTo>
                  <a:lnTo>
                    <a:pt x="2342" y="1817"/>
                  </a:lnTo>
                  <a:lnTo>
                    <a:pt x="2332" y="1822"/>
                  </a:lnTo>
                  <a:lnTo>
                    <a:pt x="2326" y="1824"/>
                  </a:lnTo>
                  <a:lnTo>
                    <a:pt x="2320" y="1827"/>
                  </a:lnTo>
                  <a:lnTo>
                    <a:pt x="2313" y="1828"/>
                  </a:lnTo>
                  <a:lnTo>
                    <a:pt x="2306" y="1829"/>
                  </a:lnTo>
                  <a:lnTo>
                    <a:pt x="2306" y="1829"/>
                  </a:lnTo>
                  <a:lnTo>
                    <a:pt x="2301" y="1828"/>
                  </a:lnTo>
                  <a:lnTo>
                    <a:pt x="2294" y="1828"/>
                  </a:lnTo>
                  <a:lnTo>
                    <a:pt x="2286" y="1825"/>
                  </a:lnTo>
                  <a:lnTo>
                    <a:pt x="2277" y="1821"/>
                  </a:lnTo>
                  <a:lnTo>
                    <a:pt x="2270" y="1815"/>
                  </a:lnTo>
                  <a:lnTo>
                    <a:pt x="2266" y="1811"/>
                  </a:lnTo>
                  <a:lnTo>
                    <a:pt x="2263" y="1807"/>
                  </a:lnTo>
                  <a:lnTo>
                    <a:pt x="2261" y="1801"/>
                  </a:lnTo>
                  <a:lnTo>
                    <a:pt x="2259" y="1794"/>
                  </a:lnTo>
                  <a:lnTo>
                    <a:pt x="2257" y="1788"/>
                  </a:lnTo>
                  <a:lnTo>
                    <a:pt x="2256" y="1780"/>
                  </a:lnTo>
                  <a:lnTo>
                    <a:pt x="2393" y="1780"/>
                  </a:lnTo>
                  <a:lnTo>
                    <a:pt x="2393" y="1780"/>
                  </a:lnTo>
                  <a:lnTo>
                    <a:pt x="2394" y="1763"/>
                  </a:lnTo>
                  <a:lnTo>
                    <a:pt x="2394" y="1763"/>
                  </a:lnTo>
                  <a:lnTo>
                    <a:pt x="2394" y="1750"/>
                  </a:lnTo>
                  <a:lnTo>
                    <a:pt x="2392" y="1738"/>
                  </a:lnTo>
                  <a:lnTo>
                    <a:pt x="2391" y="1725"/>
                  </a:lnTo>
                  <a:lnTo>
                    <a:pt x="2388" y="1714"/>
                  </a:lnTo>
                  <a:lnTo>
                    <a:pt x="2384" y="1704"/>
                  </a:lnTo>
                  <a:lnTo>
                    <a:pt x="2380" y="1694"/>
                  </a:lnTo>
                  <a:lnTo>
                    <a:pt x="2374" y="1685"/>
                  </a:lnTo>
                  <a:lnTo>
                    <a:pt x="2369" y="1678"/>
                  </a:lnTo>
                  <a:lnTo>
                    <a:pt x="2362" y="1670"/>
                  </a:lnTo>
                  <a:lnTo>
                    <a:pt x="2355" y="1664"/>
                  </a:lnTo>
                  <a:lnTo>
                    <a:pt x="2348" y="1659"/>
                  </a:lnTo>
                  <a:lnTo>
                    <a:pt x="2339" y="1654"/>
                  </a:lnTo>
                  <a:lnTo>
                    <a:pt x="2330" y="1651"/>
                  </a:lnTo>
                  <a:lnTo>
                    <a:pt x="2321" y="1648"/>
                  </a:lnTo>
                  <a:lnTo>
                    <a:pt x="2311" y="1646"/>
                  </a:lnTo>
                  <a:lnTo>
                    <a:pt x="2300" y="1645"/>
                  </a:lnTo>
                  <a:lnTo>
                    <a:pt x="2300" y="1645"/>
                  </a:lnTo>
                  <a:lnTo>
                    <a:pt x="2290" y="1646"/>
                  </a:lnTo>
                  <a:lnTo>
                    <a:pt x="2280" y="1648"/>
                  </a:lnTo>
                  <a:lnTo>
                    <a:pt x="2270" y="1651"/>
                  </a:lnTo>
                  <a:lnTo>
                    <a:pt x="2260" y="1654"/>
                  </a:lnTo>
                  <a:lnTo>
                    <a:pt x="2251" y="1659"/>
                  </a:lnTo>
                  <a:lnTo>
                    <a:pt x="2243" y="1665"/>
                  </a:lnTo>
                  <a:lnTo>
                    <a:pt x="2235" y="1671"/>
                  </a:lnTo>
                  <a:lnTo>
                    <a:pt x="2229" y="1679"/>
                  </a:lnTo>
                  <a:lnTo>
                    <a:pt x="2222" y="1686"/>
                  </a:lnTo>
                  <a:lnTo>
                    <a:pt x="2216" y="1695"/>
                  </a:lnTo>
                  <a:lnTo>
                    <a:pt x="2212" y="1705"/>
                  </a:lnTo>
                  <a:lnTo>
                    <a:pt x="2207" y="1715"/>
                  </a:lnTo>
                  <a:lnTo>
                    <a:pt x="2204" y="1727"/>
                  </a:lnTo>
                  <a:lnTo>
                    <a:pt x="2202" y="1739"/>
                  </a:lnTo>
                  <a:lnTo>
                    <a:pt x="2201" y="1750"/>
                  </a:lnTo>
                  <a:lnTo>
                    <a:pt x="2200" y="1763"/>
                  </a:lnTo>
                  <a:lnTo>
                    <a:pt x="2200" y="1763"/>
                  </a:lnTo>
                  <a:lnTo>
                    <a:pt x="2201" y="1775"/>
                  </a:lnTo>
                  <a:lnTo>
                    <a:pt x="2202" y="1788"/>
                  </a:lnTo>
                  <a:lnTo>
                    <a:pt x="2204" y="1800"/>
                  </a:lnTo>
                  <a:lnTo>
                    <a:pt x="2207" y="1811"/>
                  </a:lnTo>
                  <a:lnTo>
                    <a:pt x="2212" y="1821"/>
                  </a:lnTo>
                  <a:lnTo>
                    <a:pt x="2216" y="1831"/>
                  </a:lnTo>
                  <a:lnTo>
                    <a:pt x="2222" y="1840"/>
                  </a:lnTo>
                  <a:lnTo>
                    <a:pt x="2229" y="1848"/>
                  </a:lnTo>
                  <a:lnTo>
                    <a:pt x="2236" y="1854"/>
                  </a:lnTo>
                  <a:lnTo>
                    <a:pt x="2244" y="1861"/>
                  </a:lnTo>
                  <a:lnTo>
                    <a:pt x="2253" y="1867"/>
                  </a:lnTo>
                  <a:lnTo>
                    <a:pt x="2262" y="1871"/>
                  </a:lnTo>
                  <a:lnTo>
                    <a:pt x="2272" y="1874"/>
                  </a:lnTo>
                  <a:lnTo>
                    <a:pt x="2283" y="1878"/>
                  </a:lnTo>
                  <a:lnTo>
                    <a:pt x="2294" y="1879"/>
                  </a:lnTo>
                  <a:lnTo>
                    <a:pt x="2306" y="1880"/>
                  </a:lnTo>
                  <a:lnTo>
                    <a:pt x="2306" y="1880"/>
                  </a:lnTo>
                  <a:lnTo>
                    <a:pt x="2317" y="1879"/>
                  </a:lnTo>
                  <a:lnTo>
                    <a:pt x="2327" y="1878"/>
                  </a:lnTo>
                  <a:lnTo>
                    <a:pt x="2339" y="1874"/>
                  </a:lnTo>
                  <a:lnTo>
                    <a:pt x="2349" y="1871"/>
                  </a:lnTo>
                  <a:lnTo>
                    <a:pt x="2359" y="1866"/>
                  </a:lnTo>
                  <a:lnTo>
                    <a:pt x="2368" y="1860"/>
                  </a:lnTo>
                  <a:lnTo>
                    <a:pt x="2376" y="1852"/>
                  </a:lnTo>
                  <a:lnTo>
                    <a:pt x="2385" y="1844"/>
                  </a:lnTo>
                  <a:lnTo>
                    <a:pt x="2350" y="1810"/>
                  </a:lnTo>
                  <a:close/>
                  <a:moveTo>
                    <a:pt x="2257" y="1739"/>
                  </a:moveTo>
                  <a:lnTo>
                    <a:pt x="2257" y="1739"/>
                  </a:lnTo>
                  <a:lnTo>
                    <a:pt x="2259" y="1729"/>
                  </a:lnTo>
                  <a:lnTo>
                    <a:pt x="2261" y="1720"/>
                  </a:lnTo>
                  <a:lnTo>
                    <a:pt x="2264" y="1712"/>
                  </a:lnTo>
                  <a:lnTo>
                    <a:pt x="2270" y="1705"/>
                  </a:lnTo>
                  <a:lnTo>
                    <a:pt x="2275" y="1700"/>
                  </a:lnTo>
                  <a:lnTo>
                    <a:pt x="2282" y="1696"/>
                  </a:lnTo>
                  <a:lnTo>
                    <a:pt x="2290" y="1693"/>
                  </a:lnTo>
                  <a:lnTo>
                    <a:pt x="2299" y="1693"/>
                  </a:lnTo>
                  <a:lnTo>
                    <a:pt x="2299" y="1693"/>
                  </a:lnTo>
                  <a:lnTo>
                    <a:pt x="2309" y="1694"/>
                  </a:lnTo>
                  <a:lnTo>
                    <a:pt x="2317" y="1696"/>
                  </a:lnTo>
                  <a:lnTo>
                    <a:pt x="2324" y="1701"/>
                  </a:lnTo>
                  <a:lnTo>
                    <a:pt x="2330" y="1708"/>
                  </a:lnTo>
                  <a:lnTo>
                    <a:pt x="2334" y="1714"/>
                  </a:lnTo>
                  <a:lnTo>
                    <a:pt x="2338" y="1722"/>
                  </a:lnTo>
                  <a:lnTo>
                    <a:pt x="2340" y="1731"/>
                  </a:lnTo>
                  <a:lnTo>
                    <a:pt x="2341" y="1739"/>
                  </a:lnTo>
                  <a:lnTo>
                    <a:pt x="2257" y="1739"/>
                  </a:lnTo>
                  <a:close/>
                  <a:moveTo>
                    <a:pt x="2884" y="1810"/>
                  </a:moveTo>
                  <a:lnTo>
                    <a:pt x="2884" y="1810"/>
                  </a:lnTo>
                  <a:lnTo>
                    <a:pt x="2875" y="1817"/>
                  </a:lnTo>
                  <a:lnTo>
                    <a:pt x="2867" y="1822"/>
                  </a:lnTo>
                  <a:lnTo>
                    <a:pt x="2860" y="1824"/>
                  </a:lnTo>
                  <a:lnTo>
                    <a:pt x="2854" y="1827"/>
                  </a:lnTo>
                  <a:lnTo>
                    <a:pt x="2848" y="1828"/>
                  </a:lnTo>
                  <a:lnTo>
                    <a:pt x="2840" y="1829"/>
                  </a:lnTo>
                  <a:lnTo>
                    <a:pt x="2840" y="1829"/>
                  </a:lnTo>
                  <a:lnTo>
                    <a:pt x="2834" y="1828"/>
                  </a:lnTo>
                  <a:lnTo>
                    <a:pt x="2828" y="1828"/>
                  </a:lnTo>
                  <a:lnTo>
                    <a:pt x="2820" y="1825"/>
                  </a:lnTo>
                  <a:lnTo>
                    <a:pt x="2812" y="1821"/>
                  </a:lnTo>
                  <a:lnTo>
                    <a:pt x="2804" y="1815"/>
                  </a:lnTo>
                  <a:lnTo>
                    <a:pt x="2801" y="1811"/>
                  </a:lnTo>
                  <a:lnTo>
                    <a:pt x="2798" y="1807"/>
                  </a:lnTo>
                  <a:lnTo>
                    <a:pt x="2795" y="1801"/>
                  </a:lnTo>
                  <a:lnTo>
                    <a:pt x="2793" y="1794"/>
                  </a:lnTo>
                  <a:lnTo>
                    <a:pt x="2791" y="1788"/>
                  </a:lnTo>
                  <a:lnTo>
                    <a:pt x="2790" y="1780"/>
                  </a:lnTo>
                  <a:lnTo>
                    <a:pt x="2928" y="1780"/>
                  </a:lnTo>
                  <a:lnTo>
                    <a:pt x="2928" y="1780"/>
                  </a:lnTo>
                  <a:lnTo>
                    <a:pt x="2929" y="1763"/>
                  </a:lnTo>
                  <a:lnTo>
                    <a:pt x="2929" y="1763"/>
                  </a:lnTo>
                  <a:lnTo>
                    <a:pt x="2928" y="1750"/>
                  </a:lnTo>
                  <a:lnTo>
                    <a:pt x="2927" y="1738"/>
                  </a:lnTo>
                  <a:lnTo>
                    <a:pt x="2924" y="1725"/>
                  </a:lnTo>
                  <a:lnTo>
                    <a:pt x="2922" y="1714"/>
                  </a:lnTo>
                  <a:lnTo>
                    <a:pt x="2918" y="1704"/>
                  </a:lnTo>
                  <a:lnTo>
                    <a:pt x="2913" y="1694"/>
                  </a:lnTo>
                  <a:lnTo>
                    <a:pt x="2909" y="1685"/>
                  </a:lnTo>
                  <a:lnTo>
                    <a:pt x="2903" y="1678"/>
                  </a:lnTo>
                  <a:lnTo>
                    <a:pt x="2897" y="1670"/>
                  </a:lnTo>
                  <a:lnTo>
                    <a:pt x="2889" y="1664"/>
                  </a:lnTo>
                  <a:lnTo>
                    <a:pt x="2881" y="1659"/>
                  </a:lnTo>
                  <a:lnTo>
                    <a:pt x="2873" y="1654"/>
                  </a:lnTo>
                  <a:lnTo>
                    <a:pt x="2864" y="1651"/>
                  </a:lnTo>
                  <a:lnTo>
                    <a:pt x="2854" y="1648"/>
                  </a:lnTo>
                  <a:lnTo>
                    <a:pt x="2844" y="1646"/>
                  </a:lnTo>
                  <a:lnTo>
                    <a:pt x="2834" y="1645"/>
                  </a:lnTo>
                  <a:lnTo>
                    <a:pt x="2834" y="1645"/>
                  </a:lnTo>
                  <a:lnTo>
                    <a:pt x="2823" y="1646"/>
                  </a:lnTo>
                  <a:lnTo>
                    <a:pt x="2813" y="1648"/>
                  </a:lnTo>
                  <a:lnTo>
                    <a:pt x="2803" y="1651"/>
                  </a:lnTo>
                  <a:lnTo>
                    <a:pt x="2794" y="1654"/>
                  </a:lnTo>
                  <a:lnTo>
                    <a:pt x="2785" y="1659"/>
                  </a:lnTo>
                  <a:lnTo>
                    <a:pt x="2777" y="1665"/>
                  </a:lnTo>
                  <a:lnTo>
                    <a:pt x="2770" y="1671"/>
                  </a:lnTo>
                  <a:lnTo>
                    <a:pt x="2762" y="1679"/>
                  </a:lnTo>
                  <a:lnTo>
                    <a:pt x="2755" y="1686"/>
                  </a:lnTo>
                  <a:lnTo>
                    <a:pt x="2750" y="1695"/>
                  </a:lnTo>
                  <a:lnTo>
                    <a:pt x="2745" y="1705"/>
                  </a:lnTo>
                  <a:lnTo>
                    <a:pt x="2741" y="1715"/>
                  </a:lnTo>
                  <a:lnTo>
                    <a:pt x="2739" y="1727"/>
                  </a:lnTo>
                  <a:lnTo>
                    <a:pt x="2735" y="1739"/>
                  </a:lnTo>
                  <a:lnTo>
                    <a:pt x="2734" y="1750"/>
                  </a:lnTo>
                  <a:lnTo>
                    <a:pt x="2734" y="1763"/>
                  </a:lnTo>
                  <a:lnTo>
                    <a:pt x="2734" y="1763"/>
                  </a:lnTo>
                  <a:lnTo>
                    <a:pt x="2734" y="1775"/>
                  </a:lnTo>
                  <a:lnTo>
                    <a:pt x="2735" y="1788"/>
                  </a:lnTo>
                  <a:lnTo>
                    <a:pt x="2738" y="1800"/>
                  </a:lnTo>
                  <a:lnTo>
                    <a:pt x="2741" y="1811"/>
                  </a:lnTo>
                  <a:lnTo>
                    <a:pt x="2745" y="1821"/>
                  </a:lnTo>
                  <a:lnTo>
                    <a:pt x="2751" y="1831"/>
                  </a:lnTo>
                  <a:lnTo>
                    <a:pt x="2757" y="1840"/>
                  </a:lnTo>
                  <a:lnTo>
                    <a:pt x="2763" y="1848"/>
                  </a:lnTo>
                  <a:lnTo>
                    <a:pt x="2770" y="1854"/>
                  </a:lnTo>
                  <a:lnTo>
                    <a:pt x="2778" y="1861"/>
                  </a:lnTo>
                  <a:lnTo>
                    <a:pt x="2787" y="1867"/>
                  </a:lnTo>
                  <a:lnTo>
                    <a:pt x="2797" y="1871"/>
                  </a:lnTo>
                  <a:lnTo>
                    <a:pt x="2807" y="1874"/>
                  </a:lnTo>
                  <a:lnTo>
                    <a:pt x="2817" y="1878"/>
                  </a:lnTo>
                  <a:lnTo>
                    <a:pt x="2829" y="1879"/>
                  </a:lnTo>
                  <a:lnTo>
                    <a:pt x="2840" y="1880"/>
                  </a:lnTo>
                  <a:lnTo>
                    <a:pt x="2840" y="1880"/>
                  </a:lnTo>
                  <a:lnTo>
                    <a:pt x="2851" y="1879"/>
                  </a:lnTo>
                  <a:lnTo>
                    <a:pt x="2862" y="1878"/>
                  </a:lnTo>
                  <a:lnTo>
                    <a:pt x="2872" y="1874"/>
                  </a:lnTo>
                  <a:lnTo>
                    <a:pt x="2882" y="1871"/>
                  </a:lnTo>
                  <a:lnTo>
                    <a:pt x="2892" y="1866"/>
                  </a:lnTo>
                  <a:lnTo>
                    <a:pt x="2902" y="1860"/>
                  </a:lnTo>
                  <a:lnTo>
                    <a:pt x="2911" y="1852"/>
                  </a:lnTo>
                  <a:lnTo>
                    <a:pt x="2919" y="1844"/>
                  </a:lnTo>
                  <a:lnTo>
                    <a:pt x="2884" y="1810"/>
                  </a:lnTo>
                  <a:close/>
                  <a:moveTo>
                    <a:pt x="2791" y="1739"/>
                  </a:moveTo>
                  <a:lnTo>
                    <a:pt x="2791" y="1739"/>
                  </a:lnTo>
                  <a:lnTo>
                    <a:pt x="2792" y="1729"/>
                  </a:lnTo>
                  <a:lnTo>
                    <a:pt x="2795" y="1720"/>
                  </a:lnTo>
                  <a:lnTo>
                    <a:pt x="2799" y="1712"/>
                  </a:lnTo>
                  <a:lnTo>
                    <a:pt x="2803" y="1705"/>
                  </a:lnTo>
                  <a:lnTo>
                    <a:pt x="2810" y="1700"/>
                  </a:lnTo>
                  <a:lnTo>
                    <a:pt x="2817" y="1696"/>
                  </a:lnTo>
                  <a:lnTo>
                    <a:pt x="2824" y="1693"/>
                  </a:lnTo>
                  <a:lnTo>
                    <a:pt x="2833" y="1693"/>
                  </a:lnTo>
                  <a:lnTo>
                    <a:pt x="2833" y="1693"/>
                  </a:lnTo>
                  <a:lnTo>
                    <a:pt x="2843" y="1694"/>
                  </a:lnTo>
                  <a:lnTo>
                    <a:pt x="2851" y="1696"/>
                  </a:lnTo>
                  <a:lnTo>
                    <a:pt x="2859" y="1701"/>
                  </a:lnTo>
                  <a:lnTo>
                    <a:pt x="2864" y="1708"/>
                  </a:lnTo>
                  <a:lnTo>
                    <a:pt x="2869" y="1714"/>
                  </a:lnTo>
                  <a:lnTo>
                    <a:pt x="2872" y="1722"/>
                  </a:lnTo>
                  <a:lnTo>
                    <a:pt x="2874" y="1731"/>
                  </a:lnTo>
                  <a:lnTo>
                    <a:pt x="2875" y="1739"/>
                  </a:lnTo>
                  <a:lnTo>
                    <a:pt x="2791" y="1739"/>
                  </a:lnTo>
                  <a:close/>
                  <a:moveTo>
                    <a:pt x="2658" y="1797"/>
                  </a:moveTo>
                  <a:lnTo>
                    <a:pt x="2658" y="1797"/>
                  </a:lnTo>
                  <a:lnTo>
                    <a:pt x="2658" y="1804"/>
                  </a:lnTo>
                  <a:lnTo>
                    <a:pt x="2659" y="1810"/>
                  </a:lnTo>
                  <a:lnTo>
                    <a:pt x="2661" y="1815"/>
                  </a:lnTo>
                  <a:lnTo>
                    <a:pt x="2663" y="1820"/>
                  </a:lnTo>
                  <a:lnTo>
                    <a:pt x="2667" y="1823"/>
                  </a:lnTo>
                  <a:lnTo>
                    <a:pt x="2671" y="1825"/>
                  </a:lnTo>
                  <a:lnTo>
                    <a:pt x="2675" y="1827"/>
                  </a:lnTo>
                  <a:lnTo>
                    <a:pt x="2682" y="1827"/>
                  </a:lnTo>
                  <a:lnTo>
                    <a:pt x="2682" y="1827"/>
                  </a:lnTo>
                  <a:lnTo>
                    <a:pt x="2690" y="1827"/>
                  </a:lnTo>
                  <a:lnTo>
                    <a:pt x="2699" y="1824"/>
                  </a:lnTo>
                  <a:lnTo>
                    <a:pt x="2708" y="1821"/>
                  </a:lnTo>
                  <a:lnTo>
                    <a:pt x="2715" y="1817"/>
                  </a:lnTo>
                  <a:lnTo>
                    <a:pt x="2709" y="1869"/>
                  </a:lnTo>
                  <a:lnTo>
                    <a:pt x="2709" y="1869"/>
                  </a:lnTo>
                  <a:lnTo>
                    <a:pt x="2699" y="1873"/>
                  </a:lnTo>
                  <a:lnTo>
                    <a:pt x="2687" y="1877"/>
                  </a:lnTo>
                  <a:lnTo>
                    <a:pt x="2674" y="1879"/>
                  </a:lnTo>
                  <a:lnTo>
                    <a:pt x="2662" y="1880"/>
                  </a:lnTo>
                  <a:lnTo>
                    <a:pt x="2662" y="1880"/>
                  </a:lnTo>
                  <a:lnTo>
                    <a:pt x="2654" y="1879"/>
                  </a:lnTo>
                  <a:lnTo>
                    <a:pt x="2647" y="1878"/>
                  </a:lnTo>
                  <a:lnTo>
                    <a:pt x="2640" y="1876"/>
                  </a:lnTo>
                  <a:lnTo>
                    <a:pt x="2634" y="1873"/>
                  </a:lnTo>
                  <a:lnTo>
                    <a:pt x="2629" y="1870"/>
                  </a:lnTo>
                  <a:lnTo>
                    <a:pt x="2623" y="1867"/>
                  </a:lnTo>
                  <a:lnTo>
                    <a:pt x="2620" y="1862"/>
                  </a:lnTo>
                  <a:lnTo>
                    <a:pt x="2615" y="1857"/>
                  </a:lnTo>
                  <a:lnTo>
                    <a:pt x="2610" y="1847"/>
                  </a:lnTo>
                  <a:lnTo>
                    <a:pt x="2605" y="1834"/>
                  </a:lnTo>
                  <a:lnTo>
                    <a:pt x="2603" y="1823"/>
                  </a:lnTo>
                  <a:lnTo>
                    <a:pt x="2602" y="1811"/>
                  </a:lnTo>
                  <a:lnTo>
                    <a:pt x="2602" y="1702"/>
                  </a:lnTo>
                  <a:lnTo>
                    <a:pt x="2568" y="1702"/>
                  </a:lnTo>
                  <a:lnTo>
                    <a:pt x="2568" y="1651"/>
                  </a:lnTo>
                  <a:lnTo>
                    <a:pt x="2602" y="1651"/>
                  </a:lnTo>
                  <a:lnTo>
                    <a:pt x="2602" y="1593"/>
                  </a:lnTo>
                  <a:lnTo>
                    <a:pt x="2658" y="1565"/>
                  </a:lnTo>
                  <a:lnTo>
                    <a:pt x="2658" y="1651"/>
                  </a:lnTo>
                  <a:lnTo>
                    <a:pt x="2708" y="1651"/>
                  </a:lnTo>
                  <a:lnTo>
                    <a:pt x="2708" y="1702"/>
                  </a:lnTo>
                  <a:lnTo>
                    <a:pt x="2658" y="1702"/>
                  </a:lnTo>
                  <a:lnTo>
                    <a:pt x="2658" y="1797"/>
                  </a:lnTo>
                  <a:close/>
                  <a:moveTo>
                    <a:pt x="2550" y="1869"/>
                  </a:moveTo>
                  <a:lnTo>
                    <a:pt x="2550" y="1869"/>
                  </a:lnTo>
                  <a:lnTo>
                    <a:pt x="2540" y="1873"/>
                  </a:lnTo>
                  <a:lnTo>
                    <a:pt x="2529" y="1877"/>
                  </a:lnTo>
                  <a:lnTo>
                    <a:pt x="2516" y="1879"/>
                  </a:lnTo>
                  <a:lnTo>
                    <a:pt x="2504" y="1880"/>
                  </a:lnTo>
                  <a:lnTo>
                    <a:pt x="2504" y="1880"/>
                  </a:lnTo>
                  <a:lnTo>
                    <a:pt x="2495" y="1879"/>
                  </a:lnTo>
                  <a:lnTo>
                    <a:pt x="2489" y="1878"/>
                  </a:lnTo>
                  <a:lnTo>
                    <a:pt x="2482" y="1876"/>
                  </a:lnTo>
                  <a:lnTo>
                    <a:pt x="2475" y="1873"/>
                  </a:lnTo>
                  <a:lnTo>
                    <a:pt x="2471" y="1870"/>
                  </a:lnTo>
                  <a:lnTo>
                    <a:pt x="2465" y="1867"/>
                  </a:lnTo>
                  <a:lnTo>
                    <a:pt x="2461" y="1862"/>
                  </a:lnTo>
                  <a:lnTo>
                    <a:pt x="2458" y="1857"/>
                  </a:lnTo>
                  <a:lnTo>
                    <a:pt x="2451" y="1847"/>
                  </a:lnTo>
                  <a:lnTo>
                    <a:pt x="2448" y="1834"/>
                  </a:lnTo>
                  <a:lnTo>
                    <a:pt x="2444" y="1823"/>
                  </a:lnTo>
                  <a:lnTo>
                    <a:pt x="2444" y="1811"/>
                  </a:lnTo>
                  <a:lnTo>
                    <a:pt x="2444" y="1702"/>
                  </a:lnTo>
                  <a:lnTo>
                    <a:pt x="2410" y="1702"/>
                  </a:lnTo>
                  <a:lnTo>
                    <a:pt x="2410" y="1651"/>
                  </a:lnTo>
                  <a:lnTo>
                    <a:pt x="2444" y="1651"/>
                  </a:lnTo>
                  <a:lnTo>
                    <a:pt x="2444" y="1593"/>
                  </a:lnTo>
                  <a:lnTo>
                    <a:pt x="2500" y="1565"/>
                  </a:lnTo>
                  <a:lnTo>
                    <a:pt x="2500" y="1651"/>
                  </a:lnTo>
                  <a:lnTo>
                    <a:pt x="2546" y="1651"/>
                  </a:lnTo>
                  <a:lnTo>
                    <a:pt x="2546" y="1702"/>
                  </a:lnTo>
                  <a:lnTo>
                    <a:pt x="2500" y="1702"/>
                  </a:lnTo>
                  <a:lnTo>
                    <a:pt x="2500" y="1797"/>
                  </a:lnTo>
                  <a:lnTo>
                    <a:pt x="2500" y="1797"/>
                  </a:lnTo>
                  <a:lnTo>
                    <a:pt x="2500" y="1804"/>
                  </a:lnTo>
                  <a:lnTo>
                    <a:pt x="2501" y="1810"/>
                  </a:lnTo>
                  <a:lnTo>
                    <a:pt x="2503" y="1815"/>
                  </a:lnTo>
                  <a:lnTo>
                    <a:pt x="2505" y="1820"/>
                  </a:lnTo>
                  <a:lnTo>
                    <a:pt x="2509" y="1823"/>
                  </a:lnTo>
                  <a:lnTo>
                    <a:pt x="2513" y="1825"/>
                  </a:lnTo>
                  <a:lnTo>
                    <a:pt x="2518" y="1827"/>
                  </a:lnTo>
                  <a:lnTo>
                    <a:pt x="2523" y="1827"/>
                  </a:lnTo>
                  <a:lnTo>
                    <a:pt x="2523" y="1827"/>
                  </a:lnTo>
                  <a:lnTo>
                    <a:pt x="2532" y="1827"/>
                  </a:lnTo>
                  <a:lnTo>
                    <a:pt x="2541" y="1824"/>
                  </a:lnTo>
                  <a:lnTo>
                    <a:pt x="2549" y="1821"/>
                  </a:lnTo>
                  <a:lnTo>
                    <a:pt x="2556" y="1817"/>
                  </a:lnTo>
                  <a:lnTo>
                    <a:pt x="2550" y="1869"/>
                  </a:lnTo>
                  <a:close/>
                  <a:moveTo>
                    <a:pt x="3096" y="1713"/>
                  </a:moveTo>
                  <a:lnTo>
                    <a:pt x="3096" y="1713"/>
                  </a:lnTo>
                  <a:lnTo>
                    <a:pt x="3088" y="1708"/>
                  </a:lnTo>
                  <a:lnTo>
                    <a:pt x="3079" y="1704"/>
                  </a:lnTo>
                  <a:lnTo>
                    <a:pt x="3069" y="1702"/>
                  </a:lnTo>
                  <a:lnTo>
                    <a:pt x="3059" y="1701"/>
                  </a:lnTo>
                  <a:lnTo>
                    <a:pt x="3059" y="1701"/>
                  </a:lnTo>
                  <a:lnTo>
                    <a:pt x="3050" y="1702"/>
                  </a:lnTo>
                  <a:lnTo>
                    <a:pt x="3041" y="1704"/>
                  </a:lnTo>
                  <a:lnTo>
                    <a:pt x="3034" y="1709"/>
                  </a:lnTo>
                  <a:lnTo>
                    <a:pt x="3029" y="1714"/>
                  </a:lnTo>
                  <a:lnTo>
                    <a:pt x="3024" y="1721"/>
                  </a:lnTo>
                  <a:lnTo>
                    <a:pt x="3022" y="1730"/>
                  </a:lnTo>
                  <a:lnTo>
                    <a:pt x="3020" y="1741"/>
                  </a:lnTo>
                  <a:lnTo>
                    <a:pt x="3019" y="1753"/>
                  </a:lnTo>
                  <a:lnTo>
                    <a:pt x="3019" y="1874"/>
                  </a:lnTo>
                  <a:lnTo>
                    <a:pt x="2964" y="1874"/>
                  </a:lnTo>
                  <a:lnTo>
                    <a:pt x="2964" y="1651"/>
                  </a:lnTo>
                  <a:lnTo>
                    <a:pt x="3019" y="1651"/>
                  </a:lnTo>
                  <a:lnTo>
                    <a:pt x="3019" y="1670"/>
                  </a:lnTo>
                  <a:lnTo>
                    <a:pt x="3019" y="1670"/>
                  </a:lnTo>
                  <a:lnTo>
                    <a:pt x="3024" y="1664"/>
                  </a:lnTo>
                  <a:lnTo>
                    <a:pt x="3030" y="1659"/>
                  </a:lnTo>
                  <a:lnTo>
                    <a:pt x="3036" y="1655"/>
                  </a:lnTo>
                  <a:lnTo>
                    <a:pt x="3042" y="1652"/>
                  </a:lnTo>
                  <a:lnTo>
                    <a:pt x="3048" y="1649"/>
                  </a:lnTo>
                  <a:lnTo>
                    <a:pt x="3054" y="1648"/>
                  </a:lnTo>
                  <a:lnTo>
                    <a:pt x="3061" y="1646"/>
                  </a:lnTo>
                  <a:lnTo>
                    <a:pt x="3069" y="1645"/>
                  </a:lnTo>
                  <a:lnTo>
                    <a:pt x="3069" y="1645"/>
                  </a:lnTo>
                  <a:lnTo>
                    <a:pt x="3080" y="1646"/>
                  </a:lnTo>
                  <a:lnTo>
                    <a:pt x="3091" y="1650"/>
                  </a:lnTo>
                  <a:lnTo>
                    <a:pt x="3101" y="1653"/>
                  </a:lnTo>
                  <a:lnTo>
                    <a:pt x="3110" y="1659"/>
                  </a:lnTo>
                  <a:lnTo>
                    <a:pt x="3096" y="1713"/>
                  </a:lnTo>
                  <a:close/>
                  <a:moveTo>
                    <a:pt x="597" y="1591"/>
                  </a:moveTo>
                  <a:lnTo>
                    <a:pt x="597" y="1619"/>
                  </a:lnTo>
                  <a:lnTo>
                    <a:pt x="541" y="1619"/>
                  </a:lnTo>
                  <a:lnTo>
                    <a:pt x="541" y="1563"/>
                  </a:lnTo>
                  <a:lnTo>
                    <a:pt x="597" y="1563"/>
                  </a:lnTo>
                  <a:lnTo>
                    <a:pt x="597" y="1591"/>
                  </a:lnTo>
                  <a:close/>
                  <a:moveTo>
                    <a:pt x="981" y="1651"/>
                  </a:moveTo>
                  <a:lnTo>
                    <a:pt x="1037" y="1651"/>
                  </a:lnTo>
                  <a:lnTo>
                    <a:pt x="1037" y="1751"/>
                  </a:lnTo>
                  <a:lnTo>
                    <a:pt x="1037" y="1874"/>
                  </a:lnTo>
                  <a:lnTo>
                    <a:pt x="981" y="1874"/>
                  </a:lnTo>
                  <a:lnTo>
                    <a:pt x="981" y="1651"/>
                  </a:lnTo>
                  <a:close/>
                  <a:moveTo>
                    <a:pt x="1037" y="1591"/>
                  </a:moveTo>
                  <a:lnTo>
                    <a:pt x="1037" y="1619"/>
                  </a:lnTo>
                  <a:lnTo>
                    <a:pt x="981" y="1619"/>
                  </a:lnTo>
                  <a:lnTo>
                    <a:pt x="981" y="1563"/>
                  </a:lnTo>
                  <a:lnTo>
                    <a:pt x="1037" y="1563"/>
                  </a:lnTo>
                  <a:lnTo>
                    <a:pt x="1037" y="1591"/>
                  </a:lnTo>
                  <a:close/>
                  <a:moveTo>
                    <a:pt x="2558" y="2058"/>
                  </a:moveTo>
                  <a:lnTo>
                    <a:pt x="2558" y="2058"/>
                  </a:lnTo>
                  <a:lnTo>
                    <a:pt x="2552" y="2053"/>
                  </a:lnTo>
                  <a:lnTo>
                    <a:pt x="2546" y="2049"/>
                  </a:lnTo>
                  <a:lnTo>
                    <a:pt x="2541" y="2046"/>
                  </a:lnTo>
                  <a:lnTo>
                    <a:pt x="2534" y="2042"/>
                  </a:lnTo>
                  <a:lnTo>
                    <a:pt x="2529" y="2040"/>
                  </a:lnTo>
                  <a:lnTo>
                    <a:pt x="2522" y="2039"/>
                  </a:lnTo>
                  <a:lnTo>
                    <a:pt x="2508" y="2037"/>
                  </a:lnTo>
                  <a:lnTo>
                    <a:pt x="2508" y="2037"/>
                  </a:lnTo>
                  <a:lnTo>
                    <a:pt x="2498" y="2038"/>
                  </a:lnTo>
                  <a:lnTo>
                    <a:pt x="2489" y="2039"/>
                  </a:lnTo>
                  <a:lnTo>
                    <a:pt x="2480" y="2042"/>
                  </a:lnTo>
                  <a:lnTo>
                    <a:pt x="2471" y="2046"/>
                  </a:lnTo>
                  <a:lnTo>
                    <a:pt x="2463" y="2050"/>
                  </a:lnTo>
                  <a:lnTo>
                    <a:pt x="2456" y="2055"/>
                  </a:lnTo>
                  <a:lnTo>
                    <a:pt x="2450" y="2061"/>
                  </a:lnTo>
                  <a:lnTo>
                    <a:pt x="2443" y="2068"/>
                  </a:lnTo>
                  <a:lnTo>
                    <a:pt x="2439" y="2076"/>
                  </a:lnTo>
                  <a:lnTo>
                    <a:pt x="2433" y="2085"/>
                  </a:lnTo>
                  <a:lnTo>
                    <a:pt x="2430" y="2093"/>
                  </a:lnTo>
                  <a:lnTo>
                    <a:pt x="2426" y="2105"/>
                  </a:lnTo>
                  <a:lnTo>
                    <a:pt x="2423" y="2115"/>
                  </a:lnTo>
                  <a:lnTo>
                    <a:pt x="2422" y="2127"/>
                  </a:lnTo>
                  <a:lnTo>
                    <a:pt x="2421" y="2139"/>
                  </a:lnTo>
                  <a:lnTo>
                    <a:pt x="2420" y="2152"/>
                  </a:lnTo>
                  <a:lnTo>
                    <a:pt x="2420" y="2152"/>
                  </a:lnTo>
                  <a:lnTo>
                    <a:pt x="2421" y="2166"/>
                  </a:lnTo>
                  <a:lnTo>
                    <a:pt x="2422" y="2178"/>
                  </a:lnTo>
                  <a:lnTo>
                    <a:pt x="2423" y="2190"/>
                  </a:lnTo>
                  <a:lnTo>
                    <a:pt x="2426" y="2202"/>
                  </a:lnTo>
                  <a:lnTo>
                    <a:pt x="2429" y="2212"/>
                  </a:lnTo>
                  <a:lnTo>
                    <a:pt x="2433" y="2222"/>
                  </a:lnTo>
                  <a:lnTo>
                    <a:pt x="2438" y="2231"/>
                  </a:lnTo>
                  <a:lnTo>
                    <a:pt x="2443" y="2239"/>
                  </a:lnTo>
                  <a:lnTo>
                    <a:pt x="2449" y="2247"/>
                  </a:lnTo>
                  <a:lnTo>
                    <a:pt x="2455" y="2252"/>
                  </a:lnTo>
                  <a:lnTo>
                    <a:pt x="2462" y="2258"/>
                  </a:lnTo>
                  <a:lnTo>
                    <a:pt x="2470" y="2262"/>
                  </a:lnTo>
                  <a:lnTo>
                    <a:pt x="2479" y="2267"/>
                  </a:lnTo>
                  <a:lnTo>
                    <a:pt x="2488" y="2269"/>
                  </a:lnTo>
                  <a:lnTo>
                    <a:pt x="2496" y="2270"/>
                  </a:lnTo>
                  <a:lnTo>
                    <a:pt x="2506" y="2271"/>
                  </a:lnTo>
                  <a:lnTo>
                    <a:pt x="2506" y="2271"/>
                  </a:lnTo>
                  <a:lnTo>
                    <a:pt x="2513" y="2270"/>
                  </a:lnTo>
                  <a:lnTo>
                    <a:pt x="2521" y="2269"/>
                  </a:lnTo>
                  <a:lnTo>
                    <a:pt x="2528" y="2268"/>
                  </a:lnTo>
                  <a:lnTo>
                    <a:pt x="2533" y="2266"/>
                  </a:lnTo>
                  <a:lnTo>
                    <a:pt x="2540" y="2262"/>
                  </a:lnTo>
                  <a:lnTo>
                    <a:pt x="2546" y="2259"/>
                  </a:lnTo>
                  <a:lnTo>
                    <a:pt x="2552" y="2255"/>
                  </a:lnTo>
                  <a:lnTo>
                    <a:pt x="2558" y="2249"/>
                  </a:lnTo>
                  <a:lnTo>
                    <a:pt x="2558" y="2266"/>
                  </a:lnTo>
                  <a:lnTo>
                    <a:pt x="2613" y="2266"/>
                  </a:lnTo>
                  <a:lnTo>
                    <a:pt x="2613" y="1949"/>
                  </a:lnTo>
                  <a:lnTo>
                    <a:pt x="2558" y="1977"/>
                  </a:lnTo>
                  <a:lnTo>
                    <a:pt x="2558" y="2058"/>
                  </a:lnTo>
                  <a:close/>
                  <a:moveTo>
                    <a:pt x="2519" y="2220"/>
                  </a:moveTo>
                  <a:lnTo>
                    <a:pt x="2519" y="2220"/>
                  </a:lnTo>
                  <a:lnTo>
                    <a:pt x="2511" y="2219"/>
                  </a:lnTo>
                  <a:lnTo>
                    <a:pt x="2504" y="2217"/>
                  </a:lnTo>
                  <a:lnTo>
                    <a:pt x="2496" y="2214"/>
                  </a:lnTo>
                  <a:lnTo>
                    <a:pt x="2490" y="2207"/>
                  </a:lnTo>
                  <a:lnTo>
                    <a:pt x="2484" y="2198"/>
                  </a:lnTo>
                  <a:lnTo>
                    <a:pt x="2480" y="2186"/>
                  </a:lnTo>
                  <a:lnTo>
                    <a:pt x="2478" y="2170"/>
                  </a:lnTo>
                  <a:lnTo>
                    <a:pt x="2476" y="2150"/>
                  </a:lnTo>
                  <a:lnTo>
                    <a:pt x="2476" y="2150"/>
                  </a:lnTo>
                  <a:lnTo>
                    <a:pt x="2478" y="2133"/>
                  </a:lnTo>
                  <a:lnTo>
                    <a:pt x="2480" y="2119"/>
                  </a:lnTo>
                  <a:lnTo>
                    <a:pt x="2484" y="2108"/>
                  </a:lnTo>
                  <a:lnTo>
                    <a:pt x="2490" y="2100"/>
                  </a:lnTo>
                  <a:lnTo>
                    <a:pt x="2496" y="2095"/>
                  </a:lnTo>
                  <a:lnTo>
                    <a:pt x="2503" y="2090"/>
                  </a:lnTo>
                  <a:lnTo>
                    <a:pt x="2511" y="2089"/>
                  </a:lnTo>
                  <a:lnTo>
                    <a:pt x="2518" y="2088"/>
                  </a:lnTo>
                  <a:lnTo>
                    <a:pt x="2518" y="2088"/>
                  </a:lnTo>
                  <a:lnTo>
                    <a:pt x="2525" y="2089"/>
                  </a:lnTo>
                  <a:lnTo>
                    <a:pt x="2532" y="2090"/>
                  </a:lnTo>
                  <a:lnTo>
                    <a:pt x="2538" y="2092"/>
                  </a:lnTo>
                  <a:lnTo>
                    <a:pt x="2543" y="2096"/>
                  </a:lnTo>
                  <a:lnTo>
                    <a:pt x="2548" y="2099"/>
                  </a:lnTo>
                  <a:lnTo>
                    <a:pt x="2552" y="2102"/>
                  </a:lnTo>
                  <a:lnTo>
                    <a:pt x="2558" y="2110"/>
                  </a:lnTo>
                  <a:lnTo>
                    <a:pt x="2558" y="2198"/>
                  </a:lnTo>
                  <a:lnTo>
                    <a:pt x="2558" y="2198"/>
                  </a:lnTo>
                  <a:lnTo>
                    <a:pt x="2551" y="2206"/>
                  </a:lnTo>
                  <a:lnTo>
                    <a:pt x="2543" y="2212"/>
                  </a:lnTo>
                  <a:lnTo>
                    <a:pt x="2538" y="2216"/>
                  </a:lnTo>
                  <a:lnTo>
                    <a:pt x="2532" y="2218"/>
                  </a:lnTo>
                  <a:lnTo>
                    <a:pt x="2525" y="2219"/>
                  </a:lnTo>
                  <a:lnTo>
                    <a:pt x="2519" y="2220"/>
                  </a:lnTo>
                  <a:lnTo>
                    <a:pt x="2519" y="2220"/>
                  </a:lnTo>
                  <a:close/>
                  <a:moveTo>
                    <a:pt x="677" y="2105"/>
                  </a:moveTo>
                  <a:lnTo>
                    <a:pt x="677" y="2105"/>
                  </a:lnTo>
                  <a:lnTo>
                    <a:pt x="669" y="2100"/>
                  </a:lnTo>
                  <a:lnTo>
                    <a:pt x="660" y="2096"/>
                  </a:lnTo>
                  <a:lnTo>
                    <a:pt x="650" y="2093"/>
                  </a:lnTo>
                  <a:lnTo>
                    <a:pt x="640" y="2092"/>
                  </a:lnTo>
                  <a:lnTo>
                    <a:pt x="640" y="2092"/>
                  </a:lnTo>
                  <a:lnTo>
                    <a:pt x="631" y="2093"/>
                  </a:lnTo>
                  <a:lnTo>
                    <a:pt x="622" y="2096"/>
                  </a:lnTo>
                  <a:lnTo>
                    <a:pt x="616" y="2100"/>
                  </a:lnTo>
                  <a:lnTo>
                    <a:pt x="610" y="2106"/>
                  </a:lnTo>
                  <a:lnTo>
                    <a:pt x="606" y="2112"/>
                  </a:lnTo>
                  <a:lnTo>
                    <a:pt x="604" y="2121"/>
                  </a:lnTo>
                  <a:lnTo>
                    <a:pt x="601" y="2132"/>
                  </a:lnTo>
                  <a:lnTo>
                    <a:pt x="600" y="2145"/>
                  </a:lnTo>
                  <a:lnTo>
                    <a:pt x="600" y="2266"/>
                  </a:lnTo>
                  <a:lnTo>
                    <a:pt x="546" y="2266"/>
                  </a:lnTo>
                  <a:lnTo>
                    <a:pt x="546" y="2042"/>
                  </a:lnTo>
                  <a:lnTo>
                    <a:pt x="600" y="2042"/>
                  </a:lnTo>
                  <a:lnTo>
                    <a:pt x="600" y="2061"/>
                  </a:lnTo>
                  <a:lnTo>
                    <a:pt x="600" y="2061"/>
                  </a:lnTo>
                  <a:lnTo>
                    <a:pt x="606" y="2056"/>
                  </a:lnTo>
                  <a:lnTo>
                    <a:pt x="611" y="2050"/>
                  </a:lnTo>
                  <a:lnTo>
                    <a:pt x="617" y="2047"/>
                  </a:lnTo>
                  <a:lnTo>
                    <a:pt x="624" y="2043"/>
                  </a:lnTo>
                  <a:lnTo>
                    <a:pt x="629" y="2040"/>
                  </a:lnTo>
                  <a:lnTo>
                    <a:pt x="636" y="2039"/>
                  </a:lnTo>
                  <a:lnTo>
                    <a:pt x="644" y="2038"/>
                  </a:lnTo>
                  <a:lnTo>
                    <a:pt x="650" y="2037"/>
                  </a:lnTo>
                  <a:lnTo>
                    <a:pt x="650" y="2037"/>
                  </a:lnTo>
                  <a:lnTo>
                    <a:pt x="661" y="2038"/>
                  </a:lnTo>
                  <a:lnTo>
                    <a:pt x="672" y="2041"/>
                  </a:lnTo>
                  <a:lnTo>
                    <a:pt x="684" y="2046"/>
                  </a:lnTo>
                  <a:lnTo>
                    <a:pt x="692" y="2051"/>
                  </a:lnTo>
                  <a:lnTo>
                    <a:pt x="677" y="2105"/>
                  </a:lnTo>
                  <a:close/>
                  <a:moveTo>
                    <a:pt x="242" y="2042"/>
                  </a:moveTo>
                  <a:lnTo>
                    <a:pt x="297" y="2042"/>
                  </a:lnTo>
                  <a:lnTo>
                    <a:pt x="233" y="2266"/>
                  </a:lnTo>
                  <a:lnTo>
                    <a:pt x="186" y="2266"/>
                  </a:lnTo>
                  <a:lnTo>
                    <a:pt x="161" y="2174"/>
                  </a:lnTo>
                  <a:lnTo>
                    <a:pt x="161" y="2174"/>
                  </a:lnTo>
                  <a:lnTo>
                    <a:pt x="149" y="2125"/>
                  </a:lnTo>
                  <a:lnTo>
                    <a:pt x="149" y="2125"/>
                  </a:lnTo>
                  <a:lnTo>
                    <a:pt x="143" y="2148"/>
                  </a:lnTo>
                  <a:lnTo>
                    <a:pt x="137" y="2175"/>
                  </a:lnTo>
                  <a:lnTo>
                    <a:pt x="111" y="2266"/>
                  </a:lnTo>
                  <a:lnTo>
                    <a:pt x="63" y="2266"/>
                  </a:lnTo>
                  <a:lnTo>
                    <a:pt x="63" y="2265"/>
                  </a:lnTo>
                  <a:lnTo>
                    <a:pt x="0" y="2042"/>
                  </a:lnTo>
                  <a:lnTo>
                    <a:pt x="58" y="2042"/>
                  </a:lnTo>
                  <a:lnTo>
                    <a:pt x="78" y="2126"/>
                  </a:lnTo>
                  <a:lnTo>
                    <a:pt x="78" y="2126"/>
                  </a:lnTo>
                  <a:lnTo>
                    <a:pt x="83" y="2152"/>
                  </a:lnTo>
                  <a:lnTo>
                    <a:pt x="89" y="2180"/>
                  </a:lnTo>
                  <a:lnTo>
                    <a:pt x="89" y="2180"/>
                  </a:lnTo>
                  <a:lnTo>
                    <a:pt x="96" y="2152"/>
                  </a:lnTo>
                  <a:lnTo>
                    <a:pt x="102" y="2125"/>
                  </a:lnTo>
                  <a:lnTo>
                    <a:pt x="126" y="2042"/>
                  </a:lnTo>
                  <a:lnTo>
                    <a:pt x="173" y="2042"/>
                  </a:lnTo>
                  <a:lnTo>
                    <a:pt x="197" y="2125"/>
                  </a:lnTo>
                  <a:lnTo>
                    <a:pt x="197" y="2125"/>
                  </a:lnTo>
                  <a:lnTo>
                    <a:pt x="203" y="2151"/>
                  </a:lnTo>
                  <a:lnTo>
                    <a:pt x="210" y="2181"/>
                  </a:lnTo>
                  <a:lnTo>
                    <a:pt x="210" y="2181"/>
                  </a:lnTo>
                  <a:lnTo>
                    <a:pt x="215" y="2156"/>
                  </a:lnTo>
                  <a:lnTo>
                    <a:pt x="221" y="2125"/>
                  </a:lnTo>
                  <a:lnTo>
                    <a:pt x="242" y="2042"/>
                  </a:lnTo>
                  <a:close/>
                  <a:moveTo>
                    <a:pt x="409" y="2037"/>
                  </a:moveTo>
                  <a:lnTo>
                    <a:pt x="409" y="2037"/>
                  </a:lnTo>
                  <a:lnTo>
                    <a:pt x="399" y="2038"/>
                  </a:lnTo>
                  <a:lnTo>
                    <a:pt x="388" y="2039"/>
                  </a:lnTo>
                  <a:lnTo>
                    <a:pt x="378" y="2042"/>
                  </a:lnTo>
                  <a:lnTo>
                    <a:pt x="369" y="2046"/>
                  </a:lnTo>
                  <a:lnTo>
                    <a:pt x="360" y="2050"/>
                  </a:lnTo>
                  <a:lnTo>
                    <a:pt x="351" y="2056"/>
                  </a:lnTo>
                  <a:lnTo>
                    <a:pt x="343" y="2062"/>
                  </a:lnTo>
                  <a:lnTo>
                    <a:pt x="337" y="2070"/>
                  </a:lnTo>
                  <a:lnTo>
                    <a:pt x="330" y="2078"/>
                  </a:lnTo>
                  <a:lnTo>
                    <a:pt x="325" y="2087"/>
                  </a:lnTo>
                  <a:lnTo>
                    <a:pt x="319" y="2097"/>
                  </a:lnTo>
                  <a:lnTo>
                    <a:pt x="316" y="2107"/>
                  </a:lnTo>
                  <a:lnTo>
                    <a:pt x="312" y="2118"/>
                  </a:lnTo>
                  <a:lnTo>
                    <a:pt x="310" y="2129"/>
                  </a:lnTo>
                  <a:lnTo>
                    <a:pt x="308" y="2141"/>
                  </a:lnTo>
                  <a:lnTo>
                    <a:pt x="308" y="2155"/>
                  </a:lnTo>
                  <a:lnTo>
                    <a:pt x="308" y="2155"/>
                  </a:lnTo>
                  <a:lnTo>
                    <a:pt x="308" y="2167"/>
                  </a:lnTo>
                  <a:lnTo>
                    <a:pt x="310" y="2179"/>
                  </a:lnTo>
                  <a:lnTo>
                    <a:pt x="312" y="2190"/>
                  </a:lnTo>
                  <a:lnTo>
                    <a:pt x="316" y="2201"/>
                  </a:lnTo>
                  <a:lnTo>
                    <a:pt x="319" y="2211"/>
                  </a:lnTo>
                  <a:lnTo>
                    <a:pt x="325" y="2221"/>
                  </a:lnTo>
                  <a:lnTo>
                    <a:pt x="330" y="2230"/>
                  </a:lnTo>
                  <a:lnTo>
                    <a:pt x="337" y="2238"/>
                  </a:lnTo>
                  <a:lnTo>
                    <a:pt x="343" y="2246"/>
                  </a:lnTo>
                  <a:lnTo>
                    <a:pt x="351" y="2252"/>
                  </a:lnTo>
                  <a:lnTo>
                    <a:pt x="360" y="2258"/>
                  </a:lnTo>
                  <a:lnTo>
                    <a:pt x="369" y="2262"/>
                  </a:lnTo>
                  <a:lnTo>
                    <a:pt x="378" y="2266"/>
                  </a:lnTo>
                  <a:lnTo>
                    <a:pt x="388" y="2269"/>
                  </a:lnTo>
                  <a:lnTo>
                    <a:pt x="399" y="2270"/>
                  </a:lnTo>
                  <a:lnTo>
                    <a:pt x="409" y="2271"/>
                  </a:lnTo>
                  <a:lnTo>
                    <a:pt x="409" y="2271"/>
                  </a:lnTo>
                  <a:lnTo>
                    <a:pt x="420" y="2270"/>
                  </a:lnTo>
                  <a:lnTo>
                    <a:pt x="431" y="2269"/>
                  </a:lnTo>
                  <a:lnTo>
                    <a:pt x="441" y="2266"/>
                  </a:lnTo>
                  <a:lnTo>
                    <a:pt x="450" y="2262"/>
                  </a:lnTo>
                  <a:lnTo>
                    <a:pt x="459" y="2258"/>
                  </a:lnTo>
                  <a:lnTo>
                    <a:pt x="468" y="2252"/>
                  </a:lnTo>
                  <a:lnTo>
                    <a:pt x="476" y="2246"/>
                  </a:lnTo>
                  <a:lnTo>
                    <a:pt x="482" y="2238"/>
                  </a:lnTo>
                  <a:lnTo>
                    <a:pt x="489" y="2230"/>
                  </a:lnTo>
                  <a:lnTo>
                    <a:pt x="495" y="2221"/>
                  </a:lnTo>
                  <a:lnTo>
                    <a:pt x="499" y="2211"/>
                  </a:lnTo>
                  <a:lnTo>
                    <a:pt x="504" y="2201"/>
                  </a:lnTo>
                  <a:lnTo>
                    <a:pt x="507" y="2190"/>
                  </a:lnTo>
                  <a:lnTo>
                    <a:pt x="509" y="2179"/>
                  </a:lnTo>
                  <a:lnTo>
                    <a:pt x="511" y="2167"/>
                  </a:lnTo>
                  <a:lnTo>
                    <a:pt x="511" y="2155"/>
                  </a:lnTo>
                  <a:lnTo>
                    <a:pt x="511" y="2155"/>
                  </a:lnTo>
                  <a:lnTo>
                    <a:pt x="511" y="2141"/>
                  </a:lnTo>
                  <a:lnTo>
                    <a:pt x="509" y="2129"/>
                  </a:lnTo>
                  <a:lnTo>
                    <a:pt x="507" y="2118"/>
                  </a:lnTo>
                  <a:lnTo>
                    <a:pt x="504" y="2107"/>
                  </a:lnTo>
                  <a:lnTo>
                    <a:pt x="499" y="2097"/>
                  </a:lnTo>
                  <a:lnTo>
                    <a:pt x="495" y="2087"/>
                  </a:lnTo>
                  <a:lnTo>
                    <a:pt x="489" y="2078"/>
                  </a:lnTo>
                  <a:lnTo>
                    <a:pt x="482" y="2070"/>
                  </a:lnTo>
                  <a:lnTo>
                    <a:pt x="476" y="2062"/>
                  </a:lnTo>
                  <a:lnTo>
                    <a:pt x="468" y="2056"/>
                  </a:lnTo>
                  <a:lnTo>
                    <a:pt x="459" y="2050"/>
                  </a:lnTo>
                  <a:lnTo>
                    <a:pt x="450" y="2046"/>
                  </a:lnTo>
                  <a:lnTo>
                    <a:pt x="441" y="2042"/>
                  </a:lnTo>
                  <a:lnTo>
                    <a:pt x="431" y="2039"/>
                  </a:lnTo>
                  <a:lnTo>
                    <a:pt x="420" y="2038"/>
                  </a:lnTo>
                  <a:lnTo>
                    <a:pt x="409" y="2037"/>
                  </a:lnTo>
                  <a:lnTo>
                    <a:pt x="409" y="2037"/>
                  </a:lnTo>
                  <a:close/>
                  <a:moveTo>
                    <a:pt x="409" y="2219"/>
                  </a:moveTo>
                  <a:lnTo>
                    <a:pt x="409" y="2219"/>
                  </a:lnTo>
                  <a:lnTo>
                    <a:pt x="399" y="2218"/>
                  </a:lnTo>
                  <a:lnTo>
                    <a:pt x="390" y="2215"/>
                  </a:lnTo>
                  <a:lnTo>
                    <a:pt x="383" y="2209"/>
                  </a:lnTo>
                  <a:lnTo>
                    <a:pt x="377" y="2201"/>
                  </a:lnTo>
                  <a:lnTo>
                    <a:pt x="371" y="2192"/>
                  </a:lnTo>
                  <a:lnTo>
                    <a:pt x="367" y="2181"/>
                  </a:lnTo>
                  <a:lnTo>
                    <a:pt x="365" y="2168"/>
                  </a:lnTo>
                  <a:lnTo>
                    <a:pt x="365" y="2155"/>
                  </a:lnTo>
                  <a:lnTo>
                    <a:pt x="365" y="2155"/>
                  </a:lnTo>
                  <a:lnTo>
                    <a:pt x="365" y="2140"/>
                  </a:lnTo>
                  <a:lnTo>
                    <a:pt x="367" y="2127"/>
                  </a:lnTo>
                  <a:lnTo>
                    <a:pt x="371" y="2117"/>
                  </a:lnTo>
                  <a:lnTo>
                    <a:pt x="377" y="2107"/>
                  </a:lnTo>
                  <a:lnTo>
                    <a:pt x="383" y="2099"/>
                  </a:lnTo>
                  <a:lnTo>
                    <a:pt x="390" y="2093"/>
                  </a:lnTo>
                  <a:lnTo>
                    <a:pt x="399" y="2090"/>
                  </a:lnTo>
                  <a:lnTo>
                    <a:pt x="409" y="2089"/>
                  </a:lnTo>
                  <a:lnTo>
                    <a:pt x="409" y="2089"/>
                  </a:lnTo>
                  <a:lnTo>
                    <a:pt x="419" y="2090"/>
                  </a:lnTo>
                  <a:lnTo>
                    <a:pt x="428" y="2093"/>
                  </a:lnTo>
                  <a:lnTo>
                    <a:pt x="436" y="2099"/>
                  </a:lnTo>
                  <a:lnTo>
                    <a:pt x="442" y="2107"/>
                  </a:lnTo>
                  <a:lnTo>
                    <a:pt x="448" y="2117"/>
                  </a:lnTo>
                  <a:lnTo>
                    <a:pt x="451" y="2127"/>
                  </a:lnTo>
                  <a:lnTo>
                    <a:pt x="453" y="2140"/>
                  </a:lnTo>
                  <a:lnTo>
                    <a:pt x="455" y="2155"/>
                  </a:lnTo>
                  <a:lnTo>
                    <a:pt x="455" y="2155"/>
                  </a:lnTo>
                  <a:lnTo>
                    <a:pt x="453" y="2168"/>
                  </a:lnTo>
                  <a:lnTo>
                    <a:pt x="451" y="2181"/>
                  </a:lnTo>
                  <a:lnTo>
                    <a:pt x="448" y="2192"/>
                  </a:lnTo>
                  <a:lnTo>
                    <a:pt x="442" y="2201"/>
                  </a:lnTo>
                  <a:lnTo>
                    <a:pt x="436" y="2209"/>
                  </a:lnTo>
                  <a:lnTo>
                    <a:pt x="428" y="2215"/>
                  </a:lnTo>
                  <a:lnTo>
                    <a:pt x="419" y="2218"/>
                  </a:lnTo>
                  <a:lnTo>
                    <a:pt x="409" y="2219"/>
                  </a:lnTo>
                  <a:lnTo>
                    <a:pt x="409" y="2219"/>
                  </a:lnTo>
                  <a:close/>
                  <a:moveTo>
                    <a:pt x="2285" y="2105"/>
                  </a:moveTo>
                  <a:lnTo>
                    <a:pt x="2285" y="2105"/>
                  </a:lnTo>
                  <a:lnTo>
                    <a:pt x="2276" y="2100"/>
                  </a:lnTo>
                  <a:lnTo>
                    <a:pt x="2267" y="2096"/>
                  </a:lnTo>
                  <a:lnTo>
                    <a:pt x="2257" y="2093"/>
                  </a:lnTo>
                  <a:lnTo>
                    <a:pt x="2249" y="2092"/>
                  </a:lnTo>
                  <a:lnTo>
                    <a:pt x="2249" y="2092"/>
                  </a:lnTo>
                  <a:lnTo>
                    <a:pt x="2239" y="2093"/>
                  </a:lnTo>
                  <a:lnTo>
                    <a:pt x="2231" y="2096"/>
                  </a:lnTo>
                  <a:lnTo>
                    <a:pt x="2224" y="2100"/>
                  </a:lnTo>
                  <a:lnTo>
                    <a:pt x="2219" y="2106"/>
                  </a:lnTo>
                  <a:lnTo>
                    <a:pt x="2214" y="2112"/>
                  </a:lnTo>
                  <a:lnTo>
                    <a:pt x="2211" y="2121"/>
                  </a:lnTo>
                  <a:lnTo>
                    <a:pt x="2209" y="2132"/>
                  </a:lnTo>
                  <a:lnTo>
                    <a:pt x="2209" y="2145"/>
                  </a:lnTo>
                  <a:lnTo>
                    <a:pt x="2209" y="2266"/>
                  </a:lnTo>
                  <a:lnTo>
                    <a:pt x="2153" y="2266"/>
                  </a:lnTo>
                  <a:lnTo>
                    <a:pt x="2153" y="2042"/>
                  </a:lnTo>
                  <a:lnTo>
                    <a:pt x="2209" y="2042"/>
                  </a:lnTo>
                  <a:lnTo>
                    <a:pt x="2209" y="2061"/>
                  </a:lnTo>
                  <a:lnTo>
                    <a:pt x="2209" y="2061"/>
                  </a:lnTo>
                  <a:lnTo>
                    <a:pt x="2213" y="2056"/>
                  </a:lnTo>
                  <a:lnTo>
                    <a:pt x="2219" y="2050"/>
                  </a:lnTo>
                  <a:lnTo>
                    <a:pt x="2224" y="2047"/>
                  </a:lnTo>
                  <a:lnTo>
                    <a:pt x="2231" y="2043"/>
                  </a:lnTo>
                  <a:lnTo>
                    <a:pt x="2237" y="2040"/>
                  </a:lnTo>
                  <a:lnTo>
                    <a:pt x="2244" y="2039"/>
                  </a:lnTo>
                  <a:lnTo>
                    <a:pt x="2251" y="2038"/>
                  </a:lnTo>
                  <a:lnTo>
                    <a:pt x="2257" y="2037"/>
                  </a:lnTo>
                  <a:lnTo>
                    <a:pt x="2257" y="2037"/>
                  </a:lnTo>
                  <a:lnTo>
                    <a:pt x="2269" y="2038"/>
                  </a:lnTo>
                  <a:lnTo>
                    <a:pt x="2280" y="2041"/>
                  </a:lnTo>
                  <a:lnTo>
                    <a:pt x="2291" y="2046"/>
                  </a:lnTo>
                  <a:lnTo>
                    <a:pt x="2300" y="2051"/>
                  </a:lnTo>
                  <a:lnTo>
                    <a:pt x="2285" y="2105"/>
                  </a:lnTo>
                  <a:close/>
                  <a:moveTo>
                    <a:pt x="1850" y="2042"/>
                  </a:moveTo>
                  <a:lnTo>
                    <a:pt x="1904" y="2042"/>
                  </a:lnTo>
                  <a:lnTo>
                    <a:pt x="1841" y="2266"/>
                  </a:lnTo>
                  <a:lnTo>
                    <a:pt x="1793" y="2266"/>
                  </a:lnTo>
                  <a:lnTo>
                    <a:pt x="1768" y="2174"/>
                  </a:lnTo>
                  <a:lnTo>
                    <a:pt x="1768" y="2174"/>
                  </a:lnTo>
                  <a:lnTo>
                    <a:pt x="1756" y="2125"/>
                  </a:lnTo>
                  <a:lnTo>
                    <a:pt x="1756" y="2125"/>
                  </a:lnTo>
                  <a:lnTo>
                    <a:pt x="1751" y="2148"/>
                  </a:lnTo>
                  <a:lnTo>
                    <a:pt x="1744" y="2175"/>
                  </a:lnTo>
                  <a:lnTo>
                    <a:pt x="1720" y="2266"/>
                  </a:lnTo>
                  <a:lnTo>
                    <a:pt x="1672" y="2266"/>
                  </a:lnTo>
                  <a:lnTo>
                    <a:pt x="1671" y="2265"/>
                  </a:lnTo>
                  <a:lnTo>
                    <a:pt x="1608" y="2042"/>
                  </a:lnTo>
                  <a:lnTo>
                    <a:pt x="1665" y="2042"/>
                  </a:lnTo>
                  <a:lnTo>
                    <a:pt x="1686" y="2126"/>
                  </a:lnTo>
                  <a:lnTo>
                    <a:pt x="1686" y="2126"/>
                  </a:lnTo>
                  <a:lnTo>
                    <a:pt x="1692" y="2152"/>
                  </a:lnTo>
                  <a:lnTo>
                    <a:pt x="1697" y="2180"/>
                  </a:lnTo>
                  <a:lnTo>
                    <a:pt x="1697" y="2180"/>
                  </a:lnTo>
                  <a:lnTo>
                    <a:pt x="1703" y="2152"/>
                  </a:lnTo>
                  <a:lnTo>
                    <a:pt x="1711" y="2125"/>
                  </a:lnTo>
                  <a:lnTo>
                    <a:pt x="1734" y="2042"/>
                  </a:lnTo>
                  <a:lnTo>
                    <a:pt x="1781" y="2042"/>
                  </a:lnTo>
                  <a:lnTo>
                    <a:pt x="1804" y="2125"/>
                  </a:lnTo>
                  <a:lnTo>
                    <a:pt x="1804" y="2125"/>
                  </a:lnTo>
                  <a:lnTo>
                    <a:pt x="1811" y="2151"/>
                  </a:lnTo>
                  <a:lnTo>
                    <a:pt x="1817" y="2181"/>
                  </a:lnTo>
                  <a:lnTo>
                    <a:pt x="1817" y="2181"/>
                  </a:lnTo>
                  <a:lnTo>
                    <a:pt x="1823" y="2156"/>
                  </a:lnTo>
                  <a:lnTo>
                    <a:pt x="1830" y="2125"/>
                  </a:lnTo>
                  <a:lnTo>
                    <a:pt x="1850" y="2042"/>
                  </a:lnTo>
                  <a:close/>
                  <a:moveTo>
                    <a:pt x="2016" y="2037"/>
                  </a:moveTo>
                  <a:lnTo>
                    <a:pt x="2016" y="2037"/>
                  </a:lnTo>
                  <a:lnTo>
                    <a:pt x="2006" y="2038"/>
                  </a:lnTo>
                  <a:lnTo>
                    <a:pt x="1995" y="2039"/>
                  </a:lnTo>
                  <a:lnTo>
                    <a:pt x="1985" y="2042"/>
                  </a:lnTo>
                  <a:lnTo>
                    <a:pt x="1976" y="2046"/>
                  </a:lnTo>
                  <a:lnTo>
                    <a:pt x="1967" y="2050"/>
                  </a:lnTo>
                  <a:lnTo>
                    <a:pt x="1958" y="2057"/>
                  </a:lnTo>
                  <a:lnTo>
                    <a:pt x="1951" y="2062"/>
                  </a:lnTo>
                  <a:lnTo>
                    <a:pt x="1944" y="2070"/>
                  </a:lnTo>
                  <a:lnTo>
                    <a:pt x="1937" y="2078"/>
                  </a:lnTo>
                  <a:lnTo>
                    <a:pt x="1932" y="2087"/>
                  </a:lnTo>
                  <a:lnTo>
                    <a:pt x="1926" y="2097"/>
                  </a:lnTo>
                  <a:lnTo>
                    <a:pt x="1923" y="2107"/>
                  </a:lnTo>
                  <a:lnTo>
                    <a:pt x="1920" y="2118"/>
                  </a:lnTo>
                  <a:lnTo>
                    <a:pt x="1916" y="2130"/>
                  </a:lnTo>
                  <a:lnTo>
                    <a:pt x="1915" y="2141"/>
                  </a:lnTo>
                  <a:lnTo>
                    <a:pt x="1915" y="2155"/>
                  </a:lnTo>
                  <a:lnTo>
                    <a:pt x="1915" y="2155"/>
                  </a:lnTo>
                  <a:lnTo>
                    <a:pt x="1915" y="2167"/>
                  </a:lnTo>
                  <a:lnTo>
                    <a:pt x="1916" y="2179"/>
                  </a:lnTo>
                  <a:lnTo>
                    <a:pt x="1920" y="2190"/>
                  </a:lnTo>
                  <a:lnTo>
                    <a:pt x="1923" y="2201"/>
                  </a:lnTo>
                  <a:lnTo>
                    <a:pt x="1926" y="2211"/>
                  </a:lnTo>
                  <a:lnTo>
                    <a:pt x="1932" y="2221"/>
                  </a:lnTo>
                  <a:lnTo>
                    <a:pt x="1937" y="2230"/>
                  </a:lnTo>
                  <a:lnTo>
                    <a:pt x="1944" y="2238"/>
                  </a:lnTo>
                  <a:lnTo>
                    <a:pt x="1951" y="2246"/>
                  </a:lnTo>
                  <a:lnTo>
                    <a:pt x="1958" y="2252"/>
                  </a:lnTo>
                  <a:lnTo>
                    <a:pt x="1967" y="2258"/>
                  </a:lnTo>
                  <a:lnTo>
                    <a:pt x="1976" y="2262"/>
                  </a:lnTo>
                  <a:lnTo>
                    <a:pt x="1985" y="2266"/>
                  </a:lnTo>
                  <a:lnTo>
                    <a:pt x="1995" y="2269"/>
                  </a:lnTo>
                  <a:lnTo>
                    <a:pt x="2006" y="2270"/>
                  </a:lnTo>
                  <a:lnTo>
                    <a:pt x="2016" y="2271"/>
                  </a:lnTo>
                  <a:lnTo>
                    <a:pt x="2016" y="2271"/>
                  </a:lnTo>
                  <a:lnTo>
                    <a:pt x="2027" y="2270"/>
                  </a:lnTo>
                  <a:lnTo>
                    <a:pt x="2039" y="2269"/>
                  </a:lnTo>
                  <a:lnTo>
                    <a:pt x="2049" y="2266"/>
                  </a:lnTo>
                  <a:lnTo>
                    <a:pt x="2057" y="2262"/>
                  </a:lnTo>
                  <a:lnTo>
                    <a:pt x="2066" y="2258"/>
                  </a:lnTo>
                  <a:lnTo>
                    <a:pt x="2075" y="2252"/>
                  </a:lnTo>
                  <a:lnTo>
                    <a:pt x="2083" y="2246"/>
                  </a:lnTo>
                  <a:lnTo>
                    <a:pt x="2090" y="2238"/>
                  </a:lnTo>
                  <a:lnTo>
                    <a:pt x="2096" y="2230"/>
                  </a:lnTo>
                  <a:lnTo>
                    <a:pt x="2102" y="2221"/>
                  </a:lnTo>
                  <a:lnTo>
                    <a:pt x="2106" y="2211"/>
                  </a:lnTo>
                  <a:lnTo>
                    <a:pt x="2111" y="2201"/>
                  </a:lnTo>
                  <a:lnTo>
                    <a:pt x="2114" y="2190"/>
                  </a:lnTo>
                  <a:lnTo>
                    <a:pt x="2116" y="2179"/>
                  </a:lnTo>
                  <a:lnTo>
                    <a:pt x="2119" y="2167"/>
                  </a:lnTo>
                  <a:lnTo>
                    <a:pt x="2119" y="2155"/>
                  </a:lnTo>
                  <a:lnTo>
                    <a:pt x="2119" y="2155"/>
                  </a:lnTo>
                  <a:lnTo>
                    <a:pt x="2119" y="2141"/>
                  </a:lnTo>
                  <a:lnTo>
                    <a:pt x="2116" y="2130"/>
                  </a:lnTo>
                  <a:lnTo>
                    <a:pt x="2114" y="2118"/>
                  </a:lnTo>
                  <a:lnTo>
                    <a:pt x="2111" y="2107"/>
                  </a:lnTo>
                  <a:lnTo>
                    <a:pt x="2106" y="2097"/>
                  </a:lnTo>
                  <a:lnTo>
                    <a:pt x="2102" y="2087"/>
                  </a:lnTo>
                  <a:lnTo>
                    <a:pt x="2096" y="2078"/>
                  </a:lnTo>
                  <a:lnTo>
                    <a:pt x="2090" y="2070"/>
                  </a:lnTo>
                  <a:lnTo>
                    <a:pt x="2083" y="2062"/>
                  </a:lnTo>
                  <a:lnTo>
                    <a:pt x="2075" y="2057"/>
                  </a:lnTo>
                  <a:lnTo>
                    <a:pt x="2066" y="2050"/>
                  </a:lnTo>
                  <a:lnTo>
                    <a:pt x="2057" y="2046"/>
                  </a:lnTo>
                  <a:lnTo>
                    <a:pt x="2049" y="2042"/>
                  </a:lnTo>
                  <a:lnTo>
                    <a:pt x="2039" y="2039"/>
                  </a:lnTo>
                  <a:lnTo>
                    <a:pt x="2027" y="2038"/>
                  </a:lnTo>
                  <a:lnTo>
                    <a:pt x="2016" y="2037"/>
                  </a:lnTo>
                  <a:lnTo>
                    <a:pt x="2016" y="2037"/>
                  </a:lnTo>
                  <a:close/>
                  <a:moveTo>
                    <a:pt x="2016" y="2219"/>
                  </a:moveTo>
                  <a:lnTo>
                    <a:pt x="2016" y="2219"/>
                  </a:lnTo>
                  <a:lnTo>
                    <a:pt x="2006" y="2218"/>
                  </a:lnTo>
                  <a:lnTo>
                    <a:pt x="1998" y="2215"/>
                  </a:lnTo>
                  <a:lnTo>
                    <a:pt x="1991" y="2209"/>
                  </a:lnTo>
                  <a:lnTo>
                    <a:pt x="1984" y="2201"/>
                  </a:lnTo>
                  <a:lnTo>
                    <a:pt x="1978" y="2192"/>
                  </a:lnTo>
                  <a:lnTo>
                    <a:pt x="1974" y="2181"/>
                  </a:lnTo>
                  <a:lnTo>
                    <a:pt x="1972" y="2168"/>
                  </a:lnTo>
                  <a:lnTo>
                    <a:pt x="1972" y="2155"/>
                  </a:lnTo>
                  <a:lnTo>
                    <a:pt x="1972" y="2155"/>
                  </a:lnTo>
                  <a:lnTo>
                    <a:pt x="1972" y="2140"/>
                  </a:lnTo>
                  <a:lnTo>
                    <a:pt x="1974" y="2128"/>
                  </a:lnTo>
                  <a:lnTo>
                    <a:pt x="1978" y="2117"/>
                  </a:lnTo>
                  <a:lnTo>
                    <a:pt x="1984" y="2107"/>
                  </a:lnTo>
                  <a:lnTo>
                    <a:pt x="1991" y="2099"/>
                  </a:lnTo>
                  <a:lnTo>
                    <a:pt x="1998" y="2093"/>
                  </a:lnTo>
                  <a:lnTo>
                    <a:pt x="2006" y="2090"/>
                  </a:lnTo>
                  <a:lnTo>
                    <a:pt x="2016" y="2089"/>
                  </a:lnTo>
                  <a:lnTo>
                    <a:pt x="2016" y="2089"/>
                  </a:lnTo>
                  <a:lnTo>
                    <a:pt x="2026" y="2090"/>
                  </a:lnTo>
                  <a:lnTo>
                    <a:pt x="2035" y="2093"/>
                  </a:lnTo>
                  <a:lnTo>
                    <a:pt x="2043" y="2099"/>
                  </a:lnTo>
                  <a:lnTo>
                    <a:pt x="2050" y="2107"/>
                  </a:lnTo>
                  <a:lnTo>
                    <a:pt x="2055" y="2117"/>
                  </a:lnTo>
                  <a:lnTo>
                    <a:pt x="2059" y="2128"/>
                  </a:lnTo>
                  <a:lnTo>
                    <a:pt x="2061" y="2140"/>
                  </a:lnTo>
                  <a:lnTo>
                    <a:pt x="2062" y="2155"/>
                  </a:lnTo>
                  <a:lnTo>
                    <a:pt x="2062" y="2155"/>
                  </a:lnTo>
                  <a:lnTo>
                    <a:pt x="2061" y="2168"/>
                  </a:lnTo>
                  <a:lnTo>
                    <a:pt x="2059" y="2181"/>
                  </a:lnTo>
                  <a:lnTo>
                    <a:pt x="2055" y="2192"/>
                  </a:lnTo>
                  <a:lnTo>
                    <a:pt x="2050" y="2201"/>
                  </a:lnTo>
                  <a:lnTo>
                    <a:pt x="2043" y="2209"/>
                  </a:lnTo>
                  <a:lnTo>
                    <a:pt x="2035" y="2215"/>
                  </a:lnTo>
                  <a:lnTo>
                    <a:pt x="2026" y="2218"/>
                  </a:lnTo>
                  <a:lnTo>
                    <a:pt x="2016" y="2219"/>
                  </a:lnTo>
                  <a:lnTo>
                    <a:pt x="2016" y="2219"/>
                  </a:lnTo>
                  <a:close/>
                  <a:moveTo>
                    <a:pt x="843" y="2116"/>
                  </a:moveTo>
                  <a:lnTo>
                    <a:pt x="910" y="2266"/>
                  </a:lnTo>
                  <a:lnTo>
                    <a:pt x="849" y="2266"/>
                  </a:lnTo>
                  <a:lnTo>
                    <a:pt x="803" y="2162"/>
                  </a:lnTo>
                  <a:lnTo>
                    <a:pt x="772" y="2199"/>
                  </a:lnTo>
                  <a:lnTo>
                    <a:pt x="772" y="2266"/>
                  </a:lnTo>
                  <a:lnTo>
                    <a:pt x="718" y="2266"/>
                  </a:lnTo>
                  <a:lnTo>
                    <a:pt x="718" y="1977"/>
                  </a:lnTo>
                  <a:lnTo>
                    <a:pt x="772" y="1949"/>
                  </a:lnTo>
                  <a:lnTo>
                    <a:pt x="772" y="2128"/>
                  </a:lnTo>
                  <a:lnTo>
                    <a:pt x="772" y="2128"/>
                  </a:lnTo>
                  <a:lnTo>
                    <a:pt x="794" y="2099"/>
                  </a:lnTo>
                  <a:lnTo>
                    <a:pt x="838" y="2042"/>
                  </a:lnTo>
                  <a:lnTo>
                    <a:pt x="903" y="2042"/>
                  </a:lnTo>
                  <a:lnTo>
                    <a:pt x="843" y="2116"/>
                  </a:lnTo>
                  <a:close/>
                  <a:moveTo>
                    <a:pt x="1105" y="2266"/>
                  </a:moveTo>
                  <a:lnTo>
                    <a:pt x="1049" y="2266"/>
                  </a:lnTo>
                  <a:lnTo>
                    <a:pt x="1049" y="2042"/>
                  </a:lnTo>
                  <a:lnTo>
                    <a:pt x="1105" y="2042"/>
                  </a:lnTo>
                  <a:lnTo>
                    <a:pt x="1105" y="2061"/>
                  </a:lnTo>
                  <a:lnTo>
                    <a:pt x="1105" y="2061"/>
                  </a:lnTo>
                  <a:lnTo>
                    <a:pt x="1110" y="2056"/>
                  </a:lnTo>
                  <a:lnTo>
                    <a:pt x="1116" y="2051"/>
                  </a:lnTo>
                  <a:lnTo>
                    <a:pt x="1123" y="2047"/>
                  </a:lnTo>
                  <a:lnTo>
                    <a:pt x="1129" y="2043"/>
                  </a:lnTo>
                  <a:lnTo>
                    <a:pt x="1137" y="2041"/>
                  </a:lnTo>
                  <a:lnTo>
                    <a:pt x="1145" y="2039"/>
                  </a:lnTo>
                  <a:lnTo>
                    <a:pt x="1153" y="2038"/>
                  </a:lnTo>
                  <a:lnTo>
                    <a:pt x="1162" y="2037"/>
                  </a:lnTo>
                  <a:lnTo>
                    <a:pt x="1162" y="2037"/>
                  </a:lnTo>
                  <a:lnTo>
                    <a:pt x="1172" y="2038"/>
                  </a:lnTo>
                  <a:lnTo>
                    <a:pt x="1180" y="2039"/>
                  </a:lnTo>
                  <a:lnTo>
                    <a:pt x="1188" y="2041"/>
                  </a:lnTo>
                  <a:lnTo>
                    <a:pt x="1197" y="2043"/>
                  </a:lnTo>
                  <a:lnTo>
                    <a:pt x="1204" y="2048"/>
                  </a:lnTo>
                  <a:lnTo>
                    <a:pt x="1210" y="2052"/>
                  </a:lnTo>
                  <a:lnTo>
                    <a:pt x="1217" y="2057"/>
                  </a:lnTo>
                  <a:lnTo>
                    <a:pt x="1223" y="2063"/>
                  </a:lnTo>
                  <a:lnTo>
                    <a:pt x="1227" y="2070"/>
                  </a:lnTo>
                  <a:lnTo>
                    <a:pt x="1232" y="2078"/>
                  </a:lnTo>
                  <a:lnTo>
                    <a:pt x="1235" y="2086"/>
                  </a:lnTo>
                  <a:lnTo>
                    <a:pt x="1238" y="2096"/>
                  </a:lnTo>
                  <a:lnTo>
                    <a:pt x="1240" y="2106"/>
                  </a:lnTo>
                  <a:lnTo>
                    <a:pt x="1242" y="2116"/>
                  </a:lnTo>
                  <a:lnTo>
                    <a:pt x="1243" y="2127"/>
                  </a:lnTo>
                  <a:lnTo>
                    <a:pt x="1244" y="2139"/>
                  </a:lnTo>
                  <a:lnTo>
                    <a:pt x="1244" y="2266"/>
                  </a:lnTo>
                  <a:lnTo>
                    <a:pt x="1188" y="2266"/>
                  </a:lnTo>
                  <a:lnTo>
                    <a:pt x="1188" y="2142"/>
                  </a:lnTo>
                  <a:lnTo>
                    <a:pt x="1188" y="2142"/>
                  </a:lnTo>
                  <a:lnTo>
                    <a:pt x="1187" y="2130"/>
                  </a:lnTo>
                  <a:lnTo>
                    <a:pt x="1186" y="2118"/>
                  </a:lnTo>
                  <a:lnTo>
                    <a:pt x="1183" y="2109"/>
                  </a:lnTo>
                  <a:lnTo>
                    <a:pt x="1178" y="2101"/>
                  </a:lnTo>
                  <a:lnTo>
                    <a:pt x="1173" y="2096"/>
                  </a:lnTo>
                  <a:lnTo>
                    <a:pt x="1166" y="2091"/>
                  </a:lnTo>
                  <a:lnTo>
                    <a:pt x="1157" y="2089"/>
                  </a:lnTo>
                  <a:lnTo>
                    <a:pt x="1147" y="2088"/>
                  </a:lnTo>
                  <a:lnTo>
                    <a:pt x="1147" y="2088"/>
                  </a:lnTo>
                  <a:lnTo>
                    <a:pt x="1138" y="2089"/>
                  </a:lnTo>
                  <a:lnTo>
                    <a:pt x="1129" y="2091"/>
                  </a:lnTo>
                  <a:lnTo>
                    <a:pt x="1122" y="2096"/>
                  </a:lnTo>
                  <a:lnTo>
                    <a:pt x="1116" y="2102"/>
                  </a:lnTo>
                  <a:lnTo>
                    <a:pt x="1112" y="2109"/>
                  </a:lnTo>
                  <a:lnTo>
                    <a:pt x="1108" y="2119"/>
                  </a:lnTo>
                  <a:lnTo>
                    <a:pt x="1106" y="2130"/>
                  </a:lnTo>
                  <a:lnTo>
                    <a:pt x="1105" y="2142"/>
                  </a:lnTo>
                  <a:lnTo>
                    <a:pt x="1105" y="2266"/>
                  </a:lnTo>
                  <a:close/>
                  <a:moveTo>
                    <a:pt x="1418" y="2058"/>
                  </a:moveTo>
                  <a:lnTo>
                    <a:pt x="1418" y="2058"/>
                  </a:lnTo>
                  <a:lnTo>
                    <a:pt x="1413" y="2053"/>
                  </a:lnTo>
                  <a:lnTo>
                    <a:pt x="1407" y="2049"/>
                  </a:lnTo>
                  <a:lnTo>
                    <a:pt x="1402" y="2046"/>
                  </a:lnTo>
                  <a:lnTo>
                    <a:pt x="1395" y="2042"/>
                  </a:lnTo>
                  <a:lnTo>
                    <a:pt x="1388" y="2040"/>
                  </a:lnTo>
                  <a:lnTo>
                    <a:pt x="1382" y="2039"/>
                  </a:lnTo>
                  <a:lnTo>
                    <a:pt x="1375" y="2038"/>
                  </a:lnTo>
                  <a:lnTo>
                    <a:pt x="1368" y="2037"/>
                  </a:lnTo>
                  <a:lnTo>
                    <a:pt x="1368" y="2037"/>
                  </a:lnTo>
                  <a:lnTo>
                    <a:pt x="1358" y="2038"/>
                  </a:lnTo>
                  <a:lnTo>
                    <a:pt x="1349" y="2039"/>
                  </a:lnTo>
                  <a:lnTo>
                    <a:pt x="1340" y="2041"/>
                  </a:lnTo>
                  <a:lnTo>
                    <a:pt x="1332" y="2046"/>
                  </a:lnTo>
                  <a:lnTo>
                    <a:pt x="1324" y="2049"/>
                  </a:lnTo>
                  <a:lnTo>
                    <a:pt x="1317" y="2055"/>
                  </a:lnTo>
                  <a:lnTo>
                    <a:pt x="1310" y="2061"/>
                  </a:lnTo>
                  <a:lnTo>
                    <a:pt x="1304" y="2068"/>
                  </a:lnTo>
                  <a:lnTo>
                    <a:pt x="1298" y="2076"/>
                  </a:lnTo>
                  <a:lnTo>
                    <a:pt x="1294" y="2085"/>
                  </a:lnTo>
                  <a:lnTo>
                    <a:pt x="1289" y="2093"/>
                  </a:lnTo>
                  <a:lnTo>
                    <a:pt x="1286" y="2105"/>
                  </a:lnTo>
                  <a:lnTo>
                    <a:pt x="1284" y="2115"/>
                  </a:lnTo>
                  <a:lnTo>
                    <a:pt x="1282" y="2127"/>
                  </a:lnTo>
                  <a:lnTo>
                    <a:pt x="1280" y="2139"/>
                  </a:lnTo>
                  <a:lnTo>
                    <a:pt x="1280" y="2151"/>
                  </a:lnTo>
                  <a:lnTo>
                    <a:pt x="1280" y="2151"/>
                  </a:lnTo>
                  <a:lnTo>
                    <a:pt x="1280" y="2166"/>
                  </a:lnTo>
                  <a:lnTo>
                    <a:pt x="1282" y="2178"/>
                  </a:lnTo>
                  <a:lnTo>
                    <a:pt x="1284" y="2190"/>
                  </a:lnTo>
                  <a:lnTo>
                    <a:pt x="1286" y="2202"/>
                  </a:lnTo>
                  <a:lnTo>
                    <a:pt x="1289" y="2212"/>
                  </a:lnTo>
                  <a:lnTo>
                    <a:pt x="1294" y="2222"/>
                  </a:lnTo>
                  <a:lnTo>
                    <a:pt x="1298" y="2231"/>
                  </a:lnTo>
                  <a:lnTo>
                    <a:pt x="1304" y="2239"/>
                  </a:lnTo>
                  <a:lnTo>
                    <a:pt x="1309" y="2247"/>
                  </a:lnTo>
                  <a:lnTo>
                    <a:pt x="1316" y="2252"/>
                  </a:lnTo>
                  <a:lnTo>
                    <a:pt x="1323" y="2258"/>
                  </a:lnTo>
                  <a:lnTo>
                    <a:pt x="1330" y="2262"/>
                  </a:lnTo>
                  <a:lnTo>
                    <a:pt x="1339" y="2266"/>
                  </a:lnTo>
                  <a:lnTo>
                    <a:pt x="1348" y="2269"/>
                  </a:lnTo>
                  <a:lnTo>
                    <a:pt x="1357" y="2270"/>
                  </a:lnTo>
                  <a:lnTo>
                    <a:pt x="1367" y="2271"/>
                  </a:lnTo>
                  <a:lnTo>
                    <a:pt x="1367" y="2271"/>
                  </a:lnTo>
                  <a:lnTo>
                    <a:pt x="1374" y="2270"/>
                  </a:lnTo>
                  <a:lnTo>
                    <a:pt x="1382" y="2269"/>
                  </a:lnTo>
                  <a:lnTo>
                    <a:pt x="1388" y="2268"/>
                  </a:lnTo>
                  <a:lnTo>
                    <a:pt x="1395" y="2266"/>
                  </a:lnTo>
                  <a:lnTo>
                    <a:pt x="1401" y="2262"/>
                  </a:lnTo>
                  <a:lnTo>
                    <a:pt x="1407" y="2259"/>
                  </a:lnTo>
                  <a:lnTo>
                    <a:pt x="1413" y="2255"/>
                  </a:lnTo>
                  <a:lnTo>
                    <a:pt x="1418" y="2249"/>
                  </a:lnTo>
                  <a:lnTo>
                    <a:pt x="1418" y="2255"/>
                  </a:lnTo>
                  <a:lnTo>
                    <a:pt x="1418" y="2255"/>
                  </a:lnTo>
                  <a:lnTo>
                    <a:pt x="1418" y="2264"/>
                  </a:lnTo>
                  <a:lnTo>
                    <a:pt x="1417" y="2274"/>
                  </a:lnTo>
                  <a:lnTo>
                    <a:pt x="1414" y="2284"/>
                  </a:lnTo>
                  <a:lnTo>
                    <a:pt x="1412" y="2288"/>
                  </a:lnTo>
                  <a:lnTo>
                    <a:pt x="1409" y="2293"/>
                  </a:lnTo>
                  <a:lnTo>
                    <a:pt x="1405" y="2297"/>
                  </a:lnTo>
                  <a:lnTo>
                    <a:pt x="1401" y="2301"/>
                  </a:lnTo>
                  <a:lnTo>
                    <a:pt x="1395" y="2305"/>
                  </a:lnTo>
                  <a:lnTo>
                    <a:pt x="1388" y="2308"/>
                  </a:lnTo>
                  <a:lnTo>
                    <a:pt x="1379" y="2310"/>
                  </a:lnTo>
                  <a:lnTo>
                    <a:pt x="1370" y="2313"/>
                  </a:lnTo>
                  <a:lnTo>
                    <a:pt x="1359" y="2314"/>
                  </a:lnTo>
                  <a:lnTo>
                    <a:pt x="1346" y="2314"/>
                  </a:lnTo>
                  <a:lnTo>
                    <a:pt x="1344" y="2314"/>
                  </a:lnTo>
                  <a:lnTo>
                    <a:pt x="1364" y="2357"/>
                  </a:lnTo>
                  <a:lnTo>
                    <a:pt x="1365" y="2357"/>
                  </a:lnTo>
                  <a:lnTo>
                    <a:pt x="1365" y="2357"/>
                  </a:lnTo>
                  <a:lnTo>
                    <a:pt x="1378" y="2357"/>
                  </a:lnTo>
                  <a:lnTo>
                    <a:pt x="1390" y="2356"/>
                  </a:lnTo>
                  <a:lnTo>
                    <a:pt x="1402" y="2353"/>
                  </a:lnTo>
                  <a:lnTo>
                    <a:pt x="1413" y="2350"/>
                  </a:lnTo>
                  <a:lnTo>
                    <a:pt x="1423" y="2346"/>
                  </a:lnTo>
                  <a:lnTo>
                    <a:pt x="1432" y="2341"/>
                  </a:lnTo>
                  <a:lnTo>
                    <a:pt x="1439" y="2336"/>
                  </a:lnTo>
                  <a:lnTo>
                    <a:pt x="1446" y="2329"/>
                  </a:lnTo>
                  <a:lnTo>
                    <a:pt x="1453" y="2321"/>
                  </a:lnTo>
                  <a:lnTo>
                    <a:pt x="1458" y="2314"/>
                  </a:lnTo>
                  <a:lnTo>
                    <a:pt x="1463" y="2304"/>
                  </a:lnTo>
                  <a:lnTo>
                    <a:pt x="1466" y="2294"/>
                  </a:lnTo>
                  <a:lnTo>
                    <a:pt x="1469" y="2284"/>
                  </a:lnTo>
                  <a:lnTo>
                    <a:pt x="1472" y="2271"/>
                  </a:lnTo>
                  <a:lnTo>
                    <a:pt x="1473" y="2259"/>
                  </a:lnTo>
                  <a:lnTo>
                    <a:pt x="1473" y="2246"/>
                  </a:lnTo>
                  <a:lnTo>
                    <a:pt x="1473" y="2042"/>
                  </a:lnTo>
                  <a:lnTo>
                    <a:pt x="1418" y="2042"/>
                  </a:lnTo>
                  <a:lnTo>
                    <a:pt x="1418" y="2058"/>
                  </a:lnTo>
                  <a:close/>
                  <a:moveTo>
                    <a:pt x="1418" y="2110"/>
                  </a:moveTo>
                  <a:lnTo>
                    <a:pt x="1418" y="2198"/>
                  </a:lnTo>
                  <a:lnTo>
                    <a:pt x="1418" y="2198"/>
                  </a:lnTo>
                  <a:lnTo>
                    <a:pt x="1411" y="2206"/>
                  </a:lnTo>
                  <a:lnTo>
                    <a:pt x="1403" y="2214"/>
                  </a:lnTo>
                  <a:lnTo>
                    <a:pt x="1397" y="2216"/>
                  </a:lnTo>
                  <a:lnTo>
                    <a:pt x="1392" y="2218"/>
                  </a:lnTo>
                  <a:lnTo>
                    <a:pt x="1386" y="2219"/>
                  </a:lnTo>
                  <a:lnTo>
                    <a:pt x="1378" y="2220"/>
                  </a:lnTo>
                  <a:lnTo>
                    <a:pt x="1378" y="2220"/>
                  </a:lnTo>
                  <a:lnTo>
                    <a:pt x="1372" y="2219"/>
                  </a:lnTo>
                  <a:lnTo>
                    <a:pt x="1364" y="2217"/>
                  </a:lnTo>
                  <a:lnTo>
                    <a:pt x="1357" y="2214"/>
                  </a:lnTo>
                  <a:lnTo>
                    <a:pt x="1350" y="2207"/>
                  </a:lnTo>
                  <a:lnTo>
                    <a:pt x="1345" y="2198"/>
                  </a:lnTo>
                  <a:lnTo>
                    <a:pt x="1340" y="2186"/>
                  </a:lnTo>
                  <a:lnTo>
                    <a:pt x="1338" y="2170"/>
                  </a:lnTo>
                  <a:lnTo>
                    <a:pt x="1337" y="2150"/>
                  </a:lnTo>
                  <a:lnTo>
                    <a:pt x="1337" y="2150"/>
                  </a:lnTo>
                  <a:lnTo>
                    <a:pt x="1338" y="2133"/>
                  </a:lnTo>
                  <a:lnTo>
                    <a:pt x="1340" y="2119"/>
                  </a:lnTo>
                  <a:lnTo>
                    <a:pt x="1345" y="2108"/>
                  </a:lnTo>
                  <a:lnTo>
                    <a:pt x="1350" y="2100"/>
                  </a:lnTo>
                  <a:lnTo>
                    <a:pt x="1357" y="2095"/>
                  </a:lnTo>
                  <a:lnTo>
                    <a:pt x="1364" y="2090"/>
                  </a:lnTo>
                  <a:lnTo>
                    <a:pt x="1372" y="2089"/>
                  </a:lnTo>
                  <a:lnTo>
                    <a:pt x="1378" y="2088"/>
                  </a:lnTo>
                  <a:lnTo>
                    <a:pt x="1378" y="2088"/>
                  </a:lnTo>
                  <a:lnTo>
                    <a:pt x="1386" y="2089"/>
                  </a:lnTo>
                  <a:lnTo>
                    <a:pt x="1393" y="2090"/>
                  </a:lnTo>
                  <a:lnTo>
                    <a:pt x="1398" y="2092"/>
                  </a:lnTo>
                  <a:lnTo>
                    <a:pt x="1404" y="2096"/>
                  </a:lnTo>
                  <a:lnTo>
                    <a:pt x="1408" y="2099"/>
                  </a:lnTo>
                  <a:lnTo>
                    <a:pt x="1412" y="2102"/>
                  </a:lnTo>
                  <a:lnTo>
                    <a:pt x="1418" y="2110"/>
                  </a:lnTo>
                  <a:lnTo>
                    <a:pt x="1418" y="2110"/>
                  </a:lnTo>
                  <a:close/>
                  <a:moveTo>
                    <a:pt x="945" y="2042"/>
                  </a:moveTo>
                  <a:lnTo>
                    <a:pt x="1000" y="2042"/>
                  </a:lnTo>
                  <a:lnTo>
                    <a:pt x="1000" y="2139"/>
                  </a:lnTo>
                  <a:lnTo>
                    <a:pt x="1000" y="2266"/>
                  </a:lnTo>
                  <a:lnTo>
                    <a:pt x="945" y="2266"/>
                  </a:lnTo>
                  <a:lnTo>
                    <a:pt x="945" y="2042"/>
                  </a:lnTo>
                  <a:close/>
                  <a:moveTo>
                    <a:pt x="1000" y="1982"/>
                  </a:moveTo>
                  <a:lnTo>
                    <a:pt x="1000" y="2010"/>
                  </a:lnTo>
                  <a:lnTo>
                    <a:pt x="945" y="2010"/>
                  </a:lnTo>
                  <a:lnTo>
                    <a:pt x="945" y="1954"/>
                  </a:lnTo>
                  <a:lnTo>
                    <a:pt x="1000" y="1954"/>
                  </a:lnTo>
                  <a:lnTo>
                    <a:pt x="1000" y="1982"/>
                  </a:lnTo>
                  <a:close/>
                  <a:moveTo>
                    <a:pt x="2325" y="1977"/>
                  </a:moveTo>
                  <a:lnTo>
                    <a:pt x="2381" y="1949"/>
                  </a:lnTo>
                  <a:lnTo>
                    <a:pt x="2381" y="2144"/>
                  </a:lnTo>
                  <a:lnTo>
                    <a:pt x="2381" y="2266"/>
                  </a:lnTo>
                  <a:lnTo>
                    <a:pt x="2325" y="2266"/>
                  </a:lnTo>
                  <a:lnTo>
                    <a:pt x="2325" y="1977"/>
                  </a:lnTo>
                  <a:close/>
                  <a:moveTo>
                    <a:pt x="400" y="762"/>
                  </a:moveTo>
                  <a:lnTo>
                    <a:pt x="856" y="762"/>
                  </a:lnTo>
                  <a:lnTo>
                    <a:pt x="856" y="498"/>
                  </a:lnTo>
                  <a:lnTo>
                    <a:pt x="400" y="498"/>
                  </a:lnTo>
                  <a:lnTo>
                    <a:pt x="400" y="290"/>
                  </a:lnTo>
                  <a:lnTo>
                    <a:pt x="905" y="290"/>
                  </a:lnTo>
                  <a:lnTo>
                    <a:pt x="737" y="0"/>
                  </a:lnTo>
                  <a:lnTo>
                    <a:pt x="22" y="0"/>
                  </a:lnTo>
                  <a:lnTo>
                    <a:pt x="22" y="1261"/>
                  </a:lnTo>
                  <a:lnTo>
                    <a:pt x="1030" y="1261"/>
                  </a:lnTo>
                  <a:lnTo>
                    <a:pt x="1030" y="970"/>
                  </a:lnTo>
                  <a:lnTo>
                    <a:pt x="400" y="970"/>
                  </a:lnTo>
                  <a:lnTo>
                    <a:pt x="400" y="762"/>
                  </a:lnTo>
                  <a:close/>
                  <a:moveTo>
                    <a:pt x="1702" y="0"/>
                  </a:moveTo>
                  <a:lnTo>
                    <a:pt x="1487" y="411"/>
                  </a:lnTo>
                  <a:lnTo>
                    <a:pt x="1274" y="0"/>
                  </a:lnTo>
                  <a:lnTo>
                    <a:pt x="856" y="0"/>
                  </a:lnTo>
                  <a:lnTo>
                    <a:pt x="1296" y="762"/>
                  </a:lnTo>
                  <a:lnTo>
                    <a:pt x="1296" y="1261"/>
                  </a:lnTo>
                  <a:lnTo>
                    <a:pt x="1673" y="1261"/>
                  </a:lnTo>
                  <a:lnTo>
                    <a:pt x="1673" y="762"/>
                  </a:lnTo>
                  <a:lnTo>
                    <a:pt x="2114" y="0"/>
                  </a:lnTo>
                  <a:lnTo>
                    <a:pt x="1702" y="0"/>
                  </a:lnTo>
                  <a:close/>
                </a:path>
              </a:pathLst>
            </a:custGeom>
            <a:solidFill>
              <a:srgbClr val="2E2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a:p>
          </p:txBody>
        </p:sp>
      </p:grpSp>
      <p:pic>
        <p:nvPicPr>
          <p:cNvPr id="83" name="Picture 82">
            <a:extLst>
              <a:ext uri="{FF2B5EF4-FFF2-40B4-BE49-F238E27FC236}">
                <a16:creationId xmlns:a16="http://schemas.microsoft.com/office/drawing/2014/main" id="{23B9FB7E-B586-4378-AE43-0A9B9CA0B980}"/>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609918" y="5914517"/>
            <a:ext cx="5042625" cy="618750"/>
          </a:xfrm>
          <a:prstGeom prst="rect">
            <a:avLst/>
          </a:prstGeom>
        </p:spPr>
      </p:pic>
      <p:sp>
        <p:nvSpPr>
          <p:cNvPr id="124" name="Subtitle 2">
            <a:extLst>
              <a:ext uri="{FF2B5EF4-FFF2-40B4-BE49-F238E27FC236}">
                <a16:creationId xmlns:a16="http://schemas.microsoft.com/office/drawing/2014/main" id="{DE813F69-7E98-49B9-A563-B5D224235BE1}"/>
              </a:ext>
            </a:extLst>
          </p:cNvPr>
          <p:cNvSpPr>
            <a:spLocks noGrp="1"/>
          </p:cNvSpPr>
          <p:nvPr>
            <p:ph type="subTitle" idx="1"/>
          </p:nvPr>
        </p:nvSpPr>
        <p:spPr>
          <a:xfrm>
            <a:off x="1184872" y="2825612"/>
            <a:ext cx="4819427" cy="645742"/>
          </a:xfrm>
          <a:prstGeom prst="rect">
            <a:avLst/>
          </a:prstGeom>
        </p:spPr>
        <p:txBody>
          <a:bodyPr/>
          <a:lstStyle>
            <a:lvl1pPr marL="0" indent="0" algn="l">
              <a:buNone/>
              <a:defRPr sz="1600">
                <a:solidFill>
                  <a:schemeClr val="bg1"/>
                </a:solidFill>
                <a:latin typeface="EYInterstate" panose="02000503020000020004" pitchFamily="2" charset="0"/>
                <a:cs typeface="Arial" pitchFamily="34" charset="0"/>
              </a:defRPr>
            </a:lvl1pPr>
            <a:lvl2pPr marL="0" indent="0" algn="l">
              <a:buNone/>
              <a:defRPr sz="1600">
                <a:solidFill>
                  <a:srgbClr val="FFFFFF"/>
                </a:solidFill>
              </a:defRPr>
            </a:lvl2pPr>
            <a:lvl3pPr marL="0" indent="0" algn="l">
              <a:buNone/>
              <a:defRPr sz="1600">
                <a:solidFill>
                  <a:srgbClr val="FFFFFF"/>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dirty="0"/>
              <a:t>Click to edit Master subtitle style</a:t>
            </a:r>
            <a:endParaRPr lang="en-GB" dirty="0"/>
          </a:p>
        </p:txBody>
      </p:sp>
      <p:sp>
        <p:nvSpPr>
          <p:cNvPr id="125" name="Title 1">
            <a:extLst>
              <a:ext uri="{FF2B5EF4-FFF2-40B4-BE49-F238E27FC236}">
                <a16:creationId xmlns:a16="http://schemas.microsoft.com/office/drawing/2014/main" id="{6135F81D-3120-4669-8305-5AB7CAA05048}"/>
              </a:ext>
            </a:extLst>
          </p:cNvPr>
          <p:cNvSpPr>
            <a:spLocks noGrp="1"/>
          </p:cNvSpPr>
          <p:nvPr>
            <p:ph type="ctrTitle"/>
          </p:nvPr>
        </p:nvSpPr>
        <p:spPr>
          <a:xfrm>
            <a:off x="1184872" y="1855166"/>
            <a:ext cx="4819427" cy="860400"/>
          </a:xfrm>
          <a:prstGeom prst="rect">
            <a:avLst/>
          </a:prstGeom>
        </p:spPr>
        <p:txBody>
          <a:bodyPr/>
          <a:lstStyle>
            <a:lvl1pPr>
              <a:defRPr sz="3000" b="0">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spTree>
    <p:extLst>
      <p:ext uri="{BB962C8B-B14F-4D97-AF65-F5344CB8AC3E}">
        <p14:creationId xmlns:p14="http://schemas.microsoft.com/office/powerpoint/2010/main" val="2592656879"/>
      </p:ext>
    </p:extLst>
  </p:cSld>
  <p:clrMapOvr>
    <a:masterClrMapping/>
  </p:clrMapOvr>
  <p:extLst>
    <p:ext uri="{DCECCB84-F9BA-43D5-87BE-67443E8EF086}">
      <p15:sldGuideLst xmlns:p15="http://schemas.microsoft.com/office/powerpoint/2012/main"/>
    </p:ext>
  </p:extLst>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preserve="1" userDrawn="1">
  <p:cSld name="Approved question tall">
    <p:spTree>
      <p:nvGrpSpPr>
        <p:cNvPr id="1" name=""/>
        <p:cNvGrpSpPr/>
        <p:nvPr/>
      </p:nvGrpSpPr>
      <p:grpSpPr>
        <a:xfrm>
          <a:off x="0" y="0"/>
          <a:ext cx="0" cy="0"/>
          <a:chOff x="0" y="0"/>
          <a:chExt cx="0" cy="0"/>
        </a:xfrm>
      </p:grpSpPr>
      <p:grpSp>
        <p:nvGrpSpPr>
          <p:cNvPr id="85" name="Group 4">
            <a:extLst>
              <a:ext uri="{FF2B5EF4-FFF2-40B4-BE49-F238E27FC236}">
                <a16:creationId xmlns:a16="http://schemas.microsoft.com/office/drawing/2014/main" id="{916D9572-5294-4C0A-83C4-99E45F894950}"/>
              </a:ext>
            </a:extLst>
          </p:cNvPr>
          <p:cNvGrpSpPr>
            <a:grpSpLocks noChangeAspect="1"/>
          </p:cNvGrpSpPr>
          <p:nvPr userDrawn="1"/>
        </p:nvGrpSpPr>
        <p:grpSpPr bwMode="auto">
          <a:xfrm>
            <a:off x="10286006" y="5340350"/>
            <a:ext cx="1317252" cy="1157288"/>
            <a:chOff x="4857" y="3364"/>
            <a:chExt cx="622" cy="729"/>
          </a:xfrm>
        </p:grpSpPr>
        <p:sp>
          <p:nvSpPr>
            <p:cNvPr id="86" name="AutoShape 3">
              <a:extLst>
                <a:ext uri="{FF2B5EF4-FFF2-40B4-BE49-F238E27FC236}">
                  <a16:creationId xmlns:a16="http://schemas.microsoft.com/office/drawing/2014/main" id="{5667BEF9-3DFA-4239-A852-71BA27EC8E18}"/>
                </a:ext>
              </a:extLst>
            </p:cNvPr>
            <p:cNvSpPr>
              <a:spLocks noChangeAspect="1" noChangeArrowheads="1" noTextEdit="1"/>
            </p:cNvSpPr>
            <p:nvPr userDrawn="1"/>
          </p:nvSpPr>
          <p:spPr bwMode="auto">
            <a:xfrm>
              <a:off x="4857" y="3364"/>
              <a:ext cx="622" cy="7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800"/>
            </a:p>
          </p:txBody>
        </p:sp>
        <p:sp>
          <p:nvSpPr>
            <p:cNvPr id="87" name="Freeform 5">
              <a:extLst>
                <a:ext uri="{FF2B5EF4-FFF2-40B4-BE49-F238E27FC236}">
                  <a16:creationId xmlns:a16="http://schemas.microsoft.com/office/drawing/2014/main" id="{7E85CBCB-BA9A-4374-A431-F4DC5F8079BE}"/>
                </a:ext>
              </a:extLst>
            </p:cNvPr>
            <p:cNvSpPr>
              <a:spLocks/>
            </p:cNvSpPr>
            <p:nvPr userDrawn="1"/>
          </p:nvSpPr>
          <p:spPr bwMode="auto">
            <a:xfrm>
              <a:off x="4857" y="3364"/>
              <a:ext cx="498" cy="182"/>
            </a:xfrm>
            <a:custGeom>
              <a:avLst/>
              <a:gdLst>
                <a:gd name="T0" fmla="*/ 2491 w 2491"/>
                <a:gd name="T1" fmla="*/ 0 h 910"/>
                <a:gd name="T2" fmla="*/ 0 w 2491"/>
                <a:gd name="T3" fmla="*/ 910 h 910"/>
                <a:gd name="T4" fmla="*/ 2491 w 2491"/>
                <a:gd name="T5" fmla="*/ 469 h 910"/>
                <a:gd name="T6" fmla="*/ 2491 w 2491"/>
                <a:gd name="T7" fmla="*/ 0 h 910"/>
              </a:gdLst>
              <a:ahLst/>
              <a:cxnLst>
                <a:cxn ang="0">
                  <a:pos x="T0" y="T1"/>
                </a:cxn>
                <a:cxn ang="0">
                  <a:pos x="T2" y="T3"/>
                </a:cxn>
                <a:cxn ang="0">
                  <a:pos x="T4" y="T5"/>
                </a:cxn>
                <a:cxn ang="0">
                  <a:pos x="T6" y="T7"/>
                </a:cxn>
              </a:cxnLst>
              <a:rect l="0" t="0" r="r" b="b"/>
              <a:pathLst>
                <a:path w="2491" h="910">
                  <a:moveTo>
                    <a:pt x="2491" y="0"/>
                  </a:moveTo>
                  <a:lnTo>
                    <a:pt x="0" y="910"/>
                  </a:lnTo>
                  <a:lnTo>
                    <a:pt x="2491" y="469"/>
                  </a:lnTo>
                  <a:lnTo>
                    <a:pt x="2491" y="0"/>
                  </a:lnTo>
                  <a:close/>
                </a:path>
              </a:pathLst>
            </a:custGeom>
            <a:solidFill>
              <a:srgbClr val="FE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a:p>
          </p:txBody>
        </p:sp>
        <p:sp>
          <p:nvSpPr>
            <p:cNvPr id="88" name="Freeform 6">
              <a:extLst>
                <a:ext uri="{FF2B5EF4-FFF2-40B4-BE49-F238E27FC236}">
                  <a16:creationId xmlns:a16="http://schemas.microsoft.com/office/drawing/2014/main" id="{5C0EF3BA-6104-4E1B-9F18-E642314A9A6C}"/>
                </a:ext>
              </a:extLst>
            </p:cNvPr>
            <p:cNvSpPr>
              <a:spLocks noEditPoints="1"/>
            </p:cNvSpPr>
            <p:nvPr userDrawn="1"/>
          </p:nvSpPr>
          <p:spPr bwMode="auto">
            <a:xfrm>
              <a:off x="4857" y="3622"/>
              <a:ext cx="622" cy="471"/>
            </a:xfrm>
            <a:custGeom>
              <a:avLst/>
              <a:gdLst>
                <a:gd name="T0" fmla="*/ 235 w 3110"/>
                <a:gd name="T1" fmla="*/ 1600 h 2357"/>
                <a:gd name="T2" fmla="*/ 255 w 3110"/>
                <a:gd name="T3" fmla="*/ 1809 h 2357"/>
                <a:gd name="T4" fmla="*/ 152 w 3110"/>
                <a:gd name="T5" fmla="*/ 1823 h 2357"/>
                <a:gd name="T6" fmla="*/ 353 w 3110"/>
                <a:gd name="T7" fmla="*/ 1774 h 2357"/>
                <a:gd name="T8" fmla="*/ 419 w 3110"/>
                <a:gd name="T9" fmla="*/ 1871 h 2357"/>
                <a:gd name="T10" fmla="*/ 1148 w 3110"/>
                <a:gd name="T11" fmla="*/ 1664 h 2357"/>
                <a:gd name="T12" fmla="*/ 1225 w 3110"/>
                <a:gd name="T13" fmla="*/ 1751 h 2357"/>
                <a:gd name="T14" fmla="*/ 701 w 3110"/>
                <a:gd name="T15" fmla="*/ 1558 h 2357"/>
                <a:gd name="T16" fmla="*/ 744 w 3110"/>
                <a:gd name="T17" fmla="*/ 1723 h 2357"/>
                <a:gd name="T18" fmla="*/ 866 w 3110"/>
                <a:gd name="T19" fmla="*/ 1868 h 2357"/>
                <a:gd name="T20" fmla="*/ 838 w 3110"/>
                <a:gd name="T21" fmla="*/ 1696 h 2357"/>
                <a:gd name="T22" fmla="*/ 2035 w 3110"/>
                <a:gd name="T23" fmla="*/ 1874 h 2357"/>
                <a:gd name="T24" fmla="*/ 2173 w 3110"/>
                <a:gd name="T25" fmla="*/ 1760 h 2357"/>
                <a:gd name="T26" fmla="*/ 2115 w 3110"/>
                <a:gd name="T27" fmla="*/ 1743 h 2357"/>
                <a:gd name="T28" fmla="*/ 2074 w 3110"/>
                <a:gd name="T29" fmla="*/ 1696 h 2357"/>
                <a:gd name="T30" fmla="*/ 1318 w 3110"/>
                <a:gd name="T31" fmla="*/ 1748 h 2357"/>
                <a:gd name="T32" fmla="*/ 1455 w 3110"/>
                <a:gd name="T33" fmla="*/ 1858 h 2357"/>
                <a:gd name="T34" fmla="*/ 1484 w 3110"/>
                <a:gd name="T35" fmla="*/ 1938 h 2357"/>
                <a:gd name="T36" fmla="*/ 1378 w 3110"/>
                <a:gd name="T37" fmla="*/ 1794 h 2357"/>
                <a:gd name="T38" fmla="*/ 1740 w 3110"/>
                <a:gd name="T39" fmla="*/ 1690 h 2357"/>
                <a:gd name="T40" fmla="*/ 1644 w 3110"/>
                <a:gd name="T41" fmla="*/ 1791 h 2357"/>
                <a:gd name="T42" fmla="*/ 1835 w 3110"/>
                <a:gd name="T43" fmla="*/ 1723 h 2357"/>
                <a:gd name="T44" fmla="*/ 1698 w 3110"/>
                <a:gd name="T45" fmla="*/ 1800 h 2357"/>
                <a:gd name="T46" fmla="*/ 1721 w 3110"/>
                <a:gd name="T47" fmla="*/ 1831 h 2357"/>
                <a:gd name="T48" fmla="*/ 2256 w 3110"/>
                <a:gd name="T49" fmla="*/ 1780 h 2357"/>
                <a:gd name="T50" fmla="*/ 2243 w 3110"/>
                <a:gd name="T51" fmla="*/ 1665 h 2357"/>
                <a:gd name="T52" fmla="*/ 2306 w 3110"/>
                <a:gd name="T53" fmla="*/ 1880 h 2357"/>
                <a:gd name="T54" fmla="*/ 2338 w 3110"/>
                <a:gd name="T55" fmla="*/ 1722 h 2357"/>
                <a:gd name="T56" fmla="*/ 2929 w 3110"/>
                <a:gd name="T57" fmla="*/ 1763 h 2357"/>
                <a:gd name="T58" fmla="*/ 2750 w 3110"/>
                <a:gd name="T59" fmla="*/ 1695 h 2357"/>
                <a:gd name="T60" fmla="*/ 2872 w 3110"/>
                <a:gd name="T61" fmla="*/ 1874 h 2357"/>
                <a:gd name="T62" fmla="*/ 2658 w 3110"/>
                <a:gd name="T63" fmla="*/ 1797 h 2357"/>
                <a:gd name="T64" fmla="*/ 2623 w 3110"/>
                <a:gd name="T65" fmla="*/ 1867 h 2357"/>
                <a:gd name="T66" fmla="*/ 2482 w 3110"/>
                <a:gd name="T67" fmla="*/ 1876 h 2357"/>
                <a:gd name="T68" fmla="*/ 2513 w 3110"/>
                <a:gd name="T69" fmla="*/ 1825 h 2357"/>
                <a:gd name="T70" fmla="*/ 3019 w 3110"/>
                <a:gd name="T71" fmla="*/ 1651 h 2357"/>
                <a:gd name="T72" fmla="*/ 981 w 3110"/>
                <a:gd name="T73" fmla="*/ 1874 h 2357"/>
                <a:gd name="T74" fmla="*/ 2433 w 3110"/>
                <a:gd name="T75" fmla="*/ 2085 h 2357"/>
                <a:gd name="T76" fmla="*/ 2528 w 3110"/>
                <a:gd name="T77" fmla="*/ 2268 h 2357"/>
                <a:gd name="T78" fmla="*/ 2503 w 3110"/>
                <a:gd name="T79" fmla="*/ 2090 h 2357"/>
                <a:gd name="T80" fmla="*/ 631 w 3110"/>
                <a:gd name="T81" fmla="*/ 2093 h 2357"/>
                <a:gd name="T82" fmla="*/ 677 w 3110"/>
                <a:gd name="T83" fmla="*/ 2105 h 2357"/>
                <a:gd name="T84" fmla="*/ 203 w 3110"/>
                <a:gd name="T85" fmla="*/ 2151 h 2357"/>
                <a:gd name="T86" fmla="*/ 312 w 3110"/>
                <a:gd name="T87" fmla="*/ 2190 h 2357"/>
                <a:gd name="T88" fmla="*/ 507 w 3110"/>
                <a:gd name="T89" fmla="*/ 2190 h 2357"/>
                <a:gd name="T90" fmla="*/ 377 w 3110"/>
                <a:gd name="T91" fmla="*/ 2201 h 2357"/>
                <a:gd name="T92" fmla="*/ 442 w 3110"/>
                <a:gd name="T93" fmla="*/ 2201 h 2357"/>
                <a:gd name="T94" fmla="*/ 2213 w 3110"/>
                <a:gd name="T95" fmla="*/ 2056 h 2357"/>
                <a:gd name="T96" fmla="*/ 1608 w 3110"/>
                <a:gd name="T97" fmla="*/ 2042 h 2357"/>
                <a:gd name="T98" fmla="*/ 1951 w 3110"/>
                <a:gd name="T99" fmla="*/ 2062 h 2357"/>
                <a:gd name="T100" fmla="*/ 2016 w 3110"/>
                <a:gd name="T101" fmla="*/ 2271 h 2357"/>
                <a:gd name="T102" fmla="*/ 2075 w 3110"/>
                <a:gd name="T103" fmla="*/ 2057 h 2357"/>
                <a:gd name="T104" fmla="*/ 2016 w 3110"/>
                <a:gd name="T105" fmla="*/ 2089 h 2357"/>
                <a:gd name="T106" fmla="*/ 772 w 3110"/>
                <a:gd name="T107" fmla="*/ 1949 h 2357"/>
                <a:gd name="T108" fmla="*/ 1210 w 3110"/>
                <a:gd name="T109" fmla="*/ 2052 h 2357"/>
                <a:gd name="T110" fmla="*/ 1116 w 3110"/>
                <a:gd name="T111" fmla="*/ 2102 h 2357"/>
                <a:gd name="T112" fmla="*/ 1289 w 3110"/>
                <a:gd name="T113" fmla="*/ 2093 h 2357"/>
                <a:gd name="T114" fmla="*/ 1395 w 3110"/>
                <a:gd name="T115" fmla="*/ 2266 h 2357"/>
                <a:gd name="T116" fmla="*/ 1413 w 3110"/>
                <a:gd name="T117" fmla="*/ 2350 h 2357"/>
                <a:gd name="T118" fmla="*/ 1364 w 3110"/>
                <a:gd name="T119" fmla="*/ 2217 h 2357"/>
                <a:gd name="T120" fmla="*/ 1000 w 3110"/>
                <a:gd name="T121" fmla="*/ 2139 h 2357"/>
                <a:gd name="T122" fmla="*/ 400 w 3110"/>
                <a:gd name="T123" fmla="*/ 970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10" h="2357">
                  <a:moveTo>
                    <a:pt x="259" y="1777"/>
                  </a:moveTo>
                  <a:lnTo>
                    <a:pt x="259" y="1777"/>
                  </a:lnTo>
                  <a:lnTo>
                    <a:pt x="259" y="1769"/>
                  </a:lnTo>
                  <a:lnTo>
                    <a:pt x="258" y="1762"/>
                  </a:lnTo>
                  <a:lnTo>
                    <a:pt x="255" y="1749"/>
                  </a:lnTo>
                  <a:lnTo>
                    <a:pt x="249" y="1738"/>
                  </a:lnTo>
                  <a:lnTo>
                    <a:pt x="242" y="1729"/>
                  </a:lnTo>
                  <a:lnTo>
                    <a:pt x="235" y="1722"/>
                  </a:lnTo>
                  <a:lnTo>
                    <a:pt x="227" y="1717"/>
                  </a:lnTo>
                  <a:lnTo>
                    <a:pt x="220" y="1712"/>
                  </a:lnTo>
                  <a:lnTo>
                    <a:pt x="213" y="1709"/>
                  </a:lnTo>
                  <a:lnTo>
                    <a:pt x="213" y="1709"/>
                  </a:lnTo>
                  <a:lnTo>
                    <a:pt x="221" y="1703"/>
                  </a:lnTo>
                  <a:lnTo>
                    <a:pt x="228" y="1698"/>
                  </a:lnTo>
                  <a:lnTo>
                    <a:pt x="233" y="1691"/>
                  </a:lnTo>
                  <a:lnTo>
                    <a:pt x="239" y="1683"/>
                  </a:lnTo>
                  <a:lnTo>
                    <a:pt x="243" y="1675"/>
                  </a:lnTo>
                  <a:lnTo>
                    <a:pt x="246" y="1666"/>
                  </a:lnTo>
                  <a:lnTo>
                    <a:pt x="248" y="1658"/>
                  </a:lnTo>
                  <a:lnTo>
                    <a:pt x="248" y="1648"/>
                  </a:lnTo>
                  <a:lnTo>
                    <a:pt x="248" y="1648"/>
                  </a:lnTo>
                  <a:lnTo>
                    <a:pt x="248" y="1639"/>
                  </a:lnTo>
                  <a:lnTo>
                    <a:pt x="247" y="1630"/>
                  </a:lnTo>
                  <a:lnTo>
                    <a:pt x="245" y="1622"/>
                  </a:lnTo>
                  <a:lnTo>
                    <a:pt x="242" y="1614"/>
                  </a:lnTo>
                  <a:lnTo>
                    <a:pt x="239" y="1606"/>
                  </a:lnTo>
                  <a:lnTo>
                    <a:pt x="235" y="1600"/>
                  </a:lnTo>
                  <a:lnTo>
                    <a:pt x="229" y="1594"/>
                  </a:lnTo>
                  <a:lnTo>
                    <a:pt x="223" y="1589"/>
                  </a:lnTo>
                  <a:lnTo>
                    <a:pt x="217" y="1584"/>
                  </a:lnTo>
                  <a:lnTo>
                    <a:pt x="210" y="1580"/>
                  </a:lnTo>
                  <a:lnTo>
                    <a:pt x="202" y="1576"/>
                  </a:lnTo>
                  <a:lnTo>
                    <a:pt x="193" y="1573"/>
                  </a:lnTo>
                  <a:lnTo>
                    <a:pt x="185" y="1571"/>
                  </a:lnTo>
                  <a:lnTo>
                    <a:pt x="175" y="1569"/>
                  </a:lnTo>
                  <a:lnTo>
                    <a:pt x="165" y="1569"/>
                  </a:lnTo>
                  <a:lnTo>
                    <a:pt x="153" y="1568"/>
                  </a:lnTo>
                  <a:lnTo>
                    <a:pt x="22" y="1568"/>
                  </a:lnTo>
                  <a:lnTo>
                    <a:pt x="22" y="1874"/>
                  </a:lnTo>
                  <a:lnTo>
                    <a:pt x="152" y="1874"/>
                  </a:lnTo>
                  <a:lnTo>
                    <a:pt x="152" y="1874"/>
                  </a:lnTo>
                  <a:lnTo>
                    <a:pt x="165" y="1874"/>
                  </a:lnTo>
                  <a:lnTo>
                    <a:pt x="176" y="1873"/>
                  </a:lnTo>
                  <a:lnTo>
                    <a:pt x="187" y="1871"/>
                  </a:lnTo>
                  <a:lnTo>
                    <a:pt x="197" y="1868"/>
                  </a:lnTo>
                  <a:lnTo>
                    <a:pt x="207" y="1864"/>
                  </a:lnTo>
                  <a:lnTo>
                    <a:pt x="216" y="1860"/>
                  </a:lnTo>
                  <a:lnTo>
                    <a:pt x="223" y="1854"/>
                  </a:lnTo>
                  <a:lnTo>
                    <a:pt x="230" y="1849"/>
                  </a:lnTo>
                  <a:lnTo>
                    <a:pt x="237" y="1842"/>
                  </a:lnTo>
                  <a:lnTo>
                    <a:pt x="242" y="1834"/>
                  </a:lnTo>
                  <a:lnTo>
                    <a:pt x="248" y="1827"/>
                  </a:lnTo>
                  <a:lnTo>
                    <a:pt x="251" y="1818"/>
                  </a:lnTo>
                  <a:lnTo>
                    <a:pt x="255" y="1809"/>
                  </a:lnTo>
                  <a:lnTo>
                    <a:pt x="257" y="1799"/>
                  </a:lnTo>
                  <a:lnTo>
                    <a:pt x="258" y="1788"/>
                  </a:lnTo>
                  <a:lnTo>
                    <a:pt x="259" y="1777"/>
                  </a:lnTo>
                  <a:lnTo>
                    <a:pt x="259" y="1777"/>
                  </a:lnTo>
                  <a:close/>
                  <a:moveTo>
                    <a:pt x="152" y="1823"/>
                  </a:moveTo>
                  <a:lnTo>
                    <a:pt x="79" y="1823"/>
                  </a:lnTo>
                  <a:lnTo>
                    <a:pt x="79" y="1735"/>
                  </a:lnTo>
                  <a:lnTo>
                    <a:pt x="152" y="1735"/>
                  </a:lnTo>
                  <a:lnTo>
                    <a:pt x="152" y="1735"/>
                  </a:lnTo>
                  <a:lnTo>
                    <a:pt x="163" y="1737"/>
                  </a:lnTo>
                  <a:lnTo>
                    <a:pt x="172" y="1738"/>
                  </a:lnTo>
                  <a:lnTo>
                    <a:pt x="180" y="1741"/>
                  </a:lnTo>
                  <a:lnTo>
                    <a:pt x="187" y="1747"/>
                  </a:lnTo>
                  <a:lnTo>
                    <a:pt x="192" y="1752"/>
                  </a:lnTo>
                  <a:lnTo>
                    <a:pt x="196" y="1760"/>
                  </a:lnTo>
                  <a:lnTo>
                    <a:pt x="198" y="1769"/>
                  </a:lnTo>
                  <a:lnTo>
                    <a:pt x="199" y="1779"/>
                  </a:lnTo>
                  <a:lnTo>
                    <a:pt x="199" y="1779"/>
                  </a:lnTo>
                  <a:lnTo>
                    <a:pt x="198" y="1789"/>
                  </a:lnTo>
                  <a:lnTo>
                    <a:pt x="196" y="1798"/>
                  </a:lnTo>
                  <a:lnTo>
                    <a:pt x="191" y="1805"/>
                  </a:lnTo>
                  <a:lnTo>
                    <a:pt x="187" y="1811"/>
                  </a:lnTo>
                  <a:lnTo>
                    <a:pt x="180" y="1817"/>
                  </a:lnTo>
                  <a:lnTo>
                    <a:pt x="172" y="1820"/>
                  </a:lnTo>
                  <a:lnTo>
                    <a:pt x="162" y="1822"/>
                  </a:lnTo>
                  <a:lnTo>
                    <a:pt x="152" y="1823"/>
                  </a:lnTo>
                  <a:lnTo>
                    <a:pt x="152" y="1823"/>
                  </a:lnTo>
                  <a:close/>
                  <a:moveTo>
                    <a:pt x="151" y="1685"/>
                  </a:moveTo>
                  <a:lnTo>
                    <a:pt x="79" y="1685"/>
                  </a:lnTo>
                  <a:lnTo>
                    <a:pt x="79" y="1620"/>
                  </a:lnTo>
                  <a:lnTo>
                    <a:pt x="149" y="1620"/>
                  </a:lnTo>
                  <a:lnTo>
                    <a:pt x="149" y="1620"/>
                  </a:lnTo>
                  <a:lnTo>
                    <a:pt x="158" y="1621"/>
                  </a:lnTo>
                  <a:lnTo>
                    <a:pt x="167" y="1622"/>
                  </a:lnTo>
                  <a:lnTo>
                    <a:pt x="173" y="1624"/>
                  </a:lnTo>
                  <a:lnTo>
                    <a:pt x="179" y="1628"/>
                  </a:lnTo>
                  <a:lnTo>
                    <a:pt x="183" y="1633"/>
                  </a:lnTo>
                  <a:lnTo>
                    <a:pt x="187" y="1639"/>
                  </a:lnTo>
                  <a:lnTo>
                    <a:pt x="188" y="1645"/>
                  </a:lnTo>
                  <a:lnTo>
                    <a:pt x="189" y="1653"/>
                  </a:lnTo>
                  <a:lnTo>
                    <a:pt x="189" y="1653"/>
                  </a:lnTo>
                  <a:lnTo>
                    <a:pt x="189" y="1659"/>
                  </a:lnTo>
                  <a:lnTo>
                    <a:pt x="188" y="1664"/>
                  </a:lnTo>
                  <a:lnTo>
                    <a:pt x="186" y="1670"/>
                  </a:lnTo>
                  <a:lnTo>
                    <a:pt x="182" y="1674"/>
                  </a:lnTo>
                  <a:lnTo>
                    <a:pt x="177" y="1679"/>
                  </a:lnTo>
                  <a:lnTo>
                    <a:pt x="170" y="1682"/>
                  </a:lnTo>
                  <a:lnTo>
                    <a:pt x="162" y="1684"/>
                  </a:lnTo>
                  <a:lnTo>
                    <a:pt x="151" y="1685"/>
                  </a:lnTo>
                  <a:lnTo>
                    <a:pt x="151" y="1685"/>
                  </a:lnTo>
                  <a:close/>
                  <a:moveTo>
                    <a:pt x="298" y="1778"/>
                  </a:moveTo>
                  <a:lnTo>
                    <a:pt x="298" y="1651"/>
                  </a:lnTo>
                  <a:lnTo>
                    <a:pt x="353" y="1651"/>
                  </a:lnTo>
                  <a:lnTo>
                    <a:pt x="353" y="1774"/>
                  </a:lnTo>
                  <a:lnTo>
                    <a:pt x="353" y="1774"/>
                  </a:lnTo>
                  <a:lnTo>
                    <a:pt x="353" y="1787"/>
                  </a:lnTo>
                  <a:lnTo>
                    <a:pt x="356" y="1799"/>
                  </a:lnTo>
                  <a:lnTo>
                    <a:pt x="359" y="1808"/>
                  </a:lnTo>
                  <a:lnTo>
                    <a:pt x="363" y="1815"/>
                  </a:lnTo>
                  <a:lnTo>
                    <a:pt x="369" y="1821"/>
                  </a:lnTo>
                  <a:lnTo>
                    <a:pt x="376" y="1825"/>
                  </a:lnTo>
                  <a:lnTo>
                    <a:pt x="385" y="1828"/>
                  </a:lnTo>
                  <a:lnTo>
                    <a:pt x="395" y="1829"/>
                  </a:lnTo>
                  <a:lnTo>
                    <a:pt x="395" y="1829"/>
                  </a:lnTo>
                  <a:lnTo>
                    <a:pt x="405" y="1828"/>
                  </a:lnTo>
                  <a:lnTo>
                    <a:pt x="412" y="1825"/>
                  </a:lnTo>
                  <a:lnTo>
                    <a:pt x="420" y="1821"/>
                  </a:lnTo>
                  <a:lnTo>
                    <a:pt x="426" y="1815"/>
                  </a:lnTo>
                  <a:lnTo>
                    <a:pt x="430" y="1808"/>
                  </a:lnTo>
                  <a:lnTo>
                    <a:pt x="433" y="1798"/>
                  </a:lnTo>
                  <a:lnTo>
                    <a:pt x="436" y="1787"/>
                  </a:lnTo>
                  <a:lnTo>
                    <a:pt x="436" y="1774"/>
                  </a:lnTo>
                  <a:lnTo>
                    <a:pt x="436" y="1651"/>
                  </a:lnTo>
                  <a:lnTo>
                    <a:pt x="491" y="1651"/>
                  </a:lnTo>
                  <a:lnTo>
                    <a:pt x="491" y="1874"/>
                  </a:lnTo>
                  <a:lnTo>
                    <a:pt x="436" y="1874"/>
                  </a:lnTo>
                  <a:lnTo>
                    <a:pt x="436" y="1857"/>
                  </a:lnTo>
                  <a:lnTo>
                    <a:pt x="436" y="1857"/>
                  </a:lnTo>
                  <a:lnTo>
                    <a:pt x="431" y="1862"/>
                  </a:lnTo>
                  <a:lnTo>
                    <a:pt x="425" y="1867"/>
                  </a:lnTo>
                  <a:lnTo>
                    <a:pt x="419" y="1871"/>
                  </a:lnTo>
                  <a:lnTo>
                    <a:pt x="412" y="1873"/>
                  </a:lnTo>
                  <a:lnTo>
                    <a:pt x="406" y="1877"/>
                  </a:lnTo>
                  <a:lnTo>
                    <a:pt x="398" y="1878"/>
                  </a:lnTo>
                  <a:lnTo>
                    <a:pt x="390" y="1879"/>
                  </a:lnTo>
                  <a:lnTo>
                    <a:pt x="382" y="1880"/>
                  </a:lnTo>
                  <a:lnTo>
                    <a:pt x="382" y="1880"/>
                  </a:lnTo>
                  <a:lnTo>
                    <a:pt x="369" y="1879"/>
                  </a:lnTo>
                  <a:lnTo>
                    <a:pt x="358" y="1877"/>
                  </a:lnTo>
                  <a:lnTo>
                    <a:pt x="348" y="1873"/>
                  </a:lnTo>
                  <a:lnTo>
                    <a:pt x="338" y="1869"/>
                  </a:lnTo>
                  <a:lnTo>
                    <a:pt x="330" y="1863"/>
                  </a:lnTo>
                  <a:lnTo>
                    <a:pt x="323" y="1858"/>
                  </a:lnTo>
                  <a:lnTo>
                    <a:pt x="318" y="1850"/>
                  </a:lnTo>
                  <a:lnTo>
                    <a:pt x="312" y="1842"/>
                  </a:lnTo>
                  <a:lnTo>
                    <a:pt x="309" y="1834"/>
                  </a:lnTo>
                  <a:lnTo>
                    <a:pt x="306" y="1827"/>
                  </a:lnTo>
                  <a:lnTo>
                    <a:pt x="301" y="1809"/>
                  </a:lnTo>
                  <a:lnTo>
                    <a:pt x="299" y="1792"/>
                  </a:lnTo>
                  <a:lnTo>
                    <a:pt x="298" y="1778"/>
                  </a:lnTo>
                  <a:lnTo>
                    <a:pt x="298" y="1778"/>
                  </a:lnTo>
                  <a:close/>
                  <a:moveTo>
                    <a:pt x="1143" y="1874"/>
                  </a:moveTo>
                  <a:lnTo>
                    <a:pt x="1087" y="1874"/>
                  </a:lnTo>
                  <a:lnTo>
                    <a:pt x="1087" y="1651"/>
                  </a:lnTo>
                  <a:lnTo>
                    <a:pt x="1143" y="1651"/>
                  </a:lnTo>
                  <a:lnTo>
                    <a:pt x="1143" y="1670"/>
                  </a:lnTo>
                  <a:lnTo>
                    <a:pt x="1143" y="1670"/>
                  </a:lnTo>
                  <a:lnTo>
                    <a:pt x="1148" y="1664"/>
                  </a:lnTo>
                  <a:lnTo>
                    <a:pt x="1154" y="1659"/>
                  </a:lnTo>
                  <a:lnTo>
                    <a:pt x="1160" y="1655"/>
                  </a:lnTo>
                  <a:lnTo>
                    <a:pt x="1167" y="1652"/>
                  </a:lnTo>
                  <a:lnTo>
                    <a:pt x="1175" y="1649"/>
                  </a:lnTo>
                  <a:lnTo>
                    <a:pt x="1182" y="1648"/>
                  </a:lnTo>
                  <a:lnTo>
                    <a:pt x="1190" y="1646"/>
                  </a:lnTo>
                  <a:lnTo>
                    <a:pt x="1198" y="1645"/>
                  </a:lnTo>
                  <a:lnTo>
                    <a:pt x="1198" y="1645"/>
                  </a:lnTo>
                  <a:lnTo>
                    <a:pt x="1208" y="1646"/>
                  </a:lnTo>
                  <a:lnTo>
                    <a:pt x="1217" y="1648"/>
                  </a:lnTo>
                  <a:lnTo>
                    <a:pt x="1226" y="1650"/>
                  </a:lnTo>
                  <a:lnTo>
                    <a:pt x="1234" y="1652"/>
                  </a:lnTo>
                  <a:lnTo>
                    <a:pt x="1242" y="1655"/>
                  </a:lnTo>
                  <a:lnTo>
                    <a:pt x="1248" y="1661"/>
                  </a:lnTo>
                  <a:lnTo>
                    <a:pt x="1254" y="1665"/>
                  </a:lnTo>
                  <a:lnTo>
                    <a:pt x="1259" y="1672"/>
                  </a:lnTo>
                  <a:lnTo>
                    <a:pt x="1265" y="1679"/>
                  </a:lnTo>
                  <a:lnTo>
                    <a:pt x="1268" y="1686"/>
                  </a:lnTo>
                  <a:lnTo>
                    <a:pt x="1273" y="1694"/>
                  </a:lnTo>
                  <a:lnTo>
                    <a:pt x="1275" y="1703"/>
                  </a:lnTo>
                  <a:lnTo>
                    <a:pt x="1277" y="1713"/>
                  </a:lnTo>
                  <a:lnTo>
                    <a:pt x="1279" y="1724"/>
                  </a:lnTo>
                  <a:lnTo>
                    <a:pt x="1280" y="1735"/>
                  </a:lnTo>
                  <a:lnTo>
                    <a:pt x="1280" y="1748"/>
                  </a:lnTo>
                  <a:lnTo>
                    <a:pt x="1280" y="1874"/>
                  </a:lnTo>
                  <a:lnTo>
                    <a:pt x="1225" y="1874"/>
                  </a:lnTo>
                  <a:lnTo>
                    <a:pt x="1225" y="1751"/>
                  </a:lnTo>
                  <a:lnTo>
                    <a:pt x="1225" y="1751"/>
                  </a:lnTo>
                  <a:lnTo>
                    <a:pt x="1225" y="1738"/>
                  </a:lnTo>
                  <a:lnTo>
                    <a:pt x="1223" y="1727"/>
                  </a:lnTo>
                  <a:lnTo>
                    <a:pt x="1219" y="1718"/>
                  </a:lnTo>
                  <a:lnTo>
                    <a:pt x="1215" y="1710"/>
                  </a:lnTo>
                  <a:lnTo>
                    <a:pt x="1209" y="1704"/>
                  </a:lnTo>
                  <a:lnTo>
                    <a:pt x="1203" y="1700"/>
                  </a:lnTo>
                  <a:lnTo>
                    <a:pt x="1195" y="1698"/>
                  </a:lnTo>
                  <a:lnTo>
                    <a:pt x="1185" y="1696"/>
                  </a:lnTo>
                  <a:lnTo>
                    <a:pt x="1185" y="1696"/>
                  </a:lnTo>
                  <a:lnTo>
                    <a:pt x="1175" y="1698"/>
                  </a:lnTo>
                  <a:lnTo>
                    <a:pt x="1166" y="1700"/>
                  </a:lnTo>
                  <a:lnTo>
                    <a:pt x="1159" y="1704"/>
                  </a:lnTo>
                  <a:lnTo>
                    <a:pt x="1154" y="1710"/>
                  </a:lnTo>
                  <a:lnTo>
                    <a:pt x="1148" y="1718"/>
                  </a:lnTo>
                  <a:lnTo>
                    <a:pt x="1145" y="1728"/>
                  </a:lnTo>
                  <a:lnTo>
                    <a:pt x="1143" y="1739"/>
                  </a:lnTo>
                  <a:lnTo>
                    <a:pt x="1143" y="1751"/>
                  </a:lnTo>
                  <a:lnTo>
                    <a:pt x="1143" y="1874"/>
                  </a:lnTo>
                  <a:close/>
                  <a:moveTo>
                    <a:pt x="597" y="1755"/>
                  </a:moveTo>
                  <a:lnTo>
                    <a:pt x="597" y="1874"/>
                  </a:lnTo>
                  <a:lnTo>
                    <a:pt x="541" y="1874"/>
                  </a:lnTo>
                  <a:lnTo>
                    <a:pt x="541" y="1651"/>
                  </a:lnTo>
                  <a:lnTo>
                    <a:pt x="597" y="1651"/>
                  </a:lnTo>
                  <a:lnTo>
                    <a:pt x="597" y="1755"/>
                  </a:lnTo>
                  <a:close/>
                  <a:moveTo>
                    <a:pt x="646" y="1585"/>
                  </a:moveTo>
                  <a:lnTo>
                    <a:pt x="701" y="1558"/>
                  </a:lnTo>
                  <a:lnTo>
                    <a:pt x="701" y="1760"/>
                  </a:lnTo>
                  <a:lnTo>
                    <a:pt x="701" y="1874"/>
                  </a:lnTo>
                  <a:lnTo>
                    <a:pt x="646" y="1874"/>
                  </a:lnTo>
                  <a:lnTo>
                    <a:pt x="646" y="1585"/>
                  </a:lnTo>
                  <a:close/>
                  <a:moveTo>
                    <a:pt x="877" y="1666"/>
                  </a:moveTo>
                  <a:lnTo>
                    <a:pt x="877" y="1666"/>
                  </a:lnTo>
                  <a:lnTo>
                    <a:pt x="873" y="1661"/>
                  </a:lnTo>
                  <a:lnTo>
                    <a:pt x="867" y="1658"/>
                  </a:lnTo>
                  <a:lnTo>
                    <a:pt x="860" y="1653"/>
                  </a:lnTo>
                  <a:lnTo>
                    <a:pt x="855" y="1651"/>
                  </a:lnTo>
                  <a:lnTo>
                    <a:pt x="848" y="1649"/>
                  </a:lnTo>
                  <a:lnTo>
                    <a:pt x="841" y="1646"/>
                  </a:lnTo>
                  <a:lnTo>
                    <a:pt x="828" y="1645"/>
                  </a:lnTo>
                  <a:lnTo>
                    <a:pt x="828" y="1645"/>
                  </a:lnTo>
                  <a:lnTo>
                    <a:pt x="818" y="1646"/>
                  </a:lnTo>
                  <a:lnTo>
                    <a:pt x="808" y="1648"/>
                  </a:lnTo>
                  <a:lnTo>
                    <a:pt x="799" y="1650"/>
                  </a:lnTo>
                  <a:lnTo>
                    <a:pt x="791" y="1653"/>
                  </a:lnTo>
                  <a:lnTo>
                    <a:pt x="784" y="1658"/>
                  </a:lnTo>
                  <a:lnTo>
                    <a:pt x="776" y="1663"/>
                  </a:lnTo>
                  <a:lnTo>
                    <a:pt x="769" y="1670"/>
                  </a:lnTo>
                  <a:lnTo>
                    <a:pt x="764" y="1676"/>
                  </a:lnTo>
                  <a:lnTo>
                    <a:pt x="758" y="1684"/>
                  </a:lnTo>
                  <a:lnTo>
                    <a:pt x="754" y="1693"/>
                  </a:lnTo>
                  <a:lnTo>
                    <a:pt x="749" y="1702"/>
                  </a:lnTo>
                  <a:lnTo>
                    <a:pt x="746" y="1712"/>
                  </a:lnTo>
                  <a:lnTo>
                    <a:pt x="744" y="1723"/>
                  </a:lnTo>
                  <a:lnTo>
                    <a:pt x="741" y="1735"/>
                  </a:lnTo>
                  <a:lnTo>
                    <a:pt x="740" y="1748"/>
                  </a:lnTo>
                  <a:lnTo>
                    <a:pt x="740" y="1760"/>
                  </a:lnTo>
                  <a:lnTo>
                    <a:pt x="740" y="1760"/>
                  </a:lnTo>
                  <a:lnTo>
                    <a:pt x="740" y="1774"/>
                  </a:lnTo>
                  <a:lnTo>
                    <a:pt x="741" y="1787"/>
                  </a:lnTo>
                  <a:lnTo>
                    <a:pt x="744" y="1799"/>
                  </a:lnTo>
                  <a:lnTo>
                    <a:pt x="746" y="1810"/>
                  </a:lnTo>
                  <a:lnTo>
                    <a:pt x="749" y="1821"/>
                  </a:lnTo>
                  <a:lnTo>
                    <a:pt x="752" y="1831"/>
                  </a:lnTo>
                  <a:lnTo>
                    <a:pt x="757" y="1840"/>
                  </a:lnTo>
                  <a:lnTo>
                    <a:pt x="762" y="1848"/>
                  </a:lnTo>
                  <a:lnTo>
                    <a:pt x="769" y="1856"/>
                  </a:lnTo>
                  <a:lnTo>
                    <a:pt x="775" y="1861"/>
                  </a:lnTo>
                  <a:lnTo>
                    <a:pt x="783" y="1867"/>
                  </a:lnTo>
                  <a:lnTo>
                    <a:pt x="790" y="1871"/>
                  </a:lnTo>
                  <a:lnTo>
                    <a:pt x="798" y="1874"/>
                  </a:lnTo>
                  <a:lnTo>
                    <a:pt x="807" y="1878"/>
                  </a:lnTo>
                  <a:lnTo>
                    <a:pt x="817" y="1879"/>
                  </a:lnTo>
                  <a:lnTo>
                    <a:pt x="827" y="1880"/>
                  </a:lnTo>
                  <a:lnTo>
                    <a:pt x="827" y="1880"/>
                  </a:lnTo>
                  <a:lnTo>
                    <a:pt x="834" y="1879"/>
                  </a:lnTo>
                  <a:lnTo>
                    <a:pt x="840" y="1878"/>
                  </a:lnTo>
                  <a:lnTo>
                    <a:pt x="847" y="1877"/>
                  </a:lnTo>
                  <a:lnTo>
                    <a:pt x="854" y="1874"/>
                  </a:lnTo>
                  <a:lnTo>
                    <a:pt x="859" y="1871"/>
                  </a:lnTo>
                  <a:lnTo>
                    <a:pt x="866" y="1868"/>
                  </a:lnTo>
                  <a:lnTo>
                    <a:pt x="871" y="1863"/>
                  </a:lnTo>
                  <a:lnTo>
                    <a:pt x="877" y="1858"/>
                  </a:lnTo>
                  <a:lnTo>
                    <a:pt x="877" y="1874"/>
                  </a:lnTo>
                  <a:lnTo>
                    <a:pt x="933" y="1874"/>
                  </a:lnTo>
                  <a:lnTo>
                    <a:pt x="933" y="1558"/>
                  </a:lnTo>
                  <a:lnTo>
                    <a:pt x="877" y="1585"/>
                  </a:lnTo>
                  <a:lnTo>
                    <a:pt x="877" y="1666"/>
                  </a:lnTo>
                  <a:close/>
                  <a:moveTo>
                    <a:pt x="838" y="1829"/>
                  </a:moveTo>
                  <a:lnTo>
                    <a:pt x="838" y="1829"/>
                  </a:lnTo>
                  <a:lnTo>
                    <a:pt x="831" y="1828"/>
                  </a:lnTo>
                  <a:lnTo>
                    <a:pt x="824" y="1825"/>
                  </a:lnTo>
                  <a:lnTo>
                    <a:pt x="817" y="1822"/>
                  </a:lnTo>
                  <a:lnTo>
                    <a:pt x="810" y="1815"/>
                  </a:lnTo>
                  <a:lnTo>
                    <a:pt x="805" y="1807"/>
                  </a:lnTo>
                  <a:lnTo>
                    <a:pt x="800" y="1794"/>
                  </a:lnTo>
                  <a:lnTo>
                    <a:pt x="797" y="1779"/>
                  </a:lnTo>
                  <a:lnTo>
                    <a:pt x="796" y="1759"/>
                  </a:lnTo>
                  <a:lnTo>
                    <a:pt x="796" y="1759"/>
                  </a:lnTo>
                  <a:lnTo>
                    <a:pt x="797" y="1741"/>
                  </a:lnTo>
                  <a:lnTo>
                    <a:pt x="800" y="1728"/>
                  </a:lnTo>
                  <a:lnTo>
                    <a:pt x="805" y="1717"/>
                  </a:lnTo>
                  <a:lnTo>
                    <a:pt x="810" y="1709"/>
                  </a:lnTo>
                  <a:lnTo>
                    <a:pt x="816" y="1702"/>
                  </a:lnTo>
                  <a:lnTo>
                    <a:pt x="824" y="1699"/>
                  </a:lnTo>
                  <a:lnTo>
                    <a:pt x="830" y="1696"/>
                  </a:lnTo>
                  <a:lnTo>
                    <a:pt x="838" y="1696"/>
                  </a:lnTo>
                  <a:lnTo>
                    <a:pt x="838" y="1696"/>
                  </a:lnTo>
                  <a:lnTo>
                    <a:pt x="845" y="1696"/>
                  </a:lnTo>
                  <a:lnTo>
                    <a:pt x="851" y="1699"/>
                  </a:lnTo>
                  <a:lnTo>
                    <a:pt x="858" y="1701"/>
                  </a:lnTo>
                  <a:lnTo>
                    <a:pt x="863" y="1704"/>
                  </a:lnTo>
                  <a:lnTo>
                    <a:pt x="867" y="1708"/>
                  </a:lnTo>
                  <a:lnTo>
                    <a:pt x="871" y="1711"/>
                  </a:lnTo>
                  <a:lnTo>
                    <a:pt x="877" y="1719"/>
                  </a:lnTo>
                  <a:lnTo>
                    <a:pt x="877" y="1807"/>
                  </a:lnTo>
                  <a:lnTo>
                    <a:pt x="877" y="1807"/>
                  </a:lnTo>
                  <a:lnTo>
                    <a:pt x="870" y="1814"/>
                  </a:lnTo>
                  <a:lnTo>
                    <a:pt x="863" y="1821"/>
                  </a:lnTo>
                  <a:lnTo>
                    <a:pt x="858" y="1824"/>
                  </a:lnTo>
                  <a:lnTo>
                    <a:pt x="851" y="1827"/>
                  </a:lnTo>
                  <a:lnTo>
                    <a:pt x="846" y="1828"/>
                  </a:lnTo>
                  <a:lnTo>
                    <a:pt x="838" y="1829"/>
                  </a:lnTo>
                  <a:lnTo>
                    <a:pt x="838" y="1829"/>
                  </a:lnTo>
                  <a:close/>
                  <a:moveTo>
                    <a:pt x="2084" y="1645"/>
                  </a:moveTo>
                  <a:lnTo>
                    <a:pt x="2084" y="1645"/>
                  </a:lnTo>
                  <a:lnTo>
                    <a:pt x="2079" y="1646"/>
                  </a:lnTo>
                  <a:lnTo>
                    <a:pt x="2072" y="1648"/>
                  </a:lnTo>
                  <a:lnTo>
                    <a:pt x="2059" y="1651"/>
                  </a:lnTo>
                  <a:lnTo>
                    <a:pt x="2046" y="1658"/>
                  </a:lnTo>
                  <a:lnTo>
                    <a:pt x="2035" y="1666"/>
                  </a:lnTo>
                  <a:lnTo>
                    <a:pt x="2035" y="1563"/>
                  </a:lnTo>
                  <a:lnTo>
                    <a:pt x="1980" y="1591"/>
                  </a:lnTo>
                  <a:lnTo>
                    <a:pt x="1980" y="1874"/>
                  </a:lnTo>
                  <a:lnTo>
                    <a:pt x="2035" y="1874"/>
                  </a:lnTo>
                  <a:lnTo>
                    <a:pt x="2035" y="1858"/>
                  </a:lnTo>
                  <a:lnTo>
                    <a:pt x="2035" y="1858"/>
                  </a:lnTo>
                  <a:lnTo>
                    <a:pt x="2040" y="1863"/>
                  </a:lnTo>
                  <a:lnTo>
                    <a:pt x="2046" y="1868"/>
                  </a:lnTo>
                  <a:lnTo>
                    <a:pt x="2052" y="1871"/>
                  </a:lnTo>
                  <a:lnTo>
                    <a:pt x="2059" y="1874"/>
                  </a:lnTo>
                  <a:lnTo>
                    <a:pt x="2064" y="1877"/>
                  </a:lnTo>
                  <a:lnTo>
                    <a:pt x="2072" y="1878"/>
                  </a:lnTo>
                  <a:lnTo>
                    <a:pt x="2079" y="1879"/>
                  </a:lnTo>
                  <a:lnTo>
                    <a:pt x="2085" y="1880"/>
                  </a:lnTo>
                  <a:lnTo>
                    <a:pt x="2085" y="1880"/>
                  </a:lnTo>
                  <a:lnTo>
                    <a:pt x="2095" y="1879"/>
                  </a:lnTo>
                  <a:lnTo>
                    <a:pt x="2105" y="1878"/>
                  </a:lnTo>
                  <a:lnTo>
                    <a:pt x="2114" y="1876"/>
                  </a:lnTo>
                  <a:lnTo>
                    <a:pt x="2123" y="1871"/>
                  </a:lnTo>
                  <a:lnTo>
                    <a:pt x="2131" y="1867"/>
                  </a:lnTo>
                  <a:lnTo>
                    <a:pt x="2137" y="1862"/>
                  </a:lnTo>
                  <a:lnTo>
                    <a:pt x="2144" y="1856"/>
                  </a:lnTo>
                  <a:lnTo>
                    <a:pt x="2150" y="1849"/>
                  </a:lnTo>
                  <a:lnTo>
                    <a:pt x="2155" y="1840"/>
                  </a:lnTo>
                  <a:lnTo>
                    <a:pt x="2160" y="1831"/>
                  </a:lnTo>
                  <a:lnTo>
                    <a:pt x="2163" y="1821"/>
                  </a:lnTo>
                  <a:lnTo>
                    <a:pt x="2166" y="1811"/>
                  </a:lnTo>
                  <a:lnTo>
                    <a:pt x="2170" y="1800"/>
                  </a:lnTo>
                  <a:lnTo>
                    <a:pt x="2171" y="1788"/>
                  </a:lnTo>
                  <a:lnTo>
                    <a:pt x="2172" y="1774"/>
                  </a:lnTo>
                  <a:lnTo>
                    <a:pt x="2173" y="1760"/>
                  </a:lnTo>
                  <a:lnTo>
                    <a:pt x="2173" y="1760"/>
                  </a:lnTo>
                  <a:lnTo>
                    <a:pt x="2172" y="1748"/>
                  </a:lnTo>
                  <a:lnTo>
                    <a:pt x="2171" y="1735"/>
                  </a:lnTo>
                  <a:lnTo>
                    <a:pt x="2169" y="1723"/>
                  </a:lnTo>
                  <a:lnTo>
                    <a:pt x="2166" y="1712"/>
                  </a:lnTo>
                  <a:lnTo>
                    <a:pt x="2163" y="1702"/>
                  </a:lnTo>
                  <a:lnTo>
                    <a:pt x="2159" y="1693"/>
                  </a:lnTo>
                  <a:lnTo>
                    <a:pt x="2154" y="1684"/>
                  </a:lnTo>
                  <a:lnTo>
                    <a:pt x="2149" y="1676"/>
                  </a:lnTo>
                  <a:lnTo>
                    <a:pt x="2143" y="1670"/>
                  </a:lnTo>
                  <a:lnTo>
                    <a:pt x="2136" y="1663"/>
                  </a:lnTo>
                  <a:lnTo>
                    <a:pt x="2129" y="1658"/>
                  </a:lnTo>
                  <a:lnTo>
                    <a:pt x="2121" y="1653"/>
                  </a:lnTo>
                  <a:lnTo>
                    <a:pt x="2113" y="1650"/>
                  </a:lnTo>
                  <a:lnTo>
                    <a:pt x="2104" y="1648"/>
                  </a:lnTo>
                  <a:lnTo>
                    <a:pt x="2094" y="1646"/>
                  </a:lnTo>
                  <a:lnTo>
                    <a:pt x="2084" y="1645"/>
                  </a:lnTo>
                  <a:lnTo>
                    <a:pt x="2084" y="1645"/>
                  </a:lnTo>
                  <a:close/>
                  <a:moveTo>
                    <a:pt x="2074" y="1696"/>
                  </a:moveTo>
                  <a:lnTo>
                    <a:pt x="2074" y="1696"/>
                  </a:lnTo>
                  <a:lnTo>
                    <a:pt x="2082" y="1698"/>
                  </a:lnTo>
                  <a:lnTo>
                    <a:pt x="2090" y="1700"/>
                  </a:lnTo>
                  <a:lnTo>
                    <a:pt x="2096" y="1704"/>
                  </a:lnTo>
                  <a:lnTo>
                    <a:pt x="2103" y="1711"/>
                  </a:lnTo>
                  <a:lnTo>
                    <a:pt x="2109" y="1719"/>
                  </a:lnTo>
                  <a:lnTo>
                    <a:pt x="2112" y="1730"/>
                  </a:lnTo>
                  <a:lnTo>
                    <a:pt x="2115" y="1743"/>
                  </a:lnTo>
                  <a:lnTo>
                    <a:pt x="2116" y="1759"/>
                  </a:lnTo>
                  <a:lnTo>
                    <a:pt x="2116" y="1759"/>
                  </a:lnTo>
                  <a:lnTo>
                    <a:pt x="2115" y="1775"/>
                  </a:lnTo>
                  <a:lnTo>
                    <a:pt x="2113" y="1790"/>
                  </a:lnTo>
                  <a:lnTo>
                    <a:pt x="2111" y="1801"/>
                  </a:lnTo>
                  <a:lnTo>
                    <a:pt x="2106" y="1811"/>
                  </a:lnTo>
                  <a:lnTo>
                    <a:pt x="2100" y="1819"/>
                  </a:lnTo>
                  <a:lnTo>
                    <a:pt x="2093" y="1824"/>
                  </a:lnTo>
                  <a:lnTo>
                    <a:pt x="2085" y="1828"/>
                  </a:lnTo>
                  <a:lnTo>
                    <a:pt x="2075" y="1829"/>
                  </a:lnTo>
                  <a:lnTo>
                    <a:pt x="2075" y="1829"/>
                  </a:lnTo>
                  <a:lnTo>
                    <a:pt x="2067" y="1828"/>
                  </a:lnTo>
                  <a:lnTo>
                    <a:pt x="2061" y="1827"/>
                  </a:lnTo>
                  <a:lnTo>
                    <a:pt x="2055" y="1823"/>
                  </a:lnTo>
                  <a:lnTo>
                    <a:pt x="2050" y="1821"/>
                  </a:lnTo>
                  <a:lnTo>
                    <a:pt x="2041" y="1813"/>
                  </a:lnTo>
                  <a:lnTo>
                    <a:pt x="2035" y="1808"/>
                  </a:lnTo>
                  <a:lnTo>
                    <a:pt x="2035" y="1719"/>
                  </a:lnTo>
                  <a:lnTo>
                    <a:pt x="2035" y="1719"/>
                  </a:lnTo>
                  <a:lnTo>
                    <a:pt x="2039" y="1714"/>
                  </a:lnTo>
                  <a:lnTo>
                    <a:pt x="2043" y="1710"/>
                  </a:lnTo>
                  <a:lnTo>
                    <a:pt x="2047" y="1705"/>
                  </a:lnTo>
                  <a:lnTo>
                    <a:pt x="2052" y="1702"/>
                  </a:lnTo>
                  <a:lnTo>
                    <a:pt x="2057" y="1700"/>
                  </a:lnTo>
                  <a:lnTo>
                    <a:pt x="2063" y="1698"/>
                  </a:lnTo>
                  <a:lnTo>
                    <a:pt x="2069" y="1696"/>
                  </a:lnTo>
                  <a:lnTo>
                    <a:pt x="2074" y="1696"/>
                  </a:lnTo>
                  <a:lnTo>
                    <a:pt x="2074" y="1696"/>
                  </a:lnTo>
                  <a:close/>
                  <a:moveTo>
                    <a:pt x="1455" y="1666"/>
                  </a:moveTo>
                  <a:lnTo>
                    <a:pt x="1455" y="1666"/>
                  </a:lnTo>
                  <a:lnTo>
                    <a:pt x="1451" y="1662"/>
                  </a:lnTo>
                  <a:lnTo>
                    <a:pt x="1445" y="1658"/>
                  </a:lnTo>
                  <a:lnTo>
                    <a:pt x="1438" y="1654"/>
                  </a:lnTo>
                  <a:lnTo>
                    <a:pt x="1433" y="1651"/>
                  </a:lnTo>
                  <a:lnTo>
                    <a:pt x="1426" y="1649"/>
                  </a:lnTo>
                  <a:lnTo>
                    <a:pt x="1419" y="1646"/>
                  </a:lnTo>
                  <a:lnTo>
                    <a:pt x="1413" y="1646"/>
                  </a:lnTo>
                  <a:lnTo>
                    <a:pt x="1406" y="1645"/>
                  </a:lnTo>
                  <a:lnTo>
                    <a:pt x="1406" y="1645"/>
                  </a:lnTo>
                  <a:lnTo>
                    <a:pt x="1396" y="1646"/>
                  </a:lnTo>
                  <a:lnTo>
                    <a:pt x="1386" y="1648"/>
                  </a:lnTo>
                  <a:lnTo>
                    <a:pt x="1377" y="1650"/>
                  </a:lnTo>
                  <a:lnTo>
                    <a:pt x="1369" y="1653"/>
                  </a:lnTo>
                  <a:lnTo>
                    <a:pt x="1362" y="1658"/>
                  </a:lnTo>
                  <a:lnTo>
                    <a:pt x="1354" y="1663"/>
                  </a:lnTo>
                  <a:lnTo>
                    <a:pt x="1347" y="1670"/>
                  </a:lnTo>
                  <a:lnTo>
                    <a:pt x="1342" y="1676"/>
                  </a:lnTo>
                  <a:lnTo>
                    <a:pt x="1336" y="1684"/>
                  </a:lnTo>
                  <a:lnTo>
                    <a:pt x="1332" y="1693"/>
                  </a:lnTo>
                  <a:lnTo>
                    <a:pt x="1327" y="1702"/>
                  </a:lnTo>
                  <a:lnTo>
                    <a:pt x="1324" y="1712"/>
                  </a:lnTo>
                  <a:lnTo>
                    <a:pt x="1322" y="1723"/>
                  </a:lnTo>
                  <a:lnTo>
                    <a:pt x="1319" y="1735"/>
                  </a:lnTo>
                  <a:lnTo>
                    <a:pt x="1318" y="1748"/>
                  </a:lnTo>
                  <a:lnTo>
                    <a:pt x="1318" y="1760"/>
                  </a:lnTo>
                  <a:lnTo>
                    <a:pt x="1318" y="1760"/>
                  </a:lnTo>
                  <a:lnTo>
                    <a:pt x="1318" y="1774"/>
                  </a:lnTo>
                  <a:lnTo>
                    <a:pt x="1319" y="1787"/>
                  </a:lnTo>
                  <a:lnTo>
                    <a:pt x="1322" y="1799"/>
                  </a:lnTo>
                  <a:lnTo>
                    <a:pt x="1324" y="1810"/>
                  </a:lnTo>
                  <a:lnTo>
                    <a:pt x="1327" y="1821"/>
                  </a:lnTo>
                  <a:lnTo>
                    <a:pt x="1330" y="1831"/>
                  </a:lnTo>
                  <a:lnTo>
                    <a:pt x="1336" y="1840"/>
                  </a:lnTo>
                  <a:lnTo>
                    <a:pt x="1340" y="1848"/>
                  </a:lnTo>
                  <a:lnTo>
                    <a:pt x="1347" y="1856"/>
                  </a:lnTo>
                  <a:lnTo>
                    <a:pt x="1353" y="1861"/>
                  </a:lnTo>
                  <a:lnTo>
                    <a:pt x="1360" y="1867"/>
                  </a:lnTo>
                  <a:lnTo>
                    <a:pt x="1368" y="1871"/>
                  </a:lnTo>
                  <a:lnTo>
                    <a:pt x="1376" y="1874"/>
                  </a:lnTo>
                  <a:lnTo>
                    <a:pt x="1385" y="1878"/>
                  </a:lnTo>
                  <a:lnTo>
                    <a:pt x="1395" y="1879"/>
                  </a:lnTo>
                  <a:lnTo>
                    <a:pt x="1405" y="1879"/>
                  </a:lnTo>
                  <a:lnTo>
                    <a:pt x="1405" y="1879"/>
                  </a:lnTo>
                  <a:lnTo>
                    <a:pt x="1412" y="1879"/>
                  </a:lnTo>
                  <a:lnTo>
                    <a:pt x="1418" y="1878"/>
                  </a:lnTo>
                  <a:lnTo>
                    <a:pt x="1425" y="1877"/>
                  </a:lnTo>
                  <a:lnTo>
                    <a:pt x="1432" y="1874"/>
                  </a:lnTo>
                  <a:lnTo>
                    <a:pt x="1438" y="1871"/>
                  </a:lnTo>
                  <a:lnTo>
                    <a:pt x="1444" y="1867"/>
                  </a:lnTo>
                  <a:lnTo>
                    <a:pt x="1449" y="1863"/>
                  </a:lnTo>
                  <a:lnTo>
                    <a:pt x="1455" y="1858"/>
                  </a:lnTo>
                  <a:lnTo>
                    <a:pt x="1455" y="1863"/>
                  </a:lnTo>
                  <a:lnTo>
                    <a:pt x="1455" y="1863"/>
                  </a:lnTo>
                  <a:lnTo>
                    <a:pt x="1455" y="1872"/>
                  </a:lnTo>
                  <a:lnTo>
                    <a:pt x="1454" y="1882"/>
                  </a:lnTo>
                  <a:lnTo>
                    <a:pt x="1452" y="1892"/>
                  </a:lnTo>
                  <a:lnTo>
                    <a:pt x="1449" y="1897"/>
                  </a:lnTo>
                  <a:lnTo>
                    <a:pt x="1446" y="1901"/>
                  </a:lnTo>
                  <a:lnTo>
                    <a:pt x="1443" y="1906"/>
                  </a:lnTo>
                  <a:lnTo>
                    <a:pt x="1438" y="1910"/>
                  </a:lnTo>
                  <a:lnTo>
                    <a:pt x="1432" y="1913"/>
                  </a:lnTo>
                  <a:lnTo>
                    <a:pt x="1425" y="1916"/>
                  </a:lnTo>
                  <a:lnTo>
                    <a:pt x="1417" y="1919"/>
                  </a:lnTo>
                  <a:lnTo>
                    <a:pt x="1407" y="1920"/>
                  </a:lnTo>
                  <a:lnTo>
                    <a:pt x="1396" y="1922"/>
                  </a:lnTo>
                  <a:lnTo>
                    <a:pt x="1384" y="1922"/>
                  </a:lnTo>
                  <a:lnTo>
                    <a:pt x="1382" y="1922"/>
                  </a:lnTo>
                  <a:lnTo>
                    <a:pt x="1401" y="1966"/>
                  </a:lnTo>
                  <a:lnTo>
                    <a:pt x="1402" y="1966"/>
                  </a:lnTo>
                  <a:lnTo>
                    <a:pt x="1402" y="1966"/>
                  </a:lnTo>
                  <a:lnTo>
                    <a:pt x="1415" y="1966"/>
                  </a:lnTo>
                  <a:lnTo>
                    <a:pt x="1427" y="1963"/>
                  </a:lnTo>
                  <a:lnTo>
                    <a:pt x="1439" y="1961"/>
                  </a:lnTo>
                  <a:lnTo>
                    <a:pt x="1449" y="1958"/>
                  </a:lnTo>
                  <a:lnTo>
                    <a:pt x="1459" y="1954"/>
                  </a:lnTo>
                  <a:lnTo>
                    <a:pt x="1468" y="1950"/>
                  </a:lnTo>
                  <a:lnTo>
                    <a:pt x="1476" y="1943"/>
                  </a:lnTo>
                  <a:lnTo>
                    <a:pt x="1484" y="1938"/>
                  </a:lnTo>
                  <a:lnTo>
                    <a:pt x="1491" y="1930"/>
                  </a:lnTo>
                  <a:lnTo>
                    <a:pt x="1495" y="1921"/>
                  </a:lnTo>
                  <a:lnTo>
                    <a:pt x="1501" y="1912"/>
                  </a:lnTo>
                  <a:lnTo>
                    <a:pt x="1504" y="1902"/>
                  </a:lnTo>
                  <a:lnTo>
                    <a:pt x="1507" y="1891"/>
                  </a:lnTo>
                  <a:lnTo>
                    <a:pt x="1509" y="1880"/>
                  </a:lnTo>
                  <a:lnTo>
                    <a:pt x="1511" y="1868"/>
                  </a:lnTo>
                  <a:lnTo>
                    <a:pt x="1511" y="1853"/>
                  </a:lnTo>
                  <a:lnTo>
                    <a:pt x="1511" y="1651"/>
                  </a:lnTo>
                  <a:lnTo>
                    <a:pt x="1455" y="1651"/>
                  </a:lnTo>
                  <a:lnTo>
                    <a:pt x="1455" y="1666"/>
                  </a:lnTo>
                  <a:close/>
                  <a:moveTo>
                    <a:pt x="1455" y="1719"/>
                  </a:moveTo>
                  <a:lnTo>
                    <a:pt x="1455" y="1807"/>
                  </a:lnTo>
                  <a:lnTo>
                    <a:pt x="1455" y="1807"/>
                  </a:lnTo>
                  <a:lnTo>
                    <a:pt x="1448" y="1814"/>
                  </a:lnTo>
                  <a:lnTo>
                    <a:pt x="1439" y="1822"/>
                  </a:lnTo>
                  <a:lnTo>
                    <a:pt x="1435" y="1824"/>
                  </a:lnTo>
                  <a:lnTo>
                    <a:pt x="1429" y="1827"/>
                  </a:lnTo>
                  <a:lnTo>
                    <a:pt x="1423" y="1828"/>
                  </a:lnTo>
                  <a:lnTo>
                    <a:pt x="1416" y="1829"/>
                  </a:lnTo>
                  <a:lnTo>
                    <a:pt x="1416" y="1829"/>
                  </a:lnTo>
                  <a:lnTo>
                    <a:pt x="1408" y="1828"/>
                  </a:lnTo>
                  <a:lnTo>
                    <a:pt x="1402" y="1825"/>
                  </a:lnTo>
                  <a:lnTo>
                    <a:pt x="1394" y="1821"/>
                  </a:lnTo>
                  <a:lnTo>
                    <a:pt x="1388" y="1815"/>
                  </a:lnTo>
                  <a:lnTo>
                    <a:pt x="1383" y="1807"/>
                  </a:lnTo>
                  <a:lnTo>
                    <a:pt x="1378" y="1794"/>
                  </a:lnTo>
                  <a:lnTo>
                    <a:pt x="1375" y="1779"/>
                  </a:lnTo>
                  <a:lnTo>
                    <a:pt x="1374" y="1759"/>
                  </a:lnTo>
                  <a:lnTo>
                    <a:pt x="1374" y="1759"/>
                  </a:lnTo>
                  <a:lnTo>
                    <a:pt x="1375" y="1741"/>
                  </a:lnTo>
                  <a:lnTo>
                    <a:pt x="1378" y="1728"/>
                  </a:lnTo>
                  <a:lnTo>
                    <a:pt x="1383" y="1717"/>
                  </a:lnTo>
                  <a:lnTo>
                    <a:pt x="1388" y="1709"/>
                  </a:lnTo>
                  <a:lnTo>
                    <a:pt x="1394" y="1702"/>
                  </a:lnTo>
                  <a:lnTo>
                    <a:pt x="1402" y="1699"/>
                  </a:lnTo>
                  <a:lnTo>
                    <a:pt x="1408" y="1696"/>
                  </a:lnTo>
                  <a:lnTo>
                    <a:pt x="1416" y="1696"/>
                  </a:lnTo>
                  <a:lnTo>
                    <a:pt x="1416" y="1696"/>
                  </a:lnTo>
                  <a:lnTo>
                    <a:pt x="1423" y="1696"/>
                  </a:lnTo>
                  <a:lnTo>
                    <a:pt x="1429" y="1699"/>
                  </a:lnTo>
                  <a:lnTo>
                    <a:pt x="1436" y="1701"/>
                  </a:lnTo>
                  <a:lnTo>
                    <a:pt x="1441" y="1703"/>
                  </a:lnTo>
                  <a:lnTo>
                    <a:pt x="1445" y="1708"/>
                  </a:lnTo>
                  <a:lnTo>
                    <a:pt x="1449" y="1711"/>
                  </a:lnTo>
                  <a:lnTo>
                    <a:pt x="1455" y="1719"/>
                  </a:lnTo>
                  <a:lnTo>
                    <a:pt x="1455" y="1719"/>
                  </a:lnTo>
                  <a:close/>
                  <a:moveTo>
                    <a:pt x="1683" y="1705"/>
                  </a:moveTo>
                  <a:lnTo>
                    <a:pt x="1683" y="1705"/>
                  </a:lnTo>
                  <a:lnTo>
                    <a:pt x="1696" y="1699"/>
                  </a:lnTo>
                  <a:lnTo>
                    <a:pt x="1709" y="1694"/>
                  </a:lnTo>
                  <a:lnTo>
                    <a:pt x="1724" y="1691"/>
                  </a:lnTo>
                  <a:lnTo>
                    <a:pt x="1740" y="1690"/>
                  </a:lnTo>
                  <a:lnTo>
                    <a:pt x="1740" y="1690"/>
                  </a:lnTo>
                  <a:lnTo>
                    <a:pt x="1750" y="1691"/>
                  </a:lnTo>
                  <a:lnTo>
                    <a:pt x="1757" y="1692"/>
                  </a:lnTo>
                  <a:lnTo>
                    <a:pt x="1764" y="1694"/>
                  </a:lnTo>
                  <a:lnTo>
                    <a:pt x="1770" y="1699"/>
                  </a:lnTo>
                  <a:lnTo>
                    <a:pt x="1774" y="1703"/>
                  </a:lnTo>
                  <a:lnTo>
                    <a:pt x="1777" y="1709"/>
                  </a:lnTo>
                  <a:lnTo>
                    <a:pt x="1780" y="1714"/>
                  </a:lnTo>
                  <a:lnTo>
                    <a:pt x="1780" y="1722"/>
                  </a:lnTo>
                  <a:lnTo>
                    <a:pt x="1780" y="1738"/>
                  </a:lnTo>
                  <a:lnTo>
                    <a:pt x="1780" y="1738"/>
                  </a:lnTo>
                  <a:lnTo>
                    <a:pt x="1770" y="1733"/>
                  </a:lnTo>
                  <a:lnTo>
                    <a:pt x="1757" y="1730"/>
                  </a:lnTo>
                  <a:lnTo>
                    <a:pt x="1745" y="1728"/>
                  </a:lnTo>
                  <a:lnTo>
                    <a:pt x="1732" y="1727"/>
                  </a:lnTo>
                  <a:lnTo>
                    <a:pt x="1732" y="1727"/>
                  </a:lnTo>
                  <a:lnTo>
                    <a:pt x="1716" y="1728"/>
                  </a:lnTo>
                  <a:lnTo>
                    <a:pt x="1701" y="1731"/>
                  </a:lnTo>
                  <a:lnTo>
                    <a:pt x="1686" y="1735"/>
                  </a:lnTo>
                  <a:lnTo>
                    <a:pt x="1678" y="1739"/>
                  </a:lnTo>
                  <a:lnTo>
                    <a:pt x="1672" y="1743"/>
                  </a:lnTo>
                  <a:lnTo>
                    <a:pt x="1666" y="1748"/>
                  </a:lnTo>
                  <a:lnTo>
                    <a:pt x="1661" y="1753"/>
                  </a:lnTo>
                  <a:lnTo>
                    <a:pt x="1655" y="1759"/>
                  </a:lnTo>
                  <a:lnTo>
                    <a:pt x="1651" y="1765"/>
                  </a:lnTo>
                  <a:lnTo>
                    <a:pt x="1647" y="1773"/>
                  </a:lnTo>
                  <a:lnTo>
                    <a:pt x="1645" y="1782"/>
                  </a:lnTo>
                  <a:lnTo>
                    <a:pt x="1644" y="1791"/>
                  </a:lnTo>
                  <a:lnTo>
                    <a:pt x="1643" y="1800"/>
                  </a:lnTo>
                  <a:lnTo>
                    <a:pt x="1643" y="1800"/>
                  </a:lnTo>
                  <a:lnTo>
                    <a:pt x="1644" y="1811"/>
                  </a:lnTo>
                  <a:lnTo>
                    <a:pt x="1645" y="1821"/>
                  </a:lnTo>
                  <a:lnTo>
                    <a:pt x="1647" y="1829"/>
                  </a:lnTo>
                  <a:lnTo>
                    <a:pt x="1651" y="1838"/>
                  </a:lnTo>
                  <a:lnTo>
                    <a:pt x="1654" y="1844"/>
                  </a:lnTo>
                  <a:lnTo>
                    <a:pt x="1659" y="1851"/>
                  </a:lnTo>
                  <a:lnTo>
                    <a:pt x="1664" y="1857"/>
                  </a:lnTo>
                  <a:lnTo>
                    <a:pt x="1671" y="1862"/>
                  </a:lnTo>
                  <a:lnTo>
                    <a:pt x="1676" y="1867"/>
                  </a:lnTo>
                  <a:lnTo>
                    <a:pt x="1683" y="1870"/>
                  </a:lnTo>
                  <a:lnTo>
                    <a:pt x="1697" y="1876"/>
                  </a:lnTo>
                  <a:lnTo>
                    <a:pt x="1712" y="1879"/>
                  </a:lnTo>
                  <a:lnTo>
                    <a:pt x="1726" y="1880"/>
                  </a:lnTo>
                  <a:lnTo>
                    <a:pt x="1726" y="1880"/>
                  </a:lnTo>
                  <a:lnTo>
                    <a:pt x="1738" y="1878"/>
                  </a:lnTo>
                  <a:lnTo>
                    <a:pt x="1746" y="1877"/>
                  </a:lnTo>
                  <a:lnTo>
                    <a:pt x="1753" y="1874"/>
                  </a:lnTo>
                  <a:lnTo>
                    <a:pt x="1761" y="1871"/>
                  </a:lnTo>
                  <a:lnTo>
                    <a:pt x="1767" y="1867"/>
                  </a:lnTo>
                  <a:lnTo>
                    <a:pt x="1774" y="1862"/>
                  </a:lnTo>
                  <a:lnTo>
                    <a:pt x="1780" y="1857"/>
                  </a:lnTo>
                  <a:lnTo>
                    <a:pt x="1780" y="1874"/>
                  </a:lnTo>
                  <a:lnTo>
                    <a:pt x="1835" y="1874"/>
                  </a:lnTo>
                  <a:lnTo>
                    <a:pt x="1835" y="1723"/>
                  </a:lnTo>
                  <a:lnTo>
                    <a:pt x="1835" y="1723"/>
                  </a:lnTo>
                  <a:lnTo>
                    <a:pt x="1835" y="1714"/>
                  </a:lnTo>
                  <a:lnTo>
                    <a:pt x="1834" y="1707"/>
                  </a:lnTo>
                  <a:lnTo>
                    <a:pt x="1832" y="1699"/>
                  </a:lnTo>
                  <a:lnTo>
                    <a:pt x="1830" y="1691"/>
                  </a:lnTo>
                  <a:lnTo>
                    <a:pt x="1825" y="1684"/>
                  </a:lnTo>
                  <a:lnTo>
                    <a:pt x="1822" y="1678"/>
                  </a:lnTo>
                  <a:lnTo>
                    <a:pt x="1816" y="1672"/>
                  </a:lnTo>
                  <a:lnTo>
                    <a:pt x="1811" y="1666"/>
                  </a:lnTo>
                  <a:lnTo>
                    <a:pt x="1805" y="1662"/>
                  </a:lnTo>
                  <a:lnTo>
                    <a:pt x="1798" y="1658"/>
                  </a:lnTo>
                  <a:lnTo>
                    <a:pt x="1791" y="1654"/>
                  </a:lnTo>
                  <a:lnTo>
                    <a:pt x="1783" y="1651"/>
                  </a:lnTo>
                  <a:lnTo>
                    <a:pt x="1774" y="1649"/>
                  </a:lnTo>
                  <a:lnTo>
                    <a:pt x="1765" y="1648"/>
                  </a:lnTo>
                  <a:lnTo>
                    <a:pt x="1755" y="1646"/>
                  </a:lnTo>
                  <a:lnTo>
                    <a:pt x="1745" y="1645"/>
                  </a:lnTo>
                  <a:lnTo>
                    <a:pt x="1745" y="1645"/>
                  </a:lnTo>
                  <a:lnTo>
                    <a:pt x="1733" y="1646"/>
                  </a:lnTo>
                  <a:lnTo>
                    <a:pt x="1723" y="1646"/>
                  </a:lnTo>
                  <a:lnTo>
                    <a:pt x="1712" y="1649"/>
                  </a:lnTo>
                  <a:lnTo>
                    <a:pt x="1701" y="1651"/>
                  </a:lnTo>
                  <a:lnTo>
                    <a:pt x="1691" y="1654"/>
                  </a:lnTo>
                  <a:lnTo>
                    <a:pt x="1681" y="1658"/>
                  </a:lnTo>
                  <a:lnTo>
                    <a:pt x="1671" y="1662"/>
                  </a:lnTo>
                  <a:lnTo>
                    <a:pt x="1661" y="1668"/>
                  </a:lnTo>
                  <a:lnTo>
                    <a:pt x="1683" y="1705"/>
                  </a:lnTo>
                  <a:close/>
                  <a:moveTo>
                    <a:pt x="1698" y="1800"/>
                  </a:moveTo>
                  <a:lnTo>
                    <a:pt x="1698" y="1800"/>
                  </a:lnTo>
                  <a:lnTo>
                    <a:pt x="1698" y="1793"/>
                  </a:lnTo>
                  <a:lnTo>
                    <a:pt x="1701" y="1787"/>
                  </a:lnTo>
                  <a:lnTo>
                    <a:pt x="1704" y="1781"/>
                  </a:lnTo>
                  <a:lnTo>
                    <a:pt x="1708" y="1777"/>
                  </a:lnTo>
                  <a:lnTo>
                    <a:pt x="1714" y="1773"/>
                  </a:lnTo>
                  <a:lnTo>
                    <a:pt x="1721" y="1771"/>
                  </a:lnTo>
                  <a:lnTo>
                    <a:pt x="1728" y="1769"/>
                  </a:lnTo>
                  <a:lnTo>
                    <a:pt x="1736" y="1769"/>
                  </a:lnTo>
                  <a:lnTo>
                    <a:pt x="1736" y="1769"/>
                  </a:lnTo>
                  <a:lnTo>
                    <a:pt x="1748" y="1769"/>
                  </a:lnTo>
                  <a:lnTo>
                    <a:pt x="1760" y="1771"/>
                  </a:lnTo>
                  <a:lnTo>
                    <a:pt x="1770" y="1774"/>
                  </a:lnTo>
                  <a:lnTo>
                    <a:pt x="1780" y="1780"/>
                  </a:lnTo>
                  <a:lnTo>
                    <a:pt x="1780" y="1810"/>
                  </a:lnTo>
                  <a:lnTo>
                    <a:pt x="1780" y="1810"/>
                  </a:lnTo>
                  <a:lnTo>
                    <a:pt x="1777" y="1814"/>
                  </a:lnTo>
                  <a:lnTo>
                    <a:pt x="1773" y="1819"/>
                  </a:lnTo>
                  <a:lnTo>
                    <a:pt x="1768" y="1823"/>
                  </a:lnTo>
                  <a:lnTo>
                    <a:pt x="1763" y="1827"/>
                  </a:lnTo>
                  <a:lnTo>
                    <a:pt x="1757" y="1830"/>
                  </a:lnTo>
                  <a:lnTo>
                    <a:pt x="1751" y="1832"/>
                  </a:lnTo>
                  <a:lnTo>
                    <a:pt x="1744" y="1833"/>
                  </a:lnTo>
                  <a:lnTo>
                    <a:pt x="1736" y="1834"/>
                  </a:lnTo>
                  <a:lnTo>
                    <a:pt x="1736" y="1834"/>
                  </a:lnTo>
                  <a:lnTo>
                    <a:pt x="1728" y="1833"/>
                  </a:lnTo>
                  <a:lnTo>
                    <a:pt x="1721" y="1831"/>
                  </a:lnTo>
                  <a:lnTo>
                    <a:pt x="1714" y="1829"/>
                  </a:lnTo>
                  <a:lnTo>
                    <a:pt x="1708" y="1824"/>
                  </a:lnTo>
                  <a:lnTo>
                    <a:pt x="1704" y="1820"/>
                  </a:lnTo>
                  <a:lnTo>
                    <a:pt x="1701" y="1814"/>
                  </a:lnTo>
                  <a:lnTo>
                    <a:pt x="1699" y="1808"/>
                  </a:lnTo>
                  <a:lnTo>
                    <a:pt x="1698" y="1800"/>
                  </a:lnTo>
                  <a:lnTo>
                    <a:pt x="1698" y="1800"/>
                  </a:lnTo>
                  <a:close/>
                  <a:moveTo>
                    <a:pt x="2350" y="1810"/>
                  </a:moveTo>
                  <a:lnTo>
                    <a:pt x="2350" y="1810"/>
                  </a:lnTo>
                  <a:lnTo>
                    <a:pt x="2342" y="1817"/>
                  </a:lnTo>
                  <a:lnTo>
                    <a:pt x="2332" y="1822"/>
                  </a:lnTo>
                  <a:lnTo>
                    <a:pt x="2326" y="1824"/>
                  </a:lnTo>
                  <a:lnTo>
                    <a:pt x="2320" y="1827"/>
                  </a:lnTo>
                  <a:lnTo>
                    <a:pt x="2313" y="1828"/>
                  </a:lnTo>
                  <a:lnTo>
                    <a:pt x="2306" y="1829"/>
                  </a:lnTo>
                  <a:lnTo>
                    <a:pt x="2306" y="1829"/>
                  </a:lnTo>
                  <a:lnTo>
                    <a:pt x="2301" y="1828"/>
                  </a:lnTo>
                  <a:lnTo>
                    <a:pt x="2294" y="1828"/>
                  </a:lnTo>
                  <a:lnTo>
                    <a:pt x="2286" y="1825"/>
                  </a:lnTo>
                  <a:lnTo>
                    <a:pt x="2277" y="1821"/>
                  </a:lnTo>
                  <a:lnTo>
                    <a:pt x="2270" y="1815"/>
                  </a:lnTo>
                  <a:lnTo>
                    <a:pt x="2266" y="1811"/>
                  </a:lnTo>
                  <a:lnTo>
                    <a:pt x="2263" y="1807"/>
                  </a:lnTo>
                  <a:lnTo>
                    <a:pt x="2261" y="1801"/>
                  </a:lnTo>
                  <a:lnTo>
                    <a:pt x="2259" y="1794"/>
                  </a:lnTo>
                  <a:lnTo>
                    <a:pt x="2257" y="1788"/>
                  </a:lnTo>
                  <a:lnTo>
                    <a:pt x="2256" y="1780"/>
                  </a:lnTo>
                  <a:lnTo>
                    <a:pt x="2393" y="1780"/>
                  </a:lnTo>
                  <a:lnTo>
                    <a:pt x="2393" y="1780"/>
                  </a:lnTo>
                  <a:lnTo>
                    <a:pt x="2394" y="1763"/>
                  </a:lnTo>
                  <a:lnTo>
                    <a:pt x="2394" y="1763"/>
                  </a:lnTo>
                  <a:lnTo>
                    <a:pt x="2394" y="1750"/>
                  </a:lnTo>
                  <a:lnTo>
                    <a:pt x="2392" y="1738"/>
                  </a:lnTo>
                  <a:lnTo>
                    <a:pt x="2391" y="1725"/>
                  </a:lnTo>
                  <a:lnTo>
                    <a:pt x="2388" y="1714"/>
                  </a:lnTo>
                  <a:lnTo>
                    <a:pt x="2384" y="1704"/>
                  </a:lnTo>
                  <a:lnTo>
                    <a:pt x="2380" y="1694"/>
                  </a:lnTo>
                  <a:lnTo>
                    <a:pt x="2374" y="1685"/>
                  </a:lnTo>
                  <a:lnTo>
                    <a:pt x="2369" y="1678"/>
                  </a:lnTo>
                  <a:lnTo>
                    <a:pt x="2362" y="1670"/>
                  </a:lnTo>
                  <a:lnTo>
                    <a:pt x="2355" y="1664"/>
                  </a:lnTo>
                  <a:lnTo>
                    <a:pt x="2348" y="1659"/>
                  </a:lnTo>
                  <a:lnTo>
                    <a:pt x="2339" y="1654"/>
                  </a:lnTo>
                  <a:lnTo>
                    <a:pt x="2330" y="1651"/>
                  </a:lnTo>
                  <a:lnTo>
                    <a:pt x="2321" y="1648"/>
                  </a:lnTo>
                  <a:lnTo>
                    <a:pt x="2311" y="1646"/>
                  </a:lnTo>
                  <a:lnTo>
                    <a:pt x="2300" y="1645"/>
                  </a:lnTo>
                  <a:lnTo>
                    <a:pt x="2300" y="1645"/>
                  </a:lnTo>
                  <a:lnTo>
                    <a:pt x="2290" y="1646"/>
                  </a:lnTo>
                  <a:lnTo>
                    <a:pt x="2280" y="1648"/>
                  </a:lnTo>
                  <a:lnTo>
                    <a:pt x="2270" y="1651"/>
                  </a:lnTo>
                  <a:lnTo>
                    <a:pt x="2260" y="1654"/>
                  </a:lnTo>
                  <a:lnTo>
                    <a:pt x="2251" y="1659"/>
                  </a:lnTo>
                  <a:lnTo>
                    <a:pt x="2243" y="1665"/>
                  </a:lnTo>
                  <a:lnTo>
                    <a:pt x="2235" y="1671"/>
                  </a:lnTo>
                  <a:lnTo>
                    <a:pt x="2229" y="1679"/>
                  </a:lnTo>
                  <a:lnTo>
                    <a:pt x="2222" y="1686"/>
                  </a:lnTo>
                  <a:lnTo>
                    <a:pt x="2216" y="1695"/>
                  </a:lnTo>
                  <a:lnTo>
                    <a:pt x="2212" y="1705"/>
                  </a:lnTo>
                  <a:lnTo>
                    <a:pt x="2207" y="1715"/>
                  </a:lnTo>
                  <a:lnTo>
                    <a:pt x="2204" y="1727"/>
                  </a:lnTo>
                  <a:lnTo>
                    <a:pt x="2202" y="1739"/>
                  </a:lnTo>
                  <a:lnTo>
                    <a:pt x="2201" y="1750"/>
                  </a:lnTo>
                  <a:lnTo>
                    <a:pt x="2200" y="1763"/>
                  </a:lnTo>
                  <a:lnTo>
                    <a:pt x="2200" y="1763"/>
                  </a:lnTo>
                  <a:lnTo>
                    <a:pt x="2201" y="1775"/>
                  </a:lnTo>
                  <a:lnTo>
                    <a:pt x="2202" y="1788"/>
                  </a:lnTo>
                  <a:lnTo>
                    <a:pt x="2204" y="1800"/>
                  </a:lnTo>
                  <a:lnTo>
                    <a:pt x="2207" y="1811"/>
                  </a:lnTo>
                  <a:lnTo>
                    <a:pt x="2212" y="1821"/>
                  </a:lnTo>
                  <a:lnTo>
                    <a:pt x="2216" y="1831"/>
                  </a:lnTo>
                  <a:lnTo>
                    <a:pt x="2222" y="1840"/>
                  </a:lnTo>
                  <a:lnTo>
                    <a:pt x="2229" y="1848"/>
                  </a:lnTo>
                  <a:lnTo>
                    <a:pt x="2236" y="1854"/>
                  </a:lnTo>
                  <a:lnTo>
                    <a:pt x="2244" y="1861"/>
                  </a:lnTo>
                  <a:lnTo>
                    <a:pt x="2253" y="1867"/>
                  </a:lnTo>
                  <a:lnTo>
                    <a:pt x="2262" y="1871"/>
                  </a:lnTo>
                  <a:lnTo>
                    <a:pt x="2272" y="1874"/>
                  </a:lnTo>
                  <a:lnTo>
                    <a:pt x="2283" y="1878"/>
                  </a:lnTo>
                  <a:lnTo>
                    <a:pt x="2294" y="1879"/>
                  </a:lnTo>
                  <a:lnTo>
                    <a:pt x="2306" y="1880"/>
                  </a:lnTo>
                  <a:lnTo>
                    <a:pt x="2306" y="1880"/>
                  </a:lnTo>
                  <a:lnTo>
                    <a:pt x="2317" y="1879"/>
                  </a:lnTo>
                  <a:lnTo>
                    <a:pt x="2327" y="1878"/>
                  </a:lnTo>
                  <a:lnTo>
                    <a:pt x="2339" y="1874"/>
                  </a:lnTo>
                  <a:lnTo>
                    <a:pt x="2349" y="1871"/>
                  </a:lnTo>
                  <a:lnTo>
                    <a:pt x="2359" y="1866"/>
                  </a:lnTo>
                  <a:lnTo>
                    <a:pt x="2368" y="1860"/>
                  </a:lnTo>
                  <a:lnTo>
                    <a:pt x="2376" y="1852"/>
                  </a:lnTo>
                  <a:lnTo>
                    <a:pt x="2385" y="1844"/>
                  </a:lnTo>
                  <a:lnTo>
                    <a:pt x="2350" y="1810"/>
                  </a:lnTo>
                  <a:close/>
                  <a:moveTo>
                    <a:pt x="2257" y="1739"/>
                  </a:moveTo>
                  <a:lnTo>
                    <a:pt x="2257" y="1739"/>
                  </a:lnTo>
                  <a:lnTo>
                    <a:pt x="2259" y="1729"/>
                  </a:lnTo>
                  <a:lnTo>
                    <a:pt x="2261" y="1720"/>
                  </a:lnTo>
                  <a:lnTo>
                    <a:pt x="2264" y="1712"/>
                  </a:lnTo>
                  <a:lnTo>
                    <a:pt x="2270" y="1705"/>
                  </a:lnTo>
                  <a:lnTo>
                    <a:pt x="2275" y="1700"/>
                  </a:lnTo>
                  <a:lnTo>
                    <a:pt x="2282" y="1696"/>
                  </a:lnTo>
                  <a:lnTo>
                    <a:pt x="2290" y="1693"/>
                  </a:lnTo>
                  <a:lnTo>
                    <a:pt x="2299" y="1693"/>
                  </a:lnTo>
                  <a:lnTo>
                    <a:pt x="2299" y="1693"/>
                  </a:lnTo>
                  <a:lnTo>
                    <a:pt x="2309" y="1694"/>
                  </a:lnTo>
                  <a:lnTo>
                    <a:pt x="2317" y="1696"/>
                  </a:lnTo>
                  <a:lnTo>
                    <a:pt x="2324" y="1701"/>
                  </a:lnTo>
                  <a:lnTo>
                    <a:pt x="2330" y="1708"/>
                  </a:lnTo>
                  <a:lnTo>
                    <a:pt x="2334" y="1714"/>
                  </a:lnTo>
                  <a:lnTo>
                    <a:pt x="2338" y="1722"/>
                  </a:lnTo>
                  <a:lnTo>
                    <a:pt x="2340" y="1731"/>
                  </a:lnTo>
                  <a:lnTo>
                    <a:pt x="2341" y="1739"/>
                  </a:lnTo>
                  <a:lnTo>
                    <a:pt x="2257" y="1739"/>
                  </a:lnTo>
                  <a:close/>
                  <a:moveTo>
                    <a:pt x="2884" y="1810"/>
                  </a:moveTo>
                  <a:lnTo>
                    <a:pt x="2884" y="1810"/>
                  </a:lnTo>
                  <a:lnTo>
                    <a:pt x="2875" y="1817"/>
                  </a:lnTo>
                  <a:lnTo>
                    <a:pt x="2867" y="1822"/>
                  </a:lnTo>
                  <a:lnTo>
                    <a:pt x="2860" y="1824"/>
                  </a:lnTo>
                  <a:lnTo>
                    <a:pt x="2854" y="1827"/>
                  </a:lnTo>
                  <a:lnTo>
                    <a:pt x="2848" y="1828"/>
                  </a:lnTo>
                  <a:lnTo>
                    <a:pt x="2840" y="1829"/>
                  </a:lnTo>
                  <a:lnTo>
                    <a:pt x="2840" y="1829"/>
                  </a:lnTo>
                  <a:lnTo>
                    <a:pt x="2834" y="1828"/>
                  </a:lnTo>
                  <a:lnTo>
                    <a:pt x="2828" y="1828"/>
                  </a:lnTo>
                  <a:lnTo>
                    <a:pt x="2820" y="1825"/>
                  </a:lnTo>
                  <a:lnTo>
                    <a:pt x="2812" y="1821"/>
                  </a:lnTo>
                  <a:lnTo>
                    <a:pt x="2804" y="1815"/>
                  </a:lnTo>
                  <a:lnTo>
                    <a:pt x="2801" y="1811"/>
                  </a:lnTo>
                  <a:lnTo>
                    <a:pt x="2798" y="1807"/>
                  </a:lnTo>
                  <a:lnTo>
                    <a:pt x="2795" y="1801"/>
                  </a:lnTo>
                  <a:lnTo>
                    <a:pt x="2793" y="1794"/>
                  </a:lnTo>
                  <a:lnTo>
                    <a:pt x="2791" y="1788"/>
                  </a:lnTo>
                  <a:lnTo>
                    <a:pt x="2790" y="1780"/>
                  </a:lnTo>
                  <a:lnTo>
                    <a:pt x="2928" y="1780"/>
                  </a:lnTo>
                  <a:lnTo>
                    <a:pt x="2928" y="1780"/>
                  </a:lnTo>
                  <a:lnTo>
                    <a:pt x="2929" y="1763"/>
                  </a:lnTo>
                  <a:lnTo>
                    <a:pt x="2929" y="1763"/>
                  </a:lnTo>
                  <a:lnTo>
                    <a:pt x="2928" y="1750"/>
                  </a:lnTo>
                  <a:lnTo>
                    <a:pt x="2927" y="1738"/>
                  </a:lnTo>
                  <a:lnTo>
                    <a:pt x="2924" y="1725"/>
                  </a:lnTo>
                  <a:lnTo>
                    <a:pt x="2922" y="1714"/>
                  </a:lnTo>
                  <a:lnTo>
                    <a:pt x="2918" y="1704"/>
                  </a:lnTo>
                  <a:lnTo>
                    <a:pt x="2913" y="1694"/>
                  </a:lnTo>
                  <a:lnTo>
                    <a:pt x="2909" y="1685"/>
                  </a:lnTo>
                  <a:lnTo>
                    <a:pt x="2903" y="1678"/>
                  </a:lnTo>
                  <a:lnTo>
                    <a:pt x="2897" y="1670"/>
                  </a:lnTo>
                  <a:lnTo>
                    <a:pt x="2889" y="1664"/>
                  </a:lnTo>
                  <a:lnTo>
                    <a:pt x="2881" y="1659"/>
                  </a:lnTo>
                  <a:lnTo>
                    <a:pt x="2873" y="1654"/>
                  </a:lnTo>
                  <a:lnTo>
                    <a:pt x="2864" y="1651"/>
                  </a:lnTo>
                  <a:lnTo>
                    <a:pt x="2854" y="1648"/>
                  </a:lnTo>
                  <a:lnTo>
                    <a:pt x="2844" y="1646"/>
                  </a:lnTo>
                  <a:lnTo>
                    <a:pt x="2834" y="1645"/>
                  </a:lnTo>
                  <a:lnTo>
                    <a:pt x="2834" y="1645"/>
                  </a:lnTo>
                  <a:lnTo>
                    <a:pt x="2823" y="1646"/>
                  </a:lnTo>
                  <a:lnTo>
                    <a:pt x="2813" y="1648"/>
                  </a:lnTo>
                  <a:lnTo>
                    <a:pt x="2803" y="1651"/>
                  </a:lnTo>
                  <a:lnTo>
                    <a:pt x="2794" y="1654"/>
                  </a:lnTo>
                  <a:lnTo>
                    <a:pt x="2785" y="1659"/>
                  </a:lnTo>
                  <a:lnTo>
                    <a:pt x="2777" y="1665"/>
                  </a:lnTo>
                  <a:lnTo>
                    <a:pt x="2770" y="1671"/>
                  </a:lnTo>
                  <a:lnTo>
                    <a:pt x="2762" y="1679"/>
                  </a:lnTo>
                  <a:lnTo>
                    <a:pt x="2755" y="1686"/>
                  </a:lnTo>
                  <a:lnTo>
                    <a:pt x="2750" y="1695"/>
                  </a:lnTo>
                  <a:lnTo>
                    <a:pt x="2745" y="1705"/>
                  </a:lnTo>
                  <a:lnTo>
                    <a:pt x="2741" y="1715"/>
                  </a:lnTo>
                  <a:lnTo>
                    <a:pt x="2739" y="1727"/>
                  </a:lnTo>
                  <a:lnTo>
                    <a:pt x="2735" y="1739"/>
                  </a:lnTo>
                  <a:lnTo>
                    <a:pt x="2734" y="1750"/>
                  </a:lnTo>
                  <a:lnTo>
                    <a:pt x="2734" y="1763"/>
                  </a:lnTo>
                  <a:lnTo>
                    <a:pt x="2734" y="1763"/>
                  </a:lnTo>
                  <a:lnTo>
                    <a:pt x="2734" y="1775"/>
                  </a:lnTo>
                  <a:lnTo>
                    <a:pt x="2735" y="1788"/>
                  </a:lnTo>
                  <a:lnTo>
                    <a:pt x="2738" y="1800"/>
                  </a:lnTo>
                  <a:lnTo>
                    <a:pt x="2741" y="1811"/>
                  </a:lnTo>
                  <a:lnTo>
                    <a:pt x="2745" y="1821"/>
                  </a:lnTo>
                  <a:lnTo>
                    <a:pt x="2751" y="1831"/>
                  </a:lnTo>
                  <a:lnTo>
                    <a:pt x="2757" y="1840"/>
                  </a:lnTo>
                  <a:lnTo>
                    <a:pt x="2763" y="1848"/>
                  </a:lnTo>
                  <a:lnTo>
                    <a:pt x="2770" y="1854"/>
                  </a:lnTo>
                  <a:lnTo>
                    <a:pt x="2778" y="1861"/>
                  </a:lnTo>
                  <a:lnTo>
                    <a:pt x="2787" y="1867"/>
                  </a:lnTo>
                  <a:lnTo>
                    <a:pt x="2797" y="1871"/>
                  </a:lnTo>
                  <a:lnTo>
                    <a:pt x="2807" y="1874"/>
                  </a:lnTo>
                  <a:lnTo>
                    <a:pt x="2817" y="1878"/>
                  </a:lnTo>
                  <a:lnTo>
                    <a:pt x="2829" y="1879"/>
                  </a:lnTo>
                  <a:lnTo>
                    <a:pt x="2840" y="1880"/>
                  </a:lnTo>
                  <a:lnTo>
                    <a:pt x="2840" y="1880"/>
                  </a:lnTo>
                  <a:lnTo>
                    <a:pt x="2851" y="1879"/>
                  </a:lnTo>
                  <a:lnTo>
                    <a:pt x="2862" y="1878"/>
                  </a:lnTo>
                  <a:lnTo>
                    <a:pt x="2872" y="1874"/>
                  </a:lnTo>
                  <a:lnTo>
                    <a:pt x="2882" y="1871"/>
                  </a:lnTo>
                  <a:lnTo>
                    <a:pt x="2892" y="1866"/>
                  </a:lnTo>
                  <a:lnTo>
                    <a:pt x="2902" y="1860"/>
                  </a:lnTo>
                  <a:lnTo>
                    <a:pt x="2911" y="1852"/>
                  </a:lnTo>
                  <a:lnTo>
                    <a:pt x="2919" y="1844"/>
                  </a:lnTo>
                  <a:lnTo>
                    <a:pt x="2884" y="1810"/>
                  </a:lnTo>
                  <a:close/>
                  <a:moveTo>
                    <a:pt x="2791" y="1739"/>
                  </a:moveTo>
                  <a:lnTo>
                    <a:pt x="2791" y="1739"/>
                  </a:lnTo>
                  <a:lnTo>
                    <a:pt x="2792" y="1729"/>
                  </a:lnTo>
                  <a:lnTo>
                    <a:pt x="2795" y="1720"/>
                  </a:lnTo>
                  <a:lnTo>
                    <a:pt x="2799" y="1712"/>
                  </a:lnTo>
                  <a:lnTo>
                    <a:pt x="2803" y="1705"/>
                  </a:lnTo>
                  <a:lnTo>
                    <a:pt x="2810" y="1700"/>
                  </a:lnTo>
                  <a:lnTo>
                    <a:pt x="2817" y="1696"/>
                  </a:lnTo>
                  <a:lnTo>
                    <a:pt x="2824" y="1693"/>
                  </a:lnTo>
                  <a:lnTo>
                    <a:pt x="2833" y="1693"/>
                  </a:lnTo>
                  <a:lnTo>
                    <a:pt x="2833" y="1693"/>
                  </a:lnTo>
                  <a:lnTo>
                    <a:pt x="2843" y="1694"/>
                  </a:lnTo>
                  <a:lnTo>
                    <a:pt x="2851" y="1696"/>
                  </a:lnTo>
                  <a:lnTo>
                    <a:pt x="2859" y="1701"/>
                  </a:lnTo>
                  <a:lnTo>
                    <a:pt x="2864" y="1708"/>
                  </a:lnTo>
                  <a:lnTo>
                    <a:pt x="2869" y="1714"/>
                  </a:lnTo>
                  <a:lnTo>
                    <a:pt x="2872" y="1722"/>
                  </a:lnTo>
                  <a:lnTo>
                    <a:pt x="2874" y="1731"/>
                  </a:lnTo>
                  <a:lnTo>
                    <a:pt x="2875" y="1739"/>
                  </a:lnTo>
                  <a:lnTo>
                    <a:pt x="2791" y="1739"/>
                  </a:lnTo>
                  <a:close/>
                  <a:moveTo>
                    <a:pt x="2658" y="1797"/>
                  </a:moveTo>
                  <a:lnTo>
                    <a:pt x="2658" y="1797"/>
                  </a:lnTo>
                  <a:lnTo>
                    <a:pt x="2658" y="1804"/>
                  </a:lnTo>
                  <a:lnTo>
                    <a:pt x="2659" y="1810"/>
                  </a:lnTo>
                  <a:lnTo>
                    <a:pt x="2661" y="1815"/>
                  </a:lnTo>
                  <a:lnTo>
                    <a:pt x="2663" y="1820"/>
                  </a:lnTo>
                  <a:lnTo>
                    <a:pt x="2667" y="1823"/>
                  </a:lnTo>
                  <a:lnTo>
                    <a:pt x="2671" y="1825"/>
                  </a:lnTo>
                  <a:lnTo>
                    <a:pt x="2675" y="1827"/>
                  </a:lnTo>
                  <a:lnTo>
                    <a:pt x="2682" y="1827"/>
                  </a:lnTo>
                  <a:lnTo>
                    <a:pt x="2682" y="1827"/>
                  </a:lnTo>
                  <a:lnTo>
                    <a:pt x="2690" y="1827"/>
                  </a:lnTo>
                  <a:lnTo>
                    <a:pt x="2699" y="1824"/>
                  </a:lnTo>
                  <a:lnTo>
                    <a:pt x="2708" y="1821"/>
                  </a:lnTo>
                  <a:lnTo>
                    <a:pt x="2715" y="1817"/>
                  </a:lnTo>
                  <a:lnTo>
                    <a:pt x="2709" y="1869"/>
                  </a:lnTo>
                  <a:lnTo>
                    <a:pt x="2709" y="1869"/>
                  </a:lnTo>
                  <a:lnTo>
                    <a:pt x="2699" y="1873"/>
                  </a:lnTo>
                  <a:lnTo>
                    <a:pt x="2687" y="1877"/>
                  </a:lnTo>
                  <a:lnTo>
                    <a:pt x="2674" y="1879"/>
                  </a:lnTo>
                  <a:lnTo>
                    <a:pt x="2662" y="1880"/>
                  </a:lnTo>
                  <a:lnTo>
                    <a:pt x="2662" y="1880"/>
                  </a:lnTo>
                  <a:lnTo>
                    <a:pt x="2654" y="1879"/>
                  </a:lnTo>
                  <a:lnTo>
                    <a:pt x="2647" y="1878"/>
                  </a:lnTo>
                  <a:lnTo>
                    <a:pt x="2640" y="1876"/>
                  </a:lnTo>
                  <a:lnTo>
                    <a:pt x="2634" y="1873"/>
                  </a:lnTo>
                  <a:lnTo>
                    <a:pt x="2629" y="1870"/>
                  </a:lnTo>
                  <a:lnTo>
                    <a:pt x="2623" y="1867"/>
                  </a:lnTo>
                  <a:lnTo>
                    <a:pt x="2620" y="1862"/>
                  </a:lnTo>
                  <a:lnTo>
                    <a:pt x="2615" y="1857"/>
                  </a:lnTo>
                  <a:lnTo>
                    <a:pt x="2610" y="1847"/>
                  </a:lnTo>
                  <a:lnTo>
                    <a:pt x="2605" y="1834"/>
                  </a:lnTo>
                  <a:lnTo>
                    <a:pt x="2603" y="1823"/>
                  </a:lnTo>
                  <a:lnTo>
                    <a:pt x="2602" y="1811"/>
                  </a:lnTo>
                  <a:lnTo>
                    <a:pt x="2602" y="1702"/>
                  </a:lnTo>
                  <a:lnTo>
                    <a:pt x="2568" y="1702"/>
                  </a:lnTo>
                  <a:lnTo>
                    <a:pt x="2568" y="1651"/>
                  </a:lnTo>
                  <a:lnTo>
                    <a:pt x="2602" y="1651"/>
                  </a:lnTo>
                  <a:lnTo>
                    <a:pt x="2602" y="1593"/>
                  </a:lnTo>
                  <a:lnTo>
                    <a:pt x="2658" y="1565"/>
                  </a:lnTo>
                  <a:lnTo>
                    <a:pt x="2658" y="1651"/>
                  </a:lnTo>
                  <a:lnTo>
                    <a:pt x="2708" y="1651"/>
                  </a:lnTo>
                  <a:lnTo>
                    <a:pt x="2708" y="1702"/>
                  </a:lnTo>
                  <a:lnTo>
                    <a:pt x="2658" y="1702"/>
                  </a:lnTo>
                  <a:lnTo>
                    <a:pt x="2658" y="1797"/>
                  </a:lnTo>
                  <a:close/>
                  <a:moveTo>
                    <a:pt x="2550" y="1869"/>
                  </a:moveTo>
                  <a:lnTo>
                    <a:pt x="2550" y="1869"/>
                  </a:lnTo>
                  <a:lnTo>
                    <a:pt x="2540" y="1873"/>
                  </a:lnTo>
                  <a:lnTo>
                    <a:pt x="2529" y="1877"/>
                  </a:lnTo>
                  <a:lnTo>
                    <a:pt x="2516" y="1879"/>
                  </a:lnTo>
                  <a:lnTo>
                    <a:pt x="2504" y="1880"/>
                  </a:lnTo>
                  <a:lnTo>
                    <a:pt x="2504" y="1880"/>
                  </a:lnTo>
                  <a:lnTo>
                    <a:pt x="2495" y="1879"/>
                  </a:lnTo>
                  <a:lnTo>
                    <a:pt x="2489" y="1878"/>
                  </a:lnTo>
                  <a:lnTo>
                    <a:pt x="2482" y="1876"/>
                  </a:lnTo>
                  <a:lnTo>
                    <a:pt x="2475" y="1873"/>
                  </a:lnTo>
                  <a:lnTo>
                    <a:pt x="2471" y="1870"/>
                  </a:lnTo>
                  <a:lnTo>
                    <a:pt x="2465" y="1867"/>
                  </a:lnTo>
                  <a:lnTo>
                    <a:pt x="2461" y="1862"/>
                  </a:lnTo>
                  <a:lnTo>
                    <a:pt x="2458" y="1857"/>
                  </a:lnTo>
                  <a:lnTo>
                    <a:pt x="2451" y="1847"/>
                  </a:lnTo>
                  <a:lnTo>
                    <a:pt x="2448" y="1834"/>
                  </a:lnTo>
                  <a:lnTo>
                    <a:pt x="2444" y="1823"/>
                  </a:lnTo>
                  <a:lnTo>
                    <a:pt x="2444" y="1811"/>
                  </a:lnTo>
                  <a:lnTo>
                    <a:pt x="2444" y="1702"/>
                  </a:lnTo>
                  <a:lnTo>
                    <a:pt x="2410" y="1702"/>
                  </a:lnTo>
                  <a:lnTo>
                    <a:pt x="2410" y="1651"/>
                  </a:lnTo>
                  <a:lnTo>
                    <a:pt x="2444" y="1651"/>
                  </a:lnTo>
                  <a:lnTo>
                    <a:pt x="2444" y="1593"/>
                  </a:lnTo>
                  <a:lnTo>
                    <a:pt x="2500" y="1565"/>
                  </a:lnTo>
                  <a:lnTo>
                    <a:pt x="2500" y="1651"/>
                  </a:lnTo>
                  <a:lnTo>
                    <a:pt x="2546" y="1651"/>
                  </a:lnTo>
                  <a:lnTo>
                    <a:pt x="2546" y="1702"/>
                  </a:lnTo>
                  <a:lnTo>
                    <a:pt x="2500" y="1702"/>
                  </a:lnTo>
                  <a:lnTo>
                    <a:pt x="2500" y="1797"/>
                  </a:lnTo>
                  <a:lnTo>
                    <a:pt x="2500" y="1797"/>
                  </a:lnTo>
                  <a:lnTo>
                    <a:pt x="2500" y="1804"/>
                  </a:lnTo>
                  <a:lnTo>
                    <a:pt x="2501" y="1810"/>
                  </a:lnTo>
                  <a:lnTo>
                    <a:pt x="2503" y="1815"/>
                  </a:lnTo>
                  <a:lnTo>
                    <a:pt x="2505" y="1820"/>
                  </a:lnTo>
                  <a:lnTo>
                    <a:pt x="2509" y="1823"/>
                  </a:lnTo>
                  <a:lnTo>
                    <a:pt x="2513" y="1825"/>
                  </a:lnTo>
                  <a:lnTo>
                    <a:pt x="2518" y="1827"/>
                  </a:lnTo>
                  <a:lnTo>
                    <a:pt x="2523" y="1827"/>
                  </a:lnTo>
                  <a:lnTo>
                    <a:pt x="2523" y="1827"/>
                  </a:lnTo>
                  <a:lnTo>
                    <a:pt x="2532" y="1827"/>
                  </a:lnTo>
                  <a:lnTo>
                    <a:pt x="2541" y="1824"/>
                  </a:lnTo>
                  <a:lnTo>
                    <a:pt x="2549" y="1821"/>
                  </a:lnTo>
                  <a:lnTo>
                    <a:pt x="2556" y="1817"/>
                  </a:lnTo>
                  <a:lnTo>
                    <a:pt x="2550" y="1869"/>
                  </a:lnTo>
                  <a:close/>
                  <a:moveTo>
                    <a:pt x="3096" y="1713"/>
                  </a:moveTo>
                  <a:lnTo>
                    <a:pt x="3096" y="1713"/>
                  </a:lnTo>
                  <a:lnTo>
                    <a:pt x="3088" y="1708"/>
                  </a:lnTo>
                  <a:lnTo>
                    <a:pt x="3079" y="1704"/>
                  </a:lnTo>
                  <a:lnTo>
                    <a:pt x="3069" y="1702"/>
                  </a:lnTo>
                  <a:lnTo>
                    <a:pt x="3059" y="1701"/>
                  </a:lnTo>
                  <a:lnTo>
                    <a:pt x="3059" y="1701"/>
                  </a:lnTo>
                  <a:lnTo>
                    <a:pt x="3050" y="1702"/>
                  </a:lnTo>
                  <a:lnTo>
                    <a:pt x="3041" y="1704"/>
                  </a:lnTo>
                  <a:lnTo>
                    <a:pt x="3034" y="1709"/>
                  </a:lnTo>
                  <a:lnTo>
                    <a:pt x="3029" y="1714"/>
                  </a:lnTo>
                  <a:lnTo>
                    <a:pt x="3024" y="1721"/>
                  </a:lnTo>
                  <a:lnTo>
                    <a:pt x="3022" y="1730"/>
                  </a:lnTo>
                  <a:lnTo>
                    <a:pt x="3020" y="1741"/>
                  </a:lnTo>
                  <a:lnTo>
                    <a:pt x="3019" y="1753"/>
                  </a:lnTo>
                  <a:lnTo>
                    <a:pt x="3019" y="1874"/>
                  </a:lnTo>
                  <a:lnTo>
                    <a:pt x="2964" y="1874"/>
                  </a:lnTo>
                  <a:lnTo>
                    <a:pt x="2964" y="1651"/>
                  </a:lnTo>
                  <a:lnTo>
                    <a:pt x="3019" y="1651"/>
                  </a:lnTo>
                  <a:lnTo>
                    <a:pt x="3019" y="1670"/>
                  </a:lnTo>
                  <a:lnTo>
                    <a:pt x="3019" y="1670"/>
                  </a:lnTo>
                  <a:lnTo>
                    <a:pt x="3024" y="1664"/>
                  </a:lnTo>
                  <a:lnTo>
                    <a:pt x="3030" y="1659"/>
                  </a:lnTo>
                  <a:lnTo>
                    <a:pt x="3036" y="1655"/>
                  </a:lnTo>
                  <a:lnTo>
                    <a:pt x="3042" y="1652"/>
                  </a:lnTo>
                  <a:lnTo>
                    <a:pt x="3048" y="1649"/>
                  </a:lnTo>
                  <a:lnTo>
                    <a:pt x="3054" y="1648"/>
                  </a:lnTo>
                  <a:lnTo>
                    <a:pt x="3061" y="1646"/>
                  </a:lnTo>
                  <a:lnTo>
                    <a:pt x="3069" y="1645"/>
                  </a:lnTo>
                  <a:lnTo>
                    <a:pt x="3069" y="1645"/>
                  </a:lnTo>
                  <a:lnTo>
                    <a:pt x="3080" y="1646"/>
                  </a:lnTo>
                  <a:lnTo>
                    <a:pt x="3091" y="1650"/>
                  </a:lnTo>
                  <a:lnTo>
                    <a:pt x="3101" y="1653"/>
                  </a:lnTo>
                  <a:lnTo>
                    <a:pt x="3110" y="1659"/>
                  </a:lnTo>
                  <a:lnTo>
                    <a:pt x="3096" y="1713"/>
                  </a:lnTo>
                  <a:close/>
                  <a:moveTo>
                    <a:pt x="597" y="1591"/>
                  </a:moveTo>
                  <a:lnTo>
                    <a:pt x="597" y="1619"/>
                  </a:lnTo>
                  <a:lnTo>
                    <a:pt x="541" y="1619"/>
                  </a:lnTo>
                  <a:lnTo>
                    <a:pt x="541" y="1563"/>
                  </a:lnTo>
                  <a:lnTo>
                    <a:pt x="597" y="1563"/>
                  </a:lnTo>
                  <a:lnTo>
                    <a:pt x="597" y="1591"/>
                  </a:lnTo>
                  <a:close/>
                  <a:moveTo>
                    <a:pt x="981" y="1651"/>
                  </a:moveTo>
                  <a:lnTo>
                    <a:pt x="1037" y="1651"/>
                  </a:lnTo>
                  <a:lnTo>
                    <a:pt x="1037" y="1751"/>
                  </a:lnTo>
                  <a:lnTo>
                    <a:pt x="1037" y="1874"/>
                  </a:lnTo>
                  <a:lnTo>
                    <a:pt x="981" y="1874"/>
                  </a:lnTo>
                  <a:lnTo>
                    <a:pt x="981" y="1651"/>
                  </a:lnTo>
                  <a:close/>
                  <a:moveTo>
                    <a:pt x="1037" y="1591"/>
                  </a:moveTo>
                  <a:lnTo>
                    <a:pt x="1037" y="1619"/>
                  </a:lnTo>
                  <a:lnTo>
                    <a:pt x="981" y="1619"/>
                  </a:lnTo>
                  <a:lnTo>
                    <a:pt x="981" y="1563"/>
                  </a:lnTo>
                  <a:lnTo>
                    <a:pt x="1037" y="1563"/>
                  </a:lnTo>
                  <a:lnTo>
                    <a:pt x="1037" y="1591"/>
                  </a:lnTo>
                  <a:close/>
                  <a:moveTo>
                    <a:pt x="2558" y="2058"/>
                  </a:moveTo>
                  <a:lnTo>
                    <a:pt x="2558" y="2058"/>
                  </a:lnTo>
                  <a:lnTo>
                    <a:pt x="2552" y="2053"/>
                  </a:lnTo>
                  <a:lnTo>
                    <a:pt x="2546" y="2049"/>
                  </a:lnTo>
                  <a:lnTo>
                    <a:pt x="2541" y="2046"/>
                  </a:lnTo>
                  <a:lnTo>
                    <a:pt x="2534" y="2042"/>
                  </a:lnTo>
                  <a:lnTo>
                    <a:pt x="2529" y="2040"/>
                  </a:lnTo>
                  <a:lnTo>
                    <a:pt x="2522" y="2039"/>
                  </a:lnTo>
                  <a:lnTo>
                    <a:pt x="2508" y="2037"/>
                  </a:lnTo>
                  <a:lnTo>
                    <a:pt x="2508" y="2037"/>
                  </a:lnTo>
                  <a:lnTo>
                    <a:pt x="2498" y="2038"/>
                  </a:lnTo>
                  <a:lnTo>
                    <a:pt x="2489" y="2039"/>
                  </a:lnTo>
                  <a:lnTo>
                    <a:pt x="2480" y="2042"/>
                  </a:lnTo>
                  <a:lnTo>
                    <a:pt x="2471" y="2046"/>
                  </a:lnTo>
                  <a:lnTo>
                    <a:pt x="2463" y="2050"/>
                  </a:lnTo>
                  <a:lnTo>
                    <a:pt x="2456" y="2055"/>
                  </a:lnTo>
                  <a:lnTo>
                    <a:pt x="2450" y="2061"/>
                  </a:lnTo>
                  <a:lnTo>
                    <a:pt x="2443" y="2068"/>
                  </a:lnTo>
                  <a:lnTo>
                    <a:pt x="2439" y="2076"/>
                  </a:lnTo>
                  <a:lnTo>
                    <a:pt x="2433" y="2085"/>
                  </a:lnTo>
                  <a:lnTo>
                    <a:pt x="2430" y="2093"/>
                  </a:lnTo>
                  <a:lnTo>
                    <a:pt x="2426" y="2105"/>
                  </a:lnTo>
                  <a:lnTo>
                    <a:pt x="2423" y="2115"/>
                  </a:lnTo>
                  <a:lnTo>
                    <a:pt x="2422" y="2127"/>
                  </a:lnTo>
                  <a:lnTo>
                    <a:pt x="2421" y="2139"/>
                  </a:lnTo>
                  <a:lnTo>
                    <a:pt x="2420" y="2152"/>
                  </a:lnTo>
                  <a:lnTo>
                    <a:pt x="2420" y="2152"/>
                  </a:lnTo>
                  <a:lnTo>
                    <a:pt x="2421" y="2166"/>
                  </a:lnTo>
                  <a:lnTo>
                    <a:pt x="2422" y="2178"/>
                  </a:lnTo>
                  <a:lnTo>
                    <a:pt x="2423" y="2190"/>
                  </a:lnTo>
                  <a:lnTo>
                    <a:pt x="2426" y="2202"/>
                  </a:lnTo>
                  <a:lnTo>
                    <a:pt x="2429" y="2212"/>
                  </a:lnTo>
                  <a:lnTo>
                    <a:pt x="2433" y="2222"/>
                  </a:lnTo>
                  <a:lnTo>
                    <a:pt x="2438" y="2231"/>
                  </a:lnTo>
                  <a:lnTo>
                    <a:pt x="2443" y="2239"/>
                  </a:lnTo>
                  <a:lnTo>
                    <a:pt x="2449" y="2247"/>
                  </a:lnTo>
                  <a:lnTo>
                    <a:pt x="2455" y="2252"/>
                  </a:lnTo>
                  <a:lnTo>
                    <a:pt x="2462" y="2258"/>
                  </a:lnTo>
                  <a:lnTo>
                    <a:pt x="2470" y="2262"/>
                  </a:lnTo>
                  <a:lnTo>
                    <a:pt x="2479" y="2267"/>
                  </a:lnTo>
                  <a:lnTo>
                    <a:pt x="2488" y="2269"/>
                  </a:lnTo>
                  <a:lnTo>
                    <a:pt x="2496" y="2270"/>
                  </a:lnTo>
                  <a:lnTo>
                    <a:pt x="2506" y="2271"/>
                  </a:lnTo>
                  <a:lnTo>
                    <a:pt x="2506" y="2271"/>
                  </a:lnTo>
                  <a:lnTo>
                    <a:pt x="2513" y="2270"/>
                  </a:lnTo>
                  <a:lnTo>
                    <a:pt x="2521" y="2269"/>
                  </a:lnTo>
                  <a:lnTo>
                    <a:pt x="2528" y="2268"/>
                  </a:lnTo>
                  <a:lnTo>
                    <a:pt x="2533" y="2266"/>
                  </a:lnTo>
                  <a:lnTo>
                    <a:pt x="2540" y="2262"/>
                  </a:lnTo>
                  <a:lnTo>
                    <a:pt x="2546" y="2259"/>
                  </a:lnTo>
                  <a:lnTo>
                    <a:pt x="2552" y="2255"/>
                  </a:lnTo>
                  <a:lnTo>
                    <a:pt x="2558" y="2249"/>
                  </a:lnTo>
                  <a:lnTo>
                    <a:pt x="2558" y="2266"/>
                  </a:lnTo>
                  <a:lnTo>
                    <a:pt x="2613" y="2266"/>
                  </a:lnTo>
                  <a:lnTo>
                    <a:pt x="2613" y="1949"/>
                  </a:lnTo>
                  <a:lnTo>
                    <a:pt x="2558" y="1977"/>
                  </a:lnTo>
                  <a:lnTo>
                    <a:pt x="2558" y="2058"/>
                  </a:lnTo>
                  <a:close/>
                  <a:moveTo>
                    <a:pt x="2519" y="2220"/>
                  </a:moveTo>
                  <a:lnTo>
                    <a:pt x="2519" y="2220"/>
                  </a:lnTo>
                  <a:lnTo>
                    <a:pt x="2511" y="2219"/>
                  </a:lnTo>
                  <a:lnTo>
                    <a:pt x="2504" y="2217"/>
                  </a:lnTo>
                  <a:lnTo>
                    <a:pt x="2496" y="2214"/>
                  </a:lnTo>
                  <a:lnTo>
                    <a:pt x="2490" y="2207"/>
                  </a:lnTo>
                  <a:lnTo>
                    <a:pt x="2484" y="2198"/>
                  </a:lnTo>
                  <a:lnTo>
                    <a:pt x="2480" y="2186"/>
                  </a:lnTo>
                  <a:lnTo>
                    <a:pt x="2478" y="2170"/>
                  </a:lnTo>
                  <a:lnTo>
                    <a:pt x="2476" y="2150"/>
                  </a:lnTo>
                  <a:lnTo>
                    <a:pt x="2476" y="2150"/>
                  </a:lnTo>
                  <a:lnTo>
                    <a:pt x="2478" y="2133"/>
                  </a:lnTo>
                  <a:lnTo>
                    <a:pt x="2480" y="2119"/>
                  </a:lnTo>
                  <a:lnTo>
                    <a:pt x="2484" y="2108"/>
                  </a:lnTo>
                  <a:lnTo>
                    <a:pt x="2490" y="2100"/>
                  </a:lnTo>
                  <a:lnTo>
                    <a:pt x="2496" y="2095"/>
                  </a:lnTo>
                  <a:lnTo>
                    <a:pt x="2503" y="2090"/>
                  </a:lnTo>
                  <a:lnTo>
                    <a:pt x="2511" y="2089"/>
                  </a:lnTo>
                  <a:lnTo>
                    <a:pt x="2518" y="2088"/>
                  </a:lnTo>
                  <a:lnTo>
                    <a:pt x="2518" y="2088"/>
                  </a:lnTo>
                  <a:lnTo>
                    <a:pt x="2525" y="2089"/>
                  </a:lnTo>
                  <a:lnTo>
                    <a:pt x="2532" y="2090"/>
                  </a:lnTo>
                  <a:lnTo>
                    <a:pt x="2538" y="2092"/>
                  </a:lnTo>
                  <a:lnTo>
                    <a:pt x="2543" y="2096"/>
                  </a:lnTo>
                  <a:lnTo>
                    <a:pt x="2548" y="2099"/>
                  </a:lnTo>
                  <a:lnTo>
                    <a:pt x="2552" y="2102"/>
                  </a:lnTo>
                  <a:lnTo>
                    <a:pt x="2558" y="2110"/>
                  </a:lnTo>
                  <a:lnTo>
                    <a:pt x="2558" y="2198"/>
                  </a:lnTo>
                  <a:lnTo>
                    <a:pt x="2558" y="2198"/>
                  </a:lnTo>
                  <a:lnTo>
                    <a:pt x="2551" y="2206"/>
                  </a:lnTo>
                  <a:lnTo>
                    <a:pt x="2543" y="2212"/>
                  </a:lnTo>
                  <a:lnTo>
                    <a:pt x="2538" y="2216"/>
                  </a:lnTo>
                  <a:lnTo>
                    <a:pt x="2532" y="2218"/>
                  </a:lnTo>
                  <a:lnTo>
                    <a:pt x="2525" y="2219"/>
                  </a:lnTo>
                  <a:lnTo>
                    <a:pt x="2519" y="2220"/>
                  </a:lnTo>
                  <a:lnTo>
                    <a:pt x="2519" y="2220"/>
                  </a:lnTo>
                  <a:close/>
                  <a:moveTo>
                    <a:pt x="677" y="2105"/>
                  </a:moveTo>
                  <a:lnTo>
                    <a:pt x="677" y="2105"/>
                  </a:lnTo>
                  <a:lnTo>
                    <a:pt x="669" y="2100"/>
                  </a:lnTo>
                  <a:lnTo>
                    <a:pt x="660" y="2096"/>
                  </a:lnTo>
                  <a:lnTo>
                    <a:pt x="650" y="2093"/>
                  </a:lnTo>
                  <a:lnTo>
                    <a:pt x="640" y="2092"/>
                  </a:lnTo>
                  <a:lnTo>
                    <a:pt x="640" y="2092"/>
                  </a:lnTo>
                  <a:lnTo>
                    <a:pt x="631" y="2093"/>
                  </a:lnTo>
                  <a:lnTo>
                    <a:pt x="622" y="2096"/>
                  </a:lnTo>
                  <a:lnTo>
                    <a:pt x="616" y="2100"/>
                  </a:lnTo>
                  <a:lnTo>
                    <a:pt x="610" y="2106"/>
                  </a:lnTo>
                  <a:lnTo>
                    <a:pt x="606" y="2112"/>
                  </a:lnTo>
                  <a:lnTo>
                    <a:pt x="604" y="2121"/>
                  </a:lnTo>
                  <a:lnTo>
                    <a:pt x="601" y="2132"/>
                  </a:lnTo>
                  <a:lnTo>
                    <a:pt x="600" y="2145"/>
                  </a:lnTo>
                  <a:lnTo>
                    <a:pt x="600" y="2266"/>
                  </a:lnTo>
                  <a:lnTo>
                    <a:pt x="546" y="2266"/>
                  </a:lnTo>
                  <a:lnTo>
                    <a:pt x="546" y="2042"/>
                  </a:lnTo>
                  <a:lnTo>
                    <a:pt x="600" y="2042"/>
                  </a:lnTo>
                  <a:lnTo>
                    <a:pt x="600" y="2061"/>
                  </a:lnTo>
                  <a:lnTo>
                    <a:pt x="600" y="2061"/>
                  </a:lnTo>
                  <a:lnTo>
                    <a:pt x="606" y="2056"/>
                  </a:lnTo>
                  <a:lnTo>
                    <a:pt x="611" y="2050"/>
                  </a:lnTo>
                  <a:lnTo>
                    <a:pt x="617" y="2047"/>
                  </a:lnTo>
                  <a:lnTo>
                    <a:pt x="624" y="2043"/>
                  </a:lnTo>
                  <a:lnTo>
                    <a:pt x="629" y="2040"/>
                  </a:lnTo>
                  <a:lnTo>
                    <a:pt x="636" y="2039"/>
                  </a:lnTo>
                  <a:lnTo>
                    <a:pt x="644" y="2038"/>
                  </a:lnTo>
                  <a:lnTo>
                    <a:pt x="650" y="2037"/>
                  </a:lnTo>
                  <a:lnTo>
                    <a:pt x="650" y="2037"/>
                  </a:lnTo>
                  <a:lnTo>
                    <a:pt x="661" y="2038"/>
                  </a:lnTo>
                  <a:lnTo>
                    <a:pt x="672" y="2041"/>
                  </a:lnTo>
                  <a:lnTo>
                    <a:pt x="684" y="2046"/>
                  </a:lnTo>
                  <a:lnTo>
                    <a:pt x="692" y="2051"/>
                  </a:lnTo>
                  <a:lnTo>
                    <a:pt x="677" y="2105"/>
                  </a:lnTo>
                  <a:close/>
                  <a:moveTo>
                    <a:pt x="242" y="2042"/>
                  </a:moveTo>
                  <a:lnTo>
                    <a:pt x="297" y="2042"/>
                  </a:lnTo>
                  <a:lnTo>
                    <a:pt x="233" y="2266"/>
                  </a:lnTo>
                  <a:lnTo>
                    <a:pt x="186" y="2266"/>
                  </a:lnTo>
                  <a:lnTo>
                    <a:pt x="161" y="2174"/>
                  </a:lnTo>
                  <a:lnTo>
                    <a:pt x="161" y="2174"/>
                  </a:lnTo>
                  <a:lnTo>
                    <a:pt x="149" y="2125"/>
                  </a:lnTo>
                  <a:lnTo>
                    <a:pt x="149" y="2125"/>
                  </a:lnTo>
                  <a:lnTo>
                    <a:pt x="143" y="2148"/>
                  </a:lnTo>
                  <a:lnTo>
                    <a:pt x="137" y="2175"/>
                  </a:lnTo>
                  <a:lnTo>
                    <a:pt x="111" y="2266"/>
                  </a:lnTo>
                  <a:lnTo>
                    <a:pt x="63" y="2266"/>
                  </a:lnTo>
                  <a:lnTo>
                    <a:pt x="63" y="2265"/>
                  </a:lnTo>
                  <a:lnTo>
                    <a:pt x="0" y="2042"/>
                  </a:lnTo>
                  <a:lnTo>
                    <a:pt x="58" y="2042"/>
                  </a:lnTo>
                  <a:lnTo>
                    <a:pt x="78" y="2126"/>
                  </a:lnTo>
                  <a:lnTo>
                    <a:pt x="78" y="2126"/>
                  </a:lnTo>
                  <a:lnTo>
                    <a:pt x="83" y="2152"/>
                  </a:lnTo>
                  <a:lnTo>
                    <a:pt x="89" y="2180"/>
                  </a:lnTo>
                  <a:lnTo>
                    <a:pt x="89" y="2180"/>
                  </a:lnTo>
                  <a:lnTo>
                    <a:pt x="96" y="2152"/>
                  </a:lnTo>
                  <a:lnTo>
                    <a:pt x="102" y="2125"/>
                  </a:lnTo>
                  <a:lnTo>
                    <a:pt x="126" y="2042"/>
                  </a:lnTo>
                  <a:lnTo>
                    <a:pt x="173" y="2042"/>
                  </a:lnTo>
                  <a:lnTo>
                    <a:pt x="197" y="2125"/>
                  </a:lnTo>
                  <a:lnTo>
                    <a:pt x="197" y="2125"/>
                  </a:lnTo>
                  <a:lnTo>
                    <a:pt x="203" y="2151"/>
                  </a:lnTo>
                  <a:lnTo>
                    <a:pt x="210" y="2181"/>
                  </a:lnTo>
                  <a:lnTo>
                    <a:pt x="210" y="2181"/>
                  </a:lnTo>
                  <a:lnTo>
                    <a:pt x="215" y="2156"/>
                  </a:lnTo>
                  <a:lnTo>
                    <a:pt x="221" y="2125"/>
                  </a:lnTo>
                  <a:lnTo>
                    <a:pt x="242" y="2042"/>
                  </a:lnTo>
                  <a:close/>
                  <a:moveTo>
                    <a:pt x="409" y="2037"/>
                  </a:moveTo>
                  <a:lnTo>
                    <a:pt x="409" y="2037"/>
                  </a:lnTo>
                  <a:lnTo>
                    <a:pt x="399" y="2038"/>
                  </a:lnTo>
                  <a:lnTo>
                    <a:pt x="388" y="2039"/>
                  </a:lnTo>
                  <a:lnTo>
                    <a:pt x="378" y="2042"/>
                  </a:lnTo>
                  <a:lnTo>
                    <a:pt x="369" y="2046"/>
                  </a:lnTo>
                  <a:lnTo>
                    <a:pt x="360" y="2050"/>
                  </a:lnTo>
                  <a:lnTo>
                    <a:pt x="351" y="2056"/>
                  </a:lnTo>
                  <a:lnTo>
                    <a:pt x="343" y="2062"/>
                  </a:lnTo>
                  <a:lnTo>
                    <a:pt x="337" y="2070"/>
                  </a:lnTo>
                  <a:lnTo>
                    <a:pt x="330" y="2078"/>
                  </a:lnTo>
                  <a:lnTo>
                    <a:pt x="325" y="2087"/>
                  </a:lnTo>
                  <a:lnTo>
                    <a:pt x="319" y="2097"/>
                  </a:lnTo>
                  <a:lnTo>
                    <a:pt x="316" y="2107"/>
                  </a:lnTo>
                  <a:lnTo>
                    <a:pt x="312" y="2118"/>
                  </a:lnTo>
                  <a:lnTo>
                    <a:pt x="310" y="2129"/>
                  </a:lnTo>
                  <a:lnTo>
                    <a:pt x="308" y="2141"/>
                  </a:lnTo>
                  <a:lnTo>
                    <a:pt x="308" y="2155"/>
                  </a:lnTo>
                  <a:lnTo>
                    <a:pt x="308" y="2155"/>
                  </a:lnTo>
                  <a:lnTo>
                    <a:pt x="308" y="2167"/>
                  </a:lnTo>
                  <a:lnTo>
                    <a:pt x="310" y="2179"/>
                  </a:lnTo>
                  <a:lnTo>
                    <a:pt x="312" y="2190"/>
                  </a:lnTo>
                  <a:lnTo>
                    <a:pt x="316" y="2201"/>
                  </a:lnTo>
                  <a:lnTo>
                    <a:pt x="319" y="2211"/>
                  </a:lnTo>
                  <a:lnTo>
                    <a:pt x="325" y="2221"/>
                  </a:lnTo>
                  <a:lnTo>
                    <a:pt x="330" y="2230"/>
                  </a:lnTo>
                  <a:lnTo>
                    <a:pt x="337" y="2238"/>
                  </a:lnTo>
                  <a:lnTo>
                    <a:pt x="343" y="2246"/>
                  </a:lnTo>
                  <a:lnTo>
                    <a:pt x="351" y="2252"/>
                  </a:lnTo>
                  <a:lnTo>
                    <a:pt x="360" y="2258"/>
                  </a:lnTo>
                  <a:lnTo>
                    <a:pt x="369" y="2262"/>
                  </a:lnTo>
                  <a:lnTo>
                    <a:pt x="378" y="2266"/>
                  </a:lnTo>
                  <a:lnTo>
                    <a:pt x="388" y="2269"/>
                  </a:lnTo>
                  <a:lnTo>
                    <a:pt x="399" y="2270"/>
                  </a:lnTo>
                  <a:lnTo>
                    <a:pt x="409" y="2271"/>
                  </a:lnTo>
                  <a:lnTo>
                    <a:pt x="409" y="2271"/>
                  </a:lnTo>
                  <a:lnTo>
                    <a:pt x="420" y="2270"/>
                  </a:lnTo>
                  <a:lnTo>
                    <a:pt x="431" y="2269"/>
                  </a:lnTo>
                  <a:lnTo>
                    <a:pt x="441" y="2266"/>
                  </a:lnTo>
                  <a:lnTo>
                    <a:pt x="450" y="2262"/>
                  </a:lnTo>
                  <a:lnTo>
                    <a:pt x="459" y="2258"/>
                  </a:lnTo>
                  <a:lnTo>
                    <a:pt x="468" y="2252"/>
                  </a:lnTo>
                  <a:lnTo>
                    <a:pt x="476" y="2246"/>
                  </a:lnTo>
                  <a:lnTo>
                    <a:pt x="482" y="2238"/>
                  </a:lnTo>
                  <a:lnTo>
                    <a:pt x="489" y="2230"/>
                  </a:lnTo>
                  <a:lnTo>
                    <a:pt x="495" y="2221"/>
                  </a:lnTo>
                  <a:lnTo>
                    <a:pt x="499" y="2211"/>
                  </a:lnTo>
                  <a:lnTo>
                    <a:pt x="504" y="2201"/>
                  </a:lnTo>
                  <a:lnTo>
                    <a:pt x="507" y="2190"/>
                  </a:lnTo>
                  <a:lnTo>
                    <a:pt x="509" y="2179"/>
                  </a:lnTo>
                  <a:lnTo>
                    <a:pt x="511" y="2167"/>
                  </a:lnTo>
                  <a:lnTo>
                    <a:pt x="511" y="2155"/>
                  </a:lnTo>
                  <a:lnTo>
                    <a:pt x="511" y="2155"/>
                  </a:lnTo>
                  <a:lnTo>
                    <a:pt x="511" y="2141"/>
                  </a:lnTo>
                  <a:lnTo>
                    <a:pt x="509" y="2129"/>
                  </a:lnTo>
                  <a:lnTo>
                    <a:pt x="507" y="2118"/>
                  </a:lnTo>
                  <a:lnTo>
                    <a:pt x="504" y="2107"/>
                  </a:lnTo>
                  <a:lnTo>
                    <a:pt x="499" y="2097"/>
                  </a:lnTo>
                  <a:lnTo>
                    <a:pt x="495" y="2087"/>
                  </a:lnTo>
                  <a:lnTo>
                    <a:pt x="489" y="2078"/>
                  </a:lnTo>
                  <a:lnTo>
                    <a:pt x="482" y="2070"/>
                  </a:lnTo>
                  <a:lnTo>
                    <a:pt x="476" y="2062"/>
                  </a:lnTo>
                  <a:lnTo>
                    <a:pt x="468" y="2056"/>
                  </a:lnTo>
                  <a:lnTo>
                    <a:pt x="459" y="2050"/>
                  </a:lnTo>
                  <a:lnTo>
                    <a:pt x="450" y="2046"/>
                  </a:lnTo>
                  <a:lnTo>
                    <a:pt x="441" y="2042"/>
                  </a:lnTo>
                  <a:lnTo>
                    <a:pt x="431" y="2039"/>
                  </a:lnTo>
                  <a:lnTo>
                    <a:pt x="420" y="2038"/>
                  </a:lnTo>
                  <a:lnTo>
                    <a:pt x="409" y="2037"/>
                  </a:lnTo>
                  <a:lnTo>
                    <a:pt x="409" y="2037"/>
                  </a:lnTo>
                  <a:close/>
                  <a:moveTo>
                    <a:pt x="409" y="2219"/>
                  </a:moveTo>
                  <a:lnTo>
                    <a:pt x="409" y="2219"/>
                  </a:lnTo>
                  <a:lnTo>
                    <a:pt x="399" y="2218"/>
                  </a:lnTo>
                  <a:lnTo>
                    <a:pt x="390" y="2215"/>
                  </a:lnTo>
                  <a:lnTo>
                    <a:pt x="383" y="2209"/>
                  </a:lnTo>
                  <a:lnTo>
                    <a:pt x="377" y="2201"/>
                  </a:lnTo>
                  <a:lnTo>
                    <a:pt x="371" y="2192"/>
                  </a:lnTo>
                  <a:lnTo>
                    <a:pt x="367" y="2181"/>
                  </a:lnTo>
                  <a:lnTo>
                    <a:pt x="365" y="2168"/>
                  </a:lnTo>
                  <a:lnTo>
                    <a:pt x="365" y="2155"/>
                  </a:lnTo>
                  <a:lnTo>
                    <a:pt x="365" y="2155"/>
                  </a:lnTo>
                  <a:lnTo>
                    <a:pt x="365" y="2140"/>
                  </a:lnTo>
                  <a:lnTo>
                    <a:pt x="367" y="2127"/>
                  </a:lnTo>
                  <a:lnTo>
                    <a:pt x="371" y="2117"/>
                  </a:lnTo>
                  <a:lnTo>
                    <a:pt x="377" y="2107"/>
                  </a:lnTo>
                  <a:lnTo>
                    <a:pt x="383" y="2099"/>
                  </a:lnTo>
                  <a:lnTo>
                    <a:pt x="390" y="2093"/>
                  </a:lnTo>
                  <a:lnTo>
                    <a:pt x="399" y="2090"/>
                  </a:lnTo>
                  <a:lnTo>
                    <a:pt x="409" y="2089"/>
                  </a:lnTo>
                  <a:lnTo>
                    <a:pt x="409" y="2089"/>
                  </a:lnTo>
                  <a:lnTo>
                    <a:pt x="419" y="2090"/>
                  </a:lnTo>
                  <a:lnTo>
                    <a:pt x="428" y="2093"/>
                  </a:lnTo>
                  <a:lnTo>
                    <a:pt x="436" y="2099"/>
                  </a:lnTo>
                  <a:lnTo>
                    <a:pt x="442" y="2107"/>
                  </a:lnTo>
                  <a:lnTo>
                    <a:pt x="448" y="2117"/>
                  </a:lnTo>
                  <a:lnTo>
                    <a:pt x="451" y="2127"/>
                  </a:lnTo>
                  <a:lnTo>
                    <a:pt x="453" y="2140"/>
                  </a:lnTo>
                  <a:lnTo>
                    <a:pt x="455" y="2155"/>
                  </a:lnTo>
                  <a:lnTo>
                    <a:pt x="455" y="2155"/>
                  </a:lnTo>
                  <a:lnTo>
                    <a:pt x="453" y="2168"/>
                  </a:lnTo>
                  <a:lnTo>
                    <a:pt x="451" y="2181"/>
                  </a:lnTo>
                  <a:lnTo>
                    <a:pt x="448" y="2192"/>
                  </a:lnTo>
                  <a:lnTo>
                    <a:pt x="442" y="2201"/>
                  </a:lnTo>
                  <a:lnTo>
                    <a:pt x="436" y="2209"/>
                  </a:lnTo>
                  <a:lnTo>
                    <a:pt x="428" y="2215"/>
                  </a:lnTo>
                  <a:lnTo>
                    <a:pt x="419" y="2218"/>
                  </a:lnTo>
                  <a:lnTo>
                    <a:pt x="409" y="2219"/>
                  </a:lnTo>
                  <a:lnTo>
                    <a:pt x="409" y="2219"/>
                  </a:lnTo>
                  <a:close/>
                  <a:moveTo>
                    <a:pt x="2285" y="2105"/>
                  </a:moveTo>
                  <a:lnTo>
                    <a:pt x="2285" y="2105"/>
                  </a:lnTo>
                  <a:lnTo>
                    <a:pt x="2276" y="2100"/>
                  </a:lnTo>
                  <a:lnTo>
                    <a:pt x="2267" y="2096"/>
                  </a:lnTo>
                  <a:lnTo>
                    <a:pt x="2257" y="2093"/>
                  </a:lnTo>
                  <a:lnTo>
                    <a:pt x="2249" y="2092"/>
                  </a:lnTo>
                  <a:lnTo>
                    <a:pt x="2249" y="2092"/>
                  </a:lnTo>
                  <a:lnTo>
                    <a:pt x="2239" y="2093"/>
                  </a:lnTo>
                  <a:lnTo>
                    <a:pt x="2231" y="2096"/>
                  </a:lnTo>
                  <a:lnTo>
                    <a:pt x="2224" y="2100"/>
                  </a:lnTo>
                  <a:lnTo>
                    <a:pt x="2219" y="2106"/>
                  </a:lnTo>
                  <a:lnTo>
                    <a:pt x="2214" y="2112"/>
                  </a:lnTo>
                  <a:lnTo>
                    <a:pt x="2211" y="2121"/>
                  </a:lnTo>
                  <a:lnTo>
                    <a:pt x="2209" y="2132"/>
                  </a:lnTo>
                  <a:lnTo>
                    <a:pt x="2209" y="2145"/>
                  </a:lnTo>
                  <a:lnTo>
                    <a:pt x="2209" y="2266"/>
                  </a:lnTo>
                  <a:lnTo>
                    <a:pt x="2153" y="2266"/>
                  </a:lnTo>
                  <a:lnTo>
                    <a:pt x="2153" y="2042"/>
                  </a:lnTo>
                  <a:lnTo>
                    <a:pt x="2209" y="2042"/>
                  </a:lnTo>
                  <a:lnTo>
                    <a:pt x="2209" y="2061"/>
                  </a:lnTo>
                  <a:lnTo>
                    <a:pt x="2209" y="2061"/>
                  </a:lnTo>
                  <a:lnTo>
                    <a:pt x="2213" y="2056"/>
                  </a:lnTo>
                  <a:lnTo>
                    <a:pt x="2219" y="2050"/>
                  </a:lnTo>
                  <a:lnTo>
                    <a:pt x="2224" y="2047"/>
                  </a:lnTo>
                  <a:lnTo>
                    <a:pt x="2231" y="2043"/>
                  </a:lnTo>
                  <a:lnTo>
                    <a:pt x="2237" y="2040"/>
                  </a:lnTo>
                  <a:lnTo>
                    <a:pt x="2244" y="2039"/>
                  </a:lnTo>
                  <a:lnTo>
                    <a:pt x="2251" y="2038"/>
                  </a:lnTo>
                  <a:lnTo>
                    <a:pt x="2257" y="2037"/>
                  </a:lnTo>
                  <a:lnTo>
                    <a:pt x="2257" y="2037"/>
                  </a:lnTo>
                  <a:lnTo>
                    <a:pt x="2269" y="2038"/>
                  </a:lnTo>
                  <a:lnTo>
                    <a:pt x="2280" y="2041"/>
                  </a:lnTo>
                  <a:lnTo>
                    <a:pt x="2291" y="2046"/>
                  </a:lnTo>
                  <a:lnTo>
                    <a:pt x="2300" y="2051"/>
                  </a:lnTo>
                  <a:lnTo>
                    <a:pt x="2285" y="2105"/>
                  </a:lnTo>
                  <a:close/>
                  <a:moveTo>
                    <a:pt x="1850" y="2042"/>
                  </a:moveTo>
                  <a:lnTo>
                    <a:pt x="1904" y="2042"/>
                  </a:lnTo>
                  <a:lnTo>
                    <a:pt x="1841" y="2266"/>
                  </a:lnTo>
                  <a:lnTo>
                    <a:pt x="1793" y="2266"/>
                  </a:lnTo>
                  <a:lnTo>
                    <a:pt x="1768" y="2174"/>
                  </a:lnTo>
                  <a:lnTo>
                    <a:pt x="1768" y="2174"/>
                  </a:lnTo>
                  <a:lnTo>
                    <a:pt x="1756" y="2125"/>
                  </a:lnTo>
                  <a:lnTo>
                    <a:pt x="1756" y="2125"/>
                  </a:lnTo>
                  <a:lnTo>
                    <a:pt x="1751" y="2148"/>
                  </a:lnTo>
                  <a:lnTo>
                    <a:pt x="1744" y="2175"/>
                  </a:lnTo>
                  <a:lnTo>
                    <a:pt x="1720" y="2266"/>
                  </a:lnTo>
                  <a:lnTo>
                    <a:pt x="1672" y="2266"/>
                  </a:lnTo>
                  <a:lnTo>
                    <a:pt x="1671" y="2265"/>
                  </a:lnTo>
                  <a:lnTo>
                    <a:pt x="1608" y="2042"/>
                  </a:lnTo>
                  <a:lnTo>
                    <a:pt x="1665" y="2042"/>
                  </a:lnTo>
                  <a:lnTo>
                    <a:pt x="1686" y="2126"/>
                  </a:lnTo>
                  <a:lnTo>
                    <a:pt x="1686" y="2126"/>
                  </a:lnTo>
                  <a:lnTo>
                    <a:pt x="1692" y="2152"/>
                  </a:lnTo>
                  <a:lnTo>
                    <a:pt x="1697" y="2180"/>
                  </a:lnTo>
                  <a:lnTo>
                    <a:pt x="1697" y="2180"/>
                  </a:lnTo>
                  <a:lnTo>
                    <a:pt x="1703" y="2152"/>
                  </a:lnTo>
                  <a:lnTo>
                    <a:pt x="1711" y="2125"/>
                  </a:lnTo>
                  <a:lnTo>
                    <a:pt x="1734" y="2042"/>
                  </a:lnTo>
                  <a:lnTo>
                    <a:pt x="1781" y="2042"/>
                  </a:lnTo>
                  <a:lnTo>
                    <a:pt x="1804" y="2125"/>
                  </a:lnTo>
                  <a:lnTo>
                    <a:pt x="1804" y="2125"/>
                  </a:lnTo>
                  <a:lnTo>
                    <a:pt x="1811" y="2151"/>
                  </a:lnTo>
                  <a:lnTo>
                    <a:pt x="1817" y="2181"/>
                  </a:lnTo>
                  <a:lnTo>
                    <a:pt x="1817" y="2181"/>
                  </a:lnTo>
                  <a:lnTo>
                    <a:pt x="1823" y="2156"/>
                  </a:lnTo>
                  <a:lnTo>
                    <a:pt x="1830" y="2125"/>
                  </a:lnTo>
                  <a:lnTo>
                    <a:pt x="1850" y="2042"/>
                  </a:lnTo>
                  <a:close/>
                  <a:moveTo>
                    <a:pt x="2016" y="2037"/>
                  </a:moveTo>
                  <a:lnTo>
                    <a:pt x="2016" y="2037"/>
                  </a:lnTo>
                  <a:lnTo>
                    <a:pt x="2006" y="2038"/>
                  </a:lnTo>
                  <a:lnTo>
                    <a:pt x="1995" y="2039"/>
                  </a:lnTo>
                  <a:lnTo>
                    <a:pt x="1985" y="2042"/>
                  </a:lnTo>
                  <a:lnTo>
                    <a:pt x="1976" y="2046"/>
                  </a:lnTo>
                  <a:lnTo>
                    <a:pt x="1967" y="2050"/>
                  </a:lnTo>
                  <a:lnTo>
                    <a:pt x="1958" y="2057"/>
                  </a:lnTo>
                  <a:lnTo>
                    <a:pt x="1951" y="2062"/>
                  </a:lnTo>
                  <a:lnTo>
                    <a:pt x="1944" y="2070"/>
                  </a:lnTo>
                  <a:lnTo>
                    <a:pt x="1937" y="2078"/>
                  </a:lnTo>
                  <a:lnTo>
                    <a:pt x="1932" y="2087"/>
                  </a:lnTo>
                  <a:lnTo>
                    <a:pt x="1926" y="2097"/>
                  </a:lnTo>
                  <a:lnTo>
                    <a:pt x="1923" y="2107"/>
                  </a:lnTo>
                  <a:lnTo>
                    <a:pt x="1920" y="2118"/>
                  </a:lnTo>
                  <a:lnTo>
                    <a:pt x="1916" y="2130"/>
                  </a:lnTo>
                  <a:lnTo>
                    <a:pt x="1915" y="2141"/>
                  </a:lnTo>
                  <a:lnTo>
                    <a:pt x="1915" y="2155"/>
                  </a:lnTo>
                  <a:lnTo>
                    <a:pt x="1915" y="2155"/>
                  </a:lnTo>
                  <a:lnTo>
                    <a:pt x="1915" y="2167"/>
                  </a:lnTo>
                  <a:lnTo>
                    <a:pt x="1916" y="2179"/>
                  </a:lnTo>
                  <a:lnTo>
                    <a:pt x="1920" y="2190"/>
                  </a:lnTo>
                  <a:lnTo>
                    <a:pt x="1923" y="2201"/>
                  </a:lnTo>
                  <a:lnTo>
                    <a:pt x="1926" y="2211"/>
                  </a:lnTo>
                  <a:lnTo>
                    <a:pt x="1932" y="2221"/>
                  </a:lnTo>
                  <a:lnTo>
                    <a:pt x="1937" y="2230"/>
                  </a:lnTo>
                  <a:lnTo>
                    <a:pt x="1944" y="2238"/>
                  </a:lnTo>
                  <a:lnTo>
                    <a:pt x="1951" y="2246"/>
                  </a:lnTo>
                  <a:lnTo>
                    <a:pt x="1958" y="2252"/>
                  </a:lnTo>
                  <a:lnTo>
                    <a:pt x="1967" y="2258"/>
                  </a:lnTo>
                  <a:lnTo>
                    <a:pt x="1976" y="2262"/>
                  </a:lnTo>
                  <a:lnTo>
                    <a:pt x="1985" y="2266"/>
                  </a:lnTo>
                  <a:lnTo>
                    <a:pt x="1995" y="2269"/>
                  </a:lnTo>
                  <a:lnTo>
                    <a:pt x="2006" y="2270"/>
                  </a:lnTo>
                  <a:lnTo>
                    <a:pt x="2016" y="2271"/>
                  </a:lnTo>
                  <a:lnTo>
                    <a:pt x="2016" y="2271"/>
                  </a:lnTo>
                  <a:lnTo>
                    <a:pt x="2027" y="2270"/>
                  </a:lnTo>
                  <a:lnTo>
                    <a:pt x="2039" y="2269"/>
                  </a:lnTo>
                  <a:lnTo>
                    <a:pt x="2049" y="2266"/>
                  </a:lnTo>
                  <a:lnTo>
                    <a:pt x="2057" y="2262"/>
                  </a:lnTo>
                  <a:lnTo>
                    <a:pt x="2066" y="2258"/>
                  </a:lnTo>
                  <a:lnTo>
                    <a:pt x="2075" y="2252"/>
                  </a:lnTo>
                  <a:lnTo>
                    <a:pt x="2083" y="2246"/>
                  </a:lnTo>
                  <a:lnTo>
                    <a:pt x="2090" y="2238"/>
                  </a:lnTo>
                  <a:lnTo>
                    <a:pt x="2096" y="2230"/>
                  </a:lnTo>
                  <a:lnTo>
                    <a:pt x="2102" y="2221"/>
                  </a:lnTo>
                  <a:lnTo>
                    <a:pt x="2106" y="2211"/>
                  </a:lnTo>
                  <a:lnTo>
                    <a:pt x="2111" y="2201"/>
                  </a:lnTo>
                  <a:lnTo>
                    <a:pt x="2114" y="2190"/>
                  </a:lnTo>
                  <a:lnTo>
                    <a:pt x="2116" y="2179"/>
                  </a:lnTo>
                  <a:lnTo>
                    <a:pt x="2119" y="2167"/>
                  </a:lnTo>
                  <a:lnTo>
                    <a:pt x="2119" y="2155"/>
                  </a:lnTo>
                  <a:lnTo>
                    <a:pt x="2119" y="2155"/>
                  </a:lnTo>
                  <a:lnTo>
                    <a:pt x="2119" y="2141"/>
                  </a:lnTo>
                  <a:lnTo>
                    <a:pt x="2116" y="2130"/>
                  </a:lnTo>
                  <a:lnTo>
                    <a:pt x="2114" y="2118"/>
                  </a:lnTo>
                  <a:lnTo>
                    <a:pt x="2111" y="2107"/>
                  </a:lnTo>
                  <a:lnTo>
                    <a:pt x="2106" y="2097"/>
                  </a:lnTo>
                  <a:lnTo>
                    <a:pt x="2102" y="2087"/>
                  </a:lnTo>
                  <a:lnTo>
                    <a:pt x="2096" y="2078"/>
                  </a:lnTo>
                  <a:lnTo>
                    <a:pt x="2090" y="2070"/>
                  </a:lnTo>
                  <a:lnTo>
                    <a:pt x="2083" y="2062"/>
                  </a:lnTo>
                  <a:lnTo>
                    <a:pt x="2075" y="2057"/>
                  </a:lnTo>
                  <a:lnTo>
                    <a:pt x="2066" y="2050"/>
                  </a:lnTo>
                  <a:lnTo>
                    <a:pt x="2057" y="2046"/>
                  </a:lnTo>
                  <a:lnTo>
                    <a:pt x="2049" y="2042"/>
                  </a:lnTo>
                  <a:lnTo>
                    <a:pt x="2039" y="2039"/>
                  </a:lnTo>
                  <a:lnTo>
                    <a:pt x="2027" y="2038"/>
                  </a:lnTo>
                  <a:lnTo>
                    <a:pt x="2016" y="2037"/>
                  </a:lnTo>
                  <a:lnTo>
                    <a:pt x="2016" y="2037"/>
                  </a:lnTo>
                  <a:close/>
                  <a:moveTo>
                    <a:pt x="2016" y="2219"/>
                  </a:moveTo>
                  <a:lnTo>
                    <a:pt x="2016" y="2219"/>
                  </a:lnTo>
                  <a:lnTo>
                    <a:pt x="2006" y="2218"/>
                  </a:lnTo>
                  <a:lnTo>
                    <a:pt x="1998" y="2215"/>
                  </a:lnTo>
                  <a:lnTo>
                    <a:pt x="1991" y="2209"/>
                  </a:lnTo>
                  <a:lnTo>
                    <a:pt x="1984" y="2201"/>
                  </a:lnTo>
                  <a:lnTo>
                    <a:pt x="1978" y="2192"/>
                  </a:lnTo>
                  <a:lnTo>
                    <a:pt x="1974" y="2181"/>
                  </a:lnTo>
                  <a:lnTo>
                    <a:pt x="1972" y="2168"/>
                  </a:lnTo>
                  <a:lnTo>
                    <a:pt x="1972" y="2155"/>
                  </a:lnTo>
                  <a:lnTo>
                    <a:pt x="1972" y="2155"/>
                  </a:lnTo>
                  <a:lnTo>
                    <a:pt x="1972" y="2140"/>
                  </a:lnTo>
                  <a:lnTo>
                    <a:pt x="1974" y="2128"/>
                  </a:lnTo>
                  <a:lnTo>
                    <a:pt x="1978" y="2117"/>
                  </a:lnTo>
                  <a:lnTo>
                    <a:pt x="1984" y="2107"/>
                  </a:lnTo>
                  <a:lnTo>
                    <a:pt x="1991" y="2099"/>
                  </a:lnTo>
                  <a:lnTo>
                    <a:pt x="1998" y="2093"/>
                  </a:lnTo>
                  <a:lnTo>
                    <a:pt x="2006" y="2090"/>
                  </a:lnTo>
                  <a:lnTo>
                    <a:pt x="2016" y="2089"/>
                  </a:lnTo>
                  <a:lnTo>
                    <a:pt x="2016" y="2089"/>
                  </a:lnTo>
                  <a:lnTo>
                    <a:pt x="2026" y="2090"/>
                  </a:lnTo>
                  <a:lnTo>
                    <a:pt x="2035" y="2093"/>
                  </a:lnTo>
                  <a:lnTo>
                    <a:pt x="2043" y="2099"/>
                  </a:lnTo>
                  <a:lnTo>
                    <a:pt x="2050" y="2107"/>
                  </a:lnTo>
                  <a:lnTo>
                    <a:pt x="2055" y="2117"/>
                  </a:lnTo>
                  <a:lnTo>
                    <a:pt x="2059" y="2128"/>
                  </a:lnTo>
                  <a:lnTo>
                    <a:pt x="2061" y="2140"/>
                  </a:lnTo>
                  <a:lnTo>
                    <a:pt x="2062" y="2155"/>
                  </a:lnTo>
                  <a:lnTo>
                    <a:pt x="2062" y="2155"/>
                  </a:lnTo>
                  <a:lnTo>
                    <a:pt x="2061" y="2168"/>
                  </a:lnTo>
                  <a:lnTo>
                    <a:pt x="2059" y="2181"/>
                  </a:lnTo>
                  <a:lnTo>
                    <a:pt x="2055" y="2192"/>
                  </a:lnTo>
                  <a:lnTo>
                    <a:pt x="2050" y="2201"/>
                  </a:lnTo>
                  <a:lnTo>
                    <a:pt x="2043" y="2209"/>
                  </a:lnTo>
                  <a:lnTo>
                    <a:pt x="2035" y="2215"/>
                  </a:lnTo>
                  <a:lnTo>
                    <a:pt x="2026" y="2218"/>
                  </a:lnTo>
                  <a:lnTo>
                    <a:pt x="2016" y="2219"/>
                  </a:lnTo>
                  <a:lnTo>
                    <a:pt x="2016" y="2219"/>
                  </a:lnTo>
                  <a:close/>
                  <a:moveTo>
                    <a:pt x="843" y="2116"/>
                  </a:moveTo>
                  <a:lnTo>
                    <a:pt x="910" y="2266"/>
                  </a:lnTo>
                  <a:lnTo>
                    <a:pt x="849" y="2266"/>
                  </a:lnTo>
                  <a:lnTo>
                    <a:pt x="803" y="2162"/>
                  </a:lnTo>
                  <a:lnTo>
                    <a:pt x="772" y="2199"/>
                  </a:lnTo>
                  <a:lnTo>
                    <a:pt x="772" y="2266"/>
                  </a:lnTo>
                  <a:lnTo>
                    <a:pt x="718" y="2266"/>
                  </a:lnTo>
                  <a:lnTo>
                    <a:pt x="718" y="1977"/>
                  </a:lnTo>
                  <a:lnTo>
                    <a:pt x="772" y="1949"/>
                  </a:lnTo>
                  <a:lnTo>
                    <a:pt x="772" y="2128"/>
                  </a:lnTo>
                  <a:lnTo>
                    <a:pt x="772" y="2128"/>
                  </a:lnTo>
                  <a:lnTo>
                    <a:pt x="794" y="2099"/>
                  </a:lnTo>
                  <a:lnTo>
                    <a:pt x="838" y="2042"/>
                  </a:lnTo>
                  <a:lnTo>
                    <a:pt x="903" y="2042"/>
                  </a:lnTo>
                  <a:lnTo>
                    <a:pt x="843" y="2116"/>
                  </a:lnTo>
                  <a:close/>
                  <a:moveTo>
                    <a:pt x="1105" y="2266"/>
                  </a:moveTo>
                  <a:lnTo>
                    <a:pt x="1049" y="2266"/>
                  </a:lnTo>
                  <a:lnTo>
                    <a:pt x="1049" y="2042"/>
                  </a:lnTo>
                  <a:lnTo>
                    <a:pt x="1105" y="2042"/>
                  </a:lnTo>
                  <a:lnTo>
                    <a:pt x="1105" y="2061"/>
                  </a:lnTo>
                  <a:lnTo>
                    <a:pt x="1105" y="2061"/>
                  </a:lnTo>
                  <a:lnTo>
                    <a:pt x="1110" y="2056"/>
                  </a:lnTo>
                  <a:lnTo>
                    <a:pt x="1116" y="2051"/>
                  </a:lnTo>
                  <a:lnTo>
                    <a:pt x="1123" y="2047"/>
                  </a:lnTo>
                  <a:lnTo>
                    <a:pt x="1129" y="2043"/>
                  </a:lnTo>
                  <a:lnTo>
                    <a:pt x="1137" y="2041"/>
                  </a:lnTo>
                  <a:lnTo>
                    <a:pt x="1145" y="2039"/>
                  </a:lnTo>
                  <a:lnTo>
                    <a:pt x="1153" y="2038"/>
                  </a:lnTo>
                  <a:lnTo>
                    <a:pt x="1162" y="2037"/>
                  </a:lnTo>
                  <a:lnTo>
                    <a:pt x="1162" y="2037"/>
                  </a:lnTo>
                  <a:lnTo>
                    <a:pt x="1172" y="2038"/>
                  </a:lnTo>
                  <a:lnTo>
                    <a:pt x="1180" y="2039"/>
                  </a:lnTo>
                  <a:lnTo>
                    <a:pt x="1188" y="2041"/>
                  </a:lnTo>
                  <a:lnTo>
                    <a:pt x="1197" y="2043"/>
                  </a:lnTo>
                  <a:lnTo>
                    <a:pt x="1204" y="2048"/>
                  </a:lnTo>
                  <a:lnTo>
                    <a:pt x="1210" y="2052"/>
                  </a:lnTo>
                  <a:lnTo>
                    <a:pt x="1217" y="2057"/>
                  </a:lnTo>
                  <a:lnTo>
                    <a:pt x="1223" y="2063"/>
                  </a:lnTo>
                  <a:lnTo>
                    <a:pt x="1227" y="2070"/>
                  </a:lnTo>
                  <a:lnTo>
                    <a:pt x="1232" y="2078"/>
                  </a:lnTo>
                  <a:lnTo>
                    <a:pt x="1235" y="2086"/>
                  </a:lnTo>
                  <a:lnTo>
                    <a:pt x="1238" y="2096"/>
                  </a:lnTo>
                  <a:lnTo>
                    <a:pt x="1240" y="2106"/>
                  </a:lnTo>
                  <a:lnTo>
                    <a:pt x="1242" y="2116"/>
                  </a:lnTo>
                  <a:lnTo>
                    <a:pt x="1243" y="2127"/>
                  </a:lnTo>
                  <a:lnTo>
                    <a:pt x="1244" y="2139"/>
                  </a:lnTo>
                  <a:lnTo>
                    <a:pt x="1244" y="2266"/>
                  </a:lnTo>
                  <a:lnTo>
                    <a:pt x="1188" y="2266"/>
                  </a:lnTo>
                  <a:lnTo>
                    <a:pt x="1188" y="2142"/>
                  </a:lnTo>
                  <a:lnTo>
                    <a:pt x="1188" y="2142"/>
                  </a:lnTo>
                  <a:lnTo>
                    <a:pt x="1187" y="2130"/>
                  </a:lnTo>
                  <a:lnTo>
                    <a:pt x="1186" y="2118"/>
                  </a:lnTo>
                  <a:lnTo>
                    <a:pt x="1183" y="2109"/>
                  </a:lnTo>
                  <a:lnTo>
                    <a:pt x="1178" y="2101"/>
                  </a:lnTo>
                  <a:lnTo>
                    <a:pt x="1173" y="2096"/>
                  </a:lnTo>
                  <a:lnTo>
                    <a:pt x="1166" y="2091"/>
                  </a:lnTo>
                  <a:lnTo>
                    <a:pt x="1157" y="2089"/>
                  </a:lnTo>
                  <a:lnTo>
                    <a:pt x="1147" y="2088"/>
                  </a:lnTo>
                  <a:lnTo>
                    <a:pt x="1147" y="2088"/>
                  </a:lnTo>
                  <a:lnTo>
                    <a:pt x="1138" y="2089"/>
                  </a:lnTo>
                  <a:lnTo>
                    <a:pt x="1129" y="2091"/>
                  </a:lnTo>
                  <a:lnTo>
                    <a:pt x="1122" y="2096"/>
                  </a:lnTo>
                  <a:lnTo>
                    <a:pt x="1116" y="2102"/>
                  </a:lnTo>
                  <a:lnTo>
                    <a:pt x="1112" y="2109"/>
                  </a:lnTo>
                  <a:lnTo>
                    <a:pt x="1108" y="2119"/>
                  </a:lnTo>
                  <a:lnTo>
                    <a:pt x="1106" y="2130"/>
                  </a:lnTo>
                  <a:lnTo>
                    <a:pt x="1105" y="2142"/>
                  </a:lnTo>
                  <a:lnTo>
                    <a:pt x="1105" y="2266"/>
                  </a:lnTo>
                  <a:close/>
                  <a:moveTo>
                    <a:pt x="1418" y="2058"/>
                  </a:moveTo>
                  <a:lnTo>
                    <a:pt x="1418" y="2058"/>
                  </a:lnTo>
                  <a:lnTo>
                    <a:pt x="1413" y="2053"/>
                  </a:lnTo>
                  <a:lnTo>
                    <a:pt x="1407" y="2049"/>
                  </a:lnTo>
                  <a:lnTo>
                    <a:pt x="1402" y="2046"/>
                  </a:lnTo>
                  <a:lnTo>
                    <a:pt x="1395" y="2042"/>
                  </a:lnTo>
                  <a:lnTo>
                    <a:pt x="1388" y="2040"/>
                  </a:lnTo>
                  <a:lnTo>
                    <a:pt x="1382" y="2039"/>
                  </a:lnTo>
                  <a:lnTo>
                    <a:pt x="1375" y="2038"/>
                  </a:lnTo>
                  <a:lnTo>
                    <a:pt x="1368" y="2037"/>
                  </a:lnTo>
                  <a:lnTo>
                    <a:pt x="1368" y="2037"/>
                  </a:lnTo>
                  <a:lnTo>
                    <a:pt x="1358" y="2038"/>
                  </a:lnTo>
                  <a:lnTo>
                    <a:pt x="1349" y="2039"/>
                  </a:lnTo>
                  <a:lnTo>
                    <a:pt x="1340" y="2041"/>
                  </a:lnTo>
                  <a:lnTo>
                    <a:pt x="1332" y="2046"/>
                  </a:lnTo>
                  <a:lnTo>
                    <a:pt x="1324" y="2049"/>
                  </a:lnTo>
                  <a:lnTo>
                    <a:pt x="1317" y="2055"/>
                  </a:lnTo>
                  <a:lnTo>
                    <a:pt x="1310" y="2061"/>
                  </a:lnTo>
                  <a:lnTo>
                    <a:pt x="1304" y="2068"/>
                  </a:lnTo>
                  <a:lnTo>
                    <a:pt x="1298" y="2076"/>
                  </a:lnTo>
                  <a:lnTo>
                    <a:pt x="1294" y="2085"/>
                  </a:lnTo>
                  <a:lnTo>
                    <a:pt x="1289" y="2093"/>
                  </a:lnTo>
                  <a:lnTo>
                    <a:pt x="1286" y="2105"/>
                  </a:lnTo>
                  <a:lnTo>
                    <a:pt x="1284" y="2115"/>
                  </a:lnTo>
                  <a:lnTo>
                    <a:pt x="1282" y="2127"/>
                  </a:lnTo>
                  <a:lnTo>
                    <a:pt x="1280" y="2139"/>
                  </a:lnTo>
                  <a:lnTo>
                    <a:pt x="1280" y="2151"/>
                  </a:lnTo>
                  <a:lnTo>
                    <a:pt x="1280" y="2151"/>
                  </a:lnTo>
                  <a:lnTo>
                    <a:pt x="1280" y="2166"/>
                  </a:lnTo>
                  <a:lnTo>
                    <a:pt x="1282" y="2178"/>
                  </a:lnTo>
                  <a:lnTo>
                    <a:pt x="1284" y="2190"/>
                  </a:lnTo>
                  <a:lnTo>
                    <a:pt x="1286" y="2202"/>
                  </a:lnTo>
                  <a:lnTo>
                    <a:pt x="1289" y="2212"/>
                  </a:lnTo>
                  <a:lnTo>
                    <a:pt x="1294" y="2222"/>
                  </a:lnTo>
                  <a:lnTo>
                    <a:pt x="1298" y="2231"/>
                  </a:lnTo>
                  <a:lnTo>
                    <a:pt x="1304" y="2239"/>
                  </a:lnTo>
                  <a:lnTo>
                    <a:pt x="1309" y="2247"/>
                  </a:lnTo>
                  <a:lnTo>
                    <a:pt x="1316" y="2252"/>
                  </a:lnTo>
                  <a:lnTo>
                    <a:pt x="1323" y="2258"/>
                  </a:lnTo>
                  <a:lnTo>
                    <a:pt x="1330" y="2262"/>
                  </a:lnTo>
                  <a:lnTo>
                    <a:pt x="1339" y="2266"/>
                  </a:lnTo>
                  <a:lnTo>
                    <a:pt x="1348" y="2269"/>
                  </a:lnTo>
                  <a:lnTo>
                    <a:pt x="1357" y="2270"/>
                  </a:lnTo>
                  <a:lnTo>
                    <a:pt x="1367" y="2271"/>
                  </a:lnTo>
                  <a:lnTo>
                    <a:pt x="1367" y="2271"/>
                  </a:lnTo>
                  <a:lnTo>
                    <a:pt x="1374" y="2270"/>
                  </a:lnTo>
                  <a:lnTo>
                    <a:pt x="1382" y="2269"/>
                  </a:lnTo>
                  <a:lnTo>
                    <a:pt x="1388" y="2268"/>
                  </a:lnTo>
                  <a:lnTo>
                    <a:pt x="1395" y="2266"/>
                  </a:lnTo>
                  <a:lnTo>
                    <a:pt x="1401" y="2262"/>
                  </a:lnTo>
                  <a:lnTo>
                    <a:pt x="1407" y="2259"/>
                  </a:lnTo>
                  <a:lnTo>
                    <a:pt x="1413" y="2255"/>
                  </a:lnTo>
                  <a:lnTo>
                    <a:pt x="1418" y="2249"/>
                  </a:lnTo>
                  <a:lnTo>
                    <a:pt x="1418" y="2255"/>
                  </a:lnTo>
                  <a:lnTo>
                    <a:pt x="1418" y="2255"/>
                  </a:lnTo>
                  <a:lnTo>
                    <a:pt x="1418" y="2264"/>
                  </a:lnTo>
                  <a:lnTo>
                    <a:pt x="1417" y="2274"/>
                  </a:lnTo>
                  <a:lnTo>
                    <a:pt x="1414" y="2284"/>
                  </a:lnTo>
                  <a:lnTo>
                    <a:pt x="1412" y="2288"/>
                  </a:lnTo>
                  <a:lnTo>
                    <a:pt x="1409" y="2293"/>
                  </a:lnTo>
                  <a:lnTo>
                    <a:pt x="1405" y="2297"/>
                  </a:lnTo>
                  <a:lnTo>
                    <a:pt x="1401" y="2301"/>
                  </a:lnTo>
                  <a:lnTo>
                    <a:pt x="1395" y="2305"/>
                  </a:lnTo>
                  <a:lnTo>
                    <a:pt x="1388" y="2308"/>
                  </a:lnTo>
                  <a:lnTo>
                    <a:pt x="1379" y="2310"/>
                  </a:lnTo>
                  <a:lnTo>
                    <a:pt x="1370" y="2313"/>
                  </a:lnTo>
                  <a:lnTo>
                    <a:pt x="1359" y="2314"/>
                  </a:lnTo>
                  <a:lnTo>
                    <a:pt x="1346" y="2314"/>
                  </a:lnTo>
                  <a:lnTo>
                    <a:pt x="1344" y="2314"/>
                  </a:lnTo>
                  <a:lnTo>
                    <a:pt x="1364" y="2357"/>
                  </a:lnTo>
                  <a:lnTo>
                    <a:pt x="1365" y="2357"/>
                  </a:lnTo>
                  <a:lnTo>
                    <a:pt x="1365" y="2357"/>
                  </a:lnTo>
                  <a:lnTo>
                    <a:pt x="1378" y="2357"/>
                  </a:lnTo>
                  <a:lnTo>
                    <a:pt x="1390" y="2356"/>
                  </a:lnTo>
                  <a:lnTo>
                    <a:pt x="1402" y="2353"/>
                  </a:lnTo>
                  <a:lnTo>
                    <a:pt x="1413" y="2350"/>
                  </a:lnTo>
                  <a:lnTo>
                    <a:pt x="1423" y="2346"/>
                  </a:lnTo>
                  <a:lnTo>
                    <a:pt x="1432" y="2341"/>
                  </a:lnTo>
                  <a:lnTo>
                    <a:pt x="1439" y="2336"/>
                  </a:lnTo>
                  <a:lnTo>
                    <a:pt x="1446" y="2329"/>
                  </a:lnTo>
                  <a:lnTo>
                    <a:pt x="1453" y="2321"/>
                  </a:lnTo>
                  <a:lnTo>
                    <a:pt x="1458" y="2314"/>
                  </a:lnTo>
                  <a:lnTo>
                    <a:pt x="1463" y="2304"/>
                  </a:lnTo>
                  <a:lnTo>
                    <a:pt x="1466" y="2294"/>
                  </a:lnTo>
                  <a:lnTo>
                    <a:pt x="1469" y="2284"/>
                  </a:lnTo>
                  <a:lnTo>
                    <a:pt x="1472" y="2271"/>
                  </a:lnTo>
                  <a:lnTo>
                    <a:pt x="1473" y="2259"/>
                  </a:lnTo>
                  <a:lnTo>
                    <a:pt x="1473" y="2246"/>
                  </a:lnTo>
                  <a:lnTo>
                    <a:pt x="1473" y="2042"/>
                  </a:lnTo>
                  <a:lnTo>
                    <a:pt x="1418" y="2042"/>
                  </a:lnTo>
                  <a:lnTo>
                    <a:pt x="1418" y="2058"/>
                  </a:lnTo>
                  <a:close/>
                  <a:moveTo>
                    <a:pt x="1418" y="2110"/>
                  </a:moveTo>
                  <a:lnTo>
                    <a:pt x="1418" y="2198"/>
                  </a:lnTo>
                  <a:lnTo>
                    <a:pt x="1418" y="2198"/>
                  </a:lnTo>
                  <a:lnTo>
                    <a:pt x="1411" y="2206"/>
                  </a:lnTo>
                  <a:lnTo>
                    <a:pt x="1403" y="2214"/>
                  </a:lnTo>
                  <a:lnTo>
                    <a:pt x="1397" y="2216"/>
                  </a:lnTo>
                  <a:lnTo>
                    <a:pt x="1392" y="2218"/>
                  </a:lnTo>
                  <a:lnTo>
                    <a:pt x="1386" y="2219"/>
                  </a:lnTo>
                  <a:lnTo>
                    <a:pt x="1378" y="2220"/>
                  </a:lnTo>
                  <a:lnTo>
                    <a:pt x="1378" y="2220"/>
                  </a:lnTo>
                  <a:lnTo>
                    <a:pt x="1372" y="2219"/>
                  </a:lnTo>
                  <a:lnTo>
                    <a:pt x="1364" y="2217"/>
                  </a:lnTo>
                  <a:lnTo>
                    <a:pt x="1357" y="2214"/>
                  </a:lnTo>
                  <a:lnTo>
                    <a:pt x="1350" y="2207"/>
                  </a:lnTo>
                  <a:lnTo>
                    <a:pt x="1345" y="2198"/>
                  </a:lnTo>
                  <a:lnTo>
                    <a:pt x="1340" y="2186"/>
                  </a:lnTo>
                  <a:lnTo>
                    <a:pt x="1338" y="2170"/>
                  </a:lnTo>
                  <a:lnTo>
                    <a:pt x="1337" y="2150"/>
                  </a:lnTo>
                  <a:lnTo>
                    <a:pt x="1337" y="2150"/>
                  </a:lnTo>
                  <a:lnTo>
                    <a:pt x="1338" y="2133"/>
                  </a:lnTo>
                  <a:lnTo>
                    <a:pt x="1340" y="2119"/>
                  </a:lnTo>
                  <a:lnTo>
                    <a:pt x="1345" y="2108"/>
                  </a:lnTo>
                  <a:lnTo>
                    <a:pt x="1350" y="2100"/>
                  </a:lnTo>
                  <a:lnTo>
                    <a:pt x="1357" y="2095"/>
                  </a:lnTo>
                  <a:lnTo>
                    <a:pt x="1364" y="2090"/>
                  </a:lnTo>
                  <a:lnTo>
                    <a:pt x="1372" y="2089"/>
                  </a:lnTo>
                  <a:lnTo>
                    <a:pt x="1378" y="2088"/>
                  </a:lnTo>
                  <a:lnTo>
                    <a:pt x="1378" y="2088"/>
                  </a:lnTo>
                  <a:lnTo>
                    <a:pt x="1386" y="2089"/>
                  </a:lnTo>
                  <a:lnTo>
                    <a:pt x="1393" y="2090"/>
                  </a:lnTo>
                  <a:lnTo>
                    <a:pt x="1398" y="2092"/>
                  </a:lnTo>
                  <a:lnTo>
                    <a:pt x="1404" y="2096"/>
                  </a:lnTo>
                  <a:lnTo>
                    <a:pt x="1408" y="2099"/>
                  </a:lnTo>
                  <a:lnTo>
                    <a:pt x="1412" y="2102"/>
                  </a:lnTo>
                  <a:lnTo>
                    <a:pt x="1418" y="2110"/>
                  </a:lnTo>
                  <a:lnTo>
                    <a:pt x="1418" y="2110"/>
                  </a:lnTo>
                  <a:close/>
                  <a:moveTo>
                    <a:pt x="945" y="2042"/>
                  </a:moveTo>
                  <a:lnTo>
                    <a:pt x="1000" y="2042"/>
                  </a:lnTo>
                  <a:lnTo>
                    <a:pt x="1000" y="2139"/>
                  </a:lnTo>
                  <a:lnTo>
                    <a:pt x="1000" y="2266"/>
                  </a:lnTo>
                  <a:lnTo>
                    <a:pt x="945" y="2266"/>
                  </a:lnTo>
                  <a:lnTo>
                    <a:pt x="945" y="2042"/>
                  </a:lnTo>
                  <a:close/>
                  <a:moveTo>
                    <a:pt x="1000" y="1982"/>
                  </a:moveTo>
                  <a:lnTo>
                    <a:pt x="1000" y="2010"/>
                  </a:lnTo>
                  <a:lnTo>
                    <a:pt x="945" y="2010"/>
                  </a:lnTo>
                  <a:lnTo>
                    <a:pt x="945" y="1954"/>
                  </a:lnTo>
                  <a:lnTo>
                    <a:pt x="1000" y="1954"/>
                  </a:lnTo>
                  <a:lnTo>
                    <a:pt x="1000" y="1982"/>
                  </a:lnTo>
                  <a:close/>
                  <a:moveTo>
                    <a:pt x="2325" y="1977"/>
                  </a:moveTo>
                  <a:lnTo>
                    <a:pt x="2381" y="1949"/>
                  </a:lnTo>
                  <a:lnTo>
                    <a:pt x="2381" y="2144"/>
                  </a:lnTo>
                  <a:lnTo>
                    <a:pt x="2381" y="2266"/>
                  </a:lnTo>
                  <a:lnTo>
                    <a:pt x="2325" y="2266"/>
                  </a:lnTo>
                  <a:lnTo>
                    <a:pt x="2325" y="1977"/>
                  </a:lnTo>
                  <a:close/>
                  <a:moveTo>
                    <a:pt x="400" y="762"/>
                  </a:moveTo>
                  <a:lnTo>
                    <a:pt x="856" y="762"/>
                  </a:lnTo>
                  <a:lnTo>
                    <a:pt x="856" y="498"/>
                  </a:lnTo>
                  <a:lnTo>
                    <a:pt x="400" y="498"/>
                  </a:lnTo>
                  <a:lnTo>
                    <a:pt x="400" y="290"/>
                  </a:lnTo>
                  <a:lnTo>
                    <a:pt x="905" y="290"/>
                  </a:lnTo>
                  <a:lnTo>
                    <a:pt x="737" y="0"/>
                  </a:lnTo>
                  <a:lnTo>
                    <a:pt x="22" y="0"/>
                  </a:lnTo>
                  <a:lnTo>
                    <a:pt x="22" y="1261"/>
                  </a:lnTo>
                  <a:lnTo>
                    <a:pt x="1030" y="1261"/>
                  </a:lnTo>
                  <a:lnTo>
                    <a:pt x="1030" y="970"/>
                  </a:lnTo>
                  <a:lnTo>
                    <a:pt x="400" y="970"/>
                  </a:lnTo>
                  <a:lnTo>
                    <a:pt x="400" y="762"/>
                  </a:lnTo>
                  <a:close/>
                  <a:moveTo>
                    <a:pt x="1702" y="0"/>
                  </a:moveTo>
                  <a:lnTo>
                    <a:pt x="1487" y="411"/>
                  </a:lnTo>
                  <a:lnTo>
                    <a:pt x="1274" y="0"/>
                  </a:lnTo>
                  <a:lnTo>
                    <a:pt x="856" y="0"/>
                  </a:lnTo>
                  <a:lnTo>
                    <a:pt x="1296" y="762"/>
                  </a:lnTo>
                  <a:lnTo>
                    <a:pt x="1296" y="1261"/>
                  </a:lnTo>
                  <a:lnTo>
                    <a:pt x="1673" y="1261"/>
                  </a:lnTo>
                  <a:lnTo>
                    <a:pt x="1673" y="762"/>
                  </a:lnTo>
                  <a:lnTo>
                    <a:pt x="2114" y="0"/>
                  </a:lnTo>
                  <a:lnTo>
                    <a:pt x="1702" y="0"/>
                  </a:lnTo>
                  <a:close/>
                </a:path>
              </a:pathLst>
            </a:custGeom>
            <a:solidFill>
              <a:srgbClr val="2E2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a:p>
          </p:txBody>
        </p:sp>
      </p:grpSp>
      <p:pic>
        <p:nvPicPr>
          <p:cNvPr id="89" name="Picture 88">
            <a:extLst>
              <a:ext uri="{FF2B5EF4-FFF2-40B4-BE49-F238E27FC236}">
                <a16:creationId xmlns:a16="http://schemas.microsoft.com/office/drawing/2014/main" id="{BEA87971-BB0B-4ED2-8AC3-71D5B1159A1F}"/>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09918" y="777241"/>
            <a:ext cx="9008990" cy="3400425"/>
          </a:xfrm>
          <a:prstGeom prst="rect">
            <a:avLst/>
          </a:prstGeom>
        </p:spPr>
      </p:pic>
      <p:sp>
        <p:nvSpPr>
          <p:cNvPr id="90" name="Subtitle 2">
            <a:extLst>
              <a:ext uri="{FF2B5EF4-FFF2-40B4-BE49-F238E27FC236}">
                <a16:creationId xmlns:a16="http://schemas.microsoft.com/office/drawing/2014/main" id="{D57E11BD-E2D9-41B1-9EF5-FF1EA0B8EB0D}"/>
              </a:ext>
            </a:extLst>
          </p:cNvPr>
          <p:cNvSpPr>
            <a:spLocks noGrp="1"/>
          </p:cNvSpPr>
          <p:nvPr>
            <p:ph type="subTitle" idx="1"/>
          </p:nvPr>
        </p:nvSpPr>
        <p:spPr>
          <a:xfrm>
            <a:off x="1184872" y="3258529"/>
            <a:ext cx="7928703" cy="645742"/>
          </a:xfrm>
          <a:prstGeom prst="rect">
            <a:avLst/>
          </a:prstGeom>
        </p:spPr>
        <p:txBody>
          <a:bodyPr/>
          <a:lstStyle>
            <a:lvl1pPr marL="0" indent="0" algn="l">
              <a:buNone/>
              <a:defRPr sz="1600">
                <a:solidFill>
                  <a:schemeClr val="bg1"/>
                </a:solidFill>
                <a:latin typeface="EYInterstate" panose="02000503020000020004" pitchFamily="2" charset="0"/>
                <a:cs typeface="Arial" pitchFamily="34" charset="0"/>
              </a:defRPr>
            </a:lvl1pPr>
            <a:lvl2pPr marL="0" indent="0" algn="l">
              <a:buNone/>
              <a:defRPr sz="1600">
                <a:solidFill>
                  <a:srgbClr val="FFFFFF"/>
                </a:solidFill>
              </a:defRPr>
            </a:lvl2pPr>
            <a:lvl3pPr marL="0" indent="0" algn="l">
              <a:buNone/>
              <a:defRPr sz="1600">
                <a:solidFill>
                  <a:srgbClr val="FFFFFF"/>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dirty="0"/>
              <a:t>Click to edit Master subtitle style</a:t>
            </a:r>
            <a:endParaRPr lang="en-GB" dirty="0"/>
          </a:p>
        </p:txBody>
      </p:sp>
      <p:sp>
        <p:nvSpPr>
          <p:cNvPr id="91" name="Title 1">
            <a:extLst>
              <a:ext uri="{FF2B5EF4-FFF2-40B4-BE49-F238E27FC236}">
                <a16:creationId xmlns:a16="http://schemas.microsoft.com/office/drawing/2014/main" id="{9E850DE9-7D5E-499B-8FA1-4143F639E01E}"/>
              </a:ext>
            </a:extLst>
          </p:cNvPr>
          <p:cNvSpPr>
            <a:spLocks noGrp="1"/>
          </p:cNvSpPr>
          <p:nvPr>
            <p:ph type="ctrTitle"/>
          </p:nvPr>
        </p:nvSpPr>
        <p:spPr>
          <a:xfrm>
            <a:off x="1184872" y="2288083"/>
            <a:ext cx="7928703" cy="860400"/>
          </a:xfrm>
          <a:prstGeom prst="rect">
            <a:avLst/>
          </a:prstGeom>
        </p:spPr>
        <p:txBody>
          <a:bodyPr/>
          <a:lstStyle>
            <a:lvl1pPr>
              <a:defRPr sz="3000" b="0">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pic>
        <p:nvPicPr>
          <p:cNvPr id="92" name="Picture 91">
            <a:extLst>
              <a:ext uri="{FF2B5EF4-FFF2-40B4-BE49-F238E27FC236}">
                <a16:creationId xmlns:a16="http://schemas.microsoft.com/office/drawing/2014/main" id="{620AFF6A-D70F-482C-ACA4-D71330481F1A}"/>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609918" y="5914517"/>
            <a:ext cx="5042625" cy="618750"/>
          </a:xfrm>
          <a:prstGeom prst="rect">
            <a:avLst/>
          </a:prstGeom>
        </p:spPr>
      </p:pic>
    </p:spTree>
    <p:extLst>
      <p:ext uri="{BB962C8B-B14F-4D97-AF65-F5344CB8AC3E}">
        <p14:creationId xmlns:p14="http://schemas.microsoft.com/office/powerpoint/2010/main" val="1402601757"/>
      </p:ext>
    </p:extLst>
  </p:cSld>
  <p:clrMapOvr>
    <a:masterClrMapping/>
  </p:clrMapOvr>
  <p:extLst>
    <p:ext uri="{DCECCB84-F9BA-43D5-87BE-67443E8EF086}">
      <p15:sldGuideLst xmlns:p15="http://schemas.microsoft.com/office/powerpoint/2012/main"/>
    </p:ext>
  </p:extLst>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p:cSld name="Standard slide">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400"/>
          </a:xfrm>
        </p:spPr>
        <p:txBody>
          <a:bodyPr/>
          <a:lstStyle>
            <a:lvl1pPr>
              <a:defRPr sz="1799">
                <a:solidFill>
                  <a:schemeClr val="bg1"/>
                </a:solidFill>
              </a:defRPr>
            </a:lvl1pPr>
          </a:lstStyle>
          <a:p>
            <a:r>
              <a:rPr lang="en-US" dirty="0"/>
              <a:t>Click to edit Master title style</a:t>
            </a:r>
            <a:endParaRPr lang="en-GB" dirty="0"/>
          </a:p>
        </p:txBody>
      </p:sp>
      <p:sp>
        <p:nvSpPr>
          <p:cNvPr id="12" name="Line 10">
            <a:extLst>
              <a:ext uri="{FF2B5EF4-FFF2-40B4-BE49-F238E27FC236}">
                <a16:creationId xmlns:a16="http://schemas.microsoft.com/office/drawing/2014/main" id="{DA9741B6-D337-4A18-8ECB-FB21A6953E44}"/>
              </a:ext>
            </a:extLst>
          </p:cNvPr>
          <p:cNvSpPr>
            <a:spLocks noChangeShapeType="1"/>
          </p:cNvSpPr>
          <p:nvPr/>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49" noProof="0" dirty="0">
              <a:solidFill>
                <a:schemeClr val="bg1"/>
              </a:solidFill>
            </a:endParaRPr>
          </a:p>
        </p:txBody>
      </p:sp>
      <p:sp>
        <p:nvSpPr>
          <p:cNvPr id="8" name="Text Placeholder 2">
            <a:extLst>
              <a:ext uri="{FF2B5EF4-FFF2-40B4-BE49-F238E27FC236}">
                <a16:creationId xmlns:a16="http://schemas.microsoft.com/office/drawing/2014/main" id="{90356C28-34FC-48BD-943E-82B485EB0C49}"/>
              </a:ext>
            </a:extLst>
          </p:cNvPr>
          <p:cNvSpPr>
            <a:spLocks noGrp="1"/>
          </p:cNvSpPr>
          <p:nvPr>
            <p:ph idx="1"/>
          </p:nvPr>
        </p:nvSpPr>
        <p:spPr>
          <a:xfrm>
            <a:off x="609919" y="1137920"/>
            <a:ext cx="10978515" cy="4947920"/>
          </a:xfrm>
          <a:prstGeom prst="rect">
            <a:avLst/>
          </a:prstGeom>
        </p:spPr>
        <p:txBody>
          <a:bodyPr vert="horz" lIns="0" tIns="0" rIns="0" bIns="0" rtlCol="0" anchor="t" anchorCtr="0">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3" name="Date Placeholder 2">
            <a:extLst>
              <a:ext uri="{FF2B5EF4-FFF2-40B4-BE49-F238E27FC236}">
                <a16:creationId xmlns:a16="http://schemas.microsoft.com/office/drawing/2014/main" id="{48197805-0689-4503-8125-F783F9317141}"/>
              </a:ext>
            </a:extLst>
          </p:cNvPr>
          <p:cNvSpPr>
            <a:spLocks noGrp="1"/>
          </p:cNvSpPr>
          <p:nvPr>
            <p:ph type="dt" sz="half" idx="10"/>
          </p:nvPr>
        </p:nvSpPr>
        <p:spPr/>
        <p:txBody>
          <a:bodyPr/>
          <a:lstStyle/>
          <a:p>
            <a:fld id="{57BD8AAC-70C4-433E-BAA2-1A1AFBD71E3C}" type="datetime3">
              <a:rPr lang="en-US" smtClean="0"/>
              <a:t>19 April 2021</a:t>
            </a:fld>
            <a:endParaRPr lang="en-IN" dirty="0"/>
          </a:p>
        </p:txBody>
      </p:sp>
      <p:sp>
        <p:nvSpPr>
          <p:cNvPr id="4" name="Footer Placeholder 3">
            <a:extLst>
              <a:ext uri="{FF2B5EF4-FFF2-40B4-BE49-F238E27FC236}">
                <a16:creationId xmlns:a16="http://schemas.microsoft.com/office/drawing/2014/main" id="{2D180DED-A206-48B8-8395-C38D75067DC6}"/>
              </a:ext>
            </a:extLst>
          </p:cNvPr>
          <p:cNvSpPr>
            <a:spLocks noGrp="1"/>
          </p:cNvSpPr>
          <p:nvPr>
            <p:ph type="ftr" sz="quarter" idx="11"/>
          </p:nvPr>
        </p:nvSpPr>
        <p:spPr/>
        <p:txBody>
          <a:bodyPr/>
          <a:lstStyle/>
          <a:p>
            <a:r>
              <a:rPr lang="en-IN"/>
              <a:t>Presentation title</a:t>
            </a:r>
            <a:endParaRPr lang="en-IN" dirty="0"/>
          </a:p>
        </p:txBody>
      </p:sp>
      <p:sp>
        <p:nvSpPr>
          <p:cNvPr id="5" name="Slide Number Placeholder 4">
            <a:extLst>
              <a:ext uri="{FF2B5EF4-FFF2-40B4-BE49-F238E27FC236}">
                <a16:creationId xmlns:a16="http://schemas.microsoft.com/office/drawing/2014/main" id="{B584CBDA-5400-4C9D-A814-1CE6E3FD4F41}"/>
              </a:ext>
            </a:extLst>
          </p:cNvPr>
          <p:cNvSpPr>
            <a:spLocks noGrp="1"/>
          </p:cNvSpPr>
          <p:nvPr>
            <p:ph type="sldNum" sz="quarter" idx="12"/>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4238597611"/>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p:cSld name="3_Standard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09919" y="294200"/>
            <a:ext cx="10978515" cy="590400"/>
          </a:xfrm>
        </p:spPr>
        <p:txBody>
          <a:bodyPr/>
          <a:lstStyle>
            <a:lvl1pPr>
              <a:defRPr sz="1799">
                <a:solidFill>
                  <a:schemeClr val="bg1"/>
                </a:solidFill>
              </a:defRPr>
            </a:lvl1pPr>
          </a:lstStyle>
          <a:p>
            <a:r>
              <a:rPr lang="en-US" dirty="0"/>
              <a:t>Standard slide</a:t>
            </a:r>
            <a:endParaRPr lang="en-GB" dirty="0"/>
          </a:p>
        </p:txBody>
      </p:sp>
      <p:sp>
        <p:nvSpPr>
          <p:cNvPr id="80" name="Line 10">
            <a:extLst>
              <a:ext uri="{FF2B5EF4-FFF2-40B4-BE49-F238E27FC236}">
                <a16:creationId xmlns:a16="http://schemas.microsoft.com/office/drawing/2014/main" id="{EF8E9275-C0E0-4ABA-8699-73E5E292EC85}"/>
              </a:ext>
            </a:extLst>
          </p:cNvPr>
          <p:cNvSpPr>
            <a:spLocks noChangeShapeType="1"/>
          </p:cNvSpPr>
          <p:nvPr/>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49" noProof="0" dirty="0">
              <a:solidFill>
                <a:schemeClr val="bg1"/>
              </a:solidFill>
            </a:endParaRPr>
          </a:p>
        </p:txBody>
      </p:sp>
      <p:sp>
        <p:nvSpPr>
          <p:cNvPr id="3" name="Date Placeholder 2">
            <a:extLst>
              <a:ext uri="{FF2B5EF4-FFF2-40B4-BE49-F238E27FC236}">
                <a16:creationId xmlns:a16="http://schemas.microsoft.com/office/drawing/2014/main" id="{CA80CEA2-D107-4E43-B632-8CAB22A8CAC3}"/>
              </a:ext>
            </a:extLst>
          </p:cNvPr>
          <p:cNvSpPr>
            <a:spLocks noGrp="1"/>
          </p:cNvSpPr>
          <p:nvPr>
            <p:ph type="dt" sz="half" idx="10"/>
          </p:nvPr>
        </p:nvSpPr>
        <p:spPr/>
        <p:txBody>
          <a:bodyPr/>
          <a:lstStyle/>
          <a:p>
            <a:fld id="{9459D6B7-FAA1-49A2-8BFA-449AB9376750}" type="datetime3">
              <a:rPr lang="en-US" smtClean="0"/>
              <a:t>19 April 2021</a:t>
            </a:fld>
            <a:endParaRPr lang="en-IN" dirty="0"/>
          </a:p>
        </p:txBody>
      </p:sp>
      <p:sp>
        <p:nvSpPr>
          <p:cNvPr id="4" name="Footer Placeholder 3">
            <a:extLst>
              <a:ext uri="{FF2B5EF4-FFF2-40B4-BE49-F238E27FC236}">
                <a16:creationId xmlns:a16="http://schemas.microsoft.com/office/drawing/2014/main" id="{33FCC4BD-E0C7-4008-8760-F505B7C8703B}"/>
              </a:ext>
            </a:extLst>
          </p:cNvPr>
          <p:cNvSpPr>
            <a:spLocks noGrp="1"/>
          </p:cNvSpPr>
          <p:nvPr>
            <p:ph type="ftr" sz="quarter" idx="11"/>
          </p:nvPr>
        </p:nvSpPr>
        <p:spPr/>
        <p:txBody>
          <a:bodyPr/>
          <a:lstStyle/>
          <a:p>
            <a:r>
              <a:rPr lang="en-IN"/>
              <a:t>Presentation title</a:t>
            </a:r>
            <a:endParaRPr lang="en-IN" dirty="0"/>
          </a:p>
        </p:txBody>
      </p:sp>
      <p:sp>
        <p:nvSpPr>
          <p:cNvPr id="5" name="Slide Number Placeholder 4">
            <a:extLst>
              <a:ext uri="{FF2B5EF4-FFF2-40B4-BE49-F238E27FC236}">
                <a16:creationId xmlns:a16="http://schemas.microsoft.com/office/drawing/2014/main" id="{93ED2ADF-C3C7-4D61-8B10-4ED75087C3CC}"/>
              </a:ext>
            </a:extLst>
          </p:cNvPr>
          <p:cNvSpPr>
            <a:spLocks noGrp="1"/>
          </p:cNvSpPr>
          <p:nvPr>
            <p:ph type="sldNum" sz="quarter" idx="12"/>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72431503"/>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p:cSld name="2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8199120" y="1"/>
            <a:ext cx="3999231" cy="6156104"/>
          </a:xfrm>
        </p:spPr>
        <p:txBody>
          <a:bodyPr/>
          <a:lstStyle/>
          <a:p>
            <a:r>
              <a:rPr lang="en-US"/>
              <a:t>Click icon to add picture</a:t>
            </a:r>
            <a:endParaRPr lang="en-IN" dirty="0"/>
          </a:p>
        </p:txBody>
      </p:sp>
      <p:sp>
        <p:nvSpPr>
          <p:cNvPr id="2" name="Title 1"/>
          <p:cNvSpPr>
            <a:spLocks noGrp="1"/>
          </p:cNvSpPr>
          <p:nvPr>
            <p:ph type="title"/>
          </p:nvPr>
        </p:nvSpPr>
        <p:spPr>
          <a:xfrm>
            <a:off x="609919" y="294200"/>
            <a:ext cx="7444422" cy="590400"/>
          </a:xfrm>
        </p:spPr>
        <p:txBody>
          <a:bodyPr/>
          <a:lstStyle>
            <a:lvl1pPr>
              <a:defRPr sz="1799">
                <a:solidFill>
                  <a:schemeClr val="bg1"/>
                </a:solidFill>
              </a:defRPr>
            </a:lvl1pPr>
          </a:lstStyle>
          <a:p>
            <a:r>
              <a:rPr lang="en-US" dirty="0"/>
              <a:t>Click to edit Master title style</a:t>
            </a:r>
            <a:endParaRPr lang="en-GB" dirty="0"/>
          </a:p>
        </p:txBody>
      </p:sp>
      <p:sp>
        <p:nvSpPr>
          <p:cNvPr id="3" name="Content Placeholder 2"/>
          <p:cNvSpPr>
            <a:spLocks noGrp="1"/>
          </p:cNvSpPr>
          <p:nvPr>
            <p:ph idx="1" hasCustomPrompt="1"/>
          </p:nvPr>
        </p:nvSpPr>
        <p:spPr>
          <a:xfrm>
            <a:off x="609917" y="1137921"/>
            <a:ext cx="7299643" cy="873760"/>
          </a:xfrm>
        </p:spPr>
        <p:txBody>
          <a:bodyPr/>
          <a:lstStyle>
            <a:lvl1pPr marL="0" indent="0">
              <a:buNone/>
              <a:defRPr sz="1349">
                <a:solidFill>
                  <a:schemeClr val="bg1"/>
                </a:solidFill>
              </a:defRPr>
            </a:lvl1pPr>
            <a:lvl2pPr marL="267319" indent="0">
              <a:buNone/>
              <a:defRPr sz="1349">
                <a:solidFill>
                  <a:schemeClr val="bg1"/>
                </a:solidFill>
              </a:defRPr>
            </a:lvl2pPr>
            <a:lvl3pPr marL="534639" indent="0">
              <a:buNone/>
              <a:defRPr sz="1199">
                <a:solidFill>
                  <a:schemeClr val="bg1"/>
                </a:solidFill>
              </a:defRPr>
            </a:lvl3pPr>
            <a:lvl4pPr marL="801958" indent="0">
              <a:buNone/>
              <a:defRPr sz="1049">
                <a:solidFill>
                  <a:schemeClr val="bg1"/>
                </a:solidFill>
              </a:defRPr>
            </a:lvl4pPr>
            <a:lvl5pPr marL="1069277" indent="0">
              <a:buNone/>
              <a:defRPr sz="900">
                <a:solidFill>
                  <a:schemeClr val="bg1"/>
                </a:solidFill>
              </a:defRPr>
            </a:lvl5pPr>
          </a:lstStyle>
          <a:p>
            <a:pPr lvl="0"/>
            <a:r>
              <a:rPr lang="en-US" dirty="0"/>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609919" y="2311401"/>
            <a:ext cx="3580117" cy="3844704"/>
          </a:xfrm>
        </p:spPr>
        <p:txBody>
          <a:bodyPr numCol="1"/>
          <a:lstStyle>
            <a:lvl1pPr marL="0" indent="0">
              <a:buNone/>
              <a:defRPr sz="1049">
                <a:solidFill>
                  <a:schemeClr val="bg1"/>
                </a:solidFill>
              </a:defRPr>
            </a:lvl1pPr>
            <a:lvl2pPr marL="267319" indent="0">
              <a:buNone/>
              <a:defRPr sz="1349">
                <a:solidFill>
                  <a:schemeClr val="bg1"/>
                </a:solidFill>
              </a:defRPr>
            </a:lvl2pPr>
            <a:lvl3pPr marL="534639" indent="0">
              <a:buNone/>
              <a:defRPr sz="1199">
                <a:solidFill>
                  <a:schemeClr val="bg1"/>
                </a:solidFill>
              </a:defRPr>
            </a:lvl3pPr>
            <a:lvl4pPr marL="801958" indent="0">
              <a:buNone/>
              <a:defRPr sz="1049">
                <a:solidFill>
                  <a:schemeClr val="bg1"/>
                </a:solidFill>
              </a:defRPr>
            </a:lvl4pPr>
            <a:lvl5pPr marL="1069277" indent="0">
              <a:buNone/>
              <a:defRPr sz="900">
                <a:solidFill>
                  <a:schemeClr val="bg1"/>
                </a:solidFill>
              </a:defRPr>
            </a:lvl5pPr>
          </a:lstStyle>
          <a:p>
            <a:pPr lvl="0"/>
            <a:r>
              <a:rPr lang="en-US" dirty="0"/>
              <a:t>Text</a:t>
            </a:r>
          </a:p>
        </p:txBody>
      </p:sp>
      <p:sp>
        <p:nvSpPr>
          <p:cNvPr id="12" name="Content Placeholder 2">
            <a:extLst>
              <a:ext uri="{FF2B5EF4-FFF2-40B4-BE49-F238E27FC236}">
                <a16:creationId xmlns:a16="http://schemas.microsoft.com/office/drawing/2014/main" id="{0C7BD71A-882B-40FB-A05F-48ECC69FF73D}"/>
              </a:ext>
            </a:extLst>
          </p:cNvPr>
          <p:cNvSpPr>
            <a:spLocks noGrp="1"/>
          </p:cNvSpPr>
          <p:nvPr>
            <p:ph idx="12" hasCustomPrompt="1"/>
          </p:nvPr>
        </p:nvSpPr>
        <p:spPr>
          <a:xfrm>
            <a:off x="4329443" y="2311403"/>
            <a:ext cx="3580117" cy="1254759"/>
          </a:xfrm>
        </p:spPr>
        <p:txBody>
          <a:bodyPr numCol="1"/>
          <a:lstStyle>
            <a:lvl1pPr marL="0" indent="0">
              <a:buNone/>
              <a:defRPr sz="1049">
                <a:solidFill>
                  <a:schemeClr val="bg1"/>
                </a:solidFill>
              </a:defRPr>
            </a:lvl1pPr>
            <a:lvl2pPr marL="267319" indent="0">
              <a:buNone/>
              <a:defRPr sz="1349">
                <a:solidFill>
                  <a:schemeClr val="bg1"/>
                </a:solidFill>
              </a:defRPr>
            </a:lvl2pPr>
            <a:lvl3pPr marL="534639" indent="0">
              <a:buNone/>
              <a:defRPr sz="1199">
                <a:solidFill>
                  <a:schemeClr val="bg1"/>
                </a:solidFill>
              </a:defRPr>
            </a:lvl3pPr>
            <a:lvl4pPr marL="801958" indent="0">
              <a:buNone/>
              <a:defRPr sz="1049">
                <a:solidFill>
                  <a:schemeClr val="bg1"/>
                </a:solidFill>
              </a:defRPr>
            </a:lvl4pPr>
            <a:lvl5pPr marL="1069277" indent="0">
              <a:buNone/>
              <a:defRPr sz="900">
                <a:solidFill>
                  <a:schemeClr val="bg1"/>
                </a:solidFill>
              </a:defRPr>
            </a:lvl5pPr>
          </a:lstStyle>
          <a:p>
            <a:pPr lvl="0"/>
            <a:r>
              <a:rPr lang="en-US" dirty="0"/>
              <a:t>Text</a:t>
            </a:r>
          </a:p>
        </p:txBody>
      </p:sp>
      <p:sp>
        <p:nvSpPr>
          <p:cNvPr id="14" name="Content Placeholder 2">
            <a:extLst>
              <a:ext uri="{FF2B5EF4-FFF2-40B4-BE49-F238E27FC236}">
                <a16:creationId xmlns:a16="http://schemas.microsoft.com/office/drawing/2014/main" id="{D87D58C8-1517-42AA-8B2A-E449A3F6F028}"/>
              </a:ext>
            </a:extLst>
          </p:cNvPr>
          <p:cNvSpPr>
            <a:spLocks noGrp="1"/>
          </p:cNvSpPr>
          <p:nvPr>
            <p:ph idx="13" hasCustomPrompt="1"/>
          </p:nvPr>
        </p:nvSpPr>
        <p:spPr>
          <a:xfrm>
            <a:off x="4329443" y="4236721"/>
            <a:ext cx="3580117" cy="1944160"/>
          </a:xfrm>
        </p:spPr>
        <p:txBody>
          <a:bodyPr numCol="1"/>
          <a:lstStyle>
            <a:lvl1pPr marL="0" indent="0">
              <a:buNone/>
              <a:defRPr sz="1349">
                <a:solidFill>
                  <a:schemeClr val="bg1"/>
                </a:solidFill>
                <a:latin typeface="Georgia" panose="02040502050405020303" pitchFamily="18" charset="0"/>
              </a:defRPr>
            </a:lvl1pPr>
            <a:lvl2pPr marL="267319" indent="0">
              <a:buNone/>
              <a:defRPr sz="1349">
                <a:solidFill>
                  <a:schemeClr val="bg1"/>
                </a:solidFill>
              </a:defRPr>
            </a:lvl2pPr>
            <a:lvl3pPr marL="534639" indent="0">
              <a:buNone/>
              <a:defRPr sz="1199">
                <a:solidFill>
                  <a:schemeClr val="bg1"/>
                </a:solidFill>
              </a:defRPr>
            </a:lvl3pPr>
            <a:lvl4pPr marL="801958" indent="0">
              <a:buNone/>
              <a:defRPr sz="1049">
                <a:solidFill>
                  <a:schemeClr val="bg1"/>
                </a:solidFill>
              </a:defRPr>
            </a:lvl4pPr>
            <a:lvl5pPr marL="1069277" indent="0">
              <a:buNone/>
              <a:defRPr sz="900">
                <a:solidFill>
                  <a:schemeClr val="bg1"/>
                </a:solidFill>
              </a:defRPr>
            </a:lvl5pPr>
          </a:lstStyle>
          <a:p>
            <a:pPr lvl="0"/>
            <a:r>
              <a:rPr lang="en-US" dirty="0"/>
              <a:t>Quote</a:t>
            </a:r>
          </a:p>
        </p:txBody>
      </p:sp>
      <p:sp>
        <p:nvSpPr>
          <p:cNvPr id="23" name="Line 10">
            <a:extLst>
              <a:ext uri="{FF2B5EF4-FFF2-40B4-BE49-F238E27FC236}">
                <a16:creationId xmlns:a16="http://schemas.microsoft.com/office/drawing/2014/main" id="{E820DC59-E206-4DC0-9012-584F8EBAF730}"/>
              </a:ext>
            </a:extLst>
          </p:cNvPr>
          <p:cNvSpPr>
            <a:spLocks noChangeShapeType="1"/>
          </p:cNvSpPr>
          <p:nvPr/>
        </p:nvSpPr>
        <p:spPr bwMode="auto">
          <a:xfrm>
            <a:off x="609918" y="907750"/>
            <a:ext cx="7723854"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49" noProof="0" dirty="0">
              <a:solidFill>
                <a:schemeClr val="bg1"/>
              </a:solidFill>
            </a:endParaRPr>
          </a:p>
        </p:txBody>
      </p:sp>
      <p:sp>
        <p:nvSpPr>
          <p:cNvPr id="4" name="Date Placeholder 3">
            <a:extLst>
              <a:ext uri="{FF2B5EF4-FFF2-40B4-BE49-F238E27FC236}">
                <a16:creationId xmlns:a16="http://schemas.microsoft.com/office/drawing/2014/main" id="{19031161-0EF0-4994-BAAC-817AFCD5564E}"/>
              </a:ext>
            </a:extLst>
          </p:cNvPr>
          <p:cNvSpPr>
            <a:spLocks noGrp="1"/>
          </p:cNvSpPr>
          <p:nvPr>
            <p:ph type="dt" sz="half" idx="14"/>
          </p:nvPr>
        </p:nvSpPr>
        <p:spPr/>
        <p:txBody>
          <a:bodyPr/>
          <a:lstStyle/>
          <a:p>
            <a:fld id="{A98655AF-B45A-43A6-A6E4-A92B8CCFA186}" type="datetime3">
              <a:rPr lang="en-US" smtClean="0"/>
              <a:t>19 April 2021</a:t>
            </a:fld>
            <a:endParaRPr lang="en-IN" dirty="0"/>
          </a:p>
        </p:txBody>
      </p:sp>
      <p:sp>
        <p:nvSpPr>
          <p:cNvPr id="6" name="Footer Placeholder 5">
            <a:extLst>
              <a:ext uri="{FF2B5EF4-FFF2-40B4-BE49-F238E27FC236}">
                <a16:creationId xmlns:a16="http://schemas.microsoft.com/office/drawing/2014/main" id="{C4A1A6EA-628B-40CB-AD7E-45CB0B91C2D9}"/>
              </a:ext>
            </a:extLst>
          </p:cNvPr>
          <p:cNvSpPr>
            <a:spLocks noGrp="1"/>
          </p:cNvSpPr>
          <p:nvPr>
            <p:ph type="ftr" sz="quarter" idx="15"/>
          </p:nvPr>
        </p:nvSpPr>
        <p:spPr/>
        <p:txBody>
          <a:bodyPr/>
          <a:lstStyle/>
          <a:p>
            <a:r>
              <a:rPr lang="en-IN"/>
              <a:t>Presentation title</a:t>
            </a:r>
            <a:endParaRPr lang="en-IN" dirty="0"/>
          </a:p>
        </p:txBody>
      </p:sp>
      <p:sp>
        <p:nvSpPr>
          <p:cNvPr id="7" name="Slide Number Placeholder 6">
            <a:extLst>
              <a:ext uri="{FF2B5EF4-FFF2-40B4-BE49-F238E27FC236}">
                <a16:creationId xmlns:a16="http://schemas.microsoft.com/office/drawing/2014/main" id="{B2099134-47E0-4E77-855E-45C10B9B8B10}"/>
              </a:ext>
            </a:extLst>
          </p:cNvPr>
          <p:cNvSpPr>
            <a:spLocks noGrp="1"/>
          </p:cNvSpPr>
          <p:nvPr>
            <p:ph type="sldNum" sz="quarter" idx="16"/>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1494852817"/>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p:cSld name="1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0" y="2"/>
            <a:ext cx="2384460" cy="6857999"/>
          </a:xfrm>
        </p:spPr>
        <p:txBody>
          <a:bodyPr/>
          <a:lstStyle/>
          <a:p>
            <a:r>
              <a:rPr lang="en-US"/>
              <a:t>Click icon to add picture</a:t>
            </a:r>
            <a:endParaRPr lang="en-IN"/>
          </a:p>
        </p:txBody>
      </p:sp>
      <p:sp>
        <p:nvSpPr>
          <p:cNvPr id="2" name="Title 1"/>
          <p:cNvSpPr>
            <a:spLocks noGrp="1"/>
          </p:cNvSpPr>
          <p:nvPr>
            <p:ph type="title"/>
          </p:nvPr>
        </p:nvSpPr>
        <p:spPr>
          <a:xfrm>
            <a:off x="2695293" y="294200"/>
            <a:ext cx="8892000" cy="590400"/>
          </a:xfrm>
        </p:spPr>
        <p:txBody>
          <a:bodyPr/>
          <a:lstStyle>
            <a:lvl1pPr>
              <a:defRPr sz="1799">
                <a:solidFill>
                  <a:schemeClr val="bg1"/>
                </a:solidFill>
              </a:defRPr>
            </a:lvl1pPr>
          </a:lstStyle>
          <a:p>
            <a:r>
              <a:rPr lang="en-US" dirty="0"/>
              <a:t>Click to edit Master title style</a:t>
            </a:r>
            <a:endParaRPr lang="en-GB" dirty="0"/>
          </a:p>
        </p:txBody>
      </p:sp>
      <p:sp>
        <p:nvSpPr>
          <p:cNvPr id="3" name="Content Placeholder 2"/>
          <p:cNvSpPr>
            <a:spLocks noGrp="1"/>
          </p:cNvSpPr>
          <p:nvPr>
            <p:ph idx="1" hasCustomPrompt="1"/>
          </p:nvPr>
        </p:nvSpPr>
        <p:spPr>
          <a:xfrm>
            <a:off x="2695293" y="1137921"/>
            <a:ext cx="2742883" cy="5018184"/>
          </a:xfrm>
        </p:spPr>
        <p:txBody>
          <a:bodyPr/>
          <a:lstStyle>
            <a:lvl1pPr marL="0" indent="0">
              <a:buNone/>
              <a:defRPr sz="1349">
                <a:solidFill>
                  <a:schemeClr val="bg1"/>
                </a:solidFill>
              </a:defRPr>
            </a:lvl1pPr>
            <a:lvl2pPr marL="267319" indent="0">
              <a:buNone/>
              <a:defRPr sz="1349">
                <a:solidFill>
                  <a:schemeClr val="bg1"/>
                </a:solidFill>
              </a:defRPr>
            </a:lvl2pPr>
            <a:lvl3pPr marL="534639" indent="0">
              <a:buNone/>
              <a:defRPr sz="1199">
                <a:solidFill>
                  <a:schemeClr val="bg1"/>
                </a:solidFill>
              </a:defRPr>
            </a:lvl3pPr>
            <a:lvl4pPr marL="801958" indent="0">
              <a:buNone/>
              <a:defRPr sz="1049">
                <a:solidFill>
                  <a:schemeClr val="bg1"/>
                </a:solidFill>
              </a:defRPr>
            </a:lvl4pPr>
            <a:lvl5pPr marL="1069277" indent="0">
              <a:buNone/>
              <a:defRPr sz="900">
                <a:solidFill>
                  <a:schemeClr val="bg1"/>
                </a:solidFill>
              </a:defRPr>
            </a:lvl5pPr>
          </a:lstStyle>
          <a:p>
            <a:pPr lvl="0"/>
            <a:r>
              <a:rPr lang="en-US" dirty="0"/>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5727083" y="1137921"/>
            <a:ext cx="2803842" cy="5018184"/>
          </a:xfrm>
        </p:spPr>
        <p:txBody>
          <a:bodyPr numCol="1"/>
          <a:lstStyle>
            <a:lvl1pPr marL="0" indent="0">
              <a:buNone/>
              <a:defRPr sz="1049">
                <a:solidFill>
                  <a:schemeClr val="bg1"/>
                </a:solidFill>
              </a:defRPr>
            </a:lvl1pPr>
            <a:lvl2pPr marL="267319" indent="0">
              <a:buNone/>
              <a:defRPr sz="1349">
                <a:solidFill>
                  <a:schemeClr val="bg1"/>
                </a:solidFill>
              </a:defRPr>
            </a:lvl2pPr>
            <a:lvl3pPr marL="534639" indent="0">
              <a:buNone/>
              <a:defRPr sz="1199">
                <a:solidFill>
                  <a:schemeClr val="bg1"/>
                </a:solidFill>
              </a:defRPr>
            </a:lvl3pPr>
            <a:lvl4pPr marL="801958" indent="0">
              <a:buNone/>
              <a:defRPr sz="1049">
                <a:solidFill>
                  <a:schemeClr val="bg1"/>
                </a:solidFill>
              </a:defRPr>
            </a:lvl4pPr>
            <a:lvl5pPr marL="1069277" indent="0">
              <a:buNone/>
              <a:defRPr sz="900">
                <a:solidFill>
                  <a:schemeClr val="bg1"/>
                </a:solidFill>
              </a:defRPr>
            </a:lvl5pPr>
          </a:lstStyle>
          <a:p>
            <a:pPr lvl="0"/>
            <a:r>
              <a:rPr lang="en-US" dirty="0"/>
              <a:t>Text</a:t>
            </a:r>
          </a:p>
        </p:txBody>
      </p:sp>
      <p:sp>
        <p:nvSpPr>
          <p:cNvPr id="23" name="Content Placeholder 2">
            <a:extLst>
              <a:ext uri="{FF2B5EF4-FFF2-40B4-BE49-F238E27FC236}">
                <a16:creationId xmlns:a16="http://schemas.microsoft.com/office/drawing/2014/main" id="{6FF4A6F8-D9C6-4FEE-9324-5200D308BB1F}"/>
              </a:ext>
            </a:extLst>
          </p:cNvPr>
          <p:cNvSpPr>
            <a:spLocks noGrp="1"/>
          </p:cNvSpPr>
          <p:nvPr>
            <p:ph idx="12" hasCustomPrompt="1"/>
          </p:nvPr>
        </p:nvSpPr>
        <p:spPr>
          <a:xfrm>
            <a:off x="8819833" y="1137923"/>
            <a:ext cx="2768600" cy="2796151"/>
          </a:xfrm>
        </p:spPr>
        <p:txBody>
          <a:bodyPr numCol="1"/>
          <a:lstStyle>
            <a:lvl1pPr marL="0" indent="0">
              <a:buNone/>
              <a:defRPr sz="1049">
                <a:solidFill>
                  <a:schemeClr val="bg1"/>
                </a:solidFill>
              </a:defRPr>
            </a:lvl1pPr>
            <a:lvl2pPr marL="267319" indent="0">
              <a:buNone/>
              <a:defRPr sz="1349">
                <a:solidFill>
                  <a:schemeClr val="bg1"/>
                </a:solidFill>
              </a:defRPr>
            </a:lvl2pPr>
            <a:lvl3pPr marL="534639" indent="0">
              <a:buNone/>
              <a:defRPr sz="1199">
                <a:solidFill>
                  <a:schemeClr val="bg1"/>
                </a:solidFill>
              </a:defRPr>
            </a:lvl3pPr>
            <a:lvl4pPr marL="801958" indent="0">
              <a:buNone/>
              <a:defRPr sz="1049">
                <a:solidFill>
                  <a:schemeClr val="bg1"/>
                </a:solidFill>
              </a:defRPr>
            </a:lvl4pPr>
            <a:lvl5pPr marL="1069277" indent="0">
              <a:buNone/>
              <a:defRPr sz="900">
                <a:solidFill>
                  <a:schemeClr val="bg1"/>
                </a:solidFill>
              </a:defRPr>
            </a:lvl5pPr>
          </a:lstStyle>
          <a:p>
            <a:pPr lvl="0"/>
            <a:r>
              <a:rPr lang="en-US" dirty="0"/>
              <a:t>Text</a:t>
            </a:r>
          </a:p>
        </p:txBody>
      </p:sp>
      <p:sp>
        <p:nvSpPr>
          <p:cNvPr id="19" name="Line 10">
            <a:extLst>
              <a:ext uri="{FF2B5EF4-FFF2-40B4-BE49-F238E27FC236}">
                <a16:creationId xmlns:a16="http://schemas.microsoft.com/office/drawing/2014/main" id="{B63A7CBA-3151-452E-BD2F-D3E65CE1595F}"/>
              </a:ext>
            </a:extLst>
          </p:cNvPr>
          <p:cNvSpPr>
            <a:spLocks noChangeShapeType="1"/>
          </p:cNvSpPr>
          <p:nvPr/>
        </p:nvSpPr>
        <p:spPr bwMode="auto">
          <a:xfrm>
            <a:off x="2695293" y="907750"/>
            <a:ext cx="8892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49" noProof="0" dirty="0">
              <a:solidFill>
                <a:schemeClr val="bg1"/>
              </a:solidFill>
            </a:endParaRPr>
          </a:p>
        </p:txBody>
      </p:sp>
      <p:sp>
        <p:nvSpPr>
          <p:cNvPr id="4" name="Date Placeholder 3">
            <a:extLst>
              <a:ext uri="{FF2B5EF4-FFF2-40B4-BE49-F238E27FC236}">
                <a16:creationId xmlns:a16="http://schemas.microsoft.com/office/drawing/2014/main" id="{50DE1076-97C0-41B2-AAE5-AD919BB2DC2E}"/>
              </a:ext>
            </a:extLst>
          </p:cNvPr>
          <p:cNvSpPr>
            <a:spLocks noGrp="1"/>
          </p:cNvSpPr>
          <p:nvPr>
            <p:ph type="dt" sz="half" idx="13"/>
          </p:nvPr>
        </p:nvSpPr>
        <p:spPr/>
        <p:txBody>
          <a:bodyPr/>
          <a:lstStyle/>
          <a:p>
            <a:fld id="{9084FAA7-3AFB-43A4-9332-55702EEFB6BB}" type="datetime3">
              <a:rPr lang="en-US" smtClean="0"/>
              <a:t>19 April 2021</a:t>
            </a:fld>
            <a:endParaRPr lang="en-IN" dirty="0"/>
          </a:p>
        </p:txBody>
      </p:sp>
      <p:sp>
        <p:nvSpPr>
          <p:cNvPr id="6" name="Footer Placeholder 5">
            <a:extLst>
              <a:ext uri="{FF2B5EF4-FFF2-40B4-BE49-F238E27FC236}">
                <a16:creationId xmlns:a16="http://schemas.microsoft.com/office/drawing/2014/main" id="{6A40DA20-3A42-4B9D-A853-92BEABFB15B7}"/>
              </a:ext>
            </a:extLst>
          </p:cNvPr>
          <p:cNvSpPr>
            <a:spLocks noGrp="1"/>
          </p:cNvSpPr>
          <p:nvPr>
            <p:ph type="ftr" sz="quarter" idx="14"/>
          </p:nvPr>
        </p:nvSpPr>
        <p:spPr/>
        <p:txBody>
          <a:bodyPr/>
          <a:lstStyle/>
          <a:p>
            <a:r>
              <a:rPr lang="en-IN"/>
              <a:t>Presentation title</a:t>
            </a:r>
            <a:endParaRPr lang="en-IN" dirty="0"/>
          </a:p>
        </p:txBody>
      </p:sp>
      <p:sp>
        <p:nvSpPr>
          <p:cNvPr id="7" name="Slide Number Placeholder 6">
            <a:extLst>
              <a:ext uri="{FF2B5EF4-FFF2-40B4-BE49-F238E27FC236}">
                <a16:creationId xmlns:a16="http://schemas.microsoft.com/office/drawing/2014/main" id="{E2C6E24F-B7C3-43FD-BF17-E37070A300DA}"/>
              </a:ext>
            </a:extLst>
          </p:cNvPr>
          <p:cNvSpPr>
            <a:spLocks noGrp="1"/>
          </p:cNvSpPr>
          <p:nvPr>
            <p:ph type="sldNum" sz="quarter" idx="15"/>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983338197"/>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obj" preserve="1">
  <p:cSld name="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400"/>
          </a:xfrm>
        </p:spPr>
        <p:txBody>
          <a:bodyPr/>
          <a:lstStyle>
            <a:lvl1pPr>
              <a:defRPr>
                <a:solidFill>
                  <a:schemeClr val="bg1"/>
                </a:solidFill>
              </a:defRPr>
            </a:lvl1pPr>
          </a:lstStyle>
          <a:p>
            <a:r>
              <a:rPr lang="en-US" dirty="0"/>
              <a:t>Click to edit Master title style</a:t>
            </a:r>
            <a:endParaRPr lang="en-GB" dirty="0"/>
          </a:p>
        </p:txBody>
      </p:sp>
      <p:sp>
        <p:nvSpPr>
          <p:cNvPr id="3" name="Content Placeholder 2"/>
          <p:cNvSpPr>
            <a:spLocks noGrp="1"/>
          </p:cNvSpPr>
          <p:nvPr>
            <p:ph idx="1"/>
          </p:nvPr>
        </p:nvSpPr>
        <p:spPr>
          <a:xfrm>
            <a:off x="609920" y="1137920"/>
            <a:ext cx="8238743" cy="4834800"/>
          </a:xfrm>
        </p:spPr>
        <p:txBody>
          <a:bodyPr/>
          <a:lstStyle>
            <a:lvl1pPr marL="0" indent="0">
              <a:spcBef>
                <a:spcPts val="0"/>
              </a:spcBef>
              <a:buNone/>
              <a:defRPr>
                <a:solidFill>
                  <a:schemeClr val="bg1"/>
                </a:solidFill>
              </a:defRPr>
            </a:lvl1pPr>
            <a:lvl2pPr marL="0" indent="0">
              <a:spcBef>
                <a:spcPts val="0"/>
              </a:spcBef>
              <a:buNone/>
              <a:defRPr sz="1349">
                <a:solidFill>
                  <a:schemeClr val="bg1"/>
                </a:solidFill>
              </a:defRPr>
            </a:lvl2pPr>
            <a:lvl3pPr marL="0" indent="0">
              <a:spcBef>
                <a:spcPts val="0"/>
              </a:spcBef>
              <a:buNone/>
              <a:defRPr sz="1199">
                <a:solidFill>
                  <a:schemeClr val="bg1"/>
                </a:solidFill>
              </a:defRPr>
            </a:lvl3pPr>
            <a:lvl4pPr marL="0" indent="0">
              <a:spcBef>
                <a:spcPts val="0"/>
              </a:spcBef>
              <a:buNone/>
              <a:defRPr sz="1049">
                <a:solidFill>
                  <a:schemeClr val="bg1"/>
                </a:solidFill>
              </a:defRPr>
            </a:lvl4pPr>
            <a:lvl5pPr marL="0" indent="0">
              <a:spcBef>
                <a:spcPts val="0"/>
              </a:spcBef>
              <a:buNone/>
              <a:defRPr sz="900">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9" name="Line 10">
            <a:extLst>
              <a:ext uri="{FF2B5EF4-FFF2-40B4-BE49-F238E27FC236}">
                <a16:creationId xmlns:a16="http://schemas.microsoft.com/office/drawing/2014/main" id="{CF130104-FAF2-4309-9701-573F37743137}"/>
              </a:ext>
            </a:extLst>
          </p:cNvPr>
          <p:cNvSpPr>
            <a:spLocks noChangeShapeType="1"/>
          </p:cNvSpPr>
          <p:nvPr/>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49" noProof="0" dirty="0">
              <a:solidFill>
                <a:schemeClr val="bg1"/>
              </a:solidFill>
            </a:endParaRPr>
          </a:p>
        </p:txBody>
      </p:sp>
      <p:sp>
        <p:nvSpPr>
          <p:cNvPr id="4" name="Date Placeholder 3">
            <a:extLst>
              <a:ext uri="{FF2B5EF4-FFF2-40B4-BE49-F238E27FC236}">
                <a16:creationId xmlns:a16="http://schemas.microsoft.com/office/drawing/2014/main" id="{D695E81C-0962-435D-B7CC-E9E7007F1F82}"/>
              </a:ext>
            </a:extLst>
          </p:cNvPr>
          <p:cNvSpPr>
            <a:spLocks noGrp="1"/>
          </p:cNvSpPr>
          <p:nvPr>
            <p:ph type="dt" sz="half" idx="10"/>
          </p:nvPr>
        </p:nvSpPr>
        <p:spPr/>
        <p:txBody>
          <a:bodyPr/>
          <a:lstStyle/>
          <a:p>
            <a:fld id="{745F6E5F-2233-44C4-A768-9BC337F9F9CD}" type="datetime3">
              <a:rPr lang="en-US" smtClean="0"/>
              <a:t>19 April 2021</a:t>
            </a:fld>
            <a:endParaRPr lang="en-IN" dirty="0"/>
          </a:p>
        </p:txBody>
      </p:sp>
      <p:sp>
        <p:nvSpPr>
          <p:cNvPr id="5" name="Footer Placeholder 4">
            <a:extLst>
              <a:ext uri="{FF2B5EF4-FFF2-40B4-BE49-F238E27FC236}">
                <a16:creationId xmlns:a16="http://schemas.microsoft.com/office/drawing/2014/main" id="{BBCDD1B3-89EC-47BA-A26E-D040220115C8}"/>
              </a:ext>
            </a:extLst>
          </p:cNvPr>
          <p:cNvSpPr>
            <a:spLocks noGrp="1"/>
          </p:cNvSpPr>
          <p:nvPr>
            <p:ph type="ftr" sz="quarter" idx="11"/>
          </p:nvPr>
        </p:nvSpPr>
        <p:spPr/>
        <p:txBody>
          <a:bodyPr/>
          <a:lstStyle/>
          <a:p>
            <a:r>
              <a:rPr lang="en-IN"/>
              <a:t>Presentation title</a:t>
            </a:r>
            <a:endParaRPr lang="en-IN" dirty="0"/>
          </a:p>
        </p:txBody>
      </p:sp>
      <p:sp>
        <p:nvSpPr>
          <p:cNvPr id="6" name="Slide Number Placeholder 5">
            <a:extLst>
              <a:ext uri="{FF2B5EF4-FFF2-40B4-BE49-F238E27FC236}">
                <a16:creationId xmlns:a16="http://schemas.microsoft.com/office/drawing/2014/main" id="{1E9ACB01-FCA5-4FE1-B210-29952B46CA4F}"/>
              </a:ext>
            </a:extLst>
          </p:cNvPr>
          <p:cNvSpPr>
            <a:spLocks noGrp="1"/>
          </p:cNvSpPr>
          <p:nvPr>
            <p:ph type="sldNum" sz="quarter" idx="12"/>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1979081167"/>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p:cSld name="4_Standard slide_no bullets">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B697C43D-4F1B-43DA-A0C6-DA6B6708E161}"/>
              </a:ext>
            </a:extLst>
          </p:cNvPr>
          <p:cNvSpPr>
            <a:spLocks noGrp="1"/>
          </p:cNvSpPr>
          <p:nvPr>
            <p:ph type="body" sz="quarter" idx="10" hasCustomPrompt="1"/>
          </p:nvPr>
        </p:nvSpPr>
        <p:spPr>
          <a:xfrm>
            <a:off x="352802" y="2851522"/>
            <a:ext cx="4447799" cy="1202318"/>
          </a:xfrm>
        </p:spPr>
        <p:txBody>
          <a:bodyPr vert="horz" lIns="0" tIns="0" rIns="0" bIns="0" rtlCol="0" anchor="ctr" anchorCtr="0">
            <a:noAutofit/>
          </a:bodyPr>
          <a:lstStyle>
            <a:lvl1pPr marL="0" indent="0">
              <a:buNone/>
              <a:defRPr kumimoji="0" lang="en-IN" sz="2699" b="0" i="0" u="none" strike="noStrike" cap="none" spc="0" normalizeH="0" baseline="0" dirty="0">
                <a:ln>
                  <a:noFill/>
                </a:ln>
                <a:solidFill>
                  <a:schemeClr val="bg1"/>
                </a:solidFill>
                <a:effectLst/>
                <a:uLnTx/>
                <a:uFillTx/>
                <a:latin typeface="EYInterstate Light" panose="02000506000000020004" pitchFamily="2" charset="0"/>
                <a:ea typeface="+mj-ea"/>
                <a:cs typeface="+mj-cs"/>
              </a:defRPr>
            </a:lvl1pPr>
          </a:lstStyle>
          <a:p>
            <a:pPr marL="267319" marR="0" lvl="0" indent="-267319" defTabSz="755512" fontAlgn="auto">
              <a:lnSpc>
                <a:spcPct val="100000"/>
              </a:lnSpc>
              <a:spcBef>
                <a:spcPct val="0"/>
              </a:spcBef>
              <a:spcAft>
                <a:spcPts val="0"/>
              </a:spcAft>
              <a:buClrTx/>
              <a:buSzTx/>
              <a:tabLst/>
            </a:pPr>
            <a:r>
              <a:rPr lang="en-US" dirty="0"/>
              <a:t>Chapter Title</a:t>
            </a:r>
            <a:endParaRPr lang="en-IN" dirty="0"/>
          </a:p>
        </p:txBody>
      </p:sp>
      <p:sp>
        <p:nvSpPr>
          <p:cNvPr id="2" name="Date Placeholder 1">
            <a:extLst>
              <a:ext uri="{FF2B5EF4-FFF2-40B4-BE49-F238E27FC236}">
                <a16:creationId xmlns:a16="http://schemas.microsoft.com/office/drawing/2014/main" id="{5ACF31FF-92C4-4CFE-89C8-231A1B4903B6}"/>
              </a:ext>
            </a:extLst>
          </p:cNvPr>
          <p:cNvSpPr>
            <a:spLocks noGrp="1"/>
          </p:cNvSpPr>
          <p:nvPr>
            <p:ph type="dt" sz="half" idx="11"/>
          </p:nvPr>
        </p:nvSpPr>
        <p:spPr/>
        <p:txBody>
          <a:bodyPr/>
          <a:lstStyle/>
          <a:p>
            <a:fld id="{CADD9D7F-9B4D-4774-AFA3-BCF9232B0532}" type="datetime3">
              <a:rPr lang="en-US" smtClean="0"/>
              <a:t>19 April 2021</a:t>
            </a:fld>
            <a:endParaRPr lang="en-IN" dirty="0"/>
          </a:p>
        </p:txBody>
      </p:sp>
      <p:sp>
        <p:nvSpPr>
          <p:cNvPr id="3" name="Footer Placeholder 2">
            <a:extLst>
              <a:ext uri="{FF2B5EF4-FFF2-40B4-BE49-F238E27FC236}">
                <a16:creationId xmlns:a16="http://schemas.microsoft.com/office/drawing/2014/main" id="{29B72E31-AECD-4259-BF90-99398FE128B6}"/>
              </a:ext>
            </a:extLst>
          </p:cNvPr>
          <p:cNvSpPr>
            <a:spLocks noGrp="1"/>
          </p:cNvSpPr>
          <p:nvPr>
            <p:ph type="ftr" sz="quarter" idx="12"/>
          </p:nvPr>
        </p:nvSpPr>
        <p:spPr/>
        <p:txBody>
          <a:bodyPr/>
          <a:lstStyle/>
          <a:p>
            <a:r>
              <a:rPr lang="en-IN"/>
              <a:t>Presentation title</a:t>
            </a:r>
            <a:endParaRPr lang="en-IN" dirty="0"/>
          </a:p>
        </p:txBody>
      </p:sp>
      <p:sp>
        <p:nvSpPr>
          <p:cNvPr id="4" name="Slide Number Placeholder 3">
            <a:extLst>
              <a:ext uri="{FF2B5EF4-FFF2-40B4-BE49-F238E27FC236}">
                <a16:creationId xmlns:a16="http://schemas.microsoft.com/office/drawing/2014/main" id="{00DE2F2A-9E13-4DC5-89FE-0719F2B171FF}"/>
              </a:ext>
            </a:extLst>
          </p:cNvPr>
          <p:cNvSpPr>
            <a:spLocks noGrp="1"/>
          </p:cNvSpPr>
          <p:nvPr>
            <p:ph type="sldNum" sz="quarter" idx="13"/>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264374347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 preserve="1">
  <p:cSld name="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a:solidFill>
                  <a:schemeClr val="bg1"/>
                </a:solidFill>
              </a:defRPr>
            </a:lvl1pPr>
          </a:lstStyle>
          <a:p>
            <a:r>
              <a:rPr lang="en-US" dirty="0"/>
              <a:t>Click to edit Master title style</a:t>
            </a:r>
            <a:endParaRPr lang="en-GB" dirty="0"/>
          </a:p>
        </p:txBody>
      </p:sp>
      <p:sp>
        <p:nvSpPr>
          <p:cNvPr id="3" name="Content Placeholder 2"/>
          <p:cNvSpPr>
            <a:spLocks noGrp="1"/>
          </p:cNvSpPr>
          <p:nvPr>
            <p:ph idx="1"/>
          </p:nvPr>
        </p:nvSpPr>
        <p:spPr>
          <a:xfrm>
            <a:off x="609918" y="1137920"/>
            <a:ext cx="8238744" cy="4834800"/>
          </a:xfrm>
        </p:spPr>
        <p:txBody>
          <a:bodyPr/>
          <a:lstStyle>
            <a:lvl1pPr marL="0" indent="0">
              <a:spcBef>
                <a:spcPts val="0"/>
              </a:spcBef>
              <a:buNone/>
              <a:defRPr>
                <a:solidFill>
                  <a:schemeClr val="bg1"/>
                </a:solidFill>
              </a:defRPr>
            </a:lvl1pPr>
            <a:lvl2pPr marL="0" indent="0">
              <a:spcBef>
                <a:spcPts val="0"/>
              </a:spcBef>
              <a:buNone/>
              <a:defRPr sz="1800">
                <a:solidFill>
                  <a:schemeClr val="bg1"/>
                </a:solidFill>
              </a:defRPr>
            </a:lvl2pPr>
            <a:lvl3pPr marL="0" indent="0">
              <a:spcBef>
                <a:spcPts val="0"/>
              </a:spcBef>
              <a:buNone/>
              <a:defRPr sz="1600">
                <a:solidFill>
                  <a:schemeClr val="bg1"/>
                </a:solidFill>
              </a:defRPr>
            </a:lvl3pPr>
            <a:lvl4pPr marL="0" indent="0">
              <a:spcBef>
                <a:spcPts val="0"/>
              </a:spcBef>
              <a:buNone/>
              <a:defRPr sz="1400">
                <a:solidFill>
                  <a:schemeClr val="bg1"/>
                </a:solidFill>
              </a:defRPr>
            </a:lvl4pPr>
            <a:lvl5pPr marL="0" indent="0">
              <a:spcBef>
                <a:spcPts val="0"/>
              </a:spcBef>
              <a:buNone/>
              <a:defRPr sz="1200">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9" name="Line 10">
            <a:extLst>
              <a:ext uri="{FF2B5EF4-FFF2-40B4-BE49-F238E27FC236}">
                <a16:creationId xmlns:a16="http://schemas.microsoft.com/office/drawing/2014/main" id="{CF130104-FAF2-4309-9701-573F37743137}"/>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
        <p:nvSpPr>
          <p:cNvPr id="4" name="Date Placeholder 3">
            <a:extLst>
              <a:ext uri="{FF2B5EF4-FFF2-40B4-BE49-F238E27FC236}">
                <a16:creationId xmlns:a16="http://schemas.microsoft.com/office/drawing/2014/main" id="{00869D6F-A030-48CA-9C7C-9FC3A6F1F671}"/>
              </a:ext>
            </a:extLst>
          </p:cNvPr>
          <p:cNvSpPr>
            <a:spLocks noGrp="1"/>
          </p:cNvSpPr>
          <p:nvPr>
            <p:ph type="dt" sz="half" idx="10"/>
          </p:nvPr>
        </p:nvSpPr>
        <p:spPr/>
        <p:txBody>
          <a:bodyPr/>
          <a:lstStyle/>
          <a:p>
            <a:fld id="{1E6D7102-DD97-4F84-8724-387B81A0E6ED}" type="datetime3">
              <a:rPr lang="en-US" smtClean="0"/>
              <a:t>19 April 2021</a:t>
            </a:fld>
            <a:endParaRPr lang="en-IN" dirty="0"/>
          </a:p>
        </p:txBody>
      </p:sp>
      <p:sp>
        <p:nvSpPr>
          <p:cNvPr id="5" name="Footer Placeholder 4">
            <a:extLst>
              <a:ext uri="{FF2B5EF4-FFF2-40B4-BE49-F238E27FC236}">
                <a16:creationId xmlns:a16="http://schemas.microsoft.com/office/drawing/2014/main" id="{2F02C3F7-BD0A-4AD4-95D8-328DA6F539AD}"/>
              </a:ext>
            </a:extLst>
          </p:cNvPr>
          <p:cNvSpPr>
            <a:spLocks noGrp="1"/>
          </p:cNvSpPr>
          <p:nvPr>
            <p:ph type="ftr" sz="quarter" idx="11"/>
          </p:nvPr>
        </p:nvSpPr>
        <p:spPr/>
        <p:txBody>
          <a:bodyPr/>
          <a:lstStyle/>
          <a:p>
            <a:r>
              <a:rPr lang="en-US"/>
              <a:t>Presentation title</a:t>
            </a:r>
            <a:endParaRPr lang="en-US" dirty="0"/>
          </a:p>
        </p:txBody>
      </p:sp>
      <p:sp>
        <p:nvSpPr>
          <p:cNvPr id="6" name="Slide Number Placeholder 5">
            <a:extLst>
              <a:ext uri="{FF2B5EF4-FFF2-40B4-BE49-F238E27FC236}">
                <a16:creationId xmlns:a16="http://schemas.microsoft.com/office/drawing/2014/main" id="{DE4422C8-68BE-4650-89F1-3BECCFF9B514}"/>
              </a:ext>
            </a:extLst>
          </p:cNvPr>
          <p:cNvSpPr>
            <a:spLocks noGrp="1"/>
          </p:cNvSpPr>
          <p:nvPr>
            <p:ph type="sldNum" sz="quarter" idx="12"/>
          </p:nvPr>
        </p:nvSpPr>
        <p:spPr/>
        <p:txBody>
          <a:bodyPr/>
          <a:lstStyle/>
          <a:p>
            <a:r>
              <a:rPr lang="en-GB"/>
              <a:t>Page </a:t>
            </a:r>
            <a:fld id="{F1BC30E3-FFE5-4B91-AA19-87A149EBB9EE}" type="slidenum">
              <a:rPr smtClean="0"/>
              <a:pPr/>
              <a:t>‹#›</a:t>
            </a:fld>
            <a:endParaRPr dirty="0"/>
          </a:p>
        </p:txBody>
      </p:sp>
    </p:spTree>
    <p:extLst>
      <p:ext uri="{BB962C8B-B14F-4D97-AF65-F5344CB8AC3E}">
        <p14:creationId xmlns:p14="http://schemas.microsoft.com/office/powerpoint/2010/main" val="253457619"/>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p:cSld name="5_Standard slide_no bullets">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B697C43D-4F1B-43DA-A0C6-DA6B6708E161}"/>
              </a:ext>
            </a:extLst>
          </p:cNvPr>
          <p:cNvSpPr>
            <a:spLocks noGrp="1"/>
          </p:cNvSpPr>
          <p:nvPr>
            <p:ph type="body" sz="quarter" idx="10" hasCustomPrompt="1"/>
          </p:nvPr>
        </p:nvSpPr>
        <p:spPr>
          <a:xfrm>
            <a:off x="352802" y="2851522"/>
            <a:ext cx="4447799" cy="1202318"/>
          </a:xfrm>
        </p:spPr>
        <p:txBody>
          <a:bodyPr vert="horz" lIns="0" tIns="0" rIns="0" bIns="0" rtlCol="0" anchor="ctr" anchorCtr="0">
            <a:noAutofit/>
          </a:bodyPr>
          <a:lstStyle>
            <a:lvl1pPr marL="0" indent="0">
              <a:buNone/>
              <a:defRPr kumimoji="0" lang="en-IN" sz="2699" b="0" i="0" u="none" strike="noStrike" cap="none" spc="0" normalizeH="0" baseline="0" dirty="0">
                <a:ln>
                  <a:noFill/>
                </a:ln>
                <a:solidFill>
                  <a:srgbClr val="FFFFFF"/>
                </a:solidFill>
                <a:effectLst/>
                <a:uLnTx/>
                <a:uFillTx/>
                <a:latin typeface="EYInterstate Light" panose="02000506000000020004" pitchFamily="2" charset="0"/>
                <a:ea typeface="+mj-ea"/>
                <a:cs typeface="+mj-cs"/>
              </a:defRPr>
            </a:lvl1pPr>
          </a:lstStyle>
          <a:p>
            <a:pPr marL="267319" marR="0" lvl="0" indent="-267319" defTabSz="755512" fontAlgn="auto">
              <a:lnSpc>
                <a:spcPct val="100000"/>
              </a:lnSpc>
              <a:spcBef>
                <a:spcPct val="0"/>
              </a:spcBef>
              <a:spcAft>
                <a:spcPts val="0"/>
              </a:spcAft>
              <a:buClrTx/>
              <a:buSzTx/>
              <a:tabLst/>
            </a:pPr>
            <a:r>
              <a:rPr lang="en-US" dirty="0"/>
              <a:t>Chapter Title</a:t>
            </a:r>
            <a:endParaRPr lang="en-IN" dirty="0"/>
          </a:p>
        </p:txBody>
      </p:sp>
      <p:sp>
        <p:nvSpPr>
          <p:cNvPr id="2" name="Date Placeholder 1">
            <a:extLst>
              <a:ext uri="{FF2B5EF4-FFF2-40B4-BE49-F238E27FC236}">
                <a16:creationId xmlns:a16="http://schemas.microsoft.com/office/drawing/2014/main" id="{2B824A25-AAE3-42CE-906A-12D97307C1F3}"/>
              </a:ext>
            </a:extLst>
          </p:cNvPr>
          <p:cNvSpPr>
            <a:spLocks noGrp="1"/>
          </p:cNvSpPr>
          <p:nvPr>
            <p:ph type="dt" sz="half" idx="11"/>
          </p:nvPr>
        </p:nvSpPr>
        <p:spPr/>
        <p:txBody>
          <a:bodyPr/>
          <a:lstStyle/>
          <a:p>
            <a:fld id="{732ED48F-3F98-4183-8923-77129A69963B}" type="datetime3">
              <a:rPr lang="en-US" smtClean="0"/>
              <a:t>19 April 2021</a:t>
            </a:fld>
            <a:endParaRPr lang="en-IN" dirty="0"/>
          </a:p>
        </p:txBody>
      </p:sp>
      <p:sp>
        <p:nvSpPr>
          <p:cNvPr id="3" name="Footer Placeholder 2">
            <a:extLst>
              <a:ext uri="{FF2B5EF4-FFF2-40B4-BE49-F238E27FC236}">
                <a16:creationId xmlns:a16="http://schemas.microsoft.com/office/drawing/2014/main" id="{79DD7A84-5352-4432-83C2-4B3F3BD889AD}"/>
              </a:ext>
            </a:extLst>
          </p:cNvPr>
          <p:cNvSpPr>
            <a:spLocks noGrp="1"/>
          </p:cNvSpPr>
          <p:nvPr>
            <p:ph type="ftr" sz="quarter" idx="12"/>
          </p:nvPr>
        </p:nvSpPr>
        <p:spPr/>
        <p:txBody>
          <a:bodyPr/>
          <a:lstStyle/>
          <a:p>
            <a:r>
              <a:rPr lang="en-IN"/>
              <a:t>Presentation title</a:t>
            </a:r>
            <a:endParaRPr lang="en-IN" dirty="0"/>
          </a:p>
        </p:txBody>
      </p:sp>
      <p:sp>
        <p:nvSpPr>
          <p:cNvPr id="4" name="Slide Number Placeholder 3">
            <a:extLst>
              <a:ext uri="{FF2B5EF4-FFF2-40B4-BE49-F238E27FC236}">
                <a16:creationId xmlns:a16="http://schemas.microsoft.com/office/drawing/2014/main" id="{3F5019A7-134D-49ED-8707-807B58B2E5DF}"/>
              </a:ext>
            </a:extLst>
          </p:cNvPr>
          <p:cNvSpPr>
            <a:spLocks noGrp="1"/>
          </p:cNvSpPr>
          <p:nvPr>
            <p:ph type="sldNum" sz="quarter" idx="13"/>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4251660811"/>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p:cSld name="2_Standard slide_no bullets">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28F8CDB-776D-4811-AE2C-217236ECDECA}"/>
              </a:ext>
            </a:extLst>
          </p:cNvPr>
          <p:cNvSpPr>
            <a:spLocks noGrp="1"/>
          </p:cNvSpPr>
          <p:nvPr>
            <p:ph type="pic" sz="quarter" idx="12"/>
          </p:nvPr>
        </p:nvSpPr>
        <p:spPr>
          <a:xfrm>
            <a:off x="6227180" y="0"/>
            <a:ext cx="5971170" cy="6858000"/>
          </a:xfrm>
        </p:spPr>
        <p:txBody>
          <a:bodyPr/>
          <a:lstStyle/>
          <a:p>
            <a:r>
              <a:rPr lang="en-US"/>
              <a:t>Click icon to add picture</a:t>
            </a:r>
            <a:endParaRPr lang="en-IN"/>
          </a:p>
        </p:txBody>
      </p:sp>
      <p:sp>
        <p:nvSpPr>
          <p:cNvPr id="5" name="Text Placeholder 4">
            <a:extLst>
              <a:ext uri="{FF2B5EF4-FFF2-40B4-BE49-F238E27FC236}">
                <a16:creationId xmlns:a16="http://schemas.microsoft.com/office/drawing/2014/main" id="{626E96BA-E9E4-496B-8CA5-6DA27B8AD7E4}"/>
              </a:ext>
            </a:extLst>
          </p:cNvPr>
          <p:cNvSpPr>
            <a:spLocks noGrp="1"/>
          </p:cNvSpPr>
          <p:nvPr>
            <p:ph type="body" sz="quarter" idx="10" hasCustomPrompt="1"/>
          </p:nvPr>
        </p:nvSpPr>
        <p:spPr>
          <a:xfrm>
            <a:off x="369706" y="2578743"/>
            <a:ext cx="4537960" cy="1055708"/>
          </a:xfrm>
        </p:spPr>
        <p:txBody>
          <a:bodyPr/>
          <a:lstStyle>
            <a:lvl1pPr marL="0" indent="0">
              <a:buNone/>
              <a:defRPr sz="2249"/>
            </a:lvl1pPr>
          </a:lstStyle>
          <a:p>
            <a:pPr lvl="0"/>
            <a:r>
              <a:rPr lang="en-IN" dirty="0"/>
              <a:t>Chapter Title</a:t>
            </a:r>
          </a:p>
          <a:p>
            <a:pPr lvl="0"/>
            <a:r>
              <a:rPr lang="en-IN" dirty="0"/>
              <a:t>EY Interstate Light</a:t>
            </a:r>
          </a:p>
        </p:txBody>
      </p:sp>
      <p:sp>
        <p:nvSpPr>
          <p:cNvPr id="14" name="Text Placeholder 4">
            <a:extLst>
              <a:ext uri="{FF2B5EF4-FFF2-40B4-BE49-F238E27FC236}">
                <a16:creationId xmlns:a16="http://schemas.microsoft.com/office/drawing/2014/main" id="{1173C8A3-BA2F-497B-A214-45B02D73AF20}"/>
              </a:ext>
            </a:extLst>
          </p:cNvPr>
          <p:cNvSpPr>
            <a:spLocks noGrp="1"/>
          </p:cNvSpPr>
          <p:nvPr>
            <p:ph type="body" sz="quarter" idx="11" hasCustomPrompt="1"/>
          </p:nvPr>
        </p:nvSpPr>
        <p:spPr>
          <a:xfrm>
            <a:off x="369706" y="3840384"/>
            <a:ext cx="4537960" cy="1055708"/>
          </a:xfrm>
        </p:spPr>
        <p:txBody>
          <a:bodyPr/>
          <a:lstStyle>
            <a:lvl1pPr marL="0" indent="0">
              <a:buNone/>
              <a:defRPr sz="1199"/>
            </a:lvl1pPr>
          </a:lstStyle>
          <a:p>
            <a:pPr lvl="0"/>
            <a:r>
              <a:rPr lang="en-IN" dirty="0"/>
              <a:t>text</a:t>
            </a:r>
          </a:p>
        </p:txBody>
      </p:sp>
      <p:sp>
        <p:nvSpPr>
          <p:cNvPr id="2" name="Date Placeholder 1">
            <a:extLst>
              <a:ext uri="{FF2B5EF4-FFF2-40B4-BE49-F238E27FC236}">
                <a16:creationId xmlns:a16="http://schemas.microsoft.com/office/drawing/2014/main" id="{18DA49F8-A774-4DD1-8745-65E01AB0472C}"/>
              </a:ext>
            </a:extLst>
          </p:cNvPr>
          <p:cNvSpPr>
            <a:spLocks noGrp="1"/>
          </p:cNvSpPr>
          <p:nvPr>
            <p:ph type="dt" sz="half" idx="13"/>
          </p:nvPr>
        </p:nvSpPr>
        <p:spPr/>
        <p:txBody>
          <a:bodyPr/>
          <a:lstStyle/>
          <a:p>
            <a:fld id="{49C3679E-CE99-4385-8BD0-1A1175D70D1E}" type="datetime3">
              <a:rPr lang="en-US" smtClean="0"/>
              <a:t>19 April 2021</a:t>
            </a:fld>
            <a:endParaRPr lang="en-IN" dirty="0"/>
          </a:p>
        </p:txBody>
      </p:sp>
      <p:sp>
        <p:nvSpPr>
          <p:cNvPr id="3" name="Footer Placeholder 2">
            <a:extLst>
              <a:ext uri="{FF2B5EF4-FFF2-40B4-BE49-F238E27FC236}">
                <a16:creationId xmlns:a16="http://schemas.microsoft.com/office/drawing/2014/main" id="{94C0F4CC-50C9-4C20-A16A-91535919DC96}"/>
              </a:ext>
            </a:extLst>
          </p:cNvPr>
          <p:cNvSpPr>
            <a:spLocks noGrp="1"/>
          </p:cNvSpPr>
          <p:nvPr>
            <p:ph type="ftr" sz="quarter" idx="14"/>
          </p:nvPr>
        </p:nvSpPr>
        <p:spPr/>
        <p:txBody>
          <a:bodyPr/>
          <a:lstStyle/>
          <a:p>
            <a:r>
              <a:rPr lang="en-IN"/>
              <a:t>Presentation title</a:t>
            </a:r>
            <a:endParaRPr lang="en-IN" dirty="0"/>
          </a:p>
        </p:txBody>
      </p:sp>
      <p:sp>
        <p:nvSpPr>
          <p:cNvPr id="4" name="Slide Number Placeholder 3">
            <a:extLst>
              <a:ext uri="{FF2B5EF4-FFF2-40B4-BE49-F238E27FC236}">
                <a16:creationId xmlns:a16="http://schemas.microsoft.com/office/drawing/2014/main" id="{C553C557-8F9C-4613-8095-373D3EE80520}"/>
              </a:ext>
            </a:extLst>
          </p:cNvPr>
          <p:cNvSpPr>
            <a:spLocks noGrp="1"/>
          </p:cNvSpPr>
          <p:nvPr>
            <p:ph type="sldNum" sz="quarter" idx="15"/>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155117852"/>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1_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400"/>
          </a:xfrm>
        </p:spPr>
        <p:txBody>
          <a:bodyPr/>
          <a:lstStyle>
            <a:lvl1pPr>
              <a:defRPr>
                <a:solidFill>
                  <a:schemeClr val="bg1"/>
                </a:solidFill>
              </a:defRPr>
            </a:lvl1pPr>
          </a:lstStyle>
          <a:p>
            <a:r>
              <a:rPr lang="en-US" dirty="0"/>
              <a:t>Click to edit Master title style</a:t>
            </a:r>
            <a:endParaRPr lang="en-GB" dirty="0"/>
          </a:p>
        </p:txBody>
      </p:sp>
      <p:sp>
        <p:nvSpPr>
          <p:cNvPr id="5" name="Table Placeholder 4">
            <a:extLst>
              <a:ext uri="{FF2B5EF4-FFF2-40B4-BE49-F238E27FC236}">
                <a16:creationId xmlns:a16="http://schemas.microsoft.com/office/drawing/2014/main" id="{95A2BE92-ABF7-4A82-BC35-00F28F500FED}"/>
              </a:ext>
            </a:extLst>
          </p:cNvPr>
          <p:cNvSpPr>
            <a:spLocks noGrp="1"/>
          </p:cNvSpPr>
          <p:nvPr>
            <p:ph type="tbl" sz="quarter" idx="10"/>
          </p:nvPr>
        </p:nvSpPr>
        <p:spPr>
          <a:xfrm>
            <a:off x="609918" y="1137922"/>
            <a:ext cx="4957505" cy="4267457"/>
          </a:xfrm>
        </p:spPr>
        <p:txBody>
          <a:bodyPr/>
          <a:lstStyle/>
          <a:p>
            <a:r>
              <a:rPr lang="en-US"/>
              <a:t>Click icon to add table</a:t>
            </a:r>
            <a:endParaRPr lang="en-IN"/>
          </a:p>
        </p:txBody>
      </p:sp>
      <p:sp>
        <p:nvSpPr>
          <p:cNvPr id="10" name="Text Placeholder 16">
            <a:extLst>
              <a:ext uri="{FF2B5EF4-FFF2-40B4-BE49-F238E27FC236}">
                <a16:creationId xmlns:a16="http://schemas.microsoft.com/office/drawing/2014/main" id="{DA81FCAA-64D2-4A9C-B16E-9C4E3BB431BB}"/>
              </a:ext>
            </a:extLst>
          </p:cNvPr>
          <p:cNvSpPr>
            <a:spLocks noGrp="1"/>
          </p:cNvSpPr>
          <p:nvPr>
            <p:ph type="body" sz="quarter" idx="14" hasCustomPrompt="1"/>
          </p:nvPr>
        </p:nvSpPr>
        <p:spPr>
          <a:xfrm>
            <a:off x="7393000" y="3813288"/>
            <a:ext cx="3089275" cy="180000"/>
          </a:xfrm>
        </p:spPr>
        <p:txBody>
          <a:bodyPr/>
          <a:lstStyle>
            <a:lvl1pPr marL="0" indent="0">
              <a:buNone/>
              <a:defRPr sz="900">
                <a:solidFill>
                  <a:schemeClr val="bg1"/>
                </a:solidFill>
              </a:defRPr>
            </a:lvl1pPr>
          </a:lstStyle>
          <a:p>
            <a:pPr lvl="0"/>
            <a:r>
              <a:rPr lang="en-US" dirty="0"/>
              <a:t>Name Surname</a:t>
            </a:r>
            <a:endParaRPr lang="en-GB" dirty="0"/>
          </a:p>
        </p:txBody>
      </p:sp>
      <p:sp>
        <p:nvSpPr>
          <p:cNvPr id="11" name="Text Placeholder 16">
            <a:extLst>
              <a:ext uri="{FF2B5EF4-FFF2-40B4-BE49-F238E27FC236}">
                <a16:creationId xmlns:a16="http://schemas.microsoft.com/office/drawing/2014/main" id="{03CDC117-35F2-47B2-85B2-29CB8EE7E096}"/>
              </a:ext>
            </a:extLst>
          </p:cNvPr>
          <p:cNvSpPr>
            <a:spLocks noGrp="1"/>
          </p:cNvSpPr>
          <p:nvPr>
            <p:ph type="body" sz="quarter" idx="15" hasCustomPrompt="1"/>
          </p:nvPr>
        </p:nvSpPr>
        <p:spPr>
          <a:xfrm>
            <a:off x="7393000" y="4055931"/>
            <a:ext cx="3089275" cy="180000"/>
          </a:xfrm>
        </p:spPr>
        <p:txBody>
          <a:bodyPr/>
          <a:lstStyle>
            <a:lvl1pPr marL="0" indent="0">
              <a:buNone/>
              <a:defRPr sz="900">
                <a:solidFill>
                  <a:schemeClr val="bg1"/>
                </a:solidFill>
              </a:defRPr>
            </a:lvl1pPr>
          </a:lstStyle>
          <a:p>
            <a:pPr lvl="0"/>
            <a:r>
              <a:rPr lang="en-US" dirty="0"/>
              <a:t>Job Title to go here</a:t>
            </a:r>
            <a:endParaRPr lang="en-GB" dirty="0"/>
          </a:p>
        </p:txBody>
      </p:sp>
      <p:sp>
        <p:nvSpPr>
          <p:cNvPr id="9" name="Text Placeholder 8">
            <a:extLst>
              <a:ext uri="{FF2B5EF4-FFF2-40B4-BE49-F238E27FC236}">
                <a16:creationId xmlns:a16="http://schemas.microsoft.com/office/drawing/2014/main" id="{5DB83DAE-9FEB-4E9C-85BA-A34BD239275A}"/>
              </a:ext>
            </a:extLst>
          </p:cNvPr>
          <p:cNvSpPr>
            <a:spLocks noGrp="1"/>
          </p:cNvSpPr>
          <p:nvPr>
            <p:ph type="body" sz="quarter" idx="17" hasCustomPrompt="1"/>
          </p:nvPr>
        </p:nvSpPr>
        <p:spPr>
          <a:xfrm>
            <a:off x="6123009" y="1137922"/>
            <a:ext cx="5465425" cy="373807"/>
          </a:xfrm>
        </p:spPr>
        <p:txBody>
          <a:bodyPr/>
          <a:lstStyle>
            <a:lvl1pPr marL="0" indent="0">
              <a:buNone/>
              <a:defRPr/>
            </a:lvl1pPr>
          </a:lstStyle>
          <a:p>
            <a:pPr lvl="0"/>
            <a:r>
              <a:rPr lang="en-US" dirty="0"/>
              <a:t>Key Takeaways</a:t>
            </a:r>
          </a:p>
        </p:txBody>
      </p:sp>
      <p:sp>
        <p:nvSpPr>
          <p:cNvPr id="15" name="Text Placeholder 8">
            <a:extLst>
              <a:ext uri="{FF2B5EF4-FFF2-40B4-BE49-F238E27FC236}">
                <a16:creationId xmlns:a16="http://schemas.microsoft.com/office/drawing/2014/main" id="{C1ABE303-7041-4312-AD03-0E872AEF99BE}"/>
              </a:ext>
            </a:extLst>
          </p:cNvPr>
          <p:cNvSpPr>
            <a:spLocks noGrp="1"/>
          </p:cNvSpPr>
          <p:nvPr>
            <p:ph type="body" sz="quarter" idx="18" hasCustomPrompt="1"/>
          </p:nvPr>
        </p:nvSpPr>
        <p:spPr>
          <a:xfrm>
            <a:off x="6123009" y="1635009"/>
            <a:ext cx="5465425" cy="1611554"/>
          </a:xfrm>
        </p:spPr>
        <p:txBody>
          <a:bodyPr/>
          <a:lstStyle>
            <a:lvl1pPr marL="0" indent="0">
              <a:buNone/>
              <a:defRPr sz="1199"/>
            </a:lvl1pPr>
          </a:lstStyle>
          <a:p>
            <a:pPr lvl="0"/>
            <a:r>
              <a:rPr lang="en-US" dirty="0"/>
              <a:t>Content EY Interstate Light, 16pt, Lorem ipsum dolor, 12pt, </a:t>
            </a:r>
            <a:r>
              <a:rPr lang="en-US" dirty="0" err="1"/>
              <a:t>Utinam</a:t>
            </a:r>
            <a:r>
              <a:rPr lang="en-US" dirty="0"/>
              <a:t> </a:t>
            </a:r>
            <a:r>
              <a:rPr lang="en-US" dirty="0" err="1"/>
              <a:t>nonumy</a:t>
            </a:r>
            <a:r>
              <a:rPr lang="en-US" dirty="0"/>
              <a:t> </a:t>
            </a:r>
            <a:r>
              <a:rPr lang="en-US" dirty="0" err="1"/>
              <a:t>abhorreant</a:t>
            </a:r>
            <a:r>
              <a:rPr lang="en-US" dirty="0"/>
              <a:t> </a:t>
            </a:r>
            <a:r>
              <a:rPr lang="en-US" dirty="0" err="1"/>
              <a:t>sead</a:t>
            </a:r>
            <a:r>
              <a:rPr lang="en-US" dirty="0"/>
              <a:t>. </a:t>
            </a:r>
            <a:r>
              <a:rPr lang="en-US" dirty="0" err="1"/>
              <a:t>Putant</a:t>
            </a:r>
            <a:r>
              <a:rPr lang="en-US" dirty="0"/>
              <a:t> </a:t>
            </a:r>
            <a:r>
              <a:rPr lang="en-US" dirty="0" err="1"/>
              <a:t>probatus</a:t>
            </a:r>
            <a:r>
              <a:rPr lang="en-US" dirty="0"/>
              <a:t> id vis, ad his </a:t>
            </a:r>
            <a:r>
              <a:rPr lang="en-US" dirty="0" err="1"/>
              <a:t>meis</a:t>
            </a:r>
            <a:r>
              <a:rPr lang="en-US" dirty="0"/>
              <a:t> </a:t>
            </a:r>
            <a:r>
              <a:rPr lang="en-US" dirty="0" err="1"/>
              <a:t>habemus</a:t>
            </a:r>
            <a:r>
              <a:rPr lang="en-US" dirty="0"/>
              <a:t> </a:t>
            </a:r>
            <a:r>
              <a:rPr lang="en-US" dirty="0" err="1"/>
              <a:t>repudiare</a:t>
            </a:r>
            <a:r>
              <a:rPr lang="en-US" dirty="0"/>
              <a:t>, has an </a:t>
            </a:r>
            <a:r>
              <a:rPr lang="en-US" dirty="0" err="1"/>
              <a:t>pericula</a:t>
            </a:r>
            <a:r>
              <a:rPr lang="en-US" dirty="0"/>
              <a:t> </a:t>
            </a:r>
            <a:r>
              <a:rPr lang="en-US" dirty="0" err="1"/>
              <a:t>tractatos</a:t>
            </a:r>
            <a:r>
              <a:rPr lang="en-US" dirty="0"/>
              <a:t>. </a:t>
            </a:r>
            <a:r>
              <a:rPr lang="en-US" dirty="0" err="1"/>
              <a:t>Nec</a:t>
            </a:r>
            <a:r>
              <a:rPr lang="en-US" dirty="0"/>
              <a:t> </a:t>
            </a:r>
            <a:r>
              <a:rPr lang="en-US" dirty="0" err="1"/>
              <a:t>debitis</a:t>
            </a:r>
            <a:r>
              <a:rPr lang="en-US" dirty="0"/>
              <a:t> </a:t>
            </a:r>
            <a:r>
              <a:rPr lang="en-US" dirty="0" err="1"/>
              <a:t>dissentias</a:t>
            </a:r>
            <a:r>
              <a:rPr lang="en-US" dirty="0"/>
              <a:t> ad. </a:t>
            </a:r>
            <a:r>
              <a:rPr lang="en-US" dirty="0" err="1"/>
              <a:t>Patrioque</a:t>
            </a:r>
            <a:r>
              <a:rPr lang="en-US" dirty="0"/>
              <a:t> </a:t>
            </a:r>
            <a:r>
              <a:rPr lang="en-US" dirty="0" err="1"/>
              <a:t>voluptatum</a:t>
            </a:r>
            <a:r>
              <a:rPr lang="en-US" dirty="0"/>
              <a:t> </a:t>
            </a:r>
            <a:r>
              <a:rPr lang="en-US" dirty="0" err="1"/>
              <a:t>sed</a:t>
            </a:r>
            <a:r>
              <a:rPr lang="en-US" dirty="0"/>
              <a:t> ex, id </a:t>
            </a:r>
            <a:r>
              <a:rPr lang="en-US" dirty="0" err="1"/>
              <a:t>admodum</a:t>
            </a:r>
            <a:r>
              <a:rPr lang="en-US" dirty="0"/>
              <a:t>.</a:t>
            </a:r>
          </a:p>
          <a:p>
            <a:pPr lvl="0"/>
            <a:endParaRPr lang="en-US" dirty="0"/>
          </a:p>
        </p:txBody>
      </p:sp>
      <p:sp>
        <p:nvSpPr>
          <p:cNvPr id="20" name="Line 10">
            <a:extLst>
              <a:ext uri="{FF2B5EF4-FFF2-40B4-BE49-F238E27FC236}">
                <a16:creationId xmlns:a16="http://schemas.microsoft.com/office/drawing/2014/main" id="{B69EB865-6B86-419B-923C-F7DDC68C9C66}"/>
              </a:ext>
            </a:extLst>
          </p:cNvPr>
          <p:cNvSpPr>
            <a:spLocks noChangeShapeType="1"/>
          </p:cNvSpPr>
          <p:nvPr/>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49" noProof="0" dirty="0">
              <a:solidFill>
                <a:schemeClr val="bg1"/>
              </a:solidFill>
            </a:endParaRPr>
          </a:p>
        </p:txBody>
      </p:sp>
      <p:sp>
        <p:nvSpPr>
          <p:cNvPr id="17" name="Picture Placeholder 19">
            <a:extLst>
              <a:ext uri="{FF2B5EF4-FFF2-40B4-BE49-F238E27FC236}">
                <a16:creationId xmlns:a16="http://schemas.microsoft.com/office/drawing/2014/main" id="{70E81591-07D5-438D-AAD4-4B9A889F4483}"/>
              </a:ext>
            </a:extLst>
          </p:cNvPr>
          <p:cNvSpPr>
            <a:spLocks noGrp="1"/>
          </p:cNvSpPr>
          <p:nvPr>
            <p:ph type="pic" sz="quarter" idx="16"/>
          </p:nvPr>
        </p:nvSpPr>
        <p:spPr>
          <a:xfrm>
            <a:off x="6123006" y="3578084"/>
            <a:ext cx="1037340" cy="778959"/>
          </a:xfrm>
          <a:prstGeom prst="ellipse">
            <a:avLst/>
          </a:prstGeom>
        </p:spPr>
        <p:txBody>
          <a:bodyPr anchor="ctr"/>
          <a:lstStyle>
            <a:lvl1pPr marL="0" indent="0" algn="ctr">
              <a:buNone/>
              <a:defRPr sz="675">
                <a:solidFill>
                  <a:schemeClr val="bg1"/>
                </a:solidFill>
              </a:defRPr>
            </a:lvl1pPr>
          </a:lstStyle>
          <a:p>
            <a:r>
              <a:rPr lang="en-US"/>
              <a:t>Click icon to add picture</a:t>
            </a:r>
            <a:endParaRPr lang="en-GB" dirty="0"/>
          </a:p>
        </p:txBody>
      </p:sp>
      <p:sp>
        <p:nvSpPr>
          <p:cNvPr id="3" name="Date Placeholder 2">
            <a:extLst>
              <a:ext uri="{FF2B5EF4-FFF2-40B4-BE49-F238E27FC236}">
                <a16:creationId xmlns:a16="http://schemas.microsoft.com/office/drawing/2014/main" id="{DB440ECC-CB43-49D3-ABF3-A5F4F308E7E2}"/>
              </a:ext>
            </a:extLst>
          </p:cNvPr>
          <p:cNvSpPr>
            <a:spLocks noGrp="1"/>
          </p:cNvSpPr>
          <p:nvPr>
            <p:ph type="dt" sz="half" idx="19"/>
          </p:nvPr>
        </p:nvSpPr>
        <p:spPr/>
        <p:txBody>
          <a:bodyPr/>
          <a:lstStyle/>
          <a:p>
            <a:fld id="{08E4C5DD-8E03-4FAA-8921-CB640E00BA12}" type="datetime3">
              <a:rPr lang="en-US" smtClean="0"/>
              <a:t>19 April 2021</a:t>
            </a:fld>
            <a:endParaRPr lang="en-IN" dirty="0"/>
          </a:p>
        </p:txBody>
      </p:sp>
      <p:sp>
        <p:nvSpPr>
          <p:cNvPr id="4" name="Footer Placeholder 3">
            <a:extLst>
              <a:ext uri="{FF2B5EF4-FFF2-40B4-BE49-F238E27FC236}">
                <a16:creationId xmlns:a16="http://schemas.microsoft.com/office/drawing/2014/main" id="{A4279E38-5A0D-4584-B4BB-113C1A4C50C4}"/>
              </a:ext>
            </a:extLst>
          </p:cNvPr>
          <p:cNvSpPr>
            <a:spLocks noGrp="1"/>
          </p:cNvSpPr>
          <p:nvPr>
            <p:ph type="ftr" sz="quarter" idx="20"/>
          </p:nvPr>
        </p:nvSpPr>
        <p:spPr/>
        <p:txBody>
          <a:bodyPr/>
          <a:lstStyle/>
          <a:p>
            <a:r>
              <a:rPr lang="en-IN"/>
              <a:t>Presentation title</a:t>
            </a:r>
            <a:endParaRPr lang="en-IN" dirty="0"/>
          </a:p>
        </p:txBody>
      </p:sp>
      <p:sp>
        <p:nvSpPr>
          <p:cNvPr id="6" name="Slide Number Placeholder 5">
            <a:extLst>
              <a:ext uri="{FF2B5EF4-FFF2-40B4-BE49-F238E27FC236}">
                <a16:creationId xmlns:a16="http://schemas.microsoft.com/office/drawing/2014/main" id="{BE3F8B89-1ED7-4BD8-90B0-47F3DF32AD7E}"/>
              </a:ext>
            </a:extLst>
          </p:cNvPr>
          <p:cNvSpPr>
            <a:spLocks noGrp="1"/>
          </p:cNvSpPr>
          <p:nvPr>
            <p:ph type="sldNum" sz="quarter" idx="21"/>
          </p:nvPr>
        </p:nvSpPr>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3358201823"/>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preserve="1">
  <p:cSld name="Standard slide_Quotes">
    <p:spTree>
      <p:nvGrpSpPr>
        <p:cNvPr id="1" name=""/>
        <p:cNvGrpSpPr/>
        <p:nvPr/>
      </p:nvGrpSpPr>
      <p:grpSpPr>
        <a:xfrm>
          <a:off x="0" y="0"/>
          <a:ext cx="0" cy="0"/>
          <a:chOff x="0" y="0"/>
          <a:chExt cx="0" cy="0"/>
        </a:xfrm>
      </p:grpSpPr>
      <p:grpSp>
        <p:nvGrpSpPr>
          <p:cNvPr id="7" name="Group 4">
            <a:extLst>
              <a:ext uri="{FF2B5EF4-FFF2-40B4-BE49-F238E27FC236}">
                <a16:creationId xmlns:a16="http://schemas.microsoft.com/office/drawing/2014/main" id="{54B0064F-CA12-4F8F-B694-23C41AD0F16D}"/>
              </a:ext>
            </a:extLst>
          </p:cNvPr>
          <p:cNvGrpSpPr>
            <a:grpSpLocks noChangeAspect="1"/>
          </p:cNvGrpSpPr>
          <p:nvPr userDrawn="1"/>
        </p:nvGrpSpPr>
        <p:grpSpPr bwMode="auto">
          <a:xfrm>
            <a:off x="11051705" y="6327649"/>
            <a:ext cx="536727" cy="412867"/>
            <a:chOff x="7110" y="4004"/>
            <a:chExt cx="191" cy="196"/>
          </a:xfrm>
        </p:grpSpPr>
        <p:sp>
          <p:nvSpPr>
            <p:cNvPr id="8" name="Freeform 5">
              <a:extLst>
                <a:ext uri="{FF2B5EF4-FFF2-40B4-BE49-F238E27FC236}">
                  <a16:creationId xmlns:a16="http://schemas.microsoft.com/office/drawing/2014/main" id="{F93F004B-02B9-4455-A020-115CFB37BEEC}"/>
                </a:ext>
              </a:extLst>
            </p:cNvPr>
            <p:cNvSpPr>
              <a:spLocks/>
            </p:cNvSpPr>
            <p:nvPr userDrawn="1"/>
          </p:nvSpPr>
          <p:spPr bwMode="auto">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a:p>
          </p:txBody>
        </p:sp>
        <p:sp>
          <p:nvSpPr>
            <p:cNvPr id="9" name="Freeform 6">
              <a:extLst>
                <a:ext uri="{FF2B5EF4-FFF2-40B4-BE49-F238E27FC236}">
                  <a16:creationId xmlns:a16="http://schemas.microsoft.com/office/drawing/2014/main" id="{19F4E2CA-BA89-47F8-8C68-7CACFBAF8226}"/>
                </a:ext>
              </a:extLst>
            </p:cNvPr>
            <p:cNvSpPr>
              <a:spLocks/>
            </p:cNvSpPr>
            <p:nvPr userDrawn="1"/>
          </p:nvSpPr>
          <p:spPr bwMode="auto">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a:p>
          </p:txBody>
        </p:sp>
        <p:sp>
          <p:nvSpPr>
            <p:cNvPr id="10" name="Freeform 7">
              <a:extLst>
                <a:ext uri="{FF2B5EF4-FFF2-40B4-BE49-F238E27FC236}">
                  <a16:creationId xmlns:a16="http://schemas.microsoft.com/office/drawing/2014/main" id="{32993525-96BF-457D-86C8-A5E217C20BFF}"/>
                </a:ext>
              </a:extLst>
            </p:cNvPr>
            <p:cNvSpPr>
              <a:spLocks/>
            </p:cNvSpPr>
            <p:nvPr userDrawn="1"/>
          </p:nvSpPr>
          <p:spPr bwMode="auto">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a:p>
          </p:txBody>
        </p:sp>
      </p:grpSp>
      <p:sp>
        <p:nvSpPr>
          <p:cNvPr id="6" name="Date Placeholder 2">
            <a:extLst>
              <a:ext uri="{FF2B5EF4-FFF2-40B4-BE49-F238E27FC236}">
                <a16:creationId xmlns:a16="http://schemas.microsoft.com/office/drawing/2014/main" id="{D8973D65-036E-4D65-AAA3-1427C4AA0C9B}"/>
              </a:ext>
            </a:extLst>
          </p:cNvPr>
          <p:cNvSpPr>
            <a:spLocks noGrp="1"/>
          </p:cNvSpPr>
          <p:nvPr>
            <p:ph type="dt" sz="half" idx="19"/>
          </p:nvPr>
        </p:nvSpPr>
        <p:spPr>
          <a:xfrm>
            <a:off x="2524382" y="6516456"/>
            <a:ext cx="1589171" cy="180000"/>
          </a:xfrm>
        </p:spPr>
        <p:txBody>
          <a:bodyPr/>
          <a:lstStyle>
            <a:lvl1pPr>
              <a:defRPr>
                <a:solidFill>
                  <a:schemeClr val="tx1"/>
                </a:solidFill>
              </a:defRPr>
            </a:lvl1pPr>
          </a:lstStyle>
          <a:p>
            <a:fld id="{08E4C5DD-8E03-4FAA-8921-CB640E00BA12}" type="datetime3">
              <a:rPr lang="en-US" smtClean="0"/>
              <a:pPr/>
              <a:t>19 April 2021</a:t>
            </a:fld>
            <a:endParaRPr lang="en-US" dirty="0"/>
          </a:p>
        </p:txBody>
      </p:sp>
      <p:sp>
        <p:nvSpPr>
          <p:cNvPr id="11" name="Footer Placeholder 3">
            <a:extLst>
              <a:ext uri="{FF2B5EF4-FFF2-40B4-BE49-F238E27FC236}">
                <a16:creationId xmlns:a16="http://schemas.microsoft.com/office/drawing/2014/main" id="{E9711A3A-DB5C-4C5F-BF5A-7DBDD6EFF607}"/>
              </a:ext>
            </a:extLst>
          </p:cNvPr>
          <p:cNvSpPr>
            <a:spLocks noGrp="1"/>
          </p:cNvSpPr>
          <p:nvPr>
            <p:ph type="ftr" sz="quarter" idx="20"/>
          </p:nvPr>
        </p:nvSpPr>
        <p:spPr>
          <a:xfrm>
            <a:off x="4431055" y="6516456"/>
            <a:ext cx="4116943" cy="180000"/>
          </a:xfrm>
        </p:spPr>
        <p:txBody>
          <a:bodyPr/>
          <a:lstStyle>
            <a:lvl1pPr>
              <a:defRPr>
                <a:solidFill>
                  <a:schemeClr val="tx1"/>
                </a:solidFill>
              </a:defRPr>
            </a:lvl1pPr>
          </a:lstStyle>
          <a:p>
            <a:r>
              <a:rPr lang="en-US" dirty="0"/>
              <a:t>Presentation title</a:t>
            </a:r>
          </a:p>
        </p:txBody>
      </p:sp>
      <p:sp>
        <p:nvSpPr>
          <p:cNvPr id="12" name="Slide Number Placeholder 5">
            <a:extLst>
              <a:ext uri="{FF2B5EF4-FFF2-40B4-BE49-F238E27FC236}">
                <a16:creationId xmlns:a16="http://schemas.microsoft.com/office/drawing/2014/main" id="{B40A4236-AC64-456A-B3F9-BED410655701}"/>
              </a:ext>
            </a:extLst>
          </p:cNvPr>
          <p:cNvSpPr>
            <a:spLocks noGrp="1"/>
          </p:cNvSpPr>
          <p:nvPr>
            <p:ph type="sldNum" sz="quarter" idx="21"/>
          </p:nvPr>
        </p:nvSpPr>
        <p:spPr>
          <a:xfrm>
            <a:off x="484376" y="6516456"/>
            <a:ext cx="884548" cy="180000"/>
          </a:xfrm>
        </p:spPr>
        <p:txBody>
          <a:bodyPr/>
          <a:lstStyle>
            <a:lvl1pPr>
              <a:defRPr>
                <a:solidFill>
                  <a:schemeClr val="tx1"/>
                </a:solidFill>
              </a:defRPr>
            </a:lvl1p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3139420849"/>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preserve="1" userDrawn="1">
  <p:cSld name="1_Standard slide_Quotes">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FF607F99-5C2B-4FC6-A3DF-23E011C84261}"/>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051705" y="6327648"/>
            <a:ext cx="536952" cy="411480"/>
          </a:xfrm>
          <a:prstGeom prst="rect">
            <a:avLst/>
          </a:prstGeom>
        </p:spPr>
      </p:pic>
      <p:sp>
        <p:nvSpPr>
          <p:cNvPr id="7" name="Text Placeholder 11">
            <a:extLst>
              <a:ext uri="{FF2B5EF4-FFF2-40B4-BE49-F238E27FC236}">
                <a16:creationId xmlns:a16="http://schemas.microsoft.com/office/drawing/2014/main" id="{8FBE9395-9BF1-4306-9F29-1F8E92C9F8DB}"/>
              </a:ext>
            </a:extLst>
          </p:cNvPr>
          <p:cNvSpPr txBox="1">
            <a:spLocks/>
          </p:cNvSpPr>
          <p:nvPr userDrawn="1"/>
        </p:nvSpPr>
        <p:spPr>
          <a:xfrm>
            <a:off x="501262" y="1488927"/>
            <a:ext cx="3119475" cy="858838"/>
          </a:xfrm>
          <a:prstGeom prst="rect">
            <a:avLst/>
          </a:prstGeom>
        </p:spPr>
        <p:txBody>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GB" sz="11200" dirty="0">
                <a:solidFill>
                  <a:schemeClr val="tx2"/>
                </a:solidFill>
                <a:latin typeface="Georgia" panose="02040502050405020303" pitchFamily="18" charset="0"/>
              </a:rPr>
              <a:t>“</a:t>
            </a:r>
          </a:p>
        </p:txBody>
      </p:sp>
      <p:sp>
        <p:nvSpPr>
          <p:cNvPr id="8" name="Text Placeholder 6">
            <a:extLst>
              <a:ext uri="{FF2B5EF4-FFF2-40B4-BE49-F238E27FC236}">
                <a16:creationId xmlns:a16="http://schemas.microsoft.com/office/drawing/2014/main" id="{87DD12F9-AC78-4784-A2C0-5FB6EC5AA315}"/>
              </a:ext>
            </a:extLst>
          </p:cNvPr>
          <p:cNvSpPr>
            <a:spLocks noGrp="1"/>
          </p:cNvSpPr>
          <p:nvPr>
            <p:ph type="body" sz="quarter" idx="10"/>
          </p:nvPr>
        </p:nvSpPr>
        <p:spPr>
          <a:xfrm>
            <a:off x="549286" y="2526765"/>
            <a:ext cx="7059675" cy="1800000"/>
          </a:xfrm>
        </p:spPr>
        <p:txBody>
          <a:bodyPr lIns="90000" tIns="46800" rIns="90000" bIns="46800"/>
          <a:lstStyle>
            <a:lvl1pPr marL="0" indent="0">
              <a:buNone/>
              <a:defRPr lang="en-US" sz="2800" dirty="0" smtClean="0">
                <a:latin typeface="Georgia" panose="02040502050405020303" pitchFamily="18" charset="0"/>
              </a:defRPr>
            </a:lvl1pPr>
          </a:lstStyle>
          <a:p>
            <a:pPr marL="356616" lvl="0" indent="-356616">
              <a:spcBef>
                <a:spcPts val="0"/>
              </a:spcBef>
            </a:pPr>
            <a:r>
              <a:rPr lang="en-US" dirty="0"/>
              <a:t>Edit Master text styles</a:t>
            </a:r>
          </a:p>
        </p:txBody>
      </p:sp>
      <p:sp>
        <p:nvSpPr>
          <p:cNvPr id="9" name="Text Placeholder 6">
            <a:extLst>
              <a:ext uri="{FF2B5EF4-FFF2-40B4-BE49-F238E27FC236}">
                <a16:creationId xmlns:a16="http://schemas.microsoft.com/office/drawing/2014/main" id="{3BB2527F-4DCE-4CB5-A96D-2E432FD5A07B}"/>
              </a:ext>
            </a:extLst>
          </p:cNvPr>
          <p:cNvSpPr>
            <a:spLocks noGrp="1"/>
          </p:cNvSpPr>
          <p:nvPr>
            <p:ph type="body" sz="quarter" idx="11" hasCustomPrompt="1"/>
          </p:nvPr>
        </p:nvSpPr>
        <p:spPr>
          <a:xfrm>
            <a:off x="549286" y="4632765"/>
            <a:ext cx="7059675" cy="316838"/>
          </a:xfrm>
        </p:spPr>
        <p:txBody>
          <a:bodyPr lIns="90000" tIns="46800" rIns="90000" bIns="46800"/>
          <a:lstStyle>
            <a:lvl1pPr marL="0" indent="0" algn="l" defTabSz="914400" rtl="0" eaLnBrk="1" latinLnBrk="0" hangingPunct="1">
              <a:spcBef>
                <a:spcPts val="0"/>
              </a:spcBef>
              <a:spcAft>
                <a:spcPts val="600"/>
              </a:spcAft>
              <a:buClr>
                <a:schemeClr val="tx2"/>
              </a:buClr>
              <a:buSzPct val="70000"/>
              <a:buFont typeface="Arial" pitchFamily="34" charset="0"/>
              <a:buNone/>
              <a:defRPr lang="en-US" sz="1600" kern="1200" dirty="0" smtClean="0">
                <a:solidFill>
                  <a:srgbClr val="2E2E38"/>
                </a:solidFill>
                <a:latin typeface="+mn-lt"/>
                <a:ea typeface="+mn-ea"/>
                <a:cs typeface="+mn-cs"/>
              </a:defRPr>
            </a:lvl1pPr>
            <a:lvl2pPr marL="356616" indent="0">
              <a:buNone/>
              <a:defRPr lang="en-US" sz="2000" smtClean="0">
                <a:latin typeface="+mn-lt"/>
              </a:defRPr>
            </a:lvl2pPr>
            <a:lvl3pPr>
              <a:defRPr lang="en-US" sz="1800" smtClean="0">
                <a:latin typeface="+mn-lt"/>
              </a:defRPr>
            </a:lvl3pPr>
            <a:lvl4pPr>
              <a:defRPr lang="en-US" sz="1600" smtClean="0">
                <a:latin typeface="+mn-lt"/>
              </a:defRPr>
            </a:lvl4pPr>
            <a:lvl5pPr>
              <a:defRPr lang="en-IN" sz="1600">
                <a:latin typeface="+mn-lt"/>
              </a:defRPr>
            </a:lvl5pPr>
          </a:lstStyle>
          <a:p>
            <a:pPr marL="0" lvl="0" indent="0">
              <a:spcBef>
                <a:spcPts val="0"/>
              </a:spcBef>
              <a:buNone/>
            </a:pPr>
            <a:r>
              <a:rPr lang="en-US" dirty="0"/>
              <a:t>Name Surname</a:t>
            </a:r>
          </a:p>
        </p:txBody>
      </p:sp>
      <p:sp>
        <p:nvSpPr>
          <p:cNvPr id="10" name="Text Placeholder 6">
            <a:extLst>
              <a:ext uri="{FF2B5EF4-FFF2-40B4-BE49-F238E27FC236}">
                <a16:creationId xmlns:a16="http://schemas.microsoft.com/office/drawing/2014/main" id="{47DFFB3C-E689-440E-8EDB-465853B34606}"/>
              </a:ext>
            </a:extLst>
          </p:cNvPr>
          <p:cNvSpPr>
            <a:spLocks noGrp="1"/>
          </p:cNvSpPr>
          <p:nvPr>
            <p:ph type="body" sz="quarter" idx="12" hasCustomPrompt="1"/>
          </p:nvPr>
        </p:nvSpPr>
        <p:spPr>
          <a:xfrm>
            <a:off x="549286" y="4971442"/>
            <a:ext cx="7059675" cy="316838"/>
          </a:xfrm>
        </p:spPr>
        <p:txBody>
          <a:bodyPr lIns="90000" tIns="46800" rIns="90000" bIns="46800"/>
          <a:lstStyle>
            <a:lvl1pPr marL="0" indent="0" algn="l" defTabSz="914400" rtl="0" eaLnBrk="1" latinLnBrk="0" hangingPunct="1">
              <a:spcBef>
                <a:spcPts val="0"/>
              </a:spcBef>
              <a:spcAft>
                <a:spcPts val="600"/>
              </a:spcAft>
              <a:buClr>
                <a:schemeClr val="tx2"/>
              </a:buClr>
              <a:buSzPct val="70000"/>
              <a:buFont typeface="Arial" pitchFamily="34" charset="0"/>
              <a:buNone/>
              <a:defRPr lang="en-US" sz="1600" kern="1200" dirty="0" smtClean="0">
                <a:solidFill>
                  <a:srgbClr val="2E2E38"/>
                </a:solidFill>
                <a:latin typeface="+mn-lt"/>
                <a:ea typeface="+mn-ea"/>
                <a:cs typeface="+mn-cs"/>
              </a:defRPr>
            </a:lvl1pPr>
            <a:lvl2pPr marL="356616" indent="0">
              <a:buNone/>
              <a:defRPr lang="en-US" sz="2000" smtClean="0">
                <a:latin typeface="+mn-lt"/>
              </a:defRPr>
            </a:lvl2pPr>
            <a:lvl3pPr>
              <a:defRPr lang="en-US" sz="1800" smtClean="0">
                <a:latin typeface="+mn-lt"/>
              </a:defRPr>
            </a:lvl3pPr>
            <a:lvl4pPr>
              <a:defRPr lang="en-US" sz="1600" smtClean="0">
                <a:latin typeface="+mn-lt"/>
              </a:defRPr>
            </a:lvl4pPr>
            <a:lvl5pPr>
              <a:defRPr lang="en-IN" sz="1600">
                <a:latin typeface="+mn-lt"/>
              </a:defRPr>
            </a:lvl5pPr>
          </a:lstStyle>
          <a:p>
            <a:pPr marL="0" lvl="0" indent="0">
              <a:spcBef>
                <a:spcPts val="0"/>
              </a:spcBef>
              <a:buNone/>
            </a:pPr>
            <a:r>
              <a:rPr lang="en-US" dirty="0"/>
              <a:t>Job Title</a:t>
            </a:r>
          </a:p>
        </p:txBody>
      </p:sp>
      <p:grpSp>
        <p:nvGrpSpPr>
          <p:cNvPr id="11" name="Group 4">
            <a:extLst>
              <a:ext uri="{FF2B5EF4-FFF2-40B4-BE49-F238E27FC236}">
                <a16:creationId xmlns:a16="http://schemas.microsoft.com/office/drawing/2014/main" id="{09667CEE-F273-4416-9D45-A0E825F14911}"/>
              </a:ext>
            </a:extLst>
          </p:cNvPr>
          <p:cNvGrpSpPr>
            <a:grpSpLocks noChangeAspect="1"/>
          </p:cNvGrpSpPr>
          <p:nvPr userDrawn="1"/>
        </p:nvGrpSpPr>
        <p:grpSpPr bwMode="auto">
          <a:xfrm>
            <a:off x="11051705" y="6327649"/>
            <a:ext cx="536727" cy="412867"/>
            <a:chOff x="7110" y="4004"/>
            <a:chExt cx="191" cy="196"/>
          </a:xfrm>
        </p:grpSpPr>
        <p:sp>
          <p:nvSpPr>
            <p:cNvPr id="12" name="Freeform 5">
              <a:extLst>
                <a:ext uri="{FF2B5EF4-FFF2-40B4-BE49-F238E27FC236}">
                  <a16:creationId xmlns:a16="http://schemas.microsoft.com/office/drawing/2014/main" id="{D43F5A26-EE33-4654-ACA2-880B36B2758E}"/>
                </a:ext>
              </a:extLst>
            </p:cNvPr>
            <p:cNvSpPr>
              <a:spLocks/>
            </p:cNvSpPr>
            <p:nvPr userDrawn="1"/>
          </p:nvSpPr>
          <p:spPr bwMode="auto">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a:p>
          </p:txBody>
        </p:sp>
        <p:sp>
          <p:nvSpPr>
            <p:cNvPr id="13" name="Freeform 6">
              <a:extLst>
                <a:ext uri="{FF2B5EF4-FFF2-40B4-BE49-F238E27FC236}">
                  <a16:creationId xmlns:a16="http://schemas.microsoft.com/office/drawing/2014/main" id="{325D6EF1-9951-4386-9E98-24FDBF58272A}"/>
                </a:ext>
              </a:extLst>
            </p:cNvPr>
            <p:cNvSpPr>
              <a:spLocks/>
            </p:cNvSpPr>
            <p:nvPr userDrawn="1"/>
          </p:nvSpPr>
          <p:spPr bwMode="auto">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a:p>
          </p:txBody>
        </p:sp>
        <p:sp>
          <p:nvSpPr>
            <p:cNvPr id="14" name="Freeform 7">
              <a:extLst>
                <a:ext uri="{FF2B5EF4-FFF2-40B4-BE49-F238E27FC236}">
                  <a16:creationId xmlns:a16="http://schemas.microsoft.com/office/drawing/2014/main" id="{572CC147-C47E-4B17-9D76-D39D3C36CEF3}"/>
                </a:ext>
              </a:extLst>
            </p:cNvPr>
            <p:cNvSpPr>
              <a:spLocks/>
            </p:cNvSpPr>
            <p:nvPr userDrawn="1"/>
          </p:nvSpPr>
          <p:spPr bwMode="auto">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a:p>
          </p:txBody>
        </p:sp>
      </p:grpSp>
    </p:spTree>
    <p:extLst>
      <p:ext uri="{BB962C8B-B14F-4D97-AF65-F5344CB8AC3E}">
        <p14:creationId xmlns:p14="http://schemas.microsoft.com/office/powerpoint/2010/main" val="1465505740"/>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preserve="1" userDrawn="1">
  <p:cSld name="2_Standard slide_Quotes">
    <p:spTree>
      <p:nvGrpSpPr>
        <p:cNvPr id="1" name=""/>
        <p:cNvGrpSpPr/>
        <p:nvPr/>
      </p:nvGrpSpPr>
      <p:grpSpPr>
        <a:xfrm>
          <a:off x="0" y="0"/>
          <a:ext cx="0" cy="0"/>
          <a:chOff x="0" y="0"/>
          <a:chExt cx="0" cy="0"/>
        </a:xfrm>
      </p:grpSpPr>
      <p:sp>
        <p:nvSpPr>
          <p:cNvPr id="3" name="Text Placeholder 6">
            <a:extLst>
              <a:ext uri="{FF2B5EF4-FFF2-40B4-BE49-F238E27FC236}">
                <a16:creationId xmlns:a16="http://schemas.microsoft.com/office/drawing/2014/main" id="{BD7B1EAA-D62E-426F-9D29-F674CEB29C31}"/>
              </a:ext>
            </a:extLst>
          </p:cNvPr>
          <p:cNvSpPr>
            <a:spLocks noGrp="1"/>
          </p:cNvSpPr>
          <p:nvPr>
            <p:ph type="body" sz="quarter" idx="10"/>
          </p:nvPr>
        </p:nvSpPr>
        <p:spPr>
          <a:xfrm>
            <a:off x="2569338" y="2060235"/>
            <a:ext cx="7059675" cy="3025522"/>
          </a:xfrm>
        </p:spPr>
        <p:txBody>
          <a:bodyPr lIns="0" tIns="0" rIns="0" bIns="0">
            <a:noAutofit/>
          </a:bodyPr>
          <a:lstStyle>
            <a:lvl1pPr marL="0" indent="0" algn="ctr">
              <a:buNone/>
              <a:defRPr lang="en-US" sz="2800" dirty="0" smtClean="0">
                <a:latin typeface="Georgia" panose="02040502050405020303" pitchFamily="18" charset="0"/>
              </a:defRPr>
            </a:lvl1pPr>
          </a:lstStyle>
          <a:p>
            <a:pPr marL="356616" lvl="0" indent="-356616" algn="ctr">
              <a:spcBef>
                <a:spcPts val="0"/>
              </a:spcBef>
            </a:pPr>
            <a:r>
              <a:rPr lang="en-US" dirty="0"/>
              <a:t>Edit Master text styles</a:t>
            </a:r>
          </a:p>
        </p:txBody>
      </p:sp>
      <p:sp>
        <p:nvSpPr>
          <p:cNvPr id="5" name="Text Placeholder 6">
            <a:extLst>
              <a:ext uri="{FF2B5EF4-FFF2-40B4-BE49-F238E27FC236}">
                <a16:creationId xmlns:a16="http://schemas.microsoft.com/office/drawing/2014/main" id="{C43D8C34-69FC-4DEE-BC95-D2F629475EBD}"/>
              </a:ext>
            </a:extLst>
          </p:cNvPr>
          <p:cNvSpPr>
            <a:spLocks noGrp="1"/>
          </p:cNvSpPr>
          <p:nvPr>
            <p:ph type="body" sz="quarter" idx="11" hasCustomPrompt="1"/>
          </p:nvPr>
        </p:nvSpPr>
        <p:spPr>
          <a:xfrm>
            <a:off x="2569338" y="5516838"/>
            <a:ext cx="7059675" cy="316838"/>
          </a:xfrm>
        </p:spPr>
        <p:txBody>
          <a:bodyPr lIns="0" tIns="0" rIns="0" bIns="0">
            <a:noAutofit/>
          </a:bodyPr>
          <a:lstStyle>
            <a:lvl1pPr marL="0" indent="0" algn="ctr">
              <a:buNone/>
              <a:defRPr lang="en-US" sz="1600" dirty="0" smtClean="0">
                <a:solidFill>
                  <a:srgbClr val="2E2E38"/>
                </a:solidFill>
                <a:latin typeface="+mn-lt"/>
              </a:defRPr>
            </a:lvl1pPr>
          </a:lstStyle>
          <a:p>
            <a:pPr marL="356616" lvl="0" indent="-356616" algn="ctr">
              <a:spcBef>
                <a:spcPts val="0"/>
              </a:spcBef>
              <a:spcAft>
                <a:spcPts val="600"/>
              </a:spcAft>
            </a:pPr>
            <a:r>
              <a:rPr lang="en-US" dirty="0"/>
              <a:t>Name Surname</a:t>
            </a:r>
          </a:p>
        </p:txBody>
      </p:sp>
      <p:sp>
        <p:nvSpPr>
          <p:cNvPr id="6" name="Text Placeholder 6">
            <a:extLst>
              <a:ext uri="{FF2B5EF4-FFF2-40B4-BE49-F238E27FC236}">
                <a16:creationId xmlns:a16="http://schemas.microsoft.com/office/drawing/2014/main" id="{8E78FCBB-C01D-4FF8-828E-0E27552CA9CC}"/>
              </a:ext>
            </a:extLst>
          </p:cNvPr>
          <p:cNvSpPr>
            <a:spLocks noGrp="1"/>
          </p:cNvSpPr>
          <p:nvPr>
            <p:ph type="body" sz="quarter" idx="12" hasCustomPrompt="1"/>
          </p:nvPr>
        </p:nvSpPr>
        <p:spPr>
          <a:xfrm>
            <a:off x="2569338" y="5828877"/>
            <a:ext cx="7059675" cy="316838"/>
          </a:xfrm>
        </p:spPr>
        <p:txBody>
          <a:bodyPr vert="horz" lIns="0" tIns="0" rIns="0" bIns="0" rtlCol="0" anchor="t" anchorCtr="0">
            <a:noAutofit/>
          </a:bodyPr>
          <a:lstStyle>
            <a:lvl1pPr marL="0" indent="0" algn="ctr">
              <a:buNone/>
              <a:defRPr lang="en-US" sz="1600" dirty="0" smtClean="0">
                <a:solidFill>
                  <a:srgbClr val="2E2E38"/>
                </a:solidFill>
                <a:latin typeface="+mn-lt"/>
              </a:defRPr>
            </a:lvl1pPr>
          </a:lstStyle>
          <a:p>
            <a:pPr marL="356616" lvl="0" indent="-356616" algn="ctr">
              <a:spcBef>
                <a:spcPts val="0"/>
              </a:spcBef>
              <a:spcAft>
                <a:spcPts val="600"/>
              </a:spcAft>
            </a:pPr>
            <a:r>
              <a:rPr lang="en-US" dirty="0"/>
              <a:t>Job Title</a:t>
            </a:r>
          </a:p>
        </p:txBody>
      </p:sp>
      <p:sp>
        <p:nvSpPr>
          <p:cNvPr id="7" name="Text Placeholder 11">
            <a:extLst>
              <a:ext uri="{FF2B5EF4-FFF2-40B4-BE49-F238E27FC236}">
                <a16:creationId xmlns:a16="http://schemas.microsoft.com/office/drawing/2014/main" id="{0AD41D48-C813-4F78-A2C8-0758D2B7DC18}"/>
              </a:ext>
            </a:extLst>
          </p:cNvPr>
          <p:cNvSpPr txBox="1">
            <a:spLocks/>
          </p:cNvSpPr>
          <p:nvPr userDrawn="1"/>
        </p:nvSpPr>
        <p:spPr>
          <a:xfrm>
            <a:off x="4539438" y="979788"/>
            <a:ext cx="3119475" cy="882687"/>
          </a:xfrm>
          <a:prstGeom prst="rect">
            <a:avLst/>
          </a:prstGeom>
        </p:spPr>
        <p:txBody>
          <a:bodyPr lIns="0" tIns="0" rIns="0" bIns="0">
            <a:noAutofit/>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GB" sz="11200" dirty="0">
                <a:solidFill>
                  <a:schemeClr val="tx2"/>
                </a:solidFill>
                <a:latin typeface="Georgia" panose="02040502050405020303" pitchFamily="18" charset="0"/>
              </a:rPr>
              <a:t>“ </a:t>
            </a:r>
          </a:p>
        </p:txBody>
      </p:sp>
      <p:grpSp>
        <p:nvGrpSpPr>
          <p:cNvPr id="9" name="Group 4">
            <a:extLst>
              <a:ext uri="{FF2B5EF4-FFF2-40B4-BE49-F238E27FC236}">
                <a16:creationId xmlns:a16="http://schemas.microsoft.com/office/drawing/2014/main" id="{FF60CB08-2DD7-4911-8D80-BCAC7944540B}"/>
              </a:ext>
            </a:extLst>
          </p:cNvPr>
          <p:cNvGrpSpPr>
            <a:grpSpLocks noChangeAspect="1"/>
          </p:cNvGrpSpPr>
          <p:nvPr userDrawn="1"/>
        </p:nvGrpSpPr>
        <p:grpSpPr bwMode="auto">
          <a:xfrm>
            <a:off x="11051705" y="6327649"/>
            <a:ext cx="536727" cy="412867"/>
            <a:chOff x="7110" y="4004"/>
            <a:chExt cx="191" cy="196"/>
          </a:xfrm>
        </p:grpSpPr>
        <p:sp>
          <p:nvSpPr>
            <p:cNvPr id="10" name="Freeform 5">
              <a:extLst>
                <a:ext uri="{FF2B5EF4-FFF2-40B4-BE49-F238E27FC236}">
                  <a16:creationId xmlns:a16="http://schemas.microsoft.com/office/drawing/2014/main" id="{C7E6D8E8-E311-4EB7-AFAA-50963EA7B156}"/>
                </a:ext>
              </a:extLst>
            </p:cNvPr>
            <p:cNvSpPr>
              <a:spLocks/>
            </p:cNvSpPr>
            <p:nvPr userDrawn="1"/>
          </p:nvSpPr>
          <p:spPr bwMode="auto">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a:p>
          </p:txBody>
        </p:sp>
        <p:sp>
          <p:nvSpPr>
            <p:cNvPr id="11" name="Freeform 6">
              <a:extLst>
                <a:ext uri="{FF2B5EF4-FFF2-40B4-BE49-F238E27FC236}">
                  <a16:creationId xmlns:a16="http://schemas.microsoft.com/office/drawing/2014/main" id="{53EFA7D4-C8AD-4C58-A0EE-C2B70039364F}"/>
                </a:ext>
              </a:extLst>
            </p:cNvPr>
            <p:cNvSpPr>
              <a:spLocks/>
            </p:cNvSpPr>
            <p:nvPr userDrawn="1"/>
          </p:nvSpPr>
          <p:spPr bwMode="auto">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a:p>
          </p:txBody>
        </p:sp>
        <p:sp>
          <p:nvSpPr>
            <p:cNvPr id="12" name="Freeform 7">
              <a:extLst>
                <a:ext uri="{FF2B5EF4-FFF2-40B4-BE49-F238E27FC236}">
                  <a16:creationId xmlns:a16="http://schemas.microsoft.com/office/drawing/2014/main" id="{E459CDB2-C2F0-4E1A-AC90-F93C856AA596}"/>
                </a:ext>
              </a:extLst>
            </p:cNvPr>
            <p:cNvSpPr>
              <a:spLocks/>
            </p:cNvSpPr>
            <p:nvPr userDrawn="1"/>
          </p:nvSpPr>
          <p:spPr bwMode="auto">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a:p>
          </p:txBody>
        </p:sp>
      </p:grpSp>
    </p:spTree>
    <p:extLst>
      <p:ext uri="{BB962C8B-B14F-4D97-AF65-F5344CB8AC3E}">
        <p14:creationId xmlns:p14="http://schemas.microsoft.com/office/powerpoint/2010/main" val="248886686"/>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obj" preserve="1">
  <p:cSld name="Standard slide_no_first_level_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400"/>
          </a:xfrm>
        </p:spPr>
        <p:txBody>
          <a:bodyPr/>
          <a:lstStyle>
            <a:lvl1pPr>
              <a:defRPr>
                <a:solidFill>
                  <a:schemeClr val="bg1"/>
                </a:solidFill>
              </a:defRPr>
            </a:lvl1pPr>
          </a:lstStyle>
          <a:p>
            <a:r>
              <a:rPr lang="en-US" dirty="0"/>
              <a:t>Click to edit Master title style</a:t>
            </a:r>
            <a:endParaRPr lang="en-GB" dirty="0"/>
          </a:p>
        </p:txBody>
      </p:sp>
      <p:sp>
        <p:nvSpPr>
          <p:cNvPr id="3" name="Content Placeholder 2"/>
          <p:cNvSpPr>
            <a:spLocks noGrp="1"/>
          </p:cNvSpPr>
          <p:nvPr>
            <p:ph idx="1"/>
          </p:nvPr>
        </p:nvSpPr>
        <p:spPr>
          <a:xfrm>
            <a:off x="609920" y="1137920"/>
            <a:ext cx="8238743" cy="4834800"/>
          </a:xfrm>
        </p:spPr>
        <p:txBody>
          <a:bodyPr/>
          <a:lstStyle>
            <a:lvl1pPr marL="0" indent="0">
              <a:buNone/>
              <a:defRPr>
                <a:solidFill>
                  <a:schemeClr val="bg1"/>
                </a:solidFill>
              </a:defRPr>
            </a:lvl1pPr>
            <a:lvl2pPr marL="267319">
              <a:defRPr>
                <a:solidFill>
                  <a:schemeClr val="bg1"/>
                </a:solidFill>
              </a:defRPr>
            </a:lvl2pPr>
            <a:lvl3pPr marL="534639">
              <a:defRPr>
                <a:solidFill>
                  <a:schemeClr val="bg1"/>
                </a:solidFill>
              </a:defRPr>
            </a:lvl3pPr>
            <a:lvl4pPr marL="801958">
              <a:defRPr>
                <a:solidFill>
                  <a:schemeClr val="bg1"/>
                </a:solidFill>
              </a:defRPr>
            </a:lvl4pPr>
            <a:lvl5pPr marL="1069277">
              <a:defRPr sz="900">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1" name="Line 10">
            <a:extLst>
              <a:ext uri="{FF2B5EF4-FFF2-40B4-BE49-F238E27FC236}">
                <a16:creationId xmlns:a16="http://schemas.microsoft.com/office/drawing/2014/main" id="{8D4CA674-C969-4C5C-9EA4-6D41FE961DE2}"/>
              </a:ext>
            </a:extLst>
          </p:cNvPr>
          <p:cNvSpPr>
            <a:spLocks noChangeShapeType="1"/>
          </p:cNvSpPr>
          <p:nvPr/>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49" noProof="0" dirty="0">
              <a:solidFill>
                <a:schemeClr val="bg1"/>
              </a:solidFill>
            </a:endParaRPr>
          </a:p>
        </p:txBody>
      </p:sp>
      <p:sp>
        <p:nvSpPr>
          <p:cNvPr id="4" name="Date Placeholder 3">
            <a:extLst>
              <a:ext uri="{FF2B5EF4-FFF2-40B4-BE49-F238E27FC236}">
                <a16:creationId xmlns:a16="http://schemas.microsoft.com/office/drawing/2014/main" id="{3CBF0A34-C36D-461B-A015-21A5DA63B593}"/>
              </a:ext>
            </a:extLst>
          </p:cNvPr>
          <p:cNvSpPr>
            <a:spLocks noGrp="1"/>
          </p:cNvSpPr>
          <p:nvPr>
            <p:ph type="dt" sz="half" idx="10"/>
          </p:nvPr>
        </p:nvSpPr>
        <p:spPr/>
        <p:txBody>
          <a:bodyPr/>
          <a:lstStyle/>
          <a:p>
            <a:fld id="{B8860E02-1003-4EAE-8667-0F1BC9077C64}" type="datetime3">
              <a:rPr lang="en-US" smtClean="0"/>
              <a:t>19 April 2021</a:t>
            </a:fld>
            <a:endParaRPr lang="en-IN" dirty="0"/>
          </a:p>
        </p:txBody>
      </p:sp>
      <p:sp>
        <p:nvSpPr>
          <p:cNvPr id="5" name="Footer Placeholder 4">
            <a:extLst>
              <a:ext uri="{FF2B5EF4-FFF2-40B4-BE49-F238E27FC236}">
                <a16:creationId xmlns:a16="http://schemas.microsoft.com/office/drawing/2014/main" id="{23ECF0E1-C505-48F8-AD92-7D8685FF4866}"/>
              </a:ext>
            </a:extLst>
          </p:cNvPr>
          <p:cNvSpPr>
            <a:spLocks noGrp="1"/>
          </p:cNvSpPr>
          <p:nvPr>
            <p:ph type="ftr" sz="quarter" idx="11"/>
          </p:nvPr>
        </p:nvSpPr>
        <p:spPr/>
        <p:txBody>
          <a:bodyPr/>
          <a:lstStyle/>
          <a:p>
            <a:r>
              <a:rPr lang="en-IN"/>
              <a:t>Presentation title</a:t>
            </a:r>
            <a:endParaRPr lang="en-IN" dirty="0"/>
          </a:p>
        </p:txBody>
      </p:sp>
      <p:sp>
        <p:nvSpPr>
          <p:cNvPr id="6" name="Slide Number Placeholder 5">
            <a:extLst>
              <a:ext uri="{FF2B5EF4-FFF2-40B4-BE49-F238E27FC236}">
                <a16:creationId xmlns:a16="http://schemas.microsoft.com/office/drawing/2014/main" id="{2B682A11-B39D-4FE0-A53D-0F1661DE0519}"/>
              </a:ext>
            </a:extLst>
          </p:cNvPr>
          <p:cNvSpPr>
            <a:spLocks noGrp="1"/>
          </p:cNvSpPr>
          <p:nvPr>
            <p:ph type="sldNum" sz="quarter" idx="12"/>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3916045629"/>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p:cSld name="Title only, no line">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880"/>
          </a:xfrm>
        </p:spPr>
        <p:txBody>
          <a:bodyPr/>
          <a:lstStyle>
            <a:lvl1pPr>
              <a:defRPr>
                <a:solidFill>
                  <a:schemeClr val="bg1"/>
                </a:solidFill>
              </a:defRPr>
            </a:lvl1pPr>
          </a:lstStyle>
          <a:p>
            <a:r>
              <a:rPr lang="en-US" dirty="0"/>
              <a:t>Click to edit Master title style</a:t>
            </a:r>
            <a:endParaRPr lang="en-GB" dirty="0"/>
          </a:p>
        </p:txBody>
      </p:sp>
      <p:sp>
        <p:nvSpPr>
          <p:cNvPr id="6" name="Line 10">
            <a:extLst>
              <a:ext uri="{FF2B5EF4-FFF2-40B4-BE49-F238E27FC236}">
                <a16:creationId xmlns:a16="http://schemas.microsoft.com/office/drawing/2014/main" id="{97A26880-8DD7-4A78-ADAF-91ED2E744A7C}"/>
              </a:ext>
            </a:extLst>
          </p:cNvPr>
          <p:cNvSpPr>
            <a:spLocks noChangeShapeType="1"/>
          </p:cNvSpPr>
          <p:nvPr/>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49" noProof="0" dirty="0">
              <a:solidFill>
                <a:schemeClr val="bg1"/>
              </a:solidFill>
            </a:endParaRPr>
          </a:p>
        </p:txBody>
      </p:sp>
      <p:sp>
        <p:nvSpPr>
          <p:cNvPr id="3" name="Date Placeholder 2">
            <a:extLst>
              <a:ext uri="{FF2B5EF4-FFF2-40B4-BE49-F238E27FC236}">
                <a16:creationId xmlns:a16="http://schemas.microsoft.com/office/drawing/2014/main" id="{D03DAEA1-6A90-4FC2-97C7-E8CE03914355}"/>
              </a:ext>
            </a:extLst>
          </p:cNvPr>
          <p:cNvSpPr>
            <a:spLocks noGrp="1"/>
          </p:cNvSpPr>
          <p:nvPr>
            <p:ph type="dt" sz="half" idx="10"/>
          </p:nvPr>
        </p:nvSpPr>
        <p:spPr/>
        <p:txBody>
          <a:bodyPr/>
          <a:lstStyle/>
          <a:p>
            <a:fld id="{35C1A2B2-412B-49EA-99B0-067813210617}" type="datetime3">
              <a:rPr lang="en-US" smtClean="0"/>
              <a:t>19 April 2021</a:t>
            </a:fld>
            <a:endParaRPr lang="en-IN" dirty="0"/>
          </a:p>
        </p:txBody>
      </p:sp>
      <p:sp>
        <p:nvSpPr>
          <p:cNvPr id="4" name="Footer Placeholder 3">
            <a:extLst>
              <a:ext uri="{FF2B5EF4-FFF2-40B4-BE49-F238E27FC236}">
                <a16:creationId xmlns:a16="http://schemas.microsoft.com/office/drawing/2014/main" id="{3B819100-2154-4CEF-A4AE-869A873311B2}"/>
              </a:ext>
            </a:extLst>
          </p:cNvPr>
          <p:cNvSpPr>
            <a:spLocks noGrp="1"/>
          </p:cNvSpPr>
          <p:nvPr>
            <p:ph type="ftr" sz="quarter" idx="11"/>
          </p:nvPr>
        </p:nvSpPr>
        <p:spPr/>
        <p:txBody>
          <a:bodyPr/>
          <a:lstStyle/>
          <a:p>
            <a:r>
              <a:rPr lang="en-IN"/>
              <a:t>Presentation title</a:t>
            </a:r>
            <a:endParaRPr lang="en-IN" dirty="0"/>
          </a:p>
        </p:txBody>
      </p:sp>
      <p:sp>
        <p:nvSpPr>
          <p:cNvPr id="5" name="Slide Number Placeholder 4">
            <a:extLst>
              <a:ext uri="{FF2B5EF4-FFF2-40B4-BE49-F238E27FC236}">
                <a16:creationId xmlns:a16="http://schemas.microsoft.com/office/drawing/2014/main" id="{A3B93803-CB8A-4830-8E96-5C407868A052}"/>
              </a:ext>
            </a:extLst>
          </p:cNvPr>
          <p:cNvSpPr>
            <a:spLocks noGrp="1"/>
          </p:cNvSpPr>
          <p:nvPr>
            <p:ph type="sldNum" sz="quarter" idx="12"/>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4240568663"/>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woObj" preserve="1">
  <p:cSld name="Two columns, no headings">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880"/>
          </a:xfrm>
        </p:spPr>
        <p:txBody>
          <a:bodyPr/>
          <a:lstStyle>
            <a:lvl1pPr>
              <a:defRPr>
                <a:solidFill>
                  <a:schemeClr val="bg1"/>
                </a:solidFill>
              </a:defRPr>
            </a:lvl1pPr>
          </a:lstStyle>
          <a:p>
            <a:r>
              <a:rPr lang="en-US" dirty="0"/>
              <a:t>Click to edit Master title style</a:t>
            </a:r>
            <a:endParaRPr lang="en-GB" dirty="0"/>
          </a:p>
        </p:txBody>
      </p:sp>
      <p:sp>
        <p:nvSpPr>
          <p:cNvPr id="3" name="Content Placeholder 2"/>
          <p:cNvSpPr>
            <a:spLocks noGrp="1"/>
          </p:cNvSpPr>
          <p:nvPr>
            <p:ph sz="half" idx="1"/>
          </p:nvPr>
        </p:nvSpPr>
        <p:spPr>
          <a:xfrm>
            <a:off x="609919" y="1137919"/>
            <a:ext cx="5387605" cy="4834800"/>
          </a:xfrm>
        </p:spPr>
        <p:txBody>
          <a:bodyPr/>
          <a:lstStyle>
            <a:lvl1pPr>
              <a:defRPr sz="1499">
                <a:solidFill>
                  <a:schemeClr val="bg1"/>
                </a:solidFill>
              </a:defRPr>
            </a:lvl1pPr>
            <a:lvl2pPr>
              <a:defRPr sz="1349">
                <a:solidFill>
                  <a:schemeClr val="bg1"/>
                </a:solidFill>
              </a:defRPr>
            </a:lvl2pPr>
            <a:lvl3pPr>
              <a:defRPr sz="1199">
                <a:solidFill>
                  <a:schemeClr val="bg1"/>
                </a:solidFill>
              </a:defRPr>
            </a:lvl3pPr>
            <a:lvl4pPr>
              <a:defRPr sz="1049">
                <a:solidFill>
                  <a:schemeClr val="bg1"/>
                </a:solidFill>
              </a:defRPr>
            </a:lvl4pPr>
            <a:lvl5pPr>
              <a:defRPr sz="900">
                <a:solidFill>
                  <a:schemeClr val="bg1"/>
                </a:solidFill>
              </a:defRPr>
            </a:lvl5pPr>
            <a:lvl6pPr>
              <a:defRPr sz="1349"/>
            </a:lvl6pPr>
            <a:lvl7pPr>
              <a:defRPr sz="1349"/>
            </a:lvl7pPr>
            <a:lvl8pPr>
              <a:defRPr sz="1349"/>
            </a:lvl8pPr>
            <a:lvl9pPr>
              <a:defRPr sz="1349"/>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4" name="Content Placeholder 3"/>
          <p:cNvSpPr>
            <a:spLocks noGrp="1"/>
          </p:cNvSpPr>
          <p:nvPr>
            <p:ph sz="half" idx="2"/>
          </p:nvPr>
        </p:nvSpPr>
        <p:spPr>
          <a:xfrm>
            <a:off x="6200829" y="1137919"/>
            <a:ext cx="5387605" cy="4834800"/>
          </a:xfrm>
        </p:spPr>
        <p:txBody>
          <a:bodyPr/>
          <a:lstStyle>
            <a:lvl1pPr>
              <a:defRPr sz="1499">
                <a:solidFill>
                  <a:schemeClr val="bg1"/>
                </a:solidFill>
              </a:defRPr>
            </a:lvl1pPr>
            <a:lvl2pPr>
              <a:defRPr sz="1349">
                <a:solidFill>
                  <a:schemeClr val="bg1"/>
                </a:solidFill>
              </a:defRPr>
            </a:lvl2pPr>
            <a:lvl3pPr>
              <a:defRPr sz="1199">
                <a:solidFill>
                  <a:schemeClr val="bg1"/>
                </a:solidFill>
              </a:defRPr>
            </a:lvl3pPr>
            <a:lvl4pPr>
              <a:defRPr sz="1049">
                <a:solidFill>
                  <a:schemeClr val="bg1"/>
                </a:solidFill>
              </a:defRPr>
            </a:lvl4pPr>
            <a:lvl5pPr>
              <a:defRPr sz="900">
                <a:solidFill>
                  <a:schemeClr val="bg1"/>
                </a:solidFill>
              </a:defRPr>
            </a:lvl5pPr>
            <a:lvl6pPr>
              <a:defRPr sz="1349"/>
            </a:lvl6pPr>
            <a:lvl7pPr>
              <a:defRPr sz="1349"/>
            </a:lvl7pPr>
            <a:lvl8pPr>
              <a:defRPr sz="1349"/>
            </a:lvl8pPr>
            <a:lvl9pPr>
              <a:defRPr sz="1349"/>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0" name="Line 10">
            <a:extLst>
              <a:ext uri="{FF2B5EF4-FFF2-40B4-BE49-F238E27FC236}">
                <a16:creationId xmlns:a16="http://schemas.microsoft.com/office/drawing/2014/main" id="{9B070B28-7AAC-47E5-9EB5-96B8B8B88057}"/>
              </a:ext>
            </a:extLst>
          </p:cNvPr>
          <p:cNvSpPr>
            <a:spLocks noChangeShapeType="1"/>
          </p:cNvSpPr>
          <p:nvPr/>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49" noProof="0" dirty="0">
              <a:solidFill>
                <a:schemeClr val="bg1"/>
              </a:solidFill>
            </a:endParaRPr>
          </a:p>
        </p:txBody>
      </p:sp>
      <p:sp>
        <p:nvSpPr>
          <p:cNvPr id="5" name="Date Placeholder 4">
            <a:extLst>
              <a:ext uri="{FF2B5EF4-FFF2-40B4-BE49-F238E27FC236}">
                <a16:creationId xmlns:a16="http://schemas.microsoft.com/office/drawing/2014/main" id="{2E1BDE01-7D08-4922-9259-4581BC33C3E0}"/>
              </a:ext>
            </a:extLst>
          </p:cNvPr>
          <p:cNvSpPr>
            <a:spLocks noGrp="1"/>
          </p:cNvSpPr>
          <p:nvPr>
            <p:ph type="dt" sz="half" idx="10"/>
          </p:nvPr>
        </p:nvSpPr>
        <p:spPr/>
        <p:txBody>
          <a:bodyPr/>
          <a:lstStyle/>
          <a:p>
            <a:fld id="{231F249C-FD77-4F22-A6EF-43F8DC053B7D}" type="datetime3">
              <a:rPr lang="en-US" smtClean="0"/>
              <a:t>19 April 2021</a:t>
            </a:fld>
            <a:endParaRPr lang="en-IN" dirty="0"/>
          </a:p>
        </p:txBody>
      </p:sp>
      <p:sp>
        <p:nvSpPr>
          <p:cNvPr id="6" name="Footer Placeholder 5">
            <a:extLst>
              <a:ext uri="{FF2B5EF4-FFF2-40B4-BE49-F238E27FC236}">
                <a16:creationId xmlns:a16="http://schemas.microsoft.com/office/drawing/2014/main" id="{029C6724-47E1-45B5-B455-099BFD53BBF7}"/>
              </a:ext>
            </a:extLst>
          </p:cNvPr>
          <p:cNvSpPr>
            <a:spLocks noGrp="1"/>
          </p:cNvSpPr>
          <p:nvPr>
            <p:ph type="ftr" sz="quarter" idx="11"/>
          </p:nvPr>
        </p:nvSpPr>
        <p:spPr/>
        <p:txBody>
          <a:bodyPr/>
          <a:lstStyle/>
          <a:p>
            <a:r>
              <a:rPr lang="en-IN"/>
              <a:t>Presentation title</a:t>
            </a:r>
            <a:endParaRPr lang="en-IN" dirty="0"/>
          </a:p>
        </p:txBody>
      </p:sp>
      <p:sp>
        <p:nvSpPr>
          <p:cNvPr id="7" name="Slide Number Placeholder 6">
            <a:extLst>
              <a:ext uri="{FF2B5EF4-FFF2-40B4-BE49-F238E27FC236}">
                <a16:creationId xmlns:a16="http://schemas.microsoft.com/office/drawing/2014/main" id="{98340A57-5875-43E6-BEEA-8CEBCDCA3097}"/>
              </a:ext>
            </a:extLst>
          </p:cNvPr>
          <p:cNvSpPr>
            <a:spLocks noGrp="1"/>
          </p:cNvSpPr>
          <p:nvPr>
            <p:ph type="sldNum" sz="quarter" idx="12"/>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3856290915"/>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p:cSld name="Two columns with headings">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12648" y="1869442"/>
            <a:ext cx="5393208" cy="4256075"/>
          </a:xfrm>
        </p:spPr>
        <p:txBody>
          <a:bodyPr/>
          <a:lstStyle>
            <a:lvl1pPr>
              <a:defRPr sz="1499">
                <a:solidFill>
                  <a:schemeClr val="bg1"/>
                </a:solidFill>
              </a:defRPr>
            </a:lvl1pPr>
            <a:lvl2pPr>
              <a:defRPr sz="1349">
                <a:solidFill>
                  <a:schemeClr val="bg1"/>
                </a:solidFill>
              </a:defRPr>
            </a:lvl2pPr>
            <a:lvl3pPr>
              <a:defRPr sz="1199">
                <a:solidFill>
                  <a:schemeClr val="bg1"/>
                </a:solidFill>
              </a:defRPr>
            </a:lvl3pPr>
            <a:lvl4pPr>
              <a:defRPr sz="1049">
                <a:solidFill>
                  <a:schemeClr val="bg1"/>
                </a:solidFill>
              </a:defRPr>
            </a:lvl4pPr>
            <a:lvl5pPr>
              <a:defRPr sz="900">
                <a:solidFill>
                  <a:schemeClr val="bg1"/>
                </a:solidFill>
              </a:defRPr>
            </a:lvl5pPr>
            <a:lvl6pPr>
              <a:defRPr sz="1349"/>
            </a:lvl6pPr>
            <a:lvl7pPr>
              <a:defRPr sz="1349"/>
            </a:lvl7pPr>
            <a:lvl8pPr>
              <a:defRPr sz="1349"/>
            </a:lvl8pPr>
            <a:lvl9pPr>
              <a:defRPr sz="1349"/>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4" name="Content Placeholder 3"/>
          <p:cNvSpPr>
            <a:spLocks noGrp="1"/>
          </p:cNvSpPr>
          <p:nvPr>
            <p:ph sz="half" idx="2"/>
          </p:nvPr>
        </p:nvSpPr>
        <p:spPr>
          <a:xfrm>
            <a:off x="6199632" y="1869442"/>
            <a:ext cx="5393208" cy="4256075"/>
          </a:xfrm>
        </p:spPr>
        <p:txBody>
          <a:bodyPr/>
          <a:lstStyle>
            <a:lvl1pPr>
              <a:defRPr sz="1499">
                <a:solidFill>
                  <a:schemeClr val="bg1"/>
                </a:solidFill>
              </a:defRPr>
            </a:lvl1pPr>
            <a:lvl2pPr>
              <a:defRPr sz="1349">
                <a:solidFill>
                  <a:schemeClr val="bg1"/>
                </a:solidFill>
              </a:defRPr>
            </a:lvl2pPr>
            <a:lvl3pPr>
              <a:defRPr sz="1199">
                <a:solidFill>
                  <a:schemeClr val="bg1"/>
                </a:solidFill>
              </a:defRPr>
            </a:lvl3pPr>
            <a:lvl4pPr>
              <a:defRPr sz="1049">
                <a:solidFill>
                  <a:schemeClr val="bg1"/>
                </a:solidFill>
              </a:defRPr>
            </a:lvl4pPr>
            <a:lvl5pPr>
              <a:defRPr sz="900">
                <a:solidFill>
                  <a:schemeClr val="bg1"/>
                </a:solidFill>
              </a:defRPr>
            </a:lvl5pPr>
            <a:lvl6pPr>
              <a:defRPr sz="1349"/>
            </a:lvl6pPr>
            <a:lvl7pPr>
              <a:defRPr sz="1349"/>
            </a:lvl7pPr>
            <a:lvl8pPr>
              <a:defRPr sz="1349"/>
            </a:lvl8pPr>
            <a:lvl9pPr>
              <a:defRPr sz="1349"/>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0" name="Text Placeholder 9"/>
          <p:cNvSpPr>
            <a:spLocks noGrp="1"/>
          </p:cNvSpPr>
          <p:nvPr>
            <p:ph type="body" sz="quarter" idx="12"/>
          </p:nvPr>
        </p:nvSpPr>
        <p:spPr>
          <a:xfrm>
            <a:off x="609919" y="1137920"/>
            <a:ext cx="5393208" cy="640800"/>
          </a:xfrm>
        </p:spPr>
        <p:txBody>
          <a:bodyPr anchor="t" anchorCtr="0"/>
          <a:lstStyle>
            <a:lvl1pPr>
              <a:buNone/>
              <a:defRPr b="1">
                <a:solidFill>
                  <a:schemeClr val="bg1"/>
                </a:solidFill>
              </a:defRPr>
            </a:lvl1pPr>
          </a:lstStyle>
          <a:p>
            <a:pPr lvl="0"/>
            <a:r>
              <a:rPr lang="en-US"/>
              <a:t>Edit Master text styles</a:t>
            </a:r>
          </a:p>
        </p:txBody>
      </p:sp>
      <p:sp>
        <p:nvSpPr>
          <p:cNvPr id="11" name="Text Placeholder 9"/>
          <p:cNvSpPr>
            <a:spLocks noGrp="1"/>
          </p:cNvSpPr>
          <p:nvPr>
            <p:ph type="body" sz="quarter" idx="13"/>
          </p:nvPr>
        </p:nvSpPr>
        <p:spPr>
          <a:xfrm>
            <a:off x="6199632" y="1137920"/>
            <a:ext cx="5393208" cy="640800"/>
          </a:xfrm>
        </p:spPr>
        <p:txBody>
          <a:bodyPr anchor="t" anchorCtr="0"/>
          <a:lstStyle>
            <a:lvl1pPr>
              <a:buNone/>
              <a:defRPr b="1">
                <a:solidFill>
                  <a:schemeClr val="bg1"/>
                </a:solidFill>
              </a:defRPr>
            </a:lvl1pPr>
          </a:lstStyle>
          <a:p>
            <a:pPr lvl="0"/>
            <a:r>
              <a:rPr lang="en-US"/>
              <a:t>Edit Master text styles</a:t>
            </a:r>
          </a:p>
        </p:txBody>
      </p:sp>
      <p:sp>
        <p:nvSpPr>
          <p:cNvPr id="2" name="Title 1"/>
          <p:cNvSpPr>
            <a:spLocks noGrp="1"/>
          </p:cNvSpPr>
          <p:nvPr>
            <p:ph type="title"/>
          </p:nvPr>
        </p:nvSpPr>
        <p:spPr>
          <a:xfrm>
            <a:off x="609919" y="294200"/>
            <a:ext cx="10978515" cy="590880"/>
          </a:xfrm>
        </p:spPr>
        <p:txBody>
          <a:bodyPr/>
          <a:lstStyle>
            <a:lvl1pPr>
              <a:defRPr>
                <a:solidFill>
                  <a:schemeClr val="bg1"/>
                </a:solidFill>
              </a:defRPr>
            </a:lvl1pPr>
          </a:lstStyle>
          <a:p>
            <a:r>
              <a:rPr lang="en-US" dirty="0"/>
              <a:t>Click to edit Master title style</a:t>
            </a:r>
          </a:p>
        </p:txBody>
      </p:sp>
      <p:sp>
        <p:nvSpPr>
          <p:cNvPr id="14" name="Line 10">
            <a:extLst>
              <a:ext uri="{FF2B5EF4-FFF2-40B4-BE49-F238E27FC236}">
                <a16:creationId xmlns:a16="http://schemas.microsoft.com/office/drawing/2014/main" id="{9773E7D9-2434-4381-A00D-27B62C086733}"/>
              </a:ext>
            </a:extLst>
          </p:cNvPr>
          <p:cNvSpPr>
            <a:spLocks noChangeShapeType="1"/>
          </p:cNvSpPr>
          <p:nvPr/>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49" noProof="0" dirty="0">
              <a:solidFill>
                <a:schemeClr val="bg1"/>
              </a:solidFill>
            </a:endParaRPr>
          </a:p>
        </p:txBody>
      </p:sp>
      <p:sp>
        <p:nvSpPr>
          <p:cNvPr id="5" name="Date Placeholder 4">
            <a:extLst>
              <a:ext uri="{FF2B5EF4-FFF2-40B4-BE49-F238E27FC236}">
                <a16:creationId xmlns:a16="http://schemas.microsoft.com/office/drawing/2014/main" id="{BFCA5F9A-0842-4BED-A447-9C3F6915DCDD}"/>
              </a:ext>
            </a:extLst>
          </p:cNvPr>
          <p:cNvSpPr>
            <a:spLocks noGrp="1"/>
          </p:cNvSpPr>
          <p:nvPr>
            <p:ph type="dt" sz="half" idx="14"/>
          </p:nvPr>
        </p:nvSpPr>
        <p:spPr/>
        <p:txBody>
          <a:bodyPr/>
          <a:lstStyle/>
          <a:p>
            <a:fld id="{FDBF3969-7A23-4B37-9754-54A2A593BBDE}" type="datetime3">
              <a:rPr lang="en-US" smtClean="0"/>
              <a:t>19 April 2021</a:t>
            </a:fld>
            <a:endParaRPr lang="en-IN" dirty="0"/>
          </a:p>
        </p:txBody>
      </p:sp>
      <p:sp>
        <p:nvSpPr>
          <p:cNvPr id="6" name="Footer Placeholder 5">
            <a:extLst>
              <a:ext uri="{FF2B5EF4-FFF2-40B4-BE49-F238E27FC236}">
                <a16:creationId xmlns:a16="http://schemas.microsoft.com/office/drawing/2014/main" id="{1BE8AD82-A588-4EFB-A956-62AC671AB8A4}"/>
              </a:ext>
            </a:extLst>
          </p:cNvPr>
          <p:cNvSpPr>
            <a:spLocks noGrp="1"/>
          </p:cNvSpPr>
          <p:nvPr>
            <p:ph type="ftr" sz="quarter" idx="15"/>
          </p:nvPr>
        </p:nvSpPr>
        <p:spPr/>
        <p:txBody>
          <a:bodyPr/>
          <a:lstStyle/>
          <a:p>
            <a:r>
              <a:rPr lang="en-IN"/>
              <a:t>Presentation title</a:t>
            </a:r>
            <a:endParaRPr lang="en-IN" dirty="0"/>
          </a:p>
        </p:txBody>
      </p:sp>
      <p:sp>
        <p:nvSpPr>
          <p:cNvPr id="7" name="Slide Number Placeholder 6">
            <a:extLst>
              <a:ext uri="{FF2B5EF4-FFF2-40B4-BE49-F238E27FC236}">
                <a16:creationId xmlns:a16="http://schemas.microsoft.com/office/drawing/2014/main" id="{2F77DB56-43F3-4932-8420-FA767EBAB47B}"/>
              </a:ext>
            </a:extLst>
          </p:cNvPr>
          <p:cNvSpPr>
            <a:spLocks noGrp="1"/>
          </p:cNvSpPr>
          <p:nvPr>
            <p:ph type="sldNum" sz="quarter" idx="16"/>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476895944"/>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slideLayout" Target="../slideLayouts/slideLayout4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8" Type="http://schemas.openxmlformats.org/officeDocument/2006/relationships/slideLayout" Target="../slideLayouts/slideLayout8.xml"/><Relationship Id="rId51" Type="http://schemas.openxmlformats.org/officeDocument/2006/relationships/theme" Target="../theme/theme1.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257.xml"/><Relationship Id="rId13" Type="http://schemas.openxmlformats.org/officeDocument/2006/relationships/slideLayout" Target="../slideLayouts/slideLayout262.xml"/><Relationship Id="rId18" Type="http://schemas.openxmlformats.org/officeDocument/2006/relationships/slideLayout" Target="../slideLayouts/slideLayout267.xml"/><Relationship Id="rId26" Type="http://schemas.openxmlformats.org/officeDocument/2006/relationships/slideLayout" Target="../slideLayouts/slideLayout275.xml"/><Relationship Id="rId3" Type="http://schemas.openxmlformats.org/officeDocument/2006/relationships/slideLayout" Target="../slideLayouts/slideLayout252.xml"/><Relationship Id="rId21" Type="http://schemas.openxmlformats.org/officeDocument/2006/relationships/slideLayout" Target="../slideLayouts/slideLayout270.xml"/><Relationship Id="rId7" Type="http://schemas.openxmlformats.org/officeDocument/2006/relationships/slideLayout" Target="../slideLayouts/slideLayout256.xml"/><Relationship Id="rId12" Type="http://schemas.openxmlformats.org/officeDocument/2006/relationships/slideLayout" Target="../slideLayouts/slideLayout261.xml"/><Relationship Id="rId17" Type="http://schemas.openxmlformats.org/officeDocument/2006/relationships/slideLayout" Target="../slideLayouts/slideLayout266.xml"/><Relationship Id="rId25" Type="http://schemas.openxmlformats.org/officeDocument/2006/relationships/slideLayout" Target="../slideLayouts/slideLayout274.xml"/><Relationship Id="rId2" Type="http://schemas.openxmlformats.org/officeDocument/2006/relationships/slideLayout" Target="../slideLayouts/slideLayout251.xml"/><Relationship Id="rId16" Type="http://schemas.openxmlformats.org/officeDocument/2006/relationships/slideLayout" Target="../slideLayouts/slideLayout265.xml"/><Relationship Id="rId20" Type="http://schemas.openxmlformats.org/officeDocument/2006/relationships/slideLayout" Target="../slideLayouts/slideLayout269.xml"/><Relationship Id="rId29" Type="http://schemas.openxmlformats.org/officeDocument/2006/relationships/slideLayout" Target="../slideLayouts/slideLayout278.xml"/><Relationship Id="rId1" Type="http://schemas.openxmlformats.org/officeDocument/2006/relationships/slideLayout" Target="../slideLayouts/slideLayout250.xml"/><Relationship Id="rId6" Type="http://schemas.openxmlformats.org/officeDocument/2006/relationships/slideLayout" Target="../slideLayouts/slideLayout255.xml"/><Relationship Id="rId11" Type="http://schemas.openxmlformats.org/officeDocument/2006/relationships/slideLayout" Target="../slideLayouts/slideLayout260.xml"/><Relationship Id="rId24" Type="http://schemas.openxmlformats.org/officeDocument/2006/relationships/slideLayout" Target="../slideLayouts/slideLayout273.xml"/><Relationship Id="rId5" Type="http://schemas.openxmlformats.org/officeDocument/2006/relationships/slideLayout" Target="../slideLayouts/slideLayout254.xml"/><Relationship Id="rId15" Type="http://schemas.openxmlformats.org/officeDocument/2006/relationships/slideLayout" Target="../slideLayouts/slideLayout264.xml"/><Relationship Id="rId23" Type="http://schemas.openxmlformats.org/officeDocument/2006/relationships/slideLayout" Target="../slideLayouts/slideLayout272.xml"/><Relationship Id="rId28" Type="http://schemas.openxmlformats.org/officeDocument/2006/relationships/slideLayout" Target="../slideLayouts/slideLayout277.xml"/><Relationship Id="rId10" Type="http://schemas.openxmlformats.org/officeDocument/2006/relationships/slideLayout" Target="../slideLayouts/slideLayout259.xml"/><Relationship Id="rId19" Type="http://schemas.openxmlformats.org/officeDocument/2006/relationships/slideLayout" Target="../slideLayouts/slideLayout268.xml"/><Relationship Id="rId31" Type="http://schemas.openxmlformats.org/officeDocument/2006/relationships/theme" Target="../theme/theme10.xml"/><Relationship Id="rId4" Type="http://schemas.openxmlformats.org/officeDocument/2006/relationships/slideLayout" Target="../slideLayouts/slideLayout253.xml"/><Relationship Id="rId9" Type="http://schemas.openxmlformats.org/officeDocument/2006/relationships/slideLayout" Target="../slideLayouts/slideLayout258.xml"/><Relationship Id="rId14" Type="http://schemas.openxmlformats.org/officeDocument/2006/relationships/slideLayout" Target="../slideLayouts/slideLayout263.xml"/><Relationship Id="rId22" Type="http://schemas.openxmlformats.org/officeDocument/2006/relationships/slideLayout" Target="../slideLayouts/slideLayout271.xml"/><Relationship Id="rId27" Type="http://schemas.openxmlformats.org/officeDocument/2006/relationships/slideLayout" Target="../slideLayouts/slideLayout276.xml"/><Relationship Id="rId30" Type="http://schemas.openxmlformats.org/officeDocument/2006/relationships/slideLayout" Target="../slideLayouts/slideLayout279.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287.xml"/><Relationship Id="rId13" Type="http://schemas.openxmlformats.org/officeDocument/2006/relationships/slideLayout" Target="../slideLayouts/slideLayout292.xml"/><Relationship Id="rId18" Type="http://schemas.openxmlformats.org/officeDocument/2006/relationships/slideLayout" Target="../slideLayouts/slideLayout297.xml"/><Relationship Id="rId26" Type="http://schemas.openxmlformats.org/officeDocument/2006/relationships/slideLayout" Target="../slideLayouts/slideLayout305.xml"/><Relationship Id="rId3" Type="http://schemas.openxmlformats.org/officeDocument/2006/relationships/slideLayout" Target="../slideLayouts/slideLayout282.xml"/><Relationship Id="rId21" Type="http://schemas.openxmlformats.org/officeDocument/2006/relationships/slideLayout" Target="../slideLayouts/slideLayout300.xml"/><Relationship Id="rId7" Type="http://schemas.openxmlformats.org/officeDocument/2006/relationships/slideLayout" Target="../slideLayouts/slideLayout286.xml"/><Relationship Id="rId12" Type="http://schemas.openxmlformats.org/officeDocument/2006/relationships/slideLayout" Target="../slideLayouts/slideLayout291.xml"/><Relationship Id="rId17" Type="http://schemas.openxmlformats.org/officeDocument/2006/relationships/slideLayout" Target="../slideLayouts/slideLayout296.xml"/><Relationship Id="rId25" Type="http://schemas.openxmlformats.org/officeDocument/2006/relationships/slideLayout" Target="../slideLayouts/slideLayout304.xml"/><Relationship Id="rId2" Type="http://schemas.openxmlformats.org/officeDocument/2006/relationships/slideLayout" Target="../slideLayouts/slideLayout281.xml"/><Relationship Id="rId16" Type="http://schemas.openxmlformats.org/officeDocument/2006/relationships/slideLayout" Target="../slideLayouts/slideLayout295.xml"/><Relationship Id="rId20" Type="http://schemas.openxmlformats.org/officeDocument/2006/relationships/slideLayout" Target="../slideLayouts/slideLayout299.xml"/><Relationship Id="rId29" Type="http://schemas.openxmlformats.org/officeDocument/2006/relationships/theme" Target="../theme/theme11.xml"/><Relationship Id="rId1" Type="http://schemas.openxmlformats.org/officeDocument/2006/relationships/slideLayout" Target="../slideLayouts/slideLayout280.xml"/><Relationship Id="rId6" Type="http://schemas.openxmlformats.org/officeDocument/2006/relationships/slideLayout" Target="../slideLayouts/slideLayout285.xml"/><Relationship Id="rId11" Type="http://schemas.openxmlformats.org/officeDocument/2006/relationships/slideLayout" Target="../slideLayouts/slideLayout290.xml"/><Relationship Id="rId24" Type="http://schemas.openxmlformats.org/officeDocument/2006/relationships/slideLayout" Target="../slideLayouts/slideLayout303.xml"/><Relationship Id="rId5" Type="http://schemas.openxmlformats.org/officeDocument/2006/relationships/slideLayout" Target="../slideLayouts/slideLayout284.xml"/><Relationship Id="rId15" Type="http://schemas.openxmlformats.org/officeDocument/2006/relationships/slideLayout" Target="../slideLayouts/slideLayout294.xml"/><Relationship Id="rId23" Type="http://schemas.openxmlformats.org/officeDocument/2006/relationships/slideLayout" Target="../slideLayouts/slideLayout302.xml"/><Relationship Id="rId28" Type="http://schemas.openxmlformats.org/officeDocument/2006/relationships/slideLayout" Target="../slideLayouts/slideLayout307.xml"/><Relationship Id="rId10" Type="http://schemas.openxmlformats.org/officeDocument/2006/relationships/slideLayout" Target="../slideLayouts/slideLayout289.xml"/><Relationship Id="rId19" Type="http://schemas.openxmlformats.org/officeDocument/2006/relationships/slideLayout" Target="../slideLayouts/slideLayout298.xml"/><Relationship Id="rId4" Type="http://schemas.openxmlformats.org/officeDocument/2006/relationships/slideLayout" Target="../slideLayouts/slideLayout283.xml"/><Relationship Id="rId9" Type="http://schemas.openxmlformats.org/officeDocument/2006/relationships/slideLayout" Target="../slideLayouts/slideLayout288.xml"/><Relationship Id="rId14" Type="http://schemas.openxmlformats.org/officeDocument/2006/relationships/slideLayout" Target="../slideLayouts/slideLayout293.xml"/><Relationship Id="rId22" Type="http://schemas.openxmlformats.org/officeDocument/2006/relationships/slideLayout" Target="../slideLayouts/slideLayout301.xml"/><Relationship Id="rId27" Type="http://schemas.openxmlformats.org/officeDocument/2006/relationships/slideLayout" Target="../slideLayouts/slideLayout306.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315.xml"/><Relationship Id="rId13" Type="http://schemas.openxmlformats.org/officeDocument/2006/relationships/slideLayout" Target="../slideLayouts/slideLayout320.xml"/><Relationship Id="rId18" Type="http://schemas.openxmlformats.org/officeDocument/2006/relationships/theme" Target="../theme/theme12.xml"/><Relationship Id="rId3" Type="http://schemas.openxmlformats.org/officeDocument/2006/relationships/slideLayout" Target="../slideLayouts/slideLayout310.xml"/><Relationship Id="rId7" Type="http://schemas.openxmlformats.org/officeDocument/2006/relationships/slideLayout" Target="../slideLayouts/slideLayout314.xml"/><Relationship Id="rId12" Type="http://schemas.openxmlformats.org/officeDocument/2006/relationships/slideLayout" Target="../slideLayouts/slideLayout319.xml"/><Relationship Id="rId17" Type="http://schemas.openxmlformats.org/officeDocument/2006/relationships/slideLayout" Target="../slideLayouts/slideLayout324.xml"/><Relationship Id="rId2" Type="http://schemas.openxmlformats.org/officeDocument/2006/relationships/slideLayout" Target="../slideLayouts/slideLayout309.xml"/><Relationship Id="rId16" Type="http://schemas.openxmlformats.org/officeDocument/2006/relationships/slideLayout" Target="../slideLayouts/slideLayout323.xml"/><Relationship Id="rId1" Type="http://schemas.openxmlformats.org/officeDocument/2006/relationships/slideLayout" Target="../slideLayouts/slideLayout308.xml"/><Relationship Id="rId6" Type="http://schemas.openxmlformats.org/officeDocument/2006/relationships/slideLayout" Target="../slideLayouts/slideLayout313.xml"/><Relationship Id="rId11" Type="http://schemas.openxmlformats.org/officeDocument/2006/relationships/slideLayout" Target="../slideLayouts/slideLayout318.xml"/><Relationship Id="rId5" Type="http://schemas.openxmlformats.org/officeDocument/2006/relationships/slideLayout" Target="../slideLayouts/slideLayout312.xml"/><Relationship Id="rId15" Type="http://schemas.openxmlformats.org/officeDocument/2006/relationships/slideLayout" Target="../slideLayouts/slideLayout322.xml"/><Relationship Id="rId10" Type="http://schemas.openxmlformats.org/officeDocument/2006/relationships/slideLayout" Target="../slideLayouts/slideLayout317.xml"/><Relationship Id="rId19" Type="http://schemas.openxmlformats.org/officeDocument/2006/relationships/image" Target="../media/image13.wmf"/><Relationship Id="rId4" Type="http://schemas.openxmlformats.org/officeDocument/2006/relationships/slideLayout" Target="../slideLayouts/slideLayout311.xml"/><Relationship Id="rId9" Type="http://schemas.openxmlformats.org/officeDocument/2006/relationships/slideLayout" Target="../slideLayouts/slideLayout316.xml"/><Relationship Id="rId14" Type="http://schemas.openxmlformats.org/officeDocument/2006/relationships/slideLayout" Target="../slideLayouts/slideLayout321.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332.xml"/><Relationship Id="rId13" Type="http://schemas.openxmlformats.org/officeDocument/2006/relationships/slideLayout" Target="../slideLayouts/slideLayout337.xml"/><Relationship Id="rId18" Type="http://schemas.openxmlformats.org/officeDocument/2006/relationships/slideLayout" Target="../slideLayouts/slideLayout342.xml"/><Relationship Id="rId26" Type="http://schemas.openxmlformats.org/officeDocument/2006/relationships/slideLayout" Target="../slideLayouts/slideLayout350.xml"/><Relationship Id="rId39" Type="http://schemas.openxmlformats.org/officeDocument/2006/relationships/theme" Target="../theme/theme13.xml"/><Relationship Id="rId3" Type="http://schemas.openxmlformats.org/officeDocument/2006/relationships/slideLayout" Target="../slideLayouts/slideLayout327.xml"/><Relationship Id="rId21" Type="http://schemas.openxmlformats.org/officeDocument/2006/relationships/slideLayout" Target="../slideLayouts/slideLayout345.xml"/><Relationship Id="rId34" Type="http://schemas.openxmlformats.org/officeDocument/2006/relationships/slideLayout" Target="../slideLayouts/slideLayout358.xml"/><Relationship Id="rId7" Type="http://schemas.openxmlformats.org/officeDocument/2006/relationships/slideLayout" Target="../slideLayouts/slideLayout331.xml"/><Relationship Id="rId12" Type="http://schemas.openxmlformats.org/officeDocument/2006/relationships/slideLayout" Target="../slideLayouts/slideLayout336.xml"/><Relationship Id="rId17" Type="http://schemas.openxmlformats.org/officeDocument/2006/relationships/slideLayout" Target="../slideLayouts/slideLayout341.xml"/><Relationship Id="rId25" Type="http://schemas.openxmlformats.org/officeDocument/2006/relationships/slideLayout" Target="../slideLayouts/slideLayout349.xml"/><Relationship Id="rId33" Type="http://schemas.openxmlformats.org/officeDocument/2006/relationships/slideLayout" Target="../slideLayouts/slideLayout357.xml"/><Relationship Id="rId38" Type="http://schemas.openxmlformats.org/officeDocument/2006/relationships/slideLayout" Target="../slideLayouts/slideLayout362.xml"/><Relationship Id="rId2" Type="http://schemas.openxmlformats.org/officeDocument/2006/relationships/slideLayout" Target="../slideLayouts/slideLayout326.xml"/><Relationship Id="rId16" Type="http://schemas.openxmlformats.org/officeDocument/2006/relationships/slideLayout" Target="../slideLayouts/slideLayout340.xml"/><Relationship Id="rId20" Type="http://schemas.openxmlformats.org/officeDocument/2006/relationships/slideLayout" Target="../slideLayouts/slideLayout344.xml"/><Relationship Id="rId29" Type="http://schemas.openxmlformats.org/officeDocument/2006/relationships/slideLayout" Target="../slideLayouts/slideLayout353.xml"/><Relationship Id="rId1" Type="http://schemas.openxmlformats.org/officeDocument/2006/relationships/slideLayout" Target="../slideLayouts/slideLayout325.xml"/><Relationship Id="rId6" Type="http://schemas.openxmlformats.org/officeDocument/2006/relationships/slideLayout" Target="../slideLayouts/slideLayout330.xml"/><Relationship Id="rId11" Type="http://schemas.openxmlformats.org/officeDocument/2006/relationships/slideLayout" Target="../slideLayouts/slideLayout335.xml"/><Relationship Id="rId24" Type="http://schemas.openxmlformats.org/officeDocument/2006/relationships/slideLayout" Target="../slideLayouts/slideLayout348.xml"/><Relationship Id="rId32" Type="http://schemas.openxmlformats.org/officeDocument/2006/relationships/slideLayout" Target="../slideLayouts/slideLayout356.xml"/><Relationship Id="rId37" Type="http://schemas.openxmlformats.org/officeDocument/2006/relationships/slideLayout" Target="../slideLayouts/slideLayout361.xml"/><Relationship Id="rId5" Type="http://schemas.openxmlformats.org/officeDocument/2006/relationships/slideLayout" Target="../slideLayouts/slideLayout329.xml"/><Relationship Id="rId15" Type="http://schemas.openxmlformats.org/officeDocument/2006/relationships/slideLayout" Target="../slideLayouts/slideLayout339.xml"/><Relationship Id="rId23" Type="http://schemas.openxmlformats.org/officeDocument/2006/relationships/slideLayout" Target="../slideLayouts/slideLayout347.xml"/><Relationship Id="rId28" Type="http://schemas.openxmlformats.org/officeDocument/2006/relationships/slideLayout" Target="../slideLayouts/slideLayout352.xml"/><Relationship Id="rId36" Type="http://schemas.openxmlformats.org/officeDocument/2006/relationships/slideLayout" Target="../slideLayouts/slideLayout360.xml"/><Relationship Id="rId10" Type="http://schemas.openxmlformats.org/officeDocument/2006/relationships/slideLayout" Target="../slideLayouts/slideLayout334.xml"/><Relationship Id="rId19" Type="http://schemas.openxmlformats.org/officeDocument/2006/relationships/slideLayout" Target="../slideLayouts/slideLayout343.xml"/><Relationship Id="rId31" Type="http://schemas.openxmlformats.org/officeDocument/2006/relationships/slideLayout" Target="../slideLayouts/slideLayout355.xml"/><Relationship Id="rId4" Type="http://schemas.openxmlformats.org/officeDocument/2006/relationships/slideLayout" Target="../slideLayouts/slideLayout328.xml"/><Relationship Id="rId9" Type="http://schemas.openxmlformats.org/officeDocument/2006/relationships/slideLayout" Target="../slideLayouts/slideLayout333.xml"/><Relationship Id="rId14" Type="http://schemas.openxmlformats.org/officeDocument/2006/relationships/slideLayout" Target="../slideLayouts/slideLayout338.xml"/><Relationship Id="rId22" Type="http://schemas.openxmlformats.org/officeDocument/2006/relationships/slideLayout" Target="../slideLayouts/slideLayout346.xml"/><Relationship Id="rId27" Type="http://schemas.openxmlformats.org/officeDocument/2006/relationships/slideLayout" Target="../slideLayouts/slideLayout351.xml"/><Relationship Id="rId30" Type="http://schemas.openxmlformats.org/officeDocument/2006/relationships/slideLayout" Target="../slideLayouts/slideLayout354.xml"/><Relationship Id="rId35" Type="http://schemas.openxmlformats.org/officeDocument/2006/relationships/slideLayout" Target="../slideLayouts/slideLayout359.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370.xml"/><Relationship Id="rId13" Type="http://schemas.openxmlformats.org/officeDocument/2006/relationships/slideLayout" Target="../slideLayouts/slideLayout375.xml"/><Relationship Id="rId18" Type="http://schemas.openxmlformats.org/officeDocument/2006/relationships/slideLayout" Target="../slideLayouts/slideLayout380.xml"/><Relationship Id="rId26" Type="http://schemas.openxmlformats.org/officeDocument/2006/relationships/slideLayout" Target="../slideLayouts/slideLayout388.xml"/><Relationship Id="rId3" Type="http://schemas.openxmlformats.org/officeDocument/2006/relationships/slideLayout" Target="../slideLayouts/slideLayout365.xml"/><Relationship Id="rId21" Type="http://schemas.openxmlformats.org/officeDocument/2006/relationships/slideLayout" Target="../slideLayouts/slideLayout383.xml"/><Relationship Id="rId7" Type="http://schemas.openxmlformats.org/officeDocument/2006/relationships/slideLayout" Target="../slideLayouts/slideLayout369.xml"/><Relationship Id="rId12" Type="http://schemas.openxmlformats.org/officeDocument/2006/relationships/slideLayout" Target="../slideLayouts/slideLayout374.xml"/><Relationship Id="rId17" Type="http://schemas.openxmlformats.org/officeDocument/2006/relationships/slideLayout" Target="../slideLayouts/slideLayout379.xml"/><Relationship Id="rId25" Type="http://schemas.openxmlformats.org/officeDocument/2006/relationships/slideLayout" Target="../slideLayouts/slideLayout387.xml"/><Relationship Id="rId2" Type="http://schemas.openxmlformats.org/officeDocument/2006/relationships/slideLayout" Target="../slideLayouts/slideLayout364.xml"/><Relationship Id="rId16" Type="http://schemas.openxmlformats.org/officeDocument/2006/relationships/slideLayout" Target="../slideLayouts/slideLayout378.xml"/><Relationship Id="rId20" Type="http://schemas.openxmlformats.org/officeDocument/2006/relationships/slideLayout" Target="../slideLayouts/slideLayout382.xml"/><Relationship Id="rId29" Type="http://schemas.openxmlformats.org/officeDocument/2006/relationships/slideLayout" Target="../slideLayouts/slideLayout391.xml"/><Relationship Id="rId1" Type="http://schemas.openxmlformats.org/officeDocument/2006/relationships/slideLayout" Target="../slideLayouts/slideLayout363.xml"/><Relationship Id="rId6" Type="http://schemas.openxmlformats.org/officeDocument/2006/relationships/slideLayout" Target="../slideLayouts/slideLayout368.xml"/><Relationship Id="rId11" Type="http://schemas.openxmlformats.org/officeDocument/2006/relationships/slideLayout" Target="../slideLayouts/slideLayout373.xml"/><Relationship Id="rId24" Type="http://schemas.openxmlformats.org/officeDocument/2006/relationships/slideLayout" Target="../slideLayouts/slideLayout386.xml"/><Relationship Id="rId5" Type="http://schemas.openxmlformats.org/officeDocument/2006/relationships/slideLayout" Target="../slideLayouts/slideLayout367.xml"/><Relationship Id="rId15" Type="http://schemas.openxmlformats.org/officeDocument/2006/relationships/slideLayout" Target="../slideLayouts/slideLayout377.xml"/><Relationship Id="rId23" Type="http://schemas.openxmlformats.org/officeDocument/2006/relationships/slideLayout" Target="../slideLayouts/slideLayout385.xml"/><Relationship Id="rId28" Type="http://schemas.openxmlformats.org/officeDocument/2006/relationships/slideLayout" Target="../slideLayouts/slideLayout390.xml"/><Relationship Id="rId10" Type="http://schemas.openxmlformats.org/officeDocument/2006/relationships/slideLayout" Target="../slideLayouts/slideLayout372.xml"/><Relationship Id="rId19" Type="http://schemas.openxmlformats.org/officeDocument/2006/relationships/slideLayout" Target="../slideLayouts/slideLayout381.xml"/><Relationship Id="rId4" Type="http://schemas.openxmlformats.org/officeDocument/2006/relationships/slideLayout" Target="../slideLayouts/slideLayout366.xml"/><Relationship Id="rId9" Type="http://schemas.openxmlformats.org/officeDocument/2006/relationships/slideLayout" Target="../slideLayouts/slideLayout371.xml"/><Relationship Id="rId14" Type="http://schemas.openxmlformats.org/officeDocument/2006/relationships/slideLayout" Target="../slideLayouts/slideLayout376.xml"/><Relationship Id="rId22" Type="http://schemas.openxmlformats.org/officeDocument/2006/relationships/slideLayout" Target="../slideLayouts/slideLayout384.xml"/><Relationship Id="rId27" Type="http://schemas.openxmlformats.org/officeDocument/2006/relationships/slideLayout" Target="../slideLayouts/slideLayout389.xml"/><Relationship Id="rId30" Type="http://schemas.openxmlformats.org/officeDocument/2006/relationships/theme" Target="../theme/theme14.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399.xml"/><Relationship Id="rId13" Type="http://schemas.openxmlformats.org/officeDocument/2006/relationships/slideLayout" Target="../slideLayouts/slideLayout404.xml"/><Relationship Id="rId3" Type="http://schemas.openxmlformats.org/officeDocument/2006/relationships/slideLayout" Target="../slideLayouts/slideLayout394.xml"/><Relationship Id="rId7" Type="http://schemas.openxmlformats.org/officeDocument/2006/relationships/slideLayout" Target="../slideLayouts/slideLayout398.xml"/><Relationship Id="rId12" Type="http://schemas.openxmlformats.org/officeDocument/2006/relationships/slideLayout" Target="../slideLayouts/slideLayout403.xml"/><Relationship Id="rId2" Type="http://schemas.openxmlformats.org/officeDocument/2006/relationships/slideLayout" Target="../slideLayouts/slideLayout393.xml"/><Relationship Id="rId1" Type="http://schemas.openxmlformats.org/officeDocument/2006/relationships/slideLayout" Target="../slideLayouts/slideLayout392.xml"/><Relationship Id="rId6" Type="http://schemas.openxmlformats.org/officeDocument/2006/relationships/slideLayout" Target="../slideLayouts/slideLayout397.xml"/><Relationship Id="rId11" Type="http://schemas.openxmlformats.org/officeDocument/2006/relationships/slideLayout" Target="../slideLayouts/slideLayout402.xml"/><Relationship Id="rId5" Type="http://schemas.openxmlformats.org/officeDocument/2006/relationships/slideLayout" Target="../slideLayouts/slideLayout396.xml"/><Relationship Id="rId15" Type="http://schemas.openxmlformats.org/officeDocument/2006/relationships/theme" Target="../theme/theme15.xml"/><Relationship Id="rId10" Type="http://schemas.openxmlformats.org/officeDocument/2006/relationships/slideLayout" Target="../slideLayouts/slideLayout401.xml"/><Relationship Id="rId4" Type="http://schemas.openxmlformats.org/officeDocument/2006/relationships/slideLayout" Target="../slideLayouts/slideLayout395.xml"/><Relationship Id="rId9" Type="http://schemas.openxmlformats.org/officeDocument/2006/relationships/slideLayout" Target="../slideLayouts/slideLayout400.xml"/><Relationship Id="rId14" Type="http://schemas.openxmlformats.org/officeDocument/2006/relationships/slideLayout" Target="../slideLayouts/slideLayout405.xml"/></Relationships>
</file>

<file path=ppt/slideMasters/_rels/slideMaster16.xml.rels><?xml version="1.0" encoding="UTF-8" standalone="yes"?>
<Relationships xmlns="http://schemas.openxmlformats.org/package/2006/relationships"><Relationship Id="rId3" Type="http://schemas.openxmlformats.org/officeDocument/2006/relationships/slideLayout" Target="../slideLayouts/slideLayout408.xml"/><Relationship Id="rId7" Type="http://schemas.openxmlformats.org/officeDocument/2006/relationships/theme" Target="../theme/theme16.xml"/><Relationship Id="rId2" Type="http://schemas.openxmlformats.org/officeDocument/2006/relationships/slideLayout" Target="../slideLayouts/slideLayout407.xml"/><Relationship Id="rId1" Type="http://schemas.openxmlformats.org/officeDocument/2006/relationships/slideLayout" Target="../slideLayouts/slideLayout406.xml"/><Relationship Id="rId6" Type="http://schemas.openxmlformats.org/officeDocument/2006/relationships/slideLayout" Target="../slideLayouts/slideLayout411.xml"/><Relationship Id="rId5" Type="http://schemas.openxmlformats.org/officeDocument/2006/relationships/slideLayout" Target="../slideLayouts/slideLayout410.xml"/><Relationship Id="rId4" Type="http://schemas.openxmlformats.org/officeDocument/2006/relationships/slideLayout" Target="../slideLayouts/slideLayout409.xml"/></Relationships>
</file>

<file path=ppt/slideMasters/_rels/slideMaster17.xml.rels><?xml version="1.0" encoding="UTF-8" standalone="yes"?>
<Relationships xmlns="http://schemas.openxmlformats.org/package/2006/relationships"><Relationship Id="rId2" Type="http://schemas.openxmlformats.org/officeDocument/2006/relationships/theme" Target="../theme/theme17.xml"/><Relationship Id="rId1" Type="http://schemas.openxmlformats.org/officeDocument/2006/relationships/slideLayout" Target="../slideLayouts/slideLayout412.xml"/></Relationships>
</file>

<file path=ppt/slideMasters/_rels/slideMaster18.xml.rels><?xml version="1.0" encoding="UTF-8" standalone="yes"?>
<Relationships xmlns="http://schemas.openxmlformats.org/package/2006/relationships"><Relationship Id="rId3" Type="http://schemas.openxmlformats.org/officeDocument/2006/relationships/theme" Target="../theme/theme18.xml"/><Relationship Id="rId2" Type="http://schemas.openxmlformats.org/officeDocument/2006/relationships/slideLayout" Target="../slideLayouts/slideLayout414.xml"/><Relationship Id="rId1" Type="http://schemas.openxmlformats.org/officeDocument/2006/relationships/slideLayout" Target="../slideLayouts/slideLayout413.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422.xml"/><Relationship Id="rId13" Type="http://schemas.openxmlformats.org/officeDocument/2006/relationships/slideLayout" Target="../slideLayouts/slideLayout427.xml"/><Relationship Id="rId3" Type="http://schemas.openxmlformats.org/officeDocument/2006/relationships/slideLayout" Target="../slideLayouts/slideLayout417.xml"/><Relationship Id="rId7" Type="http://schemas.openxmlformats.org/officeDocument/2006/relationships/slideLayout" Target="../slideLayouts/slideLayout421.xml"/><Relationship Id="rId12" Type="http://schemas.openxmlformats.org/officeDocument/2006/relationships/slideLayout" Target="../slideLayouts/slideLayout426.xml"/><Relationship Id="rId2" Type="http://schemas.openxmlformats.org/officeDocument/2006/relationships/slideLayout" Target="../slideLayouts/slideLayout416.xml"/><Relationship Id="rId1" Type="http://schemas.openxmlformats.org/officeDocument/2006/relationships/slideLayout" Target="../slideLayouts/slideLayout415.xml"/><Relationship Id="rId6" Type="http://schemas.openxmlformats.org/officeDocument/2006/relationships/slideLayout" Target="../slideLayouts/slideLayout420.xml"/><Relationship Id="rId11" Type="http://schemas.openxmlformats.org/officeDocument/2006/relationships/slideLayout" Target="../slideLayouts/slideLayout425.xml"/><Relationship Id="rId5" Type="http://schemas.openxmlformats.org/officeDocument/2006/relationships/slideLayout" Target="../slideLayouts/slideLayout419.xml"/><Relationship Id="rId15" Type="http://schemas.openxmlformats.org/officeDocument/2006/relationships/theme" Target="../theme/theme19.xml"/><Relationship Id="rId10" Type="http://schemas.openxmlformats.org/officeDocument/2006/relationships/slideLayout" Target="../slideLayouts/slideLayout424.xml"/><Relationship Id="rId4" Type="http://schemas.openxmlformats.org/officeDocument/2006/relationships/slideLayout" Target="../slideLayouts/slideLayout418.xml"/><Relationship Id="rId9" Type="http://schemas.openxmlformats.org/officeDocument/2006/relationships/slideLayout" Target="../slideLayouts/slideLayout423.xml"/><Relationship Id="rId14" Type="http://schemas.openxmlformats.org/officeDocument/2006/relationships/slideLayout" Target="../slideLayouts/slideLayout428.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58.xml"/><Relationship Id="rId13" Type="http://schemas.openxmlformats.org/officeDocument/2006/relationships/slideLayout" Target="../slideLayouts/slideLayout63.xml"/><Relationship Id="rId18" Type="http://schemas.openxmlformats.org/officeDocument/2006/relationships/slideLayout" Target="../slideLayouts/slideLayout68.xml"/><Relationship Id="rId26" Type="http://schemas.openxmlformats.org/officeDocument/2006/relationships/slideLayout" Target="../slideLayouts/slideLayout76.xml"/><Relationship Id="rId3" Type="http://schemas.openxmlformats.org/officeDocument/2006/relationships/slideLayout" Target="../slideLayouts/slideLayout53.xml"/><Relationship Id="rId21" Type="http://schemas.openxmlformats.org/officeDocument/2006/relationships/slideLayout" Target="../slideLayouts/slideLayout71.xml"/><Relationship Id="rId7" Type="http://schemas.openxmlformats.org/officeDocument/2006/relationships/slideLayout" Target="../slideLayouts/slideLayout57.xml"/><Relationship Id="rId12" Type="http://schemas.openxmlformats.org/officeDocument/2006/relationships/slideLayout" Target="../slideLayouts/slideLayout62.xml"/><Relationship Id="rId17" Type="http://schemas.openxmlformats.org/officeDocument/2006/relationships/slideLayout" Target="../slideLayouts/slideLayout67.xml"/><Relationship Id="rId25" Type="http://schemas.openxmlformats.org/officeDocument/2006/relationships/slideLayout" Target="../slideLayouts/slideLayout75.xml"/><Relationship Id="rId2" Type="http://schemas.openxmlformats.org/officeDocument/2006/relationships/slideLayout" Target="../slideLayouts/slideLayout52.xml"/><Relationship Id="rId16" Type="http://schemas.openxmlformats.org/officeDocument/2006/relationships/slideLayout" Target="../slideLayouts/slideLayout66.xml"/><Relationship Id="rId20" Type="http://schemas.openxmlformats.org/officeDocument/2006/relationships/slideLayout" Target="../slideLayouts/slideLayout70.xml"/><Relationship Id="rId29" Type="http://schemas.openxmlformats.org/officeDocument/2006/relationships/slideLayout" Target="../slideLayouts/slideLayout79.xml"/><Relationship Id="rId1" Type="http://schemas.openxmlformats.org/officeDocument/2006/relationships/slideLayout" Target="../slideLayouts/slideLayout51.xml"/><Relationship Id="rId6" Type="http://schemas.openxmlformats.org/officeDocument/2006/relationships/slideLayout" Target="../slideLayouts/slideLayout56.xml"/><Relationship Id="rId11" Type="http://schemas.openxmlformats.org/officeDocument/2006/relationships/slideLayout" Target="../slideLayouts/slideLayout61.xml"/><Relationship Id="rId24" Type="http://schemas.openxmlformats.org/officeDocument/2006/relationships/slideLayout" Target="../slideLayouts/slideLayout74.xml"/><Relationship Id="rId5" Type="http://schemas.openxmlformats.org/officeDocument/2006/relationships/slideLayout" Target="../slideLayouts/slideLayout55.xml"/><Relationship Id="rId15" Type="http://schemas.openxmlformats.org/officeDocument/2006/relationships/slideLayout" Target="../slideLayouts/slideLayout65.xml"/><Relationship Id="rId23" Type="http://schemas.openxmlformats.org/officeDocument/2006/relationships/slideLayout" Target="../slideLayouts/slideLayout73.xml"/><Relationship Id="rId28" Type="http://schemas.openxmlformats.org/officeDocument/2006/relationships/slideLayout" Target="../slideLayouts/slideLayout78.xml"/><Relationship Id="rId10" Type="http://schemas.openxmlformats.org/officeDocument/2006/relationships/slideLayout" Target="../slideLayouts/slideLayout60.xml"/><Relationship Id="rId19" Type="http://schemas.openxmlformats.org/officeDocument/2006/relationships/slideLayout" Target="../slideLayouts/slideLayout69.xml"/><Relationship Id="rId4" Type="http://schemas.openxmlformats.org/officeDocument/2006/relationships/slideLayout" Target="../slideLayouts/slideLayout54.xml"/><Relationship Id="rId9" Type="http://schemas.openxmlformats.org/officeDocument/2006/relationships/slideLayout" Target="../slideLayouts/slideLayout59.xml"/><Relationship Id="rId14" Type="http://schemas.openxmlformats.org/officeDocument/2006/relationships/slideLayout" Target="../slideLayouts/slideLayout64.xml"/><Relationship Id="rId22" Type="http://schemas.openxmlformats.org/officeDocument/2006/relationships/slideLayout" Target="../slideLayouts/slideLayout72.xml"/><Relationship Id="rId27" Type="http://schemas.openxmlformats.org/officeDocument/2006/relationships/slideLayout" Target="../slideLayouts/slideLayout77.xml"/><Relationship Id="rId30" Type="http://schemas.openxmlformats.org/officeDocument/2006/relationships/theme" Target="../theme/theme2.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436.xml"/><Relationship Id="rId13" Type="http://schemas.openxmlformats.org/officeDocument/2006/relationships/slideLayout" Target="../slideLayouts/slideLayout441.xml"/><Relationship Id="rId18" Type="http://schemas.openxmlformats.org/officeDocument/2006/relationships/theme" Target="../theme/theme20.xml"/><Relationship Id="rId3" Type="http://schemas.openxmlformats.org/officeDocument/2006/relationships/slideLayout" Target="../slideLayouts/slideLayout431.xml"/><Relationship Id="rId7" Type="http://schemas.openxmlformats.org/officeDocument/2006/relationships/slideLayout" Target="../slideLayouts/slideLayout435.xml"/><Relationship Id="rId12" Type="http://schemas.openxmlformats.org/officeDocument/2006/relationships/slideLayout" Target="../slideLayouts/slideLayout440.xml"/><Relationship Id="rId17" Type="http://schemas.openxmlformats.org/officeDocument/2006/relationships/slideLayout" Target="../slideLayouts/slideLayout445.xml"/><Relationship Id="rId2" Type="http://schemas.openxmlformats.org/officeDocument/2006/relationships/slideLayout" Target="../slideLayouts/slideLayout430.xml"/><Relationship Id="rId16" Type="http://schemas.openxmlformats.org/officeDocument/2006/relationships/slideLayout" Target="../slideLayouts/slideLayout444.xml"/><Relationship Id="rId1" Type="http://schemas.openxmlformats.org/officeDocument/2006/relationships/slideLayout" Target="../slideLayouts/slideLayout429.xml"/><Relationship Id="rId6" Type="http://schemas.openxmlformats.org/officeDocument/2006/relationships/slideLayout" Target="../slideLayouts/slideLayout434.xml"/><Relationship Id="rId11" Type="http://schemas.openxmlformats.org/officeDocument/2006/relationships/slideLayout" Target="../slideLayouts/slideLayout439.xml"/><Relationship Id="rId5" Type="http://schemas.openxmlformats.org/officeDocument/2006/relationships/slideLayout" Target="../slideLayouts/slideLayout433.xml"/><Relationship Id="rId15" Type="http://schemas.openxmlformats.org/officeDocument/2006/relationships/slideLayout" Target="../slideLayouts/slideLayout443.xml"/><Relationship Id="rId10" Type="http://schemas.openxmlformats.org/officeDocument/2006/relationships/slideLayout" Target="../slideLayouts/slideLayout438.xml"/><Relationship Id="rId19" Type="http://schemas.openxmlformats.org/officeDocument/2006/relationships/image" Target="../media/image13.wmf"/><Relationship Id="rId4" Type="http://schemas.openxmlformats.org/officeDocument/2006/relationships/slideLayout" Target="../slideLayouts/slideLayout432.xml"/><Relationship Id="rId9" Type="http://schemas.openxmlformats.org/officeDocument/2006/relationships/slideLayout" Target="../slideLayouts/slideLayout437.xml"/><Relationship Id="rId14" Type="http://schemas.openxmlformats.org/officeDocument/2006/relationships/slideLayout" Target="../slideLayouts/slideLayout44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87.xml"/><Relationship Id="rId13" Type="http://schemas.openxmlformats.org/officeDocument/2006/relationships/slideLayout" Target="../slideLayouts/slideLayout92.xml"/><Relationship Id="rId18" Type="http://schemas.openxmlformats.org/officeDocument/2006/relationships/slideLayout" Target="../slideLayouts/slideLayout97.xml"/><Relationship Id="rId26" Type="http://schemas.openxmlformats.org/officeDocument/2006/relationships/slideLayout" Target="../slideLayouts/slideLayout105.xml"/><Relationship Id="rId3" Type="http://schemas.openxmlformats.org/officeDocument/2006/relationships/slideLayout" Target="../slideLayouts/slideLayout82.xml"/><Relationship Id="rId21" Type="http://schemas.openxmlformats.org/officeDocument/2006/relationships/slideLayout" Target="../slideLayouts/slideLayout100.xml"/><Relationship Id="rId7" Type="http://schemas.openxmlformats.org/officeDocument/2006/relationships/slideLayout" Target="../slideLayouts/slideLayout86.xml"/><Relationship Id="rId12" Type="http://schemas.openxmlformats.org/officeDocument/2006/relationships/slideLayout" Target="../slideLayouts/slideLayout91.xml"/><Relationship Id="rId17" Type="http://schemas.openxmlformats.org/officeDocument/2006/relationships/slideLayout" Target="../slideLayouts/slideLayout96.xml"/><Relationship Id="rId25" Type="http://schemas.openxmlformats.org/officeDocument/2006/relationships/slideLayout" Target="../slideLayouts/slideLayout104.xml"/><Relationship Id="rId33" Type="http://schemas.openxmlformats.org/officeDocument/2006/relationships/theme" Target="../theme/theme3.xml"/><Relationship Id="rId2" Type="http://schemas.openxmlformats.org/officeDocument/2006/relationships/slideLayout" Target="../slideLayouts/slideLayout81.xml"/><Relationship Id="rId16" Type="http://schemas.openxmlformats.org/officeDocument/2006/relationships/slideLayout" Target="../slideLayouts/slideLayout95.xml"/><Relationship Id="rId20" Type="http://schemas.openxmlformats.org/officeDocument/2006/relationships/slideLayout" Target="../slideLayouts/slideLayout99.xml"/><Relationship Id="rId29" Type="http://schemas.openxmlformats.org/officeDocument/2006/relationships/slideLayout" Target="../slideLayouts/slideLayout108.xml"/><Relationship Id="rId1" Type="http://schemas.openxmlformats.org/officeDocument/2006/relationships/slideLayout" Target="../slideLayouts/slideLayout80.xml"/><Relationship Id="rId6" Type="http://schemas.openxmlformats.org/officeDocument/2006/relationships/slideLayout" Target="../slideLayouts/slideLayout85.xml"/><Relationship Id="rId11" Type="http://schemas.openxmlformats.org/officeDocument/2006/relationships/slideLayout" Target="../slideLayouts/slideLayout90.xml"/><Relationship Id="rId24" Type="http://schemas.openxmlformats.org/officeDocument/2006/relationships/slideLayout" Target="../slideLayouts/slideLayout103.xml"/><Relationship Id="rId32" Type="http://schemas.openxmlformats.org/officeDocument/2006/relationships/slideLayout" Target="../slideLayouts/slideLayout111.xml"/><Relationship Id="rId5" Type="http://schemas.openxmlformats.org/officeDocument/2006/relationships/slideLayout" Target="../slideLayouts/slideLayout84.xml"/><Relationship Id="rId15" Type="http://schemas.openxmlformats.org/officeDocument/2006/relationships/slideLayout" Target="../slideLayouts/slideLayout94.xml"/><Relationship Id="rId23" Type="http://schemas.openxmlformats.org/officeDocument/2006/relationships/slideLayout" Target="../slideLayouts/slideLayout102.xml"/><Relationship Id="rId28" Type="http://schemas.openxmlformats.org/officeDocument/2006/relationships/slideLayout" Target="../slideLayouts/slideLayout107.xml"/><Relationship Id="rId10" Type="http://schemas.openxmlformats.org/officeDocument/2006/relationships/slideLayout" Target="../slideLayouts/slideLayout89.xml"/><Relationship Id="rId19" Type="http://schemas.openxmlformats.org/officeDocument/2006/relationships/slideLayout" Target="../slideLayouts/slideLayout98.xml"/><Relationship Id="rId31" Type="http://schemas.openxmlformats.org/officeDocument/2006/relationships/slideLayout" Target="../slideLayouts/slideLayout110.xml"/><Relationship Id="rId4" Type="http://schemas.openxmlformats.org/officeDocument/2006/relationships/slideLayout" Target="../slideLayouts/slideLayout83.xml"/><Relationship Id="rId9" Type="http://schemas.openxmlformats.org/officeDocument/2006/relationships/slideLayout" Target="../slideLayouts/slideLayout88.xml"/><Relationship Id="rId14" Type="http://schemas.openxmlformats.org/officeDocument/2006/relationships/slideLayout" Target="../slideLayouts/slideLayout93.xml"/><Relationship Id="rId22" Type="http://schemas.openxmlformats.org/officeDocument/2006/relationships/slideLayout" Target="../slideLayouts/slideLayout101.xml"/><Relationship Id="rId27" Type="http://schemas.openxmlformats.org/officeDocument/2006/relationships/slideLayout" Target="../slideLayouts/slideLayout106.xml"/><Relationship Id="rId30" Type="http://schemas.openxmlformats.org/officeDocument/2006/relationships/slideLayout" Target="../slideLayouts/slideLayout10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119.xml"/><Relationship Id="rId13" Type="http://schemas.openxmlformats.org/officeDocument/2006/relationships/slideLayout" Target="../slideLayouts/slideLayout124.xml"/><Relationship Id="rId18" Type="http://schemas.openxmlformats.org/officeDocument/2006/relationships/slideLayout" Target="../slideLayouts/slideLayout129.xml"/><Relationship Id="rId3" Type="http://schemas.openxmlformats.org/officeDocument/2006/relationships/slideLayout" Target="../slideLayouts/slideLayout114.xml"/><Relationship Id="rId7" Type="http://schemas.openxmlformats.org/officeDocument/2006/relationships/slideLayout" Target="../slideLayouts/slideLayout118.xml"/><Relationship Id="rId12" Type="http://schemas.openxmlformats.org/officeDocument/2006/relationships/slideLayout" Target="../slideLayouts/slideLayout123.xml"/><Relationship Id="rId17" Type="http://schemas.openxmlformats.org/officeDocument/2006/relationships/slideLayout" Target="../slideLayouts/slideLayout128.xml"/><Relationship Id="rId2" Type="http://schemas.openxmlformats.org/officeDocument/2006/relationships/slideLayout" Target="../slideLayouts/slideLayout113.xml"/><Relationship Id="rId16" Type="http://schemas.openxmlformats.org/officeDocument/2006/relationships/slideLayout" Target="../slideLayouts/slideLayout127.xml"/><Relationship Id="rId20" Type="http://schemas.openxmlformats.org/officeDocument/2006/relationships/image" Target="../media/image13.wmf"/><Relationship Id="rId1" Type="http://schemas.openxmlformats.org/officeDocument/2006/relationships/slideLayout" Target="../slideLayouts/slideLayout112.xml"/><Relationship Id="rId6" Type="http://schemas.openxmlformats.org/officeDocument/2006/relationships/slideLayout" Target="../slideLayouts/slideLayout117.xml"/><Relationship Id="rId11" Type="http://schemas.openxmlformats.org/officeDocument/2006/relationships/slideLayout" Target="../slideLayouts/slideLayout122.xml"/><Relationship Id="rId5" Type="http://schemas.openxmlformats.org/officeDocument/2006/relationships/slideLayout" Target="../slideLayouts/slideLayout116.xml"/><Relationship Id="rId15" Type="http://schemas.openxmlformats.org/officeDocument/2006/relationships/slideLayout" Target="../slideLayouts/slideLayout126.xml"/><Relationship Id="rId10" Type="http://schemas.openxmlformats.org/officeDocument/2006/relationships/slideLayout" Target="../slideLayouts/slideLayout121.xml"/><Relationship Id="rId19" Type="http://schemas.openxmlformats.org/officeDocument/2006/relationships/theme" Target="../theme/theme4.xml"/><Relationship Id="rId4" Type="http://schemas.openxmlformats.org/officeDocument/2006/relationships/slideLayout" Target="../slideLayouts/slideLayout115.xml"/><Relationship Id="rId9" Type="http://schemas.openxmlformats.org/officeDocument/2006/relationships/slideLayout" Target="../slideLayouts/slideLayout120.xml"/><Relationship Id="rId14" Type="http://schemas.openxmlformats.org/officeDocument/2006/relationships/slideLayout" Target="../slideLayouts/slideLayout125.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137.xml"/><Relationship Id="rId13" Type="http://schemas.openxmlformats.org/officeDocument/2006/relationships/slideLayout" Target="../slideLayouts/slideLayout142.xml"/><Relationship Id="rId18" Type="http://schemas.openxmlformats.org/officeDocument/2006/relationships/slideLayout" Target="../slideLayouts/slideLayout147.xml"/><Relationship Id="rId26" Type="http://schemas.openxmlformats.org/officeDocument/2006/relationships/slideLayout" Target="../slideLayouts/slideLayout155.xml"/><Relationship Id="rId3" Type="http://schemas.openxmlformats.org/officeDocument/2006/relationships/slideLayout" Target="../slideLayouts/slideLayout132.xml"/><Relationship Id="rId21" Type="http://schemas.openxmlformats.org/officeDocument/2006/relationships/slideLayout" Target="../slideLayouts/slideLayout150.xml"/><Relationship Id="rId7" Type="http://schemas.openxmlformats.org/officeDocument/2006/relationships/slideLayout" Target="../slideLayouts/slideLayout136.xml"/><Relationship Id="rId12" Type="http://schemas.openxmlformats.org/officeDocument/2006/relationships/slideLayout" Target="../slideLayouts/slideLayout141.xml"/><Relationship Id="rId17" Type="http://schemas.openxmlformats.org/officeDocument/2006/relationships/slideLayout" Target="../slideLayouts/slideLayout146.xml"/><Relationship Id="rId25" Type="http://schemas.openxmlformats.org/officeDocument/2006/relationships/slideLayout" Target="../slideLayouts/slideLayout154.xml"/><Relationship Id="rId2" Type="http://schemas.openxmlformats.org/officeDocument/2006/relationships/slideLayout" Target="../slideLayouts/slideLayout131.xml"/><Relationship Id="rId16" Type="http://schemas.openxmlformats.org/officeDocument/2006/relationships/slideLayout" Target="../slideLayouts/slideLayout145.xml"/><Relationship Id="rId20" Type="http://schemas.openxmlformats.org/officeDocument/2006/relationships/slideLayout" Target="../slideLayouts/slideLayout149.xml"/><Relationship Id="rId29" Type="http://schemas.openxmlformats.org/officeDocument/2006/relationships/slideLayout" Target="../slideLayouts/slideLayout158.xml"/><Relationship Id="rId1" Type="http://schemas.openxmlformats.org/officeDocument/2006/relationships/slideLayout" Target="../slideLayouts/slideLayout130.xml"/><Relationship Id="rId6" Type="http://schemas.openxmlformats.org/officeDocument/2006/relationships/slideLayout" Target="../slideLayouts/slideLayout135.xml"/><Relationship Id="rId11" Type="http://schemas.openxmlformats.org/officeDocument/2006/relationships/slideLayout" Target="../slideLayouts/slideLayout140.xml"/><Relationship Id="rId24" Type="http://schemas.openxmlformats.org/officeDocument/2006/relationships/slideLayout" Target="../slideLayouts/slideLayout153.xml"/><Relationship Id="rId5" Type="http://schemas.openxmlformats.org/officeDocument/2006/relationships/slideLayout" Target="../slideLayouts/slideLayout134.xml"/><Relationship Id="rId15" Type="http://schemas.openxmlformats.org/officeDocument/2006/relationships/slideLayout" Target="../slideLayouts/slideLayout144.xml"/><Relationship Id="rId23" Type="http://schemas.openxmlformats.org/officeDocument/2006/relationships/slideLayout" Target="../slideLayouts/slideLayout152.xml"/><Relationship Id="rId28" Type="http://schemas.openxmlformats.org/officeDocument/2006/relationships/slideLayout" Target="../slideLayouts/slideLayout157.xml"/><Relationship Id="rId10" Type="http://schemas.openxmlformats.org/officeDocument/2006/relationships/slideLayout" Target="../slideLayouts/slideLayout139.xml"/><Relationship Id="rId19" Type="http://schemas.openxmlformats.org/officeDocument/2006/relationships/slideLayout" Target="../slideLayouts/slideLayout148.xml"/><Relationship Id="rId4" Type="http://schemas.openxmlformats.org/officeDocument/2006/relationships/slideLayout" Target="../slideLayouts/slideLayout133.xml"/><Relationship Id="rId9" Type="http://schemas.openxmlformats.org/officeDocument/2006/relationships/slideLayout" Target="../slideLayouts/slideLayout138.xml"/><Relationship Id="rId14" Type="http://schemas.openxmlformats.org/officeDocument/2006/relationships/slideLayout" Target="../slideLayouts/slideLayout143.xml"/><Relationship Id="rId22" Type="http://schemas.openxmlformats.org/officeDocument/2006/relationships/slideLayout" Target="../slideLayouts/slideLayout151.xml"/><Relationship Id="rId27" Type="http://schemas.openxmlformats.org/officeDocument/2006/relationships/slideLayout" Target="../slideLayouts/slideLayout156.xml"/><Relationship Id="rId30"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66.xml"/><Relationship Id="rId13" Type="http://schemas.openxmlformats.org/officeDocument/2006/relationships/slideLayout" Target="../slideLayouts/slideLayout171.xml"/><Relationship Id="rId18" Type="http://schemas.openxmlformats.org/officeDocument/2006/relationships/slideLayout" Target="../slideLayouts/slideLayout176.xml"/><Relationship Id="rId26" Type="http://schemas.openxmlformats.org/officeDocument/2006/relationships/slideLayout" Target="../slideLayouts/slideLayout184.xml"/><Relationship Id="rId3" Type="http://schemas.openxmlformats.org/officeDocument/2006/relationships/slideLayout" Target="../slideLayouts/slideLayout161.xml"/><Relationship Id="rId21" Type="http://schemas.openxmlformats.org/officeDocument/2006/relationships/slideLayout" Target="../slideLayouts/slideLayout179.xml"/><Relationship Id="rId7" Type="http://schemas.openxmlformats.org/officeDocument/2006/relationships/slideLayout" Target="../slideLayouts/slideLayout165.xml"/><Relationship Id="rId12" Type="http://schemas.openxmlformats.org/officeDocument/2006/relationships/slideLayout" Target="../slideLayouts/slideLayout170.xml"/><Relationship Id="rId17" Type="http://schemas.openxmlformats.org/officeDocument/2006/relationships/slideLayout" Target="../slideLayouts/slideLayout175.xml"/><Relationship Id="rId25" Type="http://schemas.openxmlformats.org/officeDocument/2006/relationships/slideLayout" Target="../slideLayouts/slideLayout183.xml"/><Relationship Id="rId2" Type="http://schemas.openxmlformats.org/officeDocument/2006/relationships/slideLayout" Target="../slideLayouts/slideLayout160.xml"/><Relationship Id="rId16" Type="http://schemas.openxmlformats.org/officeDocument/2006/relationships/slideLayout" Target="../slideLayouts/slideLayout174.xml"/><Relationship Id="rId20" Type="http://schemas.openxmlformats.org/officeDocument/2006/relationships/slideLayout" Target="../slideLayouts/slideLayout178.xml"/><Relationship Id="rId29" Type="http://schemas.openxmlformats.org/officeDocument/2006/relationships/slideLayout" Target="../slideLayouts/slideLayout187.xml"/><Relationship Id="rId1" Type="http://schemas.openxmlformats.org/officeDocument/2006/relationships/slideLayout" Target="../slideLayouts/slideLayout159.xml"/><Relationship Id="rId6" Type="http://schemas.openxmlformats.org/officeDocument/2006/relationships/slideLayout" Target="../slideLayouts/slideLayout164.xml"/><Relationship Id="rId11" Type="http://schemas.openxmlformats.org/officeDocument/2006/relationships/slideLayout" Target="../slideLayouts/slideLayout169.xml"/><Relationship Id="rId24" Type="http://schemas.openxmlformats.org/officeDocument/2006/relationships/slideLayout" Target="../slideLayouts/slideLayout182.xml"/><Relationship Id="rId5" Type="http://schemas.openxmlformats.org/officeDocument/2006/relationships/slideLayout" Target="../slideLayouts/slideLayout163.xml"/><Relationship Id="rId15" Type="http://schemas.openxmlformats.org/officeDocument/2006/relationships/slideLayout" Target="../slideLayouts/slideLayout173.xml"/><Relationship Id="rId23" Type="http://schemas.openxmlformats.org/officeDocument/2006/relationships/slideLayout" Target="../slideLayouts/slideLayout181.xml"/><Relationship Id="rId28" Type="http://schemas.openxmlformats.org/officeDocument/2006/relationships/slideLayout" Target="../slideLayouts/slideLayout186.xml"/><Relationship Id="rId10" Type="http://schemas.openxmlformats.org/officeDocument/2006/relationships/slideLayout" Target="../slideLayouts/slideLayout168.xml"/><Relationship Id="rId19" Type="http://schemas.openxmlformats.org/officeDocument/2006/relationships/slideLayout" Target="../slideLayouts/slideLayout177.xml"/><Relationship Id="rId4" Type="http://schemas.openxmlformats.org/officeDocument/2006/relationships/slideLayout" Target="../slideLayouts/slideLayout162.xml"/><Relationship Id="rId9" Type="http://schemas.openxmlformats.org/officeDocument/2006/relationships/slideLayout" Target="../slideLayouts/slideLayout167.xml"/><Relationship Id="rId14" Type="http://schemas.openxmlformats.org/officeDocument/2006/relationships/slideLayout" Target="../slideLayouts/slideLayout172.xml"/><Relationship Id="rId22" Type="http://schemas.openxmlformats.org/officeDocument/2006/relationships/slideLayout" Target="../slideLayouts/slideLayout180.xml"/><Relationship Id="rId27" Type="http://schemas.openxmlformats.org/officeDocument/2006/relationships/slideLayout" Target="../slideLayouts/slideLayout185.xml"/><Relationship Id="rId30" Type="http://schemas.openxmlformats.org/officeDocument/2006/relationships/theme" Target="../theme/theme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95.xml"/><Relationship Id="rId13" Type="http://schemas.openxmlformats.org/officeDocument/2006/relationships/slideLayout" Target="../slideLayouts/slideLayout200.xml"/><Relationship Id="rId18" Type="http://schemas.openxmlformats.org/officeDocument/2006/relationships/theme" Target="../theme/theme7.xml"/><Relationship Id="rId3" Type="http://schemas.openxmlformats.org/officeDocument/2006/relationships/slideLayout" Target="../slideLayouts/slideLayout190.xml"/><Relationship Id="rId7" Type="http://schemas.openxmlformats.org/officeDocument/2006/relationships/slideLayout" Target="../slideLayouts/slideLayout194.xml"/><Relationship Id="rId12" Type="http://schemas.openxmlformats.org/officeDocument/2006/relationships/slideLayout" Target="../slideLayouts/slideLayout199.xml"/><Relationship Id="rId17" Type="http://schemas.openxmlformats.org/officeDocument/2006/relationships/slideLayout" Target="../slideLayouts/slideLayout204.xml"/><Relationship Id="rId2" Type="http://schemas.openxmlformats.org/officeDocument/2006/relationships/slideLayout" Target="../slideLayouts/slideLayout189.xml"/><Relationship Id="rId16" Type="http://schemas.openxmlformats.org/officeDocument/2006/relationships/slideLayout" Target="../slideLayouts/slideLayout203.xml"/><Relationship Id="rId1" Type="http://schemas.openxmlformats.org/officeDocument/2006/relationships/slideLayout" Target="../slideLayouts/slideLayout188.xml"/><Relationship Id="rId6" Type="http://schemas.openxmlformats.org/officeDocument/2006/relationships/slideLayout" Target="../slideLayouts/slideLayout193.xml"/><Relationship Id="rId11" Type="http://schemas.openxmlformats.org/officeDocument/2006/relationships/slideLayout" Target="../slideLayouts/slideLayout198.xml"/><Relationship Id="rId5" Type="http://schemas.openxmlformats.org/officeDocument/2006/relationships/slideLayout" Target="../slideLayouts/slideLayout192.xml"/><Relationship Id="rId15" Type="http://schemas.openxmlformats.org/officeDocument/2006/relationships/slideLayout" Target="../slideLayouts/slideLayout202.xml"/><Relationship Id="rId10" Type="http://schemas.openxmlformats.org/officeDocument/2006/relationships/slideLayout" Target="../slideLayouts/slideLayout197.xml"/><Relationship Id="rId19" Type="http://schemas.openxmlformats.org/officeDocument/2006/relationships/image" Target="../media/image13.wmf"/><Relationship Id="rId4" Type="http://schemas.openxmlformats.org/officeDocument/2006/relationships/slideLayout" Target="../slideLayouts/slideLayout191.xml"/><Relationship Id="rId9" Type="http://schemas.openxmlformats.org/officeDocument/2006/relationships/slideLayout" Target="../slideLayouts/slideLayout196.xml"/><Relationship Id="rId14" Type="http://schemas.openxmlformats.org/officeDocument/2006/relationships/slideLayout" Target="../slideLayouts/slideLayout201.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212.xml"/><Relationship Id="rId13" Type="http://schemas.openxmlformats.org/officeDocument/2006/relationships/slideLayout" Target="../slideLayouts/slideLayout217.xml"/><Relationship Id="rId18" Type="http://schemas.openxmlformats.org/officeDocument/2006/relationships/slideLayout" Target="../slideLayouts/slideLayout222.xml"/><Relationship Id="rId26" Type="http://schemas.openxmlformats.org/officeDocument/2006/relationships/slideLayout" Target="../slideLayouts/slideLayout230.xml"/><Relationship Id="rId3" Type="http://schemas.openxmlformats.org/officeDocument/2006/relationships/slideLayout" Target="../slideLayouts/slideLayout207.xml"/><Relationship Id="rId21" Type="http://schemas.openxmlformats.org/officeDocument/2006/relationships/slideLayout" Target="../slideLayouts/slideLayout225.xml"/><Relationship Id="rId7" Type="http://schemas.openxmlformats.org/officeDocument/2006/relationships/slideLayout" Target="../slideLayouts/slideLayout211.xml"/><Relationship Id="rId12" Type="http://schemas.openxmlformats.org/officeDocument/2006/relationships/slideLayout" Target="../slideLayouts/slideLayout216.xml"/><Relationship Id="rId17" Type="http://schemas.openxmlformats.org/officeDocument/2006/relationships/slideLayout" Target="../slideLayouts/slideLayout221.xml"/><Relationship Id="rId25" Type="http://schemas.openxmlformats.org/officeDocument/2006/relationships/slideLayout" Target="../slideLayouts/slideLayout229.xml"/><Relationship Id="rId2" Type="http://schemas.openxmlformats.org/officeDocument/2006/relationships/slideLayout" Target="../slideLayouts/slideLayout206.xml"/><Relationship Id="rId16" Type="http://schemas.openxmlformats.org/officeDocument/2006/relationships/slideLayout" Target="../slideLayouts/slideLayout220.xml"/><Relationship Id="rId20" Type="http://schemas.openxmlformats.org/officeDocument/2006/relationships/slideLayout" Target="../slideLayouts/slideLayout224.xml"/><Relationship Id="rId29" Type="http://schemas.openxmlformats.org/officeDocument/2006/relationships/slideLayout" Target="../slideLayouts/slideLayout233.xml"/><Relationship Id="rId1" Type="http://schemas.openxmlformats.org/officeDocument/2006/relationships/slideLayout" Target="../slideLayouts/slideLayout205.xml"/><Relationship Id="rId6" Type="http://schemas.openxmlformats.org/officeDocument/2006/relationships/slideLayout" Target="../slideLayouts/slideLayout210.xml"/><Relationship Id="rId11" Type="http://schemas.openxmlformats.org/officeDocument/2006/relationships/slideLayout" Target="../slideLayouts/slideLayout215.xml"/><Relationship Id="rId24" Type="http://schemas.openxmlformats.org/officeDocument/2006/relationships/slideLayout" Target="../slideLayouts/slideLayout228.xml"/><Relationship Id="rId5" Type="http://schemas.openxmlformats.org/officeDocument/2006/relationships/slideLayout" Target="../slideLayouts/slideLayout209.xml"/><Relationship Id="rId15" Type="http://schemas.openxmlformats.org/officeDocument/2006/relationships/slideLayout" Target="../slideLayouts/slideLayout219.xml"/><Relationship Id="rId23" Type="http://schemas.openxmlformats.org/officeDocument/2006/relationships/slideLayout" Target="../slideLayouts/slideLayout227.xml"/><Relationship Id="rId28" Type="http://schemas.openxmlformats.org/officeDocument/2006/relationships/slideLayout" Target="../slideLayouts/slideLayout232.xml"/><Relationship Id="rId10" Type="http://schemas.openxmlformats.org/officeDocument/2006/relationships/slideLayout" Target="../slideLayouts/slideLayout214.xml"/><Relationship Id="rId19" Type="http://schemas.openxmlformats.org/officeDocument/2006/relationships/slideLayout" Target="../slideLayouts/slideLayout223.xml"/><Relationship Id="rId4" Type="http://schemas.openxmlformats.org/officeDocument/2006/relationships/slideLayout" Target="../slideLayouts/slideLayout208.xml"/><Relationship Id="rId9" Type="http://schemas.openxmlformats.org/officeDocument/2006/relationships/slideLayout" Target="../slideLayouts/slideLayout213.xml"/><Relationship Id="rId14" Type="http://schemas.openxmlformats.org/officeDocument/2006/relationships/slideLayout" Target="../slideLayouts/slideLayout218.xml"/><Relationship Id="rId22" Type="http://schemas.openxmlformats.org/officeDocument/2006/relationships/slideLayout" Target="../slideLayouts/slideLayout226.xml"/><Relationship Id="rId27" Type="http://schemas.openxmlformats.org/officeDocument/2006/relationships/slideLayout" Target="../slideLayouts/slideLayout231.xml"/><Relationship Id="rId30" Type="http://schemas.openxmlformats.org/officeDocument/2006/relationships/theme" Target="../theme/theme8.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241.xml"/><Relationship Id="rId13" Type="http://schemas.openxmlformats.org/officeDocument/2006/relationships/slideLayout" Target="../slideLayouts/slideLayout246.xml"/><Relationship Id="rId18" Type="http://schemas.openxmlformats.org/officeDocument/2006/relationships/image" Target="../media/image13.wmf"/><Relationship Id="rId3" Type="http://schemas.openxmlformats.org/officeDocument/2006/relationships/slideLayout" Target="../slideLayouts/slideLayout236.xml"/><Relationship Id="rId7" Type="http://schemas.openxmlformats.org/officeDocument/2006/relationships/slideLayout" Target="../slideLayouts/slideLayout240.xml"/><Relationship Id="rId12" Type="http://schemas.openxmlformats.org/officeDocument/2006/relationships/slideLayout" Target="../slideLayouts/slideLayout245.xml"/><Relationship Id="rId17" Type="http://schemas.openxmlformats.org/officeDocument/2006/relationships/theme" Target="../theme/theme9.xml"/><Relationship Id="rId2" Type="http://schemas.openxmlformats.org/officeDocument/2006/relationships/slideLayout" Target="../slideLayouts/slideLayout235.xml"/><Relationship Id="rId16" Type="http://schemas.openxmlformats.org/officeDocument/2006/relationships/slideLayout" Target="../slideLayouts/slideLayout249.xml"/><Relationship Id="rId1" Type="http://schemas.openxmlformats.org/officeDocument/2006/relationships/slideLayout" Target="../slideLayouts/slideLayout234.xml"/><Relationship Id="rId6" Type="http://schemas.openxmlformats.org/officeDocument/2006/relationships/slideLayout" Target="../slideLayouts/slideLayout239.xml"/><Relationship Id="rId11" Type="http://schemas.openxmlformats.org/officeDocument/2006/relationships/slideLayout" Target="../slideLayouts/slideLayout244.xml"/><Relationship Id="rId5" Type="http://schemas.openxmlformats.org/officeDocument/2006/relationships/slideLayout" Target="../slideLayouts/slideLayout238.xml"/><Relationship Id="rId15" Type="http://schemas.openxmlformats.org/officeDocument/2006/relationships/slideLayout" Target="../slideLayouts/slideLayout248.xml"/><Relationship Id="rId10" Type="http://schemas.openxmlformats.org/officeDocument/2006/relationships/slideLayout" Target="../slideLayouts/slideLayout243.xml"/><Relationship Id="rId4" Type="http://schemas.openxmlformats.org/officeDocument/2006/relationships/slideLayout" Target="../slideLayouts/slideLayout237.xml"/><Relationship Id="rId9" Type="http://schemas.openxmlformats.org/officeDocument/2006/relationships/slideLayout" Target="../slideLayouts/slideLayout242.xml"/><Relationship Id="rId14" Type="http://schemas.openxmlformats.org/officeDocument/2006/relationships/slideLayout" Target="../slideLayouts/slideLayout247.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918" y="294200"/>
            <a:ext cx="10978515" cy="590880"/>
          </a:xfrm>
          <a:prstGeom prst="rect">
            <a:avLst/>
          </a:prstGeom>
        </p:spPr>
        <p:txBody>
          <a:bodyPr vert="horz" lIns="0" tIns="0" rIns="0" bIns="0" rtlCol="0" anchor="t" anchorCtr="0">
            <a:noAutofit/>
          </a:bodyPr>
          <a:lstStyle/>
          <a:p>
            <a:r>
              <a:rPr lang="en-US" dirty="0"/>
              <a:t>Click to edit Master title style</a:t>
            </a:r>
            <a:endParaRPr lang="en-GB" dirty="0"/>
          </a:p>
        </p:txBody>
      </p:sp>
      <p:sp>
        <p:nvSpPr>
          <p:cNvPr id="3" name="Text Placeholder 2"/>
          <p:cNvSpPr>
            <a:spLocks noGrp="1"/>
          </p:cNvSpPr>
          <p:nvPr>
            <p:ph type="body" idx="1"/>
          </p:nvPr>
        </p:nvSpPr>
        <p:spPr>
          <a:xfrm>
            <a:off x="609918" y="1137920"/>
            <a:ext cx="10978515" cy="4947920"/>
          </a:xfrm>
          <a:prstGeom prst="rect">
            <a:avLst/>
          </a:prstGeom>
        </p:spPr>
        <p:txBody>
          <a:bodyPr vert="horz" lIns="0" tIns="0" rIns="0" bIns="0" rtlCol="0" anchor="t" anchorCtr="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9" name="Date Placeholder 3">
            <a:extLst>
              <a:ext uri="{FF2B5EF4-FFF2-40B4-BE49-F238E27FC236}">
                <a16:creationId xmlns:a16="http://schemas.microsoft.com/office/drawing/2014/main" id="{600772EA-C6B0-4F5D-AA59-01C0858EFADB}"/>
              </a:ext>
            </a:extLst>
          </p:cNvPr>
          <p:cNvSpPr>
            <a:spLocks noGrp="1"/>
          </p:cNvSpPr>
          <p:nvPr>
            <p:ph type="dt" sz="half" idx="2"/>
          </p:nvPr>
        </p:nvSpPr>
        <p:spPr>
          <a:xfrm>
            <a:off x="1428928" y="6471244"/>
            <a:ext cx="1191258" cy="180000"/>
          </a:xfrm>
          <a:prstGeom prst="rect">
            <a:avLst/>
          </a:prstGeom>
        </p:spPr>
        <p:txBody>
          <a:bodyPr vert="horz" lIns="0" tIns="0" rIns="0" bIns="0" rtlCol="0" anchor="ctr"/>
          <a:lstStyle>
            <a:lvl1pPr marL="0" algn="l" defTabSz="914400" rtl="0" eaLnBrk="1" latinLnBrk="0" hangingPunct="1">
              <a:defRPr lang="en-IN" sz="800" kern="1200" smtClean="0">
                <a:solidFill>
                  <a:schemeClr val="bg1"/>
                </a:solidFill>
                <a:latin typeface="EYInterstate" panose="02000503020000020004" pitchFamily="2" charset="0"/>
                <a:ea typeface="+mn-ea"/>
                <a:cs typeface="+mn-cs"/>
              </a:defRPr>
            </a:lvl1pPr>
          </a:lstStyle>
          <a:p>
            <a:fld id="{CD05BAC6-7084-4B5E-A926-4CA635F89C64}" type="datetime3">
              <a:rPr lang="en-US" smtClean="0"/>
              <a:t>19 April 2021</a:t>
            </a:fld>
            <a:endParaRPr lang="en-IN" dirty="0"/>
          </a:p>
        </p:txBody>
      </p:sp>
      <p:sp>
        <p:nvSpPr>
          <p:cNvPr id="20" name="Footer Placeholder 4">
            <a:extLst>
              <a:ext uri="{FF2B5EF4-FFF2-40B4-BE49-F238E27FC236}">
                <a16:creationId xmlns:a16="http://schemas.microsoft.com/office/drawing/2014/main" id="{AC28FA70-87E4-49F4-AFDE-345AA28E0BE7}"/>
              </a:ext>
            </a:extLst>
          </p:cNvPr>
          <p:cNvSpPr>
            <a:spLocks noGrp="1"/>
          </p:cNvSpPr>
          <p:nvPr>
            <p:ph type="ftr" sz="quarter" idx="3"/>
          </p:nvPr>
        </p:nvSpPr>
        <p:spPr>
          <a:xfrm>
            <a:off x="3239188" y="6471244"/>
            <a:ext cx="3086100" cy="180000"/>
          </a:xfrm>
          <a:prstGeom prst="rect">
            <a:avLst/>
          </a:prstGeom>
        </p:spPr>
        <p:txBody>
          <a:bodyPr vert="horz" lIns="0" tIns="0" rIns="0" bIns="0" rtlCol="0" anchor="ctr"/>
          <a:lstStyle>
            <a:lvl1pPr marL="0" algn="l" defTabSz="914400" rtl="0" eaLnBrk="1" latinLnBrk="0" hangingPunct="1">
              <a:defRPr lang="en-IN" sz="800" kern="1200" dirty="0">
                <a:solidFill>
                  <a:schemeClr val="bg1"/>
                </a:solidFill>
                <a:latin typeface="EYInterstate" panose="02000503020000020004" pitchFamily="2" charset="0"/>
                <a:ea typeface="+mn-ea"/>
                <a:cs typeface="+mn-cs"/>
              </a:defRPr>
            </a:lvl1pPr>
          </a:lstStyle>
          <a:p>
            <a:r>
              <a:rPr lang="en-US" dirty="0"/>
              <a:t>Incentives available in India</a:t>
            </a:r>
          </a:p>
        </p:txBody>
      </p:sp>
      <p:sp>
        <p:nvSpPr>
          <p:cNvPr id="21" name="Slide Number Placeholder 5">
            <a:extLst>
              <a:ext uri="{FF2B5EF4-FFF2-40B4-BE49-F238E27FC236}">
                <a16:creationId xmlns:a16="http://schemas.microsoft.com/office/drawing/2014/main" id="{3B540F9A-D485-4BD0-B905-41F8A52593F8}"/>
              </a:ext>
            </a:extLst>
          </p:cNvPr>
          <p:cNvSpPr>
            <a:spLocks noGrp="1"/>
          </p:cNvSpPr>
          <p:nvPr>
            <p:ph type="sldNum" sz="quarter" idx="4"/>
          </p:nvPr>
        </p:nvSpPr>
        <p:spPr>
          <a:xfrm>
            <a:off x="617221" y="6471244"/>
            <a:ext cx="663066" cy="180000"/>
          </a:xfrm>
          <a:prstGeom prst="rect">
            <a:avLst/>
          </a:prstGeom>
        </p:spPr>
        <p:txBody>
          <a:bodyPr vert="horz" lIns="0" tIns="0" rIns="0" bIns="0" rtlCol="0" anchor="ctr"/>
          <a:lstStyle>
            <a:lvl1pPr marL="0" algn="l" defTabSz="914400" rtl="0" eaLnBrk="1" latinLnBrk="0" hangingPunct="1">
              <a:defRPr lang="en-IN" sz="800" kern="1200" smtClean="0">
                <a:solidFill>
                  <a:schemeClr val="bg1"/>
                </a:solidFill>
                <a:latin typeface="EYInterstate" panose="02000503020000020004" pitchFamily="2" charset="0"/>
                <a:ea typeface="+mn-ea"/>
                <a:cs typeface="+mn-cs"/>
              </a:defRPr>
            </a:lvl1p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1919714218"/>
      </p:ext>
    </p:extLst>
  </p:cSld>
  <p:clrMap bg1="lt1" tx1="dk1" bg2="lt2" tx2="dk2" accent1="accent1" accent2="accent2" accent3="accent3" accent4="accent4" accent5="accent5" accent6="accent6" hlink="hlink" folHlink="folHlink"/>
  <p:sldLayoutIdLst>
    <p:sldLayoutId id="2147483887" r:id="rId1"/>
    <p:sldLayoutId id="2147483890" r:id="rId2"/>
    <p:sldLayoutId id="2147483825" r:id="rId3"/>
    <p:sldLayoutId id="2147483826" r:id="rId4"/>
    <p:sldLayoutId id="2147483827" r:id="rId5"/>
    <p:sldLayoutId id="2147483875" r:id="rId6"/>
    <p:sldLayoutId id="2147483873" r:id="rId7"/>
    <p:sldLayoutId id="2147483872" r:id="rId8"/>
    <p:sldLayoutId id="2147483828" r:id="rId9"/>
    <p:sldLayoutId id="2147483877" r:id="rId10"/>
    <p:sldLayoutId id="2147483876" r:id="rId11"/>
    <p:sldLayoutId id="2147483871" r:id="rId12"/>
    <p:sldLayoutId id="2147483829" r:id="rId13"/>
    <p:sldLayoutId id="2147483923" r:id="rId14"/>
    <p:sldLayoutId id="2147483921" r:id="rId15"/>
    <p:sldLayoutId id="2147483830" r:id="rId16"/>
    <p:sldLayoutId id="2147483831" r:id="rId17"/>
    <p:sldLayoutId id="2147483832" r:id="rId18"/>
    <p:sldLayoutId id="2147483833" r:id="rId19"/>
    <p:sldLayoutId id="2147483834" r:id="rId20"/>
    <p:sldLayoutId id="2147483835" r:id="rId21"/>
    <p:sldLayoutId id="2147483836" r:id="rId22"/>
    <p:sldLayoutId id="2147483837" r:id="rId23"/>
    <p:sldLayoutId id="2147483838" r:id="rId24"/>
    <p:sldLayoutId id="2147483874" r:id="rId25"/>
    <p:sldLayoutId id="2147483839" r:id="rId26"/>
    <p:sldLayoutId id="2147483925" r:id="rId27"/>
    <p:sldLayoutId id="2147483926" r:id="rId28"/>
    <p:sldLayoutId id="2147483840" r:id="rId29"/>
    <p:sldLayoutId id="2147483946" r:id="rId30"/>
    <p:sldLayoutId id="2147483947" r:id="rId31"/>
    <p:sldLayoutId id="2147483948" r:id="rId32"/>
    <p:sldLayoutId id="2147483949" r:id="rId33"/>
    <p:sldLayoutId id="2147483950" r:id="rId34"/>
    <p:sldLayoutId id="2147483951" r:id="rId35"/>
    <p:sldLayoutId id="2147483952" r:id="rId36"/>
    <p:sldLayoutId id="2147483953" r:id="rId37"/>
    <p:sldLayoutId id="2147483954" r:id="rId38"/>
    <p:sldLayoutId id="2147483955" r:id="rId39"/>
    <p:sldLayoutId id="2147483956" r:id="rId40"/>
    <p:sldLayoutId id="2147483957" r:id="rId41"/>
    <p:sldLayoutId id="2147483958" r:id="rId42"/>
    <p:sldLayoutId id="2147483959" r:id="rId43"/>
    <p:sldLayoutId id="2147483960" r:id="rId44"/>
    <p:sldLayoutId id="2147483961" r:id="rId45"/>
    <p:sldLayoutId id="2147483962" r:id="rId46"/>
    <p:sldLayoutId id="2147483963" r:id="rId47"/>
    <p:sldLayoutId id="2147483964" r:id="rId48"/>
    <p:sldLayoutId id="2147483965" r:id="rId49"/>
    <p:sldLayoutId id="2147483966" r:id="rId50"/>
  </p:sldLayoutIdLst>
  <p:hf hdr="0"/>
  <p:txStyles>
    <p:title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p:titleStyle>
    <p:bodyStyle>
      <a:lvl1pPr marL="356616"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919" y="294200"/>
            <a:ext cx="10978515" cy="590880"/>
          </a:xfrm>
          <a:prstGeom prst="rect">
            <a:avLst/>
          </a:prstGeom>
        </p:spPr>
        <p:txBody>
          <a:bodyPr vert="horz" lIns="0" tIns="0" rIns="0" bIns="0" rtlCol="0" anchor="t" anchorCtr="0">
            <a:noAutofit/>
          </a:bodyPr>
          <a:lstStyle/>
          <a:p>
            <a:r>
              <a:rPr lang="en-US" dirty="0"/>
              <a:t>Click to edit Master title style</a:t>
            </a:r>
            <a:endParaRPr lang="en-GB" dirty="0"/>
          </a:p>
        </p:txBody>
      </p:sp>
      <p:sp>
        <p:nvSpPr>
          <p:cNvPr id="3" name="Text Placeholder 2"/>
          <p:cNvSpPr>
            <a:spLocks noGrp="1"/>
          </p:cNvSpPr>
          <p:nvPr>
            <p:ph type="body" idx="1"/>
          </p:nvPr>
        </p:nvSpPr>
        <p:spPr>
          <a:xfrm>
            <a:off x="609919" y="1137920"/>
            <a:ext cx="10978515" cy="4947920"/>
          </a:xfrm>
          <a:prstGeom prst="rect">
            <a:avLst/>
          </a:prstGeom>
        </p:spPr>
        <p:txBody>
          <a:bodyPr vert="horz" lIns="0" tIns="0" rIns="0" bIns="0" rtlCol="0" anchor="t" anchorCtr="0">
            <a:no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Tree>
    <p:extLst>
      <p:ext uri="{BB962C8B-B14F-4D97-AF65-F5344CB8AC3E}">
        <p14:creationId xmlns:p14="http://schemas.microsoft.com/office/powerpoint/2010/main" val="1547763199"/>
      </p:ext>
    </p:extLst>
  </p:cSld>
  <p:clrMap bg1="lt1" tx1="dk1" bg2="lt2" tx2="dk2" accent1="accent1" accent2="accent2" accent3="accent3" accent4="accent4" accent5="accent5" accent6="accent6" hlink="hlink" folHlink="folHlink"/>
  <p:sldLayoutIdLst>
    <p:sldLayoutId id="2147484164" r:id="rId1"/>
    <p:sldLayoutId id="2147484165" r:id="rId2"/>
    <p:sldLayoutId id="2147484166" r:id="rId3"/>
    <p:sldLayoutId id="2147484167" r:id="rId4"/>
    <p:sldLayoutId id="2147484168" r:id="rId5"/>
    <p:sldLayoutId id="2147484169" r:id="rId6"/>
    <p:sldLayoutId id="2147484170" r:id="rId7"/>
    <p:sldLayoutId id="2147484171" r:id="rId8"/>
    <p:sldLayoutId id="2147484172" r:id="rId9"/>
    <p:sldLayoutId id="2147484173" r:id="rId10"/>
    <p:sldLayoutId id="2147484174" r:id="rId11"/>
    <p:sldLayoutId id="2147484175" r:id="rId12"/>
    <p:sldLayoutId id="2147484176" r:id="rId13"/>
    <p:sldLayoutId id="2147484177" r:id="rId14"/>
    <p:sldLayoutId id="2147484178" r:id="rId15"/>
    <p:sldLayoutId id="2147484179" r:id="rId16"/>
    <p:sldLayoutId id="2147484180" r:id="rId17"/>
    <p:sldLayoutId id="2147484181" r:id="rId18"/>
    <p:sldLayoutId id="2147484182" r:id="rId19"/>
    <p:sldLayoutId id="2147484183" r:id="rId20"/>
    <p:sldLayoutId id="2147484184" r:id="rId21"/>
    <p:sldLayoutId id="2147484185" r:id="rId22"/>
    <p:sldLayoutId id="2147484186" r:id="rId23"/>
    <p:sldLayoutId id="2147484187" r:id="rId24"/>
    <p:sldLayoutId id="2147484188" r:id="rId25"/>
    <p:sldLayoutId id="2147484189" r:id="rId26"/>
    <p:sldLayoutId id="2147484190" r:id="rId27"/>
    <p:sldLayoutId id="2147484191" r:id="rId28"/>
    <p:sldLayoutId id="2147484192" r:id="rId29"/>
    <p:sldLayoutId id="2147484193" r:id="rId30"/>
  </p:sldLayoutIdLst>
  <p:hf hdr="0"/>
  <p:txStyles>
    <p:titleStyle>
      <a:lvl1pPr algn="l" defTabSz="685434"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p:titleStyle>
    <p:bodyStyle>
      <a:lvl1pPr marL="267319" indent="-267319" algn="l" defTabSz="685434"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534639" indent="-267319" algn="l" defTabSz="685434"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801958" indent="-267319" algn="l" defTabSz="685434"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069277" indent="-267319" algn="l" defTabSz="685434"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336597" indent="-267319" algn="l" defTabSz="685434"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1884944"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6pPr>
      <a:lvl7pPr marL="2227661"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7pPr>
      <a:lvl8pPr marL="2570378"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8pPr>
      <a:lvl9pPr marL="2913096"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9pPr>
    </p:bodyStyle>
    <p:otherStyle>
      <a:defPPr>
        <a:defRPr lang="en-US"/>
      </a:defPPr>
      <a:lvl1pPr marL="0" algn="l" defTabSz="685434" rtl="0" eaLnBrk="1" latinLnBrk="0" hangingPunct="1">
        <a:defRPr sz="1349" kern="1200">
          <a:solidFill>
            <a:schemeClr val="tx1"/>
          </a:solidFill>
          <a:latin typeface="+mn-lt"/>
          <a:ea typeface="+mn-ea"/>
          <a:cs typeface="+mn-cs"/>
        </a:defRPr>
      </a:lvl1pPr>
      <a:lvl2pPr marL="342717" algn="l" defTabSz="685434" rtl="0" eaLnBrk="1" latinLnBrk="0" hangingPunct="1">
        <a:defRPr sz="1349" kern="1200">
          <a:solidFill>
            <a:schemeClr val="tx1"/>
          </a:solidFill>
          <a:latin typeface="+mn-lt"/>
          <a:ea typeface="+mn-ea"/>
          <a:cs typeface="+mn-cs"/>
        </a:defRPr>
      </a:lvl2pPr>
      <a:lvl3pPr marL="685434" algn="l" defTabSz="685434" rtl="0" eaLnBrk="1" latinLnBrk="0" hangingPunct="1">
        <a:defRPr sz="1349" kern="1200">
          <a:solidFill>
            <a:schemeClr val="tx1"/>
          </a:solidFill>
          <a:latin typeface="+mn-lt"/>
          <a:ea typeface="+mn-ea"/>
          <a:cs typeface="+mn-cs"/>
        </a:defRPr>
      </a:lvl3pPr>
      <a:lvl4pPr marL="1028151" algn="l" defTabSz="685434" rtl="0" eaLnBrk="1" latinLnBrk="0" hangingPunct="1">
        <a:defRPr sz="1349" kern="1200">
          <a:solidFill>
            <a:schemeClr val="tx1"/>
          </a:solidFill>
          <a:latin typeface="+mn-lt"/>
          <a:ea typeface="+mn-ea"/>
          <a:cs typeface="+mn-cs"/>
        </a:defRPr>
      </a:lvl4pPr>
      <a:lvl5pPr marL="1370868" algn="l" defTabSz="685434" rtl="0" eaLnBrk="1" latinLnBrk="0" hangingPunct="1">
        <a:defRPr sz="1349" kern="1200">
          <a:solidFill>
            <a:schemeClr val="tx1"/>
          </a:solidFill>
          <a:latin typeface="+mn-lt"/>
          <a:ea typeface="+mn-ea"/>
          <a:cs typeface="+mn-cs"/>
        </a:defRPr>
      </a:lvl5pPr>
      <a:lvl6pPr marL="1713586" algn="l" defTabSz="685434" rtl="0" eaLnBrk="1" latinLnBrk="0" hangingPunct="1">
        <a:defRPr sz="1349" kern="1200">
          <a:solidFill>
            <a:schemeClr val="tx1"/>
          </a:solidFill>
          <a:latin typeface="+mn-lt"/>
          <a:ea typeface="+mn-ea"/>
          <a:cs typeface="+mn-cs"/>
        </a:defRPr>
      </a:lvl6pPr>
      <a:lvl7pPr marL="2056303" algn="l" defTabSz="685434" rtl="0" eaLnBrk="1" latinLnBrk="0" hangingPunct="1">
        <a:defRPr sz="1349" kern="1200">
          <a:solidFill>
            <a:schemeClr val="tx1"/>
          </a:solidFill>
          <a:latin typeface="+mn-lt"/>
          <a:ea typeface="+mn-ea"/>
          <a:cs typeface="+mn-cs"/>
        </a:defRPr>
      </a:lvl7pPr>
      <a:lvl8pPr marL="2399020" algn="l" defTabSz="685434" rtl="0" eaLnBrk="1" latinLnBrk="0" hangingPunct="1">
        <a:defRPr sz="1349" kern="1200">
          <a:solidFill>
            <a:schemeClr val="tx1"/>
          </a:solidFill>
          <a:latin typeface="+mn-lt"/>
          <a:ea typeface="+mn-ea"/>
          <a:cs typeface="+mn-cs"/>
        </a:defRPr>
      </a:lvl8pPr>
      <a:lvl9pPr marL="2741737" algn="l" defTabSz="685434" rtl="0" eaLnBrk="1" latinLnBrk="0" hangingPunct="1">
        <a:defRPr sz="1349"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918" y="294200"/>
            <a:ext cx="10978515" cy="590880"/>
          </a:xfrm>
          <a:prstGeom prst="rect">
            <a:avLst/>
          </a:prstGeom>
        </p:spPr>
        <p:txBody>
          <a:bodyPr vert="horz" lIns="0" tIns="0" rIns="0" bIns="0" rtlCol="0" anchor="t" anchorCtr="0">
            <a:noAutofit/>
          </a:bodyPr>
          <a:lstStyle/>
          <a:p>
            <a:r>
              <a:rPr lang="en-US" dirty="0"/>
              <a:t>Click to edit Master title style</a:t>
            </a:r>
            <a:endParaRPr lang="en-GB" dirty="0"/>
          </a:p>
        </p:txBody>
      </p:sp>
      <p:sp>
        <p:nvSpPr>
          <p:cNvPr id="3" name="Text Placeholder 2"/>
          <p:cNvSpPr>
            <a:spLocks noGrp="1"/>
          </p:cNvSpPr>
          <p:nvPr>
            <p:ph type="body" idx="1"/>
          </p:nvPr>
        </p:nvSpPr>
        <p:spPr>
          <a:xfrm>
            <a:off x="609918" y="1137920"/>
            <a:ext cx="10978515" cy="4947920"/>
          </a:xfrm>
          <a:prstGeom prst="rect">
            <a:avLst/>
          </a:prstGeom>
        </p:spPr>
        <p:txBody>
          <a:bodyPr vert="horz" lIns="0" tIns="0" rIns="0" bIns="0" rtlCol="0" anchor="t" anchorCtr="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Tree>
    <p:extLst>
      <p:ext uri="{BB962C8B-B14F-4D97-AF65-F5344CB8AC3E}">
        <p14:creationId xmlns:p14="http://schemas.microsoft.com/office/powerpoint/2010/main" val="1549272016"/>
      </p:ext>
    </p:extLst>
  </p:cSld>
  <p:clrMap bg1="lt1" tx1="dk1" bg2="lt2" tx2="dk2" accent1="accent1" accent2="accent2" accent3="accent3" accent4="accent4" accent5="accent5" accent6="accent6" hlink="hlink" folHlink="folHlink"/>
  <p:sldLayoutIdLst>
    <p:sldLayoutId id="2147484195" r:id="rId1"/>
    <p:sldLayoutId id="2147484196" r:id="rId2"/>
    <p:sldLayoutId id="2147484197" r:id="rId3"/>
    <p:sldLayoutId id="2147484198" r:id="rId4"/>
    <p:sldLayoutId id="2147484199" r:id="rId5"/>
    <p:sldLayoutId id="2147484200" r:id="rId6"/>
    <p:sldLayoutId id="2147484201" r:id="rId7"/>
    <p:sldLayoutId id="2147484202" r:id="rId8"/>
    <p:sldLayoutId id="2147484203" r:id="rId9"/>
    <p:sldLayoutId id="2147484204" r:id="rId10"/>
    <p:sldLayoutId id="2147484205" r:id="rId11"/>
    <p:sldLayoutId id="2147484206" r:id="rId12"/>
    <p:sldLayoutId id="2147484207" r:id="rId13"/>
    <p:sldLayoutId id="2147484208" r:id="rId14"/>
    <p:sldLayoutId id="2147484209" r:id="rId15"/>
    <p:sldLayoutId id="2147484210" r:id="rId16"/>
    <p:sldLayoutId id="2147484211" r:id="rId17"/>
    <p:sldLayoutId id="2147484212" r:id="rId18"/>
    <p:sldLayoutId id="2147484213" r:id="rId19"/>
    <p:sldLayoutId id="2147484214" r:id="rId20"/>
    <p:sldLayoutId id="2147484215" r:id="rId21"/>
    <p:sldLayoutId id="2147484216" r:id="rId22"/>
    <p:sldLayoutId id="2147484217" r:id="rId23"/>
    <p:sldLayoutId id="2147484218" r:id="rId24"/>
    <p:sldLayoutId id="2147484219" r:id="rId25"/>
    <p:sldLayoutId id="2147484220" r:id="rId26"/>
    <p:sldLayoutId id="2147484221" r:id="rId27"/>
    <p:sldLayoutId id="2147484222" r:id="rId28"/>
  </p:sldLayoutIdLst>
  <p:hf hdr="0"/>
  <p:txStyles>
    <p:title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p:titleStyle>
    <p:bodyStyle>
      <a:lvl1pPr marL="356616"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tx2"/>
        </a:solidFill>
        <a:effectLst/>
      </p:bgPr>
    </p:bg>
    <p:spTree>
      <p:nvGrpSpPr>
        <p:cNvPr id="1" name=""/>
        <p:cNvGrpSpPr/>
        <p:nvPr/>
      </p:nvGrpSpPr>
      <p:grpSpPr>
        <a:xfrm>
          <a:off x="0" y="0"/>
          <a:ext cx="0" cy="0"/>
          <a:chOff x="0" y="0"/>
          <a:chExt cx="0" cy="0"/>
        </a:xfrm>
      </p:grpSpPr>
      <p:sp>
        <p:nvSpPr>
          <p:cNvPr id="12" name="Title Placeholder 1"/>
          <p:cNvSpPr>
            <a:spLocks noGrp="1"/>
          </p:cNvSpPr>
          <p:nvPr>
            <p:ph type="title"/>
          </p:nvPr>
        </p:nvSpPr>
        <p:spPr>
          <a:xfrm>
            <a:off x="609918" y="201600"/>
            <a:ext cx="10982751" cy="860400"/>
          </a:xfrm>
          <a:prstGeom prst="rect">
            <a:avLst/>
          </a:prstGeom>
        </p:spPr>
        <p:txBody>
          <a:bodyPr vert="horz" lIns="0" tIns="0" rIns="0" bIns="0" rtlCol="0" anchor="t" anchorCtr="0">
            <a:noAutofit/>
          </a:bodyPr>
          <a:lstStyle/>
          <a:p>
            <a:r>
              <a:rPr lang="en-US" dirty="0"/>
              <a:t>Click to edit Master title style</a:t>
            </a:r>
            <a:endParaRPr lang="en-GB" dirty="0"/>
          </a:p>
        </p:txBody>
      </p:sp>
      <p:sp>
        <p:nvSpPr>
          <p:cNvPr id="13" name="Text Placeholder 2"/>
          <p:cNvSpPr>
            <a:spLocks noGrp="1"/>
          </p:cNvSpPr>
          <p:nvPr>
            <p:ph type="body" idx="1"/>
          </p:nvPr>
        </p:nvSpPr>
        <p:spPr>
          <a:xfrm>
            <a:off x="609918" y="1425600"/>
            <a:ext cx="10978515" cy="4698976"/>
          </a:xfrm>
          <a:prstGeom prst="rect">
            <a:avLst/>
          </a:prstGeom>
        </p:spPr>
        <p:txBody>
          <a:bodyPr vert="horz" lIns="0" tIns="0" rIns="0" bIns="0" rtlCol="0" anchor="t" anchorCtr="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4" name="Footer Placeholder 4"/>
          <p:cNvSpPr>
            <a:spLocks noGrp="1"/>
          </p:cNvSpPr>
          <p:nvPr>
            <p:ph type="ftr" sz="quarter" idx="3"/>
          </p:nvPr>
        </p:nvSpPr>
        <p:spPr>
          <a:xfrm>
            <a:off x="3452998" y="6496184"/>
            <a:ext cx="4581585" cy="201168"/>
          </a:xfrm>
          <a:prstGeom prst="rect">
            <a:avLst/>
          </a:prstGeom>
        </p:spPr>
        <p:txBody>
          <a:bodyPr vert="horz" lIns="0" tIns="0" rIns="0" bIns="0" rtlCol="0" anchor="t" anchorCtr="0">
            <a:noAutofit/>
          </a:bodyPr>
          <a:lstStyle>
            <a:lvl1pPr algn="l">
              <a:defRPr sz="1100">
                <a:solidFill>
                  <a:schemeClr val="bg1">
                    <a:lumMod val="50000"/>
                  </a:schemeClr>
                </a:solidFill>
                <a:latin typeface="EYInterstate Light" panose="02000506000000020004" pitchFamily="2" charset="0"/>
                <a:cs typeface="Arial" pitchFamily="34" charset="0"/>
              </a:defRPr>
            </a:lvl1pPr>
          </a:lstStyle>
          <a:p>
            <a:r>
              <a:rPr lang="en-GB"/>
              <a:t>Presentation title</a:t>
            </a:r>
            <a:endParaRPr lang="en-GB" dirty="0"/>
          </a:p>
        </p:txBody>
      </p:sp>
      <p:sp>
        <p:nvSpPr>
          <p:cNvPr id="15" name="TextBox 14"/>
          <p:cNvSpPr txBox="1"/>
          <p:nvPr/>
        </p:nvSpPr>
        <p:spPr>
          <a:xfrm>
            <a:off x="609917" y="6496184"/>
            <a:ext cx="963670" cy="201168"/>
          </a:xfrm>
          <a:prstGeom prst="rect">
            <a:avLst/>
          </a:prstGeom>
          <a:noFill/>
        </p:spPr>
        <p:txBody>
          <a:bodyPr vert="horz" wrap="square" lIns="0" tIns="0" rIns="0" bIns="0" rtlCol="0" anchor="t" anchorCtr="0">
            <a:noAutofit/>
          </a:bodyPr>
          <a:lstStyle/>
          <a:p>
            <a:r>
              <a:rPr lang="en-GB" sz="1100" dirty="0">
                <a:solidFill>
                  <a:schemeClr val="bg1">
                    <a:lumMod val="50000"/>
                  </a:schemeClr>
                </a:solidFill>
                <a:latin typeface="EYInterstate Light" panose="02000506000000020004" pitchFamily="2" charset="0"/>
                <a:cs typeface="Arial" pitchFamily="34" charset="0"/>
              </a:rPr>
              <a:t>Page </a:t>
            </a:r>
            <a:fld id="{9AE4D82F-B047-469B-AC52-A46321747EAF}" type="slidenum">
              <a:rPr lang="en-GB" sz="1100" smtClean="0">
                <a:solidFill>
                  <a:schemeClr val="bg1">
                    <a:lumMod val="50000"/>
                  </a:schemeClr>
                </a:solidFill>
                <a:latin typeface="EYInterstate Light" panose="02000506000000020004" pitchFamily="2" charset="0"/>
                <a:cs typeface="Arial" pitchFamily="34" charset="0"/>
              </a:rPr>
              <a:pPr/>
              <a:t>‹#›</a:t>
            </a:fld>
            <a:endParaRPr lang="en-GB" sz="1100" dirty="0">
              <a:solidFill>
                <a:schemeClr val="bg1">
                  <a:lumMod val="50000"/>
                </a:schemeClr>
              </a:solidFill>
              <a:latin typeface="EYInterstate Light" panose="02000506000000020004" pitchFamily="2" charset="0"/>
              <a:cs typeface="Arial" pitchFamily="34" charset="0"/>
            </a:endParaRPr>
          </a:p>
        </p:txBody>
      </p:sp>
      <p:sp>
        <p:nvSpPr>
          <p:cNvPr id="16" name="Date Placeholder 3"/>
          <p:cNvSpPr>
            <a:spLocks noGrp="1"/>
          </p:cNvSpPr>
          <p:nvPr>
            <p:ph type="dt" sz="half" idx="2"/>
          </p:nvPr>
        </p:nvSpPr>
        <p:spPr>
          <a:xfrm>
            <a:off x="1624568" y="6496184"/>
            <a:ext cx="1585786" cy="201168"/>
          </a:xfrm>
          <a:prstGeom prst="rect">
            <a:avLst/>
          </a:prstGeom>
        </p:spPr>
        <p:txBody>
          <a:bodyPr vert="horz" wrap="none" lIns="0" tIns="0" rIns="0" bIns="0" rtlCol="0" anchor="t" anchorCtr="0">
            <a:noAutofit/>
          </a:bodyPr>
          <a:lstStyle>
            <a:lvl1pPr algn="l">
              <a:defRPr sz="1100">
                <a:solidFill>
                  <a:schemeClr val="bg1">
                    <a:lumMod val="50000"/>
                  </a:schemeClr>
                </a:solidFill>
                <a:latin typeface="EYInterstate Light" panose="02000506000000020004" pitchFamily="2" charset="0"/>
                <a:cs typeface="Arial" pitchFamily="34" charset="0"/>
              </a:defRPr>
            </a:lvl1pPr>
          </a:lstStyle>
          <a:p>
            <a:fld id="{D8EB048D-88CD-4985-AA17-1532C583E3AF}" type="datetime3">
              <a:rPr lang="en-US" smtClean="0"/>
              <a:pPr/>
              <a:t>19 April 2021</a:t>
            </a:fld>
            <a:endParaRPr lang="en-US" dirty="0"/>
          </a:p>
        </p:txBody>
      </p:sp>
      <p:pic>
        <p:nvPicPr>
          <p:cNvPr id="17" name="Picture 16"/>
          <p:cNvPicPr>
            <a:picLocks noChangeAspect="1"/>
          </p:cNvPicPr>
          <p:nvPr/>
        </p:nvPicPr>
        <p:blipFill>
          <a:blip r:embed="rId19" cstate="email">
            <a:extLst>
              <a:ext uri="{28A0092B-C50C-407E-A947-70E740481C1C}">
                <a14:useLocalDpi xmlns:a14="http://schemas.microsoft.com/office/drawing/2010/main"/>
              </a:ext>
            </a:extLst>
          </a:blip>
          <a:stretch>
            <a:fillRect/>
          </a:stretch>
        </p:blipFill>
        <p:spPr>
          <a:xfrm>
            <a:off x="11051706" y="6327648"/>
            <a:ext cx="533503" cy="408838"/>
          </a:xfrm>
          <a:prstGeom prst="rect">
            <a:avLst/>
          </a:prstGeom>
        </p:spPr>
      </p:pic>
    </p:spTree>
    <p:extLst>
      <p:ext uri="{BB962C8B-B14F-4D97-AF65-F5344CB8AC3E}">
        <p14:creationId xmlns:p14="http://schemas.microsoft.com/office/powerpoint/2010/main" val="103607152"/>
      </p:ext>
    </p:extLst>
  </p:cSld>
  <p:clrMap bg1="lt1" tx1="dk1" bg2="lt2" tx2="dk2" accent1="accent1" accent2="accent2" accent3="accent3" accent4="accent4" accent5="accent5" accent6="accent6" hlink="hlink" folHlink="folHlink"/>
  <p:sldLayoutIdLst>
    <p:sldLayoutId id="2147484224" r:id="rId1"/>
    <p:sldLayoutId id="2147484225" r:id="rId2"/>
    <p:sldLayoutId id="2147484226" r:id="rId3"/>
    <p:sldLayoutId id="2147484227" r:id="rId4"/>
    <p:sldLayoutId id="2147484228" r:id="rId5"/>
    <p:sldLayoutId id="2147484229" r:id="rId6"/>
    <p:sldLayoutId id="2147484230" r:id="rId7"/>
    <p:sldLayoutId id="2147484231" r:id="rId8"/>
    <p:sldLayoutId id="2147484232" r:id="rId9"/>
    <p:sldLayoutId id="2147484233" r:id="rId10"/>
    <p:sldLayoutId id="2147484234" r:id="rId11"/>
    <p:sldLayoutId id="2147484235" r:id="rId12"/>
    <p:sldLayoutId id="2147484236" r:id="rId13"/>
    <p:sldLayoutId id="2147484237" r:id="rId14"/>
    <p:sldLayoutId id="2147484238" r:id="rId15"/>
    <p:sldLayoutId id="2147484239" r:id="rId16"/>
    <p:sldLayoutId id="2147484240" r:id="rId17"/>
  </p:sldLayoutIdLst>
  <p:hf sldNum="0" hdr="0"/>
  <p:txStyles>
    <p:titleStyle>
      <a:lvl1pPr algn="l" defTabSz="914400" rtl="0" eaLnBrk="1" latinLnBrk="0" hangingPunct="1">
        <a:lnSpc>
          <a:spcPct val="85000"/>
        </a:lnSpc>
        <a:spcBef>
          <a:spcPct val="0"/>
        </a:spcBef>
        <a:buNone/>
        <a:defRPr sz="1800" b="0" kern="1200">
          <a:solidFill>
            <a:schemeClr val="bg1">
              <a:lumMod val="50000"/>
            </a:schemeClr>
          </a:solidFill>
          <a:latin typeface="EYInterstate Light" panose="02000506000000020004" pitchFamily="2" charset="0"/>
          <a:ea typeface="+mj-ea"/>
          <a:cs typeface="Arial" pitchFamily="34" charset="0"/>
        </a:defRPr>
      </a:lvl1pPr>
    </p:titleStyle>
    <p:bodyStyle>
      <a:lvl1pPr marL="356616" indent="-356616" algn="l" defTabSz="914400" rtl="0" eaLnBrk="1" latinLnBrk="0" hangingPunct="1">
        <a:spcBef>
          <a:spcPct val="20000"/>
        </a:spcBef>
        <a:buClr>
          <a:schemeClr val="accent2"/>
        </a:buClr>
        <a:buSzPct val="70000"/>
        <a:buFont typeface="Arial" pitchFamily="34" charset="0"/>
        <a:buChar char="►"/>
        <a:defRPr sz="1600" kern="1200">
          <a:solidFill>
            <a:schemeClr val="bg1">
              <a:lumMod val="50000"/>
            </a:schemeClr>
          </a:solidFill>
          <a:latin typeface="EYInterstate Light" panose="02000506000000020004" pitchFamily="2" charset="0"/>
          <a:ea typeface="+mn-ea"/>
          <a:cs typeface="Arial" pitchFamily="34" charset="0"/>
        </a:defRPr>
      </a:lvl1pPr>
      <a:lvl2pPr marL="713232" indent="-356616" algn="l" defTabSz="914400" rtl="0" eaLnBrk="1" latinLnBrk="0" hangingPunct="1">
        <a:spcBef>
          <a:spcPct val="20000"/>
        </a:spcBef>
        <a:buClr>
          <a:schemeClr val="accent2"/>
        </a:buClr>
        <a:buSzPct val="70000"/>
        <a:buFont typeface="Arial" pitchFamily="34" charset="0"/>
        <a:buChar char="►"/>
        <a:defRPr sz="1600" kern="1200">
          <a:solidFill>
            <a:schemeClr val="bg1">
              <a:lumMod val="50000"/>
            </a:schemeClr>
          </a:solidFill>
          <a:latin typeface="EYInterstate Light" panose="02000506000000020004" pitchFamily="2" charset="0"/>
          <a:ea typeface="+mn-ea"/>
          <a:cs typeface="Arial" pitchFamily="34" charset="0"/>
        </a:defRPr>
      </a:lvl2pPr>
      <a:lvl3pPr marL="1069848" indent="-356616" algn="l" defTabSz="914400" rtl="0" eaLnBrk="1" latinLnBrk="0" hangingPunct="1">
        <a:spcBef>
          <a:spcPct val="20000"/>
        </a:spcBef>
        <a:buClr>
          <a:schemeClr val="accent2"/>
        </a:buClr>
        <a:buSzPct val="70000"/>
        <a:buFont typeface="Arial" pitchFamily="34" charset="0"/>
        <a:buChar char="►"/>
        <a:defRPr sz="1600" kern="1200">
          <a:solidFill>
            <a:schemeClr val="bg1">
              <a:lumMod val="50000"/>
            </a:schemeClr>
          </a:solidFill>
          <a:latin typeface="EYInterstate Light" panose="02000506000000020004" pitchFamily="2" charset="0"/>
          <a:ea typeface="+mn-ea"/>
          <a:cs typeface="Arial" pitchFamily="34" charset="0"/>
        </a:defRPr>
      </a:lvl3pPr>
      <a:lvl4pPr marL="1426464" indent="-356616" algn="l" defTabSz="914400" rtl="0" eaLnBrk="1" latinLnBrk="0" hangingPunct="1">
        <a:spcBef>
          <a:spcPct val="20000"/>
        </a:spcBef>
        <a:buClr>
          <a:schemeClr val="accent2"/>
        </a:buClr>
        <a:buSzPct val="70000"/>
        <a:buFont typeface="Arial" pitchFamily="34" charset="0"/>
        <a:buChar char="►"/>
        <a:defRPr sz="1600" kern="1200">
          <a:solidFill>
            <a:schemeClr val="bg1">
              <a:lumMod val="50000"/>
            </a:schemeClr>
          </a:solidFill>
          <a:latin typeface="EYInterstate Light" panose="02000506000000020004" pitchFamily="2" charset="0"/>
          <a:ea typeface="+mn-ea"/>
          <a:cs typeface="Arial" pitchFamily="34" charset="0"/>
        </a:defRPr>
      </a:lvl4pPr>
      <a:lvl5pPr marL="1783080" indent="-356616" algn="l" defTabSz="914400" rtl="0" eaLnBrk="1" latinLnBrk="0" hangingPunct="1">
        <a:spcBef>
          <a:spcPct val="20000"/>
        </a:spcBef>
        <a:buClr>
          <a:schemeClr val="accent2"/>
        </a:buClr>
        <a:buSzPct val="70000"/>
        <a:buFont typeface="Arial" pitchFamily="34" charset="0"/>
        <a:buChar char="►"/>
        <a:defRPr sz="1600" kern="1200">
          <a:solidFill>
            <a:schemeClr val="bg1">
              <a:lumMod val="50000"/>
            </a:schemeClr>
          </a:solidFill>
          <a:latin typeface="EYInterstate Light" panose="02000506000000020004" pitchFamily="2"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918" y="294200"/>
            <a:ext cx="10978515" cy="590880"/>
          </a:xfrm>
          <a:prstGeom prst="rect">
            <a:avLst/>
          </a:prstGeom>
        </p:spPr>
        <p:txBody>
          <a:bodyPr vert="horz" lIns="0" tIns="0" rIns="0" bIns="0" rtlCol="0" anchor="t" anchorCtr="0">
            <a:noAutofit/>
          </a:bodyPr>
          <a:lstStyle/>
          <a:p>
            <a:r>
              <a:rPr lang="en-US" dirty="0"/>
              <a:t>Click to edit Master title style</a:t>
            </a:r>
            <a:endParaRPr lang="en-GB" dirty="0"/>
          </a:p>
        </p:txBody>
      </p:sp>
      <p:sp>
        <p:nvSpPr>
          <p:cNvPr id="3" name="Text Placeholder 2"/>
          <p:cNvSpPr>
            <a:spLocks noGrp="1"/>
          </p:cNvSpPr>
          <p:nvPr>
            <p:ph type="body" idx="1"/>
          </p:nvPr>
        </p:nvSpPr>
        <p:spPr>
          <a:xfrm>
            <a:off x="609918" y="1137920"/>
            <a:ext cx="10978515" cy="4947920"/>
          </a:xfrm>
          <a:prstGeom prst="rect">
            <a:avLst/>
          </a:prstGeom>
        </p:spPr>
        <p:txBody>
          <a:bodyPr vert="horz" lIns="0" tIns="0" rIns="0" bIns="0" rtlCol="0" anchor="t" anchorCtr="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22" name="Slide Number Placeholder 4">
            <a:extLst>
              <a:ext uri="{FF2B5EF4-FFF2-40B4-BE49-F238E27FC236}">
                <a16:creationId xmlns:a16="http://schemas.microsoft.com/office/drawing/2014/main" id="{4093714F-0FA2-4BA1-B9F9-9CDFDB009BD4}"/>
              </a:ext>
            </a:extLst>
          </p:cNvPr>
          <p:cNvSpPr txBox="1">
            <a:spLocks/>
          </p:cNvSpPr>
          <p:nvPr userDrawn="1"/>
        </p:nvSpPr>
        <p:spPr>
          <a:xfrm>
            <a:off x="609600" y="6471244"/>
            <a:ext cx="663066" cy="180000"/>
          </a:xfrm>
          <a:prstGeom prst="rect">
            <a:avLst/>
          </a:prstGeom>
        </p:spPr>
        <p:txBody>
          <a:bodyPr lIns="0"/>
          <a:lstStyle>
            <a:defPPr>
              <a:defRPr lang="en-US"/>
            </a:defPPr>
            <a:lvl1pPr>
              <a:defRPr sz="800">
                <a:solidFill>
                  <a:schemeClr val="bg1"/>
                </a:solidFill>
                <a:latin typeface="EYInterstate" panose="02000503020000020004" pitchFamily="2"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r>
              <a:rPr lang="en-GB" dirty="0"/>
              <a:t>Page </a:t>
            </a:r>
            <a:fld id="{D5B76411-544C-4F9A-8EDE-9EEB2BD21F95}" type="slidenum">
              <a:rPr lang="en-IN" smtClean="0"/>
              <a:t>‹#›</a:t>
            </a:fld>
            <a:endParaRPr dirty="0"/>
          </a:p>
        </p:txBody>
      </p:sp>
    </p:spTree>
    <p:extLst>
      <p:ext uri="{BB962C8B-B14F-4D97-AF65-F5344CB8AC3E}">
        <p14:creationId xmlns:p14="http://schemas.microsoft.com/office/powerpoint/2010/main" val="3608839545"/>
      </p:ext>
    </p:extLst>
  </p:cSld>
  <p:clrMap bg1="lt1" tx1="dk1" bg2="lt2" tx2="dk2" accent1="accent1" accent2="accent2" accent3="accent3" accent4="accent4" accent5="accent5" accent6="accent6" hlink="hlink" folHlink="folHlink"/>
  <p:sldLayoutIdLst>
    <p:sldLayoutId id="2147484242" r:id="rId1"/>
    <p:sldLayoutId id="2147484243" r:id="rId2"/>
    <p:sldLayoutId id="2147484244" r:id="rId3"/>
    <p:sldLayoutId id="2147484245" r:id="rId4"/>
    <p:sldLayoutId id="2147484246" r:id="rId5"/>
    <p:sldLayoutId id="2147484247" r:id="rId6"/>
    <p:sldLayoutId id="2147484248" r:id="rId7"/>
    <p:sldLayoutId id="2147484249" r:id="rId8"/>
    <p:sldLayoutId id="2147484250" r:id="rId9"/>
    <p:sldLayoutId id="2147484251" r:id="rId10"/>
    <p:sldLayoutId id="2147484252" r:id="rId11"/>
    <p:sldLayoutId id="2147484253" r:id="rId12"/>
    <p:sldLayoutId id="2147484254" r:id="rId13"/>
    <p:sldLayoutId id="2147484255" r:id="rId14"/>
    <p:sldLayoutId id="2147484256" r:id="rId15"/>
    <p:sldLayoutId id="2147484257" r:id="rId16"/>
    <p:sldLayoutId id="2147484258" r:id="rId17"/>
    <p:sldLayoutId id="2147484259" r:id="rId18"/>
    <p:sldLayoutId id="2147484260" r:id="rId19"/>
    <p:sldLayoutId id="2147484261" r:id="rId20"/>
    <p:sldLayoutId id="2147484262" r:id="rId21"/>
    <p:sldLayoutId id="2147484263" r:id="rId22"/>
    <p:sldLayoutId id="2147484264" r:id="rId23"/>
    <p:sldLayoutId id="2147484265" r:id="rId24"/>
    <p:sldLayoutId id="2147484266" r:id="rId25"/>
    <p:sldLayoutId id="2147484267" r:id="rId26"/>
    <p:sldLayoutId id="2147484268" r:id="rId27"/>
    <p:sldLayoutId id="2147484269" r:id="rId28"/>
    <p:sldLayoutId id="2147484270" r:id="rId29"/>
    <p:sldLayoutId id="2147484271" r:id="rId30"/>
    <p:sldLayoutId id="2147484272" r:id="rId31"/>
    <p:sldLayoutId id="2147484273" r:id="rId32"/>
    <p:sldLayoutId id="2147484274" r:id="rId33"/>
    <p:sldLayoutId id="2147484276" r:id="rId34"/>
    <p:sldLayoutId id="2147484279" r:id="rId35"/>
    <p:sldLayoutId id="2147484280" r:id="rId36"/>
    <p:sldLayoutId id="2147484289" r:id="rId37"/>
    <p:sldLayoutId id="2147484291" r:id="rId38"/>
  </p:sldLayoutIdLst>
  <p:hf hdr="0"/>
  <p:txStyles>
    <p:title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p:titleStyle>
    <p:bodyStyle>
      <a:lvl1pPr marL="356616"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918" y="294200"/>
            <a:ext cx="10978515" cy="590880"/>
          </a:xfrm>
          <a:prstGeom prst="rect">
            <a:avLst/>
          </a:prstGeom>
        </p:spPr>
        <p:txBody>
          <a:bodyPr vert="horz" lIns="0" tIns="0" rIns="0" bIns="0" rtlCol="0" anchor="t" anchorCtr="0">
            <a:noAutofit/>
          </a:bodyPr>
          <a:lstStyle/>
          <a:p>
            <a:r>
              <a:rPr lang="en-US" dirty="0"/>
              <a:t>Click to edit Master title style</a:t>
            </a:r>
            <a:endParaRPr lang="en-GB" dirty="0"/>
          </a:p>
        </p:txBody>
      </p:sp>
      <p:sp>
        <p:nvSpPr>
          <p:cNvPr id="3" name="Text Placeholder 2"/>
          <p:cNvSpPr>
            <a:spLocks noGrp="1"/>
          </p:cNvSpPr>
          <p:nvPr>
            <p:ph type="body" idx="1"/>
          </p:nvPr>
        </p:nvSpPr>
        <p:spPr>
          <a:xfrm>
            <a:off x="609918" y="1137920"/>
            <a:ext cx="10978515" cy="4947920"/>
          </a:xfrm>
          <a:prstGeom prst="rect">
            <a:avLst/>
          </a:prstGeom>
        </p:spPr>
        <p:txBody>
          <a:bodyPr vert="horz" lIns="0" tIns="0" rIns="0" bIns="0" rtlCol="0" anchor="t" anchorCtr="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grpSp>
        <p:nvGrpSpPr>
          <p:cNvPr id="14" name="Group 4">
            <a:extLst>
              <a:ext uri="{FF2B5EF4-FFF2-40B4-BE49-F238E27FC236}">
                <a16:creationId xmlns:a16="http://schemas.microsoft.com/office/drawing/2014/main" id="{7E89FB01-0304-4B7A-83F4-087FD710583C}"/>
              </a:ext>
            </a:extLst>
          </p:cNvPr>
          <p:cNvGrpSpPr>
            <a:grpSpLocks noChangeAspect="1"/>
          </p:cNvGrpSpPr>
          <p:nvPr userDrawn="1"/>
        </p:nvGrpSpPr>
        <p:grpSpPr bwMode="auto">
          <a:xfrm>
            <a:off x="11287125" y="6356350"/>
            <a:ext cx="303213" cy="311150"/>
            <a:chOff x="7110" y="4004"/>
            <a:chExt cx="191" cy="196"/>
          </a:xfrm>
        </p:grpSpPr>
        <p:sp>
          <p:nvSpPr>
            <p:cNvPr id="15" name="Freeform 5">
              <a:extLst>
                <a:ext uri="{FF2B5EF4-FFF2-40B4-BE49-F238E27FC236}">
                  <a16:creationId xmlns:a16="http://schemas.microsoft.com/office/drawing/2014/main" id="{4DE1CE93-8A80-4A24-92CA-71C05E453718}"/>
                </a:ext>
              </a:extLst>
            </p:cNvPr>
            <p:cNvSpPr>
              <a:spLocks/>
            </p:cNvSpPr>
            <p:nvPr userDrawn="1"/>
          </p:nvSpPr>
          <p:spPr bwMode="auto">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 name="Freeform 6">
              <a:extLst>
                <a:ext uri="{FF2B5EF4-FFF2-40B4-BE49-F238E27FC236}">
                  <a16:creationId xmlns:a16="http://schemas.microsoft.com/office/drawing/2014/main" id="{769AC85D-6BA0-4E5B-A206-FB7E85E0DDBE}"/>
                </a:ext>
              </a:extLst>
            </p:cNvPr>
            <p:cNvSpPr>
              <a:spLocks/>
            </p:cNvSpPr>
            <p:nvPr userDrawn="1"/>
          </p:nvSpPr>
          <p:spPr bwMode="auto">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rgbClr val="2E2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7" name="Freeform 7">
              <a:extLst>
                <a:ext uri="{FF2B5EF4-FFF2-40B4-BE49-F238E27FC236}">
                  <a16:creationId xmlns:a16="http://schemas.microsoft.com/office/drawing/2014/main" id="{5A99D1FF-A731-4C56-AEC5-4C61FAC74874}"/>
                </a:ext>
              </a:extLst>
            </p:cNvPr>
            <p:cNvSpPr>
              <a:spLocks/>
            </p:cNvSpPr>
            <p:nvPr userDrawn="1"/>
          </p:nvSpPr>
          <p:spPr bwMode="auto">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rgbClr val="2E2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
        <p:nvSpPr>
          <p:cNvPr id="20" name="Date Placeholder 3">
            <a:extLst>
              <a:ext uri="{FF2B5EF4-FFF2-40B4-BE49-F238E27FC236}">
                <a16:creationId xmlns:a16="http://schemas.microsoft.com/office/drawing/2014/main" id="{7FA7D49F-D989-4CDB-9335-913430F7425F}"/>
              </a:ext>
            </a:extLst>
          </p:cNvPr>
          <p:cNvSpPr>
            <a:spLocks noGrp="1"/>
          </p:cNvSpPr>
          <p:nvPr>
            <p:ph type="dt" sz="half" idx="2"/>
          </p:nvPr>
        </p:nvSpPr>
        <p:spPr>
          <a:xfrm>
            <a:off x="1428928" y="6471244"/>
            <a:ext cx="1191258"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fld id="{A7100257-1BC6-4873-8F55-DA97C4F73818}" type="datetime3">
              <a:rPr lang="en-US" smtClean="0"/>
              <a:t>19 April 2021</a:t>
            </a:fld>
            <a:endParaRPr lang="en-IN" dirty="0"/>
          </a:p>
        </p:txBody>
      </p:sp>
      <p:sp>
        <p:nvSpPr>
          <p:cNvPr id="22" name="Slide Number Placeholder 5">
            <a:extLst>
              <a:ext uri="{FF2B5EF4-FFF2-40B4-BE49-F238E27FC236}">
                <a16:creationId xmlns:a16="http://schemas.microsoft.com/office/drawing/2014/main" id="{1E733AAD-1BCD-417D-A2A4-521F133E28CB}"/>
              </a:ext>
            </a:extLst>
          </p:cNvPr>
          <p:cNvSpPr>
            <a:spLocks noGrp="1"/>
          </p:cNvSpPr>
          <p:nvPr>
            <p:ph type="sldNum" sz="quarter" idx="4"/>
          </p:nvPr>
        </p:nvSpPr>
        <p:spPr>
          <a:xfrm>
            <a:off x="617221" y="6471244"/>
            <a:ext cx="663066" cy="180000"/>
          </a:xfrm>
          <a:prstGeom prst="rect">
            <a:avLst/>
          </a:prstGeom>
        </p:spPr>
        <p:txBody>
          <a:bodyPr/>
          <a:lstStyle>
            <a:lvl1pPr marL="0" algn="l" defTabSz="914400" rtl="0" eaLnBrk="1" latinLnBrk="0" hangingPunct="1">
              <a:defRPr lang="en-GB" sz="800" kern="1200" smtClean="0">
                <a:solidFill>
                  <a:schemeClr val="bg1"/>
                </a:solidFill>
                <a:latin typeface="EYInterstate" panose="02000503020000020004" pitchFamily="2" charset="0"/>
                <a:ea typeface="+mn-ea"/>
                <a:cs typeface="+mn-cs"/>
              </a:defRPr>
            </a:lvl1p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1522967290"/>
      </p:ext>
    </p:extLst>
  </p:cSld>
  <p:clrMap bg1="lt1" tx1="dk1" bg2="lt2" tx2="dk2" accent1="accent1" accent2="accent2" accent3="accent3" accent4="accent4" accent5="accent5" accent6="accent6" hlink="hlink" folHlink="folHlink"/>
  <p:sldLayoutIdLst>
    <p:sldLayoutId id="2147484293" r:id="rId1"/>
    <p:sldLayoutId id="2147484294" r:id="rId2"/>
    <p:sldLayoutId id="2147484295" r:id="rId3"/>
    <p:sldLayoutId id="2147484296" r:id="rId4"/>
    <p:sldLayoutId id="2147484297" r:id="rId5"/>
    <p:sldLayoutId id="2147484298" r:id="rId6"/>
    <p:sldLayoutId id="2147484299" r:id="rId7"/>
    <p:sldLayoutId id="2147484300" r:id="rId8"/>
    <p:sldLayoutId id="2147484301" r:id="rId9"/>
    <p:sldLayoutId id="2147484302" r:id="rId10"/>
    <p:sldLayoutId id="2147484303" r:id="rId11"/>
    <p:sldLayoutId id="2147484304" r:id="rId12"/>
    <p:sldLayoutId id="2147484305" r:id="rId13"/>
    <p:sldLayoutId id="2147484306" r:id="rId14"/>
    <p:sldLayoutId id="2147484307" r:id="rId15"/>
    <p:sldLayoutId id="2147484308" r:id="rId16"/>
    <p:sldLayoutId id="2147484309" r:id="rId17"/>
    <p:sldLayoutId id="2147484310" r:id="rId18"/>
    <p:sldLayoutId id="2147484311" r:id="rId19"/>
    <p:sldLayoutId id="2147484312" r:id="rId20"/>
    <p:sldLayoutId id="2147484313" r:id="rId21"/>
    <p:sldLayoutId id="2147484314" r:id="rId22"/>
    <p:sldLayoutId id="2147484315" r:id="rId23"/>
    <p:sldLayoutId id="2147484316" r:id="rId24"/>
    <p:sldLayoutId id="2147484317" r:id="rId25"/>
    <p:sldLayoutId id="2147484318" r:id="rId26"/>
    <p:sldLayoutId id="2147484319" r:id="rId27"/>
    <p:sldLayoutId id="2147484320" r:id="rId28"/>
    <p:sldLayoutId id="2147484321" r:id="rId29"/>
  </p:sldLayoutIdLst>
  <p:hf hdr="0"/>
  <p:txStyles>
    <p:title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p:titleStyle>
    <p:bodyStyle>
      <a:lvl1pPr marL="356616"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Pr>
        <a:solidFill>
          <a:schemeClr val="tx2"/>
        </a:solidFill>
        <a:effectLst/>
      </p:bgPr>
    </p:bg>
    <p:spTree>
      <p:nvGrpSpPr>
        <p:cNvPr id="1" name=""/>
        <p:cNvGrpSpPr/>
        <p:nvPr/>
      </p:nvGrpSpPr>
      <p:grpSpPr>
        <a:xfrm>
          <a:off x="0" y="0"/>
          <a:ext cx="0" cy="0"/>
          <a:chOff x="0" y="0"/>
          <a:chExt cx="0" cy="0"/>
        </a:xfrm>
      </p:grpSpPr>
      <p:sp>
        <p:nvSpPr>
          <p:cNvPr id="12" name="Title Placeholder 1"/>
          <p:cNvSpPr>
            <a:spLocks noGrp="1"/>
          </p:cNvSpPr>
          <p:nvPr>
            <p:ph type="title"/>
          </p:nvPr>
        </p:nvSpPr>
        <p:spPr>
          <a:xfrm>
            <a:off x="609919" y="201600"/>
            <a:ext cx="10982751" cy="860400"/>
          </a:xfrm>
          <a:prstGeom prst="rect">
            <a:avLst/>
          </a:prstGeom>
        </p:spPr>
        <p:txBody>
          <a:bodyPr vert="horz" lIns="0" tIns="0" rIns="0" bIns="0" rtlCol="0" anchor="t" anchorCtr="0">
            <a:noAutofit/>
          </a:bodyPr>
          <a:lstStyle/>
          <a:p>
            <a:r>
              <a:rPr lang="en-US" dirty="0"/>
              <a:t>Click to edit Master title style</a:t>
            </a:r>
            <a:endParaRPr lang="en-GB" dirty="0"/>
          </a:p>
        </p:txBody>
      </p:sp>
      <p:sp>
        <p:nvSpPr>
          <p:cNvPr id="13" name="Text Placeholder 2"/>
          <p:cNvSpPr>
            <a:spLocks noGrp="1"/>
          </p:cNvSpPr>
          <p:nvPr>
            <p:ph type="body" idx="1"/>
          </p:nvPr>
        </p:nvSpPr>
        <p:spPr>
          <a:xfrm>
            <a:off x="609918" y="1425600"/>
            <a:ext cx="10978515" cy="4698976"/>
          </a:xfrm>
          <a:prstGeom prst="rect">
            <a:avLst/>
          </a:prstGeom>
        </p:spPr>
        <p:txBody>
          <a:bodyPr vert="horz" lIns="0" tIns="0" rIns="0" bIns="0" rtlCol="0" anchor="t" anchorCtr="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5" name="TextBox 14"/>
          <p:cNvSpPr txBox="1"/>
          <p:nvPr/>
        </p:nvSpPr>
        <p:spPr>
          <a:xfrm>
            <a:off x="609917" y="6496184"/>
            <a:ext cx="963670" cy="201168"/>
          </a:xfrm>
          <a:prstGeom prst="rect">
            <a:avLst/>
          </a:prstGeom>
          <a:noFill/>
        </p:spPr>
        <p:txBody>
          <a:bodyPr vert="horz" wrap="square" lIns="0" tIns="0" rIns="0" bIns="0" rtlCol="0" anchor="t" anchorCtr="0">
            <a:noAutofit/>
          </a:bodyPr>
          <a:lstStyle/>
          <a:p>
            <a:r>
              <a:rPr lang="en-GB" sz="1000" dirty="0">
                <a:solidFill>
                  <a:schemeClr val="tx1"/>
                </a:solidFill>
                <a:latin typeface="+mn-lt"/>
                <a:cs typeface="Arial" pitchFamily="34" charset="0"/>
              </a:rPr>
              <a:t>Page </a:t>
            </a:r>
            <a:fld id="{9AE4D82F-B047-469B-AC52-A46321747EAF}" type="slidenum">
              <a:rPr lang="en-GB" sz="1000" smtClean="0">
                <a:solidFill>
                  <a:schemeClr val="tx1"/>
                </a:solidFill>
                <a:latin typeface="+mn-lt"/>
                <a:cs typeface="Arial" pitchFamily="34" charset="0"/>
              </a:rPr>
              <a:pPr/>
              <a:t>‹#›</a:t>
            </a:fld>
            <a:endParaRPr lang="en-GB" sz="1000" dirty="0">
              <a:solidFill>
                <a:schemeClr val="tx1"/>
              </a:solidFill>
              <a:latin typeface="+mn-lt"/>
              <a:cs typeface="Arial" pitchFamily="34" charset="0"/>
            </a:endParaRPr>
          </a:p>
        </p:txBody>
      </p:sp>
    </p:spTree>
    <p:extLst>
      <p:ext uri="{BB962C8B-B14F-4D97-AF65-F5344CB8AC3E}">
        <p14:creationId xmlns:p14="http://schemas.microsoft.com/office/powerpoint/2010/main" val="3072617127"/>
      </p:ext>
    </p:extLst>
  </p:cSld>
  <p:clrMap bg1="lt1" tx1="dk1" bg2="lt2" tx2="dk2" accent1="accent1" accent2="accent2" accent3="accent3" accent4="accent4" accent5="accent5" accent6="accent6" hlink="hlink" folHlink="folHlink"/>
  <p:sldLayoutIdLst>
    <p:sldLayoutId id="2147484325" r:id="rId1"/>
    <p:sldLayoutId id="2147484326" r:id="rId2"/>
    <p:sldLayoutId id="2147484327" r:id="rId3"/>
    <p:sldLayoutId id="2147484328" r:id="rId4"/>
    <p:sldLayoutId id="2147484329" r:id="rId5"/>
    <p:sldLayoutId id="2147484330" r:id="rId6"/>
    <p:sldLayoutId id="2147484331" r:id="rId7"/>
    <p:sldLayoutId id="2147484332" r:id="rId8"/>
    <p:sldLayoutId id="2147484333" r:id="rId9"/>
    <p:sldLayoutId id="2147484334" r:id="rId10"/>
    <p:sldLayoutId id="2147484335" r:id="rId11"/>
    <p:sldLayoutId id="2147484336" r:id="rId12"/>
    <p:sldLayoutId id="2147484337" r:id="rId13"/>
    <p:sldLayoutId id="2147484338" r:id="rId14"/>
  </p:sldLayoutIdLst>
  <p:hf sldNum="0" hdr="0" dt="0"/>
  <p:txStyles>
    <p:titleStyle>
      <a:lvl1pPr algn="l" defTabSz="914400" rtl="0" eaLnBrk="1" latinLnBrk="0" hangingPunct="1">
        <a:lnSpc>
          <a:spcPct val="85000"/>
        </a:lnSpc>
        <a:spcBef>
          <a:spcPct val="0"/>
        </a:spcBef>
        <a:buNone/>
        <a:defRPr sz="2800" b="1" kern="1200">
          <a:solidFill>
            <a:schemeClr val="tx1"/>
          </a:solidFill>
          <a:latin typeface="+mn-lt"/>
          <a:ea typeface="+mj-ea"/>
          <a:cs typeface="Arial" pitchFamily="34" charset="0"/>
        </a:defRPr>
      </a:lvl1pPr>
    </p:titleStyle>
    <p:bodyStyle>
      <a:lvl1pPr marL="356616" indent="-356616" algn="l" defTabSz="914400" rtl="0" eaLnBrk="1" latinLnBrk="0" hangingPunct="1">
        <a:spcBef>
          <a:spcPct val="20000"/>
        </a:spcBef>
        <a:buClr>
          <a:schemeClr val="accent2"/>
        </a:buClr>
        <a:buSzPct val="70000"/>
        <a:buFont typeface="Arial" pitchFamily="34" charset="0"/>
        <a:buChar char="►"/>
        <a:defRPr sz="2400" kern="1200">
          <a:solidFill>
            <a:schemeClr val="tx1"/>
          </a:solidFill>
          <a:latin typeface="+mn-lt"/>
          <a:ea typeface="+mn-ea"/>
          <a:cs typeface="Arial" pitchFamily="34" charset="0"/>
        </a:defRPr>
      </a:lvl1pPr>
      <a:lvl2pPr marL="713232" indent="-356616" algn="l" defTabSz="914400" rtl="0" eaLnBrk="1" latinLnBrk="0" hangingPunct="1">
        <a:spcBef>
          <a:spcPct val="20000"/>
        </a:spcBef>
        <a:buClr>
          <a:schemeClr val="accent2"/>
        </a:buClr>
        <a:buSzPct val="70000"/>
        <a:buFont typeface="Arial" pitchFamily="34" charset="0"/>
        <a:buChar char="►"/>
        <a:defRPr sz="2000" kern="1200">
          <a:solidFill>
            <a:schemeClr val="tx1"/>
          </a:solidFill>
          <a:latin typeface="+mn-lt"/>
          <a:ea typeface="+mn-ea"/>
          <a:cs typeface="Arial" pitchFamily="34" charset="0"/>
        </a:defRPr>
      </a:lvl2pPr>
      <a:lvl3pPr marL="1069848" indent="-356616" algn="l" defTabSz="914400" rtl="0" eaLnBrk="1" latinLnBrk="0" hangingPunct="1">
        <a:spcBef>
          <a:spcPct val="20000"/>
        </a:spcBef>
        <a:buClr>
          <a:schemeClr val="accent2"/>
        </a:buClr>
        <a:buSzPct val="70000"/>
        <a:buFont typeface="Arial" pitchFamily="34" charset="0"/>
        <a:buChar char="►"/>
        <a:defRPr sz="1800" kern="1200">
          <a:solidFill>
            <a:schemeClr val="tx1"/>
          </a:solidFill>
          <a:latin typeface="+mn-lt"/>
          <a:ea typeface="+mn-ea"/>
          <a:cs typeface="Arial" pitchFamily="34" charset="0"/>
        </a:defRPr>
      </a:lvl3pPr>
      <a:lvl4pPr marL="1426464" indent="-356616" algn="l" defTabSz="914400" rtl="0" eaLnBrk="1" latinLnBrk="0" hangingPunct="1">
        <a:spcBef>
          <a:spcPct val="20000"/>
        </a:spcBef>
        <a:buClr>
          <a:schemeClr val="accent2"/>
        </a:buClr>
        <a:buSzPct val="70000"/>
        <a:buFont typeface="Arial" pitchFamily="34" charset="0"/>
        <a:buChar char="►"/>
        <a:defRPr sz="1600" kern="1200">
          <a:solidFill>
            <a:schemeClr val="tx1"/>
          </a:solidFill>
          <a:latin typeface="+mn-lt"/>
          <a:ea typeface="+mn-ea"/>
          <a:cs typeface="Arial" pitchFamily="34" charset="0"/>
        </a:defRPr>
      </a:lvl4pPr>
      <a:lvl5pPr marL="1783080" indent="-356616" algn="l" defTabSz="914400" rtl="0" eaLnBrk="1" latinLnBrk="0" hangingPunct="1">
        <a:spcBef>
          <a:spcPct val="20000"/>
        </a:spcBef>
        <a:buClr>
          <a:schemeClr val="accent2"/>
        </a:buClr>
        <a:buSzPct val="70000"/>
        <a:buFont typeface="Arial" pitchFamily="34" charset="0"/>
        <a:buChar char="►"/>
        <a:defRPr sz="1600" kern="1200">
          <a:solidFill>
            <a:schemeClr val="tx1"/>
          </a:solidFill>
          <a:latin typeface="+mn-lt"/>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Pr>
        <a:solidFill>
          <a:schemeClr val="tx2"/>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922" y="274645"/>
            <a:ext cx="10978515" cy="779462"/>
          </a:xfrm>
          <a:prstGeom prst="rect">
            <a:avLst/>
          </a:prstGeom>
        </p:spPr>
        <p:txBody>
          <a:bodyPr vert="horz" lIns="0" tIns="0" rIns="0" bIns="0" rtlCol="0" anchor="t" anchorCtr="0">
            <a:noAutofit/>
          </a:bodyPr>
          <a:lstStyle/>
          <a:p>
            <a:r>
              <a:rPr lang="en-US" dirty="0"/>
              <a:t>Click to edit Master title style</a:t>
            </a:r>
            <a:endParaRPr lang="en-GB" dirty="0"/>
          </a:p>
        </p:txBody>
      </p:sp>
      <p:sp>
        <p:nvSpPr>
          <p:cNvPr id="10" name="Line 10"/>
          <p:cNvSpPr>
            <a:spLocks noChangeShapeType="1"/>
          </p:cNvSpPr>
          <p:nvPr userDrawn="1"/>
        </p:nvSpPr>
        <p:spPr bwMode="auto">
          <a:xfrm>
            <a:off x="609922" y="965309"/>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538" noProof="0" dirty="0">
              <a:solidFill>
                <a:schemeClr val="bg1"/>
              </a:solidFill>
              <a:latin typeface="EYInterstate" panose="02000503020000020004" pitchFamily="2" charset="0"/>
            </a:endParaRPr>
          </a:p>
        </p:txBody>
      </p:sp>
      <p:sp>
        <p:nvSpPr>
          <p:cNvPr id="7" name="TextBox 6">
            <a:extLst>
              <a:ext uri="{FF2B5EF4-FFF2-40B4-BE49-F238E27FC236}">
                <a16:creationId xmlns:a16="http://schemas.microsoft.com/office/drawing/2014/main" id="{18196433-3700-4899-88E6-43AC626C331F}"/>
              </a:ext>
            </a:extLst>
          </p:cNvPr>
          <p:cNvSpPr txBox="1"/>
          <p:nvPr userDrawn="1"/>
        </p:nvSpPr>
        <p:spPr>
          <a:xfrm>
            <a:off x="609917" y="6496184"/>
            <a:ext cx="963670" cy="201168"/>
          </a:xfrm>
          <a:prstGeom prst="rect">
            <a:avLst/>
          </a:prstGeom>
          <a:noFill/>
        </p:spPr>
        <p:txBody>
          <a:bodyPr vert="horz" wrap="square" lIns="0" tIns="0" rIns="0" bIns="0" rtlCol="0" anchor="t" anchorCtr="0">
            <a:noAutofit/>
          </a:bodyPr>
          <a:lstStyle/>
          <a:p>
            <a:r>
              <a:rPr lang="en-GB" sz="1000" dirty="0">
                <a:solidFill>
                  <a:schemeClr val="tx1"/>
                </a:solidFill>
                <a:latin typeface="+mn-lt"/>
                <a:cs typeface="Arial" pitchFamily="34" charset="0"/>
              </a:rPr>
              <a:t>Page </a:t>
            </a:r>
            <a:fld id="{9AE4D82F-B047-469B-AC52-A46321747EAF}" type="slidenum">
              <a:rPr lang="en-GB" sz="1000" smtClean="0">
                <a:solidFill>
                  <a:schemeClr val="tx1"/>
                </a:solidFill>
                <a:latin typeface="+mn-lt"/>
                <a:cs typeface="Arial" pitchFamily="34" charset="0"/>
              </a:rPr>
              <a:pPr/>
              <a:t>‹#›</a:t>
            </a:fld>
            <a:endParaRPr lang="en-GB" sz="1000" dirty="0">
              <a:solidFill>
                <a:schemeClr val="tx1"/>
              </a:solidFill>
              <a:latin typeface="+mn-lt"/>
              <a:cs typeface="Arial" pitchFamily="34" charset="0"/>
            </a:endParaRPr>
          </a:p>
        </p:txBody>
      </p:sp>
      <p:sp>
        <p:nvSpPr>
          <p:cNvPr id="9" name="TextBox 8">
            <a:extLst>
              <a:ext uri="{FF2B5EF4-FFF2-40B4-BE49-F238E27FC236}">
                <a16:creationId xmlns:a16="http://schemas.microsoft.com/office/drawing/2014/main" id="{4CF19517-9CA4-40DF-8A80-AD360C3FB882}"/>
              </a:ext>
            </a:extLst>
          </p:cNvPr>
          <p:cNvSpPr txBox="1"/>
          <p:nvPr userDrawn="1"/>
        </p:nvSpPr>
        <p:spPr>
          <a:xfrm>
            <a:off x="4940948" y="6496184"/>
            <a:ext cx="2121897" cy="201168"/>
          </a:xfrm>
          <a:prstGeom prst="rect">
            <a:avLst/>
          </a:prstGeom>
          <a:noFill/>
        </p:spPr>
        <p:txBody>
          <a:bodyPr vert="horz" wrap="square" lIns="0" tIns="0" rIns="0" bIns="0" rtlCol="0" anchor="t" anchorCtr="0">
            <a:noAutofit/>
          </a:bodyPr>
          <a:lstStyle/>
          <a:p>
            <a:r>
              <a:rPr lang="en-GB" sz="1000" dirty="0">
                <a:solidFill>
                  <a:schemeClr val="tx1"/>
                </a:solidFill>
                <a:latin typeface="+mn-lt"/>
                <a:cs typeface="Arial" pitchFamily="34" charset="0"/>
              </a:rPr>
              <a:t>NOT FOR CIRCULATION</a:t>
            </a:r>
          </a:p>
        </p:txBody>
      </p:sp>
    </p:spTree>
    <p:extLst>
      <p:ext uri="{BB962C8B-B14F-4D97-AF65-F5344CB8AC3E}">
        <p14:creationId xmlns:p14="http://schemas.microsoft.com/office/powerpoint/2010/main" val="1316572138"/>
      </p:ext>
    </p:extLst>
  </p:cSld>
  <p:clrMap bg1="lt1" tx1="dk1" bg2="lt2" tx2="dk2" accent1="accent1" accent2="accent2" accent3="accent3" accent4="accent4" accent5="accent5" accent6="accent6" hlink="hlink" folHlink="folHlink"/>
  <p:sldLayoutIdLst>
    <p:sldLayoutId id="2147484341" r:id="rId1"/>
    <p:sldLayoutId id="2147484342" r:id="rId2"/>
    <p:sldLayoutId id="2147484343" r:id="rId3"/>
    <p:sldLayoutId id="2147484344" r:id="rId4"/>
    <p:sldLayoutId id="2147484345" r:id="rId5"/>
    <p:sldLayoutId id="2147484346" r:id="rId6"/>
  </p:sldLayoutIdLst>
  <p:hf sldNum="0" hdr="0" dt="0"/>
  <p:txStyles>
    <p:titleStyle>
      <a:lvl1pPr algn="l" defTabSz="781466" rtl="0" eaLnBrk="1" latinLnBrk="0" hangingPunct="1">
        <a:lnSpc>
          <a:spcPct val="85000"/>
        </a:lnSpc>
        <a:spcBef>
          <a:spcPct val="0"/>
        </a:spcBef>
        <a:buNone/>
        <a:defRPr sz="2564" b="1" kern="1200">
          <a:solidFill>
            <a:schemeClr val="bg2"/>
          </a:solidFill>
          <a:latin typeface="EYInterstate" panose="02000503020000020004" pitchFamily="2" charset="0"/>
          <a:ea typeface="+mj-ea"/>
          <a:cs typeface="Arial" pitchFamily="34" charset="0"/>
        </a:defRPr>
      </a:lvl1pPr>
    </p:titleStyle>
    <p:bodyStyle>
      <a:lvl1pPr marL="146525" indent="-146525" algn="l" defTabSz="781466" rtl="0" eaLnBrk="1" latinLnBrk="0" hangingPunct="1">
        <a:spcBef>
          <a:spcPct val="20000"/>
        </a:spcBef>
        <a:buClr>
          <a:schemeClr val="accent2"/>
        </a:buClr>
        <a:buSzPct val="70000"/>
        <a:buFont typeface="Arial" pitchFamily="34" charset="0"/>
        <a:buChar char="►"/>
        <a:defRPr sz="1026" kern="1200">
          <a:solidFill>
            <a:schemeClr val="bg1"/>
          </a:solidFill>
          <a:latin typeface="EYInterstate" pitchFamily="2" charset="0"/>
          <a:ea typeface="+mn-ea"/>
          <a:cs typeface="+mn-cs"/>
        </a:defRPr>
      </a:lvl1pPr>
      <a:lvl2pPr marL="293049" indent="-143811" algn="l" defTabSz="781466" rtl="0" eaLnBrk="1" latinLnBrk="0" hangingPunct="1">
        <a:spcBef>
          <a:spcPct val="20000"/>
        </a:spcBef>
        <a:buClr>
          <a:schemeClr val="accent2"/>
        </a:buClr>
        <a:buSzPct val="70000"/>
        <a:buFont typeface="Arial" pitchFamily="34" charset="0"/>
        <a:buChar char="►"/>
        <a:defRPr sz="1026" kern="1200">
          <a:solidFill>
            <a:schemeClr val="bg1"/>
          </a:solidFill>
          <a:latin typeface="EYInterstate Light" pitchFamily="2" charset="0"/>
          <a:ea typeface="+mn-ea"/>
          <a:cs typeface="+mn-cs"/>
        </a:defRPr>
      </a:lvl2pPr>
      <a:lvl3pPr marL="442288" indent="-157379" algn="l" defTabSz="781466" rtl="0" eaLnBrk="1" latinLnBrk="0" hangingPunct="1">
        <a:spcBef>
          <a:spcPct val="20000"/>
        </a:spcBef>
        <a:buClr>
          <a:schemeClr val="accent2"/>
        </a:buClr>
        <a:buSzPct val="70000"/>
        <a:buFont typeface="Arial" pitchFamily="34" charset="0"/>
        <a:buChar char="►"/>
        <a:defRPr sz="1026" kern="1200">
          <a:solidFill>
            <a:schemeClr val="bg1"/>
          </a:solidFill>
          <a:latin typeface="EYInterstate Light" pitchFamily="2" charset="0"/>
          <a:ea typeface="+mn-ea"/>
          <a:cs typeface="+mn-cs"/>
        </a:defRPr>
      </a:lvl3pPr>
      <a:lvl4pPr marL="586100" indent="-143811" algn="l" defTabSz="781466" rtl="0" eaLnBrk="1" latinLnBrk="0" hangingPunct="1">
        <a:spcBef>
          <a:spcPct val="20000"/>
        </a:spcBef>
        <a:buClr>
          <a:schemeClr val="accent2"/>
        </a:buClr>
        <a:buSzPct val="70000"/>
        <a:buFont typeface="Arial" pitchFamily="34" charset="0"/>
        <a:buChar char="►"/>
        <a:defRPr sz="1026" kern="1200">
          <a:solidFill>
            <a:schemeClr val="bg1"/>
          </a:solidFill>
          <a:latin typeface="EYInterstate Light" pitchFamily="2" charset="0"/>
          <a:ea typeface="+mn-ea"/>
          <a:cs typeface="+mn-cs"/>
        </a:defRPr>
      </a:lvl4pPr>
      <a:lvl5pPr marL="735339" indent="-149238" algn="l" defTabSz="781466" rtl="0" eaLnBrk="1" latinLnBrk="0" hangingPunct="1">
        <a:spcBef>
          <a:spcPct val="20000"/>
        </a:spcBef>
        <a:buClr>
          <a:schemeClr val="accent2"/>
        </a:buClr>
        <a:buSzPct val="70000"/>
        <a:buFont typeface="Arial" pitchFamily="34" charset="0"/>
        <a:buChar char="►"/>
        <a:defRPr sz="1026" kern="1200">
          <a:solidFill>
            <a:schemeClr val="bg1"/>
          </a:solidFill>
          <a:latin typeface="EYInterstate Light" pitchFamily="2" charset="0"/>
          <a:ea typeface="+mn-ea"/>
          <a:cs typeface="+mn-cs"/>
        </a:defRPr>
      </a:lvl5pPr>
      <a:lvl6pPr marL="2149032" indent="-195366" algn="l" defTabSz="781466" rtl="0" eaLnBrk="1" latinLnBrk="0" hangingPunct="1">
        <a:spcBef>
          <a:spcPct val="20000"/>
        </a:spcBef>
        <a:buFont typeface="Arial" pitchFamily="34" charset="0"/>
        <a:buChar char="•"/>
        <a:defRPr sz="1709" kern="1200">
          <a:solidFill>
            <a:schemeClr val="tx1"/>
          </a:solidFill>
          <a:latin typeface="+mn-lt"/>
          <a:ea typeface="+mn-ea"/>
          <a:cs typeface="+mn-cs"/>
        </a:defRPr>
      </a:lvl6pPr>
      <a:lvl7pPr marL="2539766" indent="-195366" algn="l" defTabSz="781466" rtl="0" eaLnBrk="1" latinLnBrk="0" hangingPunct="1">
        <a:spcBef>
          <a:spcPct val="20000"/>
        </a:spcBef>
        <a:buFont typeface="Arial" pitchFamily="34" charset="0"/>
        <a:buChar char="•"/>
        <a:defRPr sz="1709" kern="1200">
          <a:solidFill>
            <a:schemeClr val="tx1"/>
          </a:solidFill>
          <a:latin typeface="+mn-lt"/>
          <a:ea typeface="+mn-ea"/>
          <a:cs typeface="+mn-cs"/>
        </a:defRPr>
      </a:lvl7pPr>
      <a:lvl8pPr marL="2930499" indent="-195366" algn="l" defTabSz="781466" rtl="0" eaLnBrk="1" latinLnBrk="0" hangingPunct="1">
        <a:spcBef>
          <a:spcPct val="20000"/>
        </a:spcBef>
        <a:buFont typeface="Arial" pitchFamily="34" charset="0"/>
        <a:buChar char="•"/>
        <a:defRPr sz="1709" kern="1200">
          <a:solidFill>
            <a:schemeClr val="tx1"/>
          </a:solidFill>
          <a:latin typeface="+mn-lt"/>
          <a:ea typeface="+mn-ea"/>
          <a:cs typeface="+mn-cs"/>
        </a:defRPr>
      </a:lvl8pPr>
      <a:lvl9pPr marL="3321232" indent="-195366" algn="l" defTabSz="781466" rtl="0" eaLnBrk="1" latinLnBrk="0" hangingPunct="1">
        <a:spcBef>
          <a:spcPct val="20000"/>
        </a:spcBef>
        <a:buFont typeface="Arial" pitchFamily="34" charset="0"/>
        <a:buChar char="•"/>
        <a:defRPr sz="1709" kern="1200">
          <a:solidFill>
            <a:schemeClr val="tx1"/>
          </a:solidFill>
          <a:latin typeface="+mn-lt"/>
          <a:ea typeface="+mn-ea"/>
          <a:cs typeface="+mn-cs"/>
        </a:defRPr>
      </a:lvl9pPr>
    </p:bodyStyle>
    <p:otherStyle>
      <a:defPPr>
        <a:defRPr lang="en-US"/>
      </a:defPPr>
      <a:lvl1pPr marL="0" algn="l" defTabSz="781466" rtl="0" eaLnBrk="1" latinLnBrk="0" hangingPunct="1">
        <a:defRPr sz="1538" kern="1200">
          <a:solidFill>
            <a:schemeClr val="tx1"/>
          </a:solidFill>
          <a:latin typeface="+mn-lt"/>
          <a:ea typeface="+mn-ea"/>
          <a:cs typeface="+mn-cs"/>
        </a:defRPr>
      </a:lvl1pPr>
      <a:lvl2pPr marL="390734" algn="l" defTabSz="781466" rtl="0" eaLnBrk="1" latinLnBrk="0" hangingPunct="1">
        <a:defRPr sz="1538" kern="1200">
          <a:solidFill>
            <a:schemeClr val="tx1"/>
          </a:solidFill>
          <a:latin typeface="+mn-lt"/>
          <a:ea typeface="+mn-ea"/>
          <a:cs typeface="+mn-cs"/>
        </a:defRPr>
      </a:lvl2pPr>
      <a:lvl3pPr marL="781466" algn="l" defTabSz="781466" rtl="0" eaLnBrk="1" latinLnBrk="0" hangingPunct="1">
        <a:defRPr sz="1538" kern="1200">
          <a:solidFill>
            <a:schemeClr val="tx1"/>
          </a:solidFill>
          <a:latin typeface="+mn-lt"/>
          <a:ea typeface="+mn-ea"/>
          <a:cs typeface="+mn-cs"/>
        </a:defRPr>
      </a:lvl3pPr>
      <a:lvl4pPr marL="1172200" algn="l" defTabSz="781466" rtl="0" eaLnBrk="1" latinLnBrk="0" hangingPunct="1">
        <a:defRPr sz="1538" kern="1200">
          <a:solidFill>
            <a:schemeClr val="tx1"/>
          </a:solidFill>
          <a:latin typeface="+mn-lt"/>
          <a:ea typeface="+mn-ea"/>
          <a:cs typeface="+mn-cs"/>
        </a:defRPr>
      </a:lvl4pPr>
      <a:lvl5pPr marL="1562933" algn="l" defTabSz="781466" rtl="0" eaLnBrk="1" latinLnBrk="0" hangingPunct="1">
        <a:defRPr sz="1538" kern="1200">
          <a:solidFill>
            <a:schemeClr val="tx1"/>
          </a:solidFill>
          <a:latin typeface="+mn-lt"/>
          <a:ea typeface="+mn-ea"/>
          <a:cs typeface="+mn-cs"/>
        </a:defRPr>
      </a:lvl5pPr>
      <a:lvl6pPr marL="1953666" algn="l" defTabSz="781466" rtl="0" eaLnBrk="1" latinLnBrk="0" hangingPunct="1">
        <a:defRPr sz="1538" kern="1200">
          <a:solidFill>
            <a:schemeClr val="tx1"/>
          </a:solidFill>
          <a:latin typeface="+mn-lt"/>
          <a:ea typeface="+mn-ea"/>
          <a:cs typeface="+mn-cs"/>
        </a:defRPr>
      </a:lvl6pPr>
      <a:lvl7pPr marL="2344398" algn="l" defTabSz="781466" rtl="0" eaLnBrk="1" latinLnBrk="0" hangingPunct="1">
        <a:defRPr sz="1538" kern="1200">
          <a:solidFill>
            <a:schemeClr val="tx1"/>
          </a:solidFill>
          <a:latin typeface="+mn-lt"/>
          <a:ea typeface="+mn-ea"/>
          <a:cs typeface="+mn-cs"/>
        </a:defRPr>
      </a:lvl7pPr>
      <a:lvl8pPr marL="2735132" algn="l" defTabSz="781466" rtl="0" eaLnBrk="1" latinLnBrk="0" hangingPunct="1">
        <a:defRPr sz="1538" kern="1200">
          <a:solidFill>
            <a:schemeClr val="tx1"/>
          </a:solidFill>
          <a:latin typeface="+mn-lt"/>
          <a:ea typeface="+mn-ea"/>
          <a:cs typeface="+mn-cs"/>
        </a:defRPr>
      </a:lvl8pPr>
      <a:lvl9pPr marL="3125865" algn="l" defTabSz="781466" rtl="0" eaLnBrk="1" latinLnBrk="0" hangingPunct="1">
        <a:defRPr sz="1538"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390">
          <p15:clr>
            <a:srgbClr val="F26B43"/>
          </p15:clr>
        </p15:guide>
        <p15:guide id="2" pos="3369">
          <p15:clr>
            <a:srgbClr val="F26B43"/>
          </p15:clr>
        </p15:guide>
      </p15:sldGuideLst>
    </p:ext>
  </p:extLst>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919" y="294201"/>
            <a:ext cx="10978515" cy="590880"/>
          </a:xfrm>
          <a:prstGeom prst="rect">
            <a:avLst/>
          </a:prstGeom>
        </p:spPr>
        <p:txBody>
          <a:bodyPr vert="horz" lIns="0" tIns="0" rIns="0" bIns="0" rtlCol="0" anchor="t" anchorCtr="0">
            <a:noAutofit/>
          </a:bodyPr>
          <a:lstStyle/>
          <a:p>
            <a:r>
              <a:rPr lang="en-US" dirty="0"/>
              <a:t>Click to edit Master title style</a:t>
            </a:r>
            <a:endParaRPr lang="en-GB" dirty="0"/>
          </a:p>
        </p:txBody>
      </p:sp>
      <p:sp>
        <p:nvSpPr>
          <p:cNvPr id="3" name="Text Placeholder 2"/>
          <p:cNvSpPr>
            <a:spLocks noGrp="1"/>
          </p:cNvSpPr>
          <p:nvPr>
            <p:ph type="body" idx="1"/>
          </p:nvPr>
        </p:nvSpPr>
        <p:spPr>
          <a:xfrm>
            <a:off x="609919" y="1137920"/>
            <a:ext cx="10978515" cy="4947920"/>
          </a:xfrm>
          <a:prstGeom prst="rect">
            <a:avLst/>
          </a:prstGeom>
        </p:spPr>
        <p:txBody>
          <a:bodyPr vert="horz" lIns="0" tIns="0" rIns="0" bIns="0" rtlCol="0" anchor="t" anchorCtr="0">
            <a:no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TextBox 6">
            <a:extLst>
              <a:ext uri="{FF2B5EF4-FFF2-40B4-BE49-F238E27FC236}">
                <a16:creationId xmlns:a16="http://schemas.microsoft.com/office/drawing/2014/main" id="{7752EFE4-46F9-45E5-AF2C-F426F28B22B8}"/>
              </a:ext>
            </a:extLst>
          </p:cNvPr>
          <p:cNvSpPr txBox="1"/>
          <p:nvPr userDrawn="1"/>
        </p:nvSpPr>
        <p:spPr>
          <a:xfrm>
            <a:off x="609917" y="6496184"/>
            <a:ext cx="963670" cy="201168"/>
          </a:xfrm>
          <a:prstGeom prst="rect">
            <a:avLst/>
          </a:prstGeom>
          <a:noFill/>
        </p:spPr>
        <p:txBody>
          <a:bodyPr vert="horz" wrap="square" lIns="0" tIns="0" rIns="0" bIns="0" rtlCol="0" anchor="t" anchorCtr="0">
            <a:noAutofit/>
          </a:bodyPr>
          <a:lstStyle/>
          <a:p>
            <a:r>
              <a:rPr lang="en-GB" sz="1000" dirty="0">
                <a:solidFill>
                  <a:schemeClr val="bg1"/>
                </a:solidFill>
                <a:latin typeface="Arial" panose="020B0604020202020204" pitchFamily="34" charset="0"/>
                <a:cs typeface="Arial" panose="020B0604020202020204" pitchFamily="34" charset="0"/>
              </a:rPr>
              <a:t>Page </a:t>
            </a:r>
            <a:fld id="{9AE4D82F-B047-469B-AC52-A46321747EAF}" type="slidenum">
              <a:rPr lang="en-GB" sz="1000" smtClean="0">
                <a:solidFill>
                  <a:schemeClr val="bg1"/>
                </a:solidFill>
                <a:latin typeface="Arial" panose="020B0604020202020204" pitchFamily="34" charset="0"/>
                <a:cs typeface="Arial" panose="020B0604020202020204" pitchFamily="34" charset="0"/>
              </a:rPr>
              <a:pPr/>
              <a:t>‹#›</a:t>
            </a:fld>
            <a:endParaRPr lang="en-GB" sz="1000" dirty="0">
              <a:solidFill>
                <a:schemeClr val="bg1"/>
              </a:solidFill>
              <a:latin typeface="Arial" panose="020B0604020202020204" pitchFamily="34" charset="0"/>
              <a:cs typeface="Arial" panose="020B0604020202020204" pitchFamily="34" charset="0"/>
            </a:endParaRPr>
          </a:p>
        </p:txBody>
      </p:sp>
      <p:sp>
        <p:nvSpPr>
          <p:cNvPr id="8" name="TextBox 7">
            <a:extLst>
              <a:ext uri="{FF2B5EF4-FFF2-40B4-BE49-F238E27FC236}">
                <a16:creationId xmlns:a16="http://schemas.microsoft.com/office/drawing/2014/main" id="{63EEB515-7C08-4CA7-A0AC-BAF773E6A62D}"/>
              </a:ext>
            </a:extLst>
          </p:cNvPr>
          <p:cNvSpPr txBox="1"/>
          <p:nvPr userDrawn="1"/>
        </p:nvSpPr>
        <p:spPr>
          <a:xfrm>
            <a:off x="4940948" y="6496184"/>
            <a:ext cx="2121897" cy="201168"/>
          </a:xfrm>
          <a:prstGeom prst="rect">
            <a:avLst/>
          </a:prstGeom>
          <a:noFill/>
        </p:spPr>
        <p:txBody>
          <a:bodyPr vert="horz" wrap="square" lIns="0" tIns="0" rIns="0" bIns="0" rtlCol="0" anchor="t" anchorCtr="0">
            <a:noAutofit/>
          </a:bodyPr>
          <a:lstStyle/>
          <a:p>
            <a:r>
              <a:rPr lang="en-GB" sz="1000" dirty="0">
                <a:solidFill>
                  <a:schemeClr val="bg1"/>
                </a:solidFill>
                <a:latin typeface="Arial" panose="020B0604020202020204" pitchFamily="34" charset="0"/>
                <a:cs typeface="Arial" panose="020B0604020202020204" pitchFamily="34" charset="0"/>
              </a:rPr>
              <a:t>NOT FOR CIRCULATION</a:t>
            </a:r>
          </a:p>
        </p:txBody>
      </p:sp>
    </p:spTree>
    <p:extLst>
      <p:ext uri="{BB962C8B-B14F-4D97-AF65-F5344CB8AC3E}">
        <p14:creationId xmlns:p14="http://schemas.microsoft.com/office/powerpoint/2010/main" val="2010200268"/>
      </p:ext>
    </p:extLst>
  </p:cSld>
  <p:clrMap bg1="lt1" tx1="dk1" bg2="lt2" tx2="dk2" accent1="accent1" accent2="accent2" accent3="accent3" accent4="accent4" accent5="accent5" accent6="accent6" hlink="hlink" folHlink="folHlink"/>
  <p:sldLayoutIdLst>
    <p:sldLayoutId id="2147484348" r:id="rId1"/>
  </p:sldLayoutIdLst>
  <p:hf hdr="0"/>
  <p:txStyles>
    <p:titleStyle>
      <a:lvl1pPr algn="l" defTabSz="648350" rtl="0" eaLnBrk="1" latinLnBrk="0" hangingPunct="1">
        <a:lnSpc>
          <a:spcPct val="85000"/>
        </a:lnSpc>
        <a:spcBef>
          <a:spcPct val="0"/>
        </a:spcBef>
        <a:buNone/>
        <a:defRPr sz="2270" b="0" kern="1200">
          <a:solidFill>
            <a:schemeClr val="bg1"/>
          </a:solidFill>
          <a:latin typeface="EYInterstate Light" panose="02000506000000020004" pitchFamily="2" charset="0"/>
          <a:ea typeface="+mj-ea"/>
          <a:cs typeface="Arial" pitchFamily="34" charset="0"/>
        </a:defRPr>
      </a:lvl1pPr>
    </p:titleStyle>
    <p:bodyStyle>
      <a:lvl1pPr marL="252856" indent="-252856" algn="l" defTabSz="648350" rtl="0" eaLnBrk="1" latinLnBrk="0" hangingPunct="1">
        <a:spcBef>
          <a:spcPct val="20000"/>
        </a:spcBef>
        <a:buClr>
          <a:schemeClr val="tx2"/>
        </a:buClr>
        <a:buSzPct val="110000"/>
        <a:buFont typeface="EYInterstate Light" panose="02000506000000020004" pitchFamily="2" charset="0"/>
        <a:buChar char="•"/>
        <a:defRPr sz="1891" kern="1200">
          <a:solidFill>
            <a:schemeClr val="bg1"/>
          </a:solidFill>
          <a:latin typeface="EYInterstate Light" panose="02000506000000020004" pitchFamily="2" charset="0"/>
          <a:ea typeface="+mn-ea"/>
          <a:cs typeface="+mn-cs"/>
        </a:defRPr>
      </a:lvl1pPr>
      <a:lvl2pPr marL="505713" indent="-252856" algn="l" defTabSz="648350" rtl="0" eaLnBrk="1" latinLnBrk="0" hangingPunct="1">
        <a:spcBef>
          <a:spcPct val="20000"/>
        </a:spcBef>
        <a:buClr>
          <a:schemeClr val="tx2"/>
        </a:buClr>
        <a:buSzPct val="110000"/>
        <a:buFont typeface="EYInterstate Light" panose="02000506000000020004" pitchFamily="2" charset="0"/>
        <a:buChar char="•"/>
        <a:defRPr sz="1703" kern="1200">
          <a:solidFill>
            <a:schemeClr val="bg1"/>
          </a:solidFill>
          <a:latin typeface="EYInterstate Light" panose="02000506000000020004" pitchFamily="2" charset="0"/>
          <a:ea typeface="+mn-ea"/>
          <a:cs typeface="+mn-cs"/>
        </a:defRPr>
      </a:lvl2pPr>
      <a:lvl3pPr marL="758569" indent="-252856" algn="l" defTabSz="648350" rtl="0" eaLnBrk="1" latinLnBrk="0" hangingPunct="1">
        <a:spcBef>
          <a:spcPct val="20000"/>
        </a:spcBef>
        <a:buClr>
          <a:schemeClr val="tx2"/>
        </a:buClr>
        <a:buSzPct val="110000"/>
        <a:buFont typeface="EYInterstate Light" panose="02000506000000020004" pitchFamily="2" charset="0"/>
        <a:buChar char="•"/>
        <a:defRPr sz="1514" kern="1200">
          <a:solidFill>
            <a:schemeClr val="bg1"/>
          </a:solidFill>
          <a:latin typeface="EYInterstate Light" panose="02000506000000020004" pitchFamily="2" charset="0"/>
          <a:ea typeface="+mn-ea"/>
          <a:cs typeface="+mn-cs"/>
        </a:defRPr>
      </a:lvl3pPr>
      <a:lvl4pPr marL="1011425" indent="-252856" algn="l" defTabSz="648350" rtl="0" eaLnBrk="1" latinLnBrk="0" hangingPunct="1">
        <a:spcBef>
          <a:spcPct val="20000"/>
        </a:spcBef>
        <a:buClr>
          <a:schemeClr val="tx2"/>
        </a:buClr>
        <a:buSzPct val="110000"/>
        <a:buFont typeface="EYInterstate Light" panose="02000506000000020004" pitchFamily="2" charset="0"/>
        <a:buChar char="•"/>
        <a:defRPr sz="1324" kern="1200">
          <a:solidFill>
            <a:schemeClr val="bg1"/>
          </a:solidFill>
          <a:latin typeface="EYInterstate Light" panose="02000506000000020004" pitchFamily="2" charset="0"/>
          <a:ea typeface="+mn-ea"/>
          <a:cs typeface="+mn-cs"/>
        </a:defRPr>
      </a:lvl4pPr>
      <a:lvl5pPr marL="1264282" indent="-252856" algn="l" defTabSz="648350" rtl="0" eaLnBrk="1" latinLnBrk="0" hangingPunct="1">
        <a:spcBef>
          <a:spcPct val="20000"/>
        </a:spcBef>
        <a:buClr>
          <a:schemeClr val="tx2"/>
        </a:buClr>
        <a:buSzPct val="110000"/>
        <a:buFont typeface="EYInterstate Light" panose="02000506000000020004" pitchFamily="2" charset="0"/>
        <a:buChar char="•"/>
        <a:defRPr sz="1135" kern="1200">
          <a:solidFill>
            <a:schemeClr val="bg1"/>
          </a:solidFill>
          <a:latin typeface="EYInterstate Light" panose="02000506000000020004" pitchFamily="2" charset="0"/>
          <a:ea typeface="+mn-ea"/>
          <a:cs typeface="+mn-cs"/>
        </a:defRPr>
      </a:lvl5pPr>
      <a:lvl6pPr marL="1782962" indent="-162088" algn="l" defTabSz="648350" rtl="0" eaLnBrk="1" latinLnBrk="0" hangingPunct="1">
        <a:spcBef>
          <a:spcPct val="20000"/>
        </a:spcBef>
        <a:buFont typeface="Arial" pitchFamily="34" charset="0"/>
        <a:buChar char="•"/>
        <a:defRPr sz="1418" kern="1200">
          <a:solidFill>
            <a:schemeClr val="tx1"/>
          </a:solidFill>
          <a:latin typeface="+mn-lt"/>
          <a:ea typeface="+mn-ea"/>
          <a:cs typeface="+mn-cs"/>
        </a:defRPr>
      </a:lvl6pPr>
      <a:lvl7pPr marL="2107136" indent="-162088" algn="l" defTabSz="648350" rtl="0" eaLnBrk="1" latinLnBrk="0" hangingPunct="1">
        <a:spcBef>
          <a:spcPct val="20000"/>
        </a:spcBef>
        <a:buFont typeface="Arial" pitchFamily="34" charset="0"/>
        <a:buChar char="•"/>
        <a:defRPr sz="1418" kern="1200">
          <a:solidFill>
            <a:schemeClr val="tx1"/>
          </a:solidFill>
          <a:latin typeface="+mn-lt"/>
          <a:ea typeface="+mn-ea"/>
          <a:cs typeface="+mn-cs"/>
        </a:defRPr>
      </a:lvl7pPr>
      <a:lvl8pPr marL="2431311" indent="-162088" algn="l" defTabSz="648350" rtl="0" eaLnBrk="1" latinLnBrk="0" hangingPunct="1">
        <a:spcBef>
          <a:spcPct val="20000"/>
        </a:spcBef>
        <a:buFont typeface="Arial" pitchFamily="34" charset="0"/>
        <a:buChar char="•"/>
        <a:defRPr sz="1418" kern="1200">
          <a:solidFill>
            <a:schemeClr val="tx1"/>
          </a:solidFill>
          <a:latin typeface="+mn-lt"/>
          <a:ea typeface="+mn-ea"/>
          <a:cs typeface="+mn-cs"/>
        </a:defRPr>
      </a:lvl8pPr>
      <a:lvl9pPr marL="2755487" indent="-162088" algn="l" defTabSz="648350" rtl="0" eaLnBrk="1" latinLnBrk="0" hangingPunct="1">
        <a:spcBef>
          <a:spcPct val="20000"/>
        </a:spcBef>
        <a:buFont typeface="Arial" pitchFamily="34" charset="0"/>
        <a:buChar char="•"/>
        <a:defRPr sz="1418" kern="1200">
          <a:solidFill>
            <a:schemeClr val="tx1"/>
          </a:solidFill>
          <a:latin typeface="+mn-lt"/>
          <a:ea typeface="+mn-ea"/>
          <a:cs typeface="+mn-cs"/>
        </a:defRPr>
      </a:lvl9pPr>
    </p:bodyStyle>
    <p:otherStyle>
      <a:defPPr>
        <a:defRPr lang="en-US"/>
      </a:defPPr>
      <a:lvl1pPr marL="0" algn="l" defTabSz="648350" rtl="0" eaLnBrk="1" latinLnBrk="0" hangingPunct="1">
        <a:defRPr sz="1276" kern="1200">
          <a:solidFill>
            <a:schemeClr val="tx1"/>
          </a:solidFill>
          <a:latin typeface="+mn-lt"/>
          <a:ea typeface="+mn-ea"/>
          <a:cs typeface="+mn-cs"/>
        </a:defRPr>
      </a:lvl1pPr>
      <a:lvl2pPr marL="324175" algn="l" defTabSz="648350" rtl="0" eaLnBrk="1" latinLnBrk="0" hangingPunct="1">
        <a:defRPr sz="1276" kern="1200">
          <a:solidFill>
            <a:schemeClr val="tx1"/>
          </a:solidFill>
          <a:latin typeface="+mn-lt"/>
          <a:ea typeface="+mn-ea"/>
          <a:cs typeface="+mn-cs"/>
        </a:defRPr>
      </a:lvl2pPr>
      <a:lvl3pPr marL="648350" algn="l" defTabSz="648350" rtl="0" eaLnBrk="1" latinLnBrk="0" hangingPunct="1">
        <a:defRPr sz="1276" kern="1200">
          <a:solidFill>
            <a:schemeClr val="tx1"/>
          </a:solidFill>
          <a:latin typeface="+mn-lt"/>
          <a:ea typeface="+mn-ea"/>
          <a:cs typeface="+mn-cs"/>
        </a:defRPr>
      </a:lvl3pPr>
      <a:lvl4pPr marL="972525" algn="l" defTabSz="648350" rtl="0" eaLnBrk="1" latinLnBrk="0" hangingPunct="1">
        <a:defRPr sz="1276" kern="1200">
          <a:solidFill>
            <a:schemeClr val="tx1"/>
          </a:solidFill>
          <a:latin typeface="+mn-lt"/>
          <a:ea typeface="+mn-ea"/>
          <a:cs typeface="+mn-cs"/>
        </a:defRPr>
      </a:lvl4pPr>
      <a:lvl5pPr marL="1296700" algn="l" defTabSz="648350" rtl="0" eaLnBrk="1" latinLnBrk="0" hangingPunct="1">
        <a:defRPr sz="1276" kern="1200">
          <a:solidFill>
            <a:schemeClr val="tx1"/>
          </a:solidFill>
          <a:latin typeface="+mn-lt"/>
          <a:ea typeface="+mn-ea"/>
          <a:cs typeface="+mn-cs"/>
        </a:defRPr>
      </a:lvl5pPr>
      <a:lvl6pPr marL="1620875" algn="l" defTabSz="648350" rtl="0" eaLnBrk="1" latinLnBrk="0" hangingPunct="1">
        <a:defRPr sz="1276" kern="1200">
          <a:solidFill>
            <a:schemeClr val="tx1"/>
          </a:solidFill>
          <a:latin typeface="+mn-lt"/>
          <a:ea typeface="+mn-ea"/>
          <a:cs typeface="+mn-cs"/>
        </a:defRPr>
      </a:lvl6pPr>
      <a:lvl7pPr marL="1945050" algn="l" defTabSz="648350" rtl="0" eaLnBrk="1" latinLnBrk="0" hangingPunct="1">
        <a:defRPr sz="1276" kern="1200">
          <a:solidFill>
            <a:schemeClr val="tx1"/>
          </a:solidFill>
          <a:latin typeface="+mn-lt"/>
          <a:ea typeface="+mn-ea"/>
          <a:cs typeface="+mn-cs"/>
        </a:defRPr>
      </a:lvl7pPr>
      <a:lvl8pPr marL="2269224" algn="l" defTabSz="648350" rtl="0" eaLnBrk="1" latinLnBrk="0" hangingPunct="1">
        <a:defRPr sz="1276" kern="1200">
          <a:solidFill>
            <a:schemeClr val="tx1"/>
          </a:solidFill>
          <a:latin typeface="+mn-lt"/>
          <a:ea typeface="+mn-ea"/>
          <a:cs typeface="+mn-cs"/>
        </a:defRPr>
      </a:lvl8pPr>
      <a:lvl9pPr marL="2593399" algn="l" defTabSz="648350" rtl="0" eaLnBrk="1" latinLnBrk="0" hangingPunct="1">
        <a:defRPr sz="1276"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919" y="294200"/>
            <a:ext cx="10978515" cy="590880"/>
          </a:xfrm>
          <a:prstGeom prst="rect">
            <a:avLst/>
          </a:prstGeom>
        </p:spPr>
        <p:txBody>
          <a:bodyPr vert="horz" lIns="0" tIns="0" rIns="0" bIns="0" rtlCol="0" anchor="t" anchorCtr="0">
            <a:noAutofit/>
          </a:bodyPr>
          <a:lstStyle/>
          <a:p>
            <a:r>
              <a:rPr lang="en-US" dirty="0"/>
              <a:t>Click to edit Master title style</a:t>
            </a:r>
            <a:endParaRPr lang="en-GB" dirty="0"/>
          </a:p>
        </p:txBody>
      </p:sp>
      <p:sp>
        <p:nvSpPr>
          <p:cNvPr id="3" name="Text Placeholder 2"/>
          <p:cNvSpPr>
            <a:spLocks noGrp="1"/>
          </p:cNvSpPr>
          <p:nvPr>
            <p:ph type="body" idx="1"/>
          </p:nvPr>
        </p:nvSpPr>
        <p:spPr>
          <a:xfrm>
            <a:off x="609919" y="1137920"/>
            <a:ext cx="10978515" cy="4947920"/>
          </a:xfrm>
          <a:prstGeom prst="rect">
            <a:avLst/>
          </a:prstGeom>
        </p:spPr>
        <p:txBody>
          <a:bodyPr vert="horz" lIns="0" tIns="0" rIns="0" bIns="0" rtlCol="0" anchor="t" anchorCtr="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23" name="Slide Number Placeholder 4">
            <a:extLst>
              <a:ext uri="{FF2B5EF4-FFF2-40B4-BE49-F238E27FC236}">
                <a16:creationId xmlns:a16="http://schemas.microsoft.com/office/drawing/2014/main" id="{FA0C3EA0-3C85-4236-8D60-88634AF47AD8}"/>
              </a:ext>
            </a:extLst>
          </p:cNvPr>
          <p:cNvSpPr txBox="1">
            <a:spLocks/>
          </p:cNvSpPr>
          <p:nvPr userDrawn="1"/>
        </p:nvSpPr>
        <p:spPr>
          <a:xfrm>
            <a:off x="609600" y="6471244"/>
            <a:ext cx="663067" cy="180000"/>
          </a:xfrm>
          <a:prstGeom prst="rect">
            <a:avLst/>
          </a:prstGeom>
        </p:spPr>
        <p:txBody>
          <a:bodyPr lIns="0"/>
          <a:lstStyle>
            <a:defPPr>
              <a:defRPr lang="en-US"/>
            </a:defPPr>
            <a:lvl1pPr>
              <a:defRPr sz="800">
                <a:solidFill>
                  <a:schemeClr val="bg1"/>
                </a:solidFill>
                <a:latin typeface="EYInterstate" panose="02000503020000020004" pitchFamily="2"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r>
              <a:rPr lang="en-GB" sz="600" dirty="0"/>
              <a:t>Page </a:t>
            </a:r>
            <a:fld id="{D5B76411-544C-4F9A-8EDE-9EEB2BD21F95}" type="slidenum">
              <a:rPr lang="en-IN" sz="600" smtClean="0"/>
              <a:t>‹#›</a:t>
            </a:fld>
            <a:endParaRPr sz="600" dirty="0"/>
          </a:p>
        </p:txBody>
      </p:sp>
    </p:spTree>
    <p:extLst>
      <p:ext uri="{BB962C8B-B14F-4D97-AF65-F5344CB8AC3E}">
        <p14:creationId xmlns:p14="http://schemas.microsoft.com/office/powerpoint/2010/main" val="744170867"/>
      </p:ext>
    </p:extLst>
  </p:cSld>
  <p:clrMap bg1="lt1" tx1="dk1" bg2="lt2" tx2="dk2" accent1="accent1" accent2="accent2" accent3="accent3" accent4="accent4" accent5="accent5" accent6="accent6" hlink="hlink" folHlink="folHlink"/>
  <p:sldLayoutIdLst>
    <p:sldLayoutId id="2147484350" r:id="rId1"/>
    <p:sldLayoutId id="2147484351" r:id="rId2"/>
  </p:sldLayoutIdLst>
  <p:hf hdr="0"/>
  <p:txStyles>
    <p:titleStyle>
      <a:lvl1pPr algn="l" defTabSz="685434" rtl="0" eaLnBrk="1" latinLnBrk="0" hangingPunct="1">
        <a:lnSpc>
          <a:spcPct val="85000"/>
        </a:lnSpc>
        <a:spcBef>
          <a:spcPct val="0"/>
        </a:spcBef>
        <a:buNone/>
        <a:defRPr sz="1799" b="0" kern="1200">
          <a:solidFill>
            <a:schemeClr val="bg1"/>
          </a:solidFill>
          <a:latin typeface="EYInterstate Light" panose="02000506000000020004" pitchFamily="2" charset="0"/>
          <a:ea typeface="+mj-ea"/>
          <a:cs typeface="Arial" pitchFamily="34" charset="0"/>
        </a:defRPr>
      </a:lvl1pPr>
    </p:titleStyle>
    <p:bodyStyle>
      <a:lvl1pPr marL="267319" indent="-267319" algn="l" defTabSz="685434" rtl="0" eaLnBrk="1" latinLnBrk="0" hangingPunct="1">
        <a:spcBef>
          <a:spcPct val="20000"/>
        </a:spcBef>
        <a:buClr>
          <a:schemeClr val="tx2"/>
        </a:buClr>
        <a:buSzPct val="70000"/>
        <a:buFont typeface="Arial" pitchFamily="34" charset="0"/>
        <a:buChar char="►"/>
        <a:defRPr sz="1499" kern="1200">
          <a:solidFill>
            <a:schemeClr val="bg1"/>
          </a:solidFill>
          <a:latin typeface="EYInterstate Light" panose="02000506000000020004" pitchFamily="2" charset="0"/>
          <a:ea typeface="+mn-ea"/>
          <a:cs typeface="+mn-cs"/>
        </a:defRPr>
      </a:lvl1pPr>
      <a:lvl2pPr marL="534639" indent="-267319" algn="l" defTabSz="685434" rtl="0" eaLnBrk="1" latinLnBrk="0" hangingPunct="1">
        <a:spcBef>
          <a:spcPct val="20000"/>
        </a:spcBef>
        <a:buClr>
          <a:schemeClr val="tx2"/>
        </a:buClr>
        <a:buSzPct val="70000"/>
        <a:buFont typeface="Arial" pitchFamily="34" charset="0"/>
        <a:buChar char="►"/>
        <a:defRPr sz="1349" kern="1200">
          <a:solidFill>
            <a:schemeClr val="bg1"/>
          </a:solidFill>
          <a:latin typeface="EYInterstate Light" panose="02000506000000020004" pitchFamily="2" charset="0"/>
          <a:ea typeface="+mn-ea"/>
          <a:cs typeface="+mn-cs"/>
        </a:defRPr>
      </a:lvl2pPr>
      <a:lvl3pPr marL="801958" indent="-267319" algn="l" defTabSz="685434" rtl="0" eaLnBrk="1" latinLnBrk="0" hangingPunct="1">
        <a:spcBef>
          <a:spcPct val="20000"/>
        </a:spcBef>
        <a:buClr>
          <a:schemeClr val="tx2"/>
        </a:buClr>
        <a:buSzPct val="70000"/>
        <a:buFont typeface="Arial" pitchFamily="34" charset="0"/>
        <a:buChar char="►"/>
        <a:defRPr sz="1199" kern="1200">
          <a:solidFill>
            <a:schemeClr val="bg1"/>
          </a:solidFill>
          <a:latin typeface="EYInterstate Light" panose="02000506000000020004" pitchFamily="2" charset="0"/>
          <a:ea typeface="+mn-ea"/>
          <a:cs typeface="+mn-cs"/>
        </a:defRPr>
      </a:lvl3pPr>
      <a:lvl4pPr marL="1069277" indent="-267319" algn="l" defTabSz="685434" rtl="0" eaLnBrk="1" latinLnBrk="0" hangingPunct="1">
        <a:spcBef>
          <a:spcPct val="20000"/>
        </a:spcBef>
        <a:buClr>
          <a:schemeClr val="tx2"/>
        </a:buClr>
        <a:buSzPct val="70000"/>
        <a:buFont typeface="Arial" pitchFamily="34" charset="0"/>
        <a:buChar char="►"/>
        <a:defRPr sz="1049" kern="1200">
          <a:solidFill>
            <a:schemeClr val="bg1"/>
          </a:solidFill>
          <a:latin typeface="EYInterstate Light" panose="02000506000000020004" pitchFamily="2" charset="0"/>
          <a:ea typeface="+mn-ea"/>
          <a:cs typeface="+mn-cs"/>
        </a:defRPr>
      </a:lvl4pPr>
      <a:lvl5pPr marL="1336597" indent="-267319" algn="l" defTabSz="685434" rtl="0" eaLnBrk="1" latinLnBrk="0" hangingPunct="1">
        <a:spcBef>
          <a:spcPct val="20000"/>
        </a:spcBef>
        <a:buClr>
          <a:schemeClr val="tx2"/>
        </a:buClr>
        <a:buSzPct val="70000"/>
        <a:buFont typeface="Arial" pitchFamily="34" charset="0"/>
        <a:buChar char="►"/>
        <a:defRPr sz="900" kern="1200">
          <a:solidFill>
            <a:schemeClr val="bg1"/>
          </a:solidFill>
          <a:latin typeface="EYInterstate Light" panose="02000506000000020004" pitchFamily="2" charset="0"/>
          <a:ea typeface="+mn-ea"/>
          <a:cs typeface="+mn-cs"/>
        </a:defRPr>
      </a:lvl5pPr>
      <a:lvl6pPr marL="1884944"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6pPr>
      <a:lvl7pPr marL="2227661"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7pPr>
      <a:lvl8pPr marL="2570378"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8pPr>
      <a:lvl9pPr marL="2913096"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9pPr>
    </p:bodyStyle>
    <p:otherStyle>
      <a:defPPr>
        <a:defRPr lang="en-US"/>
      </a:defPPr>
      <a:lvl1pPr marL="0" algn="l" defTabSz="685434" rtl="0" eaLnBrk="1" latinLnBrk="0" hangingPunct="1">
        <a:defRPr sz="1349" kern="1200">
          <a:solidFill>
            <a:schemeClr val="tx1"/>
          </a:solidFill>
          <a:latin typeface="+mn-lt"/>
          <a:ea typeface="+mn-ea"/>
          <a:cs typeface="+mn-cs"/>
        </a:defRPr>
      </a:lvl1pPr>
      <a:lvl2pPr marL="342717" algn="l" defTabSz="685434" rtl="0" eaLnBrk="1" latinLnBrk="0" hangingPunct="1">
        <a:defRPr sz="1349" kern="1200">
          <a:solidFill>
            <a:schemeClr val="tx1"/>
          </a:solidFill>
          <a:latin typeface="+mn-lt"/>
          <a:ea typeface="+mn-ea"/>
          <a:cs typeface="+mn-cs"/>
        </a:defRPr>
      </a:lvl2pPr>
      <a:lvl3pPr marL="685434" algn="l" defTabSz="685434" rtl="0" eaLnBrk="1" latinLnBrk="0" hangingPunct="1">
        <a:defRPr sz="1349" kern="1200">
          <a:solidFill>
            <a:schemeClr val="tx1"/>
          </a:solidFill>
          <a:latin typeface="+mn-lt"/>
          <a:ea typeface="+mn-ea"/>
          <a:cs typeface="+mn-cs"/>
        </a:defRPr>
      </a:lvl3pPr>
      <a:lvl4pPr marL="1028151" algn="l" defTabSz="685434" rtl="0" eaLnBrk="1" latinLnBrk="0" hangingPunct="1">
        <a:defRPr sz="1349" kern="1200">
          <a:solidFill>
            <a:schemeClr val="tx1"/>
          </a:solidFill>
          <a:latin typeface="+mn-lt"/>
          <a:ea typeface="+mn-ea"/>
          <a:cs typeface="+mn-cs"/>
        </a:defRPr>
      </a:lvl4pPr>
      <a:lvl5pPr marL="1370868" algn="l" defTabSz="685434" rtl="0" eaLnBrk="1" latinLnBrk="0" hangingPunct="1">
        <a:defRPr sz="1349" kern="1200">
          <a:solidFill>
            <a:schemeClr val="tx1"/>
          </a:solidFill>
          <a:latin typeface="+mn-lt"/>
          <a:ea typeface="+mn-ea"/>
          <a:cs typeface="+mn-cs"/>
        </a:defRPr>
      </a:lvl5pPr>
      <a:lvl6pPr marL="1713586" algn="l" defTabSz="685434" rtl="0" eaLnBrk="1" latinLnBrk="0" hangingPunct="1">
        <a:defRPr sz="1349" kern="1200">
          <a:solidFill>
            <a:schemeClr val="tx1"/>
          </a:solidFill>
          <a:latin typeface="+mn-lt"/>
          <a:ea typeface="+mn-ea"/>
          <a:cs typeface="+mn-cs"/>
        </a:defRPr>
      </a:lvl6pPr>
      <a:lvl7pPr marL="2056303" algn="l" defTabSz="685434" rtl="0" eaLnBrk="1" latinLnBrk="0" hangingPunct="1">
        <a:defRPr sz="1349" kern="1200">
          <a:solidFill>
            <a:schemeClr val="tx1"/>
          </a:solidFill>
          <a:latin typeface="+mn-lt"/>
          <a:ea typeface="+mn-ea"/>
          <a:cs typeface="+mn-cs"/>
        </a:defRPr>
      </a:lvl7pPr>
      <a:lvl8pPr marL="2399020" algn="l" defTabSz="685434" rtl="0" eaLnBrk="1" latinLnBrk="0" hangingPunct="1">
        <a:defRPr sz="1349" kern="1200">
          <a:solidFill>
            <a:schemeClr val="tx1"/>
          </a:solidFill>
          <a:latin typeface="+mn-lt"/>
          <a:ea typeface="+mn-ea"/>
          <a:cs typeface="+mn-cs"/>
        </a:defRPr>
      </a:lvl8pPr>
      <a:lvl9pPr marL="2741737" algn="l" defTabSz="685434" rtl="0" eaLnBrk="1" latinLnBrk="0" hangingPunct="1">
        <a:defRPr sz="1349"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19.xml><?xml version="1.0" encoding="utf-8"?>
<p:sldMaster xmlns:a="http://schemas.openxmlformats.org/drawingml/2006/main" xmlns:r="http://schemas.openxmlformats.org/officeDocument/2006/relationships" xmlns:p="http://schemas.openxmlformats.org/presentationml/2006/main" preserve="1">
  <p:cSld>
    <p:bg>
      <p:bgPr>
        <a:solidFill>
          <a:schemeClr val="tx2"/>
        </a:solidFill>
        <a:effectLst/>
      </p:bgPr>
    </p:bg>
    <p:spTree>
      <p:nvGrpSpPr>
        <p:cNvPr id="1" name=""/>
        <p:cNvGrpSpPr/>
        <p:nvPr/>
      </p:nvGrpSpPr>
      <p:grpSpPr>
        <a:xfrm>
          <a:off x="0" y="0"/>
          <a:ext cx="0" cy="0"/>
          <a:chOff x="0" y="0"/>
          <a:chExt cx="0" cy="0"/>
        </a:xfrm>
      </p:grpSpPr>
      <p:sp>
        <p:nvSpPr>
          <p:cNvPr id="12" name="Title Placeholder 1"/>
          <p:cNvSpPr>
            <a:spLocks noGrp="1"/>
          </p:cNvSpPr>
          <p:nvPr>
            <p:ph type="title"/>
          </p:nvPr>
        </p:nvSpPr>
        <p:spPr>
          <a:xfrm>
            <a:off x="609919" y="201600"/>
            <a:ext cx="10982751" cy="860400"/>
          </a:xfrm>
          <a:prstGeom prst="rect">
            <a:avLst/>
          </a:prstGeom>
        </p:spPr>
        <p:txBody>
          <a:bodyPr vert="horz" lIns="0" tIns="0" rIns="0" bIns="0" rtlCol="0" anchor="t" anchorCtr="0">
            <a:noAutofit/>
          </a:bodyPr>
          <a:lstStyle/>
          <a:p>
            <a:r>
              <a:rPr lang="en-US"/>
              <a:t>Click to edit Master title style</a:t>
            </a:r>
            <a:endParaRPr lang="en-GB" dirty="0"/>
          </a:p>
        </p:txBody>
      </p:sp>
      <p:sp>
        <p:nvSpPr>
          <p:cNvPr id="13" name="Text Placeholder 2"/>
          <p:cNvSpPr>
            <a:spLocks noGrp="1"/>
          </p:cNvSpPr>
          <p:nvPr>
            <p:ph type="body" idx="1"/>
          </p:nvPr>
        </p:nvSpPr>
        <p:spPr>
          <a:xfrm>
            <a:off x="609918" y="1425600"/>
            <a:ext cx="10978515" cy="4698976"/>
          </a:xfrm>
          <a:prstGeom prst="rect">
            <a:avLst/>
          </a:prstGeom>
        </p:spPr>
        <p:txBody>
          <a:bodyPr vert="horz" lIns="0" tIns="0" rIns="0" bIns="0" rtlCol="0" anchor="t" anchorCtr="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5" name="TextBox 14"/>
          <p:cNvSpPr txBox="1"/>
          <p:nvPr/>
        </p:nvSpPr>
        <p:spPr>
          <a:xfrm>
            <a:off x="609917" y="6496184"/>
            <a:ext cx="963670" cy="201168"/>
          </a:xfrm>
          <a:prstGeom prst="rect">
            <a:avLst/>
          </a:prstGeom>
          <a:noFill/>
        </p:spPr>
        <p:txBody>
          <a:bodyPr vert="horz" wrap="square" lIns="0" tIns="0" rIns="0" bIns="0" rtlCol="0" anchor="t" anchorCtr="0">
            <a:noAutofit/>
          </a:bodyPr>
          <a:lstStyle/>
          <a:p>
            <a:r>
              <a:rPr lang="en-GB" sz="1100" dirty="0">
                <a:solidFill>
                  <a:schemeClr val="bg1"/>
                </a:solidFill>
                <a:latin typeface="+mn-lt"/>
                <a:cs typeface="Arial" pitchFamily="34" charset="0"/>
              </a:rPr>
              <a:t>Page </a:t>
            </a:r>
            <a:fld id="{9AE4D82F-B047-469B-AC52-A46321747EAF}" type="slidenum">
              <a:rPr lang="en-GB" sz="1100" smtClean="0">
                <a:solidFill>
                  <a:schemeClr val="bg1"/>
                </a:solidFill>
                <a:latin typeface="+mn-lt"/>
                <a:cs typeface="Arial" pitchFamily="34" charset="0"/>
              </a:rPr>
              <a:pPr/>
              <a:t>‹#›</a:t>
            </a:fld>
            <a:endParaRPr lang="en-GB" sz="1100" dirty="0">
              <a:solidFill>
                <a:schemeClr val="bg1"/>
              </a:solidFill>
              <a:latin typeface="+mn-lt"/>
              <a:cs typeface="Arial" pitchFamily="34" charset="0"/>
            </a:endParaRPr>
          </a:p>
        </p:txBody>
      </p:sp>
      <p:sp>
        <p:nvSpPr>
          <p:cNvPr id="11" name="Date Placeholder 12"/>
          <p:cNvSpPr txBox="1">
            <a:spLocks/>
          </p:cNvSpPr>
          <p:nvPr userDrawn="1"/>
        </p:nvSpPr>
        <p:spPr>
          <a:xfrm>
            <a:off x="1624568" y="6496184"/>
            <a:ext cx="1585786" cy="201168"/>
          </a:xfrm>
          <a:prstGeom prst="rect">
            <a:avLst/>
          </a:prstGeom>
        </p:spPr>
        <p:txBody>
          <a:bodyPr vert="horz" wrap="none" lIns="0" tIns="0" rIns="0" bIns="0" rtlCol="0" anchor="t" anchorCtr="0">
            <a:noAutofit/>
          </a:bodyPr>
          <a:lstStyle>
            <a:defPPr>
              <a:defRPr lang="en-US"/>
            </a:defPPr>
            <a:lvl1pPr>
              <a:defRPr sz="1100">
                <a:solidFill>
                  <a:schemeClr val="bg1"/>
                </a:solidFill>
                <a:cs typeface="Arial" pitchFamily="34" charset="0"/>
              </a:defRPr>
            </a:lvl1pPr>
          </a:lstStyle>
          <a:p>
            <a:pPr lvl="0"/>
            <a:fld id="{F908784D-7D7C-4932-9E68-E2D40B5EE647}" type="datetime3">
              <a:rPr lang="en-US" sz="1100" smtClean="0"/>
              <a:t>19 April 2021</a:t>
            </a:fld>
            <a:endParaRPr lang="en-US" sz="1100" dirty="0"/>
          </a:p>
        </p:txBody>
      </p:sp>
    </p:spTree>
    <p:extLst>
      <p:ext uri="{BB962C8B-B14F-4D97-AF65-F5344CB8AC3E}">
        <p14:creationId xmlns:p14="http://schemas.microsoft.com/office/powerpoint/2010/main" val="2770654169"/>
      </p:ext>
    </p:extLst>
  </p:cSld>
  <p:clrMap bg1="lt1" tx1="dk1" bg2="lt2" tx2="dk2" accent1="accent1" accent2="accent2" accent3="accent3" accent4="accent4" accent5="accent5" accent6="accent6" hlink="hlink" folHlink="folHlink"/>
  <p:sldLayoutIdLst>
    <p:sldLayoutId id="2147484353" r:id="rId1"/>
    <p:sldLayoutId id="2147484354" r:id="rId2"/>
    <p:sldLayoutId id="2147484355" r:id="rId3"/>
    <p:sldLayoutId id="2147484356" r:id="rId4"/>
    <p:sldLayoutId id="2147484357" r:id="rId5"/>
    <p:sldLayoutId id="2147484358" r:id="rId6"/>
    <p:sldLayoutId id="2147484359" r:id="rId7"/>
    <p:sldLayoutId id="2147484360" r:id="rId8"/>
    <p:sldLayoutId id="2147484361" r:id="rId9"/>
    <p:sldLayoutId id="2147484362" r:id="rId10"/>
    <p:sldLayoutId id="2147484363" r:id="rId11"/>
    <p:sldLayoutId id="2147484364" r:id="rId12"/>
    <p:sldLayoutId id="2147484365" r:id="rId13"/>
    <p:sldLayoutId id="2147484366" r:id="rId14"/>
  </p:sldLayoutIdLst>
  <p:hf sldNum="0" hdr="0" ftr="0" dt="0"/>
  <p:txStyles>
    <p:titleStyle>
      <a:lvl1pPr algn="l" defTabSz="914400" rtl="0" eaLnBrk="1" latinLnBrk="0" hangingPunct="1">
        <a:lnSpc>
          <a:spcPct val="85000"/>
        </a:lnSpc>
        <a:spcBef>
          <a:spcPct val="0"/>
        </a:spcBef>
        <a:buNone/>
        <a:defRPr sz="3000" b="1" kern="1200">
          <a:solidFill>
            <a:schemeClr val="bg1"/>
          </a:solidFill>
          <a:latin typeface="+mn-lt"/>
          <a:ea typeface="+mj-ea"/>
          <a:cs typeface="Arial" pitchFamily="34" charset="0"/>
        </a:defRPr>
      </a:lvl1pPr>
    </p:titleStyle>
    <p:bodyStyle>
      <a:lvl1pPr marL="356616" indent="-356616" algn="l" defTabSz="914400" rtl="0" eaLnBrk="1" latinLnBrk="0" hangingPunct="1">
        <a:spcBef>
          <a:spcPct val="20000"/>
        </a:spcBef>
        <a:buClr>
          <a:schemeClr val="accent2"/>
        </a:buClr>
        <a:buSzPct val="70000"/>
        <a:buFont typeface="Arial" pitchFamily="34" charset="0"/>
        <a:buChar char="►"/>
        <a:defRPr sz="2400" kern="1200">
          <a:solidFill>
            <a:schemeClr val="bg1"/>
          </a:solidFill>
          <a:latin typeface="+mn-lt"/>
          <a:ea typeface="+mn-ea"/>
          <a:cs typeface="Arial" pitchFamily="34" charset="0"/>
        </a:defRPr>
      </a:lvl1pPr>
      <a:lvl2pPr marL="713232" indent="-356616" algn="l" defTabSz="914400" rtl="0" eaLnBrk="1" latinLnBrk="0" hangingPunct="1">
        <a:spcBef>
          <a:spcPct val="20000"/>
        </a:spcBef>
        <a:buClr>
          <a:schemeClr val="accent2"/>
        </a:buClr>
        <a:buSzPct val="70000"/>
        <a:buFont typeface="Arial" pitchFamily="34" charset="0"/>
        <a:buChar char="►"/>
        <a:defRPr sz="2000" kern="1200">
          <a:solidFill>
            <a:schemeClr val="bg1"/>
          </a:solidFill>
          <a:latin typeface="+mn-lt"/>
          <a:ea typeface="+mn-ea"/>
          <a:cs typeface="Arial" pitchFamily="34" charset="0"/>
        </a:defRPr>
      </a:lvl2pPr>
      <a:lvl3pPr marL="1069848" indent="-356616" algn="l" defTabSz="914400" rtl="0" eaLnBrk="1" latinLnBrk="0" hangingPunct="1">
        <a:spcBef>
          <a:spcPct val="20000"/>
        </a:spcBef>
        <a:buClr>
          <a:schemeClr val="accent2"/>
        </a:buClr>
        <a:buSzPct val="70000"/>
        <a:buFont typeface="Arial" pitchFamily="34" charset="0"/>
        <a:buChar char="►"/>
        <a:defRPr sz="1800" kern="1200">
          <a:solidFill>
            <a:schemeClr val="bg1"/>
          </a:solidFill>
          <a:latin typeface="+mn-lt"/>
          <a:ea typeface="+mn-ea"/>
          <a:cs typeface="Arial" pitchFamily="34" charset="0"/>
        </a:defRPr>
      </a:lvl3pPr>
      <a:lvl4pPr marL="1426464" indent="-356616" algn="l" defTabSz="914400" rtl="0" eaLnBrk="1" latinLnBrk="0" hangingPunct="1">
        <a:spcBef>
          <a:spcPct val="20000"/>
        </a:spcBef>
        <a:buClr>
          <a:schemeClr val="accent2"/>
        </a:buClr>
        <a:buSzPct val="70000"/>
        <a:buFont typeface="Arial" pitchFamily="34" charset="0"/>
        <a:buChar char="►"/>
        <a:defRPr sz="1600" kern="1200">
          <a:solidFill>
            <a:schemeClr val="bg1"/>
          </a:solidFill>
          <a:latin typeface="+mn-lt"/>
          <a:ea typeface="+mn-ea"/>
          <a:cs typeface="Arial" pitchFamily="34" charset="0"/>
        </a:defRPr>
      </a:lvl4pPr>
      <a:lvl5pPr marL="1783080" indent="-356616" algn="l" defTabSz="914400" rtl="0" eaLnBrk="1" latinLnBrk="0" hangingPunct="1">
        <a:spcBef>
          <a:spcPct val="20000"/>
        </a:spcBef>
        <a:buClr>
          <a:schemeClr val="accent2"/>
        </a:buClr>
        <a:buSzPct val="70000"/>
        <a:buFont typeface="Arial" pitchFamily="34" charset="0"/>
        <a:buChar char="►"/>
        <a:defRPr sz="1600" kern="1200">
          <a:solidFill>
            <a:schemeClr val="bg1"/>
          </a:solidFill>
          <a:latin typeface="+mn-lt"/>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918" y="294200"/>
            <a:ext cx="10978515" cy="590880"/>
          </a:xfrm>
          <a:prstGeom prst="rect">
            <a:avLst/>
          </a:prstGeom>
        </p:spPr>
        <p:txBody>
          <a:bodyPr vert="horz" lIns="0" tIns="0" rIns="0" bIns="0" rtlCol="0" anchor="t" anchorCtr="0">
            <a:noAutofit/>
          </a:bodyPr>
          <a:lstStyle/>
          <a:p>
            <a:r>
              <a:rPr lang="en-US" dirty="0"/>
              <a:t>Click to edit Master title style</a:t>
            </a:r>
            <a:endParaRPr lang="en-GB" dirty="0"/>
          </a:p>
        </p:txBody>
      </p:sp>
      <p:sp>
        <p:nvSpPr>
          <p:cNvPr id="3" name="Text Placeholder 2"/>
          <p:cNvSpPr>
            <a:spLocks noGrp="1"/>
          </p:cNvSpPr>
          <p:nvPr>
            <p:ph type="body" idx="1"/>
          </p:nvPr>
        </p:nvSpPr>
        <p:spPr>
          <a:xfrm>
            <a:off x="609918" y="1137920"/>
            <a:ext cx="10978515" cy="4947920"/>
          </a:xfrm>
          <a:prstGeom prst="rect">
            <a:avLst/>
          </a:prstGeom>
        </p:spPr>
        <p:txBody>
          <a:bodyPr vert="horz" lIns="0" tIns="0" rIns="0" bIns="0" rtlCol="0" anchor="t" anchorCtr="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grpSp>
        <p:nvGrpSpPr>
          <p:cNvPr id="14" name="Group 4">
            <a:extLst>
              <a:ext uri="{FF2B5EF4-FFF2-40B4-BE49-F238E27FC236}">
                <a16:creationId xmlns:a16="http://schemas.microsoft.com/office/drawing/2014/main" id="{7E89FB01-0304-4B7A-83F4-087FD710583C}"/>
              </a:ext>
            </a:extLst>
          </p:cNvPr>
          <p:cNvGrpSpPr>
            <a:grpSpLocks noChangeAspect="1"/>
          </p:cNvGrpSpPr>
          <p:nvPr userDrawn="1"/>
        </p:nvGrpSpPr>
        <p:grpSpPr bwMode="auto">
          <a:xfrm>
            <a:off x="11287125" y="6356350"/>
            <a:ext cx="303213" cy="311150"/>
            <a:chOff x="7110" y="4004"/>
            <a:chExt cx="191" cy="196"/>
          </a:xfrm>
        </p:grpSpPr>
        <p:sp>
          <p:nvSpPr>
            <p:cNvPr id="15" name="Freeform 5">
              <a:extLst>
                <a:ext uri="{FF2B5EF4-FFF2-40B4-BE49-F238E27FC236}">
                  <a16:creationId xmlns:a16="http://schemas.microsoft.com/office/drawing/2014/main" id="{4DE1CE93-8A80-4A24-92CA-71C05E453718}"/>
                </a:ext>
              </a:extLst>
            </p:cNvPr>
            <p:cNvSpPr>
              <a:spLocks/>
            </p:cNvSpPr>
            <p:nvPr userDrawn="1"/>
          </p:nvSpPr>
          <p:spPr bwMode="auto">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 name="Freeform 6">
              <a:extLst>
                <a:ext uri="{FF2B5EF4-FFF2-40B4-BE49-F238E27FC236}">
                  <a16:creationId xmlns:a16="http://schemas.microsoft.com/office/drawing/2014/main" id="{769AC85D-6BA0-4E5B-A206-FB7E85E0DDBE}"/>
                </a:ext>
              </a:extLst>
            </p:cNvPr>
            <p:cNvSpPr>
              <a:spLocks/>
            </p:cNvSpPr>
            <p:nvPr userDrawn="1"/>
          </p:nvSpPr>
          <p:spPr bwMode="auto">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rgbClr val="2E2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7" name="Freeform 7">
              <a:extLst>
                <a:ext uri="{FF2B5EF4-FFF2-40B4-BE49-F238E27FC236}">
                  <a16:creationId xmlns:a16="http://schemas.microsoft.com/office/drawing/2014/main" id="{5A99D1FF-A731-4C56-AEC5-4C61FAC74874}"/>
                </a:ext>
              </a:extLst>
            </p:cNvPr>
            <p:cNvSpPr>
              <a:spLocks/>
            </p:cNvSpPr>
            <p:nvPr userDrawn="1"/>
          </p:nvSpPr>
          <p:spPr bwMode="auto">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rgbClr val="2E2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
        <p:nvSpPr>
          <p:cNvPr id="20" name="Date Placeholder 3">
            <a:extLst>
              <a:ext uri="{FF2B5EF4-FFF2-40B4-BE49-F238E27FC236}">
                <a16:creationId xmlns:a16="http://schemas.microsoft.com/office/drawing/2014/main" id="{7FA7D49F-D989-4CDB-9335-913430F7425F}"/>
              </a:ext>
            </a:extLst>
          </p:cNvPr>
          <p:cNvSpPr>
            <a:spLocks noGrp="1"/>
          </p:cNvSpPr>
          <p:nvPr>
            <p:ph type="dt" sz="half" idx="2"/>
          </p:nvPr>
        </p:nvSpPr>
        <p:spPr>
          <a:xfrm>
            <a:off x="1428928" y="6471244"/>
            <a:ext cx="1191258"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fld id="{A7100257-1BC6-4873-8F55-DA97C4F73818}" type="datetime3">
              <a:rPr lang="en-US" smtClean="0"/>
              <a:t>19 April 2021</a:t>
            </a:fld>
            <a:endParaRPr lang="en-IN" dirty="0"/>
          </a:p>
        </p:txBody>
      </p:sp>
      <p:sp>
        <p:nvSpPr>
          <p:cNvPr id="21" name="Footer Placeholder 4">
            <a:extLst>
              <a:ext uri="{FF2B5EF4-FFF2-40B4-BE49-F238E27FC236}">
                <a16:creationId xmlns:a16="http://schemas.microsoft.com/office/drawing/2014/main" id="{26944631-E8AF-4601-B721-3347E3AFB2F4}"/>
              </a:ext>
            </a:extLst>
          </p:cNvPr>
          <p:cNvSpPr>
            <a:spLocks noGrp="1"/>
          </p:cNvSpPr>
          <p:nvPr>
            <p:ph type="ftr" sz="quarter" idx="3"/>
          </p:nvPr>
        </p:nvSpPr>
        <p:spPr>
          <a:xfrm>
            <a:off x="3239188" y="6471244"/>
            <a:ext cx="3086100"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r>
              <a:rPr lang="en-IN" dirty="0"/>
              <a:t>Incentives available in India</a:t>
            </a:r>
          </a:p>
        </p:txBody>
      </p:sp>
      <p:sp>
        <p:nvSpPr>
          <p:cNvPr id="22" name="Slide Number Placeholder 5">
            <a:extLst>
              <a:ext uri="{FF2B5EF4-FFF2-40B4-BE49-F238E27FC236}">
                <a16:creationId xmlns:a16="http://schemas.microsoft.com/office/drawing/2014/main" id="{1E733AAD-1BCD-417D-A2A4-521F133E28CB}"/>
              </a:ext>
            </a:extLst>
          </p:cNvPr>
          <p:cNvSpPr>
            <a:spLocks noGrp="1"/>
          </p:cNvSpPr>
          <p:nvPr>
            <p:ph type="sldNum" sz="quarter" idx="4"/>
          </p:nvPr>
        </p:nvSpPr>
        <p:spPr>
          <a:xfrm>
            <a:off x="617221" y="6471244"/>
            <a:ext cx="663066" cy="180000"/>
          </a:xfrm>
          <a:prstGeom prst="rect">
            <a:avLst/>
          </a:prstGeom>
        </p:spPr>
        <p:txBody>
          <a:bodyPr/>
          <a:lstStyle>
            <a:lvl1pPr marL="0" algn="l" defTabSz="914400" rtl="0" eaLnBrk="1" latinLnBrk="0" hangingPunct="1">
              <a:defRPr lang="en-GB" sz="800" kern="1200" smtClean="0">
                <a:solidFill>
                  <a:schemeClr val="bg1"/>
                </a:solidFill>
                <a:latin typeface="EYInterstate" panose="02000503020000020004" pitchFamily="2" charset="0"/>
                <a:ea typeface="+mn-ea"/>
                <a:cs typeface="+mn-cs"/>
              </a:defRPr>
            </a:lvl1p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2945010009"/>
      </p:ext>
    </p:extLst>
  </p:cSld>
  <p:clrMap bg1="lt1" tx1="dk1" bg2="lt2" tx2="dk2" accent1="accent1" accent2="accent2" accent3="accent3" accent4="accent4" accent5="accent5" accent6="accent6" hlink="hlink" folHlink="folHlink"/>
  <p:sldLayoutIdLst>
    <p:sldLayoutId id="2147483893" r:id="rId1"/>
    <p:sldLayoutId id="2147483894" r:id="rId2"/>
    <p:sldLayoutId id="2147483895" r:id="rId3"/>
    <p:sldLayoutId id="2147483896" r:id="rId4"/>
    <p:sldLayoutId id="2147483897" r:id="rId5"/>
    <p:sldLayoutId id="2147483898" r:id="rId6"/>
    <p:sldLayoutId id="2147483899" r:id="rId7"/>
    <p:sldLayoutId id="2147483900" r:id="rId8"/>
    <p:sldLayoutId id="2147483901" r:id="rId9"/>
    <p:sldLayoutId id="2147483903" r:id="rId10"/>
    <p:sldLayoutId id="2147483919" r:id="rId11"/>
    <p:sldLayoutId id="2147483922" r:id="rId12"/>
    <p:sldLayoutId id="2147483924" r:id="rId13"/>
    <p:sldLayoutId id="2147483904" r:id="rId14"/>
    <p:sldLayoutId id="2147483905" r:id="rId15"/>
    <p:sldLayoutId id="2147483906" r:id="rId16"/>
    <p:sldLayoutId id="2147483907" r:id="rId17"/>
    <p:sldLayoutId id="2147483908" r:id="rId18"/>
    <p:sldLayoutId id="2147483909" r:id="rId19"/>
    <p:sldLayoutId id="2147483910" r:id="rId20"/>
    <p:sldLayoutId id="2147483911" r:id="rId21"/>
    <p:sldLayoutId id="2147483912" r:id="rId22"/>
    <p:sldLayoutId id="2147483913" r:id="rId23"/>
    <p:sldLayoutId id="2147483914" r:id="rId24"/>
    <p:sldLayoutId id="2147483915" r:id="rId25"/>
    <p:sldLayoutId id="2147483916" r:id="rId26"/>
    <p:sldLayoutId id="2147483917" r:id="rId27"/>
    <p:sldLayoutId id="2147483918" r:id="rId28"/>
    <p:sldLayoutId id="2147483920" r:id="rId29"/>
  </p:sldLayoutIdLst>
  <p:hf hdr="0"/>
  <p:txStyles>
    <p:title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p:titleStyle>
    <p:bodyStyle>
      <a:lvl1pPr marL="356616"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20.xml><?xml version="1.0" encoding="utf-8"?>
<p:sldMaster xmlns:a="http://schemas.openxmlformats.org/drawingml/2006/main" xmlns:r="http://schemas.openxmlformats.org/officeDocument/2006/relationships" xmlns:p="http://schemas.openxmlformats.org/presentationml/2006/main" preserve="1">
  <p:cSld>
    <p:bg>
      <p:bgPr>
        <a:solidFill>
          <a:schemeClr val="tx2"/>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918" y="201600"/>
            <a:ext cx="10978515" cy="860400"/>
          </a:xfrm>
          <a:prstGeom prst="rect">
            <a:avLst/>
          </a:prstGeom>
        </p:spPr>
        <p:txBody>
          <a:bodyPr vert="horz" lIns="0" tIns="0" rIns="0" bIns="0" rtlCol="0" anchor="t" anchorCtr="0">
            <a:noAutofit/>
          </a:bodyPr>
          <a:lstStyle/>
          <a:p>
            <a:r>
              <a:rPr lang="en-US"/>
              <a:t>Click to edit Master title style</a:t>
            </a:r>
            <a:endParaRPr lang="en-GB" dirty="0"/>
          </a:p>
        </p:txBody>
      </p:sp>
      <p:sp>
        <p:nvSpPr>
          <p:cNvPr id="3" name="Text Placeholder 2"/>
          <p:cNvSpPr>
            <a:spLocks noGrp="1"/>
          </p:cNvSpPr>
          <p:nvPr>
            <p:ph type="body" idx="1"/>
          </p:nvPr>
        </p:nvSpPr>
        <p:spPr>
          <a:xfrm>
            <a:off x="609918" y="1425600"/>
            <a:ext cx="10978515" cy="4700016"/>
          </a:xfrm>
          <a:prstGeom prst="rect">
            <a:avLst/>
          </a:prstGeom>
        </p:spPr>
        <p:txBody>
          <a:bodyPr vert="horz" lIns="0" tIns="0" rIns="0" bIns="0" rtlCol="0" anchor="t" anchorCtr="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7" name="TextBox 6"/>
          <p:cNvSpPr txBox="1"/>
          <p:nvPr/>
        </p:nvSpPr>
        <p:spPr>
          <a:xfrm>
            <a:off x="609918" y="6519672"/>
            <a:ext cx="885600" cy="201168"/>
          </a:xfrm>
          <a:prstGeom prst="rect">
            <a:avLst/>
          </a:prstGeom>
          <a:noFill/>
        </p:spPr>
        <p:txBody>
          <a:bodyPr wrap="square" lIns="0" tIns="0" rIns="0" bIns="0" rtlCol="0" anchor="t" anchorCtr="0">
            <a:noAutofit/>
          </a:bodyPr>
          <a:lstStyle/>
          <a:p>
            <a:r>
              <a:rPr lang="en-GB" sz="1100" dirty="0">
                <a:solidFill>
                  <a:schemeClr val="bg1"/>
                </a:solidFill>
                <a:latin typeface="+mn-lt"/>
              </a:rPr>
              <a:t>Page </a:t>
            </a:r>
            <a:fld id="{9AE4D82F-B047-469B-AC52-A46321747EAF}" type="slidenum">
              <a:rPr lang="en-GB" sz="1100" smtClean="0">
                <a:solidFill>
                  <a:schemeClr val="bg1"/>
                </a:solidFill>
                <a:latin typeface="+mn-lt"/>
              </a:rPr>
              <a:pPr/>
              <a:t>‹#›</a:t>
            </a:fld>
            <a:endParaRPr lang="en-GB" sz="1100" dirty="0">
              <a:solidFill>
                <a:schemeClr val="bg1"/>
              </a:solidFill>
              <a:latin typeface="+mn-lt"/>
            </a:endParaRPr>
          </a:p>
        </p:txBody>
      </p:sp>
      <p:pic>
        <p:nvPicPr>
          <p:cNvPr id="12" name="Picture 11"/>
          <p:cNvPicPr>
            <a:picLocks noChangeAspect="1"/>
          </p:cNvPicPr>
          <p:nvPr/>
        </p:nvPicPr>
        <p:blipFill>
          <a:blip r:embed="rId19" cstate="print">
            <a:extLst>
              <a:ext uri="{28A0092B-C50C-407E-A947-70E740481C1C}">
                <a14:useLocalDpi xmlns:a14="http://schemas.microsoft.com/office/drawing/2010/main" val="0"/>
              </a:ext>
            </a:extLst>
          </a:blip>
          <a:stretch>
            <a:fillRect/>
          </a:stretch>
        </p:blipFill>
        <p:spPr>
          <a:xfrm>
            <a:off x="11190960" y="6327648"/>
            <a:ext cx="399919" cy="408838"/>
          </a:xfrm>
          <a:prstGeom prst="rect">
            <a:avLst/>
          </a:prstGeom>
        </p:spPr>
      </p:pic>
    </p:spTree>
    <p:extLst>
      <p:ext uri="{BB962C8B-B14F-4D97-AF65-F5344CB8AC3E}">
        <p14:creationId xmlns:p14="http://schemas.microsoft.com/office/powerpoint/2010/main" val="4187868335"/>
      </p:ext>
    </p:extLst>
  </p:cSld>
  <p:clrMap bg1="lt1" tx1="dk1" bg2="lt2" tx2="dk2" accent1="accent1" accent2="accent2" accent3="accent3" accent4="accent4" accent5="accent5" accent6="accent6" hlink="hlink" folHlink="folHlink"/>
  <p:sldLayoutIdLst>
    <p:sldLayoutId id="2147484368" r:id="rId1"/>
    <p:sldLayoutId id="2147484369" r:id="rId2"/>
    <p:sldLayoutId id="2147484370" r:id="rId3"/>
    <p:sldLayoutId id="2147484371" r:id="rId4"/>
    <p:sldLayoutId id="2147484372" r:id="rId5"/>
    <p:sldLayoutId id="2147484373" r:id="rId6"/>
    <p:sldLayoutId id="2147484374" r:id="rId7"/>
    <p:sldLayoutId id="2147484375" r:id="rId8"/>
    <p:sldLayoutId id="2147484376" r:id="rId9"/>
    <p:sldLayoutId id="2147484377" r:id="rId10"/>
    <p:sldLayoutId id="2147484378" r:id="rId11"/>
    <p:sldLayoutId id="2147484379" r:id="rId12"/>
    <p:sldLayoutId id="2147484380" r:id="rId13"/>
    <p:sldLayoutId id="2147484381" r:id="rId14"/>
    <p:sldLayoutId id="2147484382" r:id="rId15"/>
    <p:sldLayoutId id="2147484383" r:id="rId16"/>
    <p:sldLayoutId id="2147484384" r:id="rId17"/>
  </p:sldLayoutIdLst>
  <p:hf sldNum="0" hdr="0"/>
  <p:txStyles>
    <p:titleStyle>
      <a:lvl1pPr algn="l" defTabSz="914400" rtl="0" eaLnBrk="1" latinLnBrk="0" hangingPunct="1">
        <a:lnSpc>
          <a:spcPct val="85000"/>
        </a:lnSpc>
        <a:spcBef>
          <a:spcPct val="0"/>
        </a:spcBef>
        <a:buNone/>
        <a:defRPr sz="3000" b="1" kern="1200">
          <a:solidFill>
            <a:schemeClr val="bg1"/>
          </a:solidFill>
          <a:latin typeface="+mn-lt"/>
          <a:ea typeface="+mj-ea"/>
          <a:cs typeface="Arial" pitchFamily="34" charset="0"/>
        </a:defRPr>
      </a:lvl1pPr>
    </p:titleStyle>
    <p:bodyStyle>
      <a:lvl1pPr marL="356616" indent="-356616" algn="l" defTabSz="914400" rtl="0" eaLnBrk="1" latinLnBrk="0" hangingPunct="1">
        <a:spcBef>
          <a:spcPct val="20000"/>
        </a:spcBef>
        <a:buClr>
          <a:schemeClr val="accent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accent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accent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accent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accent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919" y="294200"/>
            <a:ext cx="10978515" cy="590880"/>
          </a:xfrm>
          <a:prstGeom prst="rect">
            <a:avLst/>
          </a:prstGeom>
        </p:spPr>
        <p:txBody>
          <a:bodyPr vert="horz" lIns="0" tIns="0" rIns="0" bIns="0" rtlCol="0" anchor="t" anchorCtr="0">
            <a:noAutofit/>
          </a:bodyPr>
          <a:lstStyle/>
          <a:p>
            <a:r>
              <a:rPr lang="en-US" dirty="0"/>
              <a:t>Click to edit Master title style</a:t>
            </a:r>
            <a:endParaRPr lang="en-GB" dirty="0"/>
          </a:p>
        </p:txBody>
      </p:sp>
      <p:sp>
        <p:nvSpPr>
          <p:cNvPr id="3" name="Text Placeholder 2"/>
          <p:cNvSpPr>
            <a:spLocks noGrp="1"/>
          </p:cNvSpPr>
          <p:nvPr>
            <p:ph type="body" idx="1"/>
          </p:nvPr>
        </p:nvSpPr>
        <p:spPr>
          <a:xfrm>
            <a:off x="609919" y="1137920"/>
            <a:ext cx="10978515" cy="4947920"/>
          </a:xfrm>
          <a:prstGeom prst="rect">
            <a:avLst/>
          </a:prstGeom>
        </p:spPr>
        <p:txBody>
          <a:bodyPr vert="horz" lIns="0" tIns="0" rIns="0" bIns="0" rtlCol="0" anchor="t" anchorCtr="0">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grpSp>
        <p:nvGrpSpPr>
          <p:cNvPr id="21" name="Group 4">
            <a:extLst>
              <a:ext uri="{FF2B5EF4-FFF2-40B4-BE49-F238E27FC236}">
                <a16:creationId xmlns:a16="http://schemas.microsoft.com/office/drawing/2014/main" id="{070143FB-B49A-43B9-BDD0-6B34F1305A62}"/>
              </a:ext>
            </a:extLst>
          </p:cNvPr>
          <p:cNvGrpSpPr>
            <a:grpSpLocks noChangeAspect="1"/>
          </p:cNvGrpSpPr>
          <p:nvPr userDrawn="1"/>
        </p:nvGrpSpPr>
        <p:grpSpPr bwMode="auto">
          <a:xfrm>
            <a:off x="11051705" y="6327649"/>
            <a:ext cx="536727" cy="412867"/>
            <a:chOff x="7110" y="4004"/>
            <a:chExt cx="191" cy="196"/>
          </a:xfrm>
        </p:grpSpPr>
        <p:sp>
          <p:nvSpPr>
            <p:cNvPr id="22" name="Freeform 5">
              <a:extLst>
                <a:ext uri="{FF2B5EF4-FFF2-40B4-BE49-F238E27FC236}">
                  <a16:creationId xmlns:a16="http://schemas.microsoft.com/office/drawing/2014/main" id="{D9BF2560-A8D8-44C9-8115-BCB5085894F0}"/>
                </a:ext>
              </a:extLst>
            </p:cNvPr>
            <p:cNvSpPr>
              <a:spLocks/>
            </p:cNvSpPr>
            <p:nvPr userDrawn="1"/>
          </p:nvSpPr>
          <p:spPr bwMode="auto">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a:p>
          </p:txBody>
        </p:sp>
        <p:sp>
          <p:nvSpPr>
            <p:cNvPr id="23" name="Freeform 6">
              <a:extLst>
                <a:ext uri="{FF2B5EF4-FFF2-40B4-BE49-F238E27FC236}">
                  <a16:creationId xmlns:a16="http://schemas.microsoft.com/office/drawing/2014/main" id="{56D2A493-73F6-40BA-A4BE-DAEC44F3A257}"/>
                </a:ext>
              </a:extLst>
            </p:cNvPr>
            <p:cNvSpPr>
              <a:spLocks/>
            </p:cNvSpPr>
            <p:nvPr userDrawn="1"/>
          </p:nvSpPr>
          <p:spPr bwMode="auto">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a:p>
          </p:txBody>
        </p:sp>
        <p:sp>
          <p:nvSpPr>
            <p:cNvPr id="24" name="Freeform 7">
              <a:extLst>
                <a:ext uri="{FF2B5EF4-FFF2-40B4-BE49-F238E27FC236}">
                  <a16:creationId xmlns:a16="http://schemas.microsoft.com/office/drawing/2014/main" id="{C09A7C37-C954-457F-B80C-7BC99BEAE3BB}"/>
                </a:ext>
              </a:extLst>
            </p:cNvPr>
            <p:cNvSpPr>
              <a:spLocks/>
            </p:cNvSpPr>
            <p:nvPr userDrawn="1"/>
          </p:nvSpPr>
          <p:spPr bwMode="auto">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a:p>
          </p:txBody>
        </p:sp>
      </p:grpSp>
      <p:sp>
        <p:nvSpPr>
          <p:cNvPr id="16" name="Date Placeholder 3">
            <a:extLst>
              <a:ext uri="{FF2B5EF4-FFF2-40B4-BE49-F238E27FC236}">
                <a16:creationId xmlns:a16="http://schemas.microsoft.com/office/drawing/2014/main" id="{1CDCB3BA-A513-4554-9E26-04ABDDC121E6}"/>
              </a:ext>
            </a:extLst>
          </p:cNvPr>
          <p:cNvSpPr>
            <a:spLocks noGrp="1"/>
          </p:cNvSpPr>
          <p:nvPr>
            <p:ph type="dt" sz="half" idx="2"/>
          </p:nvPr>
        </p:nvSpPr>
        <p:spPr>
          <a:xfrm>
            <a:off x="2524382" y="6516456"/>
            <a:ext cx="1589171" cy="180000"/>
          </a:xfrm>
          <a:prstGeom prst="rect">
            <a:avLst/>
          </a:prstGeom>
        </p:spPr>
        <p:txBody>
          <a:bodyPr vert="horz" lIns="91440" tIns="45720" rIns="91440" bIns="45720" rtlCol="0" anchor="ctr"/>
          <a:lstStyle>
            <a:lvl1pPr marL="0" algn="l" defTabSz="914400" rtl="0" eaLnBrk="1" latinLnBrk="0" hangingPunct="1">
              <a:defRPr lang="en-IN" sz="800" kern="1200" smtClean="0">
                <a:solidFill>
                  <a:schemeClr val="bg1"/>
                </a:solidFill>
                <a:latin typeface="EYInterstate" panose="02000503020000020004" pitchFamily="2" charset="0"/>
                <a:ea typeface="+mn-ea"/>
                <a:cs typeface="+mn-cs"/>
              </a:defRPr>
            </a:lvl1pPr>
          </a:lstStyle>
          <a:p>
            <a:fld id="{AC60616C-F738-4195-9CBC-57322DFDB528}" type="datetime3">
              <a:rPr lang="en-US" smtClean="0"/>
              <a:t>19 April 2021</a:t>
            </a:fld>
            <a:endParaRPr lang="en-IN" dirty="0"/>
          </a:p>
        </p:txBody>
      </p:sp>
      <p:sp>
        <p:nvSpPr>
          <p:cNvPr id="17" name="Footer Placeholder 4">
            <a:extLst>
              <a:ext uri="{FF2B5EF4-FFF2-40B4-BE49-F238E27FC236}">
                <a16:creationId xmlns:a16="http://schemas.microsoft.com/office/drawing/2014/main" id="{658F79CF-3FBE-4C25-8F3A-14054DB240E1}"/>
              </a:ext>
            </a:extLst>
          </p:cNvPr>
          <p:cNvSpPr>
            <a:spLocks noGrp="1"/>
          </p:cNvSpPr>
          <p:nvPr>
            <p:ph type="ftr" sz="quarter" idx="3"/>
          </p:nvPr>
        </p:nvSpPr>
        <p:spPr>
          <a:xfrm>
            <a:off x="4431055" y="6516456"/>
            <a:ext cx="4116943" cy="180000"/>
          </a:xfrm>
          <a:prstGeom prst="rect">
            <a:avLst/>
          </a:prstGeom>
        </p:spPr>
        <p:txBody>
          <a:bodyPr vert="horz" lIns="91440" tIns="45720" rIns="91440" bIns="45720" rtlCol="0" anchor="ctr"/>
          <a:lstStyle>
            <a:lvl1pPr marL="0" algn="l" defTabSz="914400" rtl="0" eaLnBrk="1" latinLnBrk="0" hangingPunct="1">
              <a:defRPr lang="en-IN" sz="800" kern="1200" smtClean="0">
                <a:solidFill>
                  <a:schemeClr val="bg1"/>
                </a:solidFill>
                <a:latin typeface="EYInterstate" panose="02000503020000020004" pitchFamily="2" charset="0"/>
                <a:ea typeface="+mn-ea"/>
                <a:cs typeface="+mn-cs"/>
              </a:defRPr>
            </a:lvl1pPr>
          </a:lstStyle>
          <a:p>
            <a:r>
              <a:rPr lang="en-IN" dirty="0"/>
              <a:t>Incentives available in India</a:t>
            </a:r>
          </a:p>
        </p:txBody>
      </p:sp>
      <p:sp>
        <p:nvSpPr>
          <p:cNvPr id="18" name="Slide Number Placeholder 5">
            <a:extLst>
              <a:ext uri="{FF2B5EF4-FFF2-40B4-BE49-F238E27FC236}">
                <a16:creationId xmlns:a16="http://schemas.microsoft.com/office/drawing/2014/main" id="{0896A04B-A040-4017-99D1-DD33A2934ACB}"/>
              </a:ext>
            </a:extLst>
          </p:cNvPr>
          <p:cNvSpPr>
            <a:spLocks noGrp="1"/>
          </p:cNvSpPr>
          <p:nvPr>
            <p:ph type="sldNum" sz="quarter" idx="4"/>
          </p:nvPr>
        </p:nvSpPr>
        <p:spPr>
          <a:xfrm>
            <a:off x="484376" y="6516456"/>
            <a:ext cx="884548" cy="180000"/>
          </a:xfrm>
          <a:prstGeom prst="rect">
            <a:avLst/>
          </a:prstGeom>
        </p:spPr>
        <p:txBody>
          <a:bodyPr vert="horz" lIns="91440" tIns="45720" rIns="91440" bIns="45720" rtlCol="0" anchor="ctr"/>
          <a:lstStyle>
            <a:lvl1pPr marL="0" algn="l" defTabSz="914400" rtl="0" eaLnBrk="1" latinLnBrk="0" hangingPunct="1">
              <a:defRPr lang="en-GB" sz="800" kern="1200" smtClean="0">
                <a:solidFill>
                  <a:schemeClr val="bg1"/>
                </a:solidFill>
                <a:latin typeface="EYInterstate" panose="02000503020000020004" pitchFamily="2" charset="0"/>
                <a:ea typeface="+mn-ea"/>
                <a:cs typeface="+mn-cs"/>
              </a:defRPr>
            </a:lvl1p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45247345"/>
      </p:ext>
    </p:extLst>
  </p:cSld>
  <p:clrMap bg1="lt1" tx1="dk1" bg2="lt2" tx2="dk2" accent1="accent1" accent2="accent2" accent3="accent3" accent4="accent4" accent5="accent5" accent6="accent6" hlink="hlink" folHlink="folHlink"/>
  <p:sldLayoutIdLst>
    <p:sldLayoutId id="2147483969" r:id="rId1"/>
    <p:sldLayoutId id="2147483970" r:id="rId2"/>
    <p:sldLayoutId id="2147483971" r:id="rId3"/>
    <p:sldLayoutId id="2147483972" r:id="rId4"/>
    <p:sldLayoutId id="2147483973" r:id="rId5"/>
    <p:sldLayoutId id="2147483974" r:id="rId6"/>
    <p:sldLayoutId id="2147483975" r:id="rId7"/>
    <p:sldLayoutId id="2147483976" r:id="rId8"/>
    <p:sldLayoutId id="2147483977" r:id="rId9"/>
    <p:sldLayoutId id="2147483978" r:id="rId10"/>
    <p:sldLayoutId id="2147483979" r:id="rId11"/>
    <p:sldLayoutId id="2147483980" r:id="rId12"/>
    <p:sldLayoutId id="2147483981" r:id="rId13"/>
    <p:sldLayoutId id="2147483982" r:id="rId14"/>
    <p:sldLayoutId id="2147483983" r:id="rId15"/>
    <p:sldLayoutId id="2147483984" r:id="rId16"/>
    <p:sldLayoutId id="2147483985" r:id="rId17"/>
    <p:sldLayoutId id="2147483986" r:id="rId18"/>
    <p:sldLayoutId id="2147483987" r:id="rId19"/>
    <p:sldLayoutId id="2147483988" r:id="rId20"/>
    <p:sldLayoutId id="2147483989" r:id="rId21"/>
    <p:sldLayoutId id="2147483990" r:id="rId22"/>
    <p:sldLayoutId id="2147483991" r:id="rId23"/>
    <p:sldLayoutId id="2147483992" r:id="rId24"/>
    <p:sldLayoutId id="2147483993" r:id="rId25"/>
    <p:sldLayoutId id="2147483994" r:id="rId26"/>
    <p:sldLayoutId id="2147483995" r:id="rId27"/>
    <p:sldLayoutId id="2147483998" r:id="rId28"/>
    <p:sldLayoutId id="2147483999" r:id="rId29"/>
    <p:sldLayoutId id="2147484000" r:id="rId30"/>
    <p:sldLayoutId id="2147484001" r:id="rId31"/>
    <p:sldLayoutId id="2147484002" r:id="rId32"/>
  </p:sldLayoutIdLst>
  <p:hf hdr="0"/>
  <p:txStyles>
    <p:titleStyle>
      <a:lvl1pPr algn="l" defTabSz="685434" rtl="0" eaLnBrk="1" latinLnBrk="0" hangingPunct="1">
        <a:lnSpc>
          <a:spcPct val="85000"/>
        </a:lnSpc>
        <a:spcBef>
          <a:spcPct val="0"/>
        </a:spcBef>
        <a:buNone/>
        <a:defRPr sz="1799" b="0" kern="1200">
          <a:solidFill>
            <a:schemeClr val="bg1"/>
          </a:solidFill>
          <a:latin typeface="EYInterstate Light" panose="02000506000000020004" pitchFamily="2" charset="0"/>
          <a:ea typeface="+mj-ea"/>
          <a:cs typeface="Arial" pitchFamily="34" charset="0"/>
        </a:defRPr>
      </a:lvl1pPr>
    </p:titleStyle>
    <p:bodyStyle>
      <a:lvl1pPr marL="267319" indent="-267319" algn="l" defTabSz="685434" rtl="0" eaLnBrk="1" latinLnBrk="0" hangingPunct="1">
        <a:spcBef>
          <a:spcPct val="20000"/>
        </a:spcBef>
        <a:buClr>
          <a:schemeClr val="tx2"/>
        </a:buClr>
        <a:buSzPct val="70000"/>
        <a:buFont typeface="Arial" pitchFamily="34" charset="0"/>
        <a:buChar char="►"/>
        <a:defRPr sz="1499" kern="1200">
          <a:solidFill>
            <a:schemeClr val="bg1"/>
          </a:solidFill>
          <a:latin typeface="EYInterstate Light" panose="02000506000000020004" pitchFamily="2" charset="0"/>
          <a:ea typeface="+mn-ea"/>
          <a:cs typeface="+mn-cs"/>
        </a:defRPr>
      </a:lvl1pPr>
      <a:lvl2pPr marL="534639" indent="-267319" algn="l" defTabSz="685434" rtl="0" eaLnBrk="1" latinLnBrk="0" hangingPunct="1">
        <a:spcBef>
          <a:spcPct val="20000"/>
        </a:spcBef>
        <a:buClr>
          <a:schemeClr val="tx2"/>
        </a:buClr>
        <a:buSzPct val="70000"/>
        <a:buFont typeface="Arial" pitchFamily="34" charset="0"/>
        <a:buChar char="►"/>
        <a:defRPr sz="1349" kern="1200">
          <a:solidFill>
            <a:schemeClr val="bg1"/>
          </a:solidFill>
          <a:latin typeface="EYInterstate Light" panose="02000506000000020004" pitchFamily="2" charset="0"/>
          <a:ea typeface="+mn-ea"/>
          <a:cs typeface="+mn-cs"/>
        </a:defRPr>
      </a:lvl2pPr>
      <a:lvl3pPr marL="801958" indent="-267319" algn="l" defTabSz="685434" rtl="0" eaLnBrk="1" latinLnBrk="0" hangingPunct="1">
        <a:spcBef>
          <a:spcPct val="20000"/>
        </a:spcBef>
        <a:buClr>
          <a:schemeClr val="tx2"/>
        </a:buClr>
        <a:buSzPct val="70000"/>
        <a:buFont typeface="Arial" pitchFamily="34" charset="0"/>
        <a:buChar char="►"/>
        <a:defRPr sz="1199" kern="1200">
          <a:solidFill>
            <a:schemeClr val="bg1"/>
          </a:solidFill>
          <a:latin typeface="EYInterstate Light" panose="02000506000000020004" pitchFamily="2" charset="0"/>
          <a:ea typeface="+mn-ea"/>
          <a:cs typeface="+mn-cs"/>
        </a:defRPr>
      </a:lvl3pPr>
      <a:lvl4pPr marL="1069277" indent="-267319" algn="l" defTabSz="685434" rtl="0" eaLnBrk="1" latinLnBrk="0" hangingPunct="1">
        <a:spcBef>
          <a:spcPct val="20000"/>
        </a:spcBef>
        <a:buClr>
          <a:schemeClr val="tx2"/>
        </a:buClr>
        <a:buSzPct val="70000"/>
        <a:buFont typeface="Arial" pitchFamily="34" charset="0"/>
        <a:buChar char="►"/>
        <a:defRPr sz="1049" kern="1200">
          <a:solidFill>
            <a:schemeClr val="bg1"/>
          </a:solidFill>
          <a:latin typeface="EYInterstate Light" panose="02000506000000020004" pitchFamily="2" charset="0"/>
          <a:ea typeface="+mn-ea"/>
          <a:cs typeface="+mn-cs"/>
        </a:defRPr>
      </a:lvl4pPr>
      <a:lvl5pPr marL="1336597" indent="-267319" algn="l" defTabSz="685434" rtl="0" eaLnBrk="1" latinLnBrk="0" hangingPunct="1">
        <a:spcBef>
          <a:spcPct val="20000"/>
        </a:spcBef>
        <a:buClr>
          <a:schemeClr val="tx2"/>
        </a:buClr>
        <a:buSzPct val="70000"/>
        <a:buFont typeface="Arial" pitchFamily="34" charset="0"/>
        <a:buChar char="►"/>
        <a:defRPr sz="900" kern="1200">
          <a:solidFill>
            <a:schemeClr val="bg1"/>
          </a:solidFill>
          <a:latin typeface="EYInterstate Light" panose="02000506000000020004" pitchFamily="2" charset="0"/>
          <a:ea typeface="+mn-ea"/>
          <a:cs typeface="+mn-cs"/>
        </a:defRPr>
      </a:lvl5pPr>
      <a:lvl6pPr marL="1884944"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6pPr>
      <a:lvl7pPr marL="2227661"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7pPr>
      <a:lvl8pPr marL="2570378"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8pPr>
      <a:lvl9pPr marL="2913096"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9pPr>
    </p:bodyStyle>
    <p:otherStyle>
      <a:defPPr>
        <a:defRPr lang="en-US"/>
      </a:defPPr>
      <a:lvl1pPr marL="0" algn="l" defTabSz="685434" rtl="0" eaLnBrk="1" latinLnBrk="0" hangingPunct="1">
        <a:defRPr sz="1349" kern="1200">
          <a:solidFill>
            <a:schemeClr val="tx1"/>
          </a:solidFill>
          <a:latin typeface="+mn-lt"/>
          <a:ea typeface="+mn-ea"/>
          <a:cs typeface="+mn-cs"/>
        </a:defRPr>
      </a:lvl1pPr>
      <a:lvl2pPr marL="342717" algn="l" defTabSz="685434" rtl="0" eaLnBrk="1" latinLnBrk="0" hangingPunct="1">
        <a:defRPr sz="1349" kern="1200">
          <a:solidFill>
            <a:schemeClr val="tx1"/>
          </a:solidFill>
          <a:latin typeface="+mn-lt"/>
          <a:ea typeface="+mn-ea"/>
          <a:cs typeface="+mn-cs"/>
        </a:defRPr>
      </a:lvl2pPr>
      <a:lvl3pPr marL="685434" algn="l" defTabSz="685434" rtl="0" eaLnBrk="1" latinLnBrk="0" hangingPunct="1">
        <a:defRPr sz="1349" kern="1200">
          <a:solidFill>
            <a:schemeClr val="tx1"/>
          </a:solidFill>
          <a:latin typeface="+mn-lt"/>
          <a:ea typeface="+mn-ea"/>
          <a:cs typeface="+mn-cs"/>
        </a:defRPr>
      </a:lvl3pPr>
      <a:lvl4pPr marL="1028151" algn="l" defTabSz="685434" rtl="0" eaLnBrk="1" latinLnBrk="0" hangingPunct="1">
        <a:defRPr sz="1349" kern="1200">
          <a:solidFill>
            <a:schemeClr val="tx1"/>
          </a:solidFill>
          <a:latin typeface="+mn-lt"/>
          <a:ea typeface="+mn-ea"/>
          <a:cs typeface="+mn-cs"/>
        </a:defRPr>
      </a:lvl4pPr>
      <a:lvl5pPr marL="1370868" algn="l" defTabSz="685434" rtl="0" eaLnBrk="1" latinLnBrk="0" hangingPunct="1">
        <a:defRPr sz="1349" kern="1200">
          <a:solidFill>
            <a:schemeClr val="tx1"/>
          </a:solidFill>
          <a:latin typeface="+mn-lt"/>
          <a:ea typeface="+mn-ea"/>
          <a:cs typeface="+mn-cs"/>
        </a:defRPr>
      </a:lvl5pPr>
      <a:lvl6pPr marL="1713586" algn="l" defTabSz="685434" rtl="0" eaLnBrk="1" latinLnBrk="0" hangingPunct="1">
        <a:defRPr sz="1349" kern="1200">
          <a:solidFill>
            <a:schemeClr val="tx1"/>
          </a:solidFill>
          <a:latin typeface="+mn-lt"/>
          <a:ea typeface="+mn-ea"/>
          <a:cs typeface="+mn-cs"/>
        </a:defRPr>
      </a:lvl6pPr>
      <a:lvl7pPr marL="2056303" algn="l" defTabSz="685434" rtl="0" eaLnBrk="1" latinLnBrk="0" hangingPunct="1">
        <a:defRPr sz="1349" kern="1200">
          <a:solidFill>
            <a:schemeClr val="tx1"/>
          </a:solidFill>
          <a:latin typeface="+mn-lt"/>
          <a:ea typeface="+mn-ea"/>
          <a:cs typeface="+mn-cs"/>
        </a:defRPr>
      </a:lvl7pPr>
      <a:lvl8pPr marL="2399020" algn="l" defTabSz="685434" rtl="0" eaLnBrk="1" latinLnBrk="0" hangingPunct="1">
        <a:defRPr sz="1349" kern="1200">
          <a:solidFill>
            <a:schemeClr val="tx1"/>
          </a:solidFill>
          <a:latin typeface="+mn-lt"/>
          <a:ea typeface="+mn-ea"/>
          <a:cs typeface="+mn-cs"/>
        </a:defRPr>
      </a:lvl8pPr>
      <a:lvl9pPr marL="2741737" algn="l" defTabSz="685434" rtl="0" eaLnBrk="1" latinLnBrk="0" hangingPunct="1">
        <a:defRPr sz="1349"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tx2"/>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918" y="201600"/>
            <a:ext cx="10978515" cy="860400"/>
          </a:xfrm>
          <a:prstGeom prst="rect">
            <a:avLst/>
          </a:prstGeom>
        </p:spPr>
        <p:txBody>
          <a:bodyPr vert="horz" lIns="0" tIns="0" rIns="0" bIns="0" rtlCol="0" anchor="t" anchorCtr="0">
            <a:noAutofit/>
          </a:bodyPr>
          <a:lstStyle/>
          <a:p>
            <a:r>
              <a:rPr lang="en-US" dirty="0"/>
              <a:t>Click to edit Master title style</a:t>
            </a:r>
            <a:endParaRPr lang="en-GB" dirty="0"/>
          </a:p>
        </p:txBody>
      </p:sp>
      <p:sp>
        <p:nvSpPr>
          <p:cNvPr id="3" name="Text Placeholder 2"/>
          <p:cNvSpPr>
            <a:spLocks noGrp="1"/>
          </p:cNvSpPr>
          <p:nvPr>
            <p:ph type="body" idx="1"/>
          </p:nvPr>
        </p:nvSpPr>
        <p:spPr>
          <a:xfrm>
            <a:off x="609918" y="1425600"/>
            <a:ext cx="10978515" cy="4700016"/>
          </a:xfrm>
          <a:prstGeom prst="rect">
            <a:avLst/>
          </a:prstGeom>
        </p:spPr>
        <p:txBody>
          <a:bodyPr vert="horz" lIns="0" tIns="0" rIns="0" bIns="0" rtlCol="0" anchor="t" anchorCtr="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TextBox 6"/>
          <p:cNvSpPr txBox="1"/>
          <p:nvPr/>
        </p:nvSpPr>
        <p:spPr>
          <a:xfrm>
            <a:off x="609918" y="6519672"/>
            <a:ext cx="885600" cy="201168"/>
          </a:xfrm>
          <a:prstGeom prst="rect">
            <a:avLst/>
          </a:prstGeom>
          <a:noFill/>
        </p:spPr>
        <p:txBody>
          <a:bodyPr wrap="square" lIns="0" tIns="0" rIns="0" bIns="0" rtlCol="0" anchor="t" anchorCtr="0">
            <a:noAutofit/>
          </a:bodyPr>
          <a:lstStyle/>
          <a:p>
            <a:r>
              <a:rPr lang="en-GB" sz="1100" dirty="0">
                <a:solidFill>
                  <a:srgbClr val="646464"/>
                </a:solidFill>
                <a:latin typeface="EYInterstate Light" panose="02000506000000020004" pitchFamily="2" charset="0"/>
              </a:rPr>
              <a:t>Page </a:t>
            </a:r>
            <a:fld id="{9AE4D82F-B047-469B-AC52-A46321747EAF}" type="slidenum">
              <a:rPr lang="en-GB" sz="1100" smtClean="0">
                <a:solidFill>
                  <a:srgbClr val="646464"/>
                </a:solidFill>
                <a:latin typeface="EYInterstate Light" panose="02000506000000020004" pitchFamily="2" charset="0"/>
              </a:rPr>
              <a:pPr/>
              <a:t>‹#›</a:t>
            </a:fld>
            <a:endParaRPr lang="en-GB" sz="1100" dirty="0">
              <a:solidFill>
                <a:srgbClr val="646464"/>
              </a:solidFill>
              <a:latin typeface="EYInterstate Light" panose="02000506000000020004" pitchFamily="2" charset="0"/>
            </a:endParaRPr>
          </a:p>
        </p:txBody>
      </p:sp>
      <p:pic>
        <p:nvPicPr>
          <p:cNvPr id="12" name="Picture 11"/>
          <p:cNvPicPr>
            <a:picLocks noChangeAspect="1"/>
          </p:cNvPicPr>
          <p:nvPr/>
        </p:nvPicPr>
        <p:blipFill>
          <a:blip r:embed="rId20" cstate="print">
            <a:extLst>
              <a:ext uri="{28A0092B-C50C-407E-A947-70E740481C1C}">
                <a14:useLocalDpi xmlns:a14="http://schemas.microsoft.com/office/drawing/2010/main" val="0"/>
              </a:ext>
            </a:extLst>
          </a:blip>
          <a:stretch>
            <a:fillRect/>
          </a:stretch>
        </p:blipFill>
        <p:spPr>
          <a:xfrm>
            <a:off x="11190960" y="6327648"/>
            <a:ext cx="399919" cy="408838"/>
          </a:xfrm>
          <a:prstGeom prst="rect">
            <a:avLst/>
          </a:prstGeom>
        </p:spPr>
      </p:pic>
    </p:spTree>
    <p:extLst>
      <p:ext uri="{BB962C8B-B14F-4D97-AF65-F5344CB8AC3E}">
        <p14:creationId xmlns:p14="http://schemas.microsoft.com/office/powerpoint/2010/main" val="1253434717"/>
      </p:ext>
    </p:extLst>
  </p:cSld>
  <p:clrMap bg1="lt1" tx1="dk1" bg2="lt2" tx2="dk2" accent1="accent1" accent2="accent2" accent3="accent3" accent4="accent4" accent5="accent5" accent6="accent6" hlink="hlink" folHlink="folHlink"/>
  <p:sldLayoutIdLst>
    <p:sldLayoutId id="2147484004" r:id="rId1"/>
    <p:sldLayoutId id="2147484005" r:id="rId2"/>
    <p:sldLayoutId id="2147484006" r:id="rId3"/>
    <p:sldLayoutId id="2147484007" r:id="rId4"/>
    <p:sldLayoutId id="2147484008" r:id="rId5"/>
    <p:sldLayoutId id="2147484009" r:id="rId6"/>
    <p:sldLayoutId id="2147484010" r:id="rId7"/>
    <p:sldLayoutId id="2147484011" r:id="rId8"/>
    <p:sldLayoutId id="2147484012" r:id="rId9"/>
    <p:sldLayoutId id="2147484013" r:id="rId10"/>
    <p:sldLayoutId id="2147484014" r:id="rId11"/>
    <p:sldLayoutId id="2147484015" r:id="rId12"/>
    <p:sldLayoutId id="2147484016" r:id="rId13"/>
    <p:sldLayoutId id="2147484017" r:id="rId14"/>
    <p:sldLayoutId id="2147484018" r:id="rId15"/>
    <p:sldLayoutId id="2147484019" r:id="rId16"/>
    <p:sldLayoutId id="2147484020" r:id="rId17"/>
    <p:sldLayoutId id="2147484022" r:id="rId18"/>
  </p:sldLayoutIdLst>
  <p:hf sldNum="0" hdr="0"/>
  <p:txStyles>
    <p:titleStyle>
      <a:lvl1pPr algn="l" defTabSz="914400" rtl="0" eaLnBrk="1" latinLnBrk="0" hangingPunct="1">
        <a:lnSpc>
          <a:spcPct val="85000"/>
        </a:lnSpc>
        <a:spcBef>
          <a:spcPct val="0"/>
        </a:spcBef>
        <a:buNone/>
        <a:defRPr sz="3000" b="1" kern="1200">
          <a:solidFill>
            <a:schemeClr val="bg1"/>
          </a:solidFill>
          <a:latin typeface="EYInterstate Light" panose="02000506000000020004" pitchFamily="2" charset="0"/>
          <a:ea typeface="+mj-ea"/>
          <a:cs typeface="Arial" pitchFamily="34" charset="0"/>
        </a:defRPr>
      </a:lvl1pPr>
    </p:titleStyle>
    <p:bodyStyle>
      <a:lvl1pPr marL="356616" indent="-356616" algn="l" defTabSz="914400" rtl="0" eaLnBrk="1" latinLnBrk="0" hangingPunct="1">
        <a:spcBef>
          <a:spcPct val="20000"/>
        </a:spcBef>
        <a:buClr>
          <a:schemeClr val="accent2"/>
        </a:buClr>
        <a:buSzPct val="70000"/>
        <a:buFont typeface="Arial" pitchFamily="34" charset="0"/>
        <a:buChar char="►"/>
        <a:defRPr sz="24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accent2"/>
        </a:buClr>
        <a:buSzPct val="70000"/>
        <a:buFont typeface="Arial" pitchFamily="34" charset="0"/>
        <a:buChar char="►"/>
        <a:defRPr sz="20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accent2"/>
        </a:buClr>
        <a:buSzPct val="70000"/>
        <a:buFont typeface="Arial" pitchFamily="34" charset="0"/>
        <a:buChar char="►"/>
        <a:defRPr sz="18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accent2"/>
        </a:buClr>
        <a:buSzPct val="70000"/>
        <a:buFont typeface="Arial" pitchFamily="34" charset="0"/>
        <a:buChar char="►"/>
        <a:defRPr sz="16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accent2"/>
        </a:buClr>
        <a:buSzPct val="70000"/>
        <a:buFont typeface="Arial" pitchFamily="34" charset="0"/>
        <a:buChar char="►"/>
        <a:defRPr sz="16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918" y="294200"/>
            <a:ext cx="10978515" cy="590880"/>
          </a:xfrm>
          <a:prstGeom prst="rect">
            <a:avLst/>
          </a:prstGeom>
        </p:spPr>
        <p:txBody>
          <a:bodyPr vert="horz" lIns="0" tIns="0" rIns="0" bIns="0" rtlCol="0" anchor="t" anchorCtr="0">
            <a:noAutofit/>
          </a:bodyPr>
          <a:lstStyle/>
          <a:p>
            <a:r>
              <a:rPr lang="en-US" dirty="0"/>
              <a:t>Click to edit Master title style</a:t>
            </a:r>
            <a:endParaRPr lang="en-GB" dirty="0"/>
          </a:p>
        </p:txBody>
      </p:sp>
      <p:sp>
        <p:nvSpPr>
          <p:cNvPr id="3" name="Text Placeholder 2"/>
          <p:cNvSpPr>
            <a:spLocks noGrp="1"/>
          </p:cNvSpPr>
          <p:nvPr>
            <p:ph type="body" idx="1"/>
          </p:nvPr>
        </p:nvSpPr>
        <p:spPr>
          <a:xfrm>
            <a:off x="609918" y="1137920"/>
            <a:ext cx="10978515" cy="4947920"/>
          </a:xfrm>
          <a:prstGeom prst="rect">
            <a:avLst/>
          </a:prstGeom>
        </p:spPr>
        <p:txBody>
          <a:bodyPr vert="horz" lIns="0" tIns="0" rIns="0" bIns="0" rtlCol="0" anchor="t" anchorCtr="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grpSp>
        <p:nvGrpSpPr>
          <p:cNvPr id="14" name="Group 4">
            <a:extLst>
              <a:ext uri="{FF2B5EF4-FFF2-40B4-BE49-F238E27FC236}">
                <a16:creationId xmlns:a16="http://schemas.microsoft.com/office/drawing/2014/main" id="{7E89FB01-0304-4B7A-83F4-087FD710583C}"/>
              </a:ext>
            </a:extLst>
          </p:cNvPr>
          <p:cNvGrpSpPr>
            <a:grpSpLocks noChangeAspect="1"/>
          </p:cNvGrpSpPr>
          <p:nvPr userDrawn="1"/>
        </p:nvGrpSpPr>
        <p:grpSpPr bwMode="auto">
          <a:xfrm>
            <a:off x="11287125" y="6356350"/>
            <a:ext cx="303213" cy="311150"/>
            <a:chOff x="7110" y="4004"/>
            <a:chExt cx="191" cy="196"/>
          </a:xfrm>
        </p:grpSpPr>
        <p:sp>
          <p:nvSpPr>
            <p:cNvPr id="15" name="Freeform 5">
              <a:extLst>
                <a:ext uri="{FF2B5EF4-FFF2-40B4-BE49-F238E27FC236}">
                  <a16:creationId xmlns:a16="http://schemas.microsoft.com/office/drawing/2014/main" id="{4DE1CE93-8A80-4A24-92CA-71C05E453718}"/>
                </a:ext>
              </a:extLst>
            </p:cNvPr>
            <p:cNvSpPr>
              <a:spLocks/>
            </p:cNvSpPr>
            <p:nvPr userDrawn="1"/>
          </p:nvSpPr>
          <p:spPr bwMode="auto">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solidFill>
                  <a:srgbClr val="FFFFFF"/>
                </a:solidFill>
              </a:endParaRPr>
            </a:p>
          </p:txBody>
        </p:sp>
        <p:sp>
          <p:nvSpPr>
            <p:cNvPr id="16" name="Freeform 6">
              <a:extLst>
                <a:ext uri="{FF2B5EF4-FFF2-40B4-BE49-F238E27FC236}">
                  <a16:creationId xmlns:a16="http://schemas.microsoft.com/office/drawing/2014/main" id="{769AC85D-6BA0-4E5B-A206-FB7E85E0DDBE}"/>
                </a:ext>
              </a:extLst>
            </p:cNvPr>
            <p:cNvSpPr>
              <a:spLocks/>
            </p:cNvSpPr>
            <p:nvPr userDrawn="1"/>
          </p:nvSpPr>
          <p:spPr bwMode="auto">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rgbClr val="2E2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solidFill>
                  <a:srgbClr val="FFFFFF"/>
                </a:solidFill>
              </a:endParaRPr>
            </a:p>
          </p:txBody>
        </p:sp>
        <p:sp>
          <p:nvSpPr>
            <p:cNvPr id="17" name="Freeform 7">
              <a:extLst>
                <a:ext uri="{FF2B5EF4-FFF2-40B4-BE49-F238E27FC236}">
                  <a16:creationId xmlns:a16="http://schemas.microsoft.com/office/drawing/2014/main" id="{5A99D1FF-A731-4C56-AEC5-4C61FAC74874}"/>
                </a:ext>
              </a:extLst>
            </p:cNvPr>
            <p:cNvSpPr>
              <a:spLocks/>
            </p:cNvSpPr>
            <p:nvPr userDrawn="1"/>
          </p:nvSpPr>
          <p:spPr bwMode="auto">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rgbClr val="2E2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solidFill>
                  <a:srgbClr val="FFFFFF"/>
                </a:solidFill>
              </a:endParaRPr>
            </a:p>
          </p:txBody>
        </p:sp>
      </p:grpSp>
      <p:sp>
        <p:nvSpPr>
          <p:cNvPr id="20" name="Date Placeholder 3">
            <a:extLst>
              <a:ext uri="{FF2B5EF4-FFF2-40B4-BE49-F238E27FC236}">
                <a16:creationId xmlns:a16="http://schemas.microsoft.com/office/drawing/2014/main" id="{7FA7D49F-D989-4CDB-9335-913430F7425F}"/>
              </a:ext>
            </a:extLst>
          </p:cNvPr>
          <p:cNvSpPr>
            <a:spLocks noGrp="1"/>
          </p:cNvSpPr>
          <p:nvPr>
            <p:ph type="dt" sz="half" idx="2"/>
          </p:nvPr>
        </p:nvSpPr>
        <p:spPr>
          <a:xfrm>
            <a:off x="1428928" y="6471244"/>
            <a:ext cx="1191258" cy="180000"/>
          </a:xfrm>
          <a:prstGeom prst="rect">
            <a:avLst/>
          </a:prstGeom>
        </p:spPr>
        <p:txBody>
          <a:bodyPr/>
          <a:lstStyle>
            <a:lvl1pPr marL="0" algn="l" defTabSz="914400" rtl="0" eaLnBrk="1" latinLnBrk="0" hangingPunct="1">
              <a:defRPr lang="en-US" sz="800" kern="1200" smtClean="0">
                <a:solidFill>
                  <a:schemeClr val="bg1"/>
                </a:solidFill>
                <a:latin typeface="EYInterstate Light" panose="02000506000000020004" pitchFamily="2" charset="0"/>
                <a:ea typeface="+mn-ea"/>
                <a:cs typeface="+mn-cs"/>
              </a:defRPr>
            </a:lvl1pPr>
          </a:lstStyle>
          <a:p>
            <a:fld id="{A7100257-1BC6-4873-8F55-DA97C4F73818}" type="datetime3">
              <a:rPr lang="en-IN">
                <a:solidFill>
                  <a:srgbClr val="2E2E38"/>
                </a:solidFill>
              </a:rPr>
              <a:pPr/>
              <a:t>19 April 2021</a:t>
            </a:fld>
            <a:endParaRPr lang="en-IN" dirty="0">
              <a:solidFill>
                <a:srgbClr val="2E2E38"/>
              </a:solidFill>
            </a:endParaRPr>
          </a:p>
        </p:txBody>
      </p:sp>
      <p:sp>
        <p:nvSpPr>
          <p:cNvPr id="21" name="Footer Placeholder 4">
            <a:extLst>
              <a:ext uri="{FF2B5EF4-FFF2-40B4-BE49-F238E27FC236}">
                <a16:creationId xmlns:a16="http://schemas.microsoft.com/office/drawing/2014/main" id="{26944631-E8AF-4601-B721-3347E3AFB2F4}"/>
              </a:ext>
            </a:extLst>
          </p:cNvPr>
          <p:cNvSpPr>
            <a:spLocks noGrp="1"/>
          </p:cNvSpPr>
          <p:nvPr>
            <p:ph type="ftr" sz="quarter" idx="3"/>
          </p:nvPr>
        </p:nvSpPr>
        <p:spPr>
          <a:xfrm>
            <a:off x="3239188" y="6471244"/>
            <a:ext cx="3086100" cy="180000"/>
          </a:xfrm>
          <a:prstGeom prst="rect">
            <a:avLst/>
          </a:prstGeom>
        </p:spPr>
        <p:txBody>
          <a:bodyPr/>
          <a:lstStyle>
            <a:lvl1pPr marL="0" algn="l" defTabSz="914400" rtl="0" eaLnBrk="1" latinLnBrk="0" hangingPunct="1">
              <a:defRPr lang="en-US" sz="800" kern="1200" smtClean="0">
                <a:solidFill>
                  <a:schemeClr val="bg1"/>
                </a:solidFill>
                <a:latin typeface="EYInterstate Light" panose="02000506000000020004" pitchFamily="2" charset="0"/>
                <a:ea typeface="+mn-ea"/>
                <a:cs typeface="+mn-cs"/>
              </a:defRPr>
            </a:lvl1pPr>
          </a:lstStyle>
          <a:p>
            <a:r>
              <a:rPr lang="en-IN" dirty="0">
                <a:solidFill>
                  <a:srgbClr val="2E2E38"/>
                </a:solidFill>
              </a:rPr>
              <a:t>Presentation title</a:t>
            </a:r>
          </a:p>
        </p:txBody>
      </p:sp>
      <p:sp>
        <p:nvSpPr>
          <p:cNvPr id="22" name="Slide Number Placeholder 5">
            <a:extLst>
              <a:ext uri="{FF2B5EF4-FFF2-40B4-BE49-F238E27FC236}">
                <a16:creationId xmlns:a16="http://schemas.microsoft.com/office/drawing/2014/main" id="{1E733AAD-1BCD-417D-A2A4-521F133E28CB}"/>
              </a:ext>
            </a:extLst>
          </p:cNvPr>
          <p:cNvSpPr>
            <a:spLocks noGrp="1"/>
          </p:cNvSpPr>
          <p:nvPr>
            <p:ph type="sldNum" sz="quarter" idx="4"/>
          </p:nvPr>
        </p:nvSpPr>
        <p:spPr>
          <a:xfrm>
            <a:off x="617221" y="6471244"/>
            <a:ext cx="663066" cy="180000"/>
          </a:xfrm>
          <a:prstGeom prst="rect">
            <a:avLst/>
          </a:prstGeom>
        </p:spPr>
        <p:txBody>
          <a:bodyPr/>
          <a:lstStyle>
            <a:lvl1pPr marL="0" algn="l" defTabSz="914400" rtl="0" eaLnBrk="1" latinLnBrk="0" hangingPunct="1">
              <a:defRPr lang="en-GB" sz="800" kern="1200" smtClean="0">
                <a:solidFill>
                  <a:schemeClr val="bg1"/>
                </a:solidFill>
                <a:latin typeface="EYInterstate" panose="02000503020000020004" pitchFamily="2" charset="0"/>
                <a:ea typeface="+mn-ea"/>
                <a:cs typeface="+mn-cs"/>
              </a:defRPr>
            </a:lvl1pPr>
          </a:lstStyle>
          <a:p>
            <a:r>
              <a:rPr lang="en-IN" dirty="0">
                <a:solidFill>
                  <a:srgbClr val="2E2E38"/>
                </a:solidFill>
                <a:latin typeface="EYInterstate Light" panose="02000506000000020004" pitchFamily="2" charset="0"/>
              </a:rPr>
              <a:t>Page </a:t>
            </a:r>
            <a:fld id="{F1BC30E3-FFE5-4B91-AA19-87A149EBB9EE}" type="slidenum">
              <a:rPr>
                <a:solidFill>
                  <a:srgbClr val="2E2E38"/>
                </a:solidFill>
                <a:latin typeface="EYInterstate Light" panose="02000506000000020004" pitchFamily="2" charset="0"/>
              </a:rPr>
              <a:pPr/>
              <a:t>‹#›</a:t>
            </a:fld>
            <a:endParaRPr dirty="0">
              <a:solidFill>
                <a:srgbClr val="2E2E38"/>
              </a:solidFill>
              <a:latin typeface="EYInterstate Light" panose="02000506000000020004" pitchFamily="2" charset="0"/>
            </a:endParaRPr>
          </a:p>
        </p:txBody>
      </p:sp>
    </p:spTree>
    <p:extLst>
      <p:ext uri="{BB962C8B-B14F-4D97-AF65-F5344CB8AC3E}">
        <p14:creationId xmlns:p14="http://schemas.microsoft.com/office/powerpoint/2010/main" val="1453862257"/>
      </p:ext>
    </p:extLst>
  </p:cSld>
  <p:clrMap bg1="lt1" tx1="dk1" bg2="lt2" tx2="dk2" accent1="accent1" accent2="accent2" accent3="accent3" accent4="accent4" accent5="accent5" accent6="accent6" hlink="hlink" folHlink="folHlink"/>
  <p:sldLayoutIdLst>
    <p:sldLayoutId id="2147484024" r:id="rId1"/>
    <p:sldLayoutId id="2147484025" r:id="rId2"/>
    <p:sldLayoutId id="2147484026" r:id="rId3"/>
    <p:sldLayoutId id="2147484027" r:id="rId4"/>
    <p:sldLayoutId id="2147484028" r:id="rId5"/>
    <p:sldLayoutId id="2147484029" r:id="rId6"/>
    <p:sldLayoutId id="2147484030" r:id="rId7"/>
    <p:sldLayoutId id="2147484031" r:id="rId8"/>
    <p:sldLayoutId id="2147484032" r:id="rId9"/>
    <p:sldLayoutId id="2147484033" r:id="rId10"/>
    <p:sldLayoutId id="2147484034" r:id="rId11"/>
    <p:sldLayoutId id="2147484035" r:id="rId12"/>
    <p:sldLayoutId id="2147484036" r:id="rId13"/>
    <p:sldLayoutId id="2147484037" r:id="rId14"/>
    <p:sldLayoutId id="2147484038" r:id="rId15"/>
    <p:sldLayoutId id="2147484039" r:id="rId16"/>
    <p:sldLayoutId id="2147484040" r:id="rId17"/>
    <p:sldLayoutId id="2147484041" r:id="rId18"/>
    <p:sldLayoutId id="2147484042" r:id="rId19"/>
    <p:sldLayoutId id="2147484043" r:id="rId20"/>
    <p:sldLayoutId id="2147484044" r:id="rId21"/>
    <p:sldLayoutId id="2147484045" r:id="rId22"/>
    <p:sldLayoutId id="2147484046" r:id="rId23"/>
    <p:sldLayoutId id="2147484047" r:id="rId24"/>
    <p:sldLayoutId id="2147484048" r:id="rId25"/>
    <p:sldLayoutId id="2147484049" r:id="rId26"/>
    <p:sldLayoutId id="2147484050" r:id="rId27"/>
    <p:sldLayoutId id="2147484051" r:id="rId28"/>
    <p:sldLayoutId id="2147484052" r:id="rId29"/>
  </p:sldLayoutIdLst>
  <p:hf hdr="0"/>
  <p:txStyles>
    <p:title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p:titleStyle>
    <p:bodyStyle>
      <a:lvl1pPr marL="356616"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918" y="294200"/>
            <a:ext cx="10978515" cy="590880"/>
          </a:xfrm>
          <a:prstGeom prst="rect">
            <a:avLst/>
          </a:prstGeom>
        </p:spPr>
        <p:txBody>
          <a:bodyPr vert="horz" lIns="0" tIns="0" rIns="0" bIns="0" rtlCol="0" anchor="t" anchorCtr="0">
            <a:noAutofit/>
          </a:bodyPr>
          <a:lstStyle/>
          <a:p>
            <a:r>
              <a:rPr lang="en-US" dirty="0"/>
              <a:t>Click to edit Master title style</a:t>
            </a:r>
            <a:endParaRPr lang="en-GB" dirty="0"/>
          </a:p>
        </p:txBody>
      </p:sp>
      <p:sp>
        <p:nvSpPr>
          <p:cNvPr id="3" name="Text Placeholder 2"/>
          <p:cNvSpPr>
            <a:spLocks noGrp="1"/>
          </p:cNvSpPr>
          <p:nvPr>
            <p:ph type="body" idx="1"/>
          </p:nvPr>
        </p:nvSpPr>
        <p:spPr>
          <a:xfrm>
            <a:off x="609918" y="1137920"/>
            <a:ext cx="10978515" cy="4947920"/>
          </a:xfrm>
          <a:prstGeom prst="rect">
            <a:avLst/>
          </a:prstGeom>
        </p:spPr>
        <p:txBody>
          <a:bodyPr vert="horz" lIns="0" tIns="0" rIns="0" bIns="0" rtlCol="0" anchor="t" anchorCtr="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Tree>
    <p:extLst>
      <p:ext uri="{BB962C8B-B14F-4D97-AF65-F5344CB8AC3E}">
        <p14:creationId xmlns:p14="http://schemas.microsoft.com/office/powerpoint/2010/main" val="3782059694"/>
      </p:ext>
    </p:extLst>
  </p:cSld>
  <p:clrMap bg1="lt1" tx1="dk1" bg2="lt2" tx2="dk2" accent1="accent1" accent2="accent2" accent3="accent3" accent4="accent4" accent5="accent5" accent6="accent6" hlink="hlink" folHlink="folHlink"/>
  <p:sldLayoutIdLst>
    <p:sldLayoutId id="2147484054" r:id="rId1"/>
    <p:sldLayoutId id="2147484055" r:id="rId2"/>
    <p:sldLayoutId id="2147484056" r:id="rId3"/>
    <p:sldLayoutId id="2147484057" r:id="rId4"/>
    <p:sldLayoutId id="2147484058" r:id="rId5"/>
    <p:sldLayoutId id="2147484059" r:id="rId6"/>
    <p:sldLayoutId id="2147484060" r:id="rId7"/>
    <p:sldLayoutId id="2147484061" r:id="rId8"/>
    <p:sldLayoutId id="2147484062" r:id="rId9"/>
    <p:sldLayoutId id="2147484063" r:id="rId10"/>
    <p:sldLayoutId id="2147484064" r:id="rId11"/>
    <p:sldLayoutId id="2147484065" r:id="rId12"/>
    <p:sldLayoutId id="2147484066" r:id="rId13"/>
    <p:sldLayoutId id="2147484067" r:id="rId14"/>
    <p:sldLayoutId id="2147484068" r:id="rId15"/>
    <p:sldLayoutId id="2147484069" r:id="rId16"/>
    <p:sldLayoutId id="2147484070" r:id="rId17"/>
    <p:sldLayoutId id="2147484071" r:id="rId18"/>
    <p:sldLayoutId id="2147484072" r:id="rId19"/>
    <p:sldLayoutId id="2147484073" r:id="rId20"/>
    <p:sldLayoutId id="2147484074" r:id="rId21"/>
    <p:sldLayoutId id="2147484075" r:id="rId22"/>
    <p:sldLayoutId id="2147484076" r:id="rId23"/>
    <p:sldLayoutId id="2147484077" r:id="rId24"/>
    <p:sldLayoutId id="2147484078" r:id="rId25"/>
    <p:sldLayoutId id="2147484079" r:id="rId26"/>
    <p:sldLayoutId id="2147484080" r:id="rId27"/>
    <p:sldLayoutId id="2147484081" r:id="rId28"/>
    <p:sldLayoutId id="2147484082" r:id="rId29"/>
  </p:sldLayoutIdLst>
  <p:hf hdr="0"/>
  <p:txStyles>
    <p:title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p:titleStyle>
    <p:bodyStyle>
      <a:lvl1pPr marL="356616"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tx2"/>
        </a:solidFill>
        <a:effectLst/>
      </p:bgPr>
    </p:bg>
    <p:spTree>
      <p:nvGrpSpPr>
        <p:cNvPr id="1" name=""/>
        <p:cNvGrpSpPr/>
        <p:nvPr/>
      </p:nvGrpSpPr>
      <p:grpSpPr>
        <a:xfrm>
          <a:off x="0" y="0"/>
          <a:ext cx="0" cy="0"/>
          <a:chOff x="0" y="0"/>
          <a:chExt cx="0" cy="0"/>
        </a:xfrm>
      </p:grpSpPr>
      <p:sp>
        <p:nvSpPr>
          <p:cNvPr id="12" name="Title Placeholder 1"/>
          <p:cNvSpPr>
            <a:spLocks noGrp="1"/>
          </p:cNvSpPr>
          <p:nvPr>
            <p:ph type="title"/>
          </p:nvPr>
        </p:nvSpPr>
        <p:spPr>
          <a:xfrm>
            <a:off x="609918" y="201600"/>
            <a:ext cx="10982751" cy="860400"/>
          </a:xfrm>
          <a:prstGeom prst="rect">
            <a:avLst/>
          </a:prstGeom>
        </p:spPr>
        <p:txBody>
          <a:bodyPr vert="horz" lIns="0" tIns="0" rIns="0" bIns="0" rtlCol="0" anchor="t" anchorCtr="0">
            <a:noAutofit/>
          </a:bodyPr>
          <a:lstStyle/>
          <a:p>
            <a:r>
              <a:rPr lang="en-US" dirty="0"/>
              <a:t>Click to edit Master title style</a:t>
            </a:r>
            <a:endParaRPr lang="en-GB" dirty="0"/>
          </a:p>
        </p:txBody>
      </p:sp>
      <p:sp>
        <p:nvSpPr>
          <p:cNvPr id="13" name="Text Placeholder 2"/>
          <p:cNvSpPr>
            <a:spLocks noGrp="1"/>
          </p:cNvSpPr>
          <p:nvPr>
            <p:ph type="body" idx="1"/>
          </p:nvPr>
        </p:nvSpPr>
        <p:spPr>
          <a:xfrm>
            <a:off x="609918" y="1425600"/>
            <a:ext cx="10978515" cy="4698976"/>
          </a:xfrm>
          <a:prstGeom prst="rect">
            <a:avLst/>
          </a:prstGeom>
        </p:spPr>
        <p:txBody>
          <a:bodyPr vert="horz" lIns="0" tIns="0" rIns="0" bIns="0" rtlCol="0" anchor="t" anchorCtr="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4" name="Footer Placeholder 4"/>
          <p:cNvSpPr>
            <a:spLocks noGrp="1"/>
          </p:cNvSpPr>
          <p:nvPr>
            <p:ph type="ftr" sz="quarter" idx="3"/>
          </p:nvPr>
        </p:nvSpPr>
        <p:spPr>
          <a:xfrm>
            <a:off x="3452998" y="6496184"/>
            <a:ext cx="4581585" cy="201168"/>
          </a:xfrm>
          <a:prstGeom prst="rect">
            <a:avLst/>
          </a:prstGeom>
        </p:spPr>
        <p:txBody>
          <a:bodyPr vert="horz" lIns="0" tIns="0" rIns="0" bIns="0" rtlCol="0" anchor="t" anchorCtr="0">
            <a:noAutofit/>
          </a:bodyPr>
          <a:lstStyle>
            <a:lvl1pPr algn="l">
              <a:defRPr sz="1100">
                <a:solidFill>
                  <a:schemeClr val="bg1">
                    <a:lumMod val="50000"/>
                  </a:schemeClr>
                </a:solidFill>
                <a:latin typeface="EYInterstate Light" panose="02000506000000020004" pitchFamily="2" charset="0"/>
                <a:cs typeface="Arial" pitchFamily="34" charset="0"/>
              </a:defRPr>
            </a:lvl1pPr>
          </a:lstStyle>
          <a:p>
            <a:r>
              <a:rPr lang="en-GB" dirty="0"/>
              <a:t>Presentation title</a:t>
            </a:r>
          </a:p>
        </p:txBody>
      </p:sp>
      <p:sp>
        <p:nvSpPr>
          <p:cNvPr id="15" name="TextBox 14"/>
          <p:cNvSpPr txBox="1"/>
          <p:nvPr/>
        </p:nvSpPr>
        <p:spPr>
          <a:xfrm>
            <a:off x="609917" y="6496184"/>
            <a:ext cx="963670" cy="201168"/>
          </a:xfrm>
          <a:prstGeom prst="rect">
            <a:avLst/>
          </a:prstGeom>
          <a:noFill/>
        </p:spPr>
        <p:txBody>
          <a:bodyPr vert="horz" wrap="square" lIns="0" tIns="0" rIns="0" bIns="0" rtlCol="0" anchor="t" anchorCtr="0">
            <a:noAutofit/>
          </a:bodyPr>
          <a:lstStyle/>
          <a:p>
            <a:r>
              <a:rPr lang="en-GB" sz="1100" dirty="0">
                <a:solidFill>
                  <a:schemeClr val="bg1">
                    <a:lumMod val="50000"/>
                  </a:schemeClr>
                </a:solidFill>
                <a:latin typeface="EYInterstate Light" panose="02000506000000020004" pitchFamily="2" charset="0"/>
                <a:cs typeface="Arial" pitchFamily="34" charset="0"/>
              </a:rPr>
              <a:t>Page </a:t>
            </a:r>
            <a:fld id="{9AE4D82F-B047-469B-AC52-A46321747EAF}" type="slidenum">
              <a:rPr lang="en-GB" sz="1100" smtClean="0">
                <a:solidFill>
                  <a:schemeClr val="bg1">
                    <a:lumMod val="50000"/>
                  </a:schemeClr>
                </a:solidFill>
                <a:latin typeface="EYInterstate Light" panose="02000506000000020004" pitchFamily="2" charset="0"/>
                <a:cs typeface="Arial" pitchFamily="34" charset="0"/>
              </a:rPr>
              <a:pPr/>
              <a:t>‹#›</a:t>
            </a:fld>
            <a:endParaRPr lang="en-GB" sz="1100" dirty="0">
              <a:solidFill>
                <a:schemeClr val="bg1">
                  <a:lumMod val="50000"/>
                </a:schemeClr>
              </a:solidFill>
              <a:latin typeface="EYInterstate Light" panose="02000506000000020004" pitchFamily="2" charset="0"/>
              <a:cs typeface="Arial" pitchFamily="34" charset="0"/>
            </a:endParaRPr>
          </a:p>
        </p:txBody>
      </p:sp>
      <p:sp>
        <p:nvSpPr>
          <p:cNvPr id="16" name="Date Placeholder 3"/>
          <p:cNvSpPr>
            <a:spLocks noGrp="1"/>
          </p:cNvSpPr>
          <p:nvPr>
            <p:ph type="dt" sz="half" idx="2"/>
          </p:nvPr>
        </p:nvSpPr>
        <p:spPr>
          <a:xfrm>
            <a:off x="1624568" y="6496184"/>
            <a:ext cx="1585786" cy="201168"/>
          </a:xfrm>
          <a:prstGeom prst="rect">
            <a:avLst/>
          </a:prstGeom>
        </p:spPr>
        <p:txBody>
          <a:bodyPr vert="horz" wrap="none" lIns="0" tIns="0" rIns="0" bIns="0" rtlCol="0" anchor="t" anchorCtr="0">
            <a:noAutofit/>
          </a:bodyPr>
          <a:lstStyle>
            <a:lvl1pPr algn="l">
              <a:defRPr sz="1100">
                <a:solidFill>
                  <a:schemeClr val="bg1">
                    <a:lumMod val="50000"/>
                  </a:schemeClr>
                </a:solidFill>
                <a:latin typeface="EYInterstate Light" panose="02000506000000020004" pitchFamily="2" charset="0"/>
                <a:cs typeface="Arial" pitchFamily="34" charset="0"/>
              </a:defRPr>
            </a:lvl1pPr>
          </a:lstStyle>
          <a:p>
            <a:fld id="{D8EB048D-88CD-4985-AA17-1532C583E3AF}" type="datetime3">
              <a:rPr lang="en-US" smtClean="0"/>
              <a:pPr/>
              <a:t>19 April 2021</a:t>
            </a:fld>
            <a:endParaRPr lang="en-US" dirty="0"/>
          </a:p>
        </p:txBody>
      </p:sp>
      <p:pic>
        <p:nvPicPr>
          <p:cNvPr id="17" name="Picture 16"/>
          <p:cNvPicPr>
            <a:picLocks noChangeAspect="1"/>
          </p:cNvPicPr>
          <p:nvPr/>
        </p:nvPicPr>
        <p:blipFill>
          <a:blip r:embed="rId19" cstate="email">
            <a:extLst>
              <a:ext uri="{28A0092B-C50C-407E-A947-70E740481C1C}">
                <a14:useLocalDpi xmlns:a14="http://schemas.microsoft.com/office/drawing/2010/main"/>
              </a:ext>
            </a:extLst>
          </a:blip>
          <a:stretch>
            <a:fillRect/>
          </a:stretch>
        </p:blipFill>
        <p:spPr>
          <a:xfrm>
            <a:off x="11051706" y="6327648"/>
            <a:ext cx="533503" cy="408838"/>
          </a:xfrm>
          <a:prstGeom prst="rect">
            <a:avLst/>
          </a:prstGeom>
        </p:spPr>
      </p:pic>
    </p:spTree>
    <p:extLst>
      <p:ext uri="{BB962C8B-B14F-4D97-AF65-F5344CB8AC3E}">
        <p14:creationId xmlns:p14="http://schemas.microsoft.com/office/powerpoint/2010/main" val="4264978203"/>
      </p:ext>
    </p:extLst>
  </p:cSld>
  <p:clrMap bg1="lt1" tx1="dk1" bg2="lt2" tx2="dk2" accent1="accent1" accent2="accent2" accent3="accent3" accent4="accent4" accent5="accent5" accent6="accent6" hlink="hlink" folHlink="folHlink"/>
  <p:sldLayoutIdLst>
    <p:sldLayoutId id="2147484084" r:id="rId1"/>
    <p:sldLayoutId id="2147484085" r:id="rId2"/>
    <p:sldLayoutId id="2147484086" r:id="rId3"/>
    <p:sldLayoutId id="2147484087" r:id="rId4"/>
    <p:sldLayoutId id="2147484088" r:id="rId5"/>
    <p:sldLayoutId id="2147484089" r:id="rId6"/>
    <p:sldLayoutId id="2147484090" r:id="rId7"/>
    <p:sldLayoutId id="2147484091" r:id="rId8"/>
    <p:sldLayoutId id="2147484092" r:id="rId9"/>
    <p:sldLayoutId id="2147484093" r:id="rId10"/>
    <p:sldLayoutId id="2147484094" r:id="rId11"/>
    <p:sldLayoutId id="2147484095" r:id="rId12"/>
    <p:sldLayoutId id="2147484096" r:id="rId13"/>
    <p:sldLayoutId id="2147484097" r:id="rId14"/>
    <p:sldLayoutId id="2147484098" r:id="rId15"/>
    <p:sldLayoutId id="2147484099" r:id="rId16"/>
    <p:sldLayoutId id="2147484100" r:id="rId17"/>
  </p:sldLayoutIdLst>
  <p:hf sldNum="0" hdr="0"/>
  <p:txStyles>
    <p:titleStyle>
      <a:lvl1pPr algn="l" defTabSz="914400" rtl="0" eaLnBrk="1" latinLnBrk="0" hangingPunct="1">
        <a:lnSpc>
          <a:spcPct val="85000"/>
        </a:lnSpc>
        <a:spcBef>
          <a:spcPct val="0"/>
        </a:spcBef>
        <a:buNone/>
        <a:defRPr sz="1800" b="0" kern="1200">
          <a:solidFill>
            <a:schemeClr val="bg1">
              <a:lumMod val="50000"/>
            </a:schemeClr>
          </a:solidFill>
          <a:latin typeface="EYInterstate Light" panose="02000506000000020004" pitchFamily="2" charset="0"/>
          <a:ea typeface="+mj-ea"/>
          <a:cs typeface="Arial" pitchFamily="34" charset="0"/>
        </a:defRPr>
      </a:lvl1pPr>
    </p:titleStyle>
    <p:bodyStyle>
      <a:lvl1pPr marL="356616" indent="-356616" algn="l" defTabSz="914400" rtl="0" eaLnBrk="1" latinLnBrk="0" hangingPunct="1">
        <a:spcBef>
          <a:spcPct val="20000"/>
        </a:spcBef>
        <a:buClr>
          <a:schemeClr val="accent2"/>
        </a:buClr>
        <a:buSzPct val="70000"/>
        <a:buFont typeface="Arial" pitchFamily="34" charset="0"/>
        <a:buChar char="►"/>
        <a:defRPr sz="1600" kern="1200">
          <a:solidFill>
            <a:schemeClr val="bg1">
              <a:lumMod val="50000"/>
            </a:schemeClr>
          </a:solidFill>
          <a:latin typeface="EYInterstate Light" panose="02000506000000020004" pitchFamily="2" charset="0"/>
          <a:ea typeface="+mn-ea"/>
          <a:cs typeface="Arial" pitchFamily="34" charset="0"/>
        </a:defRPr>
      </a:lvl1pPr>
      <a:lvl2pPr marL="713232" indent="-356616" algn="l" defTabSz="914400" rtl="0" eaLnBrk="1" latinLnBrk="0" hangingPunct="1">
        <a:spcBef>
          <a:spcPct val="20000"/>
        </a:spcBef>
        <a:buClr>
          <a:schemeClr val="accent2"/>
        </a:buClr>
        <a:buSzPct val="70000"/>
        <a:buFont typeface="Arial" pitchFamily="34" charset="0"/>
        <a:buChar char="►"/>
        <a:defRPr sz="1600" kern="1200">
          <a:solidFill>
            <a:schemeClr val="bg1">
              <a:lumMod val="50000"/>
            </a:schemeClr>
          </a:solidFill>
          <a:latin typeface="EYInterstate Light" panose="02000506000000020004" pitchFamily="2" charset="0"/>
          <a:ea typeface="+mn-ea"/>
          <a:cs typeface="Arial" pitchFamily="34" charset="0"/>
        </a:defRPr>
      </a:lvl2pPr>
      <a:lvl3pPr marL="1069848" indent="-356616" algn="l" defTabSz="914400" rtl="0" eaLnBrk="1" latinLnBrk="0" hangingPunct="1">
        <a:spcBef>
          <a:spcPct val="20000"/>
        </a:spcBef>
        <a:buClr>
          <a:schemeClr val="accent2"/>
        </a:buClr>
        <a:buSzPct val="70000"/>
        <a:buFont typeface="Arial" pitchFamily="34" charset="0"/>
        <a:buChar char="►"/>
        <a:defRPr sz="1600" kern="1200">
          <a:solidFill>
            <a:schemeClr val="bg1">
              <a:lumMod val="50000"/>
            </a:schemeClr>
          </a:solidFill>
          <a:latin typeface="EYInterstate Light" panose="02000506000000020004" pitchFamily="2" charset="0"/>
          <a:ea typeface="+mn-ea"/>
          <a:cs typeface="Arial" pitchFamily="34" charset="0"/>
        </a:defRPr>
      </a:lvl3pPr>
      <a:lvl4pPr marL="1426464" indent="-356616" algn="l" defTabSz="914400" rtl="0" eaLnBrk="1" latinLnBrk="0" hangingPunct="1">
        <a:spcBef>
          <a:spcPct val="20000"/>
        </a:spcBef>
        <a:buClr>
          <a:schemeClr val="accent2"/>
        </a:buClr>
        <a:buSzPct val="70000"/>
        <a:buFont typeface="Arial" pitchFamily="34" charset="0"/>
        <a:buChar char="►"/>
        <a:defRPr sz="1600" kern="1200">
          <a:solidFill>
            <a:schemeClr val="bg1">
              <a:lumMod val="50000"/>
            </a:schemeClr>
          </a:solidFill>
          <a:latin typeface="EYInterstate Light" panose="02000506000000020004" pitchFamily="2" charset="0"/>
          <a:ea typeface="+mn-ea"/>
          <a:cs typeface="Arial" pitchFamily="34" charset="0"/>
        </a:defRPr>
      </a:lvl4pPr>
      <a:lvl5pPr marL="1783080" indent="-356616" algn="l" defTabSz="914400" rtl="0" eaLnBrk="1" latinLnBrk="0" hangingPunct="1">
        <a:spcBef>
          <a:spcPct val="20000"/>
        </a:spcBef>
        <a:buClr>
          <a:schemeClr val="accent2"/>
        </a:buClr>
        <a:buSzPct val="70000"/>
        <a:buFont typeface="Arial" pitchFamily="34" charset="0"/>
        <a:buChar char="►"/>
        <a:defRPr sz="1600" kern="1200">
          <a:solidFill>
            <a:schemeClr val="bg1">
              <a:lumMod val="50000"/>
            </a:schemeClr>
          </a:solidFill>
          <a:latin typeface="EYInterstate Light" panose="02000506000000020004" pitchFamily="2"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918" y="294200"/>
            <a:ext cx="10978515" cy="590880"/>
          </a:xfrm>
          <a:prstGeom prst="rect">
            <a:avLst/>
          </a:prstGeom>
        </p:spPr>
        <p:txBody>
          <a:bodyPr vert="horz" lIns="0" tIns="0" rIns="0" bIns="0" rtlCol="0" anchor="t" anchorCtr="0">
            <a:noAutofit/>
          </a:bodyPr>
          <a:lstStyle/>
          <a:p>
            <a:r>
              <a:rPr lang="en-US" dirty="0"/>
              <a:t>Click to edit Master title style</a:t>
            </a:r>
            <a:endParaRPr lang="en-GB" dirty="0"/>
          </a:p>
        </p:txBody>
      </p:sp>
      <p:sp>
        <p:nvSpPr>
          <p:cNvPr id="3" name="Text Placeholder 2"/>
          <p:cNvSpPr>
            <a:spLocks noGrp="1"/>
          </p:cNvSpPr>
          <p:nvPr>
            <p:ph type="body" idx="1"/>
          </p:nvPr>
        </p:nvSpPr>
        <p:spPr>
          <a:xfrm>
            <a:off x="609918" y="1137920"/>
            <a:ext cx="10978515" cy="4947920"/>
          </a:xfrm>
          <a:prstGeom prst="rect">
            <a:avLst/>
          </a:prstGeom>
        </p:spPr>
        <p:txBody>
          <a:bodyPr vert="horz" lIns="0" tIns="0" rIns="0" bIns="0" rtlCol="0" anchor="t" anchorCtr="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grpSp>
        <p:nvGrpSpPr>
          <p:cNvPr id="14" name="Group 4">
            <a:extLst>
              <a:ext uri="{FF2B5EF4-FFF2-40B4-BE49-F238E27FC236}">
                <a16:creationId xmlns:a16="http://schemas.microsoft.com/office/drawing/2014/main" id="{7E89FB01-0304-4B7A-83F4-087FD710583C}"/>
              </a:ext>
            </a:extLst>
          </p:cNvPr>
          <p:cNvGrpSpPr>
            <a:grpSpLocks noChangeAspect="1"/>
          </p:cNvGrpSpPr>
          <p:nvPr userDrawn="1"/>
        </p:nvGrpSpPr>
        <p:grpSpPr bwMode="auto">
          <a:xfrm>
            <a:off x="11287125" y="6356350"/>
            <a:ext cx="303213" cy="311150"/>
            <a:chOff x="7110" y="4004"/>
            <a:chExt cx="191" cy="196"/>
          </a:xfrm>
        </p:grpSpPr>
        <p:sp>
          <p:nvSpPr>
            <p:cNvPr id="15" name="Freeform 5">
              <a:extLst>
                <a:ext uri="{FF2B5EF4-FFF2-40B4-BE49-F238E27FC236}">
                  <a16:creationId xmlns:a16="http://schemas.microsoft.com/office/drawing/2014/main" id="{4DE1CE93-8A80-4A24-92CA-71C05E453718}"/>
                </a:ext>
              </a:extLst>
            </p:cNvPr>
            <p:cNvSpPr>
              <a:spLocks/>
            </p:cNvSpPr>
            <p:nvPr userDrawn="1"/>
          </p:nvSpPr>
          <p:spPr bwMode="auto">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 name="Freeform 6">
              <a:extLst>
                <a:ext uri="{FF2B5EF4-FFF2-40B4-BE49-F238E27FC236}">
                  <a16:creationId xmlns:a16="http://schemas.microsoft.com/office/drawing/2014/main" id="{769AC85D-6BA0-4E5B-A206-FB7E85E0DDBE}"/>
                </a:ext>
              </a:extLst>
            </p:cNvPr>
            <p:cNvSpPr>
              <a:spLocks/>
            </p:cNvSpPr>
            <p:nvPr userDrawn="1"/>
          </p:nvSpPr>
          <p:spPr bwMode="auto">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rgbClr val="2E2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7" name="Freeform 7">
              <a:extLst>
                <a:ext uri="{FF2B5EF4-FFF2-40B4-BE49-F238E27FC236}">
                  <a16:creationId xmlns:a16="http://schemas.microsoft.com/office/drawing/2014/main" id="{5A99D1FF-A731-4C56-AEC5-4C61FAC74874}"/>
                </a:ext>
              </a:extLst>
            </p:cNvPr>
            <p:cNvSpPr>
              <a:spLocks/>
            </p:cNvSpPr>
            <p:nvPr userDrawn="1"/>
          </p:nvSpPr>
          <p:spPr bwMode="auto">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rgbClr val="2E2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
        <p:nvSpPr>
          <p:cNvPr id="23" name="Slide Number Placeholder 4">
            <a:extLst>
              <a:ext uri="{FF2B5EF4-FFF2-40B4-BE49-F238E27FC236}">
                <a16:creationId xmlns:a16="http://schemas.microsoft.com/office/drawing/2014/main" id="{FA0C3EA0-3C85-4236-8D60-88634AF47AD8}"/>
              </a:ext>
            </a:extLst>
          </p:cNvPr>
          <p:cNvSpPr txBox="1">
            <a:spLocks/>
          </p:cNvSpPr>
          <p:nvPr userDrawn="1"/>
        </p:nvSpPr>
        <p:spPr>
          <a:xfrm>
            <a:off x="609600" y="6471244"/>
            <a:ext cx="663066" cy="180000"/>
          </a:xfrm>
          <a:prstGeom prst="rect">
            <a:avLst/>
          </a:prstGeom>
        </p:spPr>
        <p:txBody>
          <a:bodyPr lIns="0"/>
          <a:lstStyle>
            <a:defPPr>
              <a:defRPr lang="en-US"/>
            </a:defPPr>
            <a:lvl1pPr>
              <a:defRPr sz="800">
                <a:solidFill>
                  <a:schemeClr val="bg1"/>
                </a:solidFill>
                <a:latin typeface="EYInterstate" panose="02000503020000020004" pitchFamily="2"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r>
              <a:rPr lang="en-GB" dirty="0"/>
              <a:t>Page </a:t>
            </a:r>
            <a:fld id="{D5B76411-544C-4F9A-8EDE-9EEB2BD21F95}" type="slidenum">
              <a:rPr lang="en-IN" smtClean="0"/>
              <a:t>‹#›</a:t>
            </a:fld>
            <a:endParaRPr dirty="0"/>
          </a:p>
        </p:txBody>
      </p:sp>
    </p:spTree>
    <p:extLst>
      <p:ext uri="{BB962C8B-B14F-4D97-AF65-F5344CB8AC3E}">
        <p14:creationId xmlns:p14="http://schemas.microsoft.com/office/powerpoint/2010/main" val="895133099"/>
      </p:ext>
    </p:extLst>
  </p:cSld>
  <p:clrMap bg1="lt1" tx1="dk1" bg2="lt2" tx2="dk2" accent1="accent1" accent2="accent2" accent3="accent3" accent4="accent4" accent5="accent5" accent6="accent6" hlink="hlink" folHlink="folHlink"/>
  <p:sldLayoutIdLst>
    <p:sldLayoutId id="2147484102" r:id="rId1"/>
    <p:sldLayoutId id="2147484103" r:id="rId2"/>
    <p:sldLayoutId id="2147484104" r:id="rId3"/>
    <p:sldLayoutId id="2147484105" r:id="rId4"/>
    <p:sldLayoutId id="2147484106" r:id="rId5"/>
    <p:sldLayoutId id="2147484107" r:id="rId6"/>
    <p:sldLayoutId id="2147484108" r:id="rId7"/>
    <p:sldLayoutId id="2147484109" r:id="rId8"/>
    <p:sldLayoutId id="2147484110" r:id="rId9"/>
    <p:sldLayoutId id="2147484111" r:id="rId10"/>
    <p:sldLayoutId id="2147484112" r:id="rId11"/>
    <p:sldLayoutId id="2147484113" r:id="rId12"/>
    <p:sldLayoutId id="2147484114" r:id="rId13"/>
    <p:sldLayoutId id="2147484115" r:id="rId14"/>
    <p:sldLayoutId id="2147484116" r:id="rId15"/>
    <p:sldLayoutId id="2147484117" r:id="rId16"/>
    <p:sldLayoutId id="2147484118" r:id="rId17"/>
    <p:sldLayoutId id="2147484119" r:id="rId18"/>
    <p:sldLayoutId id="2147484120" r:id="rId19"/>
    <p:sldLayoutId id="2147484121" r:id="rId20"/>
    <p:sldLayoutId id="2147484122" r:id="rId21"/>
    <p:sldLayoutId id="2147484123" r:id="rId22"/>
    <p:sldLayoutId id="2147484124" r:id="rId23"/>
    <p:sldLayoutId id="2147484125" r:id="rId24"/>
    <p:sldLayoutId id="2147484126" r:id="rId25"/>
    <p:sldLayoutId id="2147484127" r:id="rId26"/>
    <p:sldLayoutId id="2147484128" r:id="rId27"/>
    <p:sldLayoutId id="2147484129" r:id="rId28"/>
    <p:sldLayoutId id="2147484130" r:id="rId29"/>
  </p:sldLayoutIdLst>
  <p:hf hdr="0"/>
  <p:txStyles>
    <p:title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p:titleStyle>
    <p:bodyStyle>
      <a:lvl1pPr marL="356616"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tx2"/>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918" y="201600"/>
            <a:ext cx="10978515" cy="860400"/>
          </a:xfrm>
          <a:prstGeom prst="rect">
            <a:avLst/>
          </a:prstGeom>
        </p:spPr>
        <p:txBody>
          <a:bodyPr vert="horz" lIns="0" tIns="0" rIns="0" bIns="0" rtlCol="0" anchor="t" anchorCtr="0">
            <a:noAutofit/>
          </a:bodyPr>
          <a:lstStyle/>
          <a:p>
            <a:r>
              <a:rPr lang="en-US" dirty="0"/>
              <a:t>Click to edit Master title style</a:t>
            </a:r>
            <a:endParaRPr lang="en-GB" dirty="0"/>
          </a:p>
        </p:txBody>
      </p:sp>
      <p:sp>
        <p:nvSpPr>
          <p:cNvPr id="3" name="Text Placeholder 2"/>
          <p:cNvSpPr>
            <a:spLocks noGrp="1"/>
          </p:cNvSpPr>
          <p:nvPr>
            <p:ph type="body" idx="1"/>
          </p:nvPr>
        </p:nvSpPr>
        <p:spPr>
          <a:xfrm>
            <a:off x="609918" y="1425600"/>
            <a:ext cx="10978515" cy="4700016"/>
          </a:xfrm>
          <a:prstGeom prst="rect">
            <a:avLst/>
          </a:prstGeom>
        </p:spPr>
        <p:txBody>
          <a:bodyPr vert="horz" lIns="0" tIns="0" rIns="0" bIns="0" rtlCol="0" anchor="t" anchorCtr="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TextBox 6"/>
          <p:cNvSpPr txBox="1"/>
          <p:nvPr/>
        </p:nvSpPr>
        <p:spPr>
          <a:xfrm>
            <a:off x="609918" y="6519672"/>
            <a:ext cx="885600" cy="201168"/>
          </a:xfrm>
          <a:prstGeom prst="rect">
            <a:avLst/>
          </a:prstGeom>
          <a:noFill/>
        </p:spPr>
        <p:txBody>
          <a:bodyPr wrap="square" lIns="0" tIns="0" rIns="0" bIns="0" rtlCol="0" anchor="t" anchorCtr="0">
            <a:noAutofit/>
          </a:bodyPr>
          <a:lstStyle/>
          <a:p>
            <a:r>
              <a:rPr lang="en-GB" sz="1000" dirty="0">
                <a:solidFill>
                  <a:schemeClr val="tx1"/>
                </a:solidFill>
                <a:latin typeface="EYInterstate Light" panose="02000506000000020004" pitchFamily="2" charset="0"/>
              </a:rPr>
              <a:t>Page </a:t>
            </a:r>
            <a:fld id="{9AE4D82F-B047-469B-AC52-A46321747EAF}" type="slidenum">
              <a:rPr lang="en-GB" sz="1000" smtClean="0">
                <a:solidFill>
                  <a:schemeClr val="tx1"/>
                </a:solidFill>
                <a:latin typeface="EYInterstate Light" panose="02000506000000020004" pitchFamily="2" charset="0"/>
              </a:rPr>
              <a:pPr/>
              <a:t>‹#›</a:t>
            </a:fld>
            <a:endParaRPr lang="en-GB" sz="1000" dirty="0">
              <a:solidFill>
                <a:schemeClr val="tx1"/>
              </a:solidFill>
              <a:latin typeface="EYInterstate Light" panose="02000506000000020004" pitchFamily="2" charset="0"/>
            </a:endParaRPr>
          </a:p>
        </p:txBody>
      </p:sp>
      <p:pic>
        <p:nvPicPr>
          <p:cNvPr id="12" name="Picture 11"/>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11190960" y="6327648"/>
            <a:ext cx="399919" cy="408838"/>
          </a:xfrm>
          <a:prstGeom prst="rect">
            <a:avLst/>
          </a:prstGeom>
        </p:spPr>
      </p:pic>
    </p:spTree>
    <p:extLst>
      <p:ext uri="{BB962C8B-B14F-4D97-AF65-F5344CB8AC3E}">
        <p14:creationId xmlns:p14="http://schemas.microsoft.com/office/powerpoint/2010/main" val="3835144465"/>
      </p:ext>
    </p:extLst>
  </p:cSld>
  <p:clrMap bg1="lt1" tx1="dk1" bg2="lt2" tx2="dk2" accent1="accent1" accent2="accent2" accent3="accent3" accent4="accent4" accent5="accent5" accent6="accent6" hlink="hlink" folHlink="folHlink"/>
  <p:sldLayoutIdLst>
    <p:sldLayoutId id="2147484147" r:id="rId1"/>
    <p:sldLayoutId id="2147484148" r:id="rId2"/>
    <p:sldLayoutId id="2147484149" r:id="rId3"/>
    <p:sldLayoutId id="2147484150" r:id="rId4"/>
    <p:sldLayoutId id="2147484151" r:id="rId5"/>
    <p:sldLayoutId id="2147484152" r:id="rId6"/>
    <p:sldLayoutId id="2147484153" r:id="rId7"/>
    <p:sldLayoutId id="2147484154" r:id="rId8"/>
    <p:sldLayoutId id="2147484155" r:id="rId9"/>
    <p:sldLayoutId id="2147484156" r:id="rId10"/>
    <p:sldLayoutId id="2147484157" r:id="rId11"/>
    <p:sldLayoutId id="2147484158" r:id="rId12"/>
    <p:sldLayoutId id="2147484159" r:id="rId13"/>
    <p:sldLayoutId id="2147484160" r:id="rId14"/>
    <p:sldLayoutId id="2147484161" r:id="rId15"/>
    <p:sldLayoutId id="2147484162" r:id="rId16"/>
  </p:sldLayoutIdLst>
  <p:hf sldNum="0" hdr="0"/>
  <p:txStyles>
    <p:titleStyle>
      <a:lvl1pPr algn="l" defTabSz="914400" rtl="0" eaLnBrk="1" latinLnBrk="0" hangingPunct="1">
        <a:lnSpc>
          <a:spcPct val="85000"/>
        </a:lnSpc>
        <a:spcBef>
          <a:spcPct val="0"/>
        </a:spcBef>
        <a:buNone/>
        <a:defRPr sz="3000" b="1" kern="1200">
          <a:solidFill>
            <a:schemeClr val="bg1"/>
          </a:solidFill>
          <a:latin typeface="EYInterstate Light" panose="02000506000000020004" pitchFamily="2" charset="0"/>
          <a:ea typeface="+mj-ea"/>
          <a:cs typeface="Arial" pitchFamily="34" charset="0"/>
        </a:defRPr>
      </a:lvl1pPr>
    </p:titleStyle>
    <p:bodyStyle>
      <a:lvl1pPr marL="356616" indent="-356616" algn="l" defTabSz="914400" rtl="0" eaLnBrk="1" latinLnBrk="0" hangingPunct="1">
        <a:spcBef>
          <a:spcPct val="20000"/>
        </a:spcBef>
        <a:buClr>
          <a:schemeClr val="accent2"/>
        </a:buClr>
        <a:buSzPct val="70000"/>
        <a:buFont typeface="Arial" pitchFamily="34" charset="0"/>
        <a:buChar char="►"/>
        <a:defRPr sz="24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accent2"/>
        </a:buClr>
        <a:buSzPct val="70000"/>
        <a:buFont typeface="Arial" pitchFamily="34" charset="0"/>
        <a:buChar char="►"/>
        <a:defRPr sz="20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accent2"/>
        </a:buClr>
        <a:buSzPct val="70000"/>
        <a:buFont typeface="Arial" pitchFamily="34" charset="0"/>
        <a:buChar char="►"/>
        <a:defRPr sz="18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accent2"/>
        </a:buClr>
        <a:buSzPct val="70000"/>
        <a:buFont typeface="Arial" pitchFamily="34" charset="0"/>
        <a:buChar char="►"/>
        <a:defRPr sz="16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accent2"/>
        </a:buClr>
        <a:buSzPct val="70000"/>
        <a:buFont typeface="Arial" pitchFamily="34" charset="0"/>
        <a:buChar char="►"/>
        <a:defRPr sz="16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Layout" Target="../slideLayouts/slideLayout29.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93.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393.xml"/></Relationships>
</file>

<file path=ppt/slides/_rels/slide12.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6.xml"/><Relationship Id="rId1" Type="http://schemas.openxmlformats.org/officeDocument/2006/relationships/slideLayout" Target="../slideLayouts/slideLayout40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93.xml"/></Relationships>
</file>

<file path=ppt/slides/_rels/slide14.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8.xml"/><Relationship Id="rId1" Type="http://schemas.openxmlformats.org/officeDocument/2006/relationships/slideLayout" Target="../slideLayouts/slideLayout40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93.xml"/></Relationships>
</file>

<file path=ppt/slides/_rels/slide16.xml.rels><?xml version="1.0" encoding="UTF-8" standalone="yes"?>
<Relationships xmlns="http://schemas.openxmlformats.org/package/2006/relationships"><Relationship Id="rId2" Type="http://schemas.openxmlformats.org/officeDocument/2006/relationships/hyperlink" Target="https://taxguru.in/corporate-law/msmed-act-2006-overview.html" TargetMode="External"/><Relationship Id="rId1" Type="http://schemas.openxmlformats.org/officeDocument/2006/relationships/slideLayout" Target="../slideLayouts/slideLayout393.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393.xml"/></Relationships>
</file>

<file path=ppt/slides/_rels/slide18.xml.rels><?xml version="1.0" encoding="UTF-8" standalone="yes"?>
<Relationships xmlns="http://schemas.openxmlformats.org/package/2006/relationships"><Relationship Id="rId3" Type="http://schemas.openxmlformats.org/officeDocument/2006/relationships/hyperlink" Target="https://www1.nseindia.com/emerge/" TargetMode="External"/><Relationship Id="rId2" Type="http://schemas.openxmlformats.org/officeDocument/2006/relationships/notesSlide" Target="../notesSlides/notesSlide9.xml"/><Relationship Id="rId1" Type="http://schemas.openxmlformats.org/officeDocument/2006/relationships/slideLayout" Target="../slideLayouts/slideLayout393.xml"/></Relationships>
</file>

<file path=ppt/slides/_rels/slide19.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10.xml"/><Relationship Id="rId1" Type="http://schemas.openxmlformats.org/officeDocument/2006/relationships/slideLayout" Target="../slideLayouts/slideLayout402.xml"/></Relationships>
</file>

<file path=ppt/slides/_rels/slide2.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Layout" Target="../slideLayouts/slideLayout40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414.xml"/></Relationships>
</file>

<file path=ppt/slides/_rels/slide21.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11.xml"/><Relationship Id="rId1" Type="http://schemas.openxmlformats.org/officeDocument/2006/relationships/slideLayout" Target="../slideLayouts/slideLayout40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84.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39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8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43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43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84.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393.xml"/></Relationships>
</file>

<file path=ppt/slides/_rels/slide29.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12.xml"/><Relationship Id="rId1" Type="http://schemas.openxmlformats.org/officeDocument/2006/relationships/slideLayout" Target="../slideLayouts/slideLayout402.xml"/></Relationships>
</file>

<file path=ppt/slides/_rels/slide3.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393.xml"/></Relationships>
</file>

<file path=ppt/slides/_rels/slide30.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13.xml"/><Relationship Id="rId1" Type="http://schemas.openxmlformats.org/officeDocument/2006/relationships/slideLayout" Target="../slideLayouts/slideLayout163.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64.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64.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63.xml"/></Relationships>
</file>

<file path=ppt/slides/_rels/slide34.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40.png"/><Relationship Id="rId1" Type="http://schemas.openxmlformats.org/officeDocument/2006/relationships/slideLayout" Target="../slideLayouts/slideLayout163.xml"/></Relationships>
</file>

<file path=ppt/slides/_rels/slide35.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15.xml"/><Relationship Id="rId1" Type="http://schemas.openxmlformats.org/officeDocument/2006/relationships/slideLayout" Target="../slideLayouts/slideLayout40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63.xml"/></Relationships>
</file>

<file path=ppt/slides/_rels/slide37.xml.rels><?xml version="1.0" encoding="UTF-8" standalone="yes"?>
<Relationships xmlns="http://schemas.openxmlformats.org/package/2006/relationships"><Relationship Id="rId8" Type="http://schemas.openxmlformats.org/officeDocument/2006/relationships/diagramData" Target="../diagrams/data3.xml"/><Relationship Id="rId3" Type="http://schemas.openxmlformats.org/officeDocument/2006/relationships/diagramData" Target="../diagrams/data2.xml"/><Relationship Id="rId7" Type="http://schemas.microsoft.com/office/2007/relationships/diagramDrawing" Target="../diagrams/drawing2.xml"/><Relationship Id="rId12" Type="http://schemas.microsoft.com/office/2007/relationships/diagramDrawing" Target="../diagrams/drawing3.xml"/><Relationship Id="rId2" Type="http://schemas.openxmlformats.org/officeDocument/2006/relationships/notesSlide" Target="../notesSlides/notesSlide17.xml"/><Relationship Id="rId1" Type="http://schemas.openxmlformats.org/officeDocument/2006/relationships/slideLayout" Target="../slideLayouts/slideLayout163.xml"/><Relationship Id="rId6" Type="http://schemas.openxmlformats.org/officeDocument/2006/relationships/diagramColors" Target="../diagrams/colors2.xml"/><Relationship Id="rId11" Type="http://schemas.openxmlformats.org/officeDocument/2006/relationships/diagramColors" Target="../diagrams/colors3.xml"/><Relationship Id="rId5" Type="http://schemas.openxmlformats.org/officeDocument/2006/relationships/diagramQuickStyle" Target="../diagrams/quickStyle2.xml"/><Relationship Id="rId10" Type="http://schemas.openxmlformats.org/officeDocument/2006/relationships/diagramQuickStyle" Target="../diagrams/quickStyle3.xml"/><Relationship Id="rId4" Type="http://schemas.openxmlformats.org/officeDocument/2006/relationships/diagramLayout" Target="../diagrams/layout2.xml"/><Relationship Id="rId9" Type="http://schemas.openxmlformats.org/officeDocument/2006/relationships/diagramLayout" Target="../diagrams/layout3.xml"/></Relationships>
</file>

<file path=ppt/slides/_rels/slide38.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18.xml"/><Relationship Id="rId1" Type="http://schemas.openxmlformats.org/officeDocument/2006/relationships/slideLayout" Target="../slideLayouts/slideLayout402.xml"/></Relationships>
</file>

<file path=ppt/slides/_rels/slide39.xml.rels><?xml version="1.0" encoding="UTF-8" standalone="yes"?>
<Relationships xmlns="http://schemas.openxmlformats.org/package/2006/relationships"><Relationship Id="rId3" Type="http://schemas.openxmlformats.org/officeDocument/2006/relationships/image" Target="../media/image45.emf"/><Relationship Id="rId7" Type="http://schemas.openxmlformats.org/officeDocument/2006/relationships/image" Target="../media/image49.emf"/><Relationship Id="rId2" Type="http://schemas.openxmlformats.org/officeDocument/2006/relationships/image" Target="../media/image44.emf"/><Relationship Id="rId1" Type="http://schemas.openxmlformats.org/officeDocument/2006/relationships/slideLayout" Target="../slideLayouts/slideLayout393.xml"/><Relationship Id="rId6" Type="http://schemas.openxmlformats.org/officeDocument/2006/relationships/image" Target="../media/image48.emf"/><Relationship Id="rId5" Type="http://schemas.openxmlformats.org/officeDocument/2006/relationships/image" Target="../media/image47.emf"/><Relationship Id="rId4" Type="http://schemas.openxmlformats.org/officeDocument/2006/relationships/image" Target="../media/image46.emf"/></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93.xml"/></Relationships>
</file>

<file path=ppt/slides/_rels/slide40.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9.xml"/><Relationship Id="rId1" Type="http://schemas.openxmlformats.org/officeDocument/2006/relationships/slideLayout" Target="../slideLayouts/slideLayout405.xml"/></Relationships>
</file>

<file path=ppt/slides/_rels/slide5.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xml"/><Relationship Id="rId1" Type="http://schemas.openxmlformats.org/officeDocument/2006/relationships/slideLayout" Target="../slideLayouts/slideLayout411.xml"/></Relationships>
</file>

<file path=ppt/slides/_rels/slide6.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2.xml"/><Relationship Id="rId1" Type="http://schemas.openxmlformats.org/officeDocument/2006/relationships/slideLayout" Target="../slideLayouts/slideLayout412.xml"/><Relationship Id="rId4" Type="http://schemas.openxmlformats.org/officeDocument/2006/relationships/image" Target="../media/image33.sv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9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93.xml"/></Relationships>
</file>

<file path=ppt/slides/_rels/slide9.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4.xml"/><Relationship Id="rId1" Type="http://schemas.openxmlformats.org/officeDocument/2006/relationships/slideLayout" Target="../slideLayouts/slideLayout40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0" y="0"/>
            <a:ext cx="12198350" cy="6858000"/>
          </a:xfrm>
          <a:prstGeom prst="rect">
            <a:avLst/>
          </a:prstGeom>
        </p:spPr>
      </p:pic>
      <p:sp>
        <p:nvSpPr>
          <p:cNvPr id="3" name="Freeform 5"/>
          <p:cNvSpPr>
            <a:spLocks noChangeAspect="1"/>
          </p:cNvSpPr>
          <p:nvPr/>
        </p:nvSpPr>
        <p:spPr bwMode="gray">
          <a:xfrm rot="10800000">
            <a:off x="360973" y="756623"/>
            <a:ext cx="4896148" cy="3202817"/>
          </a:xfrm>
          <a:custGeom>
            <a:avLst/>
            <a:gdLst>
              <a:gd name="connsiteX0" fmla="*/ 0 w 10000"/>
              <a:gd name="connsiteY0" fmla="*/ 0 h 9745"/>
              <a:gd name="connsiteX1" fmla="*/ 921 w 10000"/>
              <a:gd name="connsiteY1" fmla="*/ 9745 h 9745"/>
              <a:gd name="connsiteX2" fmla="*/ 10000 w 10000"/>
              <a:gd name="connsiteY2" fmla="*/ 7201 h 9745"/>
              <a:gd name="connsiteX3" fmla="*/ 10000 w 10000"/>
              <a:gd name="connsiteY3" fmla="*/ 0 h 9745"/>
              <a:gd name="connsiteX4" fmla="*/ 0 w 10000"/>
              <a:gd name="connsiteY4" fmla="*/ 0 h 9745"/>
              <a:gd name="connsiteX0" fmla="*/ 0 w 9079"/>
              <a:gd name="connsiteY0" fmla="*/ 0 h 10000"/>
              <a:gd name="connsiteX1" fmla="*/ 0 w 9079"/>
              <a:gd name="connsiteY1" fmla="*/ 10000 h 10000"/>
              <a:gd name="connsiteX2" fmla="*/ 9079 w 9079"/>
              <a:gd name="connsiteY2" fmla="*/ 7389 h 10000"/>
              <a:gd name="connsiteX3" fmla="*/ 9079 w 9079"/>
              <a:gd name="connsiteY3" fmla="*/ 0 h 10000"/>
              <a:gd name="connsiteX4" fmla="*/ 0 w 9079"/>
              <a:gd name="connsiteY4" fmla="*/ 0 h 10000"/>
              <a:gd name="connsiteX0" fmla="*/ 5 w 10000"/>
              <a:gd name="connsiteY0" fmla="*/ 2555 h 10000"/>
              <a:gd name="connsiteX1" fmla="*/ 0 w 10000"/>
              <a:gd name="connsiteY1" fmla="*/ 10000 h 10000"/>
              <a:gd name="connsiteX2" fmla="*/ 10000 w 10000"/>
              <a:gd name="connsiteY2" fmla="*/ 7389 h 10000"/>
              <a:gd name="connsiteX3" fmla="*/ 10000 w 10000"/>
              <a:gd name="connsiteY3" fmla="*/ 0 h 10000"/>
              <a:gd name="connsiteX4" fmla="*/ 5 w 10000"/>
              <a:gd name="connsiteY4" fmla="*/ 2555 h 10000"/>
              <a:gd name="connsiteX0" fmla="*/ 5 w 10000"/>
              <a:gd name="connsiteY0" fmla="*/ 0 h 7445"/>
              <a:gd name="connsiteX1" fmla="*/ 0 w 10000"/>
              <a:gd name="connsiteY1" fmla="*/ 7445 h 7445"/>
              <a:gd name="connsiteX2" fmla="*/ 10000 w 10000"/>
              <a:gd name="connsiteY2" fmla="*/ 4834 h 7445"/>
              <a:gd name="connsiteX3" fmla="*/ 10000 w 10000"/>
              <a:gd name="connsiteY3" fmla="*/ 7 h 7445"/>
              <a:gd name="connsiteX4" fmla="*/ 5 w 10000"/>
              <a:gd name="connsiteY4" fmla="*/ 0 h 7445"/>
              <a:gd name="connsiteX0" fmla="*/ 5 w 10000"/>
              <a:gd name="connsiteY0" fmla="*/ 0 h 10000"/>
              <a:gd name="connsiteX1" fmla="*/ 0 w 10000"/>
              <a:gd name="connsiteY1" fmla="*/ 10000 h 10000"/>
              <a:gd name="connsiteX2" fmla="*/ 8453 w 10000"/>
              <a:gd name="connsiteY2" fmla="*/ 7036 h 10000"/>
              <a:gd name="connsiteX3" fmla="*/ 10000 w 10000"/>
              <a:gd name="connsiteY3" fmla="*/ 9 h 10000"/>
              <a:gd name="connsiteX4" fmla="*/ 5 w 10000"/>
              <a:gd name="connsiteY4" fmla="*/ 0 h 10000"/>
              <a:gd name="connsiteX0" fmla="*/ 5 w 8453"/>
              <a:gd name="connsiteY0" fmla="*/ 4143 h 14143"/>
              <a:gd name="connsiteX1" fmla="*/ 0 w 8453"/>
              <a:gd name="connsiteY1" fmla="*/ 14143 h 14143"/>
              <a:gd name="connsiteX2" fmla="*/ 8453 w 8453"/>
              <a:gd name="connsiteY2" fmla="*/ 11179 h 14143"/>
              <a:gd name="connsiteX3" fmla="*/ 8453 w 8453"/>
              <a:gd name="connsiteY3" fmla="*/ 0 h 14143"/>
              <a:gd name="connsiteX4" fmla="*/ 5 w 8453"/>
              <a:gd name="connsiteY4" fmla="*/ 4143 h 14143"/>
              <a:gd name="connsiteX0" fmla="*/ 6 w 10000"/>
              <a:gd name="connsiteY0" fmla="*/ 0 h 10007"/>
              <a:gd name="connsiteX1" fmla="*/ 0 w 10000"/>
              <a:gd name="connsiteY1" fmla="*/ 10007 h 10007"/>
              <a:gd name="connsiteX2" fmla="*/ 10000 w 10000"/>
              <a:gd name="connsiteY2" fmla="*/ 7911 h 10007"/>
              <a:gd name="connsiteX3" fmla="*/ 10000 w 10000"/>
              <a:gd name="connsiteY3" fmla="*/ 7 h 10007"/>
              <a:gd name="connsiteX4" fmla="*/ 6 w 10000"/>
              <a:gd name="connsiteY4" fmla="*/ 0 h 1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7">
                <a:moveTo>
                  <a:pt x="6" y="0"/>
                </a:moveTo>
                <a:cubicBezTo>
                  <a:pt x="4" y="2358"/>
                  <a:pt x="2" y="7650"/>
                  <a:pt x="0" y="10007"/>
                </a:cubicBezTo>
                <a:lnTo>
                  <a:pt x="10000" y="7911"/>
                </a:lnTo>
                <a:lnTo>
                  <a:pt x="10000" y="7"/>
                </a:lnTo>
                <a:lnTo>
                  <a:pt x="6" y="0"/>
                </a:ln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endParaRPr>
          </a:p>
        </p:txBody>
      </p:sp>
      <p:sp>
        <p:nvSpPr>
          <p:cNvPr id="4" name="Title 1"/>
          <p:cNvSpPr txBox="1">
            <a:spLocks/>
          </p:cNvSpPr>
          <p:nvPr/>
        </p:nvSpPr>
        <p:spPr>
          <a:xfrm>
            <a:off x="652126" y="1705187"/>
            <a:ext cx="4523556" cy="700662"/>
          </a:xfrm>
          <a:prstGeom prst="rect">
            <a:avLst/>
          </a:prstGeom>
        </p:spPr>
        <p:txBody>
          <a:bodyPr vert="horz" lIns="0" tIns="0" rIns="0" bIns="0" rtlCol="0" anchor="t" anchorCtr="0">
            <a:noAutofit/>
          </a:bodyPr>
          <a:lstStyle>
            <a:lvl1pPr algn="l" defTabSz="914400" rtl="0" eaLnBrk="1" latinLnBrk="0" hangingPunct="1">
              <a:lnSpc>
                <a:spcPct val="85000"/>
              </a:lnSpc>
              <a:spcBef>
                <a:spcPct val="0"/>
              </a:spcBef>
              <a:buNone/>
              <a:defRPr sz="3000" b="1" kern="1200">
                <a:solidFill>
                  <a:srgbClr val="404040"/>
                </a:solidFill>
                <a:latin typeface="+mn-lt"/>
                <a:ea typeface="+mj-ea"/>
                <a:cs typeface="Arial" pitchFamily="34" charset="0"/>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GB" sz="3000" b="0" i="0" u="none" strike="noStrike" kern="1200" cap="none" spc="0" normalizeH="0" baseline="0" noProof="0" dirty="0">
                <a:ln>
                  <a:noFill/>
                </a:ln>
                <a:solidFill>
                  <a:srgbClr val="2E2E38"/>
                </a:solidFill>
                <a:effectLst/>
                <a:uLnTx/>
                <a:uFillTx/>
                <a:latin typeface="Arial" panose="020B0604020202020204" pitchFamily="34" charset="0"/>
              </a:rPr>
              <a:t>Micro, Small and Medium Enterprises (MSMEs)</a:t>
            </a:r>
            <a:endParaRPr kumimoji="0" lang="en-GB" sz="3200" i="0" u="none" strike="noStrike" kern="1200" cap="none" spc="0" normalizeH="0" baseline="0" noProof="0" dirty="0">
              <a:ln>
                <a:noFill/>
              </a:ln>
              <a:solidFill>
                <a:prstClr val="white"/>
              </a:solidFill>
              <a:effectLst/>
              <a:uLnTx/>
              <a:uFillTx/>
              <a:latin typeface="Arial" panose="020B0604020202020204" pitchFamily="34" charset="0"/>
            </a:endParaRPr>
          </a:p>
        </p:txBody>
      </p:sp>
      <p:sp>
        <p:nvSpPr>
          <p:cNvPr id="5" name="Subtitle 2"/>
          <p:cNvSpPr txBox="1">
            <a:spLocks/>
          </p:cNvSpPr>
          <p:nvPr/>
        </p:nvSpPr>
        <p:spPr>
          <a:xfrm>
            <a:off x="652126" y="2820144"/>
            <a:ext cx="6400800" cy="297810"/>
          </a:xfrm>
          <a:prstGeom prst="rect">
            <a:avLst/>
          </a:prstGeom>
        </p:spPr>
        <p:txBody>
          <a:bodyPr vert="horz" lIns="0" tIns="0" rIns="0" bIns="0" rtlCol="0" anchor="t" anchorCtr="0">
            <a:noAutofit/>
          </a:bodyPr>
          <a:lstStyle>
            <a:lvl1pPr marL="0" indent="0" algn="l" defTabSz="914400" rtl="0" eaLnBrk="1" latinLnBrk="0" hangingPunct="1">
              <a:spcBef>
                <a:spcPct val="20000"/>
              </a:spcBef>
              <a:buClr>
                <a:schemeClr val="accent2"/>
              </a:buClr>
              <a:buSzPct val="70000"/>
              <a:buFont typeface="Arial" pitchFamily="34" charset="0"/>
              <a:buNone/>
              <a:defRPr sz="2000" kern="1200">
                <a:solidFill>
                  <a:srgbClr val="404040"/>
                </a:solidFill>
                <a:latin typeface="+mn-lt"/>
                <a:ea typeface="+mn-ea"/>
                <a:cs typeface="Arial" pitchFamily="34" charset="0"/>
              </a:defRPr>
            </a:lvl1pPr>
            <a:lvl2pPr marL="0" indent="0" algn="l" defTabSz="914400" rtl="0" eaLnBrk="1" latinLnBrk="0" hangingPunct="1">
              <a:spcBef>
                <a:spcPct val="20000"/>
              </a:spcBef>
              <a:buClr>
                <a:schemeClr val="accent2"/>
              </a:buClr>
              <a:buSzPct val="70000"/>
              <a:buFont typeface="Arial" pitchFamily="34" charset="0"/>
              <a:buNone/>
              <a:defRPr sz="1600" kern="1200">
                <a:solidFill>
                  <a:srgbClr val="404040"/>
                </a:solidFill>
                <a:latin typeface="+mn-lt"/>
                <a:ea typeface="+mn-ea"/>
                <a:cs typeface="+mn-cs"/>
              </a:defRPr>
            </a:lvl2pPr>
            <a:lvl3pPr marL="914400" indent="0" algn="ctr" defTabSz="914400" rtl="0" eaLnBrk="1" latinLnBrk="0" hangingPunct="1">
              <a:spcBef>
                <a:spcPct val="20000"/>
              </a:spcBef>
              <a:buClr>
                <a:schemeClr val="accent2"/>
              </a:buClr>
              <a:buSzPct val="70000"/>
              <a:buFont typeface="Arial" pitchFamily="34" charset="0"/>
              <a:buNone/>
              <a:defRPr sz="1800" kern="1200">
                <a:solidFill>
                  <a:schemeClr val="tx1">
                    <a:tint val="75000"/>
                  </a:schemeClr>
                </a:solidFill>
                <a:latin typeface="+mn-lt"/>
                <a:ea typeface="+mn-ea"/>
                <a:cs typeface="+mn-cs"/>
              </a:defRPr>
            </a:lvl3pPr>
            <a:lvl4pPr marL="1371600" indent="0" algn="ctr" defTabSz="914400" rtl="0" eaLnBrk="1" latinLnBrk="0" hangingPunct="1">
              <a:spcBef>
                <a:spcPct val="20000"/>
              </a:spcBef>
              <a:buClr>
                <a:schemeClr val="accent2"/>
              </a:buClr>
              <a:buSzPct val="70000"/>
              <a:buFont typeface="Arial" pitchFamily="34" charset="0"/>
              <a:buNone/>
              <a:defRPr sz="1600" kern="1200">
                <a:solidFill>
                  <a:schemeClr val="tx1">
                    <a:tint val="75000"/>
                  </a:schemeClr>
                </a:solidFill>
                <a:latin typeface="+mn-lt"/>
                <a:ea typeface="+mn-ea"/>
                <a:cs typeface="+mn-cs"/>
              </a:defRPr>
            </a:lvl4pPr>
            <a:lvl5pPr marL="1828800" indent="0" algn="ctr" defTabSz="914400" rtl="0" eaLnBrk="1" latinLnBrk="0" hangingPunct="1">
              <a:spcBef>
                <a:spcPct val="20000"/>
              </a:spcBef>
              <a:buClr>
                <a:schemeClr val="accent2"/>
              </a:buClr>
              <a:buSzPct val="70000"/>
              <a:buFont typeface="Arial" pitchFamily="34" charset="0"/>
              <a:buNone/>
              <a:defRPr sz="16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pPr marL="0" marR="0" lvl="0" indent="0" algn="l" defTabSz="914400" rtl="0" eaLnBrk="1" fontAlgn="auto" latinLnBrk="0" hangingPunct="1">
              <a:lnSpc>
                <a:spcPct val="100000"/>
              </a:lnSpc>
              <a:spcBef>
                <a:spcPct val="20000"/>
              </a:spcBef>
              <a:spcAft>
                <a:spcPts val="1200"/>
              </a:spcAft>
              <a:buClr>
                <a:srgbClr val="FFE600"/>
              </a:buClr>
              <a:buSzPct val="70000"/>
              <a:buFont typeface="Arial" pitchFamily="34" charset="0"/>
              <a:buNone/>
              <a:tabLst/>
              <a:defRPr/>
            </a:pPr>
            <a:r>
              <a:rPr kumimoji="0" lang="en-IN" sz="1800" b="1" i="0" u="none" strike="noStrike" kern="1200" cap="none" spc="0" normalizeH="0" baseline="0" noProof="0" dirty="0">
                <a:ln>
                  <a:noFill/>
                </a:ln>
                <a:solidFill>
                  <a:srgbClr val="2E2E38"/>
                </a:solidFill>
                <a:effectLst/>
                <a:uLnTx/>
                <a:uFillTx/>
                <a:latin typeface="Arial" panose="020B0604020202020204" pitchFamily="34" charset="0"/>
              </a:rPr>
              <a:t>An overview </a:t>
            </a:r>
            <a:endParaRPr kumimoji="0" lang="en-IN" sz="1800" b="1" i="1" u="none" strike="noStrike" kern="1200" cap="none" spc="0" normalizeH="0" baseline="0" noProof="0" dirty="0">
              <a:ln>
                <a:noFill/>
              </a:ln>
              <a:solidFill>
                <a:srgbClr val="2E2E38"/>
              </a:solidFill>
              <a:effectLst/>
              <a:uLnTx/>
              <a:uFillTx/>
              <a:latin typeface="Arial" panose="020B0604020202020204" pitchFamily="34" charset="0"/>
            </a:endParaRPr>
          </a:p>
          <a:p>
            <a:pPr marL="0" marR="0" lvl="0" indent="0" algn="l" defTabSz="914400" rtl="0" eaLnBrk="1" fontAlgn="auto" latinLnBrk="0" hangingPunct="1">
              <a:lnSpc>
                <a:spcPct val="100000"/>
              </a:lnSpc>
              <a:spcBef>
                <a:spcPct val="20000"/>
              </a:spcBef>
              <a:spcAft>
                <a:spcPts val="0"/>
              </a:spcAft>
              <a:buClr>
                <a:srgbClr val="27ACAA"/>
              </a:buClr>
              <a:buSzPct val="70000"/>
              <a:buFont typeface="Arial" pitchFamily="34" charset="0"/>
              <a:buNone/>
              <a:tabLst/>
              <a:defRPr/>
            </a:pPr>
            <a:r>
              <a:rPr kumimoji="0" lang="en-US" sz="2000" b="1" i="0" u="none" strike="noStrike" kern="1200" cap="none" spc="0" normalizeH="0" baseline="0" noProof="0" dirty="0">
                <a:ln>
                  <a:noFill/>
                </a:ln>
                <a:solidFill>
                  <a:srgbClr val="2E2E38"/>
                </a:solidFill>
                <a:effectLst/>
                <a:uLnTx/>
                <a:uFillTx/>
                <a:latin typeface="Arial" panose="020B0604020202020204" pitchFamily="34" charset="0"/>
              </a:rPr>
              <a:t>April 2021</a:t>
            </a:r>
          </a:p>
        </p:txBody>
      </p:sp>
      <p:grpSp>
        <p:nvGrpSpPr>
          <p:cNvPr id="6" name="Group 4">
            <a:extLst>
              <a:ext uri="{FF2B5EF4-FFF2-40B4-BE49-F238E27FC236}">
                <a16:creationId xmlns:a16="http://schemas.microsoft.com/office/drawing/2014/main" id="{C8422AE9-8257-41A9-AB41-1F10585C886F}"/>
              </a:ext>
            </a:extLst>
          </p:cNvPr>
          <p:cNvGrpSpPr>
            <a:grpSpLocks noChangeAspect="1"/>
          </p:cNvGrpSpPr>
          <p:nvPr/>
        </p:nvGrpSpPr>
        <p:grpSpPr bwMode="auto">
          <a:xfrm>
            <a:off x="10364788" y="4960938"/>
            <a:ext cx="1225550" cy="1435100"/>
            <a:chOff x="6529" y="3125"/>
            <a:chExt cx="772" cy="904"/>
          </a:xfrm>
        </p:grpSpPr>
        <p:sp>
          <p:nvSpPr>
            <p:cNvPr id="7" name="Freeform 5">
              <a:extLst>
                <a:ext uri="{FF2B5EF4-FFF2-40B4-BE49-F238E27FC236}">
                  <a16:creationId xmlns:a16="http://schemas.microsoft.com/office/drawing/2014/main" id="{D19659BD-653C-4300-9060-420AFAE39587}"/>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srgbClr val="2E2E38"/>
                </a:solidFill>
                <a:effectLst/>
                <a:uLnTx/>
                <a:uFillTx/>
                <a:latin typeface="EYInterstate Light"/>
                <a:ea typeface="+mn-ea"/>
                <a:cs typeface="+mn-cs"/>
              </a:endParaRPr>
            </a:p>
          </p:txBody>
        </p:sp>
        <p:sp>
          <p:nvSpPr>
            <p:cNvPr id="8" name="Freeform 6">
              <a:extLst>
                <a:ext uri="{FF2B5EF4-FFF2-40B4-BE49-F238E27FC236}">
                  <a16:creationId xmlns:a16="http://schemas.microsoft.com/office/drawing/2014/main" id="{A4669336-72A1-4233-827A-C41AB4C1CC04}"/>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srgbClr val="2E2E38"/>
                </a:solidFill>
                <a:effectLst/>
                <a:uLnTx/>
                <a:uFillTx/>
                <a:latin typeface="EYInterstate Light"/>
                <a:ea typeface="+mn-ea"/>
                <a:cs typeface="+mn-cs"/>
              </a:endParaRPr>
            </a:p>
          </p:txBody>
        </p:sp>
      </p:grpSp>
    </p:spTree>
    <p:extLst>
      <p:ext uri="{BB962C8B-B14F-4D97-AF65-F5344CB8AC3E}">
        <p14:creationId xmlns:p14="http://schemas.microsoft.com/office/powerpoint/2010/main" val="371417686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D98F983-9D20-4F50-9A74-150D30113AF2}"/>
              </a:ext>
            </a:extLst>
          </p:cNvPr>
          <p:cNvSpPr/>
          <p:nvPr/>
        </p:nvSpPr>
        <p:spPr>
          <a:xfrm>
            <a:off x="688453" y="5918458"/>
            <a:ext cx="10868424" cy="278926"/>
          </a:xfrm>
          <a:prstGeom prst="rect">
            <a:avLst/>
          </a:prstGeom>
          <a:solidFill>
            <a:srgbClr val="FFE600"/>
          </a:solidFill>
          <a:ln w="952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864927"/>
            <a:r>
              <a:rPr lang="en-IN" sz="897" b="1" i="1" dirty="0">
                <a:solidFill>
                  <a:srgbClr val="2E2E38"/>
                </a:solidFill>
                <a:latin typeface="Arial" panose="020B0604020202020204" pitchFamily="34" charset="0"/>
                <a:cs typeface="Arial" panose="020B0604020202020204" pitchFamily="34" charset="0"/>
              </a:rPr>
              <a:t>Registered MSMEs will also be eligible for various additional schemes / benefits which the Government may announce from time-to-time</a:t>
            </a:r>
          </a:p>
          <a:p>
            <a:pPr algn="ctr" defTabSz="864927"/>
            <a:endParaRPr lang="en-IN" sz="897" dirty="0">
              <a:solidFill>
                <a:srgbClr val="FFFFFF"/>
              </a:solidFill>
              <a:latin typeface="Arial" panose="020B0604020202020204" pitchFamily="34" charset="0"/>
              <a:cs typeface="Arial" panose="020B0604020202020204" pitchFamily="34" charset="0"/>
            </a:endParaRPr>
          </a:p>
        </p:txBody>
      </p:sp>
      <p:sp>
        <p:nvSpPr>
          <p:cNvPr id="20" name="TextBox 19">
            <a:extLst>
              <a:ext uri="{FF2B5EF4-FFF2-40B4-BE49-F238E27FC236}">
                <a16:creationId xmlns:a16="http://schemas.microsoft.com/office/drawing/2014/main" id="{DCD007C9-5791-486E-AB95-7ACEE4384EA1}"/>
              </a:ext>
            </a:extLst>
          </p:cNvPr>
          <p:cNvSpPr txBox="1"/>
          <p:nvPr/>
        </p:nvSpPr>
        <p:spPr>
          <a:xfrm>
            <a:off x="656529" y="1066823"/>
            <a:ext cx="10904954" cy="403370"/>
          </a:xfrm>
          <a:prstGeom prst="rect">
            <a:avLst/>
          </a:prstGeom>
          <a:noFill/>
        </p:spPr>
        <p:txBody>
          <a:bodyPr wrap="square" lIns="0" tIns="34598" rIns="0" bIns="0" rtlCol="0">
            <a:spAutoFit/>
          </a:bodyPr>
          <a:lstStyle/>
          <a:p>
            <a:pPr marL="270290" indent="-270290" defTabSz="864927">
              <a:spcBef>
                <a:spcPts val="1135"/>
              </a:spcBef>
              <a:buClr>
                <a:srgbClr val="FFE600"/>
              </a:buClr>
              <a:buSzPct val="70000"/>
              <a:buFont typeface="Arial" panose="020B0604020202020204" pitchFamily="34" charset="0"/>
              <a:buChar char="►"/>
            </a:pPr>
            <a:r>
              <a:rPr lang="en-IN" sz="1197" dirty="0">
                <a:solidFill>
                  <a:srgbClr val="2E2E38"/>
                </a:solidFill>
                <a:latin typeface="Arial" panose="020B0604020202020204" pitchFamily="34" charset="0"/>
                <a:cs typeface="Arial" panose="020B0604020202020204" pitchFamily="34" charset="0"/>
              </a:rPr>
              <a:t>Registered MSME is entitled to various benefits and is treated as a registered legal entity in India.  Key benefits made available by Central Government is summarised as under:</a:t>
            </a:r>
          </a:p>
        </p:txBody>
      </p:sp>
      <p:graphicFrame>
        <p:nvGraphicFramePr>
          <p:cNvPr id="24" name="Table 2">
            <a:extLst>
              <a:ext uri="{FF2B5EF4-FFF2-40B4-BE49-F238E27FC236}">
                <a16:creationId xmlns:a16="http://schemas.microsoft.com/office/drawing/2014/main" id="{D61DF6B5-7BAB-44DE-8215-363804EDCDF4}"/>
              </a:ext>
            </a:extLst>
          </p:cNvPr>
          <p:cNvGraphicFramePr>
            <a:graphicFrameLocks noGrp="1"/>
          </p:cNvGraphicFramePr>
          <p:nvPr>
            <p:extLst>
              <p:ext uri="{D42A27DB-BD31-4B8C-83A1-F6EECF244321}">
                <p14:modId xmlns:p14="http://schemas.microsoft.com/office/powerpoint/2010/main" val="3501427475"/>
              </p:ext>
            </p:extLst>
          </p:nvPr>
        </p:nvGraphicFramePr>
        <p:xfrm>
          <a:off x="683492" y="1511760"/>
          <a:ext cx="10909178" cy="4357914"/>
        </p:xfrm>
        <a:graphic>
          <a:graphicData uri="http://schemas.openxmlformats.org/drawingml/2006/table">
            <a:tbl>
              <a:tblPr firstRow="1" bandRow="1">
                <a:tableStyleId>{72833802-FEF1-4C79-8D5D-14CF1EAF98D9}</a:tableStyleId>
              </a:tblPr>
              <a:tblGrid>
                <a:gridCol w="1014562">
                  <a:extLst>
                    <a:ext uri="{9D8B030D-6E8A-4147-A177-3AD203B41FA5}">
                      <a16:colId xmlns:a16="http://schemas.microsoft.com/office/drawing/2014/main" val="1486723500"/>
                    </a:ext>
                  </a:extLst>
                </a:gridCol>
                <a:gridCol w="2216157">
                  <a:extLst>
                    <a:ext uri="{9D8B030D-6E8A-4147-A177-3AD203B41FA5}">
                      <a16:colId xmlns:a16="http://schemas.microsoft.com/office/drawing/2014/main" val="2326597827"/>
                    </a:ext>
                  </a:extLst>
                </a:gridCol>
                <a:gridCol w="7678459">
                  <a:extLst>
                    <a:ext uri="{9D8B030D-6E8A-4147-A177-3AD203B41FA5}">
                      <a16:colId xmlns:a16="http://schemas.microsoft.com/office/drawing/2014/main" val="2155376957"/>
                    </a:ext>
                  </a:extLst>
                </a:gridCol>
              </a:tblGrid>
              <a:tr h="336852">
                <a:tc gridSpan="2">
                  <a:txBody>
                    <a:bodyPr/>
                    <a:lstStyle/>
                    <a:p>
                      <a:pPr algn="ctr"/>
                      <a:r>
                        <a:rPr lang="en-IN" sz="1200" dirty="0">
                          <a:solidFill>
                            <a:schemeClr val="tx1"/>
                          </a:solidFill>
                        </a:rPr>
                        <a:t>Scheme</a:t>
                      </a:r>
                      <a:endParaRPr lang="en-IN" sz="1200" dirty="0">
                        <a:solidFill>
                          <a:schemeClr val="tx1"/>
                        </a:solidFill>
                        <a:latin typeface="Arial" panose="020B0604020202020204" pitchFamily="34" charset="0"/>
                        <a:cs typeface="Arial" panose="020B0604020202020204" pitchFamily="34" charset="0"/>
                      </a:endParaRPr>
                    </a:p>
                  </a:txBody>
                  <a:tcPr marL="102161" marR="102161" marT="64702" marB="64702">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tcPr>
                </a:tc>
                <a:tc hMerge="1">
                  <a:txBody>
                    <a:bodyPr/>
                    <a:lstStyle/>
                    <a:p>
                      <a:endParaRPr lang="en-IN" sz="1000" dirty="0"/>
                    </a:p>
                  </a:txBody>
                  <a:tcPr>
                    <a:solidFill>
                      <a:srgbClr val="FFE600"/>
                    </a:solidFill>
                  </a:tcPr>
                </a:tc>
                <a:tc>
                  <a:txBody>
                    <a:bodyPr/>
                    <a:lstStyle/>
                    <a:p>
                      <a:pPr algn="ctr"/>
                      <a:r>
                        <a:rPr lang="en-IN" sz="1200" dirty="0">
                          <a:solidFill>
                            <a:schemeClr val="tx1"/>
                          </a:solidFill>
                        </a:rPr>
                        <a:t>Details</a:t>
                      </a:r>
                      <a:endParaRPr lang="en-IN" sz="1200" b="1" dirty="0">
                        <a:solidFill>
                          <a:schemeClr val="tx1"/>
                        </a:solidFill>
                        <a:latin typeface="Arial" panose="020B0604020202020204" pitchFamily="34" charset="0"/>
                        <a:cs typeface="Arial" panose="020B0604020202020204" pitchFamily="34" charset="0"/>
                      </a:endParaRPr>
                    </a:p>
                  </a:txBody>
                  <a:tcPr marL="102161" marR="102161" marT="64702" marB="64702">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tcPr>
                </a:tc>
                <a:extLst>
                  <a:ext uri="{0D108BD9-81ED-4DB2-BD59-A6C34878D82A}">
                    <a16:rowId xmlns:a16="http://schemas.microsoft.com/office/drawing/2014/main" val="2465283515"/>
                  </a:ext>
                </a:extLst>
              </a:tr>
              <a:tr h="482441">
                <a:tc rowSpan="3">
                  <a:txBody>
                    <a:bodyPr/>
                    <a:lstStyle/>
                    <a:p>
                      <a:pPr algn="l" rtl="0" fontAlgn="ctr"/>
                      <a:r>
                        <a:rPr lang="en-IN" sz="1300" b="1" u="none" strike="noStrike" dirty="0">
                          <a:effectLst/>
                        </a:rPr>
                        <a:t>MSME</a:t>
                      </a:r>
                    </a:p>
                    <a:p>
                      <a:pPr algn="l" rtl="0" fontAlgn="ctr"/>
                      <a:endParaRPr lang="en-IN" sz="1300" b="0" i="0" u="none" strike="noStrike" dirty="0">
                        <a:solidFill>
                          <a:schemeClr val="tx1"/>
                        </a:solidFill>
                        <a:effectLst/>
                        <a:latin typeface="Arial" panose="020B0604020202020204" pitchFamily="34" charset="0"/>
                        <a:cs typeface="Arial" panose="020B0604020202020204" pitchFamily="34" charset="0"/>
                      </a:endParaRPr>
                    </a:p>
                  </a:txBody>
                  <a:tcPr marL="102161" marR="102161" marT="64702" marB="64702" anchor="ctr">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tcPr>
                </a:tc>
                <a:tc>
                  <a:txBody>
                    <a:bodyPr/>
                    <a:lstStyle/>
                    <a:p>
                      <a:pPr algn="l" rtl="0" fontAlgn="ctr"/>
                      <a:r>
                        <a:rPr lang="en-IN" sz="1100" u="none" strike="noStrike" dirty="0">
                          <a:effectLst/>
                        </a:rPr>
                        <a:t>Priority Sector Status</a:t>
                      </a:r>
                      <a:endParaRPr lang="en-IN" sz="1100" b="0" i="0" u="none" strike="noStrike" dirty="0">
                        <a:solidFill>
                          <a:schemeClr val="tx1"/>
                        </a:solidFill>
                        <a:effectLst/>
                        <a:latin typeface="Arial" panose="020B0604020202020204" pitchFamily="34" charset="0"/>
                        <a:cs typeface="Arial" panose="020B0604020202020204" pitchFamily="34" charset="0"/>
                      </a:endParaRPr>
                    </a:p>
                  </a:txBody>
                  <a:tcPr marL="102161" marR="102161" marT="64702" marB="64702" anchor="ctr">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solidFill>
                      <a:schemeClr val="tx2">
                        <a:lumMod val="95000"/>
                      </a:schemeClr>
                    </a:solidFill>
                  </a:tcPr>
                </a:tc>
                <a:tc>
                  <a:txBody>
                    <a:bodyPr/>
                    <a:lstStyle/>
                    <a:p>
                      <a:pPr marL="0" indent="0" algn="l">
                        <a:buFont typeface="Arial" panose="020B0604020202020204" pitchFamily="34" charset="0"/>
                        <a:buNone/>
                      </a:pPr>
                      <a:r>
                        <a:rPr lang="en-IN" sz="1100" dirty="0"/>
                        <a:t>Borrowings (fund and non-fund based)  from Scheduled Banks accorded the priority status for lending, getting preferred rate of interest and definite allocation</a:t>
                      </a:r>
                      <a:endParaRPr lang="en-IN" sz="1100" dirty="0">
                        <a:solidFill>
                          <a:schemeClr val="tx1"/>
                        </a:solidFill>
                        <a:latin typeface="Arial" panose="020B0604020202020204" pitchFamily="34" charset="0"/>
                        <a:cs typeface="Arial" panose="020B0604020202020204" pitchFamily="34" charset="0"/>
                      </a:endParaRPr>
                    </a:p>
                  </a:txBody>
                  <a:tcPr marL="102161" marR="102161" marT="64702" marB="64702" anchor="ctr">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solidFill>
                      <a:schemeClr val="tx2">
                        <a:lumMod val="95000"/>
                      </a:schemeClr>
                    </a:solidFill>
                  </a:tcPr>
                </a:tc>
                <a:extLst>
                  <a:ext uri="{0D108BD9-81ED-4DB2-BD59-A6C34878D82A}">
                    <a16:rowId xmlns:a16="http://schemas.microsoft.com/office/drawing/2014/main" val="4190684680"/>
                  </a:ext>
                </a:extLst>
              </a:tr>
              <a:tr h="656488">
                <a:tc vMerge="1">
                  <a:txBody>
                    <a:bodyPr/>
                    <a:lstStyle/>
                    <a:p>
                      <a:pPr algn="l" rtl="0" fontAlgn="ctr"/>
                      <a:endParaRPr lang="en-IN" sz="1000" b="0" i="0" u="none" strike="noStrike" dirty="0">
                        <a:solidFill>
                          <a:srgbClr val="2E2E38"/>
                        </a:solidFill>
                        <a:effectLst/>
                        <a:latin typeface="EYInterstate Light" panose="02000506000000020004" pitchFamily="2" charset="0"/>
                      </a:endParaRPr>
                    </a:p>
                  </a:txBody>
                  <a:tcPr marL="72000" marR="7620" marT="7620" marB="0" anchor="ctr">
                    <a:lnT w="12700" cap="flat" cmpd="sng" algn="ctr">
                      <a:solidFill>
                        <a:schemeClr val="bg1"/>
                      </a:solidFill>
                      <a:prstDash val="solid"/>
                      <a:round/>
                      <a:headEnd type="none" w="med" len="med"/>
                      <a:tailEnd type="none" w="med" len="med"/>
                    </a:lnT>
                    <a:solidFill>
                      <a:schemeClr val="tx1">
                        <a:lumMod val="85000"/>
                      </a:schemeClr>
                    </a:solidFill>
                  </a:tcPr>
                </a:tc>
                <a:tc>
                  <a:txBody>
                    <a:bodyPr/>
                    <a:lstStyle/>
                    <a:p>
                      <a:pPr algn="l" rtl="0" fontAlgn="ctr"/>
                      <a:r>
                        <a:rPr lang="en-IN" sz="1100" u="none" strike="noStrike" dirty="0">
                          <a:effectLst/>
                        </a:rPr>
                        <a:t>TReDs</a:t>
                      </a:r>
                      <a:endParaRPr lang="en-IN" sz="1100" b="0" i="0" u="none" strike="noStrike" dirty="0">
                        <a:solidFill>
                          <a:schemeClr val="tx1"/>
                        </a:solidFill>
                        <a:effectLst/>
                        <a:latin typeface="Arial" panose="020B0604020202020204" pitchFamily="34" charset="0"/>
                        <a:cs typeface="Arial" panose="020B0604020202020204" pitchFamily="34" charset="0"/>
                      </a:endParaRPr>
                    </a:p>
                  </a:txBody>
                  <a:tcPr marL="102161" marR="102161" marT="64702" marB="64702" anchor="ctr">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tcPr>
                </a:tc>
                <a:tc>
                  <a:txBody>
                    <a:bodyPr/>
                    <a:lstStyle/>
                    <a:p>
                      <a:pPr marL="0" indent="0" algn="l">
                        <a:buFont typeface="Arial" panose="020B0604020202020204" pitchFamily="34" charset="0"/>
                        <a:buNone/>
                      </a:pPr>
                      <a:r>
                        <a:rPr lang="en-IN" sz="1100" dirty="0"/>
                        <a:t>An electronic platform for facilitating the financing / discounting of trade receivables of MSMEs (on non-recourse basis) through multiple financiers wherein the receivables can be due from corporates and other buyers, including Government Departments/PSUs</a:t>
                      </a:r>
                      <a:endParaRPr lang="en-IN" sz="1100" dirty="0">
                        <a:solidFill>
                          <a:schemeClr val="tx1"/>
                        </a:solidFill>
                        <a:latin typeface="Arial" panose="020B0604020202020204" pitchFamily="34" charset="0"/>
                        <a:cs typeface="Arial" panose="020B0604020202020204" pitchFamily="34" charset="0"/>
                      </a:endParaRPr>
                    </a:p>
                  </a:txBody>
                  <a:tcPr marL="102161" marR="102161" marT="64702" marB="64702" anchor="ctr">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tcPr>
                </a:tc>
                <a:extLst>
                  <a:ext uri="{0D108BD9-81ED-4DB2-BD59-A6C34878D82A}">
                    <a16:rowId xmlns:a16="http://schemas.microsoft.com/office/drawing/2014/main" val="3131667215"/>
                  </a:ext>
                </a:extLst>
              </a:tr>
              <a:tr h="308395">
                <a:tc vMerge="1">
                  <a:txBody>
                    <a:bodyPr/>
                    <a:lstStyle/>
                    <a:p>
                      <a:pPr algn="l" rtl="0" fontAlgn="ctr"/>
                      <a:endParaRPr lang="en-IN" sz="1000" b="0" i="0" u="none" strike="noStrike" dirty="0">
                        <a:solidFill>
                          <a:srgbClr val="2E2E38"/>
                        </a:solidFill>
                        <a:effectLst/>
                        <a:latin typeface="EYInterstate Light" panose="02000506000000020004" pitchFamily="2" charset="0"/>
                      </a:endParaRPr>
                    </a:p>
                  </a:txBody>
                  <a:tcPr marL="72000" marR="7620" marT="7620" marB="0" anchor="ctr">
                    <a:solidFill>
                      <a:schemeClr val="tx1">
                        <a:lumMod val="85000"/>
                      </a:schemeClr>
                    </a:solidFill>
                  </a:tcPr>
                </a:tc>
                <a:tc>
                  <a:txBody>
                    <a:bodyPr/>
                    <a:lstStyle/>
                    <a:p>
                      <a:pPr algn="l" rtl="0" fontAlgn="ctr"/>
                      <a:r>
                        <a:rPr lang="en-IN" sz="1100" u="none" strike="noStrike" dirty="0">
                          <a:effectLst/>
                        </a:rPr>
                        <a:t>Timely Payments</a:t>
                      </a:r>
                      <a:endParaRPr lang="en-IN" sz="1100" b="0" i="0" u="none" strike="noStrike" dirty="0">
                        <a:solidFill>
                          <a:schemeClr val="tx1"/>
                        </a:solidFill>
                        <a:effectLst/>
                        <a:latin typeface="Arial" panose="020B0604020202020204" pitchFamily="34" charset="0"/>
                        <a:cs typeface="Arial" panose="020B0604020202020204" pitchFamily="34" charset="0"/>
                      </a:endParaRPr>
                    </a:p>
                  </a:txBody>
                  <a:tcPr marL="102161" marR="102161" marT="64702" marB="64702" anchor="ctr">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solidFill>
                      <a:schemeClr val="tx2">
                        <a:lumMod val="95000"/>
                      </a:schemeClr>
                    </a:solidFill>
                  </a:tcPr>
                </a:tc>
                <a:tc>
                  <a:txBody>
                    <a:bodyPr/>
                    <a:lstStyle/>
                    <a:p>
                      <a:pPr marL="0" lvl="0" indent="0" algn="l" defTabSz="577850">
                        <a:lnSpc>
                          <a:spcPct val="90000"/>
                        </a:lnSpc>
                        <a:spcBef>
                          <a:spcPct val="0"/>
                        </a:spcBef>
                        <a:spcAft>
                          <a:spcPct val="15000"/>
                        </a:spcAft>
                        <a:buClr>
                          <a:srgbClr val="FFE600"/>
                        </a:buClr>
                        <a:buSzPct val="70000"/>
                        <a:buFont typeface="Wingdings" panose="05000000000000000000" pitchFamily="2" charset="2"/>
                        <a:buNone/>
                      </a:pPr>
                      <a:r>
                        <a:rPr lang="en-IN" sz="1100" kern="1200" dirty="0"/>
                        <a:t>Any buyer procuring goods / services from MSME needs to make payment within 45 days</a:t>
                      </a:r>
                      <a:endParaRPr lang="en-IN" sz="1100" kern="1200" dirty="0">
                        <a:solidFill>
                          <a:schemeClr val="tx1"/>
                        </a:solidFill>
                        <a:latin typeface="Arial" panose="020B0604020202020204" pitchFamily="34" charset="0"/>
                        <a:ea typeface="+mn-ea"/>
                        <a:cs typeface="Arial" panose="020B0604020202020204" pitchFamily="34" charset="0"/>
                      </a:endParaRPr>
                    </a:p>
                  </a:txBody>
                  <a:tcPr marL="102161" marR="102161" marT="64702" marB="64702" anchor="ctr">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solidFill>
                      <a:schemeClr val="tx2">
                        <a:lumMod val="95000"/>
                      </a:schemeClr>
                    </a:solidFill>
                  </a:tcPr>
                </a:tc>
                <a:extLst>
                  <a:ext uri="{0D108BD9-81ED-4DB2-BD59-A6C34878D82A}">
                    <a16:rowId xmlns:a16="http://schemas.microsoft.com/office/drawing/2014/main" val="905826732"/>
                  </a:ext>
                </a:extLst>
              </a:tr>
              <a:tr h="604274">
                <a:tc rowSpan="4">
                  <a:txBody>
                    <a:bodyPr/>
                    <a:lstStyle/>
                    <a:p>
                      <a:pPr algn="l" rtl="0" fontAlgn="ctr"/>
                      <a:r>
                        <a:rPr lang="en-IN" sz="1300" b="1" u="none" strike="noStrike" dirty="0">
                          <a:effectLst/>
                        </a:rPr>
                        <a:t>MSE*</a:t>
                      </a:r>
                      <a:endParaRPr lang="en-IN" sz="1300" b="1" i="0" u="none" strike="noStrike" dirty="0">
                        <a:solidFill>
                          <a:schemeClr val="tx1"/>
                        </a:solidFill>
                        <a:effectLst/>
                        <a:latin typeface="Arial" panose="020B0604020202020204" pitchFamily="34" charset="0"/>
                        <a:cs typeface="Arial" panose="020B0604020202020204" pitchFamily="34" charset="0"/>
                      </a:endParaRPr>
                    </a:p>
                  </a:txBody>
                  <a:tcPr marL="102161" marR="102161" marT="64702" marB="64702" anchor="ctr">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tcPr>
                </a:tc>
                <a:tc>
                  <a:txBody>
                    <a:bodyPr/>
                    <a:lstStyle/>
                    <a:p>
                      <a:pPr algn="l" rtl="0" fontAlgn="ctr"/>
                      <a:r>
                        <a:rPr lang="en-IN" sz="1100" u="none" strike="noStrike" dirty="0">
                          <a:effectLst/>
                        </a:rPr>
                        <a:t>Procurement Policy</a:t>
                      </a:r>
                      <a:endParaRPr lang="en-IN" sz="1100" b="0" i="0" u="none" strike="noStrike" dirty="0">
                        <a:solidFill>
                          <a:schemeClr val="tx1"/>
                        </a:solidFill>
                        <a:effectLst/>
                        <a:latin typeface="Arial" panose="020B0604020202020204" pitchFamily="34" charset="0"/>
                        <a:cs typeface="Arial" panose="020B0604020202020204" pitchFamily="34" charset="0"/>
                      </a:endParaRPr>
                    </a:p>
                  </a:txBody>
                  <a:tcPr marL="102161" marR="102161" marT="64702" marB="64702" anchor="ctr">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tcPr>
                </a:tc>
                <a:tc>
                  <a:txBody>
                    <a:bodyPr/>
                    <a:lstStyle/>
                    <a:p>
                      <a:pPr marL="0" lvl="0" indent="0" algn="l" defTabSz="577850">
                        <a:lnSpc>
                          <a:spcPct val="90000"/>
                        </a:lnSpc>
                        <a:spcBef>
                          <a:spcPct val="0"/>
                        </a:spcBef>
                        <a:spcAft>
                          <a:spcPct val="15000"/>
                        </a:spcAft>
                        <a:buClr>
                          <a:srgbClr val="FFE600"/>
                        </a:buClr>
                        <a:buFont typeface="Wingdings" panose="05000000000000000000" pitchFamily="2" charset="2"/>
                        <a:buNone/>
                      </a:pPr>
                      <a:r>
                        <a:rPr lang="en-IN" sz="1100" kern="1200" dirty="0"/>
                        <a:t>Mandates Every Central Ministry /Department / PSU to procure minimum 25% of the annual value of goods or services and certain reserved items from Micro and Small Enterprises</a:t>
                      </a:r>
                      <a:endParaRPr lang="en-IN" sz="1100" kern="1200" dirty="0">
                        <a:solidFill>
                          <a:schemeClr val="tx1"/>
                        </a:solidFill>
                        <a:latin typeface="Arial" panose="020B0604020202020204" pitchFamily="34" charset="0"/>
                        <a:ea typeface="+mn-ea"/>
                        <a:cs typeface="Arial" panose="020B0604020202020204" pitchFamily="34" charset="0"/>
                      </a:endParaRPr>
                    </a:p>
                  </a:txBody>
                  <a:tcPr marL="102161" marR="102161" marT="64702" marB="64702" anchor="ctr">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tcPr>
                </a:tc>
                <a:extLst>
                  <a:ext uri="{0D108BD9-81ED-4DB2-BD59-A6C34878D82A}">
                    <a16:rowId xmlns:a16="http://schemas.microsoft.com/office/drawing/2014/main" val="1430393042"/>
                  </a:ext>
                </a:extLst>
              </a:tr>
              <a:tr h="656488">
                <a:tc vMerge="1">
                  <a:txBody>
                    <a:bodyPr/>
                    <a:lstStyle/>
                    <a:p>
                      <a:pPr algn="l" rtl="0" fontAlgn="ctr"/>
                      <a:endParaRPr lang="en-IN" sz="1400" b="1" i="0" u="none" strike="noStrike" dirty="0">
                        <a:solidFill>
                          <a:srgbClr val="2E2E38"/>
                        </a:solidFill>
                        <a:effectLst/>
                        <a:latin typeface="EYInterstate Light" panose="02000506000000020004" pitchFamily="2" charset="0"/>
                      </a:endParaRPr>
                    </a:p>
                  </a:txBody>
                  <a:tcPr marL="72000" marR="7620" marT="7620" marB="0" anchor="ctr">
                    <a:solidFill>
                      <a:schemeClr val="tx1">
                        <a:lumMod val="85000"/>
                      </a:schemeClr>
                    </a:solidFill>
                  </a:tcPr>
                </a:tc>
                <a:tc>
                  <a:txBody>
                    <a:bodyPr/>
                    <a:lstStyle/>
                    <a:p>
                      <a:pPr algn="l" rtl="0" fontAlgn="ctr"/>
                      <a:r>
                        <a:rPr lang="en-IN" sz="1100" u="none" strike="noStrike" dirty="0">
                          <a:effectLst/>
                        </a:rPr>
                        <a:t>Collateral free loan through Credit Guarantee Trust fund</a:t>
                      </a:r>
                      <a:endParaRPr lang="en-IN" sz="1100" b="0" i="0" u="none" strike="noStrike" dirty="0">
                        <a:solidFill>
                          <a:schemeClr val="tx1"/>
                        </a:solidFill>
                        <a:effectLst/>
                        <a:latin typeface="Arial" panose="020B0604020202020204" pitchFamily="34" charset="0"/>
                        <a:cs typeface="Arial" panose="020B0604020202020204" pitchFamily="34" charset="0"/>
                      </a:endParaRPr>
                    </a:p>
                  </a:txBody>
                  <a:tcPr marL="102161" marR="102161" marT="64702" marB="64702" anchor="ctr">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solidFill>
                      <a:schemeClr val="tx2">
                        <a:lumMod val="9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IN" sz="1100" kern="1200" dirty="0"/>
                        <a:t>Collateral free loan up to a limit of ₹ 2 crores available to MSE. 85% of the loan amount to the bank is guaranteed by the Trust Fund (if unit has payment defaults)</a:t>
                      </a:r>
                      <a:endParaRPr lang="en-IN" sz="1100" kern="1200" dirty="0">
                        <a:solidFill>
                          <a:schemeClr val="tx1"/>
                        </a:solidFill>
                        <a:latin typeface="Arial" panose="020B0604020202020204" pitchFamily="34" charset="0"/>
                        <a:ea typeface="+mn-ea"/>
                        <a:cs typeface="Arial" panose="020B0604020202020204" pitchFamily="34" charset="0"/>
                      </a:endParaRPr>
                    </a:p>
                  </a:txBody>
                  <a:tcPr marL="102161" marR="102161" marT="64702" marB="64702" anchor="ctr">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solidFill>
                      <a:schemeClr val="tx2">
                        <a:lumMod val="95000"/>
                      </a:schemeClr>
                    </a:solidFill>
                  </a:tcPr>
                </a:tc>
                <a:extLst>
                  <a:ext uri="{0D108BD9-81ED-4DB2-BD59-A6C34878D82A}">
                    <a16:rowId xmlns:a16="http://schemas.microsoft.com/office/drawing/2014/main" val="3077304635"/>
                  </a:ext>
                </a:extLst>
              </a:tr>
              <a:tr h="656488">
                <a:tc vMerge="1">
                  <a:txBody>
                    <a:bodyPr/>
                    <a:lstStyle/>
                    <a:p>
                      <a:pPr algn="l" rtl="0" fontAlgn="ctr"/>
                      <a:endParaRPr lang="en-IN" sz="1000" b="0" i="0" u="none" strike="noStrike" dirty="0">
                        <a:solidFill>
                          <a:srgbClr val="2E2E38"/>
                        </a:solidFill>
                        <a:effectLst/>
                        <a:latin typeface="EYInterstate Light" panose="02000506000000020004" pitchFamily="2" charset="0"/>
                      </a:endParaRPr>
                    </a:p>
                  </a:txBody>
                  <a:tcPr marL="72000" marR="7620" marT="7620" marB="0" anchor="ctr">
                    <a:solidFill>
                      <a:schemeClr val="tx1">
                        <a:lumMod val="85000"/>
                      </a:schemeClr>
                    </a:solidFill>
                  </a:tcPr>
                </a:tc>
                <a:tc>
                  <a:txBody>
                    <a:bodyPr/>
                    <a:lstStyle/>
                    <a:p>
                      <a:pPr algn="l" rtl="0" fontAlgn="ctr"/>
                      <a:r>
                        <a:rPr lang="en-IN" sz="1100" u="none" strike="noStrike" dirty="0">
                          <a:effectLst/>
                        </a:rPr>
                        <a:t>Credit Linked Capital Subsidy for Technology Upgradation (CLCSS)</a:t>
                      </a:r>
                      <a:endParaRPr lang="en-IN" sz="1100" b="0" i="0" u="none" strike="noStrike" dirty="0">
                        <a:solidFill>
                          <a:schemeClr val="tx1"/>
                        </a:solidFill>
                        <a:effectLst/>
                        <a:latin typeface="Arial" panose="020B0604020202020204" pitchFamily="34" charset="0"/>
                        <a:cs typeface="Arial" panose="020B0604020202020204" pitchFamily="34" charset="0"/>
                      </a:endParaRPr>
                    </a:p>
                  </a:txBody>
                  <a:tcPr marL="102161" marR="102161" marT="64702" marB="64702" anchor="ctr">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tcPr>
                </a:tc>
                <a:tc>
                  <a:txBody>
                    <a:bodyPr/>
                    <a:lstStyle/>
                    <a:p>
                      <a:pPr marL="0" indent="0" algn="l">
                        <a:buFont typeface="Arial" panose="020B0604020202020204" pitchFamily="34" charset="0"/>
                        <a:buNone/>
                      </a:pPr>
                      <a:r>
                        <a:rPr lang="en-IN" sz="1100" dirty="0"/>
                        <a:t>15% up front capital subsidy to MSEs, including tiny, khadi, village and coir industrial units, on institutional finance, availed by them for induction of well established and improved technologies in specified sub-sectors/products approved under the scheme</a:t>
                      </a:r>
                      <a:endParaRPr lang="en-IN" sz="1100" dirty="0">
                        <a:solidFill>
                          <a:schemeClr val="tx1"/>
                        </a:solidFill>
                        <a:latin typeface="Arial" panose="020B0604020202020204" pitchFamily="34" charset="0"/>
                        <a:cs typeface="Arial" panose="020B0604020202020204" pitchFamily="34" charset="0"/>
                      </a:endParaRPr>
                    </a:p>
                  </a:txBody>
                  <a:tcPr marL="102161" marR="102161" marT="64702" marB="64702" anchor="ctr">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tcPr>
                </a:tc>
                <a:extLst>
                  <a:ext uri="{0D108BD9-81ED-4DB2-BD59-A6C34878D82A}">
                    <a16:rowId xmlns:a16="http://schemas.microsoft.com/office/drawing/2014/main" val="593057113"/>
                  </a:ext>
                </a:extLst>
              </a:tr>
              <a:tr h="656488">
                <a:tc vMerge="1">
                  <a:txBody>
                    <a:bodyPr/>
                    <a:lstStyle/>
                    <a:p>
                      <a:pPr algn="l" rtl="0" fontAlgn="ctr"/>
                      <a:endParaRPr lang="en-IN" sz="1000" b="0" i="0" u="none" strike="noStrike" dirty="0">
                        <a:solidFill>
                          <a:srgbClr val="2E2E38"/>
                        </a:solidFill>
                        <a:effectLst/>
                        <a:latin typeface="EYInterstate Light" panose="02000506000000020004" pitchFamily="2" charset="0"/>
                      </a:endParaRPr>
                    </a:p>
                  </a:txBody>
                  <a:tcPr marL="72000" marR="7620" marT="7620" marB="0" anchor="ctr">
                    <a:solidFill>
                      <a:schemeClr val="tx1">
                        <a:lumMod val="85000"/>
                      </a:schemeClr>
                    </a:solidFill>
                  </a:tcPr>
                </a:tc>
                <a:tc>
                  <a:txBody>
                    <a:bodyPr/>
                    <a:lstStyle/>
                    <a:p>
                      <a:pPr algn="l" rtl="0" fontAlgn="ctr"/>
                      <a:r>
                        <a:rPr lang="en-IN" sz="1100" u="none" strike="noStrike" dirty="0">
                          <a:effectLst/>
                        </a:rPr>
                        <a:t>Benefits in tenders</a:t>
                      </a:r>
                      <a:endParaRPr lang="en-IN" sz="1100" b="0" i="0" u="none" strike="noStrike" dirty="0">
                        <a:solidFill>
                          <a:schemeClr val="tx1"/>
                        </a:solidFill>
                        <a:effectLst/>
                        <a:latin typeface="Arial" panose="020B0604020202020204" pitchFamily="34" charset="0"/>
                        <a:cs typeface="Arial" panose="020B0604020202020204" pitchFamily="34" charset="0"/>
                      </a:endParaRPr>
                    </a:p>
                  </a:txBody>
                  <a:tcPr marL="102161" marR="102161" marT="64702" marB="64702" anchor="ctr">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solidFill>
                      <a:schemeClr val="tx2">
                        <a:lumMod val="9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IN" sz="1100" kern="1200" dirty="0"/>
                        <a:t>No fees for procuring tender document or furnishing earnest money; and, in certain cases, price adjustment also permissible for MSEs to the extent of 15% to match lowest bid in tender</a:t>
                      </a:r>
                      <a:endParaRPr lang="en-IN" sz="1100" kern="1200" dirty="0">
                        <a:solidFill>
                          <a:schemeClr val="tx1"/>
                        </a:solidFill>
                        <a:latin typeface="Arial" panose="020B0604020202020204" pitchFamily="34" charset="0"/>
                        <a:ea typeface="+mn-ea"/>
                        <a:cs typeface="Arial" panose="020B0604020202020204" pitchFamily="34" charset="0"/>
                      </a:endParaRPr>
                    </a:p>
                  </a:txBody>
                  <a:tcPr marL="102161" marR="102161" marT="64702" marB="64702" anchor="ctr">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solidFill>
                      <a:schemeClr val="tx2">
                        <a:lumMod val="95000"/>
                      </a:schemeClr>
                    </a:solidFill>
                  </a:tcPr>
                </a:tc>
                <a:extLst>
                  <a:ext uri="{0D108BD9-81ED-4DB2-BD59-A6C34878D82A}">
                    <a16:rowId xmlns:a16="http://schemas.microsoft.com/office/drawing/2014/main" val="1689482522"/>
                  </a:ext>
                </a:extLst>
              </a:tr>
            </a:tbl>
          </a:graphicData>
        </a:graphic>
      </p:graphicFrame>
      <p:sp>
        <p:nvSpPr>
          <p:cNvPr id="7" name="TextBox 6">
            <a:extLst>
              <a:ext uri="{FF2B5EF4-FFF2-40B4-BE49-F238E27FC236}">
                <a16:creationId xmlns:a16="http://schemas.microsoft.com/office/drawing/2014/main" id="{60B8CD89-E286-424F-8C5C-A6F59EBC94E2}"/>
              </a:ext>
            </a:extLst>
          </p:cNvPr>
          <p:cNvSpPr txBox="1"/>
          <p:nvPr/>
        </p:nvSpPr>
        <p:spPr>
          <a:xfrm>
            <a:off x="742104" y="6246169"/>
            <a:ext cx="10427817" cy="153302"/>
          </a:xfrm>
          <a:prstGeom prst="rect">
            <a:avLst/>
          </a:prstGeom>
          <a:noFill/>
        </p:spPr>
        <p:txBody>
          <a:bodyPr wrap="square" lIns="0" tIns="34598" rIns="0" bIns="0" rtlCol="0">
            <a:spAutoFit/>
          </a:bodyPr>
          <a:lstStyle/>
          <a:p>
            <a:pPr defTabSz="864927">
              <a:spcBef>
                <a:spcPts val="1135"/>
              </a:spcBef>
              <a:buClr>
                <a:srgbClr val="FFE600"/>
              </a:buClr>
              <a:buSzPct val="70000"/>
            </a:pPr>
            <a:r>
              <a:rPr lang="en-IN" sz="769" i="1" dirty="0">
                <a:solidFill>
                  <a:srgbClr val="2E2E38"/>
                </a:solidFill>
                <a:latin typeface="Arial" panose="020B0604020202020204" pitchFamily="34" charset="0"/>
                <a:cs typeface="Arial" panose="020B0604020202020204" pitchFamily="34" charset="0"/>
              </a:rPr>
              <a:t>* Available to Micro and Small Enterprises only </a:t>
            </a:r>
          </a:p>
        </p:txBody>
      </p:sp>
      <p:sp>
        <p:nvSpPr>
          <p:cNvPr id="8" name="Title 1">
            <a:extLst>
              <a:ext uri="{FF2B5EF4-FFF2-40B4-BE49-F238E27FC236}">
                <a16:creationId xmlns:a16="http://schemas.microsoft.com/office/drawing/2014/main" id="{F2564DE1-BE2E-4334-A621-DCF16FD56140}"/>
              </a:ext>
            </a:extLst>
          </p:cNvPr>
          <p:cNvSpPr txBox="1">
            <a:spLocks/>
          </p:cNvSpPr>
          <p:nvPr/>
        </p:nvSpPr>
        <p:spPr>
          <a:xfrm>
            <a:off x="655561" y="425786"/>
            <a:ext cx="11138547" cy="737322"/>
          </a:xfrm>
          <a:prstGeom prst="rect">
            <a:avLst/>
          </a:prstGeom>
        </p:spPr>
        <p:txBody>
          <a:bodyPr vert="horz" lIns="0" tIns="0" rIns="0" bIns="0" rtlCol="0" anchor="t" anchorCtr="0">
            <a:noAutofit/>
          </a:bodyPr>
          <a:lstStyle>
            <a:lvl1pPr algn="l" defTabSz="914316" rtl="0" eaLnBrk="1" latinLnBrk="0" hangingPunct="1">
              <a:lnSpc>
                <a:spcPct val="85000"/>
              </a:lnSpc>
              <a:spcBef>
                <a:spcPct val="0"/>
              </a:spcBef>
              <a:buNone/>
              <a:defRPr lang="en-GB" sz="3000" b="1" kern="1200" dirty="0">
                <a:solidFill>
                  <a:schemeClr val="bg2"/>
                </a:solidFill>
                <a:latin typeface="EYInterstate" panose="02000503020000020004" pitchFamily="2" charset="0"/>
                <a:ea typeface="+mj-ea"/>
                <a:cs typeface="Arial" pitchFamily="34" charset="0"/>
              </a:defRPr>
            </a:lvl1pPr>
          </a:lstStyle>
          <a:p>
            <a:pPr defTabSz="781466"/>
            <a:endParaRPr lang="en-IN" sz="2564" dirty="0">
              <a:solidFill>
                <a:srgbClr val="000000"/>
              </a:solidFill>
              <a:latin typeface="Arial" panose="020B0604020202020204" pitchFamily="34" charset="0"/>
            </a:endParaRPr>
          </a:p>
        </p:txBody>
      </p:sp>
      <p:sp>
        <p:nvSpPr>
          <p:cNvPr id="4" name="Title 3">
            <a:extLst>
              <a:ext uri="{FF2B5EF4-FFF2-40B4-BE49-F238E27FC236}">
                <a16:creationId xmlns:a16="http://schemas.microsoft.com/office/drawing/2014/main" id="{663FF146-3912-4BCF-9EAF-D2AF0BBF320C}"/>
              </a:ext>
            </a:extLst>
          </p:cNvPr>
          <p:cNvSpPr>
            <a:spLocks noGrp="1"/>
          </p:cNvSpPr>
          <p:nvPr>
            <p:ph type="title"/>
          </p:nvPr>
        </p:nvSpPr>
        <p:spPr/>
        <p:txBody>
          <a:bodyPr/>
          <a:lstStyle/>
          <a:p>
            <a:r>
              <a:rPr lang="en-IN" dirty="0">
                <a:solidFill>
                  <a:schemeClr val="tx1"/>
                </a:solidFill>
              </a:rPr>
              <a:t>Benefits – MSME/MSE – Central Government</a:t>
            </a:r>
          </a:p>
        </p:txBody>
      </p:sp>
    </p:spTree>
    <p:extLst>
      <p:ext uri="{BB962C8B-B14F-4D97-AF65-F5344CB8AC3E}">
        <p14:creationId xmlns:p14="http://schemas.microsoft.com/office/powerpoint/2010/main" val="271421306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4C4CD35-D8BD-44E7-8F94-9FD25AB24C98}"/>
              </a:ext>
            </a:extLst>
          </p:cNvPr>
          <p:cNvSpPr>
            <a:spLocks noGrp="1"/>
          </p:cNvSpPr>
          <p:nvPr>
            <p:ph type="title"/>
          </p:nvPr>
        </p:nvSpPr>
        <p:spPr/>
        <p:txBody>
          <a:bodyPr/>
          <a:lstStyle/>
          <a:p>
            <a:r>
              <a:rPr lang="en-IN" dirty="0">
                <a:solidFill>
                  <a:schemeClr val="tx1"/>
                </a:solidFill>
              </a:rPr>
              <a:t>Trade Receivables Discounting System (</a:t>
            </a:r>
            <a:r>
              <a:rPr lang="en-IN" dirty="0" err="1">
                <a:solidFill>
                  <a:schemeClr val="tx1"/>
                </a:solidFill>
              </a:rPr>
              <a:t>TReDS</a:t>
            </a:r>
            <a:r>
              <a:rPr lang="en-IN" dirty="0">
                <a:solidFill>
                  <a:schemeClr val="tx1"/>
                </a:solidFill>
              </a:rPr>
              <a:t>)</a:t>
            </a:r>
          </a:p>
        </p:txBody>
      </p:sp>
      <p:sp>
        <p:nvSpPr>
          <p:cNvPr id="7" name="Rectangle: Rounded Corners 6">
            <a:extLst>
              <a:ext uri="{FF2B5EF4-FFF2-40B4-BE49-F238E27FC236}">
                <a16:creationId xmlns:a16="http://schemas.microsoft.com/office/drawing/2014/main" id="{673AF6AF-B771-4B86-9FA4-F7F9AE6C1E06}"/>
              </a:ext>
            </a:extLst>
          </p:cNvPr>
          <p:cNvSpPr/>
          <p:nvPr/>
        </p:nvSpPr>
        <p:spPr>
          <a:xfrm>
            <a:off x="4311648" y="1179385"/>
            <a:ext cx="3108328" cy="947738"/>
          </a:xfrm>
          <a:prstGeom prst="roundRect">
            <a:avLst/>
          </a:prstGeom>
          <a:solidFill>
            <a:srgbClr val="FFD200"/>
          </a:solidFill>
          <a:ln w="952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r>
              <a:rPr lang="en-IN" sz="1600" b="1" dirty="0">
                <a:solidFill>
                  <a:srgbClr val="000000"/>
                </a:solidFill>
                <a:latin typeface="Arial"/>
              </a:rPr>
              <a:t>Tri-party Process (MSME supplier, buyer, and financier)</a:t>
            </a:r>
          </a:p>
        </p:txBody>
      </p:sp>
      <p:sp>
        <p:nvSpPr>
          <p:cNvPr id="8" name="Rectangle: Rounded Corners 7">
            <a:extLst>
              <a:ext uri="{FF2B5EF4-FFF2-40B4-BE49-F238E27FC236}">
                <a16:creationId xmlns:a16="http://schemas.microsoft.com/office/drawing/2014/main" id="{F887E933-A768-44BC-8510-ED5AEC5CD9EE}"/>
              </a:ext>
            </a:extLst>
          </p:cNvPr>
          <p:cNvSpPr/>
          <p:nvPr/>
        </p:nvSpPr>
        <p:spPr>
          <a:xfrm>
            <a:off x="1984378" y="1166812"/>
            <a:ext cx="2139949" cy="947738"/>
          </a:xfrm>
          <a:prstGeom prst="roundRect">
            <a:avLst/>
          </a:prstGeom>
          <a:solidFill>
            <a:srgbClr val="FFD200"/>
          </a:solidFill>
          <a:ln w="952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r>
              <a:rPr lang="en-IN" sz="1600" b="1" dirty="0">
                <a:solidFill>
                  <a:srgbClr val="000000"/>
                </a:solidFill>
                <a:latin typeface="Arial"/>
              </a:rPr>
              <a:t>What is </a:t>
            </a:r>
            <a:r>
              <a:rPr lang="en-IN" sz="1600" b="1" dirty="0" err="1">
                <a:solidFill>
                  <a:srgbClr val="000000"/>
                </a:solidFill>
                <a:latin typeface="Arial"/>
              </a:rPr>
              <a:t>TReDs</a:t>
            </a:r>
            <a:endParaRPr lang="en-IN" sz="1600" b="1" dirty="0">
              <a:solidFill>
                <a:srgbClr val="000000"/>
              </a:solidFill>
              <a:latin typeface="Arial"/>
            </a:endParaRPr>
          </a:p>
        </p:txBody>
      </p:sp>
      <p:sp>
        <p:nvSpPr>
          <p:cNvPr id="9" name="Rectangle: Rounded Corners 8">
            <a:extLst>
              <a:ext uri="{FF2B5EF4-FFF2-40B4-BE49-F238E27FC236}">
                <a16:creationId xmlns:a16="http://schemas.microsoft.com/office/drawing/2014/main" id="{6CF4585B-2AFB-481E-B944-D445C647BF42}"/>
              </a:ext>
            </a:extLst>
          </p:cNvPr>
          <p:cNvSpPr/>
          <p:nvPr/>
        </p:nvSpPr>
        <p:spPr>
          <a:xfrm>
            <a:off x="7607300" y="1179385"/>
            <a:ext cx="2536824" cy="947738"/>
          </a:xfrm>
          <a:prstGeom prst="roundRect">
            <a:avLst/>
          </a:prstGeom>
          <a:solidFill>
            <a:srgbClr val="FFD200"/>
          </a:solidFill>
          <a:ln w="952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r>
              <a:rPr lang="en-IN" sz="1600" b="1" dirty="0" err="1">
                <a:solidFill>
                  <a:srgbClr val="000000"/>
                </a:solidFill>
                <a:latin typeface="Arial"/>
              </a:rPr>
              <a:t>TReDS</a:t>
            </a:r>
            <a:r>
              <a:rPr lang="en-IN" sz="1600" b="1" dirty="0">
                <a:solidFill>
                  <a:srgbClr val="000000"/>
                </a:solidFill>
                <a:latin typeface="Arial"/>
              </a:rPr>
              <a:t> has been licensed to three exchanges:</a:t>
            </a:r>
          </a:p>
        </p:txBody>
      </p:sp>
      <p:sp>
        <p:nvSpPr>
          <p:cNvPr id="10" name="Rectangle: Rounded Corners 9">
            <a:extLst>
              <a:ext uri="{FF2B5EF4-FFF2-40B4-BE49-F238E27FC236}">
                <a16:creationId xmlns:a16="http://schemas.microsoft.com/office/drawing/2014/main" id="{F5EFE474-E8EF-45DC-910A-943227F010C5}"/>
              </a:ext>
            </a:extLst>
          </p:cNvPr>
          <p:cNvSpPr/>
          <p:nvPr/>
        </p:nvSpPr>
        <p:spPr>
          <a:xfrm>
            <a:off x="1984376" y="2219365"/>
            <a:ext cx="2130424" cy="3924263"/>
          </a:xfrm>
          <a:prstGeom prst="roundRect">
            <a:avLst/>
          </a:prstGeom>
          <a:solidFill>
            <a:srgbClr val="EAEBFD"/>
          </a:solidFill>
          <a:ln w="952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IN" sz="1200" dirty="0">
              <a:solidFill>
                <a:srgbClr val="000000"/>
              </a:solidFill>
              <a:latin typeface="Arial"/>
            </a:endParaRPr>
          </a:p>
        </p:txBody>
      </p:sp>
      <p:sp>
        <p:nvSpPr>
          <p:cNvPr id="11" name="Rectangle: Rounded Corners 10">
            <a:extLst>
              <a:ext uri="{FF2B5EF4-FFF2-40B4-BE49-F238E27FC236}">
                <a16:creationId xmlns:a16="http://schemas.microsoft.com/office/drawing/2014/main" id="{1D883F2D-9BB2-4E68-B583-60FBFD68EFD6}"/>
              </a:ext>
            </a:extLst>
          </p:cNvPr>
          <p:cNvSpPr/>
          <p:nvPr/>
        </p:nvSpPr>
        <p:spPr>
          <a:xfrm>
            <a:off x="4311648" y="2167178"/>
            <a:ext cx="3108328" cy="4024457"/>
          </a:xfrm>
          <a:prstGeom prst="roundRect">
            <a:avLst/>
          </a:prstGeom>
          <a:solidFill>
            <a:srgbClr val="EAEBFD"/>
          </a:solidFill>
          <a:ln w="952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IN" sz="1200" dirty="0">
              <a:solidFill>
                <a:srgbClr val="000000"/>
              </a:solidFill>
              <a:latin typeface="Arial"/>
            </a:endParaRPr>
          </a:p>
        </p:txBody>
      </p:sp>
      <p:sp>
        <p:nvSpPr>
          <p:cNvPr id="12" name="Rectangle: Rounded Corners 11">
            <a:extLst>
              <a:ext uri="{FF2B5EF4-FFF2-40B4-BE49-F238E27FC236}">
                <a16:creationId xmlns:a16="http://schemas.microsoft.com/office/drawing/2014/main" id="{43A0370B-1779-43D6-A18C-A12A050DDDC9}"/>
              </a:ext>
            </a:extLst>
          </p:cNvPr>
          <p:cNvSpPr/>
          <p:nvPr/>
        </p:nvSpPr>
        <p:spPr>
          <a:xfrm>
            <a:off x="7616824" y="2216754"/>
            <a:ext cx="2527300" cy="3924264"/>
          </a:xfrm>
          <a:prstGeom prst="roundRect">
            <a:avLst/>
          </a:prstGeom>
          <a:solidFill>
            <a:srgbClr val="EAEBFD"/>
          </a:solidFill>
          <a:ln w="952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IN" sz="1200" dirty="0">
              <a:solidFill>
                <a:srgbClr val="000000"/>
              </a:solidFill>
              <a:latin typeface="Arial"/>
            </a:endParaRPr>
          </a:p>
        </p:txBody>
      </p:sp>
      <p:sp>
        <p:nvSpPr>
          <p:cNvPr id="13" name="Rectangle 12">
            <a:extLst>
              <a:ext uri="{FF2B5EF4-FFF2-40B4-BE49-F238E27FC236}">
                <a16:creationId xmlns:a16="http://schemas.microsoft.com/office/drawing/2014/main" id="{14427654-4871-45EF-B2BE-58F83BB41AEB}"/>
              </a:ext>
            </a:extLst>
          </p:cNvPr>
          <p:cNvSpPr/>
          <p:nvPr/>
        </p:nvSpPr>
        <p:spPr>
          <a:xfrm>
            <a:off x="1981200" y="2302446"/>
            <a:ext cx="2012950" cy="3323987"/>
          </a:xfrm>
          <a:prstGeom prst="rect">
            <a:avLst/>
          </a:prstGeom>
        </p:spPr>
        <p:txBody>
          <a:bodyPr wrap="square">
            <a:spAutoFit/>
          </a:bodyPr>
          <a:lstStyle/>
          <a:p>
            <a:pPr marL="180975" indent="-180975">
              <a:buFont typeface="Arial" panose="020B0604020202020204" pitchFamily="34" charset="0"/>
              <a:buChar char="•"/>
            </a:pPr>
            <a:r>
              <a:rPr lang="en-IN" sz="1400" dirty="0" err="1">
                <a:solidFill>
                  <a:srgbClr val="000000"/>
                </a:solidFill>
                <a:latin typeface="Arial"/>
              </a:rPr>
              <a:t>TReDS</a:t>
            </a:r>
            <a:r>
              <a:rPr lang="en-IN" sz="1400" dirty="0">
                <a:solidFill>
                  <a:srgbClr val="000000"/>
                </a:solidFill>
                <a:latin typeface="Arial"/>
              </a:rPr>
              <a:t> was launched by RBI in order to improve the cash flow of MSME suppliers</a:t>
            </a:r>
          </a:p>
          <a:p>
            <a:pPr marL="180975" indent="-180975">
              <a:buFont typeface="Arial" panose="020B0604020202020204" pitchFamily="34" charset="0"/>
              <a:buChar char="•"/>
            </a:pPr>
            <a:endParaRPr lang="en-IN" sz="1400" dirty="0">
              <a:solidFill>
                <a:srgbClr val="000000"/>
              </a:solidFill>
              <a:latin typeface="Arial"/>
            </a:endParaRPr>
          </a:p>
          <a:p>
            <a:pPr marL="180975" indent="-180975">
              <a:buFont typeface="Arial" panose="020B0604020202020204" pitchFamily="34" charset="0"/>
              <a:buChar char="•"/>
            </a:pPr>
            <a:r>
              <a:rPr lang="en-IN" sz="1400" dirty="0">
                <a:solidFill>
                  <a:srgbClr val="000000"/>
                </a:solidFill>
                <a:latin typeface="Arial"/>
              </a:rPr>
              <a:t>The system, which is accessible online through 3 exchanges,  was launched to ensure that suppliers are credited their due receivables in a timely manner</a:t>
            </a:r>
          </a:p>
        </p:txBody>
      </p:sp>
      <p:sp>
        <p:nvSpPr>
          <p:cNvPr id="14" name="Rectangle 13">
            <a:extLst>
              <a:ext uri="{FF2B5EF4-FFF2-40B4-BE49-F238E27FC236}">
                <a16:creationId xmlns:a16="http://schemas.microsoft.com/office/drawing/2014/main" id="{E642A803-21E3-4597-9B1B-F55A61FE05BF}"/>
              </a:ext>
            </a:extLst>
          </p:cNvPr>
          <p:cNvSpPr/>
          <p:nvPr/>
        </p:nvSpPr>
        <p:spPr>
          <a:xfrm>
            <a:off x="4459285" y="2302443"/>
            <a:ext cx="2960690" cy="3754874"/>
          </a:xfrm>
          <a:prstGeom prst="rect">
            <a:avLst/>
          </a:prstGeom>
        </p:spPr>
        <p:txBody>
          <a:bodyPr wrap="square">
            <a:spAutoFit/>
          </a:bodyPr>
          <a:lstStyle/>
          <a:p>
            <a:pPr marL="180975" indent="-180975">
              <a:buFont typeface="Arial" panose="020B0604020202020204" pitchFamily="34" charset="0"/>
              <a:buChar char="•"/>
            </a:pPr>
            <a:r>
              <a:rPr lang="en-IN" sz="1400" dirty="0">
                <a:solidFill>
                  <a:srgbClr val="000000"/>
                </a:solidFill>
                <a:latin typeface="Arial"/>
              </a:rPr>
              <a:t>The system is initiated when a transaction is conducted between the supplier and buyer.</a:t>
            </a:r>
          </a:p>
          <a:p>
            <a:pPr marL="180975" indent="-180975">
              <a:buFont typeface="Arial" panose="020B0604020202020204" pitchFamily="34" charset="0"/>
              <a:buChar char="•"/>
            </a:pPr>
            <a:r>
              <a:rPr lang="en-IN" sz="1400" dirty="0">
                <a:solidFill>
                  <a:srgbClr val="000000"/>
                </a:solidFill>
                <a:latin typeface="Arial"/>
              </a:rPr>
              <a:t>The receivable is logged in to the system</a:t>
            </a:r>
          </a:p>
          <a:p>
            <a:pPr marL="180975" indent="-180975">
              <a:buFont typeface="Arial" panose="020B0604020202020204" pitchFamily="34" charset="0"/>
              <a:buChar char="•"/>
            </a:pPr>
            <a:r>
              <a:rPr lang="en-IN" sz="1400" dirty="0">
                <a:solidFill>
                  <a:srgbClr val="000000"/>
                </a:solidFill>
                <a:latin typeface="Arial"/>
              </a:rPr>
              <a:t>Receivables are funded by financiers through a bidding process</a:t>
            </a:r>
          </a:p>
          <a:p>
            <a:pPr marL="180975" indent="-180975">
              <a:buFont typeface="Arial" panose="020B0604020202020204" pitchFamily="34" charset="0"/>
              <a:buChar char="•"/>
            </a:pPr>
            <a:r>
              <a:rPr lang="en-IN" sz="1400" dirty="0">
                <a:solidFill>
                  <a:srgbClr val="000000"/>
                </a:solidFill>
                <a:latin typeface="Arial"/>
              </a:rPr>
              <a:t>Only the supplier is able to view all of the bids placed by different financiers. When the supplier selects the best bid, the amount is received within 2-3 business days from the financier </a:t>
            </a:r>
          </a:p>
          <a:p>
            <a:pPr marL="180975" indent="-180975">
              <a:buFont typeface="Arial" panose="020B0604020202020204" pitchFamily="34" charset="0"/>
              <a:buChar char="•"/>
            </a:pPr>
            <a:r>
              <a:rPr lang="en-IN" sz="1400" dirty="0">
                <a:solidFill>
                  <a:srgbClr val="000000"/>
                </a:solidFill>
                <a:latin typeface="Arial"/>
              </a:rPr>
              <a:t>On the regular due date, the due amount is debited from the buyer and transferred to the financier</a:t>
            </a:r>
          </a:p>
        </p:txBody>
      </p:sp>
      <p:sp>
        <p:nvSpPr>
          <p:cNvPr id="15" name="Rectangle 14">
            <a:extLst>
              <a:ext uri="{FF2B5EF4-FFF2-40B4-BE49-F238E27FC236}">
                <a16:creationId xmlns:a16="http://schemas.microsoft.com/office/drawing/2014/main" id="{4ABDDBF2-38E1-441D-8570-4E3BB9869E06}"/>
              </a:ext>
            </a:extLst>
          </p:cNvPr>
          <p:cNvSpPr/>
          <p:nvPr/>
        </p:nvSpPr>
        <p:spPr>
          <a:xfrm>
            <a:off x="7607300" y="2352021"/>
            <a:ext cx="2609850" cy="3539430"/>
          </a:xfrm>
          <a:prstGeom prst="rect">
            <a:avLst/>
          </a:prstGeom>
        </p:spPr>
        <p:txBody>
          <a:bodyPr wrap="square">
            <a:spAutoFit/>
          </a:bodyPr>
          <a:lstStyle/>
          <a:p>
            <a:pPr marL="180975" lvl="1" indent="-174625">
              <a:buSzPct val="100000"/>
              <a:buFont typeface="Arial" panose="020B0604020202020204" pitchFamily="34" charset="0"/>
              <a:buChar char="•"/>
            </a:pPr>
            <a:r>
              <a:rPr lang="en-IN" sz="1400" b="1" dirty="0">
                <a:solidFill>
                  <a:srgbClr val="000000"/>
                </a:solidFill>
                <a:latin typeface="Arial"/>
              </a:rPr>
              <a:t>Receivables Exchange of India Ltd (RXIL): </a:t>
            </a:r>
            <a:r>
              <a:rPr lang="en-IN" sz="1400" dirty="0">
                <a:solidFill>
                  <a:srgbClr val="000000"/>
                </a:solidFill>
                <a:latin typeface="Arial"/>
              </a:rPr>
              <a:t>A joint venture between Small Industries Development Bank of India (SIDBI) and National Stock Exchange of India Limited (NSE)</a:t>
            </a:r>
          </a:p>
          <a:p>
            <a:pPr marL="180975" lvl="1" indent="-174625">
              <a:buSzPct val="100000"/>
              <a:buFont typeface="Arial" panose="020B0604020202020204" pitchFamily="34" charset="0"/>
              <a:buChar char="•"/>
            </a:pPr>
            <a:endParaRPr lang="en-IN" sz="1400" b="1" dirty="0">
              <a:solidFill>
                <a:srgbClr val="000000"/>
              </a:solidFill>
              <a:latin typeface="Arial"/>
            </a:endParaRPr>
          </a:p>
          <a:p>
            <a:pPr marL="180975" lvl="1" indent="-174625">
              <a:buSzPct val="100000"/>
              <a:buFont typeface="Arial" panose="020B0604020202020204" pitchFamily="34" charset="0"/>
              <a:buChar char="•"/>
            </a:pPr>
            <a:r>
              <a:rPr lang="en-IN" sz="1400" b="1" dirty="0" err="1">
                <a:solidFill>
                  <a:srgbClr val="000000"/>
                </a:solidFill>
                <a:latin typeface="Arial"/>
              </a:rPr>
              <a:t>Invoicemart</a:t>
            </a:r>
            <a:r>
              <a:rPr lang="en-IN" sz="1400" b="1" dirty="0">
                <a:solidFill>
                  <a:srgbClr val="000000"/>
                </a:solidFill>
                <a:latin typeface="Arial"/>
              </a:rPr>
              <a:t>: </a:t>
            </a:r>
            <a:r>
              <a:rPr lang="en-IN" sz="1400" dirty="0">
                <a:solidFill>
                  <a:srgbClr val="000000"/>
                </a:solidFill>
                <a:latin typeface="Arial"/>
              </a:rPr>
              <a:t>Promoted by A </a:t>
            </a:r>
            <a:r>
              <a:rPr lang="en-IN" sz="1400" dirty="0" err="1">
                <a:solidFill>
                  <a:srgbClr val="000000"/>
                </a:solidFill>
                <a:latin typeface="Arial"/>
              </a:rPr>
              <a:t>TReDS</a:t>
            </a:r>
            <a:r>
              <a:rPr lang="en-IN" sz="1400" dirty="0">
                <a:solidFill>
                  <a:srgbClr val="000000"/>
                </a:solidFill>
                <a:latin typeface="Arial"/>
              </a:rPr>
              <a:t> Ltd (a joint venture between Axis Bank and </a:t>
            </a:r>
            <a:r>
              <a:rPr lang="en-IN" sz="1400" dirty="0" err="1">
                <a:solidFill>
                  <a:srgbClr val="000000"/>
                </a:solidFill>
                <a:latin typeface="Arial"/>
              </a:rPr>
              <a:t>mjunction</a:t>
            </a:r>
            <a:r>
              <a:rPr lang="en-IN" sz="1400" dirty="0">
                <a:solidFill>
                  <a:srgbClr val="000000"/>
                </a:solidFill>
                <a:latin typeface="Arial"/>
              </a:rPr>
              <a:t> services)</a:t>
            </a:r>
          </a:p>
          <a:p>
            <a:pPr marL="180975" lvl="1" indent="-174625">
              <a:buSzPct val="100000"/>
              <a:buFont typeface="Arial" panose="020B0604020202020204" pitchFamily="34" charset="0"/>
              <a:buChar char="•"/>
            </a:pPr>
            <a:endParaRPr lang="en-IN" sz="1400" b="1" dirty="0">
              <a:solidFill>
                <a:srgbClr val="000000"/>
              </a:solidFill>
              <a:latin typeface="Arial"/>
            </a:endParaRPr>
          </a:p>
          <a:p>
            <a:pPr marL="180975" lvl="1" indent="-174625">
              <a:buSzPct val="100000"/>
              <a:buFont typeface="Arial" panose="020B0604020202020204" pitchFamily="34" charset="0"/>
              <a:buChar char="•"/>
            </a:pPr>
            <a:r>
              <a:rPr lang="en-IN" sz="1400" b="1" dirty="0">
                <a:solidFill>
                  <a:srgbClr val="000000"/>
                </a:solidFill>
                <a:latin typeface="Arial"/>
              </a:rPr>
              <a:t>M1Xchange:</a:t>
            </a:r>
            <a:r>
              <a:rPr lang="en-IN" sz="1400" dirty="0">
                <a:solidFill>
                  <a:srgbClr val="000000"/>
                </a:solidFill>
                <a:latin typeface="Arial"/>
              </a:rPr>
              <a:t> Promoted by </a:t>
            </a:r>
            <a:r>
              <a:rPr lang="en-IN" sz="1400" dirty="0" err="1">
                <a:solidFill>
                  <a:srgbClr val="000000"/>
                </a:solidFill>
                <a:latin typeface="Arial"/>
              </a:rPr>
              <a:t>Mynd</a:t>
            </a:r>
            <a:r>
              <a:rPr lang="en-IN" sz="1400" dirty="0">
                <a:solidFill>
                  <a:srgbClr val="000000"/>
                </a:solidFill>
                <a:latin typeface="Arial"/>
              </a:rPr>
              <a:t> Solutions Private Limited </a:t>
            </a:r>
          </a:p>
        </p:txBody>
      </p:sp>
    </p:spTree>
    <p:extLst>
      <p:ext uri="{BB962C8B-B14F-4D97-AF65-F5344CB8AC3E}">
        <p14:creationId xmlns:p14="http://schemas.microsoft.com/office/powerpoint/2010/main" val="154270933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cstate="email">
            <a:extLst>
              <a:ext uri="{28A0092B-C50C-407E-A947-70E740481C1C}">
                <a14:useLocalDpi xmlns:a14="http://schemas.microsoft.com/office/drawing/2010/main"/>
              </a:ext>
            </a:extLst>
          </a:blip>
          <a:srcRect/>
          <a:stretch/>
        </p:blipFill>
        <p:spPr>
          <a:xfrm rot="10800000" flipH="1" flipV="1">
            <a:off x="0" y="0"/>
            <a:ext cx="12198350" cy="6858000"/>
          </a:xfrm>
          <a:prstGeom prst="rect">
            <a:avLst/>
          </a:prstGeom>
        </p:spPr>
      </p:pic>
      <p:sp>
        <p:nvSpPr>
          <p:cNvPr id="4" name="Content Placeholder 3">
            <a:extLst>
              <a:ext uri="{FF2B5EF4-FFF2-40B4-BE49-F238E27FC236}">
                <a16:creationId xmlns:a16="http://schemas.microsoft.com/office/drawing/2014/main" id="{76C0396C-A219-40E5-B994-44918A640A67}"/>
              </a:ext>
            </a:extLst>
          </p:cNvPr>
          <p:cNvSpPr>
            <a:spLocks noGrp="1"/>
          </p:cNvSpPr>
          <p:nvPr>
            <p:ph idx="1"/>
          </p:nvPr>
        </p:nvSpPr>
        <p:spPr>
          <a:xfrm>
            <a:off x="421843" y="719139"/>
            <a:ext cx="8688388" cy="5210062"/>
          </a:xfrm>
        </p:spPr>
        <p:txBody>
          <a:bodyPr/>
          <a:lstStyle/>
          <a:p>
            <a:r>
              <a:rPr lang="en-GB" sz="3200" b="1" dirty="0">
                <a:solidFill>
                  <a:schemeClr val="tx2"/>
                </a:solidFill>
              </a:rPr>
              <a:t>Co-vid 19 Stimulus</a:t>
            </a:r>
          </a:p>
        </p:txBody>
      </p:sp>
    </p:spTree>
    <p:extLst>
      <p:ext uri="{BB962C8B-B14F-4D97-AF65-F5344CB8AC3E}">
        <p14:creationId xmlns:p14="http://schemas.microsoft.com/office/powerpoint/2010/main" val="214900131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1" name="Table 2">
            <a:extLst>
              <a:ext uri="{FF2B5EF4-FFF2-40B4-BE49-F238E27FC236}">
                <a16:creationId xmlns:a16="http://schemas.microsoft.com/office/drawing/2014/main" id="{2792E409-ED84-47AD-A681-51F5214982FB}"/>
              </a:ext>
            </a:extLst>
          </p:cNvPr>
          <p:cNvGraphicFramePr>
            <a:graphicFrameLocks noGrp="1"/>
          </p:cNvGraphicFramePr>
          <p:nvPr>
            <p:extLst>
              <p:ext uri="{D42A27DB-BD31-4B8C-83A1-F6EECF244321}">
                <p14:modId xmlns:p14="http://schemas.microsoft.com/office/powerpoint/2010/main" val="1172134261"/>
              </p:ext>
            </p:extLst>
          </p:nvPr>
        </p:nvGraphicFramePr>
        <p:xfrm>
          <a:off x="609919" y="1129733"/>
          <a:ext cx="10982753" cy="4559260"/>
        </p:xfrm>
        <a:graphic>
          <a:graphicData uri="http://schemas.openxmlformats.org/drawingml/2006/table">
            <a:tbl>
              <a:tblPr firstRow="1" bandRow="1">
                <a:tableStyleId>{72833802-FEF1-4C79-8D5D-14CF1EAF98D9}</a:tableStyleId>
              </a:tblPr>
              <a:tblGrid>
                <a:gridCol w="1608945">
                  <a:extLst>
                    <a:ext uri="{9D8B030D-6E8A-4147-A177-3AD203B41FA5}">
                      <a16:colId xmlns:a16="http://schemas.microsoft.com/office/drawing/2014/main" val="2326597827"/>
                    </a:ext>
                  </a:extLst>
                </a:gridCol>
                <a:gridCol w="6394980">
                  <a:extLst>
                    <a:ext uri="{9D8B030D-6E8A-4147-A177-3AD203B41FA5}">
                      <a16:colId xmlns:a16="http://schemas.microsoft.com/office/drawing/2014/main" val="2155376957"/>
                    </a:ext>
                  </a:extLst>
                </a:gridCol>
                <a:gridCol w="1223921">
                  <a:extLst>
                    <a:ext uri="{9D8B030D-6E8A-4147-A177-3AD203B41FA5}">
                      <a16:colId xmlns:a16="http://schemas.microsoft.com/office/drawing/2014/main" val="1562752238"/>
                    </a:ext>
                  </a:extLst>
                </a:gridCol>
                <a:gridCol w="1754907">
                  <a:extLst>
                    <a:ext uri="{9D8B030D-6E8A-4147-A177-3AD203B41FA5}">
                      <a16:colId xmlns:a16="http://schemas.microsoft.com/office/drawing/2014/main" val="2428306697"/>
                    </a:ext>
                  </a:extLst>
                </a:gridCol>
              </a:tblGrid>
              <a:tr h="367488">
                <a:tc>
                  <a:txBody>
                    <a:bodyPr/>
                    <a:lstStyle/>
                    <a:p>
                      <a:pPr algn="ctr"/>
                      <a:r>
                        <a:rPr lang="en-IN" sz="1400" dirty="0">
                          <a:solidFill>
                            <a:schemeClr val="tx1"/>
                          </a:solidFill>
                        </a:rPr>
                        <a:t>Scheme</a:t>
                      </a:r>
                      <a:endParaRPr lang="en-IN" sz="1400" dirty="0">
                        <a:solidFill>
                          <a:schemeClr val="tx1"/>
                        </a:solidFill>
                        <a:latin typeface="Arial" panose="020B0604020202020204" pitchFamily="34" charset="0"/>
                        <a:cs typeface="Arial" panose="020B0604020202020204" pitchFamily="34" charset="0"/>
                      </a:endParaRPr>
                    </a:p>
                  </a:txBody>
                  <a:tcPr marL="102161" marR="68107" marT="102161" marB="102161">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tcPr>
                </a:tc>
                <a:tc>
                  <a:txBody>
                    <a:bodyPr/>
                    <a:lstStyle/>
                    <a:p>
                      <a:pPr algn="ctr"/>
                      <a:r>
                        <a:rPr lang="en-IN" sz="1400" dirty="0">
                          <a:solidFill>
                            <a:schemeClr val="tx1"/>
                          </a:solidFill>
                        </a:rPr>
                        <a:t>Details</a:t>
                      </a:r>
                      <a:endParaRPr lang="en-IN" sz="1400" dirty="0">
                        <a:solidFill>
                          <a:schemeClr val="tx1"/>
                        </a:solidFill>
                        <a:latin typeface="Arial" panose="020B0604020202020204" pitchFamily="34" charset="0"/>
                        <a:cs typeface="Arial" panose="020B0604020202020204" pitchFamily="34" charset="0"/>
                      </a:endParaRPr>
                    </a:p>
                  </a:txBody>
                  <a:tcPr marL="102161" marR="68107" marT="102161" marB="102161">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tcPr>
                </a:tc>
                <a:tc>
                  <a:txBody>
                    <a:bodyPr/>
                    <a:lstStyle/>
                    <a:p>
                      <a:pPr algn="ctr"/>
                      <a:r>
                        <a:rPr lang="en-IN" sz="1400" dirty="0">
                          <a:solidFill>
                            <a:schemeClr val="tx1"/>
                          </a:solidFill>
                        </a:rPr>
                        <a:t>Allocation</a:t>
                      </a:r>
                      <a:endParaRPr lang="en-IN" sz="1400" dirty="0">
                        <a:solidFill>
                          <a:schemeClr val="tx1"/>
                        </a:solidFill>
                        <a:latin typeface="Arial" panose="020B0604020202020204" pitchFamily="34" charset="0"/>
                        <a:cs typeface="Arial" panose="020B0604020202020204" pitchFamily="34" charset="0"/>
                      </a:endParaRPr>
                    </a:p>
                  </a:txBody>
                  <a:tcPr marL="102161" marR="68107" marT="102161" marB="102161">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tcPr>
                </a:tc>
                <a:tc>
                  <a:txBody>
                    <a:bodyPr/>
                    <a:lstStyle/>
                    <a:p>
                      <a:pPr algn="ctr"/>
                      <a:r>
                        <a:rPr lang="en-IN" sz="1400" dirty="0">
                          <a:solidFill>
                            <a:schemeClr val="tx1"/>
                          </a:solidFill>
                        </a:rPr>
                        <a:t>Eligible Lenders</a:t>
                      </a:r>
                      <a:endParaRPr lang="en-IN" sz="1400" dirty="0">
                        <a:solidFill>
                          <a:schemeClr val="tx1"/>
                        </a:solidFill>
                        <a:latin typeface="Arial" panose="020B0604020202020204" pitchFamily="34" charset="0"/>
                        <a:cs typeface="Arial" panose="020B0604020202020204" pitchFamily="34" charset="0"/>
                      </a:endParaRPr>
                    </a:p>
                  </a:txBody>
                  <a:tcPr marL="102161" marR="68107" marT="102161" marB="102161">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tcPr>
                </a:tc>
                <a:extLst>
                  <a:ext uri="{0D108BD9-81ED-4DB2-BD59-A6C34878D82A}">
                    <a16:rowId xmlns:a16="http://schemas.microsoft.com/office/drawing/2014/main" val="2465283515"/>
                  </a:ext>
                </a:extLst>
              </a:tr>
              <a:tr h="1492655">
                <a:tc>
                  <a:txBody>
                    <a:bodyPr/>
                    <a:lstStyle/>
                    <a:p>
                      <a:pPr algn="l"/>
                      <a:r>
                        <a:rPr lang="en-IN" sz="1200" dirty="0">
                          <a:solidFill>
                            <a:schemeClr val="tx1"/>
                          </a:solidFill>
                        </a:rPr>
                        <a:t>Subordinate Debt (Quasi-equity) for Stressed MSMEs</a:t>
                      </a:r>
                      <a:endParaRPr lang="en-IN" sz="1200" dirty="0">
                        <a:solidFill>
                          <a:schemeClr val="tx1"/>
                        </a:solidFill>
                        <a:latin typeface="Arial" panose="020B0604020202020204" pitchFamily="34" charset="0"/>
                        <a:cs typeface="Arial" panose="020B0604020202020204" pitchFamily="34" charset="0"/>
                      </a:endParaRPr>
                    </a:p>
                  </a:txBody>
                  <a:tcPr marL="102161" marR="68107" marT="102161" marB="102161">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tcPr>
                </a:tc>
                <a:tc>
                  <a:txBody>
                    <a:bodyPr/>
                    <a:lstStyle/>
                    <a:p>
                      <a:pPr marL="342900" indent="-342900" algn="l" defTabSz="685434" rtl="0" eaLnBrk="1" latinLnBrk="0" hangingPunct="1">
                        <a:buClrTx/>
                        <a:buSzPct val="100000"/>
                        <a:buFont typeface="+mj-lt"/>
                        <a:buAutoNum type="arabicPeriod"/>
                      </a:pPr>
                      <a:r>
                        <a:rPr lang="en-IN" sz="1200" kern="1200" dirty="0">
                          <a:solidFill>
                            <a:schemeClr val="tx1"/>
                          </a:solidFill>
                        </a:rPr>
                        <a:t>Functioning MSMEs having NPAs or stressed assets eligible for this scheme</a:t>
                      </a:r>
                    </a:p>
                    <a:p>
                      <a:pPr marL="342900" indent="-342900" algn="l" defTabSz="685434" rtl="0" eaLnBrk="1" latinLnBrk="0" hangingPunct="1">
                        <a:buClrTx/>
                        <a:buSzPct val="100000"/>
                        <a:buFont typeface="+mj-lt"/>
                        <a:buAutoNum type="arabicPeriod"/>
                      </a:pPr>
                      <a:r>
                        <a:rPr lang="en-IN" sz="1200" kern="1200" dirty="0">
                          <a:solidFill>
                            <a:schemeClr val="tx1"/>
                          </a:solidFill>
                        </a:rPr>
                        <a:t>The debt received from the banks (i.e. any scheduled commercial banks – public / private sector) would be infused by the promoter as equity investment</a:t>
                      </a:r>
                    </a:p>
                    <a:p>
                      <a:pPr marL="342900" indent="-342900" algn="l" defTabSz="685434" rtl="0" eaLnBrk="1" latinLnBrk="0" hangingPunct="1">
                        <a:buClrTx/>
                        <a:buSzPct val="100000"/>
                        <a:buFont typeface="+mj-lt"/>
                        <a:buAutoNum type="arabicPeriod"/>
                      </a:pPr>
                      <a:r>
                        <a:rPr lang="en-IN" sz="1200" kern="1200" dirty="0">
                          <a:solidFill>
                            <a:schemeClr val="tx1"/>
                          </a:solidFill>
                        </a:rPr>
                        <a:t>Debt to be provided to the promoters of stressed MSMEs, having 15% or more stake in the existing unit, subject to maximum of ₹ 75 lacs </a:t>
                      </a:r>
                    </a:p>
                    <a:p>
                      <a:pPr marL="342900" indent="-342900" algn="l" defTabSz="685434" rtl="0" eaLnBrk="1" latinLnBrk="0" hangingPunct="1">
                        <a:buClrTx/>
                        <a:buSzPct val="100000"/>
                        <a:buFont typeface="+mj-lt"/>
                        <a:buAutoNum type="arabicPeriod"/>
                      </a:pPr>
                      <a:r>
                        <a:rPr lang="en-IN" sz="1200" kern="1200" dirty="0">
                          <a:solidFill>
                            <a:schemeClr val="tx1"/>
                          </a:solidFill>
                        </a:rPr>
                        <a:t>Guarantee fee of 1.5%</a:t>
                      </a:r>
                      <a:endParaRPr lang="en-IN" sz="1200" kern="1200" dirty="0">
                        <a:solidFill>
                          <a:schemeClr val="tx1"/>
                        </a:solidFill>
                        <a:latin typeface="Arial" panose="020B0604020202020204" pitchFamily="34" charset="0"/>
                        <a:ea typeface="+mn-ea"/>
                        <a:cs typeface="Arial" panose="020B0604020202020204" pitchFamily="34" charset="0"/>
                      </a:endParaRPr>
                    </a:p>
                  </a:txBody>
                  <a:tcPr marL="102161" marR="68107" marT="102161" marB="102161">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tcPr>
                </a:tc>
                <a:tc>
                  <a:txBody>
                    <a:bodyPr/>
                    <a:lstStyle/>
                    <a:p>
                      <a:pPr marL="0" marR="0" lvl="0" indent="0" algn="ctr" defTabSz="685434" rtl="0" eaLnBrk="1" fontAlgn="auto" latinLnBrk="0" hangingPunct="1">
                        <a:lnSpc>
                          <a:spcPct val="100000"/>
                        </a:lnSpc>
                        <a:spcBef>
                          <a:spcPts val="0"/>
                        </a:spcBef>
                        <a:spcAft>
                          <a:spcPts val="0"/>
                        </a:spcAft>
                        <a:buClrTx/>
                        <a:buSzTx/>
                        <a:buFontTx/>
                        <a:buNone/>
                        <a:tabLst/>
                        <a:defRPr/>
                      </a:pPr>
                      <a:r>
                        <a:rPr lang="en-IN" sz="1200" dirty="0">
                          <a:solidFill>
                            <a:schemeClr val="tx1"/>
                          </a:solidFill>
                        </a:rPr>
                        <a:t>₹ 20,000 crores </a:t>
                      </a:r>
                      <a:endParaRPr lang="en-IN" sz="1200" dirty="0">
                        <a:solidFill>
                          <a:schemeClr val="tx1"/>
                        </a:solidFill>
                        <a:latin typeface="Arial" panose="020B0604020202020204" pitchFamily="34" charset="0"/>
                        <a:cs typeface="Arial" panose="020B0604020202020204" pitchFamily="34" charset="0"/>
                      </a:endParaRPr>
                    </a:p>
                  </a:txBody>
                  <a:tcPr marL="102161" marR="68107" marT="102161" marB="102161">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tcPr>
                </a:tc>
                <a:tc>
                  <a:txBody>
                    <a:bodyPr/>
                    <a:lstStyle/>
                    <a:p>
                      <a:pPr algn="l"/>
                      <a:r>
                        <a:rPr lang="en-IN" sz="1200" dirty="0">
                          <a:solidFill>
                            <a:schemeClr val="tx1"/>
                          </a:solidFill>
                        </a:rPr>
                        <a:t>All scheduled commercial banks (Public / private sector banks)</a:t>
                      </a:r>
                      <a:endParaRPr lang="en-IN" sz="1200" dirty="0">
                        <a:solidFill>
                          <a:schemeClr val="tx1"/>
                        </a:solidFill>
                        <a:latin typeface="Arial" panose="020B0604020202020204" pitchFamily="34" charset="0"/>
                        <a:cs typeface="Arial" panose="020B0604020202020204" pitchFamily="34" charset="0"/>
                      </a:endParaRPr>
                    </a:p>
                  </a:txBody>
                  <a:tcPr marL="102161" marR="68107" marT="102161" marB="102161">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tcPr>
                </a:tc>
                <a:extLst>
                  <a:ext uri="{0D108BD9-81ED-4DB2-BD59-A6C34878D82A}">
                    <a16:rowId xmlns:a16="http://schemas.microsoft.com/office/drawing/2014/main" val="4150406713"/>
                  </a:ext>
                </a:extLst>
              </a:tr>
              <a:tr h="1326020">
                <a:tc>
                  <a:txBody>
                    <a:bodyPr/>
                    <a:lstStyle/>
                    <a:p>
                      <a:pPr algn="l"/>
                      <a:r>
                        <a:rPr lang="en-IN" sz="1200" b="0" dirty="0">
                          <a:solidFill>
                            <a:schemeClr val="tx1"/>
                          </a:solidFill>
                          <a:latin typeface="Arial" panose="020B0604020202020204" pitchFamily="34" charset="0"/>
                          <a:cs typeface="Arial" panose="020B0604020202020204" pitchFamily="34" charset="0"/>
                        </a:rPr>
                        <a:t>Equity Infusion for MSMEs through Fund of Funds</a:t>
                      </a:r>
                    </a:p>
                  </a:txBody>
                  <a:tcPr marL="102161" marR="68107" marT="102161" marB="102161">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tcPr>
                </a:tc>
                <a:tc>
                  <a:txBody>
                    <a:bodyPr/>
                    <a:lstStyle/>
                    <a:p>
                      <a:pPr marL="285750" indent="-285750" algn="l" defTabSz="685434" rtl="0" eaLnBrk="1" latinLnBrk="0" hangingPunct="1">
                        <a:buClrTx/>
                        <a:buSzPct val="100000"/>
                        <a:buFont typeface="+mj-lt"/>
                        <a:buAutoNum type="arabicPeriod"/>
                      </a:pPr>
                      <a:r>
                        <a:rPr lang="en-IN" sz="1200" kern="1200" dirty="0">
                          <a:solidFill>
                            <a:schemeClr val="tx1"/>
                          </a:solidFill>
                          <a:latin typeface="Arial" panose="020B0604020202020204" pitchFamily="34" charset="0"/>
                          <a:ea typeface="+mn-ea"/>
                          <a:cs typeface="Arial" panose="020B0604020202020204" pitchFamily="34" charset="0"/>
                        </a:rPr>
                        <a:t>This Fund of Funds will provide the business equity funding to MSME’s which are essentially having growth potential</a:t>
                      </a:r>
                    </a:p>
                    <a:p>
                      <a:pPr marL="285750" indent="-285750" algn="l" defTabSz="685434" rtl="0" eaLnBrk="1" latinLnBrk="0" hangingPunct="1">
                        <a:buClrTx/>
                        <a:buSzPct val="100000"/>
                        <a:buFont typeface="+mj-lt"/>
                        <a:buAutoNum type="arabicPeriod"/>
                      </a:pPr>
                      <a:r>
                        <a:rPr lang="en-IN" sz="1200" kern="1200" dirty="0">
                          <a:solidFill>
                            <a:schemeClr val="tx1"/>
                          </a:solidFill>
                          <a:latin typeface="Arial" panose="020B0604020202020204" pitchFamily="34" charset="0"/>
                          <a:ea typeface="+mn-ea"/>
                          <a:cs typeface="Arial" panose="020B0604020202020204" pitchFamily="34" charset="0"/>
                        </a:rPr>
                        <a:t>Mother fund and few daughter funds proposed to be setup in order to execute the plan</a:t>
                      </a:r>
                    </a:p>
                    <a:p>
                      <a:pPr marL="285750" indent="-285750" algn="l" defTabSz="685434" rtl="0" eaLnBrk="1" latinLnBrk="0" hangingPunct="1">
                        <a:buClrTx/>
                        <a:buSzPct val="100000"/>
                        <a:buFont typeface="+mj-lt"/>
                        <a:buAutoNum type="arabicPeriod"/>
                      </a:pPr>
                      <a:r>
                        <a:rPr lang="en-IN" sz="1200" kern="1200" dirty="0">
                          <a:solidFill>
                            <a:schemeClr val="tx1"/>
                          </a:solidFill>
                          <a:latin typeface="Arial" panose="020B0604020202020204" pitchFamily="34" charset="0"/>
                          <a:ea typeface="+mn-ea"/>
                          <a:cs typeface="Arial" panose="020B0604020202020204" pitchFamily="34" charset="0"/>
                        </a:rPr>
                        <a:t>This will enable MSMEs to expand in size and capacity and encourage them to list on the main board of the stock exchanges</a:t>
                      </a:r>
                    </a:p>
                    <a:p>
                      <a:pPr marL="285750" indent="-285750" algn="l" defTabSz="685434" rtl="0" eaLnBrk="1" latinLnBrk="0" hangingPunct="1">
                        <a:buClrTx/>
                        <a:buSzPct val="100000"/>
                        <a:buFont typeface="+mj-lt"/>
                        <a:buAutoNum type="arabicPeriod"/>
                      </a:pPr>
                      <a:r>
                        <a:rPr lang="en-IN" sz="1200" kern="1200" dirty="0">
                          <a:solidFill>
                            <a:schemeClr val="tx1"/>
                          </a:solidFill>
                          <a:latin typeface="Arial" panose="020B0604020202020204" pitchFamily="34" charset="0"/>
                          <a:ea typeface="+mn-ea"/>
                          <a:cs typeface="Arial" panose="020B0604020202020204" pitchFamily="34" charset="0"/>
                        </a:rPr>
                        <a:t>Available for existing as well as new MSMEs</a:t>
                      </a:r>
                    </a:p>
                  </a:txBody>
                  <a:tcPr marL="102161" marR="68107" marT="102161" marB="102161">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tcPr>
                </a:tc>
                <a:tc>
                  <a:txBody>
                    <a:bodyPr/>
                    <a:lstStyle/>
                    <a:p>
                      <a:pPr algn="l"/>
                      <a:r>
                        <a:rPr lang="en-IN" sz="1200" dirty="0">
                          <a:solidFill>
                            <a:schemeClr val="tx1"/>
                          </a:solidFill>
                          <a:latin typeface="Arial" panose="020B0604020202020204" pitchFamily="34" charset="0"/>
                          <a:cs typeface="Arial" panose="020B0604020202020204" pitchFamily="34" charset="0"/>
                        </a:rPr>
                        <a:t>₹ 50,000 crores </a:t>
                      </a:r>
                    </a:p>
                  </a:txBody>
                  <a:tcPr marL="102161" marR="68107" marT="102161" marB="102161">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tcPr>
                </a:tc>
                <a:tc>
                  <a:txBody>
                    <a:bodyPr/>
                    <a:lstStyle/>
                    <a:p>
                      <a:pPr algn="l"/>
                      <a:endParaRPr lang="en-IN" sz="1200" dirty="0">
                        <a:solidFill>
                          <a:schemeClr val="tx1"/>
                        </a:solidFill>
                        <a:latin typeface="Arial" panose="020B0604020202020204" pitchFamily="34" charset="0"/>
                        <a:cs typeface="Arial" panose="020B0604020202020204" pitchFamily="34" charset="0"/>
                      </a:endParaRPr>
                    </a:p>
                  </a:txBody>
                  <a:tcPr marL="102161" marR="68107" marT="102161" marB="102161">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tcPr>
                </a:tc>
                <a:extLst>
                  <a:ext uri="{0D108BD9-81ED-4DB2-BD59-A6C34878D82A}">
                    <a16:rowId xmlns:a16="http://schemas.microsoft.com/office/drawing/2014/main" val="406616990"/>
                  </a:ext>
                </a:extLst>
              </a:tr>
              <a:tr h="1322903">
                <a:tc>
                  <a:txBody>
                    <a:bodyPr/>
                    <a:lstStyle/>
                    <a:p>
                      <a:pPr algn="l"/>
                      <a:r>
                        <a:rPr lang="en-IN" sz="1200" b="0" dirty="0">
                          <a:solidFill>
                            <a:schemeClr val="tx1"/>
                          </a:solidFill>
                          <a:latin typeface="Arial" panose="020B0604020202020204" pitchFamily="34" charset="0"/>
                          <a:cs typeface="Arial" panose="020B0604020202020204" pitchFamily="34" charset="0"/>
                        </a:rPr>
                        <a:t>No Global Tenders in Government procurement</a:t>
                      </a:r>
                    </a:p>
                  </a:txBody>
                  <a:tcPr marL="102161" marR="68107" marT="102161" marB="102161">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tcPr>
                </a:tc>
                <a:tc>
                  <a:txBody>
                    <a:bodyPr/>
                    <a:lstStyle/>
                    <a:p>
                      <a:pPr marL="285750" indent="-285750" algn="l" defTabSz="685434" rtl="0" eaLnBrk="1" latinLnBrk="0" hangingPunct="1">
                        <a:buClrTx/>
                        <a:buSzPct val="100000"/>
                        <a:buFont typeface="+mj-lt"/>
                        <a:buAutoNum type="arabicPeriod"/>
                      </a:pPr>
                      <a:r>
                        <a:rPr lang="en-IN" sz="1200" kern="1200" dirty="0">
                          <a:solidFill>
                            <a:schemeClr val="tx1"/>
                          </a:solidFill>
                          <a:latin typeface="Arial" panose="020B0604020202020204" pitchFamily="34" charset="0"/>
                          <a:ea typeface="+mn-ea"/>
                          <a:cs typeface="Arial" panose="020B0604020202020204" pitchFamily="34" charset="0"/>
                        </a:rPr>
                        <a:t>Global tenders up to ₹ 200 crores will be disallowed in Government procurement</a:t>
                      </a:r>
                    </a:p>
                    <a:p>
                      <a:pPr marL="285750" indent="-285750" algn="l" defTabSz="685434" rtl="0" eaLnBrk="1" latinLnBrk="0" hangingPunct="1">
                        <a:buClrTx/>
                        <a:buSzPct val="100000"/>
                        <a:buFont typeface="+mj-lt"/>
                        <a:buAutoNum type="arabicPeriod"/>
                      </a:pPr>
                      <a:r>
                        <a:rPr lang="en-IN" sz="1200" kern="1200" dirty="0">
                          <a:solidFill>
                            <a:schemeClr val="tx1"/>
                          </a:solidFill>
                          <a:latin typeface="Arial" panose="020B0604020202020204" pitchFamily="34" charset="0"/>
                          <a:ea typeface="+mn-ea"/>
                          <a:cs typeface="Arial" panose="020B0604020202020204" pitchFamily="34" charset="0"/>
                        </a:rPr>
                        <a:t>This scheme is available for existing as well as new MSMEs</a:t>
                      </a:r>
                    </a:p>
                  </a:txBody>
                  <a:tcPr marL="102161" marR="68107" marT="102161" marB="102161">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tcPr>
                </a:tc>
                <a:tc>
                  <a:txBody>
                    <a:bodyPr/>
                    <a:lstStyle/>
                    <a:p>
                      <a:pPr marL="0" marR="0" lvl="0" indent="0" algn="l" defTabSz="685434" rtl="0" eaLnBrk="1" fontAlgn="auto" latinLnBrk="0" hangingPunct="1">
                        <a:lnSpc>
                          <a:spcPct val="100000"/>
                        </a:lnSpc>
                        <a:spcBef>
                          <a:spcPts val="0"/>
                        </a:spcBef>
                        <a:spcAft>
                          <a:spcPts val="0"/>
                        </a:spcAft>
                        <a:buClrTx/>
                        <a:buSzTx/>
                        <a:buFontTx/>
                        <a:buNone/>
                        <a:tabLst/>
                        <a:defRPr/>
                      </a:pPr>
                      <a:r>
                        <a:rPr lang="en-IN" sz="1200" dirty="0">
                          <a:solidFill>
                            <a:schemeClr val="tx1"/>
                          </a:solidFill>
                          <a:latin typeface="Arial" panose="020B0604020202020204" pitchFamily="34" charset="0"/>
                          <a:cs typeface="Arial" panose="020B0604020202020204" pitchFamily="34" charset="0"/>
                        </a:rPr>
                        <a:t>Not Applicable</a:t>
                      </a:r>
                    </a:p>
                  </a:txBody>
                  <a:tcPr marL="102161" marR="68107" marT="102161" marB="102161">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tcPr>
                </a:tc>
                <a:tc>
                  <a:txBody>
                    <a:bodyPr/>
                    <a:lstStyle/>
                    <a:p>
                      <a:pPr algn="l"/>
                      <a:endParaRPr lang="en-IN" sz="1200" dirty="0">
                        <a:solidFill>
                          <a:schemeClr val="tx1"/>
                        </a:solidFill>
                        <a:latin typeface="Arial" panose="020B0604020202020204" pitchFamily="34" charset="0"/>
                        <a:cs typeface="Arial" panose="020B0604020202020204" pitchFamily="34" charset="0"/>
                      </a:endParaRPr>
                    </a:p>
                  </a:txBody>
                  <a:tcPr marL="102161" marR="68107" marT="102161" marB="102161">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tcPr>
                </a:tc>
                <a:extLst>
                  <a:ext uri="{0D108BD9-81ED-4DB2-BD59-A6C34878D82A}">
                    <a16:rowId xmlns:a16="http://schemas.microsoft.com/office/drawing/2014/main" val="4210319873"/>
                  </a:ext>
                </a:extLst>
              </a:tr>
            </a:tbl>
          </a:graphicData>
        </a:graphic>
      </p:graphicFrame>
      <p:sp>
        <p:nvSpPr>
          <p:cNvPr id="6" name="Title 1">
            <a:extLst>
              <a:ext uri="{FF2B5EF4-FFF2-40B4-BE49-F238E27FC236}">
                <a16:creationId xmlns:a16="http://schemas.microsoft.com/office/drawing/2014/main" id="{70BE0061-9D79-4B0D-AC2A-F6718A6DD907}"/>
              </a:ext>
            </a:extLst>
          </p:cNvPr>
          <p:cNvSpPr txBox="1">
            <a:spLocks/>
          </p:cNvSpPr>
          <p:nvPr/>
        </p:nvSpPr>
        <p:spPr>
          <a:xfrm>
            <a:off x="2011852" y="425786"/>
            <a:ext cx="8377818" cy="737322"/>
          </a:xfrm>
          <a:prstGeom prst="rect">
            <a:avLst/>
          </a:prstGeom>
        </p:spPr>
        <p:txBody>
          <a:bodyPr vert="horz" lIns="0" tIns="0" rIns="0" bIns="0" rtlCol="0" anchor="t" anchorCtr="0">
            <a:noAutofit/>
          </a:bodyPr>
          <a:lstStyle>
            <a:lvl1pPr algn="l" defTabSz="914316" rtl="0" eaLnBrk="1" latinLnBrk="0" hangingPunct="1">
              <a:lnSpc>
                <a:spcPct val="85000"/>
              </a:lnSpc>
              <a:spcBef>
                <a:spcPct val="0"/>
              </a:spcBef>
              <a:buNone/>
              <a:defRPr lang="en-GB" sz="3000" b="1" kern="1200" dirty="0">
                <a:solidFill>
                  <a:schemeClr val="bg2"/>
                </a:solidFill>
                <a:latin typeface="EYInterstate" panose="02000503020000020004" pitchFamily="2" charset="0"/>
                <a:ea typeface="+mj-ea"/>
                <a:cs typeface="Arial" pitchFamily="34" charset="0"/>
              </a:defRPr>
            </a:lvl1pPr>
          </a:lstStyle>
          <a:p>
            <a:endParaRPr lang="en-IN" sz="2564" dirty="0">
              <a:solidFill>
                <a:srgbClr val="000000"/>
              </a:solidFill>
              <a:latin typeface="Arial" panose="020B0604020202020204" pitchFamily="34" charset="0"/>
            </a:endParaRPr>
          </a:p>
        </p:txBody>
      </p:sp>
      <p:sp>
        <p:nvSpPr>
          <p:cNvPr id="4" name="Title 3">
            <a:extLst>
              <a:ext uri="{FF2B5EF4-FFF2-40B4-BE49-F238E27FC236}">
                <a16:creationId xmlns:a16="http://schemas.microsoft.com/office/drawing/2014/main" id="{CB6219A7-F152-4C62-9B0E-0A5586CE0D74}"/>
              </a:ext>
            </a:extLst>
          </p:cNvPr>
          <p:cNvSpPr>
            <a:spLocks noGrp="1"/>
          </p:cNvSpPr>
          <p:nvPr>
            <p:ph type="title"/>
          </p:nvPr>
        </p:nvSpPr>
        <p:spPr/>
        <p:txBody>
          <a:bodyPr/>
          <a:lstStyle/>
          <a:p>
            <a:r>
              <a:rPr lang="en-IN" dirty="0">
                <a:solidFill>
                  <a:schemeClr val="tx1"/>
                </a:solidFill>
              </a:rPr>
              <a:t>Covid-19 Stimulus - Existing MSMEs</a:t>
            </a:r>
          </a:p>
        </p:txBody>
      </p:sp>
    </p:spTree>
    <p:extLst>
      <p:ext uri="{BB962C8B-B14F-4D97-AF65-F5344CB8AC3E}">
        <p14:creationId xmlns:p14="http://schemas.microsoft.com/office/powerpoint/2010/main" val="40396239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rot="10800000" flipH="1" flipV="1">
            <a:off x="0" y="0"/>
            <a:ext cx="12198350" cy="6858000"/>
          </a:xfrm>
          <a:prstGeom prst="rect">
            <a:avLst/>
          </a:prstGeom>
        </p:spPr>
      </p:pic>
      <p:sp>
        <p:nvSpPr>
          <p:cNvPr id="4" name="Content Placeholder 3">
            <a:extLst>
              <a:ext uri="{FF2B5EF4-FFF2-40B4-BE49-F238E27FC236}">
                <a16:creationId xmlns:a16="http://schemas.microsoft.com/office/drawing/2014/main" id="{76C0396C-A219-40E5-B994-44918A640A67}"/>
              </a:ext>
            </a:extLst>
          </p:cNvPr>
          <p:cNvSpPr>
            <a:spLocks noGrp="1"/>
          </p:cNvSpPr>
          <p:nvPr>
            <p:ph idx="1"/>
          </p:nvPr>
        </p:nvSpPr>
        <p:spPr>
          <a:xfrm>
            <a:off x="357191" y="719139"/>
            <a:ext cx="8688388" cy="5210062"/>
          </a:xfrm>
        </p:spPr>
        <p:txBody>
          <a:bodyPr/>
          <a:lstStyle/>
          <a:p>
            <a:r>
              <a:rPr lang="en-GB" sz="3200" b="1" dirty="0">
                <a:solidFill>
                  <a:schemeClr val="tx2"/>
                </a:solidFill>
              </a:rPr>
              <a:t>Other benefits</a:t>
            </a:r>
          </a:p>
        </p:txBody>
      </p:sp>
    </p:spTree>
    <p:extLst>
      <p:ext uri="{BB962C8B-B14F-4D97-AF65-F5344CB8AC3E}">
        <p14:creationId xmlns:p14="http://schemas.microsoft.com/office/powerpoint/2010/main" val="95581269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solidFill>
                  <a:schemeClr val="tx1"/>
                </a:solidFill>
              </a:rPr>
              <a:t>Benefits of Registration under the MSMED Act</a:t>
            </a:r>
            <a:endParaRPr lang="en-GB" dirty="0">
              <a:solidFill>
                <a:schemeClr val="tx1"/>
              </a:solidFill>
            </a:endParaRPr>
          </a:p>
        </p:txBody>
      </p:sp>
      <p:sp>
        <p:nvSpPr>
          <p:cNvPr id="4" name="Content Placeholder 3"/>
          <p:cNvSpPr>
            <a:spLocks noGrp="1"/>
          </p:cNvSpPr>
          <p:nvPr>
            <p:ph idx="1"/>
          </p:nvPr>
        </p:nvSpPr>
        <p:spPr>
          <a:xfrm>
            <a:off x="609920" y="1102146"/>
            <a:ext cx="10982750" cy="4698977"/>
          </a:xfrm>
        </p:spPr>
        <p:txBody>
          <a:bodyPr/>
          <a:lstStyle/>
          <a:p>
            <a:pPr algn="just"/>
            <a:r>
              <a:rPr lang="en-IN" sz="1600" b="1" dirty="0">
                <a:solidFill>
                  <a:schemeClr val="tx1"/>
                </a:solidFill>
              </a:rPr>
              <a:t>Sec.15: Buyers liability to make payment</a:t>
            </a:r>
          </a:p>
          <a:p>
            <a:pPr marL="356616" lvl="1" indent="0" algn="just">
              <a:buNone/>
            </a:pPr>
            <a:r>
              <a:rPr lang="en-IN" sz="1600" dirty="0">
                <a:solidFill>
                  <a:schemeClr val="tx1"/>
                </a:solidFill>
              </a:rPr>
              <a:t>Binds the OEM’s to make payment to the SME’s on the purchases made from the SME’s</a:t>
            </a:r>
          </a:p>
          <a:p>
            <a:pPr algn="just"/>
            <a:endParaRPr lang="en-IN" sz="1600" dirty="0">
              <a:solidFill>
                <a:schemeClr val="tx1"/>
              </a:solidFill>
            </a:endParaRPr>
          </a:p>
          <a:p>
            <a:pPr algn="just"/>
            <a:r>
              <a:rPr lang="en-IN" sz="1600" b="1" dirty="0">
                <a:solidFill>
                  <a:schemeClr val="tx1"/>
                </a:solidFill>
              </a:rPr>
              <a:t>Sec.16: Interest on delayed payments </a:t>
            </a:r>
          </a:p>
          <a:p>
            <a:pPr marL="356616" lvl="1" indent="0" algn="just">
              <a:buNone/>
            </a:pPr>
            <a:r>
              <a:rPr lang="en-IN" sz="1600" dirty="0">
                <a:solidFill>
                  <a:schemeClr val="tx1"/>
                </a:solidFill>
              </a:rPr>
              <a:t>Monthly Compounded Interest Liability  is infused on the OEM’s in case of delayed payments as per the statute</a:t>
            </a:r>
          </a:p>
          <a:p>
            <a:pPr algn="just"/>
            <a:endParaRPr lang="en-IN" sz="1600" dirty="0">
              <a:solidFill>
                <a:schemeClr val="tx1"/>
              </a:solidFill>
            </a:endParaRPr>
          </a:p>
          <a:p>
            <a:pPr algn="just"/>
            <a:r>
              <a:rPr lang="en-IN" sz="1600" b="1" dirty="0">
                <a:solidFill>
                  <a:schemeClr val="tx1"/>
                </a:solidFill>
              </a:rPr>
              <a:t>Sec.17: Payment with Interest</a:t>
            </a:r>
          </a:p>
          <a:p>
            <a:pPr marL="356616" lvl="1" indent="0" algn="just">
              <a:buNone/>
            </a:pPr>
            <a:r>
              <a:rPr lang="en-IN" sz="1600" dirty="0">
                <a:solidFill>
                  <a:schemeClr val="tx1"/>
                </a:solidFill>
              </a:rPr>
              <a:t>Requires the OEM’s to make the payment along with the interest</a:t>
            </a:r>
          </a:p>
          <a:p>
            <a:pPr algn="just"/>
            <a:endParaRPr lang="en-IN" sz="1600" dirty="0">
              <a:solidFill>
                <a:schemeClr val="tx1"/>
              </a:solidFill>
            </a:endParaRPr>
          </a:p>
          <a:p>
            <a:pPr algn="just"/>
            <a:r>
              <a:rPr lang="en-IN" sz="1600" b="1" dirty="0">
                <a:solidFill>
                  <a:schemeClr val="tx1"/>
                </a:solidFill>
              </a:rPr>
              <a:t>Sec.18: Arbitration &amp; Conciliation</a:t>
            </a:r>
          </a:p>
          <a:p>
            <a:pPr marL="356616" lvl="1" indent="0" algn="just">
              <a:buNone/>
            </a:pPr>
            <a:r>
              <a:rPr lang="en-IN" sz="1600" dirty="0">
                <a:solidFill>
                  <a:schemeClr val="tx1"/>
                </a:solidFill>
              </a:rPr>
              <a:t>Dispute with regards to any amount due u/s 17, to be referred to MSE Facilitation Council. The Council will then address the conciliation as per the provisions of Arbitration and Conciliation Act, 1996</a:t>
            </a:r>
          </a:p>
          <a:p>
            <a:pPr algn="just"/>
            <a:endParaRPr lang="en-IN" sz="1600" dirty="0">
              <a:solidFill>
                <a:schemeClr val="tx1"/>
              </a:solidFill>
            </a:endParaRPr>
          </a:p>
          <a:p>
            <a:pPr algn="just"/>
            <a:r>
              <a:rPr lang="en-IN" sz="1600" b="1" dirty="0">
                <a:solidFill>
                  <a:schemeClr val="tx1"/>
                </a:solidFill>
              </a:rPr>
              <a:t>Sec.23: Interest not deductible</a:t>
            </a:r>
          </a:p>
          <a:p>
            <a:pPr marL="356616" lvl="1" indent="0" algn="just">
              <a:buNone/>
            </a:pPr>
            <a:r>
              <a:rPr lang="en-IN" sz="1600" dirty="0">
                <a:solidFill>
                  <a:schemeClr val="tx1"/>
                </a:solidFill>
              </a:rPr>
              <a:t>Notwithstanding anything contained in the Income Tax Act,1961, the amount of interest payable or paid by any buyer, is disallowed as deduction</a:t>
            </a:r>
          </a:p>
          <a:p>
            <a:endParaRPr lang="en-IN" sz="1600" dirty="0">
              <a:solidFill>
                <a:schemeClr val="tx1"/>
              </a:solidFill>
            </a:endParaRPr>
          </a:p>
        </p:txBody>
      </p:sp>
    </p:spTree>
    <p:extLst>
      <p:ext uri="{BB962C8B-B14F-4D97-AF65-F5344CB8AC3E}">
        <p14:creationId xmlns:p14="http://schemas.microsoft.com/office/powerpoint/2010/main" val="406683689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8864FD-1112-45BB-A1B4-FF934FA37565}"/>
              </a:ext>
            </a:extLst>
          </p:cNvPr>
          <p:cNvSpPr>
            <a:spLocks noGrp="1"/>
          </p:cNvSpPr>
          <p:nvPr>
            <p:ph type="title"/>
          </p:nvPr>
        </p:nvSpPr>
        <p:spPr/>
        <p:txBody>
          <a:bodyPr/>
          <a:lstStyle/>
          <a:p>
            <a:r>
              <a:rPr lang="en-IN" dirty="0">
                <a:solidFill>
                  <a:schemeClr val="tx1"/>
                </a:solidFill>
              </a:rPr>
              <a:t>Ministry of Corporate Affairs [MCA]</a:t>
            </a:r>
          </a:p>
        </p:txBody>
      </p:sp>
      <p:sp>
        <p:nvSpPr>
          <p:cNvPr id="3" name="Content Placeholder 2">
            <a:extLst>
              <a:ext uri="{FF2B5EF4-FFF2-40B4-BE49-F238E27FC236}">
                <a16:creationId xmlns:a16="http://schemas.microsoft.com/office/drawing/2014/main" id="{BBA7210D-9996-4F35-9E22-63BE00FE8910}"/>
              </a:ext>
            </a:extLst>
          </p:cNvPr>
          <p:cNvSpPr>
            <a:spLocks noGrp="1"/>
          </p:cNvSpPr>
          <p:nvPr>
            <p:ph idx="1"/>
          </p:nvPr>
        </p:nvSpPr>
        <p:spPr>
          <a:xfrm>
            <a:off x="609919" y="1148508"/>
            <a:ext cx="10984862" cy="2656874"/>
          </a:xfrm>
        </p:spPr>
        <p:txBody>
          <a:bodyPr/>
          <a:lstStyle/>
          <a:p>
            <a:r>
              <a:rPr lang="en-IN" sz="1400" dirty="0">
                <a:solidFill>
                  <a:schemeClr val="tx1"/>
                </a:solidFill>
              </a:rPr>
              <a:t>MCA i.e. Ministry of Corporate Affairs, Government of India has notified vide order dated 22 January, 2019, it has directed all companies who get supplies of goods or services from MSME enterprises and whose payments to MSME suppliers exceed </a:t>
            </a:r>
            <a:r>
              <a:rPr lang="en-IN" sz="1400" b="1" dirty="0">
                <a:solidFill>
                  <a:schemeClr val="tx1"/>
                </a:solidFill>
              </a:rPr>
              <a:t>45 days</a:t>
            </a:r>
            <a:r>
              <a:rPr lang="en-IN" sz="1400" dirty="0">
                <a:solidFill>
                  <a:schemeClr val="tx1"/>
                </a:solidFill>
              </a:rPr>
              <a:t> from the date of acceptance or the date of deemed acceptance of the goods or services as per the provisions of section 9 of the </a:t>
            </a:r>
            <a:r>
              <a:rPr lang="en-IN" sz="1400" dirty="0">
                <a:solidFill>
                  <a:schemeClr val="tx1"/>
                </a:solidFill>
                <a:hlinkClick r:id="rId2">
                  <a:extLst>
                    <a:ext uri="{A12FA001-AC4F-418D-AE19-62706E023703}">
                      <ahyp:hlinkClr xmlns:ahyp="http://schemas.microsoft.com/office/drawing/2018/hyperlinkcolor" val="tx"/>
                    </a:ext>
                  </a:extLst>
                </a:hlinkClick>
              </a:rPr>
              <a:t>Micro, Small and Medium Enterprises Development Act,2006</a:t>
            </a:r>
            <a:r>
              <a:rPr lang="en-IN" sz="1400" dirty="0">
                <a:solidFill>
                  <a:schemeClr val="tx1"/>
                </a:solidFill>
              </a:rPr>
              <a:t> (27 of 2006).</a:t>
            </a:r>
          </a:p>
          <a:p>
            <a:pPr marL="0" indent="0">
              <a:buNone/>
            </a:pPr>
            <a:endParaRPr lang="en-IN" sz="1400" b="1" dirty="0">
              <a:solidFill>
                <a:schemeClr val="tx1"/>
              </a:solidFill>
            </a:endParaRPr>
          </a:p>
          <a:p>
            <a:r>
              <a:rPr lang="en-IN" sz="1400" dirty="0">
                <a:solidFill>
                  <a:schemeClr val="tx1"/>
                </a:solidFill>
              </a:rPr>
              <a:t>All the Companies who get supplies of goods or services from Micro or small enterprises and the payment not made within 45 days from the date of acceptance or the date of deemed acceptance of goods or services</a:t>
            </a:r>
          </a:p>
          <a:p>
            <a:pPr marL="0" indent="0">
              <a:buNone/>
            </a:pPr>
            <a:endParaRPr lang="en-IN" sz="1400" dirty="0">
              <a:solidFill>
                <a:schemeClr val="tx1"/>
              </a:solidFill>
            </a:endParaRPr>
          </a:p>
          <a:p>
            <a:r>
              <a:rPr lang="en-IN" sz="1400" dirty="0">
                <a:solidFill>
                  <a:schemeClr val="tx1"/>
                </a:solidFill>
              </a:rPr>
              <a:t>The said provision has been divided in two parts:</a:t>
            </a:r>
          </a:p>
        </p:txBody>
      </p:sp>
      <p:graphicFrame>
        <p:nvGraphicFramePr>
          <p:cNvPr id="9" name="Table 8">
            <a:extLst>
              <a:ext uri="{FF2B5EF4-FFF2-40B4-BE49-F238E27FC236}">
                <a16:creationId xmlns:a16="http://schemas.microsoft.com/office/drawing/2014/main" id="{D2975205-D828-41D5-8A94-2ADC459BC4E2}"/>
              </a:ext>
            </a:extLst>
          </p:cNvPr>
          <p:cNvGraphicFramePr>
            <a:graphicFrameLocks noGrp="1"/>
          </p:cNvGraphicFramePr>
          <p:nvPr>
            <p:extLst>
              <p:ext uri="{D42A27DB-BD31-4B8C-83A1-F6EECF244321}">
                <p14:modId xmlns:p14="http://schemas.microsoft.com/office/powerpoint/2010/main" val="1616373217"/>
              </p:ext>
            </p:extLst>
          </p:nvPr>
        </p:nvGraphicFramePr>
        <p:xfrm>
          <a:off x="1020944" y="3574482"/>
          <a:ext cx="10370352" cy="1595120"/>
        </p:xfrm>
        <a:graphic>
          <a:graphicData uri="http://schemas.openxmlformats.org/drawingml/2006/table">
            <a:tbl>
              <a:tblPr firstRow="1" firstCol="1" bandRow="1">
                <a:tableStyleId>{21E4AEA4-8DFA-4A89-87EB-49C32662AFE0}</a:tableStyleId>
              </a:tblPr>
              <a:tblGrid>
                <a:gridCol w="2453408">
                  <a:extLst>
                    <a:ext uri="{9D8B030D-6E8A-4147-A177-3AD203B41FA5}">
                      <a16:colId xmlns:a16="http://schemas.microsoft.com/office/drawing/2014/main" val="4005813662"/>
                    </a:ext>
                  </a:extLst>
                </a:gridCol>
                <a:gridCol w="7916944">
                  <a:extLst>
                    <a:ext uri="{9D8B030D-6E8A-4147-A177-3AD203B41FA5}">
                      <a16:colId xmlns:a16="http://schemas.microsoft.com/office/drawing/2014/main" val="3595268083"/>
                    </a:ext>
                  </a:extLst>
                </a:gridCol>
              </a:tblGrid>
              <a:tr h="139386">
                <a:tc>
                  <a:txBody>
                    <a:bodyPr/>
                    <a:lstStyle/>
                    <a:p>
                      <a:pPr algn="ctr">
                        <a:spcAft>
                          <a:spcPts val="750"/>
                        </a:spcAft>
                      </a:pPr>
                      <a:r>
                        <a:rPr lang="en-IN" sz="1400" dirty="0">
                          <a:solidFill>
                            <a:schemeClr val="tx1"/>
                          </a:solidFill>
                          <a:effectLst/>
                        </a:rPr>
                        <a:t>Name of the Return</a:t>
                      </a:r>
                      <a:endParaRPr lang="en-IN" sz="1400" dirty="0">
                        <a:solidFill>
                          <a:schemeClr val="tx1"/>
                        </a:solidFill>
                        <a:effectLst/>
                        <a:latin typeface="Times New Roman" panose="02020603050405020304" pitchFamily="18" charset="0"/>
                        <a:ea typeface="Calibri" panose="020F0502020204030204" pitchFamily="34" charset="0"/>
                      </a:endParaRPr>
                    </a:p>
                  </a:txBody>
                  <a:tcPr marL="62724" marR="62724" marT="0" marB="0">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tcPr>
                </a:tc>
                <a:tc>
                  <a:txBody>
                    <a:bodyPr/>
                    <a:lstStyle/>
                    <a:p>
                      <a:pPr algn="ctr">
                        <a:spcAft>
                          <a:spcPts val="750"/>
                        </a:spcAft>
                      </a:pPr>
                      <a:r>
                        <a:rPr lang="en-IN" sz="1400" dirty="0">
                          <a:solidFill>
                            <a:schemeClr val="tx1"/>
                          </a:solidFill>
                          <a:effectLst/>
                        </a:rPr>
                        <a:t>Details</a:t>
                      </a:r>
                    </a:p>
                    <a:p>
                      <a:pPr algn="ctr">
                        <a:spcAft>
                          <a:spcPts val="750"/>
                        </a:spcAft>
                      </a:pPr>
                      <a:endParaRPr lang="en-IN" sz="1400" dirty="0">
                        <a:solidFill>
                          <a:schemeClr val="tx1"/>
                        </a:solidFill>
                        <a:effectLst/>
                        <a:latin typeface="Times New Roman" panose="02020603050405020304" pitchFamily="18" charset="0"/>
                        <a:ea typeface="Calibri" panose="020F0502020204030204" pitchFamily="34" charset="0"/>
                      </a:endParaRPr>
                    </a:p>
                  </a:txBody>
                  <a:tcPr marL="62724" marR="62724" marT="0" marB="0">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tcPr>
                </a:tc>
                <a:extLst>
                  <a:ext uri="{0D108BD9-81ED-4DB2-BD59-A6C34878D82A}">
                    <a16:rowId xmlns:a16="http://schemas.microsoft.com/office/drawing/2014/main" val="2388534252"/>
                  </a:ext>
                </a:extLst>
              </a:tr>
              <a:tr h="278773">
                <a:tc>
                  <a:txBody>
                    <a:bodyPr/>
                    <a:lstStyle/>
                    <a:p>
                      <a:pPr algn="just">
                        <a:spcAft>
                          <a:spcPts val="750"/>
                        </a:spcAft>
                      </a:pPr>
                      <a:r>
                        <a:rPr lang="en-IN" sz="1400" dirty="0">
                          <a:solidFill>
                            <a:schemeClr val="tx1"/>
                          </a:solidFill>
                          <a:effectLst/>
                        </a:rPr>
                        <a:t>Initial Return</a:t>
                      </a:r>
                      <a:endParaRPr lang="en-IN" sz="1400" dirty="0">
                        <a:solidFill>
                          <a:schemeClr val="tx1"/>
                        </a:solidFill>
                        <a:effectLst/>
                        <a:latin typeface="Times New Roman" panose="02020603050405020304" pitchFamily="18" charset="0"/>
                        <a:ea typeface="Calibri" panose="020F0502020204030204" pitchFamily="34" charset="0"/>
                      </a:endParaRPr>
                    </a:p>
                  </a:txBody>
                  <a:tcPr marL="62724" marR="62724" marT="0" marB="0">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tcPr>
                </a:tc>
                <a:tc>
                  <a:txBody>
                    <a:bodyPr/>
                    <a:lstStyle/>
                    <a:p>
                      <a:pPr marL="285750" lvl="0" indent="-285750" algn="just">
                        <a:spcAft>
                          <a:spcPts val="750"/>
                        </a:spcAft>
                        <a:buFont typeface="Arial" panose="020B0604020202020204" pitchFamily="34" charset="0"/>
                        <a:buChar char="•"/>
                      </a:pPr>
                      <a:r>
                        <a:rPr lang="en-IN" sz="1400" dirty="0">
                          <a:solidFill>
                            <a:schemeClr val="tx1"/>
                          </a:solidFill>
                          <a:effectLst/>
                        </a:rPr>
                        <a:t>Every Specified company shall file in MSME Form I details of all outstanding dues to the Micro or Small Enterprises existing on the date of notification of this order within 30 days from the date of this notification i.e. 22</a:t>
                      </a:r>
                      <a:r>
                        <a:rPr lang="en-IN" sz="1400" baseline="30000" dirty="0">
                          <a:solidFill>
                            <a:schemeClr val="tx1"/>
                          </a:solidFill>
                          <a:effectLst/>
                        </a:rPr>
                        <a:t> </a:t>
                      </a:r>
                      <a:r>
                        <a:rPr lang="en-IN" sz="1400" dirty="0">
                          <a:solidFill>
                            <a:schemeClr val="tx1"/>
                          </a:solidFill>
                          <a:effectLst/>
                        </a:rPr>
                        <a:t>January, 2019</a:t>
                      </a:r>
                    </a:p>
                  </a:txBody>
                  <a:tcPr marL="62724" marR="62724" marT="0" marB="0">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solidFill>
                      <a:schemeClr val="tx2"/>
                    </a:solidFill>
                  </a:tcPr>
                </a:tc>
                <a:extLst>
                  <a:ext uri="{0D108BD9-81ED-4DB2-BD59-A6C34878D82A}">
                    <a16:rowId xmlns:a16="http://schemas.microsoft.com/office/drawing/2014/main" val="193627660"/>
                  </a:ext>
                </a:extLst>
              </a:tr>
              <a:tr h="278773">
                <a:tc>
                  <a:txBody>
                    <a:bodyPr/>
                    <a:lstStyle/>
                    <a:p>
                      <a:pPr algn="just">
                        <a:spcAft>
                          <a:spcPts val="750"/>
                        </a:spcAft>
                      </a:pPr>
                      <a:r>
                        <a:rPr lang="en-IN" sz="1400">
                          <a:solidFill>
                            <a:schemeClr val="tx1"/>
                          </a:solidFill>
                          <a:effectLst/>
                        </a:rPr>
                        <a:t>Half yearly return</a:t>
                      </a:r>
                      <a:endParaRPr lang="en-IN" sz="1400">
                        <a:solidFill>
                          <a:schemeClr val="tx1"/>
                        </a:solidFill>
                        <a:effectLst/>
                        <a:latin typeface="Times New Roman" panose="02020603050405020304" pitchFamily="18" charset="0"/>
                        <a:ea typeface="Calibri" panose="020F0502020204030204" pitchFamily="34" charset="0"/>
                      </a:endParaRPr>
                    </a:p>
                  </a:txBody>
                  <a:tcPr marL="62724" marR="62724" marT="0" marB="0">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tcPr>
                </a:tc>
                <a:tc>
                  <a:txBody>
                    <a:bodyPr/>
                    <a:lstStyle/>
                    <a:p>
                      <a:pPr marL="285750" lvl="0" indent="-285750" algn="just">
                        <a:spcAft>
                          <a:spcPts val="750"/>
                        </a:spcAft>
                        <a:buFont typeface="Arial" panose="020B0604020202020204" pitchFamily="34" charset="0"/>
                        <a:buChar char="•"/>
                      </a:pPr>
                      <a:r>
                        <a:rPr lang="en-IN" sz="1400" dirty="0">
                          <a:solidFill>
                            <a:schemeClr val="tx1"/>
                          </a:solidFill>
                          <a:effectLst/>
                        </a:rPr>
                        <a:t>Every Specified company shall file a return as per MSME Form I, by 31 October for the period from April to September and by 30 April for the period from October to March</a:t>
                      </a:r>
                    </a:p>
                  </a:txBody>
                  <a:tcPr marL="62724" marR="62724" marT="0" marB="0">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solidFill>
                      <a:schemeClr val="tx2"/>
                    </a:solidFill>
                  </a:tcPr>
                </a:tc>
                <a:extLst>
                  <a:ext uri="{0D108BD9-81ED-4DB2-BD59-A6C34878D82A}">
                    <a16:rowId xmlns:a16="http://schemas.microsoft.com/office/drawing/2014/main" val="308825662"/>
                  </a:ext>
                </a:extLst>
              </a:tr>
            </a:tbl>
          </a:graphicData>
        </a:graphic>
      </p:graphicFrame>
    </p:spTree>
    <p:extLst>
      <p:ext uri="{BB962C8B-B14F-4D97-AF65-F5344CB8AC3E}">
        <p14:creationId xmlns:p14="http://schemas.microsoft.com/office/powerpoint/2010/main" val="3423667137"/>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06431E-53A7-4131-8395-7FB29A87DFEA}"/>
              </a:ext>
            </a:extLst>
          </p:cNvPr>
          <p:cNvSpPr>
            <a:spLocks noGrp="1"/>
          </p:cNvSpPr>
          <p:nvPr>
            <p:ph type="title"/>
          </p:nvPr>
        </p:nvSpPr>
        <p:spPr/>
        <p:txBody>
          <a:bodyPr/>
          <a:lstStyle/>
          <a:p>
            <a:r>
              <a:rPr lang="en-IN" altLang="en-US" dirty="0">
                <a:solidFill>
                  <a:schemeClr val="tx1"/>
                </a:solidFill>
              </a:rPr>
              <a:t>MSME </a:t>
            </a:r>
            <a:r>
              <a:rPr lang="en-IN" altLang="en-US" dirty="0" err="1">
                <a:solidFill>
                  <a:schemeClr val="tx1"/>
                </a:solidFill>
              </a:rPr>
              <a:t>Samadhaan</a:t>
            </a:r>
            <a:r>
              <a:rPr lang="en-IN" altLang="en-US" dirty="0">
                <a:solidFill>
                  <a:schemeClr val="tx1"/>
                </a:solidFill>
              </a:rPr>
              <a:t> and MSME </a:t>
            </a:r>
            <a:r>
              <a:rPr lang="en-IN" altLang="en-US" dirty="0" err="1">
                <a:solidFill>
                  <a:schemeClr val="tx1"/>
                </a:solidFill>
              </a:rPr>
              <a:t>Sambandh</a:t>
            </a:r>
            <a:endParaRPr lang="en-IN" dirty="0">
              <a:solidFill>
                <a:schemeClr val="tx1"/>
              </a:solidFill>
            </a:endParaRPr>
          </a:p>
        </p:txBody>
      </p:sp>
      <p:sp>
        <p:nvSpPr>
          <p:cNvPr id="4" name="Rectangle 3">
            <a:extLst>
              <a:ext uri="{FF2B5EF4-FFF2-40B4-BE49-F238E27FC236}">
                <a16:creationId xmlns:a16="http://schemas.microsoft.com/office/drawing/2014/main" id="{898ED0C8-FA16-4CCD-9F2E-FB7EA581BB0A}"/>
              </a:ext>
            </a:extLst>
          </p:cNvPr>
          <p:cNvSpPr/>
          <p:nvPr/>
        </p:nvSpPr>
        <p:spPr>
          <a:xfrm>
            <a:off x="1981200" y="1169996"/>
            <a:ext cx="4019550" cy="4918269"/>
          </a:xfrm>
          <a:prstGeom prst="rect">
            <a:avLst/>
          </a:prstGeom>
          <a:ln/>
        </p:spPr>
        <p:style>
          <a:lnRef idx="1">
            <a:schemeClr val="accent4"/>
          </a:lnRef>
          <a:fillRef idx="2">
            <a:schemeClr val="accent4"/>
          </a:fillRef>
          <a:effectRef idx="1">
            <a:schemeClr val="accent4"/>
          </a:effectRef>
          <a:fontRef idx="minor">
            <a:schemeClr val="dk1"/>
          </a:fontRef>
        </p:style>
        <p:txBody>
          <a:bodyPr wrap="square">
            <a:spAutoFit/>
          </a:bodyPr>
          <a:lstStyle/>
          <a:p>
            <a:pPr>
              <a:lnSpc>
                <a:spcPct val="80000"/>
              </a:lnSpc>
            </a:pPr>
            <a:r>
              <a:rPr lang="en-IN" altLang="en-US" b="1" dirty="0">
                <a:solidFill>
                  <a:srgbClr val="000000"/>
                </a:solidFill>
                <a:latin typeface="Arial"/>
              </a:rPr>
              <a:t>MSME </a:t>
            </a:r>
            <a:r>
              <a:rPr lang="en-IN" altLang="en-US" b="1" dirty="0" err="1">
                <a:solidFill>
                  <a:srgbClr val="000000"/>
                </a:solidFill>
                <a:latin typeface="Arial"/>
              </a:rPr>
              <a:t>Samadhaan</a:t>
            </a:r>
            <a:r>
              <a:rPr lang="en-IN" altLang="en-US" b="1" dirty="0">
                <a:solidFill>
                  <a:srgbClr val="000000"/>
                </a:solidFill>
                <a:latin typeface="Arial"/>
              </a:rPr>
              <a:t>- Delayed payments to MEMEs under MSMED Act, 2006 </a:t>
            </a:r>
          </a:p>
          <a:p>
            <a:pPr>
              <a:lnSpc>
                <a:spcPct val="80000"/>
              </a:lnSpc>
            </a:pPr>
            <a:endParaRPr lang="en-IN" altLang="en-US" b="1" dirty="0">
              <a:solidFill>
                <a:srgbClr val="000000"/>
              </a:solidFill>
              <a:latin typeface="Arial"/>
            </a:endParaRPr>
          </a:p>
          <a:p>
            <a:pPr marL="285750" indent="-285750">
              <a:lnSpc>
                <a:spcPct val="80000"/>
              </a:lnSpc>
              <a:buSzPct val="100000"/>
              <a:buFont typeface="Arial" panose="020B0604020202020204" pitchFamily="34" charset="0"/>
              <a:buChar char="►"/>
            </a:pPr>
            <a:r>
              <a:rPr lang="en-IN" altLang="en-US" sz="1600" dirty="0">
                <a:solidFill>
                  <a:srgbClr val="000000"/>
                </a:solidFill>
                <a:latin typeface="Arial"/>
              </a:rPr>
              <a:t>MSME </a:t>
            </a:r>
            <a:r>
              <a:rPr lang="en-IN" altLang="en-US" sz="1600" dirty="0" err="1">
                <a:solidFill>
                  <a:srgbClr val="000000"/>
                </a:solidFill>
                <a:latin typeface="Arial"/>
              </a:rPr>
              <a:t>Samadhaan</a:t>
            </a:r>
            <a:r>
              <a:rPr lang="en-IN" altLang="en-US" sz="1600" dirty="0">
                <a:solidFill>
                  <a:srgbClr val="000000"/>
                </a:solidFill>
                <a:latin typeface="Arial"/>
              </a:rPr>
              <a:t> Portal is for empowering micro and small entrepreneurs across the country to directly register their cases relating to delayed payments</a:t>
            </a:r>
          </a:p>
          <a:p>
            <a:pPr>
              <a:lnSpc>
                <a:spcPct val="80000"/>
              </a:lnSpc>
              <a:buSzPct val="100000"/>
            </a:pPr>
            <a:endParaRPr lang="en-IN" altLang="en-US" sz="1600" dirty="0">
              <a:solidFill>
                <a:srgbClr val="000000"/>
              </a:solidFill>
              <a:latin typeface="Arial"/>
            </a:endParaRPr>
          </a:p>
          <a:p>
            <a:pPr marL="285750" indent="-285750">
              <a:lnSpc>
                <a:spcPct val="80000"/>
              </a:lnSpc>
              <a:buSzPct val="100000"/>
              <a:buFont typeface="Arial" panose="020B0604020202020204" pitchFamily="34" charset="0"/>
              <a:buChar char="►"/>
            </a:pPr>
            <a:r>
              <a:rPr lang="en-IN" altLang="en-US" sz="1600" dirty="0">
                <a:solidFill>
                  <a:srgbClr val="000000"/>
                </a:solidFill>
                <a:latin typeface="Arial"/>
              </a:rPr>
              <a:t>MSME </a:t>
            </a:r>
            <a:r>
              <a:rPr lang="en-IN" altLang="en-US" sz="1600" dirty="0" err="1">
                <a:solidFill>
                  <a:srgbClr val="000000"/>
                </a:solidFill>
                <a:latin typeface="Arial"/>
              </a:rPr>
              <a:t>Samadhaan</a:t>
            </a:r>
            <a:r>
              <a:rPr lang="en-IN" altLang="en-US" sz="1600" dirty="0">
                <a:solidFill>
                  <a:srgbClr val="000000"/>
                </a:solidFill>
                <a:latin typeface="Arial"/>
              </a:rPr>
              <a:t> Portal - Ease of filing application under MSEFC, an Initiative from Office of DC(MSME), M/o MSME</a:t>
            </a:r>
          </a:p>
          <a:p>
            <a:pPr marL="285750" indent="-285750">
              <a:lnSpc>
                <a:spcPct val="80000"/>
              </a:lnSpc>
              <a:buSzPct val="100000"/>
              <a:buFont typeface="Arial" panose="020B0604020202020204" pitchFamily="34" charset="0"/>
              <a:buChar char="►"/>
            </a:pPr>
            <a:endParaRPr lang="en-IN" altLang="en-US" sz="1600" dirty="0">
              <a:solidFill>
                <a:srgbClr val="000000"/>
              </a:solidFill>
              <a:latin typeface="Arial"/>
            </a:endParaRPr>
          </a:p>
          <a:p>
            <a:pPr marL="285750" indent="-285750">
              <a:lnSpc>
                <a:spcPct val="80000"/>
              </a:lnSpc>
              <a:buSzPct val="100000"/>
              <a:buFont typeface="Arial" panose="020B0604020202020204" pitchFamily="34" charset="0"/>
              <a:buChar char="►"/>
            </a:pPr>
            <a:r>
              <a:rPr lang="en-IN" altLang="en-US" sz="1600" dirty="0">
                <a:solidFill>
                  <a:srgbClr val="000000"/>
                </a:solidFill>
                <a:latin typeface="Arial"/>
              </a:rPr>
              <a:t>Nature of assistance-MSEFC will issue directions to the buyer unit for payment of due amount along with interest after examining the case</a:t>
            </a:r>
          </a:p>
          <a:p>
            <a:pPr marL="285750" indent="-285750">
              <a:lnSpc>
                <a:spcPct val="80000"/>
              </a:lnSpc>
              <a:buSzPct val="100000"/>
              <a:buFont typeface="Arial" panose="020B0604020202020204" pitchFamily="34" charset="0"/>
              <a:buChar char="►"/>
            </a:pPr>
            <a:endParaRPr lang="en-IN" altLang="en-US" sz="1600" dirty="0">
              <a:solidFill>
                <a:srgbClr val="000000"/>
              </a:solidFill>
              <a:latin typeface="Arial"/>
            </a:endParaRPr>
          </a:p>
          <a:p>
            <a:pPr marL="285750" indent="-285750">
              <a:lnSpc>
                <a:spcPct val="80000"/>
              </a:lnSpc>
              <a:buSzPct val="100000"/>
              <a:buFont typeface="Arial" panose="020B0604020202020204" pitchFamily="34" charset="0"/>
              <a:buChar char="►"/>
            </a:pPr>
            <a:r>
              <a:rPr lang="en-IN" altLang="en-US" sz="1600" dirty="0">
                <a:solidFill>
                  <a:srgbClr val="000000"/>
                </a:solidFill>
                <a:latin typeface="Arial"/>
              </a:rPr>
              <a:t>Who can apply-Any Micro or small enterprise having valid Udyog Aadhar(UAM) can apply</a:t>
            </a:r>
          </a:p>
          <a:p>
            <a:pPr marL="285750" indent="-285750">
              <a:lnSpc>
                <a:spcPct val="80000"/>
              </a:lnSpc>
              <a:buSzPct val="100000"/>
              <a:buFont typeface="Arial" panose="020B0604020202020204" pitchFamily="34" charset="0"/>
              <a:buChar char="►"/>
            </a:pPr>
            <a:endParaRPr lang="en-IN" altLang="en-US" sz="1600" dirty="0">
              <a:solidFill>
                <a:srgbClr val="000000"/>
              </a:solidFill>
              <a:latin typeface="Arial"/>
            </a:endParaRPr>
          </a:p>
        </p:txBody>
      </p:sp>
      <p:sp>
        <p:nvSpPr>
          <p:cNvPr id="6" name="Rectangle 5">
            <a:extLst>
              <a:ext uri="{FF2B5EF4-FFF2-40B4-BE49-F238E27FC236}">
                <a16:creationId xmlns:a16="http://schemas.microsoft.com/office/drawing/2014/main" id="{6DFFE966-6C26-495B-83CE-62D97CF303DD}"/>
              </a:ext>
            </a:extLst>
          </p:cNvPr>
          <p:cNvSpPr/>
          <p:nvPr/>
        </p:nvSpPr>
        <p:spPr>
          <a:xfrm>
            <a:off x="6197605" y="1203850"/>
            <a:ext cx="4022723" cy="4850559"/>
          </a:xfrm>
          <a:prstGeom prst="rect">
            <a:avLst/>
          </a:prstGeom>
          <a:ln/>
        </p:spPr>
        <p:style>
          <a:lnRef idx="3">
            <a:schemeClr val="lt1"/>
          </a:lnRef>
          <a:fillRef idx="1">
            <a:schemeClr val="accent6"/>
          </a:fillRef>
          <a:effectRef idx="1">
            <a:schemeClr val="accent6"/>
          </a:effectRef>
          <a:fontRef idx="minor">
            <a:schemeClr val="lt1"/>
          </a:fontRef>
        </p:style>
        <p:txBody>
          <a:bodyPr wrap="square">
            <a:spAutoFit/>
          </a:bodyPr>
          <a:lstStyle/>
          <a:p>
            <a:r>
              <a:rPr lang="en-IN" altLang="en-US" b="1" dirty="0">
                <a:solidFill>
                  <a:srgbClr val="000000"/>
                </a:solidFill>
                <a:latin typeface="Arial"/>
              </a:rPr>
              <a:t>MSME </a:t>
            </a:r>
            <a:r>
              <a:rPr lang="en-IN" altLang="en-US" b="1" dirty="0" err="1">
                <a:solidFill>
                  <a:srgbClr val="000000"/>
                </a:solidFill>
                <a:latin typeface="Arial"/>
              </a:rPr>
              <a:t>Sambandh</a:t>
            </a:r>
            <a:r>
              <a:rPr lang="en-IN" altLang="en-US" b="1" dirty="0">
                <a:solidFill>
                  <a:srgbClr val="000000"/>
                </a:solidFill>
                <a:latin typeface="Arial"/>
              </a:rPr>
              <a:t> Portal</a:t>
            </a:r>
            <a:br>
              <a:rPr lang="en-IN" altLang="en-US" sz="1600" dirty="0">
                <a:solidFill>
                  <a:srgbClr val="000000"/>
                </a:solidFill>
                <a:latin typeface="Arial"/>
              </a:rPr>
            </a:br>
            <a:endParaRPr lang="en-IN" altLang="en-US" sz="1600" dirty="0">
              <a:solidFill>
                <a:srgbClr val="000000"/>
              </a:solidFill>
              <a:latin typeface="Arial"/>
            </a:endParaRPr>
          </a:p>
          <a:p>
            <a:pPr marL="285750" indent="-285750" algn="just">
              <a:lnSpc>
                <a:spcPct val="80000"/>
              </a:lnSpc>
              <a:buFont typeface="Arial" panose="020B0604020202020204" pitchFamily="34" charset="0"/>
              <a:buChar char="►"/>
            </a:pPr>
            <a:endParaRPr lang="en-IN" altLang="en-US" sz="1600" dirty="0">
              <a:solidFill>
                <a:srgbClr val="000000"/>
              </a:solidFill>
              <a:latin typeface="Arial"/>
            </a:endParaRPr>
          </a:p>
          <a:p>
            <a:pPr marL="285750" indent="-285750" algn="just">
              <a:lnSpc>
                <a:spcPct val="80000"/>
              </a:lnSpc>
              <a:buFont typeface="Arial" panose="020B0604020202020204" pitchFamily="34" charset="0"/>
              <a:buChar char="►"/>
            </a:pPr>
            <a:r>
              <a:rPr lang="en-IN" altLang="en-US" sz="1600" dirty="0">
                <a:solidFill>
                  <a:srgbClr val="000000"/>
                </a:solidFill>
                <a:latin typeface="Arial"/>
              </a:rPr>
              <a:t>MSME </a:t>
            </a:r>
            <a:r>
              <a:rPr lang="en-IN" altLang="en-US" sz="1600" dirty="0" err="1">
                <a:solidFill>
                  <a:srgbClr val="000000"/>
                </a:solidFill>
                <a:latin typeface="Arial"/>
              </a:rPr>
              <a:t>Sambandh</a:t>
            </a:r>
            <a:r>
              <a:rPr lang="en-IN" altLang="en-US" sz="1600" dirty="0">
                <a:solidFill>
                  <a:srgbClr val="000000"/>
                </a:solidFill>
                <a:latin typeface="Arial"/>
              </a:rPr>
              <a:t> Portal is to help in monitoring the implementation of public procurement policy for micro and small enterprises</a:t>
            </a:r>
          </a:p>
          <a:p>
            <a:pPr algn="just">
              <a:lnSpc>
                <a:spcPct val="80000"/>
              </a:lnSpc>
            </a:pPr>
            <a:endParaRPr lang="en-IN" altLang="en-US" sz="1600" dirty="0">
              <a:solidFill>
                <a:srgbClr val="000000"/>
              </a:solidFill>
              <a:latin typeface="Arial"/>
            </a:endParaRPr>
          </a:p>
          <a:p>
            <a:pPr marL="285750" indent="-285750" algn="just">
              <a:lnSpc>
                <a:spcPct val="80000"/>
              </a:lnSpc>
              <a:buSzPct val="100000"/>
              <a:buFont typeface="Arial" panose="020B0604020202020204" pitchFamily="34" charset="0"/>
              <a:buChar char="►"/>
            </a:pPr>
            <a:r>
              <a:rPr lang="en-IN" altLang="en-US" sz="1600" dirty="0">
                <a:solidFill>
                  <a:srgbClr val="000000"/>
                </a:solidFill>
                <a:latin typeface="Arial"/>
              </a:rPr>
              <a:t>Total 167 CPSEs Reported with annual procurement target of 1,22,839 Crores.</a:t>
            </a:r>
          </a:p>
          <a:p>
            <a:pPr marL="285750" indent="-285750" algn="just">
              <a:lnSpc>
                <a:spcPct val="80000"/>
              </a:lnSpc>
              <a:buSzPct val="100000"/>
              <a:buFont typeface="Arial" panose="020B0604020202020204" pitchFamily="34" charset="0"/>
              <a:buChar char="►"/>
            </a:pPr>
            <a:endParaRPr lang="en-IN" altLang="en-US" sz="1600" dirty="0">
              <a:solidFill>
                <a:srgbClr val="000000"/>
              </a:solidFill>
              <a:latin typeface="Arial"/>
            </a:endParaRPr>
          </a:p>
          <a:p>
            <a:pPr marL="285750" indent="-285750" algn="just">
              <a:lnSpc>
                <a:spcPct val="80000"/>
              </a:lnSpc>
              <a:buSzPct val="100000"/>
              <a:buFont typeface="Arial" panose="020B0604020202020204" pitchFamily="34" charset="0"/>
              <a:buChar char="►"/>
            </a:pPr>
            <a:r>
              <a:rPr lang="en-IN" altLang="en-US" sz="1600" dirty="0">
                <a:solidFill>
                  <a:srgbClr val="000000"/>
                </a:solidFill>
                <a:latin typeface="Arial"/>
              </a:rPr>
              <a:t>Total procurement (as on date) by 159 CPSUs Rs 1,06,584 Crores.</a:t>
            </a:r>
          </a:p>
          <a:p>
            <a:pPr marL="285750" indent="-285750" algn="just">
              <a:lnSpc>
                <a:spcPct val="80000"/>
              </a:lnSpc>
              <a:buSzPct val="100000"/>
              <a:buFont typeface="Arial" panose="020B0604020202020204" pitchFamily="34" charset="0"/>
              <a:buChar char="►"/>
            </a:pPr>
            <a:endParaRPr lang="en-IN" altLang="en-US" sz="1600" dirty="0">
              <a:solidFill>
                <a:srgbClr val="000000"/>
              </a:solidFill>
              <a:latin typeface="Arial"/>
            </a:endParaRPr>
          </a:p>
          <a:p>
            <a:pPr marL="285750" indent="-285750" algn="just">
              <a:lnSpc>
                <a:spcPct val="80000"/>
              </a:lnSpc>
              <a:buSzPct val="100000"/>
              <a:buFont typeface="Arial" panose="020B0604020202020204" pitchFamily="34" charset="0"/>
              <a:buChar char="►"/>
            </a:pPr>
            <a:r>
              <a:rPr lang="en-IN" altLang="en-US" sz="1600" dirty="0">
                <a:solidFill>
                  <a:srgbClr val="000000"/>
                </a:solidFill>
                <a:latin typeface="Arial"/>
              </a:rPr>
              <a:t>Procurement from MSEs(Including SC/ST) 24,173 Crores from 83227 MSEs.</a:t>
            </a:r>
          </a:p>
          <a:p>
            <a:pPr marL="285750" indent="-285750" algn="just">
              <a:lnSpc>
                <a:spcPct val="80000"/>
              </a:lnSpc>
              <a:buSzPct val="100000"/>
              <a:buFont typeface="Arial" panose="020B0604020202020204" pitchFamily="34" charset="0"/>
              <a:buChar char="►"/>
            </a:pPr>
            <a:endParaRPr lang="en-IN" altLang="en-US" sz="1600" dirty="0">
              <a:solidFill>
                <a:srgbClr val="000000"/>
              </a:solidFill>
              <a:latin typeface="Arial"/>
            </a:endParaRPr>
          </a:p>
          <a:p>
            <a:pPr marL="285750" indent="-285750" algn="just">
              <a:lnSpc>
                <a:spcPct val="80000"/>
              </a:lnSpc>
              <a:buSzPct val="100000"/>
              <a:buFont typeface="Arial" panose="020B0604020202020204" pitchFamily="34" charset="0"/>
              <a:buChar char="►"/>
            </a:pPr>
            <a:r>
              <a:rPr lang="en-IN" altLang="en-US" sz="1600" dirty="0">
                <a:solidFill>
                  <a:srgbClr val="000000"/>
                </a:solidFill>
                <a:latin typeface="Arial"/>
              </a:rPr>
              <a:t>Procurement from  2096 SC/ST owned MSEs amounting to  Rs 510 Crores</a:t>
            </a:r>
          </a:p>
          <a:p>
            <a:pPr algn="just">
              <a:lnSpc>
                <a:spcPct val="80000"/>
              </a:lnSpc>
              <a:buSzPct val="100000"/>
            </a:pPr>
            <a:endParaRPr lang="en-IN" altLang="en-US" sz="1600" dirty="0">
              <a:solidFill>
                <a:srgbClr val="000000"/>
              </a:solidFill>
              <a:latin typeface="Arial"/>
            </a:endParaRPr>
          </a:p>
          <a:p>
            <a:pPr algn="just">
              <a:spcBef>
                <a:spcPct val="0"/>
              </a:spcBef>
            </a:pPr>
            <a:endParaRPr lang="en-IN" altLang="en-US" sz="1600" dirty="0">
              <a:solidFill>
                <a:srgbClr val="000000"/>
              </a:solidFill>
              <a:latin typeface="Arial"/>
            </a:endParaRPr>
          </a:p>
          <a:p>
            <a:pPr algn="just">
              <a:spcBef>
                <a:spcPct val="0"/>
              </a:spcBef>
            </a:pPr>
            <a:endParaRPr lang="en-US" altLang="en-US" sz="1600" dirty="0">
              <a:solidFill>
                <a:srgbClr val="000000"/>
              </a:solidFill>
              <a:latin typeface="Arial"/>
            </a:endParaRPr>
          </a:p>
        </p:txBody>
      </p:sp>
    </p:spTree>
    <p:extLst>
      <p:ext uri="{BB962C8B-B14F-4D97-AF65-F5344CB8AC3E}">
        <p14:creationId xmlns:p14="http://schemas.microsoft.com/office/powerpoint/2010/main" val="54997503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1" name="Table 2">
            <a:extLst>
              <a:ext uri="{FF2B5EF4-FFF2-40B4-BE49-F238E27FC236}">
                <a16:creationId xmlns:a16="http://schemas.microsoft.com/office/drawing/2014/main" id="{2792E409-ED84-47AD-A681-51F5214982FB}"/>
              </a:ext>
            </a:extLst>
          </p:cNvPr>
          <p:cNvGraphicFramePr>
            <a:graphicFrameLocks noGrp="1"/>
          </p:cNvGraphicFramePr>
          <p:nvPr>
            <p:extLst>
              <p:ext uri="{D42A27DB-BD31-4B8C-83A1-F6EECF244321}">
                <p14:modId xmlns:p14="http://schemas.microsoft.com/office/powerpoint/2010/main" val="4176819863"/>
              </p:ext>
            </p:extLst>
          </p:nvPr>
        </p:nvGraphicFramePr>
        <p:xfrm>
          <a:off x="1391920" y="1129733"/>
          <a:ext cx="9489441" cy="3446755"/>
        </p:xfrm>
        <a:graphic>
          <a:graphicData uri="http://schemas.openxmlformats.org/drawingml/2006/table">
            <a:tbl>
              <a:tblPr firstRow="1" bandRow="1">
                <a:tableStyleId>{72833802-FEF1-4C79-8D5D-14CF1EAF98D9}</a:tableStyleId>
              </a:tblPr>
              <a:tblGrid>
                <a:gridCol w="4815743">
                  <a:extLst>
                    <a:ext uri="{9D8B030D-6E8A-4147-A177-3AD203B41FA5}">
                      <a16:colId xmlns:a16="http://schemas.microsoft.com/office/drawing/2014/main" val="2326597827"/>
                    </a:ext>
                  </a:extLst>
                </a:gridCol>
                <a:gridCol w="2336849">
                  <a:extLst>
                    <a:ext uri="{9D8B030D-6E8A-4147-A177-3AD203B41FA5}">
                      <a16:colId xmlns:a16="http://schemas.microsoft.com/office/drawing/2014/main" val="2155376957"/>
                    </a:ext>
                  </a:extLst>
                </a:gridCol>
                <a:gridCol w="2336849">
                  <a:extLst>
                    <a:ext uri="{9D8B030D-6E8A-4147-A177-3AD203B41FA5}">
                      <a16:colId xmlns:a16="http://schemas.microsoft.com/office/drawing/2014/main" val="548204923"/>
                    </a:ext>
                  </a:extLst>
                </a:gridCol>
              </a:tblGrid>
              <a:tr h="367488">
                <a:tc>
                  <a:txBody>
                    <a:bodyPr/>
                    <a:lstStyle/>
                    <a:p>
                      <a:pPr algn="ctr"/>
                      <a:r>
                        <a:rPr lang="en-IN" sz="1400" dirty="0">
                          <a:solidFill>
                            <a:schemeClr val="tx1"/>
                          </a:solidFill>
                        </a:rPr>
                        <a:t>Particulars</a:t>
                      </a:r>
                      <a:endParaRPr lang="en-IN" sz="1400" dirty="0">
                        <a:solidFill>
                          <a:schemeClr val="tx1"/>
                        </a:solidFill>
                        <a:latin typeface="Arial" panose="020B0604020202020204" pitchFamily="34" charset="0"/>
                        <a:cs typeface="Arial" panose="020B0604020202020204" pitchFamily="34" charset="0"/>
                      </a:endParaRPr>
                    </a:p>
                  </a:txBody>
                  <a:tcPr marL="102161" marR="68107" marT="102161" marB="102161">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tcPr>
                </a:tc>
                <a:tc>
                  <a:txBody>
                    <a:bodyPr/>
                    <a:lstStyle/>
                    <a:p>
                      <a:pPr algn="ctr"/>
                      <a:r>
                        <a:rPr lang="en-IN" sz="1400" dirty="0">
                          <a:solidFill>
                            <a:schemeClr val="tx1"/>
                          </a:solidFill>
                        </a:rPr>
                        <a:t>NSE</a:t>
                      </a:r>
                      <a:endParaRPr lang="en-IN" sz="1400" dirty="0">
                        <a:solidFill>
                          <a:schemeClr val="tx1"/>
                        </a:solidFill>
                        <a:latin typeface="Arial" panose="020B0604020202020204" pitchFamily="34" charset="0"/>
                        <a:cs typeface="Arial" panose="020B0604020202020204" pitchFamily="34" charset="0"/>
                      </a:endParaRPr>
                    </a:p>
                  </a:txBody>
                  <a:tcPr marL="102161" marR="68107" marT="102161" marB="102161">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tcPr>
                </a:tc>
                <a:tc>
                  <a:txBody>
                    <a:bodyPr/>
                    <a:lstStyle/>
                    <a:p>
                      <a:pPr algn="ctr"/>
                      <a:r>
                        <a:rPr lang="en-IN" sz="1400" dirty="0">
                          <a:solidFill>
                            <a:schemeClr val="tx1"/>
                          </a:solidFill>
                          <a:latin typeface="Arial" panose="020B0604020202020204" pitchFamily="34" charset="0"/>
                          <a:cs typeface="Arial" panose="020B0604020202020204" pitchFamily="34" charset="0"/>
                        </a:rPr>
                        <a:t>BSE</a:t>
                      </a:r>
                    </a:p>
                  </a:txBody>
                  <a:tcPr marL="102161" marR="68107" marT="102161" marB="102161">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tcPr>
                </a:tc>
                <a:extLst>
                  <a:ext uri="{0D108BD9-81ED-4DB2-BD59-A6C34878D82A}">
                    <a16:rowId xmlns:a16="http://schemas.microsoft.com/office/drawing/2014/main" val="2465283515"/>
                  </a:ext>
                </a:extLst>
              </a:tr>
              <a:tr h="454105">
                <a:tc>
                  <a:txBody>
                    <a:bodyPr/>
                    <a:lstStyle/>
                    <a:p>
                      <a:pPr algn="l"/>
                      <a:r>
                        <a:rPr lang="en-IN" sz="1400" dirty="0">
                          <a:solidFill>
                            <a:schemeClr val="tx1"/>
                          </a:solidFill>
                          <a:latin typeface="Arial" panose="020B0604020202020204" pitchFamily="34" charset="0"/>
                          <a:cs typeface="Arial" panose="020B0604020202020204" pitchFamily="34" charset="0"/>
                        </a:rPr>
                        <a:t>Platform launch year</a:t>
                      </a:r>
                    </a:p>
                  </a:txBody>
                  <a:tcPr marL="102161" marR="68107" marT="102161" marB="102161">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tcPr>
                </a:tc>
                <a:tc>
                  <a:txBody>
                    <a:bodyPr/>
                    <a:lstStyle/>
                    <a:p>
                      <a:pPr marL="0" indent="0" algn="l" defTabSz="685434" rtl="0" eaLnBrk="1" latinLnBrk="0" hangingPunct="1">
                        <a:buClrTx/>
                        <a:buSzPct val="100000"/>
                        <a:buFont typeface="+mj-lt"/>
                        <a:buNone/>
                      </a:pPr>
                      <a:r>
                        <a:rPr lang="en-IN" sz="1400" kern="1200" dirty="0">
                          <a:solidFill>
                            <a:schemeClr val="tx1"/>
                          </a:solidFill>
                          <a:latin typeface="Arial" panose="020B0604020202020204" pitchFamily="34" charset="0"/>
                          <a:ea typeface="+mn-ea"/>
                          <a:cs typeface="Arial" panose="020B0604020202020204" pitchFamily="34" charset="0"/>
                        </a:rPr>
                        <a:t>2012</a:t>
                      </a:r>
                    </a:p>
                  </a:txBody>
                  <a:tcPr marL="102161" marR="68107" marT="102161" marB="102161">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tcPr>
                </a:tc>
                <a:tc>
                  <a:txBody>
                    <a:bodyPr/>
                    <a:lstStyle/>
                    <a:p>
                      <a:pPr marL="0" indent="0" algn="l" defTabSz="685434" rtl="0" eaLnBrk="1" latinLnBrk="0" hangingPunct="1">
                        <a:buClrTx/>
                        <a:buSzPct val="100000"/>
                        <a:buFont typeface="+mj-lt"/>
                        <a:buNone/>
                      </a:pPr>
                      <a:r>
                        <a:rPr lang="en-IN" sz="1400" kern="1200" dirty="0">
                          <a:solidFill>
                            <a:schemeClr val="tx1"/>
                          </a:solidFill>
                          <a:latin typeface="Arial" panose="020B0604020202020204" pitchFamily="34" charset="0"/>
                          <a:ea typeface="+mn-ea"/>
                          <a:cs typeface="Arial" panose="020B0604020202020204" pitchFamily="34" charset="0"/>
                        </a:rPr>
                        <a:t>2012</a:t>
                      </a:r>
                    </a:p>
                  </a:txBody>
                  <a:tcPr marL="102161" marR="68107" marT="102161" marB="102161">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tcPr>
                </a:tc>
                <a:extLst>
                  <a:ext uri="{0D108BD9-81ED-4DB2-BD59-A6C34878D82A}">
                    <a16:rowId xmlns:a16="http://schemas.microsoft.com/office/drawing/2014/main" val="4150406713"/>
                  </a:ext>
                </a:extLst>
              </a:tr>
              <a:tr h="477520">
                <a:tc>
                  <a:txBody>
                    <a:bodyPr/>
                    <a:lstStyle/>
                    <a:p>
                      <a:pPr algn="l"/>
                      <a:r>
                        <a:rPr lang="en-IN" sz="1400" b="0" dirty="0">
                          <a:solidFill>
                            <a:schemeClr val="tx1"/>
                          </a:solidFill>
                          <a:latin typeface="Arial" panose="020B0604020202020204" pitchFamily="34" charset="0"/>
                          <a:cs typeface="Arial" panose="020B0604020202020204" pitchFamily="34" charset="0"/>
                        </a:rPr>
                        <a:t>Number of companies</a:t>
                      </a:r>
                    </a:p>
                  </a:txBody>
                  <a:tcPr marL="102161" marR="68107" marT="102161" marB="102161">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tcPr>
                </a:tc>
                <a:tc>
                  <a:txBody>
                    <a:bodyPr/>
                    <a:lstStyle/>
                    <a:p>
                      <a:pPr marL="0" indent="0" algn="l" defTabSz="685434" rtl="0" eaLnBrk="1" latinLnBrk="0" hangingPunct="1">
                        <a:buClrTx/>
                        <a:buSzPct val="100000"/>
                        <a:buFont typeface="+mj-lt"/>
                        <a:buNone/>
                      </a:pPr>
                      <a:r>
                        <a:rPr lang="en-IN" sz="1400" kern="1200" dirty="0">
                          <a:solidFill>
                            <a:schemeClr val="tx1"/>
                          </a:solidFill>
                          <a:latin typeface="Arial" panose="020B0604020202020204" pitchFamily="34" charset="0"/>
                          <a:ea typeface="+mn-ea"/>
                          <a:cs typeface="Arial" panose="020B0604020202020204" pitchFamily="34" charset="0"/>
                        </a:rPr>
                        <a:t>206</a:t>
                      </a:r>
                    </a:p>
                  </a:txBody>
                  <a:tcPr marL="102161" marR="68107" marT="102161" marB="102161">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tcPr>
                </a:tc>
                <a:tc>
                  <a:txBody>
                    <a:bodyPr/>
                    <a:lstStyle/>
                    <a:p>
                      <a:pPr marL="0" indent="0" algn="l" defTabSz="685434" rtl="0" eaLnBrk="1" latinLnBrk="0" hangingPunct="1">
                        <a:buClrTx/>
                        <a:buSzPct val="100000"/>
                        <a:buFont typeface="+mj-lt"/>
                        <a:buNone/>
                      </a:pPr>
                      <a:r>
                        <a:rPr lang="en-IN" sz="1400" kern="1200" dirty="0">
                          <a:solidFill>
                            <a:schemeClr val="tx1"/>
                          </a:solidFill>
                          <a:latin typeface="Arial" panose="020B0604020202020204" pitchFamily="34" charset="0"/>
                          <a:ea typeface="+mn-ea"/>
                          <a:cs typeface="Arial" panose="020B0604020202020204" pitchFamily="34" charset="0"/>
                        </a:rPr>
                        <a:t>331</a:t>
                      </a:r>
                    </a:p>
                  </a:txBody>
                  <a:tcPr marL="102161" marR="68107" marT="102161" marB="102161">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tcPr>
                </a:tc>
                <a:extLst>
                  <a:ext uri="{0D108BD9-81ED-4DB2-BD59-A6C34878D82A}">
                    <a16:rowId xmlns:a16="http://schemas.microsoft.com/office/drawing/2014/main" val="406616990"/>
                  </a:ext>
                </a:extLst>
              </a:tr>
              <a:tr h="416560">
                <a:tc>
                  <a:txBody>
                    <a:bodyPr/>
                    <a:lstStyle/>
                    <a:p>
                      <a:pPr algn="l"/>
                      <a:r>
                        <a:rPr lang="en-IN" sz="1400" b="0" dirty="0">
                          <a:solidFill>
                            <a:schemeClr val="tx1"/>
                          </a:solidFill>
                          <a:latin typeface="Arial" panose="020B0604020202020204" pitchFamily="34" charset="0"/>
                          <a:cs typeface="Arial" panose="020B0604020202020204" pitchFamily="34" charset="0"/>
                        </a:rPr>
                        <a:t>Funds raised</a:t>
                      </a:r>
                    </a:p>
                  </a:txBody>
                  <a:tcPr marL="102161" marR="68107" marT="102161" marB="102161">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tcPr>
                </a:tc>
                <a:tc>
                  <a:txBody>
                    <a:bodyPr/>
                    <a:lstStyle/>
                    <a:p>
                      <a:pPr marL="0" indent="0" algn="l" defTabSz="685434" rtl="0" eaLnBrk="1" latinLnBrk="0" hangingPunct="1">
                        <a:buClrTx/>
                        <a:buSzPct val="100000"/>
                        <a:buFont typeface="+mj-lt"/>
                        <a:buNone/>
                      </a:pPr>
                      <a:r>
                        <a:rPr lang="en-IN" sz="1400" kern="1200" dirty="0">
                          <a:solidFill>
                            <a:schemeClr val="tx1"/>
                          </a:solidFill>
                          <a:latin typeface="Arial" panose="020B0604020202020204" pitchFamily="34" charset="0"/>
                          <a:ea typeface="+mn-ea"/>
                          <a:cs typeface="Arial" panose="020B0604020202020204" pitchFamily="34" charset="0"/>
                        </a:rPr>
                        <a:t>More than INR 3200 crore</a:t>
                      </a:r>
                    </a:p>
                  </a:txBody>
                  <a:tcPr marL="102161" marR="68107" marT="102161" marB="102161">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tcPr>
                </a:tc>
                <a:tc>
                  <a:txBody>
                    <a:bodyPr/>
                    <a:lstStyle/>
                    <a:p>
                      <a:pPr marL="0" indent="0" algn="l" defTabSz="685434" rtl="0" eaLnBrk="1" latinLnBrk="0" hangingPunct="1">
                        <a:buClrTx/>
                        <a:buSzPct val="100000"/>
                        <a:buFont typeface="+mj-lt"/>
                        <a:buNone/>
                      </a:pPr>
                      <a:r>
                        <a:rPr lang="en-IN" sz="1400" kern="1200" dirty="0">
                          <a:solidFill>
                            <a:schemeClr val="tx1"/>
                          </a:solidFill>
                          <a:latin typeface="Arial" panose="020B0604020202020204" pitchFamily="34" charset="0"/>
                          <a:ea typeface="+mn-ea"/>
                          <a:cs typeface="Arial" panose="020B0604020202020204" pitchFamily="34" charset="0"/>
                        </a:rPr>
                        <a:t>More than INR 3350 crore</a:t>
                      </a:r>
                    </a:p>
                  </a:txBody>
                  <a:tcPr marL="102161" marR="68107" marT="102161" marB="102161">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tcPr>
                </a:tc>
                <a:extLst>
                  <a:ext uri="{0D108BD9-81ED-4DB2-BD59-A6C34878D82A}">
                    <a16:rowId xmlns:a16="http://schemas.microsoft.com/office/drawing/2014/main" val="4210319873"/>
                  </a:ext>
                </a:extLst>
              </a:tr>
              <a:tr h="416560">
                <a:tc>
                  <a:txBody>
                    <a:bodyPr/>
                    <a:lstStyle/>
                    <a:p>
                      <a:pPr algn="l"/>
                      <a:r>
                        <a:rPr lang="en-IN" sz="1400" b="0" dirty="0">
                          <a:solidFill>
                            <a:schemeClr val="tx1"/>
                          </a:solidFill>
                          <a:latin typeface="Arial" panose="020B0604020202020204" pitchFamily="34" charset="0"/>
                          <a:cs typeface="Arial" panose="020B0604020202020204" pitchFamily="34" charset="0"/>
                        </a:rPr>
                        <a:t>Market capitalization</a:t>
                      </a:r>
                    </a:p>
                  </a:txBody>
                  <a:tcPr marL="102161" marR="68107" marT="102161" marB="102161">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tcPr>
                </a:tc>
                <a:tc>
                  <a:txBody>
                    <a:bodyPr/>
                    <a:lstStyle/>
                    <a:p>
                      <a:pPr marL="0" indent="0" algn="l" defTabSz="685434" rtl="0" eaLnBrk="1" latinLnBrk="0" hangingPunct="1">
                        <a:buClrTx/>
                        <a:buSzPct val="100000"/>
                        <a:buFont typeface="+mj-lt"/>
                        <a:buNone/>
                      </a:pPr>
                      <a:r>
                        <a:rPr lang="en-IN" sz="1400" kern="1200" dirty="0">
                          <a:solidFill>
                            <a:schemeClr val="tx1"/>
                          </a:solidFill>
                          <a:latin typeface="Arial" panose="020B0604020202020204" pitchFamily="34" charset="0"/>
                          <a:ea typeface="+mn-ea"/>
                          <a:cs typeface="Arial" panose="020B0604020202020204" pitchFamily="34" charset="0"/>
                        </a:rPr>
                        <a:t>More than INR 12,000 crore</a:t>
                      </a:r>
                    </a:p>
                  </a:txBody>
                  <a:tcPr marL="102161" marR="68107" marT="102161" marB="102161">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tcPr>
                </a:tc>
                <a:tc>
                  <a:txBody>
                    <a:bodyPr/>
                    <a:lstStyle/>
                    <a:p>
                      <a:pPr marL="0" indent="0" algn="l" defTabSz="685434" rtl="0" eaLnBrk="1" latinLnBrk="0" hangingPunct="1">
                        <a:buClrTx/>
                        <a:buSzPct val="100000"/>
                        <a:buFont typeface="+mj-lt"/>
                        <a:buNone/>
                      </a:pPr>
                      <a:r>
                        <a:rPr lang="en-IN" sz="1400" kern="1200" dirty="0">
                          <a:solidFill>
                            <a:schemeClr val="tx1"/>
                          </a:solidFill>
                          <a:latin typeface="Arial" panose="020B0604020202020204" pitchFamily="34" charset="0"/>
                          <a:ea typeface="+mn-ea"/>
                          <a:cs typeface="Arial" panose="020B0604020202020204" pitchFamily="34" charset="0"/>
                        </a:rPr>
                        <a:t>More than INR 21,750 crore</a:t>
                      </a:r>
                    </a:p>
                  </a:txBody>
                  <a:tcPr marL="102161" marR="68107" marT="102161" marB="102161">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tcPr>
                </a:tc>
                <a:extLst>
                  <a:ext uri="{0D108BD9-81ED-4DB2-BD59-A6C34878D82A}">
                    <a16:rowId xmlns:a16="http://schemas.microsoft.com/office/drawing/2014/main" val="2684846982"/>
                  </a:ext>
                </a:extLst>
              </a:tr>
              <a:tr h="416560">
                <a:tc>
                  <a:txBody>
                    <a:bodyPr/>
                    <a:lstStyle/>
                    <a:p>
                      <a:pPr algn="l"/>
                      <a:r>
                        <a:rPr lang="en-IN" sz="1400" b="0" dirty="0">
                          <a:solidFill>
                            <a:schemeClr val="tx1"/>
                          </a:solidFill>
                          <a:latin typeface="Arial" panose="020B0604020202020204" pitchFamily="34" charset="0"/>
                          <a:cs typeface="Arial" panose="020B0604020202020204" pitchFamily="34" charset="0"/>
                        </a:rPr>
                        <a:t>Number of sectors </a:t>
                      </a:r>
                    </a:p>
                  </a:txBody>
                  <a:tcPr marL="102161" marR="68107" marT="102161" marB="102161">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tcPr>
                </a:tc>
                <a:tc>
                  <a:txBody>
                    <a:bodyPr/>
                    <a:lstStyle/>
                    <a:p>
                      <a:pPr marL="0" indent="0" algn="l" defTabSz="685434" rtl="0" eaLnBrk="1" latinLnBrk="0" hangingPunct="1">
                        <a:buClrTx/>
                        <a:buSzPct val="100000"/>
                        <a:buFont typeface="+mj-lt"/>
                        <a:buNone/>
                      </a:pPr>
                      <a:r>
                        <a:rPr lang="en-IN" sz="1400" kern="1200" dirty="0">
                          <a:solidFill>
                            <a:schemeClr val="tx1"/>
                          </a:solidFill>
                          <a:latin typeface="Arial" panose="020B0604020202020204" pitchFamily="34" charset="0"/>
                          <a:ea typeface="+mn-ea"/>
                          <a:cs typeface="Arial" panose="020B0604020202020204" pitchFamily="34" charset="0"/>
                        </a:rPr>
                        <a:t>20</a:t>
                      </a:r>
                    </a:p>
                  </a:txBody>
                  <a:tcPr marL="102161" marR="68107" marT="102161" marB="102161">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tcPr>
                </a:tc>
                <a:tc>
                  <a:txBody>
                    <a:bodyPr/>
                    <a:lstStyle/>
                    <a:p>
                      <a:pPr marL="0" indent="0" algn="l" defTabSz="685434" rtl="0" eaLnBrk="1" latinLnBrk="0" hangingPunct="1">
                        <a:buClrTx/>
                        <a:buSzPct val="100000"/>
                        <a:buFont typeface="+mj-lt"/>
                        <a:buNone/>
                      </a:pPr>
                      <a:r>
                        <a:rPr lang="en-IN" sz="1400" kern="1200" dirty="0">
                          <a:solidFill>
                            <a:schemeClr val="tx1"/>
                          </a:solidFill>
                          <a:latin typeface="Arial" panose="020B0604020202020204" pitchFamily="34" charset="0"/>
                          <a:ea typeface="+mn-ea"/>
                          <a:cs typeface="Arial" panose="020B0604020202020204" pitchFamily="34" charset="0"/>
                        </a:rPr>
                        <a:t>17</a:t>
                      </a:r>
                    </a:p>
                  </a:txBody>
                  <a:tcPr marL="102161" marR="68107" marT="102161" marB="102161">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tcPr>
                </a:tc>
                <a:extLst>
                  <a:ext uri="{0D108BD9-81ED-4DB2-BD59-A6C34878D82A}">
                    <a16:rowId xmlns:a16="http://schemas.microsoft.com/office/drawing/2014/main" val="2815968294"/>
                  </a:ext>
                </a:extLst>
              </a:tr>
              <a:tr h="416560">
                <a:tc>
                  <a:txBody>
                    <a:bodyPr/>
                    <a:lstStyle/>
                    <a:p>
                      <a:pPr algn="l"/>
                      <a:r>
                        <a:rPr lang="en-IN" sz="1400" b="0" dirty="0">
                          <a:solidFill>
                            <a:schemeClr val="tx1"/>
                          </a:solidFill>
                          <a:latin typeface="Arial" panose="020B0604020202020204" pitchFamily="34" charset="0"/>
                          <a:cs typeface="Arial" panose="020B0604020202020204" pitchFamily="34" charset="0"/>
                        </a:rPr>
                        <a:t>Number of companies migrated to the main board of NSE / BSE</a:t>
                      </a:r>
                    </a:p>
                  </a:txBody>
                  <a:tcPr marL="102161" marR="68107" marT="102161" marB="102161">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tcPr>
                </a:tc>
                <a:tc>
                  <a:txBody>
                    <a:bodyPr/>
                    <a:lstStyle/>
                    <a:p>
                      <a:pPr marL="0" indent="0" algn="l" defTabSz="685434" rtl="0" eaLnBrk="1" latinLnBrk="0" hangingPunct="1">
                        <a:buClrTx/>
                        <a:buSzPct val="100000"/>
                        <a:buFont typeface="+mj-lt"/>
                        <a:buNone/>
                      </a:pPr>
                      <a:r>
                        <a:rPr lang="en-IN" sz="1400" kern="1200" dirty="0">
                          <a:solidFill>
                            <a:schemeClr val="tx1"/>
                          </a:solidFill>
                          <a:latin typeface="Arial" panose="020B0604020202020204" pitchFamily="34" charset="0"/>
                          <a:ea typeface="+mn-ea"/>
                          <a:cs typeface="Arial" panose="020B0604020202020204" pitchFamily="34" charset="0"/>
                        </a:rPr>
                        <a:t>42</a:t>
                      </a:r>
                    </a:p>
                  </a:txBody>
                  <a:tcPr marL="102161" marR="68107" marT="102161" marB="102161">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tcPr>
                </a:tc>
                <a:tc>
                  <a:txBody>
                    <a:bodyPr/>
                    <a:lstStyle/>
                    <a:p>
                      <a:pPr marL="0" indent="0" algn="l" defTabSz="685434" rtl="0" eaLnBrk="1" latinLnBrk="0" hangingPunct="1">
                        <a:buClrTx/>
                        <a:buSzPct val="100000"/>
                        <a:buFont typeface="+mj-lt"/>
                        <a:buNone/>
                      </a:pPr>
                      <a:r>
                        <a:rPr lang="en-IN" sz="1400" kern="1200" dirty="0">
                          <a:solidFill>
                            <a:schemeClr val="tx1"/>
                          </a:solidFill>
                          <a:latin typeface="Arial" panose="020B0604020202020204" pitchFamily="34" charset="0"/>
                          <a:ea typeface="+mn-ea"/>
                          <a:cs typeface="Arial" panose="020B0604020202020204" pitchFamily="34" charset="0"/>
                        </a:rPr>
                        <a:t>95</a:t>
                      </a:r>
                    </a:p>
                  </a:txBody>
                  <a:tcPr marL="102161" marR="68107" marT="102161" marB="102161">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tcPr>
                </a:tc>
                <a:extLst>
                  <a:ext uri="{0D108BD9-81ED-4DB2-BD59-A6C34878D82A}">
                    <a16:rowId xmlns:a16="http://schemas.microsoft.com/office/drawing/2014/main" val="1814930549"/>
                  </a:ext>
                </a:extLst>
              </a:tr>
            </a:tbl>
          </a:graphicData>
        </a:graphic>
      </p:graphicFrame>
      <p:sp>
        <p:nvSpPr>
          <p:cNvPr id="6" name="Title 1">
            <a:extLst>
              <a:ext uri="{FF2B5EF4-FFF2-40B4-BE49-F238E27FC236}">
                <a16:creationId xmlns:a16="http://schemas.microsoft.com/office/drawing/2014/main" id="{70BE0061-9D79-4B0D-AC2A-F6718A6DD907}"/>
              </a:ext>
            </a:extLst>
          </p:cNvPr>
          <p:cNvSpPr txBox="1">
            <a:spLocks/>
          </p:cNvSpPr>
          <p:nvPr/>
        </p:nvSpPr>
        <p:spPr>
          <a:xfrm>
            <a:off x="2011852" y="425786"/>
            <a:ext cx="8377818" cy="737322"/>
          </a:xfrm>
          <a:prstGeom prst="rect">
            <a:avLst/>
          </a:prstGeom>
        </p:spPr>
        <p:txBody>
          <a:bodyPr vert="horz" lIns="0" tIns="0" rIns="0" bIns="0" rtlCol="0" anchor="t" anchorCtr="0">
            <a:noAutofit/>
          </a:bodyPr>
          <a:lstStyle>
            <a:lvl1pPr algn="l" defTabSz="914316" rtl="0" eaLnBrk="1" latinLnBrk="0" hangingPunct="1">
              <a:lnSpc>
                <a:spcPct val="85000"/>
              </a:lnSpc>
              <a:spcBef>
                <a:spcPct val="0"/>
              </a:spcBef>
              <a:buNone/>
              <a:defRPr lang="en-GB" sz="3000" b="1" kern="1200" dirty="0">
                <a:solidFill>
                  <a:schemeClr val="bg2"/>
                </a:solidFill>
                <a:latin typeface="EYInterstate" panose="02000503020000020004" pitchFamily="2" charset="0"/>
                <a:ea typeface="+mj-ea"/>
                <a:cs typeface="Arial" pitchFamily="34" charset="0"/>
              </a:defRPr>
            </a:lvl1pPr>
          </a:lstStyle>
          <a:p>
            <a:endParaRPr lang="en-IN" sz="2564" dirty="0">
              <a:solidFill>
                <a:srgbClr val="000000"/>
              </a:solidFill>
              <a:latin typeface="Arial" panose="020B0604020202020204" pitchFamily="34" charset="0"/>
            </a:endParaRPr>
          </a:p>
        </p:txBody>
      </p:sp>
      <p:sp>
        <p:nvSpPr>
          <p:cNvPr id="4" name="Title 3">
            <a:extLst>
              <a:ext uri="{FF2B5EF4-FFF2-40B4-BE49-F238E27FC236}">
                <a16:creationId xmlns:a16="http://schemas.microsoft.com/office/drawing/2014/main" id="{CB6219A7-F152-4C62-9B0E-0A5586CE0D74}"/>
              </a:ext>
            </a:extLst>
          </p:cNvPr>
          <p:cNvSpPr>
            <a:spLocks noGrp="1"/>
          </p:cNvSpPr>
          <p:nvPr>
            <p:ph type="title"/>
          </p:nvPr>
        </p:nvSpPr>
        <p:spPr/>
        <p:txBody>
          <a:bodyPr/>
          <a:lstStyle/>
          <a:p>
            <a:r>
              <a:rPr lang="en-IN" dirty="0">
                <a:solidFill>
                  <a:schemeClr val="tx1"/>
                </a:solidFill>
              </a:rPr>
              <a:t>NSE and BSE SME Listing</a:t>
            </a:r>
          </a:p>
        </p:txBody>
      </p:sp>
      <p:sp>
        <p:nvSpPr>
          <p:cNvPr id="5" name="TextBox 4">
            <a:extLst>
              <a:ext uri="{FF2B5EF4-FFF2-40B4-BE49-F238E27FC236}">
                <a16:creationId xmlns:a16="http://schemas.microsoft.com/office/drawing/2014/main" id="{A612576D-DBEC-454D-9A8E-FB93DF20CC1E}"/>
              </a:ext>
            </a:extLst>
          </p:cNvPr>
          <p:cNvSpPr txBox="1"/>
          <p:nvPr/>
        </p:nvSpPr>
        <p:spPr>
          <a:xfrm>
            <a:off x="1445896" y="4798277"/>
            <a:ext cx="8229598" cy="817147"/>
          </a:xfrm>
          <a:prstGeom prst="rect">
            <a:avLst/>
          </a:prstGeom>
          <a:noFill/>
        </p:spPr>
        <p:txBody>
          <a:bodyPr wrap="square" lIns="0" tIns="36576" rIns="0" bIns="0" rtlCol="0">
            <a:spAutoFit/>
          </a:bodyPr>
          <a:lstStyle/>
          <a:p>
            <a:pPr>
              <a:lnSpc>
                <a:spcPct val="85000"/>
              </a:lnSpc>
              <a:spcAft>
                <a:spcPts val="600"/>
              </a:spcAft>
              <a:buClr>
                <a:srgbClr val="FFE600"/>
              </a:buClr>
              <a:buSzPct val="70000"/>
            </a:pPr>
            <a:r>
              <a:rPr lang="en-IN" sz="1100" dirty="0">
                <a:solidFill>
                  <a:srgbClr val="000000"/>
                </a:solidFill>
                <a:latin typeface="Arial"/>
                <a:hlinkClick r:id="rId3">
                  <a:extLst>
                    <a:ext uri="{A12FA001-AC4F-418D-AE19-62706E023703}">
                      <ahyp:hlinkClr xmlns:ahyp="http://schemas.microsoft.com/office/drawing/2018/hyperlinkcolor" val="tx"/>
                    </a:ext>
                  </a:extLst>
                </a:hlinkClick>
              </a:rPr>
              <a:t>Source:</a:t>
            </a:r>
          </a:p>
          <a:p>
            <a:pPr>
              <a:lnSpc>
                <a:spcPct val="85000"/>
              </a:lnSpc>
              <a:spcAft>
                <a:spcPts val="600"/>
              </a:spcAft>
              <a:buClr>
                <a:srgbClr val="FFE600"/>
              </a:buClr>
              <a:buSzPct val="70000"/>
            </a:pPr>
            <a:r>
              <a:rPr lang="en-IN" sz="1100" i="1" u="sng" dirty="0">
                <a:solidFill>
                  <a:srgbClr val="000000"/>
                </a:solidFill>
                <a:latin typeface="Arial"/>
                <a:hlinkClick r:id="rId3">
                  <a:extLst>
                    <a:ext uri="{A12FA001-AC4F-418D-AE19-62706E023703}">
                      <ahyp:hlinkClr xmlns:ahyp="http://schemas.microsoft.com/office/drawing/2018/hyperlinkcolor" val="tx"/>
                    </a:ext>
                  </a:extLst>
                </a:hlinkClick>
              </a:rPr>
              <a:t>https://www1.nseindia.com/emerge/</a:t>
            </a:r>
            <a:endParaRPr lang="en-IN" sz="1100" i="1" dirty="0">
              <a:solidFill>
                <a:srgbClr val="000000"/>
              </a:solidFill>
              <a:latin typeface="Arial"/>
            </a:endParaRPr>
          </a:p>
          <a:p>
            <a:pPr>
              <a:lnSpc>
                <a:spcPct val="85000"/>
              </a:lnSpc>
              <a:spcAft>
                <a:spcPts val="600"/>
              </a:spcAft>
              <a:buClr>
                <a:srgbClr val="FFE600"/>
              </a:buClr>
              <a:buSzPct val="70000"/>
            </a:pPr>
            <a:r>
              <a:rPr lang="en-IN" sz="1100" i="1" u="sng" dirty="0">
                <a:solidFill>
                  <a:srgbClr val="000000"/>
                </a:solidFill>
                <a:latin typeface="Arial"/>
              </a:rPr>
              <a:t>https://www.bsesme.com/</a:t>
            </a:r>
          </a:p>
          <a:p>
            <a:pPr>
              <a:lnSpc>
                <a:spcPct val="85000"/>
              </a:lnSpc>
              <a:spcAft>
                <a:spcPts val="600"/>
              </a:spcAft>
              <a:buClr>
                <a:srgbClr val="FFE600"/>
              </a:buClr>
              <a:buSzPct val="70000"/>
            </a:pPr>
            <a:endParaRPr lang="en-IN" sz="900" i="1" dirty="0" err="1">
              <a:solidFill>
                <a:srgbClr val="000000"/>
              </a:solidFill>
              <a:latin typeface="Arial"/>
            </a:endParaRPr>
          </a:p>
        </p:txBody>
      </p:sp>
    </p:spTree>
    <p:extLst>
      <p:ext uri="{BB962C8B-B14F-4D97-AF65-F5344CB8AC3E}">
        <p14:creationId xmlns:p14="http://schemas.microsoft.com/office/powerpoint/2010/main" val="64662269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cstate="email">
            <a:extLst>
              <a:ext uri="{28A0092B-C50C-407E-A947-70E740481C1C}">
                <a14:useLocalDpi xmlns:a14="http://schemas.microsoft.com/office/drawing/2010/main"/>
              </a:ext>
            </a:extLst>
          </a:blip>
          <a:srcRect/>
          <a:stretch/>
        </p:blipFill>
        <p:spPr>
          <a:xfrm rot="10800000" flipH="1" flipV="1">
            <a:off x="0" y="0"/>
            <a:ext cx="12198350" cy="6858000"/>
          </a:xfrm>
          <a:prstGeom prst="rect">
            <a:avLst/>
          </a:prstGeom>
        </p:spPr>
      </p:pic>
      <p:sp>
        <p:nvSpPr>
          <p:cNvPr id="4" name="Content Placeholder 3">
            <a:extLst>
              <a:ext uri="{FF2B5EF4-FFF2-40B4-BE49-F238E27FC236}">
                <a16:creationId xmlns:a16="http://schemas.microsoft.com/office/drawing/2014/main" id="{76C0396C-A219-40E5-B994-44918A640A67}"/>
              </a:ext>
            </a:extLst>
          </p:cNvPr>
          <p:cNvSpPr>
            <a:spLocks noGrp="1"/>
          </p:cNvSpPr>
          <p:nvPr>
            <p:ph idx="1"/>
          </p:nvPr>
        </p:nvSpPr>
        <p:spPr>
          <a:xfrm>
            <a:off x="1982787" y="719139"/>
            <a:ext cx="8688388" cy="5210062"/>
          </a:xfrm>
        </p:spPr>
        <p:txBody>
          <a:bodyPr/>
          <a:lstStyle/>
          <a:p>
            <a:r>
              <a:rPr lang="en-GB" sz="3200" b="1" dirty="0">
                <a:solidFill>
                  <a:schemeClr val="tx2"/>
                </a:solidFill>
              </a:rPr>
              <a:t>Types of Incentives</a:t>
            </a:r>
          </a:p>
        </p:txBody>
      </p:sp>
    </p:spTree>
    <p:extLst>
      <p:ext uri="{BB962C8B-B14F-4D97-AF65-F5344CB8AC3E}">
        <p14:creationId xmlns:p14="http://schemas.microsoft.com/office/powerpoint/2010/main" val="324768479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0" y="0"/>
            <a:ext cx="12198350" cy="6858000"/>
          </a:xfrm>
          <a:prstGeom prst="rect">
            <a:avLst/>
          </a:prstGeom>
        </p:spPr>
      </p:pic>
      <p:grpSp>
        <p:nvGrpSpPr>
          <p:cNvPr id="8" name="Group 7"/>
          <p:cNvGrpSpPr/>
          <p:nvPr/>
        </p:nvGrpSpPr>
        <p:grpSpPr>
          <a:xfrm>
            <a:off x="0" y="2763515"/>
            <a:ext cx="4262360" cy="1330969"/>
            <a:chOff x="542925" y="4472968"/>
            <a:chExt cx="3390006" cy="424323"/>
          </a:xfrm>
        </p:grpSpPr>
        <p:grpSp>
          <p:nvGrpSpPr>
            <p:cNvPr id="9" name="Group 8"/>
            <p:cNvGrpSpPr/>
            <p:nvPr/>
          </p:nvGrpSpPr>
          <p:grpSpPr>
            <a:xfrm>
              <a:off x="542925" y="4472968"/>
              <a:ext cx="3390006" cy="424323"/>
              <a:chOff x="542925" y="4472968"/>
              <a:chExt cx="3566115" cy="424323"/>
            </a:xfrm>
          </p:grpSpPr>
          <p:sp>
            <p:nvSpPr>
              <p:cNvPr id="16" name="Rectangle 15"/>
              <p:cNvSpPr/>
              <p:nvPr/>
            </p:nvSpPr>
            <p:spPr>
              <a:xfrm>
                <a:off x="542925" y="4472968"/>
                <a:ext cx="3435314" cy="424323"/>
              </a:xfrm>
              <a:prstGeom prst="rect">
                <a:avLst/>
              </a:prstGeom>
              <a:solidFill>
                <a:srgbClr val="2E2E38"/>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98848" tIns="49425" rIns="98848" bIns="49425" spcCol="0" rtlCol="0" anchor="t" anchorCtr="0"/>
              <a:lstStyle/>
              <a:p>
                <a:pPr algn="ctr"/>
                <a:endParaRPr lang="en-IN" sz="1324" dirty="0">
                  <a:solidFill>
                    <a:schemeClr val="tx1"/>
                  </a:solidFill>
                </a:endParaRPr>
              </a:p>
            </p:txBody>
          </p:sp>
          <p:sp>
            <p:nvSpPr>
              <p:cNvPr id="17" name="Rectangle 16"/>
              <p:cNvSpPr/>
              <p:nvPr/>
            </p:nvSpPr>
            <p:spPr>
              <a:xfrm>
                <a:off x="3978239" y="4472968"/>
                <a:ext cx="130801" cy="424323"/>
              </a:xfrm>
              <a:prstGeom prst="rect">
                <a:avLst/>
              </a:prstGeom>
              <a:solidFill>
                <a:srgbClr val="FFE600"/>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98848" tIns="49425" rIns="98848" bIns="49425" spcCol="0" rtlCol="0" anchor="t" anchorCtr="0"/>
              <a:lstStyle/>
              <a:p>
                <a:pPr algn="ctr"/>
                <a:endParaRPr lang="en-IN" sz="1324" dirty="0">
                  <a:solidFill>
                    <a:schemeClr val="tx1"/>
                  </a:solidFill>
                </a:endParaRPr>
              </a:p>
            </p:txBody>
          </p:sp>
        </p:grpSp>
        <p:sp>
          <p:nvSpPr>
            <p:cNvPr id="15" name="TextBox 14"/>
            <p:cNvSpPr txBox="1"/>
            <p:nvPr/>
          </p:nvSpPr>
          <p:spPr>
            <a:xfrm>
              <a:off x="714898" y="4596584"/>
              <a:ext cx="2553717" cy="128884"/>
            </a:xfrm>
            <a:prstGeom prst="rect">
              <a:avLst/>
            </a:prstGeom>
            <a:noFill/>
          </p:spPr>
          <p:txBody>
            <a:bodyPr wrap="square" lIns="0" tIns="34598" rIns="0" bIns="0" rtlCol="0">
              <a:spAutoFit/>
            </a:bodyPr>
            <a:lstStyle/>
            <a:p>
              <a:r>
                <a:rPr lang="en-US" sz="2400" dirty="0">
                  <a:solidFill>
                    <a:schemeClr val="tx2"/>
                  </a:solidFill>
                  <a:latin typeface="+mj-lt"/>
                </a:rPr>
                <a:t>Overview</a:t>
              </a:r>
            </a:p>
          </p:txBody>
        </p:sp>
      </p:grpSp>
    </p:spTree>
    <p:extLst>
      <p:ext uri="{BB962C8B-B14F-4D97-AF65-F5344CB8AC3E}">
        <p14:creationId xmlns:p14="http://schemas.microsoft.com/office/powerpoint/2010/main" val="1740836685"/>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738F94F-B517-4A27-A88D-4E8AB011254E}"/>
              </a:ext>
            </a:extLst>
          </p:cNvPr>
          <p:cNvSpPr>
            <a:spLocks noGrp="1"/>
          </p:cNvSpPr>
          <p:nvPr>
            <p:ph type="title"/>
          </p:nvPr>
        </p:nvSpPr>
        <p:spPr>
          <a:xfrm>
            <a:off x="635872" y="213636"/>
            <a:ext cx="8229600" cy="590400"/>
          </a:xfrm>
        </p:spPr>
        <p:txBody>
          <a:bodyPr/>
          <a:lstStyle/>
          <a:p>
            <a:r>
              <a:rPr lang="en-GB" sz="2800" b="1" dirty="0">
                <a:latin typeface="Arial "/>
              </a:rPr>
              <a:t>Investment incentives</a:t>
            </a:r>
            <a:br>
              <a:rPr lang="en-GB" sz="2800" dirty="0">
                <a:latin typeface="Arial "/>
              </a:rPr>
            </a:br>
            <a:r>
              <a:rPr lang="en-GB" sz="2400" dirty="0">
                <a:latin typeface="Arial "/>
              </a:rPr>
              <a:t>Overview</a:t>
            </a:r>
            <a:endParaRPr lang="en-IN" sz="2400" dirty="0">
              <a:latin typeface="Arial "/>
            </a:endParaRPr>
          </a:p>
        </p:txBody>
      </p:sp>
      <p:sp>
        <p:nvSpPr>
          <p:cNvPr id="4" name="Rechteck 66">
            <a:extLst>
              <a:ext uri="{FF2B5EF4-FFF2-40B4-BE49-F238E27FC236}">
                <a16:creationId xmlns:a16="http://schemas.microsoft.com/office/drawing/2014/main" id="{2DF49668-2B57-4846-AA0B-61677086CC6B}"/>
              </a:ext>
            </a:extLst>
          </p:cNvPr>
          <p:cNvSpPr/>
          <p:nvPr/>
        </p:nvSpPr>
        <p:spPr bwMode="gray">
          <a:xfrm>
            <a:off x="3468030" y="1095767"/>
            <a:ext cx="5123836" cy="1495794"/>
          </a:xfrm>
          <a:prstGeom prst="rect">
            <a:avLst/>
          </a:prstGeom>
          <a:ln w="12700">
            <a:noFill/>
            <a:prstDash val="solid"/>
          </a:ln>
        </p:spPr>
        <p:txBody>
          <a:bodyPr vert="horz" wrap="square">
            <a:spAutoFit/>
          </a:bodyPr>
          <a:lstStyle/>
          <a:p>
            <a:pPr marL="132089" indent="-132089" defTabSz="685434">
              <a:lnSpc>
                <a:spcPct val="95000"/>
              </a:lnSpc>
              <a:buClr>
                <a:srgbClr val="FFE600"/>
              </a:buClr>
              <a:buSzPct val="70000"/>
              <a:buFont typeface="Arial" pitchFamily="34" charset="0"/>
              <a:buChar char="►"/>
              <a:defRPr/>
            </a:pPr>
            <a:r>
              <a:rPr lang="en-US" sz="1200" b="1" kern="0" dirty="0">
                <a:solidFill>
                  <a:srgbClr val="2E2E38"/>
                </a:solidFill>
                <a:latin typeface="Arial" panose="020B0604020202020204" pitchFamily="34" charset="0"/>
                <a:cs typeface="Arial" panose="020B0604020202020204" pitchFamily="34" charset="0"/>
              </a:rPr>
              <a:t>Capital Linked</a:t>
            </a:r>
            <a:r>
              <a:rPr lang="en-US" sz="1200" kern="0" dirty="0">
                <a:solidFill>
                  <a:srgbClr val="2E2E38"/>
                </a:solidFill>
                <a:latin typeface="Arial" panose="020B0604020202020204" pitchFamily="34" charset="0"/>
                <a:cs typeface="Arial" panose="020B0604020202020204" pitchFamily="34" charset="0"/>
              </a:rPr>
              <a:t>: Percentage capital investment is received as a capital subsidy</a:t>
            </a:r>
          </a:p>
          <a:p>
            <a:pPr marL="132089" indent="-132089" defTabSz="685434">
              <a:lnSpc>
                <a:spcPct val="95000"/>
              </a:lnSpc>
              <a:buClr>
                <a:srgbClr val="FFE600"/>
              </a:buClr>
              <a:buSzPct val="70000"/>
              <a:buFont typeface="Arial" pitchFamily="34" charset="0"/>
              <a:buChar char="►"/>
              <a:defRPr/>
            </a:pPr>
            <a:endParaRPr lang="en-US" sz="1200" kern="0" dirty="0">
              <a:solidFill>
                <a:srgbClr val="2E2E38"/>
              </a:solidFill>
              <a:latin typeface="Arial" panose="020B0604020202020204" pitchFamily="34" charset="0"/>
              <a:cs typeface="Arial" panose="020B0604020202020204" pitchFamily="34" charset="0"/>
            </a:endParaRPr>
          </a:p>
          <a:p>
            <a:pPr marL="132089" indent="-132089" defTabSz="685434">
              <a:lnSpc>
                <a:spcPct val="95000"/>
              </a:lnSpc>
              <a:buClr>
                <a:srgbClr val="FFE600"/>
              </a:buClr>
              <a:buSzPct val="70000"/>
              <a:buFont typeface="Arial" pitchFamily="34" charset="0"/>
              <a:buChar char="►"/>
              <a:defRPr/>
            </a:pPr>
            <a:r>
              <a:rPr lang="en-US" sz="1200" b="1" kern="0" dirty="0">
                <a:solidFill>
                  <a:srgbClr val="2E2E38"/>
                </a:solidFill>
                <a:latin typeface="Arial" panose="020B0604020202020204" pitchFamily="34" charset="0"/>
                <a:cs typeface="Arial" panose="020B0604020202020204" pitchFamily="34" charset="0"/>
              </a:rPr>
              <a:t>Expenditure Linked</a:t>
            </a:r>
            <a:r>
              <a:rPr lang="en-US" sz="1200" kern="0" dirty="0">
                <a:solidFill>
                  <a:srgbClr val="2E2E38"/>
                </a:solidFill>
                <a:latin typeface="Arial" panose="020B0604020202020204" pitchFamily="34" charset="0"/>
                <a:cs typeface="Arial" panose="020B0604020202020204" pitchFamily="34" charset="0"/>
              </a:rPr>
              <a:t>: Cash refund/ exemption of costs like electricity duty, power tariff, stamp duty</a:t>
            </a:r>
          </a:p>
          <a:p>
            <a:pPr marL="132089" indent="-132089" defTabSz="685434">
              <a:lnSpc>
                <a:spcPct val="95000"/>
              </a:lnSpc>
              <a:buClr>
                <a:srgbClr val="FFE600"/>
              </a:buClr>
              <a:buSzPct val="70000"/>
              <a:buFont typeface="Arial" pitchFamily="34" charset="0"/>
              <a:buChar char="►"/>
              <a:defRPr/>
            </a:pPr>
            <a:endParaRPr lang="en-US" sz="1200" kern="0" dirty="0">
              <a:solidFill>
                <a:srgbClr val="2E2E38"/>
              </a:solidFill>
              <a:latin typeface="Arial" panose="020B0604020202020204" pitchFamily="34" charset="0"/>
              <a:cs typeface="Arial" panose="020B0604020202020204" pitchFamily="34" charset="0"/>
            </a:endParaRPr>
          </a:p>
          <a:p>
            <a:pPr marL="132089" indent="-132089" defTabSz="685434">
              <a:lnSpc>
                <a:spcPct val="95000"/>
              </a:lnSpc>
              <a:buClr>
                <a:srgbClr val="FFE600"/>
              </a:buClr>
              <a:buSzPct val="70000"/>
              <a:buFont typeface="Arial" pitchFamily="34" charset="0"/>
              <a:buChar char="►"/>
              <a:defRPr/>
            </a:pPr>
            <a:r>
              <a:rPr lang="en-US" sz="1200" b="1" kern="0" dirty="0">
                <a:solidFill>
                  <a:srgbClr val="2E2E38"/>
                </a:solidFill>
                <a:latin typeface="Arial" panose="020B0604020202020204" pitchFamily="34" charset="0"/>
                <a:cs typeface="Arial" panose="020B0604020202020204" pitchFamily="34" charset="0"/>
              </a:rPr>
              <a:t>Sales Linked</a:t>
            </a:r>
            <a:r>
              <a:rPr lang="en-US" sz="1200" kern="0" dirty="0">
                <a:solidFill>
                  <a:srgbClr val="2E2E38"/>
                </a:solidFill>
                <a:latin typeface="Arial" panose="020B0604020202020204" pitchFamily="34" charset="0"/>
                <a:cs typeface="Arial" panose="020B0604020202020204" pitchFamily="34" charset="0"/>
              </a:rPr>
              <a:t>: Specified % of GST paid to the State Government is given as a subsidy</a:t>
            </a:r>
          </a:p>
        </p:txBody>
      </p:sp>
      <p:cxnSp>
        <p:nvCxnSpPr>
          <p:cNvPr id="5" name="Straight Arrow Connector 4">
            <a:extLst>
              <a:ext uri="{FF2B5EF4-FFF2-40B4-BE49-F238E27FC236}">
                <a16:creationId xmlns:a16="http://schemas.microsoft.com/office/drawing/2014/main" id="{DACB9F27-15B8-48B1-B109-3567F331B071}"/>
              </a:ext>
            </a:extLst>
          </p:cNvPr>
          <p:cNvCxnSpPr>
            <a:stCxn id="11" idx="2"/>
          </p:cNvCxnSpPr>
          <p:nvPr/>
        </p:nvCxnSpPr>
        <p:spPr>
          <a:xfrm>
            <a:off x="4270545" y="4238939"/>
            <a:ext cx="0" cy="463993"/>
          </a:xfrm>
          <a:prstGeom prst="straightConnector1">
            <a:avLst/>
          </a:prstGeom>
          <a:ln w="9525">
            <a:solidFill>
              <a:schemeClr val="bg1">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48613494-6008-4086-B023-CF33C60C3FAC}"/>
              </a:ext>
            </a:extLst>
          </p:cNvPr>
          <p:cNvCxnSpPr>
            <a:cxnSpLocks/>
            <a:stCxn id="15" idx="2"/>
          </p:cNvCxnSpPr>
          <p:nvPr/>
        </p:nvCxnSpPr>
        <p:spPr>
          <a:xfrm flipH="1">
            <a:off x="5862232" y="4238939"/>
            <a:ext cx="4165" cy="373987"/>
          </a:xfrm>
          <a:prstGeom prst="straightConnector1">
            <a:avLst/>
          </a:prstGeom>
          <a:ln w="9525">
            <a:solidFill>
              <a:schemeClr val="bg1">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7" name="Straight Arrow Connector 6">
            <a:extLst>
              <a:ext uri="{FF2B5EF4-FFF2-40B4-BE49-F238E27FC236}">
                <a16:creationId xmlns:a16="http://schemas.microsoft.com/office/drawing/2014/main" id="{BC9E87B3-AEA1-47E2-9733-A766AB5E7386}"/>
              </a:ext>
            </a:extLst>
          </p:cNvPr>
          <p:cNvCxnSpPr>
            <a:cxnSpLocks/>
            <a:stCxn id="13" idx="2"/>
          </p:cNvCxnSpPr>
          <p:nvPr/>
        </p:nvCxnSpPr>
        <p:spPr>
          <a:xfrm>
            <a:off x="7462248" y="4238939"/>
            <a:ext cx="0" cy="338395"/>
          </a:xfrm>
          <a:prstGeom prst="straightConnector1">
            <a:avLst/>
          </a:prstGeom>
          <a:ln w="9525">
            <a:solidFill>
              <a:schemeClr val="bg1">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8" name="AutoShape 4">
            <a:extLst>
              <a:ext uri="{FF2B5EF4-FFF2-40B4-BE49-F238E27FC236}">
                <a16:creationId xmlns:a16="http://schemas.microsoft.com/office/drawing/2014/main" id="{29B29482-2034-4CDC-A816-66E83A405210}"/>
              </a:ext>
            </a:extLst>
          </p:cNvPr>
          <p:cNvSpPr>
            <a:spLocks noChangeArrowheads="1"/>
          </p:cNvSpPr>
          <p:nvPr/>
        </p:nvSpPr>
        <p:spPr bwMode="auto">
          <a:xfrm flipV="1">
            <a:off x="3699992" y="3007217"/>
            <a:ext cx="4324479" cy="251092"/>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0 h 21600"/>
              <a:gd name="T8" fmla="*/ 0 60000 65536"/>
              <a:gd name="T9" fmla="*/ 0 60000 65536"/>
              <a:gd name="T10" fmla="*/ 0 60000 65536"/>
              <a:gd name="T11" fmla="*/ 0 60000 65536"/>
              <a:gd name="T12" fmla="*/ 3546 w 21600"/>
              <a:gd name="T13" fmla="*/ 3546 h 21600"/>
              <a:gd name="T14" fmla="*/ 18054 w 21600"/>
              <a:gd name="T15" fmla="*/ 18054 h 21600"/>
            </a:gdLst>
            <a:ahLst/>
            <a:cxnLst>
              <a:cxn ang="T8">
                <a:pos x="T0" y="T1"/>
              </a:cxn>
              <a:cxn ang="T9">
                <a:pos x="T2" y="T3"/>
              </a:cxn>
              <a:cxn ang="T10">
                <a:pos x="T4" y="T5"/>
              </a:cxn>
              <a:cxn ang="T11">
                <a:pos x="T6" y="T7"/>
              </a:cxn>
            </a:cxnLst>
            <a:rect l="T12" t="T13" r="T14" b="T15"/>
            <a:pathLst>
              <a:path w="21600" h="21600">
                <a:moveTo>
                  <a:pt x="0" y="0"/>
                </a:moveTo>
                <a:lnTo>
                  <a:pt x="3491" y="21600"/>
                </a:lnTo>
                <a:lnTo>
                  <a:pt x="18109" y="21600"/>
                </a:lnTo>
                <a:lnTo>
                  <a:pt x="21600" y="0"/>
                </a:lnTo>
                <a:close/>
              </a:path>
            </a:pathLst>
          </a:custGeom>
          <a:solidFill>
            <a:srgbClr val="808080"/>
          </a:solidFill>
          <a:ln w="6350">
            <a:noFill/>
            <a:miter lim="800000"/>
            <a:headEnd/>
            <a:tailEnd/>
          </a:ln>
        </p:spPr>
        <p:txBody>
          <a:bodyPr rot="10800000" wrap="none" lIns="34272" rIns="34272" anchor="ctr" anchorCtr="1"/>
          <a:lstStyle/>
          <a:p>
            <a:pPr algn="ctr" defTabSz="685434">
              <a:defRPr/>
            </a:pPr>
            <a:endParaRPr lang="en-US" sz="1349" dirty="0">
              <a:solidFill>
                <a:srgbClr val="2E2E38"/>
              </a:solidFill>
              <a:latin typeface="EYInterstate Light"/>
            </a:endParaRPr>
          </a:p>
        </p:txBody>
      </p:sp>
      <p:sp>
        <p:nvSpPr>
          <p:cNvPr id="9" name="Rectangle 5">
            <a:extLst>
              <a:ext uri="{FF2B5EF4-FFF2-40B4-BE49-F238E27FC236}">
                <a16:creationId xmlns:a16="http://schemas.microsoft.com/office/drawing/2014/main" id="{A45628A4-A65B-4CC5-B325-5EB027AAA5BE}"/>
              </a:ext>
            </a:extLst>
          </p:cNvPr>
          <p:cNvSpPr>
            <a:spLocks noChangeArrowheads="1"/>
          </p:cNvSpPr>
          <p:nvPr/>
        </p:nvSpPr>
        <p:spPr bwMode="auto">
          <a:xfrm>
            <a:off x="3699992" y="3258310"/>
            <a:ext cx="4324479" cy="251092"/>
          </a:xfrm>
          <a:prstGeom prst="rect">
            <a:avLst/>
          </a:prstGeom>
          <a:solidFill>
            <a:schemeClr val="tx2"/>
          </a:solidFill>
          <a:ln w="6350">
            <a:noFill/>
            <a:miter lim="800000"/>
            <a:headEnd/>
            <a:tailEnd/>
          </a:ln>
        </p:spPr>
        <p:txBody>
          <a:bodyPr wrap="none" lIns="34272" rIns="34272" anchor="ctr" anchorCtr="1"/>
          <a:lstStyle/>
          <a:p>
            <a:pPr algn="ctr" defTabSz="685434" eaLnBrk="0" hangingPunct="0">
              <a:defRPr/>
            </a:pPr>
            <a:r>
              <a:rPr lang="en-US" sz="1199" b="1" dirty="0">
                <a:solidFill>
                  <a:srgbClr val="2E2E38"/>
                </a:solidFill>
                <a:latin typeface="Arial" panose="020B0604020202020204" pitchFamily="34" charset="0"/>
                <a:cs typeface="Arial" panose="020B0604020202020204" pitchFamily="34" charset="0"/>
              </a:rPr>
              <a:t>Fiscal Incentives</a:t>
            </a:r>
          </a:p>
        </p:txBody>
      </p:sp>
      <p:sp>
        <p:nvSpPr>
          <p:cNvPr id="10" name="AutoShape 4">
            <a:extLst>
              <a:ext uri="{FF2B5EF4-FFF2-40B4-BE49-F238E27FC236}">
                <a16:creationId xmlns:a16="http://schemas.microsoft.com/office/drawing/2014/main" id="{87E47597-FAE0-4C76-A59C-B222F9A58986}"/>
              </a:ext>
            </a:extLst>
          </p:cNvPr>
          <p:cNvSpPr>
            <a:spLocks noChangeArrowheads="1"/>
          </p:cNvSpPr>
          <p:nvPr/>
        </p:nvSpPr>
        <p:spPr bwMode="auto">
          <a:xfrm flipV="1">
            <a:off x="3520031" y="3921657"/>
            <a:ext cx="1501028" cy="11887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0 h 21600"/>
              <a:gd name="T8" fmla="*/ 0 60000 65536"/>
              <a:gd name="T9" fmla="*/ 0 60000 65536"/>
              <a:gd name="T10" fmla="*/ 0 60000 65536"/>
              <a:gd name="T11" fmla="*/ 0 60000 65536"/>
              <a:gd name="T12" fmla="*/ 3546 w 21600"/>
              <a:gd name="T13" fmla="*/ 3546 h 21600"/>
              <a:gd name="T14" fmla="*/ 18054 w 21600"/>
              <a:gd name="T15" fmla="*/ 18054 h 21600"/>
            </a:gdLst>
            <a:ahLst/>
            <a:cxnLst>
              <a:cxn ang="T8">
                <a:pos x="T0" y="T1"/>
              </a:cxn>
              <a:cxn ang="T9">
                <a:pos x="T2" y="T3"/>
              </a:cxn>
              <a:cxn ang="T10">
                <a:pos x="T4" y="T5"/>
              </a:cxn>
              <a:cxn ang="T11">
                <a:pos x="T6" y="T7"/>
              </a:cxn>
            </a:cxnLst>
            <a:rect l="T12" t="T13" r="T14" b="T15"/>
            <a:pathLst>
              <a:path w="21600" h="21600">
                <a:moveTo>
                  <a:pt x="0" y="0"/>
                </a:moveTo>
                <a:lnTo>
                  <a:pt x="3491" y="21600"/>
                </a:lnTo>
                <a:lnTo>
                  <a:pt x="18109" y="21600"/>
                </a:lnTo>
                <a:lnTo>
                  <a:pt x="21600" y="0"/>
                </a:lnTo>
                <a:close/>
              </a:path>
            </a:pathLst>
          </a:custGeom>
          <a:solidFill>
            <a:srgbClr val="808080"/>
          </a:solidFill>
          <a:ln w="6350">
            <a:noFill/>
            <a:miter lim="800000"/>
            <a:headEnd/>
            <a:tailEnd/>
          </a:ln>
        </p:spPr>
        <p:txBody>
          <a:bodyPr rot="10800000" wrap="none" lIns="34272" rIns="34272" anchor="ctr" anchorCtr="1"/>
          <a:lstStyle/>
          <a:p>
            <a:pPr algn="ctr" defTabSz="685434">
              <a:defRPr/>
            </a:pPr>
            <a:endParaRPr lang="en-US" sz="1349" dirty="0">
              <a:solidFill>
                <a:srgbClr val="2E2E38"/>
              </a:solidFill>
              <a:latin typeface="EYInterstate Light"/>
            </a:endParaRPr>
          </a:p>
        </p:txBody>
      </p:sp>
      <p:sp>
        <p:nvSpPr>
          <p:cNvPr id="11" name="Rectangle 5">
            <a:extLst>
              <a:ext uri="{FF2B5EF4-FFF2-40B4-BE49-F238E27FC236}">
                <a16:creationId xmlns:a16="http://schemas.microsoft.com/office/drawing/2014/main" id="{A64A35A7-89DB-4979-887F-0522509D4F48}"/>
              </a:ext>
            </a:extLst>
          </p:cNvPr>
          <p:cNvSpPr>
            <a:spLocks noChangeArrowheads="1"/>
          </p:cNvSpPr>
          <p:nvPr/>
        </p:nvSpPr>
        <p:spPr bwMode="auto">
          <a:xfrm>
            <a:off x="3520031" y="4040532"/>
            <a:ext cx="1501028" cy="198407"/>
          </a:xfrm>
          <a:prstGeom prst="rect">
            <a:avLst/>
          </a:prstGeom>
          <a:solidFill>
            <a:schemeClr val="tx2"/>
          </a:solidFill>
          <a:ln w="6350">
            <a:noFill/>
            <a:miter lim="800000"/>
            <a:headEnd/>
            <a:tailEnd/>
          </a:ln>
        </p:spPr>
        <p:txBody>
          <a:bodyPr wrap="none" lIns="34272" rIns="34272" anchor="ctr" anchorCtr="1"/>
          <a:lstStyle/>
          <a:p>
            <a:pPr algn="ctr" defTabSz="685434" eaLnBrk="0" hangingPunct="0">
              <a:defRPr/>
            </a:pPr>
            <a:r>
              <a:rPr lang="en-US" sz="1049" b="1" dirty="0">
                <a:solidFill>
                  <a:srgbClr val="2E2E38"/>
                </a:solidFill>
                <a:latin typeface="Arial" panose="020B0604020202020204" pitchFamily="34" charset="0"/>
                <a:cs typeface="Arial" panose="020B0604020202020204" pitchFamily="34" charset="0"/>
              </a:rPr>
              <a:t>Capital Linked</a:t>
            </a:r>
          </a:p>
        </p:txBody>
      </p:sp>
      <p:sp>
        <p:nvSpPr>
          <p:cNvPr id="12" name="AutoShape 4">
            <a:extLst>
              <a:ext uri="{FF2B5EF4-FFF2-40B4-BE49-F238E27FC236}">
                <a16:creationId xmlns:a16="http://schemas.microsoft.com/office/drawing/2014/main" id="{C1E0F07A-FAF0-449A-8A2A-3E8C9842EE0D}"/>
              </a:ext>
            </a:extLst>
          </p:cNvPr>
          <p:cNvSpPr>
            <a:spLocks noChangeArrowheads="1"/>
          </p:cNvSpPr>
          <p:nvPr/>
        </p:nvSpPr>
        <p:spPr bwMode="auto">
          <a:xfrm flipV="1">
            <a:off x="6711734" y="3921657"/>
            <a:ext cx="1501028" cy="11887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0 h 21600"/>
              <a:gd name="T8" fmla="*/ 0 60000 65536"/>
              <a:gd name="T9" fmla="*/ 0 60000 65536"/>
              <a:gd name="T10" fmla="*/ 0 60000 65536"/>
              <a:gd name="T11" fmla="*/ 0 60000 65536"/>
              <a:gd name="T12" fmla="*/ 3546 w 21600"/>
              <a:gd name="T13" fmla="*/ 3546 h 21600"/>
              <a:gd name="T14" fmla="*/ 18054 w 21600"/>
              <a:gd name="T15" fmla="*/ 18054 h 21600"/>
            </a:gdLst>
            <a:ahLst/>
            <a:cxnLst>
              <a:cxn ang="T8">
                <a:pos x="T0" y="T1"/>
              </a:cxn>
              <a:cxn ang="T9">
                <a:pos x="T2" y="T3"/>
              </a:cxn>
              <a:cxn ang="T10">
                <a:pos x="T4" y="T5"/>
              </a:cxn>
              <a:cxn ang="T11">
                <a:pos x="T6" y="T7"/>
              </a:cxn>
            </a:cxnLst>
            <a:rect l="T12" t="T13" r="T14" b="T15"/>
            <a:pathLst>
              <a:path w="21600" h="21600">
                <a:moveTo>
                  <a:pt x="0" y="0"/>
                </a:moveTo>
                <a:lnTo>
                  <a:pt x="3491" y="21600"/>
                </a:lnTo>
                <a:lnTo>
                  <a:pt x="18109" y="21600"/>
                </a:lnTo>
                <a:lnTo>
                  <a:pt x="21600" y="0"/>
                </a:lnTo>
                <a:close/>
              </a:path>
            </a:pathLst>
          </a:custGeom>
          <a:solidFill>
            <a:srgbClr val="808080"/>
          </a:solidFill>
          <a:ln w="6350">
            <a:noFill/>
            <a:miter lim="800000"/>
            <a:headEnd/>
            <a:tailEnd/>
          </a:ln>
        </p:spPr>
        <p:txBody>
          <a:bodyPr rot="10800000" wrap="none" lIns="34272" rIns="34272" anchor="ctr" anchorCtr="1"/>
          <a:lstStyle/>
          <a:p>
            <a:pPr algn="ctr" defTabSz="685434">
              <a:defRPr/>
            </a:pPr>
            <a:endParaRPr lang="en-US" sz="1349" dirty="0">
              <a:solidFill>
                <a:srgbClr val="2E2E38"/>
              </a:solidFill>
              <a:latin typeface="EYInterstate Light"/>
            </a:endParaRPr>
          </a:p>
        </p:txBody>
      </p:sp>
      <p:sp>
        <p:nvSpPr>
          <p:cNvPr id="13" name="Rectangle 5">
            <a:extLst>
              <a:ext uri="{FF2B5EF4-FFF2-40B4-BE49-F238E27FC236}">
                <a16:creationId xmlns:a16="http://schemas.microsoft.com/office/drawing/2014/main" id="{5F8893B1-215E-40EF-9D9F-2EFAC4ACC7A3}"/>
              </a:ext>
            </a:extLst>
          </p:cNvPr>
          <p:cNvSpPr>
            <a:spLocks noChangeArrowheads="1"/>
          </p:cNvSpPr>
          <p:nvPr/>
        </p:nvSpPr>
        <p:spPr bwMode="auto">
          <a:xfrm>
            <a:off x="6711734" y="4040532"/>
            <a:ext cx="1501028" cy="198407"/>
          </a:xfrm>
          <a:prstGeom prst="rect">
            <a:avLst/>
          </a:prstGeom>
          <a:solidFill>
            <a:schemeClr val="tx2"/>
          </a:solidFill>
          <a:ln w="6350">
            <a:noFill/>
            <a:miter lim="800000"/>
            <a:headEnd/>
            <a:tailEnd/>
          </a:ln>
        </p:spPr>
        <p:txBody>
          <a:bodyPr wrap="none" lIns="34272" rIns="34272" anchor="ctr" anchorCtr="1"/>
          <a:lstStyle/>
          <a:p>
            <a:pPr algn="ctr" defTabSz="685434" eaLnBrk="0" hangingPunct="0">
              <a:defRPr/>
            </a:pPr>
            <a:r>
              <a:rPr lang="en-US" sz="1049" b="1" dirty="0">
                <a:solidFill>
                  <a:srgbClr val="2E2E38"/>
                </a:solidFill>
                <a:latin typeface="Arial" panose="020B0604020202020204" pitchFamily="34" charset="0"/>
                <a:cs typeface="Arial" panose="020B0604020202020204" pitchFamily="34" charset="0"/>
              </a:rPr>
              <a:t>Sales Linked</a:t>
            </a:r>
          </a:p>
        </p:txBody>
      </p:sp>
      <p:sp>
        <p:nvSpPr>
          <p:cNvPr id="14" name="AutoShape 4">
            <a:extLst>
              <a:ext uri="{FF2B5EF4-FFF2-40B4-BE49-F238E27FC236}">
                <a16:creationId xmlns:a16="http://schemas.microsoft.com/office/drawing/2014/main" id="{95C93DE2-540A-48BD-A695-5398E4305471}"/>
              </a:ext>
            </a:extLst>
          </p:cNvPr>
          <p:cNvSpPr>
            <a:spLocks noChangeArrowheads="1"/>
          </p:cNvSpPr>
          <p:nvPr/>
        </p:nvSpPr>
        <p:spPr bwMode="auto">
          <a:xfrm flipV="1">
            <a:off x="5115883" y="3921657"/>
            <a:ext cx="1501028" cy="11887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0 h 21600"/>
              <a:gd name="T8" fmla="*/ 0 60000 65536"/>
              <a:gd name="T9" fmla="*/ 0 60000 65536"/>
              <a:gd name="T10" fmla="*/ 0 60000 65536"/>
              <a:gd name="T11" fmla="*/ 0 60000 65536"/>
              <a:gd name="T12" fmla="*/ 3546 w 21600"/>
              <a:gd name="T13" fmla="*/ 3546 h 21600"/>
              <a:gd name="T14" fmla="*/ 18054 w 21600"/>
              <a:gd name="T15" fmla="*/ 18054 h 21600"/>
            </a:gdLst>
            <a:ahLst/>
            <a:cxnLst>
              <a:cxn ang="T8">
                <a:pos x="T0" y="T1"/>
              </a:cxn>
              <a:cxn ang="T9">
                <a:pos x="T2" y="T3"/>
              </a:cxn>
              <a:cxn ang="T10">
                <a:pos x="T4" y="T5"/>
              </a:cxn>
              <a:cxn ang="T11">
                <a:pos x="T6" y="T7"/>
              </a:cxn>
            </a:cxnLst>
            <a:rect l="T12" t="T13" r="T14" b="T15"/>
            <a:pathLst>
              <a:path w="21600" h="21600">
                <a:moveTo>
                  <a:pt x="0" y="0"/>
                </a:moveTo>
                <a:lnTo>
                  <a:pt x="3491" y="21600"/>
                </a:lnTo>
                <a:lnTo>
                  <a:pt x="18109" y="21600"/>
                </a:lnTo>
                <a:lnTo>
                  <a:pt x="21600" y="0"/>
                </a:lnTo>
                <a:close/>
              </a:path>
            </a:pathLst>
          </a:custGeom>
          <a:solidFill>
            <a:srgbClr val="808080"/>
          </a:solidFill>
          <a:ln w="6350">
            <a:noFill/>
            <a:miter lim="800000"/>
            <a:headEnd/>
            <a:tailEnd/>
          </a:ln>
        </p:spPr>
        <p:txBody>
          <a:bodyPr rot="10800000" wrap="none" lIns="34272" rIns="34272" anchor="ctr" anchorCtr="1"/>
          <a:lstStyle/>
          <a:p>
            <a:pPr algn="ctr" defTabSz="685434">
              <a:defRPr/>
            </a:pPr>
            <a:endParaRPr lang="en-US" sz="1349" dirty="0">
              <a:solidFill>
                <a:srgbClr val="2E2E38"/>
              </a:solidFill>
              <a:latin typeface="EYInterstate Light"/>
            </a:endParaRPr>
          </a:p>
        </p:txBody>
      </p:sp>
      <p:sp>
        <p:nvSpPr>
          <p:cNvPr id="15" name="Rectangle 5">
            <a:extLst>
              <a:ext uri="{FF2B5EF4-FFF2-40B4-BE49-F238E27FC236}">
                <a16:creationId xmlns:a16="http://schemas.microsoft.com/office/drawing/2014/main" id="{46EEAB28-3D32-45C7-8DFB-0C04CD694F0D}"/>
              </a:ext>
            </a:extLst>
          </p:cNvPr>
          <p:cNvSpPr>
            <a:spLocks noChangeArrowheads="1"/>
          </p:cNvSpPr>
          <p:nvPr/>
        </p:nvSpPr>
        <p:spPr bwMode="auto">
          <a:xfrm>
            <a:off x="5115883" y="4040532"/>
            <a:ext cx="1501028" cy="198407"/>
          </a:xfrm>
          <a:prstGeom prst="rect">
            <a:avLst/>
          </a:prstGeom>
          <a:solidFill>
            <a:schemeClr val="tx2"/>
          </a:solidFill>
          <a:ln w="6350">
            <a:noFill/>
            <a:miter lim="800000"/>
            <a:headEnd/>
            <a:tailEnd/>
          </a:ln>
        </p:spPr>
        <p:txBody>
          <a:bodyPr wrap="none" lIns="34272" rIns="34272" anchor="ctr" anchorCtr="1"/>
          <a:lstStyle/>
          <a:p>
            <a:pPr algn="ctr" defTabSz="685434" eaLnBrk="0" hangingPunct="0">
              <a:defRPr/>
            </a:pPr>
            <a:r>
              <a:rPr lang="en-US" sz="1049" b="1" dirty="0">
                <a:solidFill>
                  <a:srgbClr val="2E2E38"/>
                </a:solidFill>
                <a:latin typeface="Arial" panose="020B0604020202020204" pitchFamily="34" charset="0"/>
                <a:cs typeface="Arial" panose="020B0604020202020204" pitchFamily="34" charset="0"/>
              </a:rPr>
              <a:t>Expenditure Linked</a:t>
            </a:r>
          </a:p>
        </p:txBody>
      </p:sp>
      <p:sp>
        <p:nvSpPr>
          <p:cNvPr id="16" name="AutoShape 4">
            <a:extLst>
              <a:ext uri="{FF2B5EF4-FFF2-40B4-BE49-F238E27FC236}">
                <a16:creationId xmlns:a16="http://schemas.microsoft.com/office/drawing/2014/main" id="{939AA159-6442-4342-A8E2-292FD9BA6F99}"/>
              </a:ext>
            </a:extLst>
          </p:cNvPr>
          <p:cNvSpPr>
            <a:spLocks noChangeArrowheads="1"/>
          </p:cNvSpPr>
          <p:nvPr/>
        </p:nvSpPr>
        <p:spPr bwMode="auto">
          <a:xfrm flipV="1">
            <a:off x="3520032" y="4494051"/>
            <a:ext cx="1400039" cy="12994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0 h 21600"/>
              <a:gd name="T8" fmla="*/ 0 60000 65536"/>
              <a:gd name="T9" fmla="*/ 0 60000 65536"/>
              <a:gd name="T10" fmla="*/ 0 60000 65536"/>
              <a:gd name="T11" fmla="*/ 0 60000 65536"/>
              <a:gd name="T12" fmla="*/ 3546 w 21600"/>
              <a:gd name="T13" fmla="*/ 3546 h 21600"/>
              <a:gd name="T14" fmla="*/ 18054 w 21600"/>
              <a:gd name="T15" fmla="*/ 18054 h 21600"/>
            </a:gdLst>
            <a:ahLst/>
            <a:cxnLst>
              <a:cxn ang="T8">
                <a:pos x="T0" y="T1"/>
              </a:cxn>
              <a:cxn ang="T9">
                <a:pos x="T2" y="T3"/>
              </a:cxn>
              <a:cxn ang="T10">
                <a:pos x="T4" y="T5"/>
              </a:cxn>
              <a:cxn ang="T11">
                <a:pos x="T6" y="T7"/>
              </a:cxn>
            </a:cxnLst>
            <a:rect l="T12" t="T13" r="T14" b="T15"/>
            <a:pathLst>
              <a:path w="21600" h="21600">
                <a:moveTo>
                  <a:pt x="0" y="0"/>
                </a:moveTo>
                <a:lnTo>
                  <a:pt x="3491" y="21600"/>
                </a:lnTo>
                <a:lnTo>
                  <a:pt x="18109" y="21600"/>
                </a:lnTo>
                <a:lnTo>
                  <a:pt x="21600" y="0"/>
                </a:lnTo>
                <a:close/>
              </a:path>
            </a:pathLst>
          </a:custGeom>
          <a:solidFill>
            <a:srgbClr val="808080"/>
          </a:solidFill>
          <a:ln w="6350">
            <a:noFill/>
            <a:miter lim="800000"/>
            <a:headEnd/>
            <a:tailEnd/>
          </a:ln>
        </p:spPr>
        <p:txBody>
          <a:bodyPr rot="10800000" wrap="none" lIns="34272" rIns="34272" anchor="ctr" anchorCtr="1"/>
          <a:lstStyle/>
          <a:p>
            <a:pPr algn="ctr" defTabSz="685434">
              <a:defRPr/>
            </a:pPr>
            <a:endParaRPr lang="en-US" sz="1049" dirty="0">
              <a:solidFill>
                <a:srgbClr val="2E2E38"/>
              </a:solidFill>
              <a:latin typeface="EYInterstate Light"/>
            </a:endParaRPr>
          </a:p>
        </p:txBody>
      </p:sp>
      <p:sp>
        <p:nvSpPr>
          <p:cNvPr id="17" name="Rectangle 5">
            <a:extLst>
              <a:ext uri="{FF2B5EF4-FFF2-40B4-BE49-F238E27FC236}">
                <a16:creationId xmlns:a16="http://schemas.microsoft.com/office/drawing/2014/main" id="{0FE4CF2E-883B-49F4-B16E-8656B7DE0F63}"/>
              </a:ext>
            </a:extLst>
          </p:cNvPr>
          <p:cNvSpPr>
            <a:spLocks noChangeArrowheads="1"/>
          </p:cNvSpPr>
          <p:nvPr/>
        </p:nvSpPr>
        <p:spPr bwMode="auto">
          <a:xfrm>
            <a:off x="3520031" y="4612927"/>
            <a:ext cx="1400026" cy="215501"/>
          </a:xfrm>
          <a:prstGeom prst="rect">
            <a:avLst/>
          </a:prstGeom>
          <a:solidFill>
            <a:schemeClr val="tx2"/>
          </a:solidFill>
          <a:ln w="6350">
            <a:noFill/>
            <a:miter lim="800000"/>
            <a:headEnd/>
            <a:tailEnd/>
          </a:ln>
        </p:spPr>
        <p:txBody>
          <a:bodyPr wrap="none" lIns="34272" rIns="34272" anchor="ctr" anchorCtr="1"/>
          <a:lstStyle/>
          <a:p>
            <a:pPr algn="ctr" defTabSz="685434" eaLnBrk="0" hangingPunct="0">
              <a:defRPr/>
            </a:pPr>
            <a:r>
              <a:rPr lang="en-US" sz="1049" b="1" dirty="0">
                <a:solidFill>
                  <a:srgbClr val="2E2E38"/>
                </a:solidFill>
                <a:latin typeface="Arial" panose="020B0604020202020204" pitchFamily="34" charset="0"/>
                <a:cs typeface="Arial" panose="020B0604020202020204" pitchFamily="34" charset="0"/>
              </a:rPr>
              <a:t>Cash back</a:t>
            </a:r>
          </a:p>
        </p:txBody>
      </p:sp>
      <p:sp>
        <p:nvSpPr>
          <p:cNvPr id="18" name="AutoShape 4">
            <a:extLst>
              <a:ext uri="{FF2B5EF4-FFF2-40B4-BE49-F238E27FC236}">
                <a16:creationId xmlns:a16="http://schemas.microsoft.com/office/drawing/2014/main" id="{519DC9E6-A973-4221-B158-61E1A0E73B87}"/>
              </a:ext>
            </a:extLst>
          </p:cNvPr>
          <p:cNvSpPr>
            <a:spLocks noChangeArrowheads="1"/>
          </p:cNvSpPr>
          <p:nvPr/>
        </p:nvSpPr>
        <p:spPr bwMode="auto">
          <a:xfrm flipV="1">
            <a:off x="5025226" y="4505119"/>
            <a:ext cx="1490683" cy="12994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0 h 21600"/>
              <a:gd name="T8" fmla="*/ 0 60000 65536"/>
              <a:gd name="T9" fmla="*/ 0 60000 65536"/>
              <a:gd name="T10" fmla="*/ 0 60000 65536"/>
              <a:gd name="T11" fmla="*/ 0 60000 65536"/>
              <a:gd name="T12" fmla="*/ 3546 w 21600"/>
              <a:gd name="T13" fmla="*/ 3546 h 21600"/>
              <a:gd name="T14" fmla="*/ 18054 w 21600"/>
              <a:gd name="T15" fmla="*/ 18054 h 21600"/>
            </a:gdLst>
            <a:ahLst/>
            <a:cxnLst>
              <a:cxn ang="T8">
                <a:pos x="T0" y="T1"/>
              </a:cxn>
              <a:cxn ang="T9">
                <a:pos x="T2" y="T3"/>
              </a:cxn>
              <a:cxn ang="T10">
                <a:pos x="T4" y="T5"/>
              </a:cxn>
              <a:cxn ang="T11">
                <a:pos x="T6" y="T7"/>
              </a:cxn>
            </a:cxnLst>
            <a:rect l="T12" t="T13" r="T14" b="T15"/>
            <a:pathLst>
              <a:path w="21600" h="21600">
                <a:moveTo>
                  <a:pt x="0" y="0"/>
                </a:moveTo>
                <a:lnTo>
                  <a:pt x="3491" y="21600"/>
                </a:lnTo>
                <a:lnTo>
                  <a:pt x="18109" y="21600"/>
                </a:lnTo>
                <a:lnTo>
                  <a:pt x="21600" y="0"/>
                </a:lnTo>
                <a:close/>
              </a:path>
            </a:pathLst>
          </a:custGeom>
          <a:solidFill>
            <a:srgbClr val="808080"/>
          </a:solidFill>
          <a:ln w="6350">
            <a:noFill/>
            <a:miter lim="800000"/>
            <a:headEnd/>
            <a:tailEnd/>
          </a:ln>
        </p:spPr>
        <p:txBody>
          <a:bodyPr rot="10800000" wrap="none" lIns="34272" rIns="34272" anchor="ctr" anchorCtr="1"/>
          <a:lstStyle/>
          <a:p>
            <a:pPr algn="ctr" defTabSz="685434">
              <a:defRPr/>
            </a:pPr>
            <a:endParaRPr lang="en-US" sz="1049" dirty="0">
              <a:solidFill>
                <a:srgbClr val="2E2E38"/>
              </a:solidFill>
              <a:latin typeface="EYInterstate Light"/>
            </a:endParaRPr>
          </a:p>
        </p:txBody>
      </p:sp>
      <p:sp>
        <p:nvSpPr>
          <p:cNvPr id="19" name="Rectangle 5">
            <a:extLst>
              <a:ext uri="{FF2B5EF4-FFF2-40B4-BE49-F238E27FC236}">
                <a16:creationId xmlns:a16="http://schemas.microsoft.com/office/drawing/2014/main" id="{E43DB53C-CC65-4087-8329-2FD86E85A015}"/>
              </a:ext>
            </a:extLst>
          </p:cNvPr>
          <p:cNvSpPr>
            <a:spLocks noChangeArrowheads="1"/>
          </p:cNvSpPr>
          <p:nvPr/>
        </p:nvSpPr>
        <p:spPr bwMode="auto">
          <a:xfrm>
            <a:off x="5021060" y="4623995"/>
            <a:ext cx="1494933" cy="204432"/>
          </a:xfrm>
          <a:prstGeom prst="rect">
            <a:avLst/>
          </a:prstGeom>
          <a:solidFill>
            <a:schemeClr val="tx2"/>
          </a:solidFill>
          <a:ln w="6350">
            <a:noFill/>
            <a:miter lim="800000"/>
            <a:headEnd/>
            <a:tailEnd/>
          </a:ln>
        </p:spPr>
        <p:txBody>
          <a:bodyPr wrap="none" lIns="34272" rIns="34272" anchor="ctr" anchorCtr="1"/>
          <a:lstStyle/>
          <a:p>
            <a:pPr algn="ctr" defTabSz="685434" eaLnBrk="0" hangingPunct="0">
              <a:defRPr/>
            </a:pPr>
            <a:r>
              <a:rPr lang="en-US" sz="1049" b="1" dirty="0">
                <a:solidFill>
                  <a:srgbClr val="2E2E38"/>
                </a:solidFill>
                <a:latin typeface="Arial" panose="020B0604020202020204" pitchFamily="34" charset="0"/>
                <a:cs typeface="Arial" panose="020B0604020202020204" pitchFamily="34" charset="0"/>
              </a:rPr>
              <a:t>Exemption/ Cash back</a:t>
            </a:r>
          </a:p>
        </p:txBody>
      </p:sp>
      <p:sp>
        <p:nvSpPr>
          <p:cNvPr id="20" name="AutoShape 4">
            <a:extLst>
              <a:ext uri="{FF2B5EF4-FFF2-40B4-BE49-F238E27FC236}">
                <a16:creationId xmlns:a16="http://schemas.microsoft.com/office/drawing/2014/main" id="{29B114DA-AFC8-4DB1-B85D-C34C5BB1B9EA}"/>
              </a:ext>
            </a:extLst>
          </p:cNvPr>
          <p:cNvSpPr>
            <a:spLocks noChangeArrowheads="1"/>
          </p:cNvSpPr>
          <p:nvPr/>
        </p:nvSpPr>
        <p:spPr bwMode="auto">
          <a:xfrm flipV="1">
            <a:off x="6616912" y="4494049"/>
            <a:ext cx="1886423" cy="141014"/>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0 h 21600"/>
              <a:gd name="T8" fmla="*/ 0 60000 65536"/>
              <a:gd name="T9" fmla="*/ 0 60000 65536"/>
              <a:gd name="T10" fmla="*/ 0 60000 65536"/>
              <a:gd name="T11" fmla="*/ 0 60000 65536"/>
              <a:gd name="T12" fmla="*/ 3546 w 21600"/>
              <a:gd name="T13" fmla="*/ 3546 h 21600"/>
              <a:gd name="T14" fmla="*/ 18054 w 21600"/>
              <a:gd name="T15" fmla="*/ 18054 h 21600"/>
            </a:gdLst>
            <a:ahLst/>
            <a:cxnLst>
              <a:cxn ang="T8">
                <a:pos x="T0" y="T1"/>
              </a:cxn>
              <a:cxn ang="T9">
                <a:pos x="T2" y="T3"/>
              </a:cxn>
              <a:cxn ang="T10">
                <a:pos x="T4" y="T5"/>
              </a:cxn>
              <a:cxn ang="T11">
                <a:pos x="T6" y="T7"/>
              </a:cxn>
            </a:cxnLst>
            <a:rect l="T12" t="T13" r="T14" b="T15"/>
            <a:pathLst>
              <a:path w="21600" h="21600">
                <a:moveTo>
                  <a:pt x="0" y="0"/>
                </a:moveTo>
                <a:lnTo>
                  <a:pt x="3491" y="21600"/>
                </a:lnTo>
                <a:lnTo>
                  <a:pt x="18109" y="21600"/>
                </a:lnTo>
                <a:lnTo>
                  <a:pt x="21600" y="0"/>
                </a:lnTo>
                <a:close/>
              </a:path>
            </a:pathLst>
          </a:custGeom>
          <a:solidFill>
            <a:srgbClr val="808080"/>
          </a:solidFill>
          <a:ln w="6350">
            <a:noFill/>
            <a:miter lim="800000"/>
            <a:headEnd/>
            <a:tailEnd/>
          </a:ln>
        </p:spPr>
        <p:txBody>
          <a:bodyPr rot="10800000" wrap="none" lIns="34272" rIns="34272" anchor="ctr" anchorCtr="1"/>
          <a:lstStyle/>
          <a:p>
            <a:pPr algn="ctr" defTabSz="685434">
              <a:defRPr/>
            </a:pPr>
            <a:endParaRPr lang="en-US" sz="1049" dirty="0">
              <a:solidFill>
                <a:srgbClr val="2E2E38"/>
              </a:solidFill>
              <a:latin typeface="EYInterstate Light"/>
            </a:endParaRPr>
          </a:p>
        </p:txBody>
      </p:sp>
      <p:sp>
        <p:nvSpPr>
          <p:cNvPr id="21" name="Rectangle 5">
            <a:extLst>
              <a:ext uri="{FF2B5EF4-FFF2-40B4-BE49-F238E27FC236}">
                <a16:creationId xmlns:a16="http://schemas.microsoft.com/office/drawing/2014/main" id="{5B283F29-79C4-4F67-8994-DDC6775C428B}"/>
              </a:ext>
            </a:extLst>
          </p:cNvPr>
          <p:cNvSpPr>
            <a:spLocks noChangeArrowheads="1"/>
          </p:cNvSpPr>
          <p:nvPr/>
        </p:nvSpPr>
        <p:spPr bwMode="auto">
          <a:xfrm>
            <a:off x="6609426" y="4612927"/>
            <a:ext cx="1880130" cy="215501"/>
          </a:xfrm>
          <a:prstGeom prst="rect">
            <a:avLst/>
          </a:prstGeom>
          <a:solidFill>
            <a:schemeClr val="tx2"/>
          </a:solidFill>
          <a:ln w="6350">
            <a:noFill/>
            <a:miter lim="800000"/>
            <a:headEnd/>
            <a:tailEnd/>
          </a:ln>
        </p:spPr>
        <p:txBody>
          <a:bodyPr wrap="none" lIns="34272" rIns="34272" anchor="ctr" anchorCtr="1"/>
          <a:lstStyle/>
          <a:p>
            <a:pPr algn="ctr" defTabSz="685434" eaLnBrk="0" hangingPunct="0">
              <a:defRPr/>
            </a:pPr>
            <a:r>
              <a:rPr lang="en-US" sz="1000" b="1" dirty="0">
                <a:solidFill>
                  <a:srgbClr val="2E2E38"/>
                </a:solidFill>
                <a:latin typeface="Arial" panose="020B0604020202020204" pitchFamily="34" charset="0"/>
                <a:cs typeface="Arial" panose="020B0604020202020204" pitchFamily="34" charset="0"/>
              </a:rPr>
              <a:t>Domestic sales - GST subsidy</a:t>
            </a:r>
            <a:endParaRPr lang="en-US" sz="1050" b="1" dirty="0">
              <a:solidFill>
                <a:srgbClr val="2E2E38"/>
              </a:solidFill>
              <a:latin typeface="Arial" panose="020B0604020202020204" pitchFamily="34" charset="0"/>
              <a:cs typeface="Arial" panose="020B0604020202020204" pitchFamily="34" charset="0"/>
            </a:endParaRPr>
          </a:p>
        </p:txBody>
      </p:sp>
      <p:cxnSp>
        <p:nvCxnSpPr>
          <p:cNvPr id="22" name="Connector: Elbow 21">
            <a:extLst>
              <a:ext uri="{FF2B5EF4-FFF2-40B4-BE49-F238E27FC236}">
                <a16:creationId xmlns:a16="http://schemas.microsoft.com/office/drawing/2014/main" id="{188761E7-62E4-4FC4-BE55-0256AD7A588B}"/>
              </a:ext>
            </a:extLst>
          </p:cNvPr>
          <p:cNvCxnSpPr>
            <a:cxnSpLocks/>
            <a:stCxn id="9" idx="2"/>
            <a:endCxn id="13" idx="0"/>
          </p:cNvCxnSpPr>
          <p:nvPr/>
        </p:nvCxnSpPr>
        <p:spPr>
          <a:xfrm rot="16200000" flipH="1">
            <a:off x="6396675" y="2974959"/>
            <a:ext cx="531130" cy="1600016"/>
          </a:xfrm>
          <a:prstGeom prst="bentConnector3">
            <a:avLst>
              <a:gd name="adj1" fmla="val 50000"/>
            </a:avLst>
          </a:prstGeom>
          <a:ln w="9525">
            <a:solidFill>
              <a:schemeClr val="bg1">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3" name="Connector: Elbow 22">
            <a:extLst>
              <a:ext uri="{FF2B5EF4-FFF2-40B4-BE49-F238E27FC236}">
                <a16:creationId xmlns:a16="http://schemas.microsoft.com/office/drawing/2014/main" id="{1841F0C5-1C2D-4452-BB27-24D48AD43CD4}"/>
              </a:ext>
            </a:extLst>
          </p:cNvPr>
          <p:cNvCxnSpPr>
            <a:cxnSpLocks/>
            <a:stCxn id="9" idx="2"/>
            <a:endCxn id="11" idx="0"/>
          </p:cNvCxnSpPr>
          <p:nvPr/>
        </p:nvCxnSpPr>
        <p:spPr>
          <a:xfrm rot="5400000">
            <a:off x="4800824" y="2979124"/>
            <a:ext cx="531130" cy="1591687"/>
          </a:xfrm>
          <a:prstGeom prst="bentConnector3">
            <a:avLst>
              <a:gd name="adj1" fmla="val 50000"/>
            </a:avLst>
          </a:prstGeom>
          <a:ln w="9525">
            <a:solidFill>
              <a:schemeClr val="bg1">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4" name="Straight Arrow Connector 23">
            <a:extLst>
              <a:ext uri="{FF2B5EF4-FFF2-40B4-BE49-F238E27FC236}">
                <a16:creationId xmlns:a16="http://schemas.microsoft.com/office/drawing/2014/main" id="{214D785C-4CF5-4E6E-A543-9FCE99B03842}"/>
              </a:ext>
            </a:extLst>
          </p:cNvPr>
          <p:cNvCxnSpPr>
            <a:cxnSpLocks/>
            <a:stCxn id="9" idx="2"/>
            <a:endCxn id="15" idx="0"/>
          </p:cNvCxnSpPr>
          <p:nvPr/>
        </p:nvCxnSpPr>
        <p:spPr>
          <a:xfrm>
            <a:off x="5862232" y="3509402"/>
            <a:ext cx="4165" cy="531130"/>
          </a:xfrm>
          <a:prstGeom prst="straightConnector1">
            <a:avLst/>
          </a:prstGeom>
          <a:ln w="9525">
            <a:solidFill>
              <a:schemeClr val="bg1">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25" name="Oval 24">
            <a:extLst>
              <a:ext uri="{FF2B5EF4-FFF2-40B4-BE49-F238E27FC236}">
                <a16:creationId xmlns:a16="http://schemas.microsoft.com/office/drawing/2014/main" id="{95DBFDD8-595B-4B43-88C8-E222ECC79A08}"/>
              </a:ext>
            </a:extLst>
          </p:cNvPr>
          <p:cNvSpPr/>
          <p:nvPr/>
        </p:nvSpPr>
        <p:spPr>
          <a:xfrm>
            <a:off x="5485492" y="4930208"/>
            <a:ext cx="718190" cy="664813"/>
          </a:xfrm>
          <a:prstGeom prst="ellipse">
            <a:avLst/>
          </a:prstGeom>
          <a:noFill/>
          <a:ln w="12700" cap="flat" cmpd="sng" algn="ctr">
            <a:solidFill>
              <a:schemeClr val="bg1"/>
            </a:solidFill>
            <a:prstDash val="dash"/>
            <a:tailEnd type="none"/>
          </a:ln>
          <a:effectLst/>
        </p:spPr>
        <p:txBody>
          <a:bodyPr rtlCol="0" anchor="t" anchorCtr="0"/>
          <a:lstStyle/>
          <a:p>
            <a:pPr algn="ctr" defTabSz="685434">
              <a:defRPr/>
            </a:pPr>
            <a:endParaRPr lang="en-IN" sz="900" kern="0" dirty="0">
              <a:solidFill>
                <a:srgbClr val="FFFFFF"/>
              </a:solidFill>
              <a:latin typeface="Arial"/>
            </a:endParaRPr>
          </a:p>
        </p:txBody>
      </p:sp>
      <p:sp>
        <p:nvSpPr>
          <p:cNvPr id="26" name="Freeform 59">
            <a:extLst>
              <a:ext uri="{FF2B5EF4-FFF2-40B4-BE49-F238E27FC236}">
                <a16:creationId xmlns:a16="http://schemas.microsoft.com/office/drawing/2014/main" id="{672C107A-2D4D-4C7C-8721-6D8DF1A933CF}"/>
              </a:ext>
            </a:extLst>
          </p:cNvPr>
          <p:cNvSpPr>
            <a:spLocks noEditPoints="1"/>
          </p:cNvSpPr>
          <p:nvPr/>
        </p:nvSpPr>
        <p:spPr bwMode="auto">
          <a:xfrm>
            <a:off x="5591050" y="5062091"/>
            <a:ext cx="504614" cy="423547"/>
          </a:xfrm>
          <a:custGeom>
            <a:avLst/>
            <a:gdLst>
              <a:gd name="T0" fmla="*/ 2147483647 w 6108"/>
              <a:gd name="T1" fmla="*/ 2147483647 h 4763"/>
              <a:gd name="T2" fmla="*/ 2147483647 w 6108"/>
              <a:gd name="T3" fmla="*/ 2147483647 h 4763"/>
              <a:gd name="T4" fmla="*/ 2147483647 w 6108"/>
              <a:gd name="T5" fmla="*/ 2147483647 h 4763"/>
              <a:gd name="T6" fmla="*/ 2147483647 w 6108"/>
              <a:gd name="T7" fmla="*/ 2147483647 h 4763"/>
              <a:gd name="T8" fmla="*/ 2147483647 w 6108"/>
              <a:gd name="T9" fmla="*/ 2147483647 h 4763"/>
              <a:gd name="T10" fmla="*/ 2147483647 w 6108"/>
              <a:gd name="T11" fmla="*/ 2147483647 h 4763"/>
              <a:gd name="T12" fmla="*/ 2147483647 w 6108"/>
              <a:gd name="T13" fmla="*/ 2147483647 h 4763"/>
              <a:gd name="T14" fmla="*/ 2147483647 w 6108"/>
              <a:gd name="T15" fmla="*/ 2147483647 h 4763"/>
              <a:gd name="T16" fmla="*/ 2147483647 w 6108"/>
              <a:gd name="T17" fmla="*/ 2147483647 h 4763"/>
              <a:gd name="T18" fmla="*/ 2147483647 w 6108"/>
              <a:gd name="T19" fmla="*/ 2147483647 h 4763"/>
              <a:gd name="T20" fmla="*/ 2147483647 w 6108"/>
              <a:gd name="T21" fmla="*/ 2147483647 h 4763"/>
              <a:gd name="T22" fmla="*/ 2147483647 w 6108"/>
              <a:gd name="T23" fmla="*/ 2147483647 h 4763"/>
              <a:gd name="T24" fmla="*/ 2147483647 w 6108"/>
              <a:gd name="T25" fmla="*/ 2147483647 h 4763"/>
              <a:gd name="T26" fmla="*/ 2147483647 w 6108"/>
              <a:gd name="T27" fmla="*/ 2147483647 h 4763"/>
              <a:gd name="T28" fmla="*/ 2147483647 w 6108"/>
              <a:gd name="T29" fmla="*/ 2147483647 h 4763"/>
              <a:gd name="T30" fmla="*/ 2147483647 w 6108"/>
              <a:gd name="T31" fmla="*/ 2147483647 h 4763"/>
              <a:gd name="T32" fmla="*/ 2147483647 w 6108"/>
              <a:gd name="T33" fmla="*/ 2147483647 h 4763"/>
              <a:gd name="T34" fmla="*/ 2147483647 w 6108"/>
              <a:gd name="T35" fmla="*/ 2147483647 h 4763"/>
              <a:gd name="T36" fmla="*/ 2147483647 w 6108"/>
              <a:gd name="T37" fmla="*/ 2147483647 h 4763"/>
              <a:gd name="T38" fmla="*/ 2147483647 w 6108"/>
              <a:gd name="T39" fmla="*/ 2147483647 h 4763"/>
              <a:gd name="T40" fmla="*/ 2147483647 w 6108"/>
              <a:gd name="T41" fmla="*/ 2147483647 h 4763"/>
              <a:gd name="T42" fmla="*/ 2147483647 w 6108"/>
              <a:gd name="T43" fmla="*/ 2147483647 h 4763"/>
              <a:gd name="T44" fmla="*/ 2147483647 w 6108"/>
              <a:gd name="T45" fmla="*/ 2147483647 h 4763"/>
              <a:gd name="T46" fmla="*/ 2147483647 w 6108"/>
              <a:gd name="T47" fmla="*/ 2147483647 h 4763"/>
              <a:gd name="T48" fmla="*/ 2147483647 w 6108"/>
              <a:gd name="T49" fmla="*/ 2147483647 h 4763"/>
              <a:gd name="T50" fmla="*/ 2147483647 w 6108"/>
              <a:gd name="T51" fmla="*/ 2147483647 h 4763"/>
              <a:gd name="T52" fmla="*/ 2147483647 w 6108"/>
              <a:gd name="T53" fmla="*/ 2147483647 h 4763"/>
              <a:gd name="T54" fmla="*/ 2147483647 w 6108"/>
              <a:gd name="T55" fmla="*/ 2147483647 h 4763"/>
              <a:gd name="T56" fmla="*/ 2147483647 w 6108"/>
              <a:gd name="T57" fmla="*/ 2147483647 h 4763"/>
              <a:gd name="T58" fmla="*/ 2147483647 w 6108"/>
              <a:gd name="T59" fmla="*/ 2147483647 h 4763"/>
              <a:gd name="T60" fmla="*/ 2147483647 w 6108"/>
              <a:gd name="T61" fmla="*/ 2147483647 h 4763"/>
              <a:gd name="T62" fmla="*/ 2147483647 w 6108"/>
              <a:gd name="T63" fmla="*/ 2147483647 h 4763"/>
              <a:gd name="T64" fmla="*/ 2147483647 w 6108"/>
              <a:gd name="T65" fmla="*/ 2147483647 h 4763"/>
              <a:gd name="T66" fmla="*/ 2147483647 w 6108"/>
              <a:gd name="T67" fmla="*/ 2147483647 h 4763"/>
              <a:gd name="T68" fmla="*/ 2147483647 w 6108"/>
              <a:gd name="T69" fmla="*/ 2147483647 h 4763"/>
              <a:gd name="T70" fmla="*/ 2147483647 w 6108"/>
              <a:gd name="T71" fmla="*/ 2147483647 h 4763"/>
              <a:gd name="T72" fmla="*/ 2147483647 w 6108"/>
              <a:gd name="T73" fmla="*/ 2147483647 h 4763"/>
              <a:gd name="T74" fmla="*/ 2147483647 w 6108"/>
              <a:gd name="T75" fmla="*/ 2147483647 h 4763"/>
              <a:gd name="T76" fmla="*/ 2147483647 w 6108"/>
              <a:gd name="T77" fmla="*/ 2147483647 h 4763"/>
              <a:gd name="T78" fmla="*/ 2147483647 w 6108"/>
              <a:gd name="T79" fmla="*/ 2147483647 h 4763"/>
              <a:gd name="T80" fmla="*/ 2147483647 w 6108"/>
              <a:gd name="T81" fmla="*/ 2147483647 h 4763"/>
              <a:gd name="T82" fmla="*/ 2147483647 w 6108"/>
              <a:gd name="T83" fmla="*/ 2147483647 h 4763"/>
              <a:gd name="T84" fmla="*/ 2147483647 w 6108"/>
              <a:gd name="T85" fmla="*/ 2147483647 h 4763"/>
              <a:gd name="T86" fmla="*/ 2147483647 w 6108"/>
              <a:gd name="T87" fmla="*/ 2147483647 h 4763"/>
              <a:gd name="T88" fmla="*/ 2147483647 w 6108"/>
              <a:gd name="T89" fmla="*/ 2147483647 h 4763"/>
              <a:gd name="T90" fmla="*/ 2147483647 w 6108"/>
              <a:gd name="T91" fmla="*/ 2147483647 h 4763"/>
              <a:gd name="T92" fmla="*/ 2147483647 w 6108"/>
              <a:gd name="T93" fmla="*/ 2147483647 h 4763"/>
              <a:gd name="T94" fmla="*/ 2147483647 w 6108"/>
              <a:gd name="T95" fmla="*/ 2147483647 h 4763"/>
              <a:gd name="T96" fmla="*/ 0 w 6108"/>
              <a:gd name="T97" fmla="*/ 2147483647 h 4763"/>
              <a:gd name="T98" fmla="*/ 2147483647 w 6108"/>
              <a:gd name="T99" fmla="*/ 2147483647 h 4763"/>
              <a:gd name="T100" fmla="*/ 2147483647 w 6108"/>
              <a:gd name="T101" fmla="*/ 2147483647 h 4763"/>
              <a:gd name="T102" fmla="*/ 2147483647 w 6108"/>
              <a:gd name="T103" fmla="*/ 2147483647 h 4763"/>
              <a:gd name="T104" fmla="*/ 2147483647 w 6108"/>
              <a:gd name="T105" fmla="*/ 2147483647 h 4763"/>
              <a:gd name="T106" fmla="*/ 2147483647 w 6108"/>
              <a:gd name="T107" fmla="*/ 2147483647 h 4763"/>
              <a:gd name="T108" fmla="*/ 2147483647 w 6108"/>
              <a:gd name="T109" fmla="*/ 2147483647 h 4763"/>
              <a:gd name="T110" fmla="*/ 2147483647 w 6108"/>
              <a:gd name="T111" fmla="*/ 2147483647 h 4763"/>
              <a:gd name="T112" fmla="*/ 2147483647 w 6108"/>
              <a:gd name="T113" fmla="*/ 2147483647 h 4763"/>
              <a:gd name="T114" fmla="*/ 2147483647 w 6108"/>
              <a:gd name="T115" fmla="*/ 2147483647 h 4763"/>
              <a:gd name="T116" fmla="*/ 2147483647 w 6108"/>
              <a:gd name="T117" fmla="*/ 2147483647 h 4763"/>
              <a:gd name="T118" fmla="*/ 2147483647 w 6108"/>
              <a:gd name="T119" fmla="*/ 2147483647 h 4763"/>
              <a:gd name="T120" fmla="*/ 2147483647 w 6108"/>
              <a:gd name="T121" fmla="*/ 2147483647 h 4763"/>
              <a:gd name="T122" fmla="*/ 2147483647 w 6108"/>
              <a:gd name="T123" fmla="*/ 2147483647 h 4763"/>
              <a:gd name="T124" fmla="*/ 2147483647 w 6108"/>
              <a:gd name="T125" fmla="*/ 2147483647 h 476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108"/>
              <a:gd name="T190" fmla="*/ 0 h 4763"/>
              <a:gd name="T191" fmla="*/ 6108 w 6108"/>
              <a:gd name="T192" fmla="*/ 4763 h 476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108" h="4763">
                <a:moveTo>
                  <a:pt x="5345" y="3296"/>
                </a:moveTo>
                <a:lnTo>
                  <a:pt x="5345" y="3296"/>
                </a:lnTo>
                <a:lnTo>
                  <a:pt x="5298" y="3312"/>
                </a:lnTo>
                <a:lnTo>
                  <a:pt x="5246" y="3326"/>
                </a:lnTo>
                <a:lnTo>
                  <a:pt x="5195" y="3340"/>
                </a:lnTo>
                <a:lnTo>
                  <a:pt x="5140" y="3352"/>
                </a:lnTo>
                <a:lnTo>
                  <a:pt x="5083" y="3363"/>
                </a:lnTo>
                <a:lnTo>
                  <a:pt x="5026" y="3372"/>
                </a:lnTo>
                <a:lnTo>
                  <a:pt x="4966" y="3381"/>
                </a:lnTo>
                <a:lnTo>
                  <a:pt x="4905" y="3388"/>
                </a:lnTo>
                <a:lnTo>
                  <a:pt x="4844" y="3393"/>
                </a:lnTo>
                <a:lnTo>
                  <a:pt x="4782" y="3399"/>
                </a:lnTo>
                <a:lnTo>
                  <a:pt x="4720" y="3402"/>
                </a:lnTo>
                <a:lnTo>
                  <a:pt x="4657" y="3404"/>
                </a:lnTo>
                <a:lnTo>
                  <a:pt x="4595" y="3405"/>
                </a:lnTo>
                <a:lnTo>
                  <a:pt x="4531" y="3405"/>
                </a:lnTo>
                <a:lnTo>
                  <a:pt x="4468" y="3404"/>
                </a:lnTo>
                <a:lnTo>
                  <a:pt x="4404" y="3401"/>
                </a:lnTo>
                <a:lnTo>
                  <a:pt x="4344" y="3398"/>
                </a:lnTo>
                <a:lnTo>
                  <a:pt x="4281" y="3393"/>
                </a:lnTo>
                <a:lnTo>
                  <a:pt x="4220" y="3387"/>
                </a:lnTo>
                <a:lnTo>
                  <a:pt x="4161" y="3379"/>
                </a:lnTo>
                <a:lnTo>
                  <a:pt x="4103" y="3372"/>
                </a:lnTo>
                <a:lnTo>
                  <a:pt x="4047" y="3363"/>
                </a:lnTo>
                <a:lnTo>
                  <a:pt x="3990" y="3352"/>
                </a:lnTo>
                <a:lnTo>
                  <a:pt x="3937" y="3341"/>
                </a:lnTo>
                <a:lnTo>
                  <a:pt x="3885" y="3328"/>
                </a:lnTo>
                <a:lnTo>
                  <a:pt x="3837" y="3314"/>
                </a:lnTo>
                <a:lnTo>
                  <a:pt x="3789" y="3300"/>
                </a:lnTo>
                <a:lnTo>
                  <a:pt x="3745" y="3283"/>
                </a:lnTo>
                <a:lnTo>
                  <a:pt x="3704" y="3267"/>
                </a:lnTo>
                <a:lnTo>
                  <a:pt x="3664" y="3250"/>
                </a:lnTo>
                <a:lnTo>
                  <a:pt x="3629" y="3230"/>
                </a:lnTo>
                <a:lnTo>
                  <a:pt x="3598" y="3210"/>
                </a:lnTo>
                <a:lnTo>
                  <a:pt x="3179" y="3396"/>
                </a:lnTo>
                <a:lnTo>
                  <a:pt x="3145" y="3387"/>
                </a:lnTo>
                <a:lnTo>
                  <a:pt x="3112" y="3376"/>
                </a:lnTo>
                <a:lnTo>
                  <a:pt x="3078" y="3364"/>
                </a:lnTo>
                <a:lnTo>
                  <a:pt x="3045" y="3350"/>
                </a:lnTo>
                <a:lnTo>
                  <a:pt x="3013" y="3337"/>
                </a:lnTo>
                <a:lnTo>
                  <a:pt x="2982" y="3320"/>
                </a:lnTo>
                <a:lnTo>
                  <a:pt x="2952" y="3305"/>
                </a:lnTo>
                <a:lnTo>
                  <a:pt x="2926" y="3288"/>
                </a:lnTo>
                <a:lnTo>
                  <a:pt x="2902" y="3271"/>
                </a:lnTo>
                <a:lnTo>
                  <a:pt x="2880" y="3253"/>
                </a:lnTo>
                <a:lnTo>
                  <a:pt x="2862" y="3236"/>
                </a:lnTo>
                <a:lnTo>
                  <a:pt x="2848" y="3218"/>
                </a:lnTo>
                <a:lnTo>
                  <a:pt x="2842" y="3209"/>
                </a:lnTo>
                <a:lnTo>
                  <a:pt x="2838" y="3201"/>
                </a:lnTo>
                <a:lnTo>
                  <a:pt x="2835" y="3192"/>
                </a:lnTo>
                <a:lnTo>
                  <a:pt x="2833" y="3183"/>
                </a:lnTo>
                <a:lnTo>
                  <a:pt x="2832" y="3175"/>
                </a:lnTo>
                <a:lnTo>
                  <a:pt x="2832" y="3168"/>
                </a:lnTo>
                <a:lnTo>
                  <a:pt x="2835" y="3159"/>
                </a:lnTo>
                <a:lnTo>
                  <a:pt x="2838" y="3151"/>
                </a:lnTo>
                <a:lnTo>
                  <a:pt x="2844" y="3139"/>
                </a:lnTo>
                <a:lnTo>
                  <a:pt x="2852" y="3127"/>
                </a:lnTo>
                <a:lnTo>
                  <a:pt x="2862" y="3116"/>
                </a:lnTo>
                <a:lnTo>
                  <a:pt x="2873" y="3104"/>
                </a:lnTo>
                <a:lnTo>
                  <a:pt x="2897" y="3081"/>
                </a:lnTo>
                <a:lnTo>
                  <a:pt x="2928" y="3058"/>
                </a:lnTo>
                <a:lnTo>
                  <a:pt x="2961" y="3035"/>
                </a:lnTo>
                <a:lnTo>
                  <a:pt x="2999" y="3014"/>
                </a:lnTo>
                <a:lnTo>
                  <a:pt x="3040" y="2994"/>
                </a:lnTo>
                <a:lnTo>
                  <a:pt x="3083" y="2974"/>
                </a:lnTo>
                <a:lnTo>
                  <a:pt x="3129" y="2955"/>
                </a:lnTo>
                <a:lnTo>
                  <a:pt x="3177" y="2938"/>
                </a:lnTo>
                <a:lnTo>
                  <a:pt x="3226" y="2921"/>
                </a:lnTo>
                <a:lnTo>
                  <a:pt x="3276" y="2906"/>
                </a:lnTo>
                <a:lnTo>
                  <a:pt x="3328" y="2892"/>
                </a:lnTo>
                <a:lnTo>
                  <a:pt x="3378" y="2880"/>
                </a:lnTo>
                <a:lnTo>
                  <a:pt x="3429" y="2871"/>
                </a:lnTo>
                <a:lnTo>
                  <a:pt x="3479" y="2862"/>
                </a:lnTo>
                <a:lnTo>
                  <a:pt x="3479" y="2799"/>
                </a:lnTo>
                <a:lnTo>
                  <a:pt x="3392" y="2816"/>
                </a:lnTo>
                <a:lnTo>
                  <a:pt x="3308" y="2836"/>
                </a:lnTo>
                <a:lnTo>
                  <a:pt x="3267" y="2848"/>
                </a:lnTo>
                <a:lnTo>
                  <a:pt x="3228" y="2859"/>
                </a:lnTo>
                <a:lnTo>
                  <a:pt x="3189" y="2872"/>
                </a:lnTo>
                <a:lnTo>
                  <a:pt x="3151" y="2885"/>
                </a:lnTo>
                <a:lnTo>
                  <a:pt x="3115" y="2900"/>
                </a:lnTo>
                <a:lnTo>
                  <a:pt x="3078" y="2914"/>
                </a:lnTo>
                <a:lnTo>
                  <a:pt x="3045" y="2929"/>
                </a:lnTo>
                <a:lnTo>
                  <a:pt x="3011" y="2945"/>
                </a:lnTo>
                <a:lnTo>
                  <a:pt x="2979" y="2962"/>
                </a:lnTo>
                <a:lnTo>
                  <a:pt x="2949" y="2980"/>
                </a:lnTo>
                <a:lnTo>
                  <a:pt x="2920" y="2999"/>
                </a:lnTo>
                <a:lnTo>
                  <a:pt x="2894" y="3019"/>
                </a:lnTo>
                <a:lnTo>
                  <a:pt x="2870" y="3038"/>
                </a:lnTo>
                <a:lnTo>
                  <a:pt x="2850" y="3057"/>
                </a:lnTo>
                <a:lnTo>
                  <a:pt x="2832" y="3075"/>
                </a:lnTo>
                <a:lnTo>
                  <a:pt x="2817" y="3093"/>
                </a:lnTo>
                <a:lnTo>
                  <a:pt x="2803" y="3111"/>
                </a:lnTo>
                <a:lnTo>
                  <a:pt x="2792" y="3130"/>
                </a:lnTo>
                <a:lnTo>
                  <a:pt x="2785" y="3146"/>
                </a:lnTo>
                <a:lnTo>
                  <a:pt x="2778" y="3165"/>
                </a:lnTo>
                <a:lnTo>
                  <a:pt x="2775" y="3181"/>
                </a:lnTo>
                <a:lnTo>
                  <a:pt x="2774" y="3198"/>
                </a:lnTo>
                <a:lnTo>
                  <a:pt x="2775" y="3215"/>
                </a:lnTo>
                <a:lnTo>
                  <a:pt x="2777" y="3230"/>
                </a:lnTo>
                <a:lnTo>
                  <a:pt x="2783" y="3245"/>
                </a:lnTo>
                <a:lnTo>
                  <a:pt x="2789" y="3259"/>
                </a:lnTo>
                <a:lnTo>
                  <a:pt x="2798" y="3273"/>
                </a:lnTo>
                <a:lnTo>
                  <a:pt x="2807" y="3286"/>
                </a:lnTo>
                <a:lnTo>
                  <a:pt x="2824" y="3303"/>
                </a:lnTo>
                <a:lnTo>
                  <a:pt x="2844" y="3320"/>
                </a:lnTo>
                <a:lnTo>
                  <a:pt x="2868" y="3337"/>
                </a:lnTo>
                <a:lnTo>
                  <a:pt x="2897" y="3355"/>
                </a:lnTo>
                <a:lnTo>
                  <a:pt x="2929" y="3373"/>
                </a:lnTo>
                <a:lnTo>
                  <a:pt x="2964" y="3390"/>
                </a:lnTo>
                <a:lnTo>
                  <a:pt x="3002" y="3408"/>
                </a:lnTo>
                <a:lnTo>
                  <a:pt x="3045" y="3426"/>
                </a:lnTo>
                <a:lnTo>
                  <a:pt x="3091" y="3443"/>
                </a:lnTo>
                <a:lnTo>
                  <a:pt x="3139" y="3460"/>
                </a:lnTo>
                <a:lnTo>
                  <a:pt x="3191" y="3477"/>
                </a:lnTo>
                <a:lnTo>
                  <a:pt x="3244" y="3492"/>
                </a:lnTo>
                <a:lnTo>
                  <a:pt x="3302" y="3507"/>
                </a:lnTo>
                <a:lnTo>
                  <a:pt x="3363" y="3522"/>
                </a:lnTo>
                <a:lnTo>
                  <a:pt x="3425" y="3536"/>
                </a:lnTo>
                <a:lnTo>
                  <a:pt x="3491" y="3548"/>
                </a:lnTo>
                <a:lnTo>
                  <a:pt x="3564" y="3560"/>
                </a:lnTo>
                <a:lnTo>
                  <a:pt x="3639" y="3571"/>
                </a:lnTo>
                <a:lnTo>
                  <a:pt x="3712" y="3579"/>
                </a:lnTo>
                <a:lnTo>
                  <a:pt x="3785" y="3585"/>
                </a:lnTo>
                <a:lnTo>
                  <a:pt x="3858" y="3589"/>
                </a:lnTo>
                <a:lnTo>
                  <a:pt x="3931" y="3592"/>
                </a:lnTo>
                <a:lnTo>
                  <a:pt x="4004" y="3594"/>
                </a:lnTo>
                <a:lnTo>
                  <a:pt x="4076" y="3594"/>
                </a:lnTo>
                <a:lnTo>
                  <a:pt x="4147" y="3592"/>
                </a:lnTo>
                <a:lnTo>
                  <a:pt x="4219" y="3589"/>
                </a:lnTo>
                <a:lnTo>
                  <a:pt x="4289" y="3585"/>
                </a:lnTo>
                <a:lnTo>
                  <a:pt x="4357" y="3580"/>
                </a:lnTo>
                <a:lnTo>
                  <a:pt x="4426" y="3573"/>
                </a:lnTo>
                <a:lnTo>
                  <a:pt x="4493" y="3565"/>
                </a:lnTo>
                <a:lnTo>
                  <a:pt x="4557" y="3556"/>
                </a:lnTo>
                <a:lnTo>
                  <a:pt x="4621" y="3545"/>
                </a:lnTo>
                <a:lnTo>
                  <a:pt x="4683" y="3535"/>
                </a:lnTo>
                <a:lnTo>
                  <a:pt x="4744" y="3522"/>
                </a:lnTo>
                <a:lnTo>
                  <a:pt x="4803" y="3509"/>
                </a:lnTo>
                <a:lnTo>
                  <a:pt x="4860" y="3495"/>
                </a:lnTo>
                <a:lnTo>
                  <a:pt x="4914" y="3481"/>
                </a:lnTo>
                <a:lnTo>
                  <a:pt x="4966" y="3466"/>
                </a:lnTo>
                <a:lnTo>
                  <a:pt x="5016" y="3451"/>
                </a:lnTo>
                <a:lnTo>
                  <a:pt x="5065" y="3434"/>
                </a:lnTo>
                <a:lnTo>
                  <a:pt x="5109" y="3417"/>
                </a:lnTo>
                <a:lnTo>
                  <a:pt x="5152" y="3401"/>
                </a:lnTo>
                <a:lnTo>
                  <a:pt x="5193" y="3384"/>
                </a:lnTo>
                <a:lnTo>
                  <a:pt x="5230" y="3367"/>
                </a:lnTo>
                <a:lnTo>
                  <a:pt x="5263" y="3349"/>
                </a:lnTo>
                <a:lnTo>
                  <a:pt x="5293" y="3332"/>
                </a:lnTo>
                <a:lnTo>
                  <a:pt x="5321" y="3314"/>
                </a:lnTo>
                <a:lnTo>
                  <a:pt x="5345" y="3296"/>
                </a:lnTo>
                <a:close/>
                <a:moveTo>
                  <a:pt x="5635" y="4522"/>
                </a:moveTo>
                <a:lnTo>
                  <a:pt x="5635" y="4142"/>
                </a:lnTo>
                <a:lnTo>
                  <a:pt x="5587" y="4159"/>
                </a:lnTo>
                <a:lnTo>
                  <a:pt x="5539" y="4174"/>
                </a:lnTo>
                <a:lnTo>
                  <a:pt x="5488" y="4189"/>
                </a:lnTo>
                <a:lnTo>
                  <a:pt x="5435" y="4203"/>
                </a:lnTo>
                <a:lnTo>
                  <a:pt x="5382" y="4215"/>
                </a:lnTo>
                <a:lnTo>
                  <a:pt x="5324" y="4227"/>
                </a:lnTo>
                <a:lnTo>
                  <a:pt x="5266" y="4236"/>
                </a:lnTo>
                <a:lnTo>
                  <a:pt x="5207" y="4247"/>
                </a:lnTo>
                <a:lnTo>
                  <a:pt x="5207" y="4614"/>
                </a:lnTo>
                <a:lnTo>
                  <a:pt x="5263" y="4606"/>
                </a:lnTo>
                <a:lnTo>
                  <a:pt x="5321" y="4597"/>
                </a:lnTo>
                <a:lnTo>
                  <a:pt x="5376" y="4588"/>
                </a:lnTo>
                <a:lnTo>
                  <a:pt x="5431" y="4577"/>
                </a:lnTo>
                <a:lnTo>
                  <a:pt x="5484" y="4565"/>
                </a:lnTo>
                <a:lnTo>
                  <a:pt x="5536" y="4553"/>
                </a:lnTo>
                <a:lnTo>
                  <a:pt x="5586" y="4538"/>
                </a:lnTo>
                <a:lnTo>
                  <a:pt x="5635" y="4522"/>
                </a:lnTo>
                <a:close/>
                <a:moveTo>
                  <a:pt x="5146" y="4620"/>
                </a:moveTo>
                <a:lnTo>
                  <a:pt x="5146" y="4255"/>
                </a:lnTo>
                <a:lnTo>
                  <a:pt x="5044" y="4265"/>
                </a:lnTo>
                <a:lnTo>
                  <a:pt x="4939" y="4273"/>
                </a:lnTo>
                <a:lnTo>
                  <a:pt x="4829" y="4277"/>
                </a:lnTo>
                <a:lnTo>
                  <a:pt x="4716" y="4277"/>
                </a:lnTo>
                <a:lnTo>
                  <a:pt x="4716" y="4640"/>
                </a:lnTo>
                <a:lnTo>
                  <a:pt x="4823" y="4638"/>
                </a:lnTo>
                <a:lnTo>
                  <a:pt x="4930" y="4635"/>
                </a:lnTo>
                <a:lnTo>
                  <a:pt x="5038" y="4629"/>
                </a:lnTo>
                <a:lnTo>
                  <a:pt x="5146" y="4620"/>
                </a:lnTo>
                <a:close/>
                <a:moveTo>
                  <a:pt x="4656" y="4640"/>
                </a:moveTo>
                <a:lnTo>
                  <a:pt x="4656" y="4276"/>
                </a:lnTo>
                <a:lnTo>
                  <a:pt x="4552" y="4273"/>
                </a:lnTo>
                <a:lnTo>
                  <a:pt x="4446" y="4265"/>
                </a:lnTo>
                <a:lnTo>
                  <a:pt x="4337" y="4255"/>
                </a:lnTo>
                <a:lnTo>
                  <a:pt x="4228" y="4241"/>
                </a:lnTo>
                <a:lnTo>
                  <a:pt x="4228" y="4615"/>
                </a:lnTo>
                <a:lnTo>
                  <a:pt x="4321" y="4624"/>
                </a:lnTo>
                <a:lnTo>
                  <a:pt x="4424" y="4631"/>
                </a:lnTo>
                <a:lnTo>
                  <a:pt x="4537" y="4637"/>
                </a:lnTo>
                <a:lnTo>
                  <a:pt x="4656" y="4640"/>
                </a:lnTo>
                <a:close/>
                <a:moveTo>
                  <a:pt x="4167" y="4608"/>
                </a:moveTo>
                <a:lnTo>
                  <a:pt x="4167" y="4233"/>
                </a:lnTo>
                <a:lnTo>
                  <a:pt x="4085" y="4220"/>
                </a:lnTo>
                <a:lnTo>
                  <a:pt x="4001" y="4204"/>
                </a:lnTo>
                <a:lnTo>
                  <a:pt x="3872" y="4180"/>
                </a:lnTo>
                <a:lnTo>
                  <a:pt x="3805" y="4166"/>
                </a:lnTo>
                <a:lnTo>
                  <a:pt x="3739" y="4153"/>
                </a:lnTo>
                <a:lnTo>
                  <a:pt x="3739" y="4513"/>
                </a:lnTo>
                <a:lnTo>
                  <a:pt x="3776" y="4526"/>
                </a:lnTo>
                <a:lnTo>
                  <a:pt x="3815" y="4536"/>
                </a:lnTo>
                <a:lnTo>
                  <a:pt x="3900" y="4559"/>
                </a:lnTo>
                <a:lnTo>
                  <a:pt x="3995" y="4579"/>
                </a:lnTo>
                <a:lnTo>
                  <a:pt x="4097" y="4599"/>
                </a:lnTo>
                <a:lnTo>
                  <a:pt x="4167" y="4608"/>
                </a:lnTo>
                <a:close/>
                <a:moveTo>
                  <a:pt x="3678" y="4492"/>
                </a:moveTo>
                <a:lnTo>
                  <a:pt x="3678" y="4147"/>
                </a:lnTo>
                <a:lnTo>
                  <a:pt x="3605" y="4137"/>
                </a:lnTo>
                <a:lnTo>
                  <a:pt x="3534" y="4128"/>
                </a:lnTo>
                <a:lnTo>
                  <a:pt x="3462" y="4116"/>
                </a:lnTo>
                <a:lnTo>
                  <a:pt x="3394" y="4104"/>
                </a:lnTo>
                <a:lnTo>
                  <a:pt x="3394" y="4294"/>
                </a:lnTo>
                <a:lnTo>
                  <a:pt x="3400" y="4305"/>
                </a:lnTo>
                <a:lnTo>
                  <a:pt x="3407" y="4317"/>
                </a:lnTo>
                <a:lnTo>
                  <a:pt x="3416" y="4329"/>
                </a:lnTo>
                <a:lnTo>
                  <a:pt x="3427" y="4341"/>
                </a:lnTo>
                <a:lnTo>
                  <a:pt x="3438" y="4354"/>
                </a:lnTo>
                <a:lnTo>
                  <a:pt x="3451" y="4366"/>
                </a:lnTo>
                <a:lnTo>
                  <a:pt x="3467" y="4379"/>
                </a:lnTo>
                <a:lnTo>
                  <a:pt x="3483" y="4392"/>
                </a:lnTo>
                <a:lnTo>
                  <a:pt x="3502" y="4404"/>
                </a:lnTo>
                <a:lnTo>
                  <a:pt x="3521" y="4417"/>
                </a:lnTo>
                <a:lnTo>
                  <a:pt x="3567" y="4442"/>
                </a:lnTo>
                <a:lnTo>
                  <a:pt x="3619" y="4468"/>
                </a:lnTo>
                <a:lnTo>
                  <a:pt x="3678" y="4492"/>
                </a:lnTo>
                <a:close/>
                <a:moveTo>
                  <a:pt x="5695" y="4118"/>
                </a:moveTo>
                <a:lnTo>
                  <a:pt x="5695" y="4500"/>
                </a:lnTo>
                <a:lnTo>
                  <a:pt x="5741" y="4480"/>
                </a:lnTo>
                <a:lnTo>
                  <a:pt x="5784" y="4457"/>
                </a:lnTo>
                <a:lnTo>
                  <a:pt x="5823" y="4434"/>
                </a:lnTo>
                <a:lnTo>
                  <a:pt x="5860" y="4408"/>
                </a:lnTo>
                <a:lnTo>
                  <a:pt x="5893" y="4382"/>
                </a:lnTo>
                <a:lnTo>
                  <a:pt x="5910" y="4369"/>
                </a:lnTo>
                <a:lnTo>
                  <a:pt x="5924" y="4354"/>
                </a:lnTo>
                <a:lnTo>
                  <a:pt x="5937" y="4338"/>
                </a:lnTo>
                <a:lnTo>
                  <a:pt x="5950" y="4323"/>
                </a:lnTo>
                <a:lnTo>
                  <a:pt x="5962" y="4306"/>
                </a:lnTo>
                <a:lnTo>
                  <a:pt x="5973" y="4290"/>
                </a:lnTo>
                <a:lnTo>
                  <a:pt x="5985" y="3912"/>
                </a:lnTo>
                <a:lnTo>
                  <a:pt x="5962" y="3941"/>
                </a:lnTo>
                <a:lnTo>
                  <a:pt x="5934" y="3968"/>
                </a:lnTo>
                <a:lnTo>
                  <a:pt x="5904" y="3996"/>
                </a:lnTo>
                <a:lnTo>
                  <a:pt x="5869" y="4022"/>
                </a:lnTo>
                <a:lnTo>
                  <a:pt x="5831" y="4048"/>
                </a:lnTo>
                <a:lnTo>
                  <a:pt x="5788" y="4072"/>
                </a:lnTo>
                <a:lnTo>
                  <a:pt x="5744" y="4095"/>
                </a:lnTo>
                <a:lnTo>
                  <a:pt x="5695" y="4118"/>
                </a:lnTo>
                <a:close/>
                <a:moveTo>
                  <a:pt x="5977" y="3769"/>
                </a:moveTo>
                <a:lnTo>
                  <a:pt x="5977" y="3769"/>
                </a:lnTo>
                <a:lnTo>
                  <a:pt x="5977" y="3755"/>
                </a:lnTo>
                <a:lnTo>
                  <a:pt x="5976" y="3742"/>
                </a:lnTo>
                <a:lnTo>
                  <a:pt x="5973" y="3728"/>
                </a:lnTo>
                <a:lnTo>
                  <a:pt x="5968" y="3714"/>
                </a:lnTo>
                <a:lnTo>
                  <a:pt x="5962" y="3702"/>
                </a:lnTo>
                <a:lnTo>
                  <a:pt x="5956" y="3688"/>
                </a:lnTo>
                <a:lnTo>
                  <a:pt x="5947" y="3676"/>
                </a:lnTo>
                <a:lnTo>
                  <a:pt x="5939" y="3662"/>
                </a:lnTo>
                <a:lnTo>
                  <a:pt x="5918" y="3638"/>
                </a:lnTo>
                <a:lnTo>
                  <a:pt x="5893" y="3615"/>
                </a:lnTo>
                <a:lnTo>
                  <a:pt x="5864" y="3591"/>
                </a:lnTo>
                <a:lnTo>
                  <a:pt x="5832" y="3570"/>
                </a:lnTo>
                <a:lnTo>
                  <a:pt x="5799" y="3548"/>
                </a:lnTo>
                <a:lnTo>
                  <a:pt x="5761" y="3528"/>
                </a:lnTo>
                <a:lnTo>
                  <a:pt x="5721" y="3510"/>
                </a:lnTo>
                <a:lnTo>
                  <a:pt x="5680" y="3492"/>
                </a:lnTo>
                <a:lnTo>
                  <a:pt x="5636" y="3475"/>
                </a:lnTo>
                <a:lnTo>
                  <a:pt x="5590" y="3462"/>
                </a:lnTo>
                <a:lnTo>
                  <a:pt x="5543" y="3448"/>
                </a:lnTo>
                <a:lnTo>
                  <a:pt x="5496" y="3436"/>
                </a:lnTo>
                <a:lnTo>
                  <a:pt x="5496" y="3679"/>
                </a:lnTo>
                <a:lnTo>
                  <a:pt x="5494" y="3690"/>
                </a:lnTo>
                <a:lnTo>
                  <a:pt x="5493" y="3700"/>
                </a:lnTo>
                <a:lnTo>
                  <a:pt x="5490" y="3710"/>
                </a:lnTo>
                <a:lnTo>
                  <a:pt x="5485" y="3719"/>
                </a:lnTo>
                <a:lnTo>
                  <a:pt x="5475" y="3737"/>
                </a:lnTo>
                <a:lnTo>
                  <a:pt x="5458" y="3757"/>
                </a:lnTo>
                <a:lnTo>
                  <a:pt x="5434" y="3783"/>
                </a:lnTo>
                <a:lnTo>
                  <a:pt x="5409" y="3807"/>
                </a:lnTo>
                <a:lnTo>
                  <a:pt x="5383" y="3831"/>
                </a:lnTo>
                <a:lnTo>
                  <a:pt x="5354" y="3854"/>
                </a:lnTo>
                <a:lnTo>
                  <a:pt x="5324" y="3877"/>
                </a:lnTo>
                <a:lnTo>
                  <a:pt x="5292" y="3897"/>
                </a:lnTo>
                <a:lnTo>
                  <a:pt x="5260" y="3918"/>
                </a:lnTo>
                <a:lnTo>
                  <a:pt x="5225" y="3936"/>
                </a:lnTo>
                <a:lnTo>
                  <a:pt x="5188" y="3955"/>
                </a:lnTo>
                <a:lnTo>
                  <a:pt x="5150" y="3971"/>
                </a:lnTo>
                <a:lnTo>
                  <a:pt x="5112" y="3988"/>
                </a:lnTo>
                <a:lnTo>
                  <a:pt x="5073" y="4003"/>
                </a:lnTo>
                <a:lnTo>
                  <a:pt x="5030" y="4019"/>
                </a:lnTo>
                <a:lnTo>
                  <a:pt x="4987" y="4032"/>
                </a:lnTo>
                <a:lnTo>
                  <a:pt x="4943" y="4045"/>
                </a:lnTo>
                <a:lnTo>
                  <a:pt x="4899" y="4057"/>
                </a:lnTo>
                <a:lnTo>
                  <a:pt x="4852" y="4067"/>
                </a:lnTo>
                <a:lnTo>
                  <a:pt x="4805" y="4078"/>
                </a:lnTo>
                <a:lnTo>
                  <a:pt x="4758" y="4087"/>
                </a:lnTo>
                <a:lnTo>
                  <a:pt x="4707" y="4096"/>
                </a:lnTo>
                <a:lnTo>
                  <a:pt x="4607" y="4111"/>
                </a:lnTo>
                <a:lnTo>
                  <a:pt x="4502" y="4124"/>
                </a:lnTo>
                <a:lnTo>
                  <a:pt x="4395" y="4133"/>
                </a:lnTo>
                <a:lnTo>
                  <a:pt x="4284" y="4139"/>
                </a:lnTo>
                <a:lnTo>
                  <a:pt x="4171" y="4142"/>
                </a:lnTo>
                <a:lnTo>
                  <a:pt x="4057" y="4142"/>
                </a:lnTo>
                <a:lnTo>
                  <a:pt x="4164" y="4160"/>
                </a:lnTo>
                <a:lnTo>
                  <a:pt x="4267" y="4174"/>
                </a:lnTo>
                <a:lnTo>
                  <a:pt x="4369" y="4186"/>
                </a:lnTo>
                <a:lnTo>
                  <a:pt x="4468" y="4194"/>
                </a:lnTo>
                <a:lnTo>
                  <a:pt x="4564" y="4200"/>
                </a:lnTo>
                <a:lnTo>
                  <a:pt x="4659" y="4203"/>
                </a:lnTo>
                <a:lnTo>
                  <a:pt x="4750" y="4203"/>
                </a:lnTo>
                <a:lnTo>
                  <a:pt x="4840" y="4201"/>
                </a:lnTo>
                <a:lnTo>
                  <a:pt x="4925" y="4197"/>
                </a:lnTo>
                <a:lnTo>
                  <a:pt x="5009" y="4189"/>
                </a:lnTo>
                <a:lnTo>
                  <a:pt x="5089" y="4180"/>
                </a:lnTo>
                <a:lnTo>
                  <a:pt x="5167" y="4171"/>
                </a:lnTo>
                <a:lnTo>
                  <a:pt x="5242" y="4157"/>
                </a:lnTo>
                <a:lnTo>
                  <a:pt x="5313" y="4143"/>
                </a:lnTo>
                <a:lnTo>
                  <a:pt x="5380" y="4128"/>
                </a:lnTo>
                <a:lnTo>
                  <a:pt x="5446" y="4111"/>
                </a:lnTo>
                <a:lnTo>
                  <a:pt x="5508" y="4093"/>
                </a:lnTo>
                <a:lnTo>
                  <a:pt x="5566" y="4073"/>
                </a:lnTo>
                <a:lnTo>
                  <a:pt x="5621" y="4054"/>
                </a:lnTo>
                <a:lnTo>
                  <a:pt x="5671" y="4032"/>
                </a:lnTo>
                <a:lnTo>
                  <a:pt x="5718" y="4011"/>
                </a:lnTo>
                <a:lnTo>
                  <a:pt x="5762" y="3990"/>
                </a:lnTo>
                <a:lnTo>
                  <a:pt x="5802" y="3967"/>
                </a:lnTo>
                <a:lnTo>
                  <a:pt x="5839" y="3944"/>
                </a:lnTo>
                <a:lnTo>
                  <a:pt x="5871" y="3921"/>
                </a:lnTo>
                <a:lnTo>
                  <a:pt x="5898" y="3898"/>
                </a:lnTo>
                <a:lnTo>
                  <a:pt x="5922" y="3876"/>
                </a:lnTo>
                <a:lnTo>
                  <a:pt x="5942" y="3853"/>
                </a:lnTo>
                <a:lnTo>
                  <a:pt x="5957" y="3831"/>
                </a:lnTo>
                <a:lnTo>
                  <a:pt x="5968" y="3809"/>
                </a:lnTo>
                <a:lnTo>
                  <a:pt x="5973" y="3799"/>
                </a:lnTo>
                <a:lnTo>
                  <a:pt x="5976" y="3789"/>
                </a:lnTo>
                <a:lnTo>
                  <a:pt x="5977" y="3778"/>
                </a:lnTo>
                <a:lnTo>
                  <a:pt x="5977" y="3769"/>
                </a:lnTo>
                <a:close/>
                <a:moveTo>
                  <a:pt x="3782" y="3165"/>
                </a:moveTo>
                <a:lnTo>
                  <a:pt x="3782" y="2895"/>
                </a:lnTo>
                <a:lnTo>
                  <a:pt x="3727" y="2872"/>
                </a:lnTo>
                <a:lnTo>
                  <a:pt x="3680" y="2850"/>
                </a:lnTo>
                <a:lnTo>
                  <a:pt x="3657" y="2837"/>
                </a:lnTo>
                <a:lnTo>
                  <a:pt x="3637" y="2824"/>
                </a:lnTo>
                <a:lnTo>
                  <a:pt x="3617" y="2812"/>
                </a:lnTo>
                <a:lnTo>
                  <a:pt x="3601" y="2798"/>
                </a:lnTo>
                <a:lnTo>
                  <a:pt x="3601" y="3035"/>
                </a:lnTo>
                <a:lnTo>
                  <a:pt x="3610" y="3051"/>
                </a:lnTo>
                <a:lnTo>
                  <a:pt x="3622" y="3066"/>
                </a:lnTo>
                <a:lnTo>
                  <a:pt x="3639" y="3081"/>
                </a:lnTo>
                <a:lnTo>
                  <a:pt x="3658" y="3098"/>
                </a:lnTo>
                <a:lnTo>
                  <a:pt x="3683" y="3114"/>
                </a:lnTo>
                <a:lnTo>
                  <a:pt x="3712" y="3131"/>
                </a:lnTo>
                <a:lnTo>
                  <a:pt x="3745" y="3148"/>
                </a:lnTo>
                <a:lnTo>
                  <a:pt x="3782" y="3165"/>
                </a:lnTo>
                <a:close/>
                <a:moveTo>
                  <a:pt x="5522" y="2742"/>
                </a:moveTo>
                <a:lnTo>
                  <a:pt x="5522" y="2742"/>
                </a:lnTo>
                <a:lnTo>
                  <a:pt x="5531" y="2732"/>
                </a:lnTo>
                <a:lnTo>
                  <a:pt x="5539" y="2725"/>
                </a:lnTo>
                <a:lnTo>
                  <a:pt x="5546" y="2716"/>
                </a:lnTo>
                <a:lnTo>
                  <a:pt x="5552" y="2705"/>
                </a:lnTo>
                <a:lnTo>
                  <a:pt x="5557" y="2696"/>
                </a:lnTo>
                <a:lnTo>
                  <a:pt x="5561" y="2685"/>
                </a:lnTo>
                <a:lnTo>
                  <a:pt x="5564" y="2675"/>
                </a:lnTo>
                <a:lnTo>
                  <a:pt x="5566" y="2662"/>
                </a:lnTo>
                <a:lnTo>
                  <a:pt x="5566" y="2650"/>
                </a:lnTo>
                <a:lnTo>
                  <a:pt x="5566" y="2640"/>
                </a:lnTo>
                <a:lnTo>
                  <a:pt x="5564" y="2627"/>
                </a:lnTo>
                <a:lnTo>
                  <a:pt x="5561" y="2614"/>
                </a:lnTo>
                <a:lnTo>
                  <a:pt x="5558" y="2601"/>
                </a:lnTo>
                <a:lnTo>
                  <a:pt x="5554" y="2589"/>
                </a:lnTo>
                <a:lnTo>
                  <a:pt x="5542" y="2563"/>
                </a:lnTo>
                <a:lnTo>
                  <a:pt x="5525" y="2538"/>
                </a:lnTo>
                <a:lnTo>
                  <a:pt x="5505" y="2512"/>
                </a:lnTo>
                <a:lnTo>
                  <a:pt x="5481" y="2486"/>
                </a:lnTo>
                <a:lnTo>
                  <a:pt x="5452" y="2461"/>
                </a:lnTo>
                <a:lnTo>
                  <a:pt x="5420" y="2439"/>
                </a:lnTo>
                <a:lnTo>
                  <a:pt x="5383" y="2417"/>
                </a:lnTo>
                <a:lnTo>
                  <a:pt x="5342" y="2396"/>
                </a:lnTo>
                <a:lnTo>
                  <a:pt x="5298" y="2379"/>
                </a:lnTo>
                <a:lnTo>
                  <a:pt x="5262" y="2366"/>
                </a:lnTo>
                <a:lnTo>
                  <a:pt x="5222" y="2355"/>
                </a:lnTo>
                <a:lnTo>
                  <a:pt x="5179" y="2343"/>
                </a:lnTo>
                <a:lnTo>
                  <a:pt x="5135" y="2332"/>
                </a:lnTo>
                <a:lnTo>
                  <a:pt x="5089" y="2323"/>
                </a:lnTo>
                <a:lnTo>
                  <a:pt x="5041" y="2315"/>
                </a:lnTo>
                <a:lnTo>
                  <a:pt x="4992" y="2306"/>
                </a:lnTo>
                <a:lnTo>
                  <a:pt x="4940" y="2300"/>
                </a:lnTo>
                <a:lnTo>
                  <a:pt x="4889" y="2294"/>
                </a:lnTo>
                <a:lnTo>
                  <a:pt x="4834" y="2289"/>
                </a:lnTo>
                <a:lnTo>
                  <a:pt x="4779" y="2285"/>
                </a:lnTo>
                <a:lnTo>
                  <a:pt x="4724" y="2282"/>
                </a:lnTo>
                <a:lnTo>
                  <a:pt x="4668" y="2280"/>
                </a:lnTo>
                <a:lnTo>
                  <a:pt x="4610" y="2280"/>
                </a:lnTo>
                <a:lnTo>
                  <a:pt x="4552" y="2280"/>
                </a:lnTo>
                <a:lnTo>
                  <a:pt x="4496" y="2282"/>
                </a:lnTo>
                <a:lnTo>
                  <a:pt x="4438" y="2283"/>
                </a:lnTo>
                <a:lnTo>
                  <a:pt x="4380" y="2288"/>
                </a:lnTo>
                <a:lnTo>
                  <a:pt x="4322" y="2292"/>
                </a:lnTo>
                <a:lnTo>
                  <a:pt x="4266" y="2299"/>
                </a:lnTo>
                <a:lnTo>
                  <a:pt x="4210" y="2306"/>
                </a:lnTo>
                <a:lnTo>
                  <a:pt x="4153" y="2315"/>
                </a:lnTo>
                <a:lnTo>
                  <a:pt x="4098" y="2324"/>
                </a:lnTo>
                <a:lnTo>
                  <a:pt x="4045" y="2337"/>
                </a:lnTo>
                <a:lnTo>
                  <a:pt x="3992" y="2349"/>
                </a:lnTo>
                <a:lnTo>
                  <a:pt x="3940" y="2364"/>
                </a:lnTo>
                <a:lnTo>
                  <a:pt x="3891" y="2379"/>
                </a:lnTo>
                <a:lnTo>
                  <a:pt x="3843" y="2396"/>
                </a:lnTo>
                <a:lnTo>
                  <a:pt x="3797" y="2414"/>
                </a:lnTo>
                <a:lnTo>
                  <a:pt x="3753" y="2434"/>
                </a:lnTo>
                <a:lnTo>
                  <a:pt x="3710" y="2455"/>
                </a:lnTo>
                <a:lnTo>
                  <a:pt x="3671" y="2480"/>
                </a:lnTo>
                <a:lnTo>
                  <a:pt x="3642" y="2498"/>
                </a:lnTo>
                <a:lnTo>
                  <a:pt x="3619" y="2519"/>
                </a:lnTo>
                <a:lnTo>
                  <a:pt x="3599" y="2539"/>
                </a:lnTo>
                <a:lnTo>
                  <a:pt x="3585" y="2559"/>
                </a:lnTo>
                <a:lnTo>
                  <a:pt x="3575" y="2579"/>
                </a:lnTo>
                <a:lnTo>
                  <a:pt x="3569" y="2598"/>
                </a:lnTo>
                <a:lnTo>
                  <a:pt x="3566" y="2617"/>
                </a:lnTo>
                <a:lnTo>
                  <a:pt x="3566" y="2636"/>
                </a:lnTo>
                <a:lnTo>
                  <a:pt x="3569" y="2653"/>
                </a:lnTo>
                <a:lnTo>
                  <a:pt x="3575" y="2670"/>
                </a:lnTo>
                <a:lnTo>
                  <a:pt x="3581" y="2687"/>
                </a:lnTo>
                <a:lnTo>
                  <a:pt x="3590" y="2700"/>
                </a:lnTo>
                <a:lnTo>
                  <a:pt x="3601" y="2714"/>
                </a:lnTo>
                <a:lnTo>
                  <a:pt x="3613" y="2725"/>
                </a:lnTo>
                <a:lnTo>
                  <a:pt x="3625" y="2735"/>
                </a:lnTo>
                <a:lnTo>
                  <a:pt x="3637" y="2745"/>
                </a:lnTo>
                <a:lnTo>
                  <a:pt x="3672" y="2763"/>
                </a:lnTo>
                <a:lnTo>
                  <a:pt x="3713" y="2784"/>
                </a:lnTo>
                <a:lnTo>
                  <a:pt x="3763" y="2807"/>
                </a:lnTo>
                <a:lnTo>
                  <a:pt x="3820" y="2831"/>
                </a:lnTo>
                <a:lnTo>
                  <a:pt x="3884" y="2854"/>
                </a:lnTo>
                <a:lnTo>
                  <a:pt x="3920" y="2866"/>
                </a:lnTo>
                <a:lnTo>
                  <a:pt x="3957" y="2877"/>
                </a:lnTo>
                <a:lnTo>
                  <a:pt x="3996" y="2888"/>
                </a:lnTo>
                <a:lnTo>
                  <a:pt x="4037" y="2897"/>
                </a:lnTo>
                <a:lnTo>
                  <a:pt x="4080" y="2906"/>
                </a:lnTo>
                <a:lnTo>
                  <a:pt x="4126" y="2915"/>
                </a:lnTo>
                <a:lnTo>
                  <a:pt x="4182" y="2924"/>
                </a:lnTo>
                <a:lnTo>
                  <a:pt x="4238" y="2933"/>
                </a:lnTo>
                <a:lnTo>
                  <a:pt x="4295" y="2939"/>
                </a:lnTo>
                <a:lnTo>
                  <a:pt x="4350" y="2945"/>
                </a:lnTo>
                <a:lnTo>
                  <a:pt x="4406" y="2950"/>
                </a:lnTo>
                <a:lnTo>
                  <a:pt x="4461" y="2953"/>
                </a:lnTo>
                <a:lnTo>
                  <a:pt x="4514" y="2955"/>
                </a:lnTo>
                <a:lnTo>
                  <a:pt x="4569" y="2956"/>
                </a:lnTo>
                <a:lnTo>
                  <a:pt x="4622" y="2956"/>
                </a:lnTo>
                <a:lnTo>
                  <a:pt x="4674" y="2955"/>
                </a:lnTo>
                <a:lnTo>
                  <a:pt x="4726" y="2953"/>
                </a:lnTo>
                <a:lnTo>
                  <a:pt x="4777" y="2950"/>
                </a:lnTo>
                <a:lnTo>
                  <a:pt x="4828" y="2945"/>
                </a:lnTo>
                <a:lnTo>
                  <a:pt x="4876" y="2941"/>
                </a:lnTo>
                <a:lnTo>
                  <a:pt x="4925" y="2935"/>
                </a:lnTo>
                <a:lnTo>
                  <a:pt x="4972" y="2929"/>
                </a:lnTo>
                <a:lnTo>
                  <a:pt x="5018" y="2921"/>
                </a:lnTo>
                <a:lnTo>
                  <a:pt x="5064" y="2914"/>
                </a:lnTo>
                <a:lnTo>
                  <a:pt x="5106" y="2904"/>
                </a:lnTo>
                <a:lnTo>
                  <a:pt x="5149" y="2895"/>
                </a:lnTo>
                <a:lnTo>
                  <a:pt x="5188" y="2885"/>
                </a:lnTo>
                <a:lnTo>
                  <a:pt x="5228" y="2874"/>
                </a:lnTo>
                <a:lnTo>
                  <a:pt x="5266" y="2863"/>
                </a:lnTo>
                <a:lnTo>
                  <a:pt x="5301" y="2851"/>
                </a:lnTo>
                <a:lnTo>
                  <a:pt x="5336" y="2839"/>
                </a:lnTo>
                <a:lnTo>
                  <a:pt x="5368" y="2825"/>
                </a:lnTo>
                <a:lnTo>
                  <a:pt x="5399" y="2813"/>
                </a:lnTo>
                <a:lnTo>
                  <a:pt x="5427" y="2799"/>
                </a:lnTo>
                <a:lnTo>
                  <a:pt x="5455" y="2784"/>
                </a:lnTo>
                <a:lnTo>
                  <a:pt x="5479" y="2770"/>
                </a:lnTo>
                <a:lnTo>
                  <a:pt x="5502" y="2755"/>
                </a:lnTo>
                <a:lnTo>
                  <a:pt x="5522" y="2742"/>
                </a:lnTo>
                <a:close/>
                <a:moveTo>
                  <a:pt x="3843" y="2918"/>
                </a:moveTo>
                <a:lnTo>
                  <a:pt x="3843" y="3188"/>
                </a:lnTo>
                <a:lnTo>
                  <a:pt x="3904" y="3207"/>
                </a:lnTo>
                <a:lnTo>
                  <a:pt x="3971" y="3226"/>
                </a:lnTo>
                <a:lnTo>
                  <a:pt x="4047" y="3242"/>
                </a:lnTo>
                <a:lnTo>
                  <a:pt x="4130" y="3259"/>
                </a:lnTo>
                <a:lnTo>
                  <a:pt x="4158" y="3264"/>
                </a:lnTo>
                <a:lnTo>
                  <a:pt x="4158" y="2993"/>
                </a:lnTo>
                <a:lnTo>
                  <a:pt x="4114" y="2985"/>
                </a:lnTo>
                <a:lnTo>
                  <a:pt x="4037" y="2970"/>
                </a:lnTo>
                <a:lnTo>
                  <a:pt x="3967" y="2953"/>
                </a:lnTo>
                <a:lnTo>
                  <a:pt x="3904" y="2936"/>
                </a:lnTo>
                <a:lnTo>
                  <a:pt x="3843" y="2918"/>
                </a:lnTo>
                <a:close/>
                <a:moveTo>
                  <a:pt x="5348" y="2909"/>
                </a:moveTo>
                <a:lnTo>
                  <a:pt x="5348" y="3189"/>
                </a:lnTo>
                <a:lnTo>
                  <a:pt x="5386" y="3174"/>
                </a:lnTo>
                <a:lnTo>
                  <a:pt x="5423" y="3154"/>
                </a:lnTo>
                <a:lnTo>
                  <a:pt x="5458" y="3133"/>
                </a:lnTo>
                <a:lnTo>
                  <a:pt x="5490" y="3111"/>
                </a:lnTo>
                <a:lnTo>
                  <a:pt x="5517" y="3089"/>
                </a:lnTo>
                <a:lnTo>
                  <a:pt x="5539" y="3067"/>
                </a:lnTo>
                <a:lnTo>
                  <a:pt x="5546" y="3057"/>
                </a:lnTo>
                <a:lnTo>
                  <a:pt x="5552" y="3047"/>
                </a:lnTo>
                <a:lnTo>
                  <a:pt x="5557" y="3040"/>
                </a:lnTo>
                <a:lnTo>
                  <a:pt x="5558" y="3032"/>
                </a:lnTo>
                <a:lnTo>
                  <a:pt x="5563" y="2939"/>
                </a:lnTo>
                <a:lnTo>
                  <a:pt x="5568" y="2795"/>
                </a:lnTo>
                <a:lnTo>
                  <a:pt x="5546" y="2810"/>
                </a:lnTo>
                <a:lnTo>
                  <a:pt x="5523" y="2825"/>
                </a:lnTo>
                <a:lnTo>
                  <a:pt x="5499" y="2840"/>
                </a:lnTo>
                <a:lnTo>
                  <a:pt x="5472" y="2856"/>
                </a:lnTo>
                <a:lnTo>
                  <a:pt x="5444" y="2869"/>
                </a:lnTo>
                <a:lnTo>
                  <a:pt x="5414" y="2883"/>
                </a:lnTo>
                <a:lnTo>
                  <a:pt x="5382" y="2897"/>
                </a:lnTo>
                <a:lnTo>
                  <a:pt x="5348" y="2909"/>
                </a:lnTo>
                <a:close/>
                <a:moveTo>
                  <a:pt x="5287" y="3210"/>
                </a:moveTo>
                <a:lnTo>
                  <a:pt x="5287" y="2930"/>
                </a:lnTo>
                <a:lnTo>
                  <a:pt x="5216" y="2952"/>
                </a:lnTo>
                <a:lnTo>
                  <a:pt x="5138" y="2970"/>
                </a:lnTo>
                <a:lnTo>
                  <a:pt x="5058" y="2987"/>
                </a:lnTo>
                <a:lnTo>
                  <a:pt x="4972" y="3000"/>
                </a:lnTo>
                <a:lnTo>
                  <a:pt x="4972" y="3271"/>
                </a:lnTo>
                <a:lnTo>
                  <a:pt x="5056" y="3261"/>
                </a:lnTo>
                <a:lnTo>
                  <a:pt x="5137" y="3247"/>
                </a:lnTo>
                <a:lnTo>
                  <a:pt x="5176" y="3239"/>
                </a:lnTo>
                <a:lnTo>
                  <a:pt x="5214" y="3230"/>
                </a:lnTo>
                <a:lnTo>
                  <a:pt x="5252" y="3221"/>
                </a:lnTo>
                <a:lnTo>
                  <a:pt x="5287" y="3210"/>
                </a:lnTo>
                <a:close/>
                <a:moveTo>
                  <a:pt x="4596" y="3026"/>
                </a:moveTo>
                <a:lnTo>
                  <a:pt x="4596" y="3288"/>
                </a:lnTo>
                <a:lnTo>
                  <a:pt x="4672" y="3288"/>
                </a:lnTo>
                <a:lnTo>
                  <a:pt x="4752" y="3286"/>
                </a:lnTo>
                <a:lnTo>
                  <a:pt x="4832" y="3282"/>
                </a:lnTo>
                <a:lnTo>
                  <a:pt x="4911" y="3277"/>
                </a:lnTo>
                <a:lnTo>
                  <a:pt x="4911" y="3008"/>
                </a:lnTo>
                <a:lnTo>
                  <a:pt x="4835" y="3016"/>
                </a:lnTo>
                <a:lnTo>
                  <a:pt x="4758" y="3022"/>
                </a:lnTo>
                <a:lnTo>
                  <a:pt x="4677" y="3025"/>
                </a:lnTo>
                <a:lnTo>
                  <a:pt x="4596" y="3026"/>
                </a:lnTo>
                <a:close/>
                <a:moveTo>
                  <a:pt x="4535" y="3288"/>
                </a:moveTo>
                <a:lnTo>
                  <a:pt x="4535" y="3026"/>
                </a:lnTo>
                <a:lnTo>
                  <a:pt x="4458" y="3023"/>
                </a:lnTo>
                <a:lnTo>
                  <a:pt x="4379" y="3019"/>
                </a:lnTo>
                <a:lnTo>
                  <a:pt x="4299" y="3011"/>
                </a:lnTo>
                <a:lnTo>
                  <a:pt x="4219" y="3000"/>
                </a:lnTo>
                <a:lnTo>
                  <a:pt x="4219" y="3270"/>
                </a:lnTo>
                <a:lnTo>
                  <a:pt x="4283" y="3276"/>
                </a:lnTo>
                <a:lnTo>
                  <a:pt x="4359" y="3280"/>
                </a:lnTo>
                <a:lnTo>
                  <a:pt x="4442" y="3285"/>
                </a:lnTo>
                <a:lnTo>
                  <a:pt x="4535" y="3288"/>
                </a:lnTo>
                <a:close/>
                <a:moveTo>
                  <a:pt x="5385" y="3341"/>
                </a:moveTo>
                <a:lnTo>
                  <a:pt x="5385" y="3341"/>
                </a:lnTo>
                <a:lnTo>
                  <a:pt x="5356" y="3364"/>
                </a:lnTo>
                <a:lnTo>
                  <a:pt x="5325" y="3388"/>
                </a:lnTo>
                <a:lnTo>
                  <a:pt x="5290" y="3411"/>
                </a:lnTo>
                <a:lnTo>
                  <a:pt x="5252" y="3434"/>
                </a:lnTo>
                <a:lnTo>
                  <a:pt x="5210" y="3455"/>
                </a:lnTo>
                <a:lnTo>
                  <a:pt x="5166" y="3477"/>
                </a:lnTo>
                <a:lnTo>
                  <a:pt x="5118" y="3497"/>
                </a:lnTo>
                <a:lnTo>
                  <a:pt x="5068" y="3515"/>
                </a:lnTo>
                <a:lnTo>
                  <a:pt x="5068" y="3903"/>
                </a:lnTo>
                <a:lnTo>
                  <a:pt x="5117" y="3883"/>
                </a:lnTo>
                <a:lnTo>
                  <a:pt x="5163" y="3862"/>
                </a:lnTo>
                <a:lnTo>
                  <a:pt x="5207" y="3839"/>
                </a:lnTo>
                <a:lnTo>
                  <a:pt x="5248" y="3815"/>
                </a:lnTo>
                <a:lnTo>
                  <a:pt x="5287" y="3789"/>
                </a:lnTo>
                <a:lnTo>
                  <a:pt x="5322" y="3760"/>
                </a:lnTo>
                <a:lnTo>
                  <a:pt x="5339" y="3745"/>
                </a:lnTo>
                <a:lnTo>
                  <a:pt x="5356" y="3729"/>
                </a:lnTo>
                <a:lnTo>
                  <a:pt x="5370" y="3713"/>
                </a:lnTo>
                <a:lnTo>
                  <a:pt x="5385" y="3696"/>
                </a:lnTo>
                <a:lnTo>
                  <a:pt x="5386" y="3653"/>
                </a:lnTo>
                <a:lnTo>
                  <a:pt x="5388" y="3608"/>
                </a:lnTo>
                <a:lnTo>
                  <a:pt x="5386" y="3513"/>
                </a:lnTo>
                <a:lnTo>
                  <a:pt x="5385" y="3420"/>
                </a:lnTo>
                <a:lnTo>
                  <a:pt x="5385" y="3341"/>
                </a:lnTo>
                <a:close/>
                <a:moveTo>
                  <a:pt x="5007" y="3924"/>
                </a:moveTo>
                <a:lnTo>
                  <a:pt x="5007" y="3536"/>
                </a:lnTo>
                <a:lnTo>
                  <a:pt x="4959" y="3551"/>
                </a:lnTo>
                <a:lnTo>
                  <a:pt x="4910" y="3565"/>
                </a:lnTo>
                <a:lnTo>
                  <a:pt x="4858" y="3577"/>
                </a:lnTo>
                <a:lnTo>
                  <a:pt x="4805" y="3589"/>
                </a:lnTo>
                <a:lnTo>
                  <a:pt x="4752" y="3602"/>
                </a:lnTo>
                <a:lnTo>
                  <a:pt x="4695" y="3612"/>
                </a:lnTo>
                <a:lnTo>
                  <a:pt x="4637" y="3621"/>
                </a:lnTo>
                <a:lnTo>
                  <a:pt x="4579" y="3630"/>
                </a:lnTo>
                <a:lnTo>
                  <a:pt x="4579" y="4011"/>
                </a:lnTo>
                <a:lnTo>
                  <a:pt x="4636" y="4005"/>
                </a:lnTo>
                <a:lnTo>
                  <a:pt x="4691" y="3996"/>
                </a:lnTo>
                <a:lnTo>
                  <a:pt x="4745" y="3988"/>
                </a:lnTo>
                <a:lnTo>
                  <a:pt x="4800" y="3978"/>
                </a:lnTo>
                <a:lnTo>
                  <a:pt x="4854" y="3965"/>
                </a:lnTo>
                <a:lnTo>
                  <a:pt x="4907" y="3953"/>
                </a:lnTo>
                <a:lnTo>
                  <a:pt x="4957" y="3939"/>
                </a:lnTo>
                <a:lnTo>
                  <a:pt x="5007" y="3924"/>
                </a:lnTo>
                <a:close/>
                <a:moveTo>
                  <a:pt x="4519" y="4017"/>
                </a:moveTo>
                <a:lnTo>
                  <a:pt x="4519" y="3638"/>
                </a:lnTo>
                <a:lnTo>
                  <a:pt x="4415" y="3649"/>
                </a:lnTo>
                <a:lnTo>
                  <a:pt x="4308" y="3656"/>
                </a:lnTo>
                <a:lnTo>
                  <a:pt x="4200" y="3661"/>
                </a:lnTo>
                <a:lnTo>
                  <a:pt x="4089" y="3662"/>
                </a:lnTo>
                <a:lnTo>
                  <a:pt x="4089" y="4035"/>
                </a:lnTo>
                <a:lnTo>
                  <a:pt x="4194" y="4035"/>
                </a:lnTo>
                <a:lnTo>
                  <a:pt x="4301" y="4032"/>
                </a:lnTo>
                <a:lnTo>
                  <a:pt x="4409" y="4026"/>
                </a:lnTo>
                <a:lnTo>
                  <a:pt x="4519" y="4017"/>
                </a:lnTo>
                <a:close/>
                <a:moveTo>
                  <a:pt x="4028" y="4035"/>
                </a:moveTo>
                <a:lnTo>
                  <a:pt x="4028" y="3662"/>
                </a:lnTo>
                <a:lnTo>
                  <a:pt x="3923" y="3658"/>
                </a:lnTo>
                <a:lnTo>
                  <a:pt x="3817" y="3652"/>
                </a:lnTo>
                <a:lnTo>
                  <a:pt x="3709" y="3641"/>
                </a:lnTo>
                <a:lnTo>
                  <a:pt x="3601" y="3627"/>
                </a:lnTo>
                <a:lnTo>
                  <a:pt x="3601" y="4011"/>
                </a:lnTo>
                <a:lnTo>
                  <a:pt x="3689" y="4019"/>
                </a:lnTo>
                <a:lnTo>
                  <a:pt x="3791" y="4026"/>
                </a:lnTo>
                <a:lnTo>
                  <a:pt x="3905" y="4031"/>
                </a:lnTo>
                <a:lnTo>
                  <a:pt x="4028" y="4035"/>
                </a:lnTo>
                <a:close/>
                <a:moveTo>
                  <a:pt x="3540" y="4003"/>
                </a:moveTo>
                <a:lnTo>
                  <a:pt x="3540" y="3618"/>
                </a:lnTo>
                <a:lnTo>
                  <a:pt x="3480" y="3608"/>
                </a:lnTo>
                <a:lnTo>
                  <a:pt x="3377" y="3588"/>
                </a:lnTo>
                <a:lnTo>
                  <a:pt x="3281" y="3565"/>
                </a:lnTo>
                <a:lnTo>
                  <a:pt x="3193" y="3542"/>
                </a:lnTo>
                <a:lnTo>
                  <a:pt x="3151" y="3528"/>
                </a:lnTo>
                <a:lnTo>
                  <a:pt x="3112" y="3516"/>
                </a:lnTo>
                <a:lnTo>
                  <a:pt x="3112" y="3909"/>
                </a:lnTo>
                <a:lnTo>
                  <a:pt x="3151" y="3921"/>
                </a:lnTo>
                <a:lnTo>
                  <a:pt x="3193" y="3935"/>
                </a:lnTo>
                <a:lnTo>
                  <a:pt x="3237" y="3947"/>
                </a:lnTo>
                <a:lnTo>
                  <a:pt x="3284" y="3958"/>
                </a:lnTo>
                <a:lnTo>
                  <a:pt x="3333" y="3970"/>
                </a:lnTo>
                <a:lnTo>
                  <a:pt x="3384" y="3979"/>
                </a:lnTo>
                <a:lnTo>
                  <a:pt x="3439" y="3990"/>
                </a:lnTo>
                <a:lnTo>
                  <a:pt x="3497" y="3997"/>
                </a:lnTo>
                <a:lnTo>
                  <a:pt x="3540" y="4003"/>
                </a:lnTo>
                <a:close/>
                <a:moveTo>
                  <a:pt x="3051" y="3885"/>
                </a:moveTo>
                <a:lnTo>
                  <a:pt x="3051" y="3493"/>
                </a:lnTo>
                <a:lnTo>
                  <a:pt x="3010" y="3477"/>
                </a:lnTo>
                <a:lnTo>
                  <a:pt x="2970" y="3460"/>
                </a:lnTo>
                <a:lnTo>
                  <a:pt x="2935" y="3442"/>
                </a:lnTo>
                <a:lnTo>
                  <a:pt x="2902" y="3423"/>
                </a:lnTo>
                <a:lnTo>
                  <a:pt x="2870" y="3405"/>
                </a:lnTo>
                <a:lnTo>
                  <a:pt x="2842" y="3387"/>
                </a:lnTo>
                <a:lnTo>
                  <a:pt x="2817" y="3367"/>
                </a:lnTo>
                <a:lnTo>
                  <a:pt x="2794" y="3347"/>
                </a:lnTo>
                <a:lnTo>
                  <a:pt x="2794" y="3694"/>
                </a:lnTo>
                <a:lnTo>
                  <a:pt x="2798" y="3705"/>
                </a:lnTo>
                <a:lnTo>
                  <a:pt x="2806" y="3716"/>
                </a:lnTo>
                <a:lnTo>
                  <a:pt x="2813" y="3728"/>
                </a:lnTo>
                <a:lnTo>
                  <a:pt x="2824" y="3739"/>
                </a:lnTo>
                <a:lnTo>
                  <a:pt x="2847" y="3763"/>
                </a:lnTo>
                <a:lnTo>
                  <a:pt x="2876" y="3787"/>
                </a:lnTo>
                <a:lnTo>
                  <a:pt x="2911" y="3813"/>
                </a:lnTo>
                <a:lnTo>
                  <a:pt x="2950" y="3837"/>
                </a:lnTo>
                <a:lnTo>
                  <a:pt x="2998" y="3862"/>
                </a:lnTo>
                <a:lnTo>
                  <a:pt x="3051" y="3885"/>
                </a:lnTo>
                <a:close/>
                <a:moveTo>
                  <a:pt x="3086" y="1569"/>
                </a:moveTo>
                <a:lnTo>
                  <a:pt x="3610" y="1368"/>
                </a:lnTo>
                <a:lnTo>
                  <a:pt x="2028" y="521"/>
                </a:lnTo>
                <a:lnTo>
                  <a:pt x="1469" y="714"/>
                </a:lnTo>
                <a:lnTo>
                  <a:pt x="3086" y="1569"/>
                </a:lnTo>
                <a:close/>
                <a:moveTo>
                  <a:pt x="3637" y="2407"/>
                </a:moveTo>
                <a:lnTo>
                  <a:pt x="3655" y="1464"/>
                </a:lnTo>
                <a:lnTo>
                  <a:pt x="3098" y="1677"/>
                </a:lnTo>
                <a:lnTo>
                  <a:pt x="3098" y="2789"/>
                </a:lnTo>
                <a:lnTo>
                  <a:pt x="3139" y="2773"/>
                </a:lnTo>
                <a:lnTo>
                  <a:pt x="3177" y="2758"/>
                </a:lnTo>
                <a:lnTo>
                  <a:pt x="3252" y="2734"/>
                </a:lnTo>
                <a:lnTo>
                  <a:pt x="3319" y="2714"/>
                </a:lnTo>
                <a:lnTo>
                  <a:pt x="3375" y="2699"/>
                </a:lnTo>
                <a:lnTo>
                  <a:pt x="3427" y="2688"/>
                </a:lnTo>
                <a:lnTo>
                  <a:pt x="3479" y="2678"/>
                </a:lnTo>
                <a:lnTo>
                  <a:pt x="3479" y="2665"/>
                </a:lnTo>
                <a:lnTo>
                  <a:pt x="3476" y="2646"/>
                </a:lnTo>
                <a:lnTo>
                  <a:pt x="3476" y="2626"/>
                </a:lnTo>
                <a:lnTo>
                  <a:pt x="3477" y="2606"/>
                </a:lnTo>
                <a:lnTo>
                  <a:pt x="3480" y="2588"/>
                </a:lnTo>
                <a:lnTo>
                  <a:pt x="3486" y="2569"/>
                </a:lnTo>
                <a:lnTo>
                  <a:pt x="3494" y="2553"/>
                </a:lnTo>
                <a:lnTo>
                  <a:pt x="3502" y="2536"/>
                </a:lnTo>
                <a:lnTo>
                  <a:pt x="3512" y="2519"/>
                </a:lnTo>
                <a:lnTo>
                  <a:pt x="3524" y="2503"/>
                </a:lnTo>
                <a:lnTo>
                  <a:pt x="3537" y="2487"/>
                </a:lnTo>
                <a:lnTo>
                  <a:pt x="3552" y="2474"/>
                </a:lnTo>
                <a:lnTo>
                  <a:pt x="3567" y="2458"/>
                </a:lnTo>
                <a:lnTo>
                  <a:pt x="3582" y="2445"/>
                </a:lnTo>
                <a:lnTo>
                  <a:pt x="3601" y="2431"/>
                </a:lnTo>
                <a:lnTo>
                  <a:pt x="3637" y="2407"/>
                </a:lnTo>
                <a:close/>
                <a:moveTo>
                  <a:pt x="2209" y="478"/>
                </a:moveTo>
                <a:lnTo>
                  <a:pt x="3629" y="0"/>
                </a:lnTo>
                <a:lnTo>
                  <a:pt x="5089" y="746"/>
                </a:lnTo>
                <a:lnTo>
                  <a:pt x="5089" y="999"/>
                </a:lnTo>
                <a:lnTo>
                  <a:pt x="3777" y="1467"/>
                </a:lnTo>
                <a:lnTo>
                  <a:pt x="3774" y="1639"/>
                </a:lnTo>
                <a:lnTo>
                  <a:pt x="5019" y="1195"/>
                </a:lnTo>
                <a:lnTo>
                  <a:pt x="5019" y="1308"/>
                </a:lnTo>
                <a:lnTo>
                  <a:pt x="3771" y="1752"/>
                </a:lnTo>
                <a:lnTo>
                  <a:pt x="3768" y="1906"/>
                </a:lnTo>
                <a:lnTo>
                  <a:pt x="5112" y="1426"/>
                </a:lnTo>
                <a:lnTo>
                  <a:pt x="5112" y="1539"/>
                </a:lnTo>
                <a:lnTo>
                  <a:pt x="3766" y="2018"/>
                </a:lnTo>
                <a:lnTo>
                  <a:pt x="3763" y="2172"/>
                </a:lnTo>
                <a:lnTo>
                  <a:pt x="5016" y="1725"/>
                </a:lnTo>
                <a:lnTo>
                  <a:pt x="5016" y="1837"/>
                </a:lnTo>
                <a:lnTo>
                  <a:pt x="3762" y="2285"/>
                </a:lnTo>
                <a:lnTo>
                  <a:pt x="3760" y="2344"/>
                </a:lnTo>
                <a:lnTo>
                  <a:pt x="3798" y="2327"/>
                </a:lnTo>
                <a:lnTo>
                  <a:pt x="3837" y="2314"/>
                </a:lnTo>
                <a:lnTo>
                  <a:pt x="3875" y="2302"/>
                </a:lnTo>
                <a:lnTo>
                  <a:pt x="3911" y="2291"/>
                </a:lnTo>
                <a:lnTo>
                  <a:pt x="3977" y="2273"/>
                </a:lnTo>
                <a:lnTo>
                  <a:pt x="4031" y="2259"/>
                </a:lnTo>
                <a:lnTo>
                  <a:pt x="4074" y="2251"/>
                </a:lnTo>
                <a:lnTo>
                  <a:pt x="4118" y="2242"/>
                </a:lnTo>
                <a:lnTo>
                  <a:pt x="4208" y="2230"/>
                </a:lnTo>
                <a:lnTo>
                  <a:pt x="4299" y="2219"/>
                </a:lnTo>
                <a:lnTo>
                  <a:pt x="4392" y="2212"/>
                </a:lnTo>
                <a:lnTo>
                  <a:pt x="5112" y="1955"/>
                </a:lnTo>
                <a:lnTo>
                  <a:pt x="5112" y="2067"/>
                </a:lnTo>
                <a:lnTo>
                  <a:pt x="4721" y="2207"/>
                </a:lnTo>
                <a:lnTo>
                  <a:pt x="4808" y="2212"/>
                </a:lnTo>
                <a:lnTo>
                  <a:pt x="4893" y="2218"/>
                </a:lnTo>
                <a:lnTo>
                  <a:pt x="4977" y="2227"/>
                </a:lnTo>
                <a:lnTo>
                  <a:pt x="5058" y="2238"/>
                </a:lnTo>
                <a:lnTo>
                  <a:pt x="5134" y="2251"/>
                </a:lnTo>
                <a:lnTo>
                  <a:pt x="5207" y="2267"/>
                </a:lnTo>
                <a:lnTo>
                  <a:pt x="5275" y="2283"/>
                </a:lnTo>
                <a:lnTo>
                  <a:pt x="5338" y="2303"/>
                </a:lnTo>
                <a:lnTo>
                  <a:pt x="5374" y="2317"/>
                </a:lnTo>
                <a:lnTo>
                  <a:pt x="5409" y="2331"/>
                </a:lnTo>
                <a:lnTo>
                  <a:pt x="5444" y="2346"/>
                </a:lnTo>
                <a:lnTo>
                  <a:pt x="5476" y="2362"/>
                </a:lnTo>
                <a:lnTo>
                  <a:pt x="5508" y="2381"/>
                </a:lnTo>
                <a:lnTo>
                  <a:pt x="5537" y="2401"/>
                </a:lnTo>
                <a:lnTo>
                  <a:pt x="5564" y="2420"/>
                </a:lnTo>
                <a:lnTo>
                  <a:pt x="5590" y="2442"/>
                </a:lnTo>
                <a:lnTo>
                  <a:pt x="5613" y="2463"/>
                </a:lnTo>
                <a:lnTo>
                  <a:pt x="5633" y="2487"/>
                </a:lnTo>
                <a:lnTo>
                  <a:pt x="5650" y="2512"/>
                </a:lnTo>
                <a:lnTo>
                  <a:pt x="5665" y="2536"/>
                </a:lnTo>
                <a:lnTo>
                  <a:pt x="5676" y="2562"/>
                </a:lnTo>
                <a:lnTo>
                  <a:pt x="5685" y="2589"/>
                </a:lnTo>
                <a:lnTo>
                  <a:pt x="5688" y="2603"/>
                </a:lnTo>
                <a:lnTo>
                  <a:pt x="5689" y="2617"/>
                </a:lnTo>
                <a:lnTo>
                  <a:pt x="5691" y="2632"/>
                </a:lnTo>
                <a:lnTo>
                  <a:pt x="5691" y="2646"/>
                </a:lnTo>
                <a:lnTo>
                  <a:pt x="5671" y="3023"/>
                </a:lnTo>
                <a:lnTo>
                  <a:pt x="5671" y="3034"/>
                </a:lnTo>
                <a:lnTo>
                  <a:pt x="5668" y="3044"/>
                </a:lnTo>
                <a:lnTo>
                  <a:pt x="5663" y="3057"/>
                </a:lnTo>
                <a:lnTo>
                  <a:pt x="5657" y="3069"/>
                </a:lnTo>
                <a:lnTo>
                  <a:pt x="5650" y="3082"/>
                </a:lnTo>
                <a:lnTo>
                  <a:pt x="5641" y="3096"/>
                </a:lnTo>
                <a:lnTo>
                  <a:pt x="5619" y="3125"/>
                </a:lnTo>
                <a:lnTo>
                  <a:pt x="5592" y="3154"/>
                </a:lnTo>
                <a:lnTo>
                  <a:pt x="5563" y="3181"/>
                </a:lnTo>
                <a:lnTo>
                  <a:pt x="5546" y="3195"/>
                </a:lnTo>
                <a:lnTo>
                  <a:pt x="5531" y="3207"/>
                </a:lnTo>
                <a:lnTo>
                  <a:pt x="5513" y="3219"/>
                </a:lnTo>
                <a:lnTo>
                  <a:pt x="5496" y="3230"/>
                </a:lnTo>
                <a:lnTo>
                  <a:pt x="5496" y="3328"/>
                </a:lnTo>
                <a:lnTo>
                  <a:pt x="5543" y="3338"/>
                </a:lnTo>
                <a:lnTo>
                  <a:pt x="5592" y="3352"/>
                </a:lnTo>
                <a:lnTo>
                  <a:pt x="5642" y="3369"/>
                </a:lnTo>
                <a:lnTo>
                  <a:pt x="5694" y="3387"/>
                </a:lnTo>
                <a:lnTo>
                  <a:pt x="5744" y="3408"/>
                </a:lnTo>
                <a:lnTo>
                  <a:pt x="5796" y="3430"/>
                </a:lnTo>
                <a:lnTo>
                  <a:pt x="5845" y="3455"/>
                </a:lnTo>
                <a:lnTo>
                  <a:pt x="5892" y="3483"/>
                </a:lnTo>
                <a:lnTo>
                  <a:pt x="5915" y="3497"/>
                </a:lnTo>
                <a:lnTo>
                  <a:pt x="5937" y="3512"/>
                </a:lnTo>
                <a:lnTo>
                  <a:pt x="5957" y="3527"/>
                </a:lnTo>
                <a:lnTo>
                  <a:pt x="5977" y="3544"/>
                </a:lnTo>
                <a:lnTo>
                  <a:pt x="5997" y="3559"/>
                </a:lnTo>
                <a:lnTo>
                  <a:pt x="6015" y="3577"/>
                </a:lnTo>
                <a:lnTo>
                  <a:pt x="6030" y="3594"/>
                </a:lnTo>
                <a:lnTo>
                  <a:pt x="6046" y="3612"/>
                </a:lnTo>
                <a:lnTo>
                  <a:pt x="6059" y="3632"/>
                </a:lnTo>
                <a:lnTo>
                  <a:pt x="6071" y="3652"/>
                </a:lnTo>
                <a:lnTo>
                  <a:pt x="6082" y="3672"/>
                </a:lnTo>
                <a:lnTo>
                  <a:pt x="6091" y="3691"/>
                </a:lnTo>
                <a:lnTo>
                  <a:pt x="6099" y="3713"/>
                </a:lnTo>
                <a:lnTo>
                  <a:pt x="6103" y="3734"/>
                </a:lnTo>
                <a:lnTo>
                  <a:pt x="6106" y="3757"/>
                </a:lnTo>
                <a:lnTo>
                  <a:pt x="6108" y="3780"/>
                </a:lnTo>
                <a:lnTo>
                  <a:pt x="6093" y="4291"/>
                </a:lnTo>
                <a:lnTo>
                  <a:pt x="6091" y="4303"/>
                </a:lnTo>
                <a:lnTo>
                  <a:pt x="6088" y="4315"/>
                </a:lnTo>
                <a:lnTo>
                  <a:pt x="6085" y="4326"/>
                </a:lnTo>
                <a:lnTo>
                  <a:pt x="6081" y="4338"/>
                </a:lnTo>
                <a:lnTo>
                  <a:pt x="6070" y="4358"/>
                </a:lnTo>
                <a:lnTo>
                  <a:pt x="6059" y="4373"/>
                </a:lnTo>
                <a:lnTo>
                  <a:pt x="6038" y="4399"/>
                </a:lnTo>
                <a:lnTo>
                  <a:pt x="6015" y="4425"/>
                </a:lnTo>
                <a:lnTo>
                  <a:pt x="5989" y="4449"/>
                </a:lnTo>
                <a:lnTo>
                  <a:pt x="5962" y="4472"/>
                </a:lnTo>
                <a:lnTo>
                  <a:pt x="5931" y="4495"/>
                </a:lnTo>
                <a:lnTo>
                  <a:pt x="5899" y="4516"/>
                </a:lnTo>
                <a:lnTo>
                  <a:pt x="5866" y="4536"/>
                </a:lnTo>
                <a:lnTo>
                  <a:pt x="5829" y="4556"/>
                </a:lnTo>
                <a:lnTo>
                  <a:pt x="5791" y="4574"/>
                </a:lnTo>
                <a:lnTo>
                  <a:pt x="5750" y="4593"/>
                </a:lnTo>
                <a:lnTo>
                  <a:pt x="5709" y="4609"/>
                </a:lnTo>
                <a:lnTo>
                  <a:pt x="5666" y="4624"/>
                </a:lnTo>
                <a:lnTo>
                  <a:pt x="5621" y="4640"/>
                </a:lnTo>
                <a:lnTo>
                  <a:pt x="5575" y="4655"/>
                </a:lnTo>
                <a:lnTo>
                  <a:pt x="5526" y="4667"/>
                </a:lnTo>
                <a:lnTo>
                  <a:pt x="5478" y="4679"/>
                </a:lnTo>
                <a:lnTo>
                  <a:pt x="5427" y="4691"/>
                </a:lnTo>
                <a:lnTo>
                  <a:pt x="5376" y="4702"/>
                </a:lnTo>
                <a:lnTo>
                  <a:pt x="5324" y="4711"/>
                </a:lnTo>
                <a:lnTo>
                  <a:pt x="5271" y="4720"/>
                </a:lnTo>
                <a:lnTo>
                  <a:pt x="5216" y="4728"/>
                </a:lnTo>
                <a:lnTo>
                  <a:pt x="5161" y="4736"/>
                </a:lnTo>
                <a:lnTo>
                  <a:pt x="5105" y="4742"/>
                </a:lnTo>
                <a:lnTo>
                  <a:pt x="5048" y="4748"/>
                </a:lnTo>
                <a:lnTo>
                  <a:pt x="4934" y="4755"/>
                </a:lnTo>
                <a:lnTo>
                  <a:pt x="4818" y="4761"/>
                </a:lnTo>
                <a:lnTo>
                  <a:pt x="4703" y="4763"/>
                </a:lnTo>
                <a:lnTo>
                  <a:pt x="4586" y="4761"/>
                </a:lnTo>
                <a:lnTo>
                  <a:pt x="4470" y="4755"/>
                </a:lnTo>
                <a:lnTo>
                  <a:pt x="4356" y="4748"/>
                </a:lnTo>
                <a:lnTo>
                  <a:pt x="4243" y="4737"/>
                </a:lnTo>
                <a:lnTo>
                  <a:pt x="4133" y="4722"/>
                </a:lnTo>
                <a:lnTo>
                  <a:pt x="4079" y="4714"/>
                </a:lnTo>
                <a:lnTo>
                  <a:pt x="4027" y="4705"/>
                </a:lnTo>
                <a:lnTo>
                  <a:pt x="3975" y="4695"/>
                </a:lnTo>
                <a:lnTo>
                  <a:pt x="3923" y="4684"/>
                </a:lnTo>
                <a:lnTo>
                  <a:pt x="3875" y="4673"/>
                </a:lnTo>
                <a:lnTo>
                  <a:pt x="3826" y="4661"/>
                </a:lnTo>
                <a:lnTo>
                  <a:pt x="3779" y="4647"/>
                </a:lnTo>
                <a:lnTo>
                  <a:pt x="3733" y="4634"/>
                </a:lnTo>
                <a:lnTo>
                  <a:pt x="3689" y="4620"/>
                </a:lnTo>
                <a:lnTo>
                  <a:pt x="3648" y="4605"/>
                </a:lnTo>
                <a:lnTo>
                  <a:pt x="3607" y="4588"/>
                </a:lnTo>
                <a:lnTo>
                  <a:pt x="3567" y="4573"/>
                </a:lnTo>
                <a:lnTo>
                  <a:pt x="3531" y="4554"/>
                </a:lnTo>
                <a:lnTo>
                  <a:pt x="3496" y="4536"/>
                </a:lnTo>
                <a:lnTo>
                  <a:pt x="3464" y="4518"/>
                </a:lnTo>
                <a:lnTo>
                  <a:pt x="3432" y="4498"/>
                </a:lnTo>
                <a:lnTo>
                  <a:pt x="3403" y="4478"/>
                </a:lnTo>
                <a:lnTo>
                  <a:pt x="3377" y="4457"/>
                </a:lnTo>
                <a:lnTo>
                  <a:pt x="3352" y="4436"/>
                </a:lnTo>
                <a:lnTo>
                  <a:pt x="3331" y="4413"/>
                </a:lnTo>
                <a:lnTo>
                  <a:pt x="3313" y="4390"/>
                </a:lnTo>
                <a:lnTo>
                  <a:pt x="3296" y="4366"/>
                </a:lnTo>
                <a:lnTo>
                  <a:pt x="3282" y="4341"/>
                </a:lnTo>
                <a:lnTo>
                  <a:pt x="3272" y="4317"/>
                </a:lnTo>
                <a:lnTo>
                  <a:pt x="3272" y="4076"/>
                </a:lnTo>
                <a:lnTo>
                  <a:pt x="3215" y="4063"/>
                </a:lnTo>
                <a:lnTo>
                  <a:pt x="3161" y="4046"/>
                </a:lnTo>
                <a:lnTo>
                  <a:pt x="3107" y="4029"/>
                </a:lnTo>
                <a:lnTo>
                  <a:pt x="3057" y="4013"/>
                </a:lnTo>
                <a:lnTo>
                  <a:pt x="3008" y="3993"/>
                </a:lnTo>
                <a:lnTo>
                  <a:pt x="2963" y="3973"/>
                </a:lnTo>
                <a:lnTo>
                  <a:pt x="2920" y="3952"/>
                </a:lnTo>
                <a:lnTo>
                  <a:pt x="2879" y="3930"/>
                </a:lnTo>
                <a:lnTo>
                  <a:pt x="2841" y="3908"/>
                </a:lnTo>
                <a:lnTo>
                  <a:pt x="2807" y="3883"/>
                </a:lnTo>
                <a:lnTo>
                  <a:pt x="2775" y="3857"/>
                </a:lnTo>
                <a:lnTo>
                  <a:pt x="2748" y="3831"/>
                </a:lnTo>
                <a:lnTo>
                  <a:pt x="2724" y="3804"/>
                </a:lnTo>
                <a:lnTo>
                  <a:pt x="2702" y="3777"/>
                </a:lnTo>
                <a:lnTo>
                  <a:pt x="2693" y="3761"/>
                </a:lnTo>
                <a:lnTo>
                  <a:pt x="2686" y="3746"/>
                </a:lnTo>
                <a:lnTo>
                  <a:pt x="2678" y="3732"/>
                </a:lnTo>
                <a:lnTo>
                  <a:pt x="2672" y="3717"/>
                </a:lnTo>
                <a:lnTo>
                  <a:pt x="2672" y="3207"/>
                </a:lnTo>
                <a:lnTo>
                  <a:pt x="2672" y="3201"/>
                </a:lnTo>
                <a:lnTo>
                  <a:pt x="1559" y="3599"/>
                </a:lnTo>
                <a:lnTo>
                  <a:pt x="88" y="2824"/>
                </a:lnTo>
                <a:lnTo>
                  <a:pt x="88" y="2703"/>
                </a:lnTo>
                <a:lnTo>
                  <a:pt x="1568" y="3483"/>
                </a:lnTo>
                <a:lnTo>
                  <a:pt x="2707" y="3076"/>
                </a:lnTo>
                <a:lnTo>
                  <a:pt x="2718" y="3060"/>
                </a:lnTo>
                <a:lnTo>
                  <a:pt x="2730" y="3043"/>
                </a:lnTo>
                <a:lnTo>
                  <a:pt x="2742" y="3026"/>
                </a:lnTo>
                <a:lnTo>
                  <a:pt x="2756" y="3009"/>
                </a:lnTo>
                <a:lnTo>
                  <a:pt x="2771" y="2994"/>
                </a:lnTo>
                <a:lnTo>
                  <a:pt x="2786" y="2979"/>
                </a:lnTo>
                <a:lnTo>
                  <a:pt x="2820" y="2950"/>
                </a:lnTo>
                <a:lnTo>
                  <a:pt x="2856" y="2921"/>
                </a:lnTo>
                <a:lnTo>
                  <a:pt x="2894" y="2895"/>
                </a:lnTo>
                <a:lnTo>
                  <a:pt x="2935" y="2869"/>
                </a:lnTo>
                <a:lnTo>
                  <a:pt x="2976" y="2847"/>
                </a:lnTo>
                <a:lnTo>
                  <a:pt x="2976" y="2828"/>
                </a:lnTo>
                <a:lnTo>
                  <a:pt x="1559" y="3334"/>
                </a:lnTo>
                <a:lnTo>
                  <a:pt x="0" y="2513"/>
                </a:lnTo>
                <a:lnTo>
                  <a:pt x="0" y="2393"/>
                </a:lnTo>
                <a:lnTo>
                  <a:pt x="1568" y="3218"/>
                </a:lnTo>
                <a:lnTo>
                  <a:pt x="2976" y="2716"/>
                </a:lnTo>
                <a:lnTo>
                  <a:pt x="2976" y="2565"/>
                </a:lnTo>
                <a:lnTo>
                  <a:pt x="1571" y="3066"/>
                </a:lnTo>
                <a:lnTo>
                  <a:pt x="1571" y="2953"/>
                </a:lnTo>
                <a:lnTo>
                  <a:pt x="2976" y="2452"/>
                </a:lnTo>
                <a:lnTo>
                  <a:pt x="2976" y="2300"/>
                </a:lnTo>
                <a:lnTo>
                  <a:pt x="1559" y="2805"/>
                </a:lnTo>
                <a:lnTo>
                  <a:pt x="0" y="1985"/>
                </a:lnTo>
                <a:lnTo>
                  <a:pt x="0" y="1865"/>
                </a:lnTo>
                <a:lnTo>
                  <a:pt x="1568" y="2690"/>
                </a:lnTo>
                <a:lnTo>
                  <a:pt x="2976" y="2187"/>
                </a:lnTo>
                <a:lnTo>
                  <a:pt x="2976" y="2037"/>
                </a:lnTo>
                <a:lnTo>
                  <a:pt x="1685" y="2496"/>
                </a:lnTo>
                <a:lnTo>
                  <a:pt x="1685" y="2384"/>
                </a:lnTo>
                <a:lnTo>
                  <a:pt x="2976" y="1924"/>
                </a:lnTo>
                <a:lnTo>
                  <a:pt x="2976" y="1754"/>
                </a:lnTo>
                <a:lnTo>
                  <a:pt x="1542" y="2268"/>
                </a:lnTo>
                <a:lnTo>
                  <a:pt x="20" y="1457"/>
                </a:lnTo>
                <a:lnTo>
                  <a:pt x="20" y="1216"/>
                </a:lnTo>
                <a:lnTo>
                  <a:pt x="1183" y="825"/>
                </a:lnTo>
                <a:lnTo>
                  <a:pt x="1183" y="682"/>
                </a:lnTo>
                <a:lnTo>
                  <a:pt x="2039" y="388"/>
                </a:lnTo>
                <a:lnTo>
                  <a:pt x="2209" y="478"/>
                </a:lnTo>
                <a:close/>
                <a:moveTo>
                  <a:pt x="3333" y="1082"/>
                </a:moveTo>
                <a:lnTo>
                  <a:pt x="3333" y="1082"/>
                </a:lnTo>
                <a:lnTo>
                  <a:pt x="3349" y="1067"/>
                </a:lnTo>
                <a:lnTo>
                  <a:pt x="3365" y="1052"/>
                </a:lnTo>
                <a:lnTo>
                  <a:pt x="3378" y="1038"/>
                </a:lnTo>
                <a:lnTo>
                  <a:pt x="3390" y="1024"/>
                </a:lnTo>
                <a:lnTo>
                  <a:pt x="3401" y="1011"/>
                </a:lnTo>
                <a:lnTo>
                  <a:pt x="3409" y="999"/>
                </a:lnTo>
                <a:lnTo>
                  <a:pt x="3416" y="986"/>
                </a:lnTo>
                <a:lnTo>
                  <a:pt x="3422" y="974"/>
                </a:lnTo>
                <a:lnTo>
                  <a:pt x="3427" y="962"/>
                </a:lnTo>
                <a:lnTo>
                  <a:pt x="3430" y="951"/>
                </a:lnTo>
                <a:lnTo>
                  <a:pt x="3432" y="941"/>
                </a:lnTo>
                <a:lnTo>
                  <a:pt x="3433" y="932"/>
                </a:lnTo>
                <a:lnTo>
                  <a:pt x="3433" y="922"/>
                </a:lnTo>
                <a:lnTo>
                  <a:pt x="3433" y="913"/>
                </a:lnTo>
                <a:lnTo>
                  <a:pt x="3430" y="906"/>
                </a:lnTo>
                <a:lnTo>
                  <a:pt x="3429" y="898"/>
                </a:lnTo>
                <a:lnTo>
                  <a:pt x="3424" y="889"/>
                </a:lnTo>
                <a:lnTo>
                  <a:pt x="3418" y="880"/>
                </a:lnTo>
                <a:lnTo>
                  <a:pt x="3410" y="871"/>
                </a:lnTo>
                <a:lnTo>
                  <a:pt x="3403" y="863"/>
                </a:lnTo>
                <a:lnTo>
                  <a:pt x="3392" y="854"/>
                </a:lnTo>
                <a:lnTo>
                  <a:pt x="3381" y="846"/>
                </a:lnTo>
                <a:lnTo>
                  <a:pt x="3355" y="830"/>
                </a:lnTo>
                <a:lnTo>
                  <a:pt x="3325" y="816"/>
                </a:lnTo>
                <a:lnTo>
                  <a:pt x="3291" y="802"/>
                </a:lnTo>
                <a:lnTo>
                  <a:pt x="3252" y="790"/>
                </a:lnTo>
                <a:lnTo>
                  <a:pt x="3209" y="779"/>
                </a:lnTo>
                <a:lnTo>
                  <a:pt x="3162" y="770"/>
                </a:lnTo>
                <a:lnTo>
                  <a:pt x="3110" y="763"/>
                </a:lnTo>
                <a:lnTo>
                  <a:pt x="3056" y="757"/>
                </a:lnTo>
                <a:lnTo>
                  <a:pt x="2996" y="752"/>
                </a:lnTo>
                <a:lnTo>
                  <a:pt x="2935" y="750"/>
                </a:lnTo>
                <a:lnTo>
                  <a:pt x="2870" y="750"/>
                </a:lnTo>
                <a:lnTo>
                  <a:pt x="2801" y="753"/>
                </a:lnTo>
                <a:lnTo>
                  <a:pt x="2730" y="758"/>
                </a:lnTo>
                <a:lnTo>
                  <a:pt x="3333" y="1082"/>
                </a:lnTo>
                <a:close/>
                <a:moveTo>
                  <a:pt x="2546" y="659"/>
                </a:moveTo>
                <a:lnTo>
                  <a:pt x="2546" y="659"/>
                </a:lnTo>
                <a:lnTo>
                  <a:pt x="2631" y="648"/>
                </a:lnTo>
                <a:lnTo>
                  <a:pt x="2716" y="639"/>
                </a:lnTo>
                <a:lnTo>
                  <a:pt x="2800" y="633"/>
                </a:lnTo>
                <a:lnTo>
                  <a:pt x="2882" y="629"/>
                </a:lnTo>
                <a:lnTo>
                  <a:pt x="2961" y="629"/>
                </a:lnTo>
                <a:lnTo>
                  <a:pt x="3037" y="632"/>
                </a:lnTo>
                <a:lnTo>
                  <a:pt x="3110" y="638"/>
                </a:lnTo>
                <a:lnTo>
                  <a:pt x="3145" y="642"/>
                </a:lnTo>
                <a:lnTo>
                  <a:pt x="3180" y="647"/>
                </a:lnTo>
                <a:lnTo>
                  <a:pt x="3214" y="653"/>
                </a:lnTo>
                <a:lnTo>
                  <a:pt x="3246" y="659"/>
                </a:lnTo>
                <a:lnTo>
                  <a:pt x="3276" y="667"/>
                </a:lnTo>
                <a:lnTo>
                  <a:pt x="3305" y="676"/>
                </a:lnTo>
                <a:lnTo>
                  <a:pt x="3334" y="685"/>
                </a:lnTo>
                <a:lnTo>
                  <a:pt x="3360" y="696"/>
                </a:lnTo>
                <a:lnTo>
                  <a:pt x="3386" y="706"/>
                </a:lnTo>
                <a:lnTo>
                  <a:pt x="3410" y="718"/>
                </a:lnTo>
                <a:lnTo>
                  <a:pt x="3433" y="732"/>
                </a:lnTo>
                <a:lnTo>
                  <a:pt x="3453" y="746"/>
                </a:lnTo>
                <a:lnTo>
                  <a:pt x="3473" y="761"/>
                </a:lnTo>
                <a:lnTo>
                  <a:pt x="3489" y="776"/>
                </a:lnTo>
                <a:lnTo>
                  <a:pt x="3505" y="795"/>
                </a:lnTo>
                <a:lnTo>
                  <a:pt x="3518" y="811"/>
                </a:lnTo>
                <a:lnTo>
                  <a:pt x="3531" y="831"/>
                </a:lnTo>
                <a:lnTo>
                  <a:pt x="3540" y="851"/>
                </a:lnTo>
                <a:lnTo>
                  <a:pt x="3547" y="871"/>
                </a:lnTo>
                <a:lnTo>
                  <a:pt x="3553" y="890"/>
                </a:lnTo>
                <a:lnTo>
                  <a:pt x="3556" y="910"/>
                </a:lnTo>
                <a:lnTo>
                  <a:pt x="3558" y="930"/>
                </a:lnTo>
                <a:lnTo>
                  <a:pt x="3558" y="950"/>
                </a:lnTo>
                <a:lnTo>
                  <a:pt x="3556" y="968"/>
                </a:lnTo>
                <a:lnTo>
                  <a:pt x="3552" y="988"/>
                </a:lnTo>
                <a:lnTo>
                  <a:pt x="3546" y="1006"/>
                </a:lnTo>
                <a:lnTo>
                  <a:pt x="3540" y="1024"/>
                </a:lnTo>
                <a:lnTo>
                  <a:pt x="3531" y="1043"/>
                </a:lnTo>
                <a:lnTo>
                  <a:pt x="3520" y="1059"/>
                </a:lnTo>
                <a:lnTo>
                  <a:pt x="3509" y="1078"/>
                </a:lnTo>
                <a:lnTo>
                  <a:pt x="3496" y="1094"/>
                </a:lnTo>
                <a:lnTo>
                  <a:pt x="3482" y="1111"/>
                </a:lnTo>
                <a:lnTo>
                  <a:pt x="3467" y="1128"/>
                </a:lnTo>
                <a:lnTo>
                  <a:pt x="3450" y="1145"/>
                </a:lnTo>
                <a:lnTo>
                  <a:pt x="3652" y="1254"/>
                </a:lnTo>
                <a:lnTo>
                  <a:pt x="4767" y="855"/>
                </a:lnTo>
                <a:lnTo>
                  <a:pt x="3610" y="263"/>
                </a:lnTo>
                <a:lnTo>
                  <a:pt x="2503" y="636"/>
                </a:lnTo>
                <a:lnTo>
                  <a:pt x="2546" y="659"/>
                </a:lnTo>
                <a:close/>
                <a:moveTo>
                  <a:pt x="1790" y="1021"/>
                </a:moveTo>
                <a:lnTo>
                  <a:pt x="1790" y="1021"/>
                </a:lnTo>
                <a:lnTo>
                  <a:pt x="1734" y="1053"/>
                </a:lnTo>
                <a:lnTo>
                  <a:pt x="1685" y="1087"/>
                </a:lnTo>
                <a:lnTo>
                  <a:pt x="1662" y="1102"/>
                </a:lnTo>
                <a:lnTo>
                  <a:pt x="1641" y="1119"/>
                </a:lnTo>
                <a:lnTo>
                  <a:pt x="1623" y="1136"/>
                </a:lnTo>
                <a:lnTo>
                  <a:pt x="1605" y="1151"/>
                </a:lnTo>
                <a:lnTo>
                  <a:pt x="1589" y="1168"/>
                </a:lnTo>
                <a:lnTo>
                  <a:pt x="1574" y="1184"/>
                </a:lnTo>
                <a:lnTo>
                  <a:pt x="1562" y="1200"/>
                </a:lnTo>
                <a:lnTo>
                  <a:pt x="1551" y="1215"/>
                </a:lnTo>
                <a:lnTo>
                  <a:pt x="1544" y="1230"/>
                </a:lnTo>
                <a:lnTo>
                  <a:pt x="1536" y="1245"/>
                </a:lnTo>
                <a:lnTo>
                  <a:pt x="1532" y="1260"/>
                </a:lnTo>
                <a:lnTo>
                  <a:pt x="1529" y="1276"/>
                </a:lnTo>
                <a:lnTo>
                  <a:pt x="1529" y="1286"/>
                </a:lnTo>
                <a:lnTo>
                  <a:pt x="1530" y="1298"/>
                </a:lnTo>
                <a:lnTo>
                  <a:pt x="1533" y="1311"/>
                </a:lnTo>
                <a:lnTo>
                  <a:pt x="1538" y="1323"/>
                </a:lnTo>
                <a:lnTo>
                  <a:pt x="1545" y="1335"/>
                </a:lnTo>
                <a:lnTo>
                  <a:pt x="1554" y="1347"/>
                </a:lnTo>
                <a:lnTo>
                  <a:pt x="1567" y="1358"/>
                </a:lnTo>
                <a:lnTo>
                  <a:pt x="1582" y="1370"/>
                </a:lnTo>
                <a:lnTo>
                  <a:pt x="1599" y="1382"/>
                </a:lnTo>
                <a:lnTo>
                  <a:pt x="1618" y="1393"/>
                </a:lnTo>
                <a:lnTo>
                  <a:pt x="1641" y="1403"/>
                </a:lnTo>
                <a:lnTo>
                  <a:pt x="1667" y="1414"/>
                </a:lnTo>
                <a:lnTo>
                  <a:pt x="1696" y="1423"/>
                </a:lnTo>
                <a:lnTo>
                  <a:pt x="1728" y="1432"/>
                </a:lnTo>
                <a:lnTo>
                  <a:pt x="1764" y="1440"/>
                </a:lnTo>
                <a:lnTo>
                  <a:pt x="1804" y="1448"/>
                </a:lnTo>
                <a:lnTo>
                  <a:pt x="1842" y="1452"/>
                </a:lnTo>
                <a:lnTo>
                  <a:pt x="1882" y="1457"/>
                </a:lnTo>
                <a:lnTo>
                  <a:pt x="1923" y="1460"/>
                </a:lnTo>
                <a:lnTo>
                  <a:pt x="1965" y="1463"/>
                </a:lnTo>
                <a:lnTo>
                  <a:pt x="2008" y="1464"/>
                </a:lnTo>
                <a:lnTo>
                  <a:pt x="2052" y="1464"/>
                </a:lnTo>
                <a:lnTo>
                  <a:pt x="2098" y="1463"/>
                </a:lnTo>
                <a:lnTo>
                  <a:pt x="2144" y="1461"/>
                </a:lnTo>
                <a:lnTo>
                  <a:pt x="2191" y="1458"/>
                </a:lnTo>
                <a:lnTo>
                  <a:pt x="2238" y="1455"/>
                </a:lnTo>
                <a:lnTo>
                  <a:pt x="2335" y="1445"/>
                </a:lnTo>
                <a:lnTo>
                  <a:pt x="2433" y="1431"/>
                </a:lnTo>
                <a:lnTo>
                  <a:pt x="2530" y="1413"/>
                </a:lnTo>
                <a:lnTo>
                  <a:pt x="1790" y="1021"/>
                </a:lnTo>
                <a:close/>
                <a:moveTo>
                  <a:pt x="1408" y="1260"/>
                </a:moveTo>
                <a:lnTo>
                  <a:pt x="1408" y="1260"/>
                </a:lnTo>
                <a:lnTo>
                  <a:pt x="1411" y="1239"/>
                </a:lnTo>
                <a:lnTo>
                  <a:pt x="1417" y="1219"/>
                </a:lnTo>
                <a:lnTo>
                  <a:pt x="1423" y="1198"/>
                </a:lnTo>
                <a:lnTo>
                  <a:pt x="1433" y="1178"/>
                </a:lnTo>
                <a:lnTo>
                  <a:pt x="1443" y="1158"/>
                </a:lnTo>
                <a:lnTo>
                  <a:pt x="1455" y="1139"/>
                </a:lnTo>
                <a:lnTo>
                  <a:pt x="1471" y="1119"/>
                </a:lnTo>
                <a:lnTo>
                  <a:pt x="1486" y="1099"/>
                </a:lnTo>
                <a:lnTo>
                  <a:pt x="1503" y="1079"/>
                </a:lnTo>
                <a:lnTo>
                  <a:pt x="1521" y="1061"/>
                </a:lnTo>
                <a:lnTo>
                  <a:pt x="1542" y="1043"/>
                </a:lnTo>
                <a:lnTo>
                  <a:pt x="1564" y="1024"/>
                </a:lnTo>
                <a:lnTo>
                  <a:pt x="1586" y="1006"/>
                </a:lnTo>
                <a:lnTo>
                  <a:pt x="1611" y="988"/>
                </a:lnTo>
                <a:lnTo>
                  <a:pt x="1635" y="971"/>
                </a:lnTo>
                <a:lnTo>
                  <a:pt x="1662" y="953"/>
                </a:lnTo>
                <a:lnTo>
                  <a:pt x="1623" y="933"/>
                </a:lnTo>
                <a:lnTo>
                  <a:pt x="356" y="1359"/>
                </a:lnTo>
                <a:lnTo>
                  <a:pt x="1562" y="2002"/>
                </a:lnTo>
                <a:lnTo>
                  <a:pt x="2803" y="1557"/>
                </a:lnTo>
                <a:lnTo>
                  <a:pt x="2695" y="1499"/>
                </a:lnTo>
                <a:lnTo>
                  <a:pt x="2634" y="1515"/>
                </a:lnTo>
                <a:lnTo>
                  <a:pt x="2573" y="1528"/>
                </a:lnTo>
                <a:lnTo>
                  <a:pt x="2514" y="1539"/>
                </a:lnTo>
                <a:lnTo>
                  <a:pt x="2454" y="1550"/>
                </a:lnTo>
                <a:lnTo>
                  <a:pt x="2395" y="1559"/>
                </a:lnTo>
                <a:lnTo>
                  <a:pt x="2337" y="1566"/>
                </a:lnTo>
                <a:lnTo>
                  <a:pt x="2281" y="1574"/>
                </a:lnTo>
                <a:lnTo>
                  <a:pt x="2224" y="1579"/>
                </a:lnTo>
                <a:lnTo>
                  <a:pt x="2169" y="1582"/>
                </a:lnTo>
                <a:lnTo>
                  <a:pt x="2116" y="1585"/>
                </a:lnTo>
                <a:lnTo>
                  <a:pt x="2064" y="1586"/>
                </a:lnTo>
                <a:lnTo>
                  <a:pt x="2014" y="1586"/>
                </a:lnTo>
                <a:lnTo>
                  <a:pt x="1964" y="1585"/>
                </a:lnTo>
                <a:lnTo>
                  <a:pt x="1917" y="1582"/>
                </a:lnTo>
                <a:lnTo>
                  <a:pt x="1871" y="1579"/>
                </a:lnTo>
                <a:lnTo>
                  <a:pt x="1827" y="1574"/>
                </a:lnTo>
                <a:lnTo>
                  <a:pt x="1784" y="1568"/>
                </a:lnTo>
                <a:lnTo>
                  <a:pt x="1746" y="1560"/>
                </a:lnTo>
                <a:lnTo>
                  <a:pt x="1708" y="1551"/>
                </a:lnTo>
                <a:lnTo>
                  <a:pt x="1672" y="1542"/>
                </a:lnTo>
                <a:lnTo>
                  <a:pt x="1635" y="1531"/>
                </a:lnTo>
                <a:lnTo>
                  <a:pt x="1602" y="1518"/>
                </a:lnTo>
                <a:lnTo>
                  <a:pt x="1570" y="1504"/>
                </a:lnTo>
                <a:lnTo>
                  <a:pt x="1539" y="1487"/>
                </a:lnTo>
                <a:lnTo>
                  <a:pt x="1510" y="1469"/>
                </a:lnTo>
                <a:lnTo>
                  <a:pt x="1486" y="1451"/>
                </a:lnTo>
                <a:lnTo>
                  <a:pt x="1463" y="1429"/>
                </a:lnTo>
                <a:lnTo>
                  <a:pt x="1454" y="1417"/>
                </a:lnTo>
                <a:lnTo>
                  <a:pt x="1445" y="1405"/>
                </a:lnTo>
                <a:lnTo>
                  <a:pt x="1436" y="1393"/>
                </a:lnTo>
                <a:lnTo>
                  <a:pt x="1428" y="1381"/>
                </a:lnTo>
                <a:lnTo>
                  <a:pt x="1422" y="1367"/>
                </a:lnTo>
                <a:lnTo>
                  <a:pt x="1417" y="1353"/>
                </a:lnTo>
                <a:lnTo>
                  <a:pt x="1413" y="1340"/>
                </a:lnTo>
                <a:lnTo>
                  <a:pt x="1410" y="1324"/>
                </a:lnTo>
                <a:lnTo>
                  <a:pt x="1407" y="1309"/>
                </a:lnTo>
                <a:lnTo>
                  <a:pt x="1407" y="1294"/>
                </a:lnTo>
                <a:lnTo>
                  <a:pt x="1407" y="1277"/>
                </a:lnTo>
                <a:lnTo>
                  <a:pt x="1408" y="1260"/>
                </a:lnTo>
                <a:close/>
                <a:moveTo>
                  <a:pt x="4044" y="2813"/>
                </a:moveTo>
                <a:lnTo>
                  <a:pt x="4044" y="2813"/>
                </a:lnTo>
                <a:lnTo>
                  <a:pt x="3992" y="2802"/>
                </a:lnTo>
                <a:lnTo>
                  <a:pt x="3945" y="2790"/>
                </a:lnTo>
                <a:lnTo>
                  <a:pt x="3899" y="2778"/>
                </a:lnTo>
                <a:lnTo>
                  <a:pt x="3859" y="2766"/>
                </a:lnTo>
                <a:lnTo>
                  <a:pt x="3821" y="2752"/>
                </a:lnTo>
                <a:lnTo>
                  <a:pt x="3788" y="2740"/>
                </a:lnTo>
                <a:lnTo>
                  <a:pt x="3759" y="2726"/>
                </a:lnTo>
                <a:lnTo>
                  <a:pt x="3731" y="2714"/>
                </a:lnTo>
                <a:lnTo>
                  <a:pt x="3709" y="2700"/>
                </a:lnTo>
                <a:lnTo>
                  <a:pt x="3690" y="2687"/>
                </a:lnTo>
                <a:lnTo>
                  <a:pt x="3674" y="2673"/>
                </a:lnTo>
                <a:lnTo>
                  <a:pt x="3661" y="2659"/>
                </a:lnTo>
                <a:lnTo>
                  <a:pt x="3652" y="2646"/>
                </a:lnTo>
                <a:lnTo>
                  <a:pt x="3648" y="2632"/>
                </a:lnTo>
                <a:lnTo>
                  <a:pt x="3645" y="2618"/>
                </a:lnTo>
                <a:lnTo>
                  <a:pt x="3646" y="2605"/>
                </a:lnTo>
                <a:lnTo>
                  <a:pt x="3649" y="2591"/>
                </a:lnTo>
                <a:lnTo>
                  <a:pt x="3657" y="2577"/>
                </a:lnTo>
                <a:lnTo>
                  <a:pt x="3668" y="2562"/>
                </a:lnTo>
                <a:lnTo>
                  <a:pt x="3681" y="2548"/>
                </a:lnTo>
                <a:lnTo>
                  <a:pt x="3698" y="2536"/>
                </a:lnTo>
                <a:lnTo>
                  <a:pt x="3718" y="2522"/>
                </a:lnTo>
                <a:lnTo>
                  <a:pt x="3741" y="2509"/>
                </a:lnTo>
                <a:lnTo>
                  <a:pt x="3766" y="2495"/>
                </a:lnTo>
                <a:lnTo>
                  <a:pt x="3795" y="2483"/>
                </a:lnTo>
                <a:lnTo>
                  <a:pt x="3827" y="2469"/>
                </a:lnTo>
                <a:lnTo>
                  <a:pt x="3861" y="2457"/>
                </a:lnTo>
                <a:lnTo>
                  <a:pt x="3899" y="2445"/>
                </a:lnTo>
                <a:lnTo>
                  <a:pt x="3939" y="2432"/>
                </a:lnTo>
                <a:lnTo>
                  <a:pt x="3981" y="2420"/>
                </a:lnTo>
                <a:lnTo>
                  <a:pt x="4027" y="2408"/>
                </a:lnTo>
                <a:lnTo>
                  <a:pt x="4076" y="2397"/>
                </a:lnTo>
                <a:lnTo>
                  <a:pt x="4133" y="2385"/>
                </a:lnTo>
                <a:lnTo>
                  <a:pt x="4193" y="2375"/>
                </a:lnTo>
                <a:lnTo>
                  <a:pt x="4254" y="2366"/>
                </a:lnTo>
                <a:lnTo>
                  <a:pt x="4315" y="2358"/>
                </a:lnTo>
                <a:lnTo>
                  <a:pt x="4377" y="2352"/>
                </a:lnTo>
                <a:lnTo>
                  <a:pt x="4438" y="2347"/>
                </a:lnTo>
                <a:lnTo>
                  <a:pt x="4500" y="2344"/>
                </a:lnTo>
                <a:lnTo>
                  <a:pt x="4563" y="2343"/>
                </a:lnTo>
                <a:lnTo>
                  <a:pt x="4624" y="2343"/>
                </a:lnTo>
                <a:lnTo>
                  <a:pt x="4685" y="2343"/>
                </a:lnTo>
                <a:lnTo>
                  <a:pt x="4745" y="2346"/>
                </a:lnTo>
                <a:lnTo>
                  <a:pt x="4805" y="2349"/>
                </a:lnTo>
                <a:lnTo>
                  <a:pt x="4864" y="2353"/>
                </a:lnTo>
                <a:lnTo>
                  <a:pt x="4921" y="2359"/>
                </a:lnTo>
                <a:lnTo>
                  <a:pt x="4977" y="2366"/>
                </a:lnTo>
                <a:lnTo>
                  <a:pt x="5032" y="2375"/>
                </a:lnTo>
                <a:lnTo>
                  <a:pt x="4044" y="2813"/>
                </a:lnTo>
                <a:close/>
                <a:moveTo>
                  <a:pt x="2672" y="3466"/>
                </a:moveTo>
                <a:lnTo>
                  <a:pt x="1559" y="3862"/>
                </a:lnTo>
                <a:lnTo>
                  <a:pt x="0" y="3041"/>
                </a:lnTo>
                <a:lnTo>
                  <a:pt x="0" y="2921"/>
                </a:lnTo>
                <a:lnTo>
                  <a:pt x="1568" y="3748"/>
                </a:lnTo>
                <a:lnTo>
                  <a:pt x="2672" y="3353"/>
                </a:lnTo>
                <a:lnTo>
                  <a:pt x="2672" y="3466"/>
                </a:lnTo>
                <a:close/>
                <a:moveTo>
                  <a:pt x="1544" y="2533"/>
                </a:moveTo>
                <a:lnTo>
                  <a:pt x="76" y="1761"/>
                </a:lnTo>
                <a:lnTo>
                  <a:pt x="76" y="1641"/>
                </a:lnTo>
                <a:lnTo>
                  <a:pt x="1544" y="2413"/>
                </a:lnTo>
                <a:lnTo>
                  <a:pt x="1544" y="2533"/>
                </a:lnTo>
                <a:close/>
                <a:moveTo>
                  <a:pt x="1430" y="3002"/>
                </a:moveTo>
                <a:lnTo>
                  <a:pt x="88" y="2295"/>
                </a:lnTo>
                <a:lnTo>
                  <a:pt x="88" y="2175"/>
                </a:lnTo>
                <a:lnTo>
                  <a:pt x="1430" y="2882"/>
                </a:lnTo>
                <a:lnTo>
                  <a:pt x="1430" y="3002"/>
                </a:lnTo>
                <a:close/>
              </a:path>
            </a:pathLst>
          </a:custGeom>
          <a:solidFill>
            <a:srgbClr val="262626"/>
          </a:solidFill>
          <a:ln w="9525">
            <a:solidFill>
              <a:schemeClr val="bg1"/>
            </a:solidFill>
            <a:round/>
            <a:headEnd/>
            <a:tailEnd/>
          </a:ln>
        </p:spPr>
        <p:txBody>
          <a:bodyPr/>
          <a:lstStyle/>
          <a:p>
            <a:pPr defTabSz="685434">
              <a:defRPr/>
            </a:pPr>
            <a:endParaRPr lang="de-DE" sz="900" kern="0">
              <a:solidFill>
                <a:srgbClr val="FFFFFF"/>
              </a:solidFill>
              <a:latin typeface="EYInterstate Light"/>
            </a:endParaRPr>
          </a:p>
        </p:txBody>
      </p:sp>
      <p:sp>
        <p:nvSpPr>
          <p:cNvPr id="27" name="Oval 26">
            <a:extLst>
              <a:ext uri="{FF2B5EF4-FFF2-40B4-BE49-F238E27FC236}">
                <a16:creationId xmlns:a16="http://schemas.microsoft.com/office/drawing/2014/main" id="{EE5651D2-9F02-4794-880E-F8126F906A98}"/>
              </a:ext>
            </a:extLst>
          </p:cNvPr>
          <p:cNvSpPr/>
          <p:nvPr/>
        </p:nvSpPr>
        <p:spPr>
          <a:xfrm>
            <a:off x="7089129" y="4930208"/>
            <a:ext cx="718189" cy="664814"/>
          </a:xfrm>
          <a:prstGeom prst="ellipse">
            <a:avLst/>
          </a:prstGeom>
          <a:noFill/>
          <a:ln w="12700" cap="flat" cmpd="sng" algn="ctr">
            <a:solidFill>
              <a:schemeClr val="bg1"/>
            </a:solidFill>
            <a:prstDash val="dash"/>
            <a:tailEnd type="none"/>
          </a:ln>
          <a:effectLst/>
        </p:spPr>
        <p:txBody>
          <a:bodyPr rtlCol="0" anchor="t" anchorCtr="0"/>
          <a:lstStyle/>
          <a:p>
            <a:pPr algn="ctr" defTabSz="685434">
              <a:defRPr/>
            </a:pPr>
            <a:endParaRPr lang="en-IN" sz="900" kern="0" dirty="0">
              <a:solidFill>
                <a:srgbClr val="FFFFFF"/>
              </a:solidFill>
              <a:latin typeface="Arial"/>
            </a:endParaRPr>
          </a:p>
        </p:txBody>
      </p:sp>
      <p:sp>
        <p:nvSpPr>
          <p:cNvPr id="28" name="Freeform 66">
            <a:extLst>
              <a:ext uri="{FF2B5EF4-FFF2-40B4-BE49-F238E27FC236}">
                <a16:creationId xmlns:a16="http://schemas.microsoft.com/office/drawing/2014/main" id="{A70F9C73-87B1-4A95-9B94-7BED7B6C9C87}"/>
              </a:ext>
            </a:extLst>
          </p:cNvPr>
          <p:cNvSpPr>
            <a:spLocks noEditPoints="1"/>
          </p:cNvSpPr>
          <p:nvPr/>
        </p:nvSpPr>
        <p:spPr bwMode="auto">
          <a:xfrm>
            <a:off x="7290099" y="5062090"/>
            <a:ext cx="353400" cy="407424"/>
          </a:xfrm>
          <a:custGeom>
            <a:avLst/>
            <a:gdLst>
              <a:gd name="T0" fmla="*/ 2147483647 w 3426"/>
              <a:gd name="T1" fmla="*/ 2147483647 h 4763"/>
              <a:gd name="T2" fmla="*/ 2147483647 w 3426"/>
              <a:gd name="T3" fmla="*/ 2147483647 h 4763"/>
              <a:gd name="T4" fmla="*/ 2147483647 w 3426"/>
              <a:gd name="T5" fmla="*/ 2147483647 h 4763"/>
              <a:gd name="T6" fmla="*/ 2147483647 w 3426"/>
              <a:gd name="T7" fmla="*/ 2147483647 h 4763"/>
              <a:gd name="T8" fmla="*/ 2147483647 w 3426"/>
              <a:gd name="T9" fmla="*/ 2147483647 h 4763"/>
              <a:gd name="T10" fmla="*/ 2147483647 w 3426"/>
              <a:gd name="T11" fmla="*/ 2147483647 h 4763"/>
              <a:gd name="T12" fmla="*/ 2147483647 w 3426"/>
              <a:gd name="T13" fmla="*/ 2147483647 h 4763"/>
              <a:gd name="T14" fmla="*/ 2147483647 w 3426"/>
              <a:gd name="T15" fmla="*/ 2147483647 h 4763"/>
              <a:gd name="T16" fmla="*/ 2147483647 w 3426"/>
              <a:gd name="T17" fmla="*/ 2147483647 h 4763"/>
              <a:gd name="T18" fmla="*/ 2147483647 w 3426"/>
              <a:gd name="T19" fmla="*/ 2147483647 h 4763"/>
              <a:gd name="T20" fmla="*/ 2147483647 w 3426"/>
              <a:gd name="T21" fmla="*/ 2147483647 h 4763"/>
              <a:gd name="T22" fmla="*/ 2147483647 w 3426"/>
              <a:gd name="T23" fmla="*/ 2147483647 h 4763"/>
              <a:gd name="T24" fmla="*/ 2147483647 w 3426"/>
              <a:gd name="T25" fmla="*/ 2147483647 h 4763"/>
              <a:gd name="T26" fmla="*/ 2147483647 w 3426"/>
              <a:gd name="T27" fmla="*/ 2147483647 h 4763"/>
              <a:gd name="T28" fmla="*/ 2147483647 w 3426"/>
              <a:gd name="T29" fmla="*/ 2147483647 h 4763"/>
              <a:gd name="T30" fmla="*/ 2147483647 w 3426"/>
              <a:gd name="T31" fmla="*/ 2147483647 h 4763"/>
              <a:gd name="T32" fmla="*/ 2147483647 w 3426"/>
              <a:gd name="T33" fmla="*/ 2147483647 h 4763"/>
              <a:gd name="T34" fmla="*/ 2147483647 w 3426"/>
              <a:gd name="T35" fmla="*/ 2147483647 h 4763"/>
              <a:gd name="T36" fmla="*/ 2147483647 w 3426"/>
              <a:gd name="T37" fmla="*/ 2147483647 h 4763"/>
              <a:gd name="T38" fmla="*/ 2147483647 w 3426"/>
              <a:gd name="T39" fmla="*/ 2147483647 h 4763"/>
              <a:gd name="T40" fmla="*/ 2147483647 w 3426"/>
              <a:gd name="T41" fmla="*/ 2147483647 h 4763"/>
              <a:gd name="T42" fmla="*/ 2147483647 w 3426"/>
              <a:gd name="T43" fmla="*/ 2147483647 h 4763"/>
              <a:gd name="T44" fmla="*/ 2147483647 w 3426"/>
              <a:gd name="T45" fmla="*/ 2147483647 h 4763"/>
              <a:gd name="T46" fmla="*/ 2147483647 w 3426"/>
              <a:gd name="T47" fmla="*/ 2147483647 h 4763"/>
              <a:gd name="T48" fmla="*/ 2147483647 w 3426"/>
              <a:gd name="T49" fmla="*/ 2147483647 h 4763"/>
              <a:gd name="T50" fmla="*/ 2147483647 w 3426"/>
              <a:gd name="T51" fmla="*/ 2147483647 h 4763"/>
              <a:gd name="T52" fmla="*/ 2147483647 w 3426"/>
              <a:gd name="T53" fmla="*/ 2147483647 h 4763"/>
              <a:gd name="T54" fmla="*/ 2147483647 w 3426"/>
              <a:gd name="T55" fmla="*/ 2147483647 h 4763"/>
              <a:gd name="T56" fmla="*/ 2147483647 w 3426"/>
              <a:gd name="T57" fmla="*/ 2147483647 h 4763"/>
              <a:gd name="T58" fmla="*/ 2147483647 w 3426"/>
              <a:gd name="T59" fmla="*/ 2147483647 h 4763"/>
              <a:gd name="T60" fmla="*/ 2147483647 w 3426"/>
              <a:gd name="T61" fmla="*/ 2147483647 h 4763"/>
              <a:gd name="T62" fmla="*/ 2147483647 w 3426"/>
              <a:gd name="T63" fmla="*/ 2147483647 h 4763"/>
              <a:gd name="T64" fmla="*/ 2147483647 w 3426"/>
              <a:gd name="T65" fmla="*/ 2147483647 h 4763"/>
              <a:gd name="T66" fmla="*/ 2147483647 w 3426"/>
              <a:gd name="T67" fmla="*/ 2147483647 h 4763"/>
              <a:gd name="T68" fmla="*/ 2147483647 w 3426"/>
              <a:gd name="T69" fmla="*/ 2147483647 h 4763"/>
              <a:gd name="T70" fmla="*/ 2147483647 w 3426"/>
              <a:gd name="T71" fmla="*/ 2147483647 h 4763"/>
              <a:gd name="T72" fmla="*/ 2147483647 w 3426"/>
              <a:gd name="T73" fmla="*/ 2147483647 h 4763"/>
              <a:gd name="T74" fmla="*/ 2147483647 w 3426"/>
              <a:gd name="T75" fmla="*/ 2147483647 h 4763"/>
              <a:gd name="T76" fmla="*/ 2147483647 w 3426"/>
              <a:gd name="T77" fmla="*/ 2147483647 h 4763"/>
              <a:gd name="T78" fmla="*/ 2147483647 w 3426"/>
              <a:gd name="T79" fmla="*/ 2147483647 h 4763"/>
              <a:gd name="T80" fmla="*/ 2147483647 w 3426"/>
              <a:gd name="T81" fmla="*/ 2147483647 h 4763"/>
              <a:gd name="T82" fmla="*/ 0 w 3426"/>
              <a:gd name="T83" fmla="*/ 2147483647 h 4763"/>
              <a:gd name="T84" fmla="*/ 0 w 3426"/>
              <a:gd name="T85" fmla="*/ 0 h 4763"/>
              <a:gd name="T86" fmla="*/ 2147483647 w 3426"/>
              <a:gd name="T87" fmla="*/ 0 h 4763"/>
              <a:gd name="T88" fmla="*/ 2147483647 w 3426"/>
              <a:gd name="T89" fmla="*/ 2147483647 h 4763"/>
              <a:gd name="T90" fmla="*/ 2147483647 w 3426"/>
              <a:gd name="T91" fmla="*/ 2147483647 h 4763"/>
              <a:gd name="T92" fmla="*/ 2147483647 w 3426"/>
              <a:gd name="T93" fmla="*/ 2147483647 h 4763"/>
              <a:gd name="T94" fmla="*/ 2147483647 w 3426"/>
              <a:gd name="T95" fmla="*/ 2147483647 h 4763"/>
              <a:gd name="T96" fmla="*/ 2147483647 w 3426"/>
              <a:gd name="T97" fmla="*/ 2147483647 h 4763"/>
              <a:gd name="T98" fmla="*/ 2147483647 w 3426"/>
              <a:gd name="T99" fmla="*/ 2147483647 h 4763"/>
              <a:gd name="T100" fmla="*/ 2147483647 w 3426"/>
              <a:gd name="T101" fmla="*/ 2147483647 h 4763"/>
              <a:gd name="T102" fmla="*/ 2147483647 w 3426"/>
              <a:gd name="T103" fmla="*/ 2147483647 h 4763"/>
              <a:gd name="T104" fmla="*/ 2147483647 w 3426"/>
              <a:gd name="T105" fmla="*/ 2147483647 h 476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426"/>
              <a:gd name="T160" fmla="*/ 0 h 4763"/>
              <a:gd name="T161" fmla="*/ 3426 w 3426"/>
              <a:gd name="T162" fmla="*/ 4763 h 476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426" h="4763">
                <a:moveTo>
                  <a:pt x="2975" y="2835"/>
                </a:moveTo>
                <a:lnTo>
                  <a:pt x="2759" y="2835"/>
                </a:lnTo>
                <a:lnTo>
                  <a:pt x="2579" y="2529"/>
                </a:lnTo>
                <a:lnTo>
                  <a:pt x="2399" y="2835"/>
                </a:lnTo>
                <a:lnTo>
                  <a:pt x="2182" y="2835"/>
                </a:lnTo>
                <a:lnTo>
                  <a:pt x="2470" y="2371"/>
                </a:lnTo>
                <a:lnTo>
                  <a:pt x="2196" y="1928"/>
                </a:lnTo>
                <a:lnTo>
                  <a:pt x="2412" y="1928"/>
                </a:lnTo>
                <a:lnTo>
                  <a:pt x="2579" y="2214"/>
                </a:lnTo>
                <a:lnTo>
                  <a:pt x="2746" y="1928"/>
                </a:lnTo>
                <a:lnTo>
                  <a:pt x="2962" y="1928"/>
                </a:lnTo>
                <a:lnTo>
                  <a:pt x="2686" y="2371"/>
                </a:lnTo>
                <a:lnTo>
                  <a:pt x="2975" y="2835"/>
                </a:lnTo>
                <a:close/>
                <a:moveTo>
                  <a:pt x="1733" y="2460"/>
                </a:moveTo>
                <a:lnTo>
                  <a:pt x="1630" y="2165"/>
                </a:lnTo>
                <a:lnTo>
                  <a:pt x="1526" y="2460"/>
                </a:lnTo>
                <a:lnTo>
                  <a:pt x="1733" y="2460"/>
                </a:lnTo>
                <a:close/>
                <a:moveTo>
                  <a:pt x="2065" y="2835"/>
                </a:moveTo>
                <a:lnTo>
                  <a:pt x="1867" y="2835"/>
                </a:lnTo>
                <a:lnTo>
                  <a:pt x="1796" y="2633"/>
                </a:lnTo>
                <a:lnTo>
                  <a:pt x="1465" y="2633"/>
                </a:lnTo>
                <a:lnTo>
                  <a:pt x="1392" y="2835"/>
                </a:lnTo>
                <a:lnTo>
                  <a:pt x="1199" y="2835"/>
                </a:lnTo>
                <a:lnTo>
                  <a:pt x="1546" y="1928"/>
                </a:lnTo>
                <a:lnTo>
                  <a:pt x="1721" y="1928"/>
                </a:lnTo>
                <a:lnTo>
                  <a:pt x="2065" y="2835"/>
                </a:lnTo>
                <a:close/>
                <a:moveTo>
                  <a:pt x="862" y="2107"/>
                </a:moveTo>
                <a:lnTo>
                  <a:pt x="862" y="2835"/>
                </a:lnTo>
                <a:lnTo>
                  <a:pt x="679" y="2835"/>
                </a:lnTo>
                <a:lnTo>
                  <a:pt x="679" y="2107"/>
                </a:lnTo>
                <a:lnTo>
                  <a:pt x="419" y="2107"/>
                </a:lnTo>
                <a:lnTo>
                  <a:pt x="419" y="1928"/>
                </a:lnTo>
                <a:lnTo>
                  <a:pt x="1120" y="1928"/>
                </a:lnTo>
                <a:lnTo>
                  <a:pt x="1120" y="2107"/>
                </a:lnTo>
                <a:lnTo>
                  <a:pt x="862" y="2107"/>
                </a:lnTo>
                <a:close/>
                <a:moveTo>
                  <a:pt x="193" y="193"/>
                </a:moveTo>
                <a:lnTo>
                  <a:pt x="193" y="4570"/>
                </a:lnTo>
                <a:lnTo>
                  <a:pt x="3233" y="4570"/>
                </a:lnTo>
                <a:lnTo>
                  <a:pt x="3233" y="1286"/>
                </a:lnTo>
                <a:lnTo>
                  <a:pt x="3426" y="1286"/>
                </a:lnTo>
                <a:lnTo>
                  <a:pt x="3426" y="4763"/>
                </a:lnTo>
                <a:lnTo>
                  <a:pt x="0" y="4763"/>
                </a:lnTo>
                <a:lnTo>
                  <a:pt x="0" y="0"/>
                </a:lnTo>
                <a:lnTo>
                  <a:pt x="2534" y="0"/>
                </a:lnTo>
                <a:lnTo>
                  <a:pt x="3426" y="892"/>
                </a:lnTo>
                <a:lnTo>
                  <a:pt x="3426" y="1092"/>
                </a:lnTo>
                <a:lnTo>
                  <a:pt x="2342" y="1092"/>
                </a:lnTo>
                <a:lnTo>
                  <a:pt x="2342" y="193"/>
                </a:lnTo>
                <a:lnTo>
                  <a:pt x="193" y="193"/>
                </a:lnTo>
                <a:close/>
                <a:moveTo>
                  <a:pt x="3160" y="899"/>
                </a:moveTo>
                <a:lnTo>
                  <a:pt x="2535" y="274"/>
                </a:lnTo>
                <a:lnTo>
                  <a:pt x="2535" y="899"/>
                </a:lnTo>
                <a:lnTo>
                  <a:pt x="3160" y="899"/>
                </a:lnTo>
                <a:close/>
              </a:path>
            </a:pathLst>
          </a:custGeom>
          <a:solidFill>
            <a:srgbClr val="262626"/>
          </a:solidFill>
          <a:ln w="9525">
            <a:solidFill>
              <a:schemeClr val="bg1"/>
            </a:solidFill>
            <a:round/>
            <a:headEnd/>
            <a:tailEnd/>
          </a:ln>
        </p:spPr>
        <p:txBody>
          <a:bodyPr/>
          <a:lstStyle/>
          <a:p>
            <a:pPr defTabSz="685434">
              <a:defRPr/>
            </a:pPr>
            <a:endParaRPr lang="de-DE" sz="900" kern="0">
              <a:solidFill>
                <a:srgbClr val="FFFFFF"/>
              </a:solidFill>
              <a:latin typeface="EYInterstate Light"/>
            </a:endParaRPr>
          </a:p>
        </p:txBody>
      </p:sp>
      <p:cxnSp>
        <p:nvCxnSpPr>
          <p:cNvPr id="29" name="Straight Arrow Connector 28">
            <a:extLst>
              <a:ext uri="{FF2B5EF4-FFF2-40B4-BE49-F238E27FC236}">
                <a16:creationId xmlns:a16="http://schemas.microsoft.com/office/drawing/2014/main" id="{57E098FC-F6DE-425C-BE1C-434F93985600}"/>
              </a:ext>
            </a:extLst>
          </p:cNvPr>
          <p:cNvCxnSpPr>
            <a:cxnSpLocks/>
          </p:cNvCxnSpPr>
          <p:nvPr/>
        </p:nvCxnSpPr>
        <p:spPr>
          <a:xfrm>
            <a:off x="7934463" y="4930208"/>
            <a:ext cx="0" cy="664814"/>
          </a:xfrm>
          <a:prstGeom prst="straightConnector1">
            <a:avLst/>
          </a:prstGeom>
          <a:ln w="38100">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30" name="Freeform 48">
            <a:extLst>
              <a:ext uri="{FF2B5EF4-FFF2-40B4-BE49-F238E27FC236}">
                <a16:creationId xmlns:a16="http://schemas.microsoft.com/office/drawing/2014/main" id="{E29653CF-C038-4905-ACFE-9020055423D5}"/>
              </a:ext>
            </a:extLst>
          </p:cNvPr>
          <p:cNvSpPr>
            <a:spLocks noChangeAspect="1" noEditPoints="1"/>
          </p:cNvSpPr>
          <p:nvPr/>
        </p:nvSpPr>
        <p:spPr bwMode="auto">
          <a:xfrm>
            <a:off x="4119726" y="5025937"/>
            <a:ext cx="413650" cy="451387"/>
          </a:xfrm>
          <a:custGeom>
            <a:avLst/>
            <a:gdLst>
              <a:gd name="T0" fmla="*/ 2501 w 3264"/>
              <a:gd name="T1" fmla="*/ 1245 h 2532"/>
              <a:gd name="T2" fmla="*/ 1902 w 3264"/>
              <a:gd name="T3" fmla="*/ 1414 h 2532"/>
              <a:gd name="T4" fmla="*/ 1337 w 3264"/>
              <a:gd name="T5" fmla="*/ 1360 h 2532"/>
              <a:gd name="T6" fmla="*/ 1136 w 3264"/>
              <a:gd name="T7" fmla="*/ 1289 h 2532"/>
              <a:gd name="T8" fmla="*/ 929 w 3264"/>
              <a:gd name="T9" fmla="*/ 1286 h 2532"/>
              <a:gd name="T10" fmla="*/ 673 w 3264"/>
              <a:gd name="T11" fmla="*/ 1374 h 2532"/>
              <a:gd name="T12" fmla="*/ 643 w 3264"/>
              <a:gd name="T13" fmla="*/ 1514 h 2532"/>
              <a:gd name="T14" fmla="*/ 897 w 3264"/>
              <a:gd name="T15" fmla="*/ 1393 h 2532"/>
              <a:gd name="T16" fmla="*/ 1101 w 3264"/>
              <a:gd name="T17" fmla="*/ 1385 h 2532"/>
              <a:gd name="T18" fmla="*/ 1279 w 3264"/>
              <a:gd name="T19" fmla="*/ 1442 h 2532"/>
              <a:gd name="T20" fmla="*/ 1822 w 3264"/>
              <a:gd name="T21" fmla="*/ 1509 h 2532"/>
              <a:gd name="T22" fmla="*/ 1831 w 3264"/>
              <a:gd name="T23" fmla="*/ 1604 h 2532"/>
              <a:gd name="T24" fmla="*/ 1735 w 3264"/>
              <a:gd name="T25" fmla="*/ 1706 h 2532"/>
              <a:gd name="T26" fmla="*/ 1646 w 3264"/>
              <a:gd name="T27" fmla="*/ 1733 h 2532"/>
              <a:gd name="T28" fmla="*/ 1672 w 3264"/>
              <a:gd name="T29" fmla="*/ 1781 h 2532"/>
              <a:gd name="T30" fmla="*/ 1816 w 3264"/>
              <a:gd name="T31" fmla="*/ 1704 h 2532"/>
              <a:gd name="T32" fmla="*/ 1886 w 3264"/>
              <a:gd name="T33" fmla="*/ 1588 h 2532"/>
              <a:gd name="T34" fmla="*/ 2501 w 3264"/>
              <a:gd name="T35" fmla="*/ 1344 h 2532"/>
              <a:gd name="T36" fmla="*/ 1962 w 3264"/>
              <a:gd name="T37" fmla="*/ 1879 h 2532"/>
              <a:gd name="T38" fmla="*/ 1736 w 3264"/>
              <a:gd name="T39" fmla="*/ 2010 h 2532"/>
              <a:gd name="T40" fmla="*/ 1638 w 3264"/>
              <a:gd name="T41" fmla="*/ 2133 h 2532"/>
              <a:gd name="T42" fmla="*/ 1810 w 3264"/>
              <a:gd name="T43" fmla="*/ 2087 h 2532"/>
              <a:gd name="T44" fmla="*/ 2670 w 3264"/>
              <a:gd name="T45" fmla="*/ 1409 h 2532"/>
              <a:gd name="T46" fmla="*/ 2643 w 3264"/>
              <a:gd name="T47" fmla="*/ 1287 h 2532"/>
              <a:gd name="T48" fmla="*/ 29 w 3264"/>
              <a:gd name="T49" fmla="*/ 1360 h 2532"/>
              <a:gd name="T50" fmla="*/ 1 w 3264"/>
              <a:gd name="T51" fmla="*/ 1414 h 2532"/>
              <a:gd name="T52" fmla="*/ 3063 w 3264"/>
              <a:gd name="T53" fmla="*/ 1115 h 2532"/>
              <a:gd name="T54" fmla="*/ 2963 w 3264"/>
              <a:gd name="T55" fmla="*/ 1016 h 2532"/>
              <a:gd name="T56" fmla="*/ 2412 w 3264"/>
              <a:gd name="T57" fmla="*/ 450 h 2532"/>
              <a:gd name="T58" fmla="*/ 2239 w 3264"/>
              <a:gd name="T59" fmla="*/ 391 h 2532"/>
              <a:gd name="T60" fmla="*/ 2029 w 3264"/>
              <a:gd name="T61" fmla="*/ 370 h 2532"/>
              <a:gd name="T62" fmla="*/ 1796 w 3264"/>
              <a:gd name="T63" fmla="*/ 396 h 2532"/>
              <a:gd name="T64" fmla="*/ 1629 w 3264"/>
              <a:gd name="T65" fmla="*/ 460 h 2532"/>
              <a:gd name="T66" fmla="*/ 1507 w 3264"/>
              <a:gd name="T67" fmla="*/ 568 h 2532"/>
              <a:gd name="T68" fmla="*/ 1483 w 3264"/>
              <a:gd name="T69" fmla="*/ 692 h 2532"/>
              <a:gd name="T70" fmla="*/ 1565 w 3264"/>
              <a:gd name="T71" fmla="*/ 817 h 2532"/>
              <a:gd name="T72" fmla="*/ 1707 w 3264"/>
              <a:gd name="T73" fmla="*/ 896 h 2532"/>
              <a:gd name="T74" fmla="*/ 1921 w 3264"/>
              <a:gd name="T75" fmla="*/ 946 h 2532"/>
              <a:gd name="T76" fmla="*/ 2137 w 3264"/>
              <a:gd name="T77" fmla="*/ 946 h 2532"/>
              <a:gd name="T78" fmla="*/ 2352 w 3264"/>
              <a:gd name="T79" fmla="*/ 896 h 2532"/>
              <a:gd name="T80" fmla="*/ 2494 w 3264"/>
              <a:gd name="T81" fmla="*/ 817 h 2532"/>
              <a:gd name="T82" fmla="*/ 2575 w 3264"/>
              <a:gd name="T83" fmla="*/ 692 h 2532"/>
              <a:gd name="T84" fmla="*/ 2552 w 3264"/>
              <a:gd name="T85" fmla="*/ 568 h 2532"/>
              <a:gd name="T86" fmla="*/ 2430 w 3264"/>
              <a:gd name="T87" fmla="*/ 460 h 2532"/>
              <a:gd name="T88" fmla="*/ 2273 w 3264"/>
              <a:gd name="T89" fmla="*/ 870 h 2532"/>
              <a:gd name="T90" fmla="*/ 2004 w 3264"/>
              <a:gd name="T91" fmla="*/ 901 h 2532"/>
              <a:gd name="T92" fmla="*/ 1724 w 3264"/>
              <a:gd name="T93" fmla="*/ 850 h 2532"/>
              <a:gd name="T94" fmla="*/ 1597 w 3264"/>
              <a:gd name="T95" fmla="*/ 779 h 2532"/>
              <a:gd name="T96" fmla="*/ 1532 w 3264"/>
              <a:gd name="T97" fmla="*/ 682 h 2532"/>
              <a:gd name="T98" fmla="*/ 1550 w 3264"/>
              <a:gd name="T99" fmla="*/ 594 h 2532"/>
              <a:gd name="T100" fmla="*/ 1653 w 3264"/>
              <a:gd name="T101" fmla="*/ 503 h 2532"/>
              <a:gd name="T102" fmla="*/ 1831 w 3264"/>
              <a:gd name="T103" fmla="*/ 440 h 2532"/>
              <a:gd name="T104" fmla="*/ 2082 w 3264"/>
              <a:gd name="T105" fmla="*/ 421 h 2532"/>
              <a:gd name="T106" fmla="*/ 2354 w 3264"/>
              <a:gd name="T107" fmla="*/ 478 h 2532"/>
              <a:gd name="T108" fmla="*/ 2474 w 3264"/>
              <a:gd name="T109" fmla="*/ 552 h 2532"/>
              <a:gd name="T110" fmla="*/ 2529 w 3264"/>
              <a:gd name="T111" fmla="*/ 650 h 2532"/>
              <a:gd name="T112" fmla="*/ 2502 w 3264"/>
              <a:gd name="T113" fmla="*/ 737 h 2532"/>
              <a:gd name="T114" fmla="*/ 2389 w 3264"/>
              <a:gd name="T115" fmla="*/ 826 h 2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64" h="2532">
                <a:moveTo>
                  <a:pt x="2604" y="1263"/>
                </a:moveTo>
                <a:lnTo>
                  <a:pt x="2604" y="1263"/>
                </a:lnTo>
                <a:lnTo>
                  <a:pt x="2591" y="1258"/>
                </a:lnTo>
                <a:lnTo>
                  <a:pt x="2578" y="1254"/>
                </a:lnTo>
                <a:lnTo>
                  <a:pt x="2564" y="1250"/>
                </a:lnTo>
                <a:lnTo>
                  <a:pt x="2551" y="1248"/>
                </a:lnTo>
                <a:lnTo>
                  <a:pt x="2525" y="1246"/>
                </a:lnTo>
                <a:lnTo>
                  <a:pt x="2501" y="1245"/>
                </a:lnTo>
                <a:lnTo>
                  <a:pt x="2501" y="1245"/>
                </a:lnTo>
                <a:lnTo>
                  <a:pt x="2472" y="1246"/>
                </a:lnTo>
                <a:lnTo>
                  <a:pt x="2447" y="1248"/>
                </a:lnTo>
                <a:lnTo>
                  <a:pt x="2425" y="1251"/>
                </a:lnTo>
                <a:lnTo>
                  <a:pt x="2419" y="1253"/>
                </a:lnTo>
                <a:lnTo>
                  <a:pt x="1928" y="1461"/>
                </a:lnTo>
                <a:lnTo>
                  <a:pt x="1928" y="1461"/>
                </a:lnTo>
                <a:lnTo>
                  <a:pt x="1922" y="1449"/>
                </a:lnTo>
                <a:lnTo>
                  <a:pt x="1916" y="1437"/>
                </a:lnTo>
                <a:lnTo>
                  <a:pt x="1902" y="1414"/>
                </a:lnTo>
                <a:lnTo>
                  <a:pt x="1877" y="1412"/>
                </a:lnTo>
                <a:lnTo>
                  <a:pt x="1877" y="1412"/>
                </a:lnTo>
                <a:lnTo>
                  <a:pt x="1796" y="1408"/>
                </a:lnTo>
                <a:lnTo>
                  <a:pt x="1655" y="1401"/>
                </a:lnTo>
                <a:lnTo>
                  <a:pt x="1500" y="1393"/>
                </a:lnTo>
                <a:lnTo>
                  <a:pt x="1382" y="1385"/>
                </a:lnTo>
                <a:lnTo>
                  <a:pt x="1382" y="1385"/>
                </a:lnTo>
                <a:lnTo>
                  <a:pt x="1360" y="1372"/>
                </a:lnTo>
                <a:lnTo>
                  <a:pt x="1337" y="1360"/>
                </a:lnTo>
                <a:lnTo>
                  <a:pt x="1315" y="1349"/>
                </a:lnTo>
                <a:lnTo>
                  <a:pt x="1293" y="1339"/>
                </a:lnTo>
                <a:lnTo>
                  <a:pt x="1270" y="1329"/>
                </a:lnTo>
                <a:lnTo>
                  <a:pt x="1248" y="1320"/>
                </a:lnTo>
                <a:lnTo>
                  <a:pt x="1226" y="1312"/>
                </a:lnTo>
                <a:lnTo>
                  <a:pt x="1202" y="1305"/>
                </a:lnTo>
                <a:lnTo>
                  <a:pt x="1180" y="1299"/>
                </a:lnTo>
                <a:lnTo>
                  <a:pt x="1158" y="1294"/>
                </a:lnTo>
                <a:lnTo>
                  <a:pt x="1136" y="1289"/>
                </a:lnTo>
                <a:lnTo>
                  <a:pt x="1112" y="1286"/>
                </a:lnTo>
                <a:lnTo>
                  <a:pt x="1090" y="1283"/>
                </a:lnTo>
                <a:lnTo>
                  <a:pt x="1068" y="1282"/>
                </a:lnTo>
                <a:lnTo>
                  <a:pt x="1045" y="1281"/>
                </a:lnTo>
                <a:lnTo>
                  <a:pt x="1023" y="1279"/>
                </a:lnTo>
                <a:lnTo>
                  <a:pt x="1023" y="1279"/>
                </a:lnTo>
                <a:lnTo>
                  <a:pt x="992" y="1281"/>
                </a:lnTo>
                <a:lnTo>
                  <a:pt x="961" y="1283"/>
                </a:lnTo>
                <a:lnTo>
                  <a:pt x="929" y="1286"/>
                </a:lnTo>
                <a:lnTo>
                  <a:pt x="899" y="1292"/>
                </a:lnTo>
                <a:lnTo>
                  <a:pt x="869" y="1297"/>
                </a:lnTo>
                <a:lnTo>
                  <a:pt x="840" y="1305"/>
                </a:lnTo>
                <a:lnTo>
                  <a:pt x="810" y="1314"/>
                </a:lnTo>
                <a:lnTo>
                  <a:pt x="782" y="1324"/>
                </a:lnTo>
                <a:lnTo>
                  <a:pt x="754" y="1335"/>
                </a:lnTo>
                <a:lnTo>
                  <a:pt x="727" y="1347"/>
                </a:lnTo>
                <a:lnTo>
                  <a:pt x="700" y="1360"/>
                </a:lnTo>
                <a:lnTo>
                  <a:pt x="673" y="1374"/>
                </a:lnTo>
                <a:lnTo>
                  <a:pt x="647" y="1390"/>
                </a:lnTo>
                <a:lnTo>
                  <a:pt x="622" y="1407"/>
                </a:lnTo>
                <a:lnTo>
                  <a:pt x="597" y="1423"/>
                </a:lnTo>
                <a:lnTo>
                  <a:pt x="574" y="1441"/>
                </a:lnTo>
                <a:lnTo>
                  <a:pt x="574" y="1576"/>
                </a:lnTo>
                <a:lnTo>
                  <a:pt x="574" y="1576"/>
                </a:lnTo>
                <a:lnTo>
                  <a:pt x="596" y="1554"/>
                </a:lnTo>
                <a:lnTo>
                  <a:pt x="620" y="1534"/>
                </a:lnTo>
                <a:lnTo>
                  <a:pt x="643" y="1514"/>
                </a:lnTo>
                <a:lnTo>
                  <a:pt x="669" y="1496"/>
                </a:lnTo>
                <a:lnTo>
                  <a:pt x="694" y="1478"/>
                </a:lnTo>
                <a:lnTo>
                  <a:pt x="721" y="1462"/>
                </a:lnTo>
                <a:lnTo>
                  <a:pt x="749" y="1447"/>
                </a:lnTo>
                <a:lnTo>
                  <a:pt x="777" y="1433"/>
                </a:lnTo>
                <a:lnTo>
                  <a:pt x="806" y="1421"/>
                </a:lnTo>
                <a:lnTo>
                  <a:pt x="836" y="1410"/>
                </a:lnTo>
                <a:lnTo>
                  <a:pt x="866" y="1401"/>
                </a:lnTo>
                <a:lnTo>
                  <a:pt x="897" y="1393"/>
                </a:lnTo>
                <a:lnTo>
                  <a:pt x="927" y="1388"/>
                </a:lnTo>
                <a:lnTo>
                  <a:pt x="959" y="1383"/>
                </a:lnTo>
                <a:lnTo>
                  <a:pt x="991" y="1380"/>
                </a:lnTo>
                <a:lnTo>
                  <a:pt x="1023" y="1380"/>
                </a:lnTo>
                <a:lnTo>
                  <a:pt x="1023" y="1380"/>
                </a:lnTo>
                <a:lnTo>
                  <a:pt x="1042" y="1380"/>
                </a:lnTo>
                <a:lnTo>
                  <a:pt x="1062" y="1381"/>
                </a:lnTo>
                <a:lnTo>
                  <a:pt x="1081" y="1382"/>
                </a:lnTo>
                <a:lnTo>
                  <a:pt x="1101" y="1385"/>
                </a:lnTo>
                <a:lnTo>
                  <a:pt x="1121" y="1388"/>
                </a:lnTo>
                <a:lnTo>
                  <a:pt x="1141" y="1392"/>
                </a:lnTo>
                <a:lnTo>
                  <a:pt x="1160" y="1397"/>
                </a:lnTo>
                <a:lnTo>
                  <a:pt x="1180" y="1402"/>
                </a:lnTo>
                <a:lnTo>
                  <a:pt x="1200" y="1409"/>
                </a:lnTo>
                <a:lnTo>
                  <a:pt x="1220" y="1416"/>
                </a:lnTo>
                <a:lnTo>
                  <a:pt x="1239" y="1423"/>
                </a:lnTo>
                <a:lnTo>
                  <a:pt x="1259" y="1432"/>
                </a:lnTo>
                <a:lnTo>
                  <a:pt x="1279" y="1442"/>
                </a:lnTo>
                <a:lnTo>
                  <a:pt x="1299" y="1452"/>
                </a:lnTo>
                <a:lnTo>
                  <a:pt x="1318" y="1464"/>
                </a:lnTo>
                <a:lnTo>
                  <a:pt x="1338" y="1476"/>
                </a:lnTo>
                <a:lnTo>
                  <a:pt x="1348" y="1484"/>
                </a:lnTo>
                <a:lnTo>
                  <a:pt x="1361" y="1485"/>
                </a:lnTo>
                <a:lnTo>
                  <a:pt x="1361" y="1485"/>
                </a:lnTo>
                <a:lnTo>
                  <a:pt x="1453" y="1490"/>
                </a:lnTo>
                <a:lnTo>
                  <a:pt x="1581" y="1497"/>
                </a:lnTo>
                <a:lnTo>
                  <a:pt x="1822" y="1509"/>
                </a:lnTo>
                <a:lnTo>
                  <a:pt x="1822" y="1509"/>
                </a:lnTo>
                <a:lnTo>
                  <a:pt x="1828" y="1523"/>
                </a:lnTo>
                <a:lnTo>
                  <a:pt x="1833" y="1538"/>
                </a:lnTo>
                <a:lnTo>
                  <a:pt x="1836" y="1554"/>
                </a:lnTo>
                <a:lnTo>
                  <a:pt x="1838" y="1571"/>
                </a:lnTo>
                <a:lnTo>
                  <a:pt x="1838" y="1571"/>
                </a:lnTo>
                <a:lnTo>
                  <a:pt x="1836" y="1582"/>
                </a:lnTo>
                <a:lnTo>
                  <a:pt x="1834" y="1593"/>
                </a:lnTo>
                <a:lnTo>
                  <a:pt x="1831" y="1604"/>
                </a:lnTo>
                <a:lnTo>
                  <a:pt x="1825" y="1614"/>
                </a:lnTo>
                <a:lnTo>
                  <a:pt x="1825" y="1614"/>
                </a:lnTo>
                <a:lnTo>
                  <a:pt x="1813" y="1631"/>
                </a:lnTo>
                <a:lnTo>
                  <a:pt x="1799" y="1649"/>
                </a:lnTo>
                <a:lnTo>
                  <a:pt x="1781" y="1669"/>
                </a:lnTo>
                <a:lnTo>
                  <a:pt x="1771" y="1679"/>
                </a:lnTo>
                <a:lnTo>
                  <a:pt x="1760" y="1689"/>
                </a:lnTo>
                <a:lnTo>
                  <a:pt x="1747" y="1698"/>
                </a:lnTo>
                <a:lnTo>
                  <a:pt x="1735" y="1706"/>
                </a:lnTo>
                <a:lnTo>
                  <a:pt x="1723" y="1714"/>
                </a:lnTo>
                <a:lnTo>
                  <a:pt x="1709" y="1720"/>
                </a:lnTo>
                <a:lnTo>
                  <a:pt x="1695" y="1726"/>
                </a:lnTo>
                <a:lnTo>
                  <a:pt x="1679" y="1729"/>
                </a:lnTo>
                <a:lnTo>
                  <a:pt x="1665" y="1732"/>
                </a:lnTo>
                <a:lnTo>
                  <a:pt x="1648" y="1733"/>
                </a:lnTo>
                <a:lnTo>
                  <a:pt x="1648" y="1733"/>
                </a:lnTo>
                <a:lnTo>
                  <a:pt x="1648" y="1733"/>
                </a:lnTo>
                <a:lnTo>
                  <a:pt x="1646" y="1733"/>
                </a:lnTo>
                <a:lnTo>
                  <a:pt x="1646" y="1733"/>
                </a:lnTo>
                <a:lnTo>
                  <a:pt x="1154" y="1730"/>
                </a:lnTo>
                <a:lnTo>
                  <a:pt x="1154" y="1780"/>
                </a:lnTo>
                <a:lnTo>
                  <a:pt x="1154" y="1780"/>
                </a:lnTo>
                <a:lnTo>
                  <a:pt x="1648" y="1783"/>
                </a:lnTo>
                <a:lnTo>
                  <a:pt x="1650" y="1783"/>
                </a:lnTo>
                <a:lnTo>
                  <a:pt x="1650" y="1783"/>
                </a:lnTo>
                <a:lnTo>
                  <a:pt x="1650" y="1783"/>
                </a:lnTo>
                <a:lnTo>
                  <a:pt x="1672" y="1781"/>
                </a:lnTo>
                <a:lnTo>
                  <a:pt x="1692" y="1777"/>
                </a:lnTo>
                <a:lnTo>
                  <a:pt x="1711" y="1773"/>
                </a:lnTo>
                <a:lnTo>
                  <a:pt x="1730" y="1765"/>
                </a:lnTo>
                <a:lnTo>
                  <a:pt x="1746" y="1757"/>
                </a:lnTo>
                <a:lnTo>
                  <a:pt x="1763" y="1748"/>
                </a:lnTo>
                <a:lnTo>
                  <a:pt x="1777" y="1738"/>
                </a:lnTo>
                <a:lnTo>
                  <a:pt x="1792" y="1727"/>
                </a:lnTo>
                <a:lnTo>
                  <a:pt x="1804" y="1716"/>
                </a:lnTo>
                <a:lnTo>
                  <a:pt x="1816" y="1704"/>
                </a:lnTo>
                <a:lnTo>
                  <a:pt x="1828" y="1692"/>
                </a:lnTo>
                <a:lnTo>
                  <a:pt x="1838" y="1681"/>
                </a:lnTo>
                <a:lnTo>
                  <a:pt x="1854" y="1660"/>
                </a:lnTo>
                <a:lnTo>
                  <a:pt x="1867" y="1642"/>
                </a:lnTo>
                <a:lnTo>
                  <a:pt x="1867" y="1642"/>
                </a:lnTo>
                <a:lnTo>
                  <a:pt x="1874" y="1629"/>
                </a:lnTo>
                <a:lnTo>
                  <a:pt x="1880" y="1615"/>
                </a:lnTo>
                <a:lnTo>
                  <a:pt x="1883" y="1602"/>
                </a:lnTo>
                <a:lnTo>
                  <a:pt x="1886" y="1588"/>
                </a:lnTo>
                <a:lnTo>
                  <a:pt x="1886" y="1588"/>
                </a:lnTo>
                <a:lnTo>
                  <a:pt x="1889" y="1586"/>
                </a:lnTo>
                <a:lnTo>
                  <a:pt x="2448" y="1349"/>
                </a:lnTo>
                <a:lnTo>
                  <a:pt x="2448" y="1349"/>
                </a:lnTo>
                <a:lnTo>
                  <a:pt x="2459" y="1347"/>
                </a:lnTo>
                <a:lnTo>
                  <a:pt x="2459" y="1347"/>
                </a:lnTo>
                <a:lnTo>
                  <a:pt x="2478" y="1345"/>
                </a:lnTo>
                <a:lnTo>
                  <a:pt x="2501" y="1344"/>
                </a:lnTo>
                <a:lnTo>
                  <a:pt x="2501" y="1344"/>
                </a:lnTo>
                <a:lnTo>
                  <a:pt x="2518" y="1345"/>
                </a:lnTo>
                <a:lnTo>
                  <a:pt x="2536" y="1346"/>
                </a:lnTo>
                <a:lnTo>
                  <a:pt x="2552" y="1350"/>
                </a:lnTo>
                <a:lnTo>
                  <a:pt x="2565" y="1354"/>
                </a:lnTo>
                <a:lnTo>
                  <a:pt x="2565" y="1354"/>
                </a:lnTo>
                <a:lnTo>
                  <a:pt x="2574" y="1360"/>
                </a:lnTo>
                <a:lnTo>
                  <a:pt x="2574" y="1360"/>
                </a:lnTo>
                <a:lnTo>
                  <a:pt x="1962" y="1879"/>
                </a:lnTo>
                <a:lnTo>
                  <a:pt x="1962" y="1879"/>
                </a:lnTo>
                <a:lnTo>
                  <a:pt x="1931" y="1901"/>
                </a:lnTo>
                <a:lnTo>
                  <a:pt x="1931" y="1901"/>
                </a:lnTo>
                <a:lnTo>
                  <a:pt x="1906" y="1919"/>
                </a:lnTo>
                <a:lnTo>
                  <a:pt x="1874" y="1939"/>
                </a:lnTo>
                <a:lnTo>
                  <a:pt x="1838" y="1960"/>
                </a:lnTo>
                <a:lnTo>
                  <a:pt x="1799" y="1982"/>
                </a:lnTo>
                <a:lnTo>
                  <a:pt x="1777" y="1992"/>
                </a:lnTo>
                <a:lnTo>
                  <a:pt x="1756" y="2001"/>
                </a:lnTo>
                <a:lnTo>
                  <a:pt x="1736" y="2010"/>
                </a:lnTo>
                <a:lnTo>
                  <a:pt x="1715" y="2017"/>
                </a:lnTo>
                <a:lnTo>
                  <a:pt x="1695" y="2023"/>
                </a:lnTo>
                <a:lnTo>
                  <a:pt x="1675" y="2029"/>
                </a:lnTo>
                <a:lnTo>
                  <a:pt x="1655" y="2032"/>
                </a:lnTo>
                <a:lnTo>
                  <a:pt x="1637" y="2034"/>
                </a:lnTo>
                <a:lnTo>
                  <a:pt x="1637" y="2034"/>
                </a:lnTo>
                <a:lnTo>
                  <a:pt x="574" y="2034"/>
                </a:lnTo>
                <a:lnTo>
                  <a:pt x="574" y="2133"/>
                </a:lnTo>
                <a:lnTo>
                  <a:pt x="1638" y="2133"/>
                </a:lnTo>
                <a:lnTo>
                  <a:pt x="1639" y="2133"/>
                </a:lnTo>
                <a:lnTo>
                  <a:pt x="1639" y="2133"/>
                </a:lnTo>
                <a:lnTo>
                  <a:pt x="1657" y="2131"/>
                </a:lnTo>
                <a:lnTo>
                  <a:pt x="1675" y="2129"/>
                </a:lnTo>
                <a:lnTo>
                  <a:pt x="1692" y="2126"/>
                </a:lnTo>
                <a:lnTo>
                  <a:pt x="1709" y="2122"/>
                </a:lnTo>
                <a:lnTo>
                  <a:pt x="1743" y="2112"/>
                </a:lnTo>
                <a:lnTo>
                  <a:pt x="1777" y="2100"/>
                </a:lnTo>
                <a:lnTo>
                  <a:pt x="1810" y="2087"/>
                </a:lnTo>
                <a:lnTo>
                  <a:pt x="1841" y="2072"/>
                </a:lnTo>
                <a:lnTo>
                  <a:pt x="1871" y="2056"/>
                </a:lnTo>
                <a:lnTo>
                  <a:pt x="1900" y="2040"/>
                </a:lnTo>
                <a:lnTo>
                  <a:pt x="1926" y="2024"/>
                </a:lnTo>
                <a:lnTo>
                  <a:pt x="1950" y="2010"/>
                </a:lnTo>
                <a:lnTo>
                  <a:pt x="1989" y="1983"/>
                </a:lnTo>
                <a:lnTo>
                  <a:pt x="2025" y="1956"/>
                </a:lnTo>
                <a:lnTo>
                  <a:pt x="2025" y="1956"/>
                </a:lnTo>
                <a:lnTo>
                  <a:pt x="2670" y="1409"/>
                </a:lnTo>
                <a:lnTo>
                  <a:pt x="2693" y="1389"/>
                </a:lnTo>
                <a:lnTo>
                  <a:pt x="2687" y="1360"/>
                </a:lnTo>
                <a:lnTo>
                  <a:pt x="2687" y="1360"/>
                </a:lnTo>
                <a:lnTo>
                  <a:pt x="2685" y="1351"/>
                </a:lnTo>
                <a:lnTo>
                  <a:pt x="2682" y="1342"/>
                </a:lnTo>
                <a:lnTo>
                  <a:pt x="2674" y="1326"/>
                </a:lnTo>
                <a:lnTo>
                  <a:pt x="2666" y="1312"/>
                </a:lnTo>
                <a:lnTo>
                  <a:pt x="2656" y="1298"/>
                </a:lnTo>
                <a:lnTo>
                  <a:pt x="2643" y="1287"/>
                </a:lnTo>
                <a:lnTo>
                  <a:pt x="2631" y="1277"/>
                </a:lnTo>
                <a:lnTo>
                  <a:pt x="2618" y="1269"/>
                </a:lnTo>
                <a:lnTo>
                  <a:pt x="2604" y="1263"/>
                </a:lnTo>
                <a:close/>
                <a:moveTo>
                  <a:pt x="68" y="1349"/>
                </a:moveTo>
                <a:lnTo>
                  <a:pt x="68" y="1349"/>
                </a:lnTo>
                <a:lnTo>
                  <a:pt x="60" y="1349"/>
                </a:lnTo>
                <a:lnTo>
                  <a:pt x="53" y="1350"/>
                </a:lnTo>
                <a:lnTo>
                  <a:pt x="41" y="1353"/>
                </a:lnTo>
                <a:lnTo>
                  <a:pt x="29" y="1360"/>
                </a:lnTo>
                <a:lnTo>
                  <a:pt x="18" y="1368"/>
                </a:lnTo>
                <a:lnTo>
                  <a:pt x="13" y="1373"/>
                </a:lnTo>
                <a:lnTo>
                  <a:pt x="10" y="1378"/>
                </a:lnTo>
                <a:lnTo>
                  <a:pt x="7" y="1383"/>
                </a:lnTo>
                <a:lnTo>
                  <a:pt x="3" y="1389"/>
                </a:lnTo>
                <a:lnTo>
                  <a:pt x="1" y="1396"/>
                </a:lnTo>
                <a:lnTo>
                  <a:pt x="1" y="1401"/>
                </a:lnTo>
                <a:lnTo>
                  <a:pt x="0" y="1408"/>
                </a:lnTo>
                <a:lnTo>
                  <a:pt x="1" y="1414"/>
                </a:lnTo>
                <a:lnTo>
                  <a:pt x="210" y="2532"/>
                </a:lnTo>
                <a:lnTo>
                  <a:pt x="472" y="2532"/>
                </a:lnTo>
                <a:lnTo>
                  <a:pt x="472" y="1349"/>
                </a:lnTo>
                <a:lnTo>
                  <a:pt x="68" y="1349"/>
                </a:lnTo>
                <a:close/>
                <a:moveTo>
                  <a:pt x="1227" y="0"/>
                </a:moveTo>
                <a:lnTo>
                  <a:pt x="1227" y="195"/>
                </a:lnTo>
                <a:lnTo>
                  <a:pt x="1026" y="195"/>
                </a:lnTo>
                <a:lnTo>
                  <a:pt x="1026" y="1115"/>
                </a:lnTo>
                <a:lnTo>
                  <a:pt x="3063" y="1115"/>
                </a:lnTo>
                <a:lnTo>
                  <a:pt x="3063" y="920"/>
                </a:lnTo>
                <a:lnTo>
                  <a:pt x="3264" y="920"/>
                </a:lnTo>
                <a:lnTo>
                  <a:pt x="3264" y="0"/>
                </a:lnTo>
                <a:lnTo>
                  <a:pt x="1227" y="0"/>
                </a:lnTo>
                <a:close/>
                <a:moveTo>
                  <a:pt x="3164" y="821"/>
                </a:moveTo>
                <a:lnTo>
                  <a:pt x="3012" y="821"/>
                </a:lnTo>
                <a:lnTo>
                  <a:pt x="3012" y="396"/>
                </a:lnTo>
                <a:lnTo>
                  <a:pt x="2963" y="396"/>
                </a:lnTo>
                <a:lnTo>
                  <a:pt x="2963" y="1016"/>
                </a:lnTo>
                <a:lnTo>
                  <a:pt x="1126" y="1016"/>
                </a:lnTo>
                <a:lnTo>
                  <a:pt x="1126" y="297"/>
                </a:lnTo>
                <a:lnTo>
                  <a:pt x="3012" y="297"/>
                </a:lnTo>
                <a:lnTo>
                  <a:pt x="3012" y="247"/>
                </a:lnTo>
                <a:lnTo>
                  <a:pt x="1326" y="247"/>
                </a:lnTo>
                <a:lnTo>
                  <a:pt x="1326" y="99"/>
                </a:lnTo>
                <a:lnTo>
                  <a:pt x="3164" y="99"/>
                </a:lnTo>
                <a:lnTo>
                  <a:pt x="3164" y="821"/>
                </a:lnTo>
                <a:close/>
                <a:moveTo>
                  <a:pt x="2412" y="450"/>
                </a:moveTo>
                <a:lnTo>
                  <a:pt x="2412" y="450"/>
                </a:lnTo>
                <a:lnTo>
                  <a:pt x="2393" y="441"/>
                </a:lnTo>
                <a:lnTo>
                  <a:pt x="2373" y="432"/>
                </a:lnTo>
                <a:lnTo>
                  <a:pt x="2352" y="424"/>
                </a:lnTo>
                <a:lnTo>
                  <a:pt x="2331" y="416"/>
                </a:lnTo>
                <a:lnTo>
                  <a:pt x="2309" y="410"/>
                </a:lnTo>
                <a:lnTo>
                  <a:pt x="2287" y="403"/>
                </a:lnTo>
                <a:lnTo>
                  <a:pt x="2263" y="396"/>
                </a:lnTo>
                <a:lnTo>
                  <a:pt x="2239" y="391"/>
                </a:lnTo>
                <a:lnTo>
                  <a:pt x="2214" y="386"/>
                </a:lnTo>
                <a:lnTo>
                  <a:pt x="2190" y="382"/>
                </a:lnTo>
                <a:lnTo>
                  <a:pt x="2164" y="378"/>
                </a:lnTo>
                <a:lnTo>
                  <a:pt x="2137" y="375"/>
                </a:lnTo>
                <a:lnTo>
                  <a:pt x="2112" y="373"/>
                </a:lnTo>
                <a:lnTo>
                  <a:pt x="2085" y="371"/>
                </a:lnTo>
                <a:lnTo>
                  <a:pt x="2057" y="370"/>
                </a:lnTo>
                <a:lnTo>
                  <a:pt x="2029" y="370"/>
                </a:lnTo>
                <a:lnTo>
                  <a:pt x="2029" y="370"/>
                </a:lnTo>
                <a:lnTo>
                  <a:pt x="2001" y="370"/>
                </a:lnTo>
                <a:lnTo>
                  <a:pt x="1975" y="371"/>
                </a:lnTo>
                <a:lnTo>
                  <a:pt x="1948" y="373"/>
                </a:lnTo>
                <a:lnTo>
                  <a:pt x="1921" y="375"/>
                </a:lnTo>
                <a:lnTo>
                  <a:pt x="1896" y="378"/>
                </a:lnTo>
                <a:lnTo>
                  <a:pt x="1870" y="382"/>
                </a:lnTo>
                <a:lnTo>
                  <a:pt x="1844" y="386"/>
                </a:lnTo>
                <a:lnTo>
                  <a:pt x="1820" y="391"/>
                </a:lnTo>
                <a:lnTo>
                  <a:pt x="1796" y="396"/>
                </a:lnTo>
                <a:lnTo>
                  <a:pt x="1773" y="403"/>
                </a:lnTo>
                <a:lnTo>
                  <a:pt x="1751" y="410"/>
                </a:lnTo>
                <a:lnTo>
                  <a:pt x="1728" y="416"/>
                </a:lnTo>
                <a:lnTo>
                  <a:pt x="1707" y="424"/>
                </a:lnTo>
                <a:lnTo>
                  <a:pt x="1686" y="432"/>
                </a:lnTo>
                <a:lnTo>
                  <a:pt x="1666" y="441"/>
                </a:lnTo>
                <a:lnTo>
                  <a:pt x="1647" y="450"/>
                </a:lnTo>
                <a:lnTo>
                  <a:pt x="1647" y="450"/>
                </a:lnTo>
                <a:lnTo>
                  <a:pt x="1629" y="460"/>
                </a:lnTo>
                <a:lnTo>
                  <a:pt x="1611" y="470"/>
                </a:lnTo>
                <a:lnTo>
                  <a:pt x="1596" y="480"/>
                </a:lnTo>
                <a:lnTo>
                  <a:pt x="1580" y="491"/>
                </a:lnTo>
                <a:lnTo>
                  <a:pt x="1565" y="503"/>
                </a:lnTo>
                <a:lnTo>
                  <a:pt x="1551" y="516"/>
                </a:lnTo>
                <a:lnTo>
                  <a:pt x="1539" y="528"/>
                </a:lnTo>
                <a:lnTo>
                  <a:pt x="1527" y="541"/>
                </a:lnTo>
                <a:lnTo>
                  <a:pt x="1517" y="555"/>
                </a:lnTo>
                <a:lnTo>
                  <a:pt x="1507" y="568"/>
                </a:lnTo>
                <a:lnTo>
                  <a:pt x="1499" y="583"/>
                </a:lnTo>
                <a:lnTo>
                  <a:pt x="1492" y="597"/>
                </a:lnTo>
                <a:lnTo>
                  <a:pt x="1488" y="613"/>
                </a:lnTo>
                <a:lnTo>
                  <a:pt x="1483" y="629"/>
                </a:lnTo>
                <a:lnTo>
                  <a:pt x="1481" y="644"/>
                </a:lnTo>
                <a:lnTo>
                  <a:pt x="1480" y="661"/>
                </a:lnTo>
                <a:lnTo>
                  <a:pt x="1480" y="661"/>
                </a:lnTo>
                <a:lnTo>
                  <a:pt x="1481" y="677"/>
                </a:lnTo>
                <a:lnTo>
                  <a:pt x="1483" y="692"/>
                </a:lnTo>
                <a:lnTo>
                  <a:pt x="1488" y="708"/>
                </a:lnTo>
                <a:lnTo>
                  <a:pt x="1492" y="723"/>
                </a:lnTo>
                <a:lnTo>
                  <a:pt x="1499" y="738"/>
                </a:lnTo>
                <a:lnTo>
                  <a:pt x="1507" y="752"/>
                </a:lnTo>
                <a:lnTo>
                  <a:pt x="1517" y="766"/>
                </a:lnTo>
                <a:lnTo>
                  <a:pt x="1527" y="779"/>
                </a:lnTo>
                <a:lnTo>
                  <a:pt x="1539" y="793"/>
                </a:lnTo>
                <a:lnTo>
                  <a:pt x="1551" y="805"/>
                </a:lnTo>
                <a:lnTo>
                  <a:pt x="1565" y="817"/>
                </a:lnTo>
                <a:lnTo>
                  <a:pt x="1580" y="829"/>
                </a:lnTo>
                <a:lnTo>
                  <a:pt x="1596" y="841"/>
                </a:lnTo>
                <a:lnTo>
                  <a:pt x="1611" y="851"/>
                </a:lnTo>
                <a:lnTo>
                  <a:pt x="1629" y="861"/>
                </a:lnTo>
                <a:lnTo>
                  <a:pt x="1647" y="871"/>
                </a:lnTo>
                <a:lnTo>
                  <a:pt x="1647" y="871"/>
                </a:lnTo>
                <a:lnTo>
                  <a:pt x="1666" y="880"/>
                </a:lnTo>
                <a:lnTo>
                  <a:pt x="1686" y="889"/>
                </a:lnTo>
                <a:lnTo>
                  <a:pt x="1707" y="896"/>
                </a:lnTo>
                <a:lnTo>
                  <a:pt x="1728" y="904"/>
                </a:lnTo>
                <a:lnTo>
                  <a:pt x="1751" y="912"/>
                </a:lnTo>
                <a:lnTo>
                  <a:pt x="1773" y="918"/>
                </a:lnTo>
                <a:lnTo>
                  <a:pt x="1796" y="924"/>
                </a:lnTo>
                <a:lnTo>
                  <a:pt x="1820" y="930"/>
                </a:lnTo>
                <a:lnTo>
                  <a:pt x="1844" y="934"/>
                </a:lnTo>
                <a:lnTo>
                  <a:pt x="1870" y="939"/>
                </a:lnTo>
                <a:lnTo>
                  <a:pt x="1896" y="942"/>
                </a:lnTo>
                <a:lnTo>
                  <a:pt x="1921" y="946"/>
                </a:lnTo>
                <a:lnTo>
                  <a:pt x="1948" y="948"/>
                </a:lnTo>
                <a:lnTo>
                  <a:pt x="1975" y="950"/>
                </a:lnTo>
                <a:lnTo>
                  <a:pt x="2001" y="951"/>
                </a:lnTo>
                <a:lnTo>
                  <a:pt x="2029" y="951"/>
                </a:lnTo>
                <a:lnTo>
                  <a:pt x="2029" y="951"/>
                </a:lnTo>
                <a:lnTo>
                  <a:pt x="2057" y="951"/>
                </a:lnTo>
                <a:lnTo>
                  <a:pt x="2085" y="950"/>
                </a:lnTo>
                <a:lnTo>
                  <a:pt x="2112" y="948"/>
                </a:lnTo>
                <a:lnTo>
                  <a:pt x="2137" y="946"/>
                </a:lnTo>
                <a:lnTo>
                  <a:pt x="2164" y="942"/>
                </a:lnTo>
                <a:lnTo>
                  <a:pt x="2190" y="939"/>
                </a:lnTo>
                <a:lnTo>
                  <a:pt x="2214" y="934"/>
                </a:lnTo>
                <a:lnTo>
                  <a:pt x="2239" y="930"/>
                </a:lnTo>
                <a:lnTo>
                  <a:pt x="2263" y="924"/>
                </a:lnTo>
                <a:lnTo>
                  <a:pt x="2287" y="918"/>
                </a:lnTo>
                <a:lnTo>
                  <a:pt x="2309" y="912"/>
                </a:lnTo>
                <a:lnTo>
                  <a:pt x="2331" y="904"/>
                </a:lnTo>
                <a:lnTo>
                  <a:pt x="2352" y="896"/>
                </a:lnTo>
                <a:lnTo>
                  <a:pt x="2373" y="889"/>
                </a:lnTo>
                <a:lnTo>
                  <a:pt x="2393" y="880"/>
                </a:lnTo>
                <a:lnTo>
                  <a:pt x="2412" y="871"/>
                </a:lnTo>
                <a:lnTo>
                  <a:pt x="2412" y="871"/>
                </a:lnTo>
                <a:lnTo>
                  <a:pt x="2430" y="861"/>
                </a:lnTo>
                <a:lnTo>
                  <a:pt x="2447" y="851"/>
                </a:lnTo>
                <a:lnTo>
                  <a:pt x="2464" y="841"/>
                </a:lnTo>
                <a:lnTo>
                  <a:pt x="2479" y="829"/>
                </a:lnTo>
                <a:lnTo>
                  <a:pt x="2494" y="817"/>
                </a:lnTo>
                <a:lnTo>
                  <a:pt x="2508" y="805"/>
                </a:lnTo>
                <a:lnTo>
                  <a:pt x="2521" y="793"/>
                </a:lnTo>
                <a:lnTo>
                  <a:pt x="2532" y="779"/>
                </a:lnTo>
                <a:lnTo>
                  <a:pt x="2543" y="766"/>
                </a:lnTo>
                <a:lnTo>
                  <a:pt x="2552" y="752"/>
                </a:lnTo>
                <a:lnTo>
                  <a:pt x="2560" y="738"/>
                </a:lnTo>
                <a:lnTo>
                  <a:pt x="2566" y="723"/>
                </a:lnTo>
                <a:lnTo>
                  <a:pt x="2572" y="708"/>
                </a:lnTo>
                <a:lnTo>
                  <a:pt x="2575" y="692"/>
                </a:lnTo>
                <a:lnTo>
                  <a:pt x="2579" y="677"/>
                </a:lnTo>
                <a:lnTo>
                  <a:pt x="2579" y="661"/>
                </a:lnTo>
                <a:lnTo>
                  <a:pt x="2579" y="661"/>
                </a:lnTo>
                <a:lnTo>
                  <a:pt x="2579" y="644"/>
                </a:lnTo>
                <a:lnTo>
                  <a:pt x="2575" y="629"/>
                </a:lnTo>
                <a:lnTo>
                  <a:pt x="2572" y="613"/>
                </a:lnTo>
                <a:lnTo>
                  <a:pt x="2566" y="597"/>
                </a:lnTo>
                <a:lnTo>
                  <a:pt x="2560" y="583"/>
                </a:lnTo>
                <a:lnTo>
                  <a:pt x="2552" y="568"/>
                </a:lnTo>
                <a:lnTo>
                  <a:pt x="2543" y="555"/>
                </a:lnTo>
                <a:lnTo>
                  <a:pt x="2532" y="541"/>
                </a:lnTo>
                <a:lnTo>
                  <a:pt x="2521" y="528"/>
                </a:lnTo>
                <a:lnTo>
                  <a:pt x="2508" y="516"/>
                </a:lnTo>
                <a:lnTo>
                  <a:pt x="2494" y="503"/>
                </a:lnTo>
                <a:lnTo>
                  <a:pt x="2479" y="491"/>
                </a:lnTo>
                <a:lnTo>
                  <a:pt x="2464" y="480"/>
                </a:lnTo>
                <a:lnTo>
                  <a:pt x="2447" y="470"/>
                </a:lnTo>
                <a:lnTo>
                  <a:pt x="2430" y="460"/>
                </a:lnTo>
                <a:lnTo>
                  <a:pt x="2412" y="450"/>
                </a:lnTo>
                <a:close/>
                <a:moveTo>
                  <a:pt x="2389" y="826"/>
                </a:moveTo>
                <a:lnTo>
                  <a:pt x="2389" y="826"/>
                </a:lnTo>
                <a:lnTo>
                  <a:pt x="2373" y="835"/>
                </a:lnTo>
                <a:lnTo>
                  <a:pt x="2354" y="843"/>
                </a:lnTo>
                <a:lnTo>
                  <a:pt x="2335" y="850"/>
                </a:lnTo>
                <a:lnTo>
                  <a:pt x="2315" y="857"/>
                </a:lnTo>
                <a:lnTo>
                  <a:pt x="2294" y="864"/>
                </a:lnTo>
                <a:lnTo>
                  <a:pt x="2273" y="870"/>
                </a:lnTo>
                <a:lnTo>
                  <a:pt x="2229" y="881"/>
                </a:lnTo>
                <a:lnTo>
                  <a:pt x="2182" y="890"/>
                </a:lnTo>
                <a:lnTo>
                  <a:pt x="2133" y="896"/>
                </a:lnTo>
                <a:lnTo>
                  <a:pt x="2107" y="899"/>
                </a:lnTo>
                <a:lnTo>
                  <a:pt x="2082" y="900"/>
                </a:lnTo>
                <a:lnTo>
                  <a:pt x="2056" y="901"/>
                </a:lnTo>
                <a:lnTo>
                  <a:pt x="2029" y="901"/>
                </a:lnTo>
                <a:lnTo>
                  <a:pt x="2029" y="901"/>
                </a:lnTo>
                <a:lnTo>
                  <a:pt x="2004" y="901"/>
                </a:lnTo>
                <a:lnTo>
                  <a:pt x="1977" y="900"/>
                </a:lnTo>
                <a:lnTo>
                  <a:pt x="1951" y="899"/>
                </a:lnTo>
                <a:lnTo>
                  <a:pt x="1927" y="896"/>
                </a:lnTo>
                <a:lnTo>
                  <a:pt x="1878" y="890"/>
                </a:lnTo>
                <a:lnTo>
                  <a:pt x="1831" y="881"/>
                </a:lnTo>
                <a:lnTo>
                  <a:pt x="1786" y="870"/>
                </a:lnTo>
                <a:lnTo>
                  <a:pt x="1765" y="864"/>
                </a:lnTo>
                <a:lnTo>
                  <a:pt x="1744" y="857"/>
                </a:lnTo>
                <a:lnTo>
                  <a:pt x="1724" y="850"/>
                </a:lnTo>
                <a:lnTo>
                  <a:pt x="1705" y="843"/>
                </a:lnTo>
                <a:lnTo>
                  <a:pt x="1687" y="835"/>
                </a:lnTo>
                <a:lnTo>
                  <a:pt x="1669" y="826"/>
                </a:lnTo>
                <a:lnTo>
                  <a:pt x="1669" y="826"/>
                </a:lnTo>
                <a:lnTo>
                  <a:pt x="1653" y="817"/>
                </a:lnTo>
                <a:lnTo>
                  <a:pt x="1637" y="808"/>
                </a:lnTo>
                <a:lnTo>
                  <a:pt x="1623" y="798"/>
                </a:lnTo>
                <a:lnTo>
                  <a:pt x="1609" y="789"/>
                </a:lnTo>
                <a:lnTo>
                  <a:pt x="1597" y="779"/>
                </a:lnTo>
                <a:lnTo>
                  <a:pt x="1586" y="769"/>
                </a:lnTo>
                <a:lnTo>
                  <a:pt x="1575" y="758"/>
                </a:lnTo>
                <a:lnTo>
                  <a:pt x="1566" y="748"/>
                </a:lnTo>
                <a:lnTo>
                  <a:pt x="1557" y="737"/>
                </a:lnTo>
                <a:lnTo>
                  <a:pt x="1550" y="727"/>
                </a:lnTo>
                <a:lnTo>
                  <a:pt x="1543" y="716"/>
                </a:lnTo>
                <a:lnTo>
                  <a:pt x="1539" y="704"/>
                </a:lnTo>
                <a:lnTo>
                  <a:pt x="1534" y="693"/>
                </a:lnTo>
                <a:lnTo>
                  <a:pt x="1532" y="682"/>
                </a:lnTo>
                <a:lnTo>
                  <a:pt x="1530" y="671"/>
                </a:lnTo>
                <a:lnTo>
                  <a:pt x="1530" y="661"/>
                </a:lnTo>
                <a:lnTo>
                  <a:pt x="1530" y="661"/>
                </a:lnTo>
                <a:lnTo>
                  <a:pt x="1530" y="650"/>
                </a:lnTo>
                <a:lnTo>
                  <a:pt x="1532" y="639"/>
                </a:lnTo>
                <a:lnTo>
                  <a:pt x="1534" y="627"/>
                </a:lnTo>
                <a:lnTo>
                  <a:pt x="1539" y="616"/>
                </a:lnTo>
                <a:lnTo>
                  <a:pt x="1543" y="605"/>
                </a:lnTo>
                <a:lnTo>
                  <a:pt x="1550" y="594"/>
                </a:lnTo>
                <a:lnTo>
                  <a:pt x="1557" y="584"/>
                </a:lnTo>
                <a:lnTo>
                  <a:pt x="1566" y="573"/>
                </a:lnTo>
                <a:lnTo>
                  <a:pt x="1575" y="563"/>
                </a:lnTo>
                <a:lnTo>
                  <a:pt x="1586" y="552"/>
                </a:lnTo>
                <a:lnTo>
                  <a:pt x="1597" y="541"/>
                </a:lnTo>
                <a:lnTo>
                  <a:pt x="1609" y="531"/>
                </a:lnTo>
                <a:lnTo>
                  <a:pt x="1623" y="522"/>
                </a:lnTo>
                <a:lnTo>
                  <a:pt x="1637" y="512"/>
                </a:lnTo>
                <a:lnTo>
                  <a:pt x="1653" y="503"/>
                </a:lnTo>
                <a:lnTo>
                  <a:pt x="1669" y="495"/>
                </a:lnTo>
                <a:lnTo>
                  <a:pt x="1669" y="495"/>
                </a:lnTo>
                <a:lnTo>
                  <a:pt x="1687" y="487"/>
                </a:lnTo>
                <a:lnTo>
                  <a:pt x="1705" y="478"/>
                </a:lnTo>
                <a:lnTo>
                  <a:pt x="1724" y="471"/>
                </a:lnTo>
                <a:lnTo>
                  <a:pt x="1744" y="463"/>
                </a:lnTo>
                <a:lnTo>
                  <a:pt x="1765" y="457"/>
                </a:lnTo>
                <a:lnTo>
                  <a:pt x="1786" y="451"/>
                </a:lnTo>
                <a:lnTo>
                  <a:pt x="1831" y="440"/>
                </a:lnTo>
                <a:lnTo>
                  <a:pt x="1878" y="431"/>
                </a:lnTo>
                <a:lnTo>
                  <a:pt x="1927" y="424"/>
                </a:lnTo>
                <a:lnTo>
                  <a:pt x="1951" y="422"/>
                </a:lnTo>
                <a:lnTo>
                  <a:pt x="1977" y="421"/>
                </a:lnTo>
                <a:lnTo>
                  <a:pt x="2004" y="420"/>
                </a:lnTo>
                <a:lnTo>
                  <a:pt x="2029" y="420"/>
                </a:lnTo>
                <a:lnTo>
                  <a:pt x="2029" y="420"/>
                </a:lnTo>
                <a:lnTo>
                  <a:pt x="2056" y="420"/>
                </a:lnTo>
                <a:lnTo>
                  <a:pt x="2082" y="421"/>
                </a:lnTo>
                <a:lnTo>
                  <a:pt x="2107" y="422"/>
                </a:lnTo>
                <a:lnTo>
                  <a:pt x="2133" y="424"/>
                </a:lnTo>
                <a:lnTo>
                  <a:pt x="2182" y="431"/>
                </a:lnTo>
                <a:lnTo>
                  <a:pt x="2229" y="440"/>
                </a:lnTo>
                <a:lnTo>
                  <a:pt x="2273" y="451"/>
                </a:lnTo>
                <a:lnTo>
                  <a:pt x="2294" y="457"/>
                </a:lnTo>
                <a:lnTo>
                  <a:pt x="2315" y="463"/>
                </a:lnTo>
                <a:lnTo>
                  <a:pt x="2335" y="471"/>
                </a:lnTo>
                <a:lnTo>
                  <a:pt x="2354" y="478"/>
                </a:lnTo>
                <a:lnTo>
                  <a:pt x="2373" y="487"/>
                </a:lnTo>
                <a:lnTo>
                  <a:pt x="2389" y="495"/>
                </a:lnTo>
                <a:lnTo>
                  <a:pt x="2389" y="495"/>
                </a:lnTo>
                <a:lnTo>
                  <a:pt x="2406" y="503"/>
                </a:lnTo>
                <a:lnTo>
                  <a:pt x="2422" y="512"/>
                </a:lnTo>
                <a:lnTo>
                  <a:pt x="2436" y="522"/>
                </a:lnTo>
                <a:lnTo>
                  <a:pt x="2449" y="531"/>
                </a:lnTo>
                <a:lnTo>
                  <a:pt x="2463" y="541"/>
                </a:lnTo>
                <a:lnTo>
                  <a:pt x="2474" y="552"/>
                </a:lnTo>
                <a:lnTo>
                  <a:pt x="2484" y="563"/>
                </a:lnTo>
                <a:lnTo>
                  <a:pt x="2494" y="573"/>
                </a:lnTo>
                <a:lnTo>
                  <a:pt x="2502" y="584"/>
                </a:lnTo>
                <a:lnTo>
                  <a:pt x="2510" y="594"/>
                </a:lnTo>
                <a:lnTo>
                  <a:pt x="2515" y="605"/>
                </a:lnTo>
                <a:lnTo>
                  <a:pt x="2521" y="616"/>
                </a:lnTo>
                <a:lnTo>
                  <a:pt x="2524" y="627"/>
                </a:lnTo>
                <a:lnTo>
                  <a:pt x="2527" y="639"/>
                </a:lnTo>
                <a:lnTo>
                  <a:pt x="2529" y="650"/>
                </a:lnTo>
                <a:lnTo>
                  <a:pt x="2530" y="661"/>
                </a:lnTo>
                <a:lnTo>
                  <a:pt x="2530" y="661"/>
                </a:lnTo>
                <a:lnTo>
                  <a:pt x="2529" y="671"/>
                </a:lnTo>
                <a:lnTo>
                  <a:pt x="2527" y="682"/>
                </a:lnTo>
                <a:lnTo>
                  <a:pt x="2524" y="693"/>
                </a:lnTo>
                <a:lnTo>
                  <a:pt x="2521" y="704"/>
                </a:lnTo>
                <a:lnTo>
                  <a:pt x="2515" y="716"/>
                </a:lnTo>
                <a:lnTo>
                  <a:pt x="2510" y="727"/>
                </a:lnTo>
                <a:lnTo>
                  <a:pt x="2502" y="737"/>
                </a:lnTo>
                <a:lnTo>
                  <a:pt x="2494" y="748"/>
                </a:lnTo>
                <a:lnTo>
                  <a:pt x="2484" y="758"/>
                </a:lnTo>
                <a:lnTo>
                  <a:pt x="2474" y="769"/>
                </a:lnTo>
                <a:lnTo>
                  <a:pt x="2463" y="779"/>
                </a:lnTo>
                <a:lnTo>
                  <a:pt x="2449" y="789"/>
                </a:lnTo>
                <a:lnTo>
                  <a:pt x="2436" y="798"/>
                </a:lnTo>
                <a:lnTo>
                  <a:pt x="2422" y="808"/>
                </a:lnTo>
                <a:lnTo>
                  <a:pt x="2406" y="817"/>
                </a:lnTo>
                <a:lnTo>
                  <a:pt x="2389" y="826"/>
                </a:lnTo>
                <a:close/>
              </a:path>
            </a:pathLst>
          </a:custGeom>
          <a:solidFill>
            <a:srgbClr val="262626"/>
          </a:solidFill>
          <a:ln>
            <a:solidFill>
              <a:schemeClr val="bg1"/>
            </a:solidFill>
          </a:ln>
        </p:spPr>
        <p:txBody>
          <a:bodyPr vert="horz" wrap="square" lIns="68544" tIns="34272" rIns="68544" bIns="34272" numCol="1" anchor="t" anchorCtr="0" compatLnSpc="1">
            <a:prstTxWarp prst="textNoShape">
              <a:avLst/>
            </a:prstTxWarp>
          </a:bodyPr>
          <a:lstStyle/>
          <a:p>
            <a:pPr defTabSz="685434">
              <a:defRPr/>
            </a:pPr>
            <a:endParaRPr lang="de-DE" sz="1499" b="1" kern="0">
              <a:solidFill>
                <a:srgbClr val="FFFFFF"/>
              </a:solidFill>
              <a:latin typeface="EYInterstate Light"/>
            </a:endParaRPr>
          </a:p>
        </p:txBody>
      </p:sp>
      <p:sp>
        <p:nvSpPr>
          <p:cNvPr id="31" name="Oval 30">
            <a:extLst>
              <a:ext uri="{FF2B5EF4-FFF2-40B4-BE49-F238E27FC236}">
                <a16:creationId xmlns:a16="http://schemas.microsoft.com/office/drawing/2014/main" id="{45387106-9E51-419B-9CA4-FF34BE370B31}"/>
              </a:ext>
            </a:extLst>
          </p:cNvPr>
          <p:cNvSpPr/>
          <p:nvPr/>
        </p:nvSpPr>
        <p:spPr>
          <a:xfrm>
            <a:off x="4001076" y="4930208"/>
            <a:ext cx="718190" cy="664814"/>
          </a:xfrm>
          <a:prstGeom prst="ellipse">
            <a:avLst/>
          </a:prstGeom>
          <a:noFill/>
          <a:ln w="12700" cap="flat" cmpd="sng" algn="ctr">
            <a:solidFill>
              <a:schemeClr val="bg1"/>
            </a:solidFill>
            <a:prstDash val="dash"/>
            <a:tailEnd type="none"/>
          </a:ln>
          <a:effectLst/>
        </p:spPr>
        <p:txBody>
          <a:bodyPr rtlCol="0" anchor="t" anchorCtr="0"/>
          <a:lstStyle/>
          <a:p>
            <a:pPr algn="ctr" defTabSz="685434">
              <a:defRPr/>
            </a:pPr>
            <a:endParaRPr lang="en-IN" sz="1499" b="1" kern="0" dirty="0">
              <a:solidFill>
                <a:srgbClr val="FFFFFF"/>
              </a:solidFill>
              <a:latin typeface="Arial"/>
            </a:endParaRPr>
          </a:p>
        </p:txBody>
      </p:sp>
      <p:cxnSp>
        <p:nvCxnSpPr>
          <p:cNvPr id="32" name="Straight Arrow Connector 31">
            <a:extLst>
              <a:ext uri="{FF2B5EF4-FFF2-40B4-BE49-F238E27FC236}">
                <a16:creationId xmlns:a16="http://schemas.microsoft.com/office/drawing/2014/main" id="{B37FE2DC-8AA9-4B8E-A003-386BF13C1C08}"/>
              </a:ext>
            </a:extLst>
          </p:cNvPr>
          <p:cNvCxnSpPr>
            <a:cxnSpLocks/>
          </p:cNvCxnSpPr>
          <p:nvPr/>
        </p:nvCxnSpPr>
        <p:spPr>
          <a:xfrm flipV="1">
            <a:off x="3834987" y="4930208"/>
            <a:ext cx="13" cy="664814"/>
          </a:xfrm>
          <a:prstGeom prst="straightConnector1">
            <a:avLst/>
          </a:prstGeom>
          <a:ln w="38100">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33" name="Rectangle 32">
            <a:extLst>
              <a:ext uri="{FF2B5EF4-FFF2-40B4-BE49-F238E27FC236}">
                <a16:creationId xmlns:a16="http://schemas.microsoft.com/office/drawing/2014/main" id="{697FAAD9-349A-48AD-A499-FBC101DE65E5}"/>
              </a:ext>
            </a:extLst>
          </p:cNvPr>
          <p:cNvSpPr/>
          <p:nvPr/>
        </p:nvSpPr>
        <p:spPr>
          <a:xfrm>
            <a:off x="3468031" y="2602632"/>
            <a:ext cx="4839563" cy="281865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685434">
              <a:defRPr/>
            </a:pPr>
            <a:endParaRPr lang="en-IN" sz="900" dirty="0">
              <a:solidFill>
                <a:srgbClr val="FFFFFF"/>
              </a:solidFill>
              <a:latin typeface="EYInterstate Light"/>
            </a:endParaRPr>
          </a:p>
        </p:txBody>
      </p:sp>
      <p:sp>
        <p:nvSpPr>
          <p:cNvPr id="34" name="Rectangle 33">
            <a:extLst>
              <a:ext uri="{FF2B5EF4-FFF2-40B4-BE49-F238E27FC236}">
                <a16:creationId xmlns:a16="http://schemas.microsoft.com/office/drawing/2014/main" id="{B6F4D2FB-717D-49CB-BB7E-2FE23C6137C6}"/>
              </a:ext>
            </a:extLst>
          </p:cNvPr>
          <p:cNvSpPr/>
          <p:nvPr/>
        </p:nvSpPr>
        <p:spPr>
          <a:xfrm>
            <a:off x="8503334" y="964808"/>
            <a:ext cx="1684382" cy="5408000"/>
          </a:xfrm>
          <a:prstGeom prst="rect">
            <a:avLst/>
          </a:prstGeom>
          <a:solidFill>
            <a:srgbClr val="FFFFFF"/>
          </a:solidFill>
          <a:ln w="9525" cap="flat" cmpd="sng" algn="ctr">
            <a:solidFill>
              <a:schemeClr val="bg1"/>
            </a:solidFill>
            <a:prstDash val="solid"/>
          </a:ln>
          <a:effectLst/>
        </p:spPr>
        <p:txBody>
          <a:bodyPr rtlCol="0" anchor="ctr" anchorCtr="0"/>
          <a:lstStyle/>
          <a:p>
            <a:pPr algn="ctr" defTabSz="685434">
              <a:defRPr/>
            </a:pPr>
            <a:r>
              <a:rPr lang="en-IN" sz="1200" b="1" u="sng" kern="0" dirty="0">
                <a:solidFill>
                  <a:srgbClr val="000000"/>
                </a:solidFill>
                <a:latin typeface="Arial" panose="020B0604020202020204" pitchFamily="34" charset="0"/>
                <a:cs typeface="Arial" panose="020B0604020202020204" pitchFamily="34" charset="0"/>
              </a:rPr>
              <a:t>Key considerations</a:t>
            </a:r>
          </a:p>
          <a:p>
            <a:pPr algn="ctr" defTabSz="685434">
              <a:defRPr/>
            </a:pPr>
            <a:endParaRPr lang="en-IN" sz="1200" u="sng" kern="0" dirty="0">
              <a:solidFill>
                <a:srgbClr val="000000"/>
              </a:solidFill>
              <a:latin typeface="Arial" panose="020B0604020202020204" pitchFamily="34" charset="0"/>
              <a:cs typeface="Arial" panose="020B0604020202020204" pitchFamily="34" charset="0"/>
            </a:endParaRPr>
          </a:p>
          <a:p>
            <a:pPr marL="132089" lvl="2" indent="-132089" defTabSz="685434">
              <a:lnSpc>
                <a:spcPct val="95000"/>
              </a:lnSpc>
              <a:buClr>
                <a:srgbClr val="FFE600"/>
              </a:buClr>
              <a:buSzPct val="70000"/>
              <a:buFont typeface="Arial" pitchFamily="34" charset="0"/>
              <a:buChar char="►"/>
              <a:defRPr/>
            </a:pPr>
            <a:r>
              <a:rPr lang="en-US" sz="1200" kern="0" dirty="0">
                <a:solidFill>
                  <a:srgbClr val="2E2E38"/>
                </a:solidFill>
                <a:latin typeface="Arial" panose="020B0604020202020204" pitchFamily="34" charset="0"/>
                <a:cs typeface="Arial" panose="020B0604020202020204" pitchFamily="34" charset="0"/>
              </a:rPr>
              <a:t>Incentives are equally available to all enterprises – Indian or Foreign, setting  up new operations or expanding operations in India</a:t>
            </a:r>
          </a:p>
          <a:p>
            <a:pPr marL="132089" lvl="2" indent="-132089" defTabSz="685434">
              <a:lnSpc>
                <a:spcPct val="95000"/>
              </a:lnSpc>
              <a:buClr>
                <a:srgbClr val="FFE600"/>
              </a:buClr>
              <a:buSzPct val="70000"/>
              <a:buFont typeface="Arial" pitchFamily="34" charset="0"/>
              <a:buChar char="►"/>
              <a:defRPr/>
            </a:pPr>
            <a:endParaRPr lang="en-IN" sz="1200" kern="0" dirty="0">
              <a:solidFill>
                <a:srgbClr val="2E2E38"/>
              </a:solidFill>
              <a:latin typeface="Arial" panose="020B0604020202020204" pitchFamily="34" charset="0"/>
              <a:cs typeface="Arial" panose="020B0604020202020204" pitchFamily="34" charset="0"/>
            </a:endParaRPr>
          </a:p>
          <a:p>
            <a:pPr marL="132089" lvl="2" indent="-132089" defTabSz="685434">
              <a:lnSpc>
                <a:spcPct val="95000"/>
              </a:lnSpc>
              <a:buClr>
                <a:srgbClr val="FFE600"/>
              </a:buClr>
              <a:buSzPct val="70000"/>
              <a:buFont typeface="Arial" pitchFamily="34" charset="0"/>
              <a:buChar char="►"/>
              <a:defRPr/>
            </a:pPr>
            <a:r>
              <a:rPr lang="en-US" sz="1200" kern="0" dirty="0">
                <a:solidFill>
                  <a:srgbClr val="2E2E38"/>
                </a:solidFill>
                <a:latin typeface="Arial" panose="020B0604020202020204" pitchFamily="34" charset="0"/>
                <a:cs typeface="Arial" panose="020B0604020202020204" pitchFamily="34" charset="0"/>
              </a:rPr>
              <a:t>STATE INCENTIVES range from 30% to 100% of the project cost - impacts the cash flows &amp; payback period</a:t>
            </a:r>
          </a:p>
          <a:p>
            <a:pPr marL="132089" lvl="2" indent="-132089" defTabSz="685434">
              <a:lnSpc>
                <a:spcPct val="95000"/>
              </a:lnSpc>
              <a:buClr>
                <a:srgbClr val="FFE600"/>
              </a:buClr>
              <a:buSzPct val="70000"/>
              <a:buFont typeface="Arial" pitchFamily="34" charset="0"/>
              <a:buChar char="►"/>
              <a:defRPr/>
            </a:pPr>
            <a:endParaRPr lang="en-US" sz="1200" kern="0" dirty="0">
              <a:solidFill>
                <a:srgbClr val="2E2E38"/>
              </a:solidFill>
              <a:latin typeface="Arial" panose="020B0604020202020204" pitchFamily="34" charset="0"/>
              <a:cs typeface="Arial" panose="020B0604020202020204" pitchFamily="34" charset="0"/>
            </a:endParaRPr>
          </a:p>
          <a:p>
            <a:pPr marL="132089" lvl="2" indent="-132089" defTabSz="685434">
              <a:lnSpc>
                <a:spcPct val="95000"/>
              </a:lnSpc>
              <a:buClr>
                <a:srgbClr val="FFE600"/>
              </a:buClr>
              <a:buSzPct val="70000"/>
              <a:buFont typeface="Arial" pitchFamily="34" charset="0"/>
              <a:buChar char="►"/>
              <a:defRPr/>
            </a:pPr>
            <a:r>
              <a:rPr lang="en-US" sz="1200" kern="0" dirty="0">
                <a:solidFill>
                  <a:srgbClr val="2E2E38"/>
                </a:solidFill>
                <a:latin typeface="Arial" panose="020B0604020202020204" pitchFamily="34" charset="0"/>
                <a:cs typeface="Arial" panose="020B0604020202020204" pitchFamily="34" charset="0"/>
              </a:rPr>
              <a:t>Quantum varies based on location and amount of investment</a:t>
            </a:r>
          </a:p>
          <a:p>
            <a:pPr marL="132089" lvl="2" indent="-132089" defTabSz="685434">
              <a:lnSpc>
                <a:spcPct val="95000"/>
              </a:lnSpc>
              <a:buClr>
                <a:srgbClr val="FFE600"/>
              </a:buClr>
              <a:buSzPct val="70000"/>
              <a:buFont typeface="Arial" pitchFamily="34" charset="0"/>
              <a:buChar char="►"/>
              <a:defRPr/>
            </a:pPr>
            <a:endParaRPr lang="en-US" sz="1200" kern="0" dirty="0">
              <a:solidFill>
                <a:srgbClr val="2E2E38"/>
              </a:solidFill>
              <a:latin typeface="Arial" panose="020B0604020202020204" pitchFamily="34" charset="0"/>
              <a:cs typeface="Arial" panose="020B0604020202020204" pitchFamily="34" charset="0"/>
            </a:endParaRPr>
          </a:p>
          <a:p>
            <a:pPr marL="132089" lvl="2" indent="-132089" defTabSz="685434">
              <a:lnSpc>
                <a:spcPct val="95000"/>
              </a:lnSpc>
              <a:buClr>
                <a:srgbClr val="FFE600"/>
              </a:buClr>
              <a:buSzPct val="70000"/>
              <a:buFont typeface="Arial" pitchFamily="34" charset="0"/>
              <a:buChar char="►"/>
              <a:defRPr/>
            </a:pPr>
            <a:r>
              <a:rPr lang="en-US" sz="1200" kern="0" dirty="0">
                <a:solidFill>
                  <a:srgbClr val="2E2E38"/>
                </a:solidFill>
                <a:latin typeface="Arial" panose="020B0604020202020204" pitchFamily="34" charset="0"/>
                <a:cs typeface="Arial" panose="020B0604020202020204" pitchFamily="34" charset="0"/>
              </a:rPr>
              <a:t>Tailor-made incentives for projects with substantial investment (usually referred to as Mega Projects)</a:t>
            </a:r>
            <a:endParaRPr lang="en-IN" sz="1200" kern="0" dirty="0">
              <a:solidFill>
                <a:srgbClr val="2E2E38"/>
              </a:solidFill>
              <a:latin typeface="Arial" panose="020B0604020202020204" pitchFamily="34" charset="0"/>
              <a:cs typeface="Arial" panose="020B0604020202020204" pitchFamily="34" charset="0"/>
            </a:endParaRPr>
          </a:p>
        </p:txBody>
      </p:sp>
      <p:sp>
        <p:nvSpPr>
          <p:cNvPr id="35" name="Rectangle 34">
            <a:extLst>
              <a:ext uri="{FF2B5EF4-FFF2-40B4-BE49-F238E27FC236}">
                <a16:creationId xmlns:a16="http://schemas.microsoft.com/office/drawing/2014/main" id="{F559E191-27E1-4CB9-AF22-BB9A4C61D142}"/>
              </a:ext>
            </a:extLst>
          </p:cNvPr>
          <p:cNvSpPr/>
          <p:nvPr/>
        </p:nvSpPr>
        <p:spPr>
          <a:xfrm>
            <a:off x="1755629" y="964808"/>
            <a:ext cx="1684382" cy="5408000"/>
          </a:xfrm>
          <a:prstGeom prst="rect">
            <a:avLst/>
          </a:prstGeom>
          <a:solidFill>
            <a:srgbClr val="FFFFFF"/>
          </a:solidFill>
          <a:ln w="9525" cap="flat" cmpd="sng" algn="ctr">
            <a:solidFill>
              <a:schemeClr val="bg1"/>
            </a:solidFill>
            <a:prstDash val="solid"/>
          </a:ln>
          <a:effectLst/>
        </p:spPr>
        <p:txBody>
          <a:bodyPr rtlCol="0" anchor="ctr" anchorCtr="0"/>
          <a:lstStyle/>
          <a:p>
            <a:pPr algn="ctr" defTabSz="685434">
              <a:defRPr/>
            </a:pPr>
            <a:r>
              <a:rPr lang="en-IN" sz="1200" b="1" u="sng" kern="0" dirty="0">
                <a:solidFill>
                  <a:srgbClr val="000000"/>
                </a:solidFill>
                <a:latin typeface="Arial" panose="020B0604020202020204" pitchFamily="34" charset="0"/>
                <a:cs typeface="Arial" panose="020B0604020202020204" pitchFamily="34" charset="0"/>
              </a:rPr>
              <a:t>Parameters to be considered</a:t>
            </a:r>
          </a:p>
          <a:p>
            <a:pPr algn="ctr" defTabSz="685434">
              <a:defRPr/>
            </a:pPr>
            <a:endParaRPr lang="en-IN" sz="1200" u="sng" kern="0" dirty="0">
              <a:solidFill>
                <a:srgbClr val="000000"/>
              </a:solidFill>
              <a:latin typeface="Arial" panose="020B0604020202020204" pitchFamily="34" charset="0"/>
              <a:cs typeface="Arial" panose="020B0604020202020204" pitchFamily="34" charset="0"/>
            </a:endParaRPr>
          </a:p>
          <a:p>
            <a:pPr marL="132089" indent="-132089" defTabSz="685434">
              <a:lnSpc>
                <a:spcPct val="95000"/>
              </a:lnSpc>
              <a:buClr>
                <a:srgbClr val="FFE600"/>
              </a:buClr>
              <a:buSzPct val="70000"/>
              <a:buFont typeface="Arial" pitchFamily="34" charset="0"/>
              <a:buChar char="►"/>
              <a:defRPr/>
            </a:pPr>
            <a:r>
              <a:rPr lang="en-US" sz="1200" b="1" kern="0" dirty="0">
                <a:solidFill>
                  <a:srgbClr val="2E2E38"/>
                </a:solidFill>
                <a:latin typeface="Arial" panose="020B0604020202020204" pitchFamily="34" charset="0"/>
                <a:cs typeface="Arial" panose="020B0604020202020204" pitchFamily="34" charset="0"/>
              </a:rPr>
              <a:t>Location &amp; amount of investment:</a:t>
            </a:r>
            <a:r>
              <a:rPr lang="en-US" sz="1200" kern="0" dirty="0">
                <a:solidFill>
                  <a:srgbClr val="2E2E38"/>
                </a:solidFill>
                <a:latin typeface="Arial" panose="020B0604020202020204" pitchFamily="34" charset="0"/>
                <a:cs typeface="Arial" panose="020B0604020202020204" pitchFamily="34" charset="0"/>
              </a:rPr>
              <a:t> To evaluate the maximum benefits that can be availed</a:t>
            </a:r>
          </a:p>
          <a:p>
            <a:pPr marL="132089" indent="-132089" defTabSz="685434">
              <a:lnSpc>
                <a:spcPct val="95000"/>
              </a:lnSpc>
              <a:buClr>
                <a:srgbClr val="FFE600"/>
              </a:buClr>
              <a:buSzPct val="70000"/>
              <a:buFont typeface="Arial" pitchFamily="34" charset="0"/>
              <a:buChar char="►"/>
              <a:defRPr/>
            </a:pPr>
            <a:endParaRPr lang="en-US" sz="1200" kern="0" dirty="0">
              <a:solidFill>
                <a:srgbClr val="2E2E38"/>
              </a:solidFill>
              <a:latin typeface="Arial" panose="020B0604020202020204" pitchFamily="34" charset="0"/>
              <a:cs typeface="Arial" panose="020B0604020202020204" pitchFamily="34" charset="0"/>
            </a:endParaRPr>
          </a:p>
          <a:p>
            <a:pPr marL="132089" indent="-132089" defTabSz="685434">
              <a:lnSpc>
                <a:spcPct val="95000"/>
              </a:lnSpc>
              <a:buClr>
                <a:srgbClr val="FFE600"/>
              </a:buClr>
              <a:buSzPct val="70000"/>
              <a:buFont typeface="Arial" pitchFamily="34" charset="0"/>
              <a:buChar char="►"/>
              <a:defRPr/>
            </a:pPr>
            <a:r>
              <a:rPr lang="en-US" sz="1200" b="1" kern="0" dirty="0">
                <a:solidFill>
                  <a:srgbClr val="2E2E38"/>
                </a:solidFill>
                <a:latin typeface="Arial" panose="020B0604020202020204" pitchFamily="34" charset="0"/>
                <a:cs typeface="Arial" panose="020B0604020202020204" pitchFamily="34" charset="0"/>
              </a:rPr>
              <a:t>Sector:</a:t>
            </a:r>
            <a:r>
              <a:rPr lang="en-US" sz="1200" kern="0" dirty="0">
                <a:solidFill>
                  <a:srgbClr val="2E2E38"/>
                </a:solidFill>
                <a:latin typeface="Arial" panose="020B0604020202020204" pitchFamily="34" charset="0"/>
                <a:cs typeface="Arial" panose="020B0604020202020204" pitchFamily="34" charset="0"/>
              </a:rPr>
              <a:t> To identify the incentives under sector specific policies</a:t>
            </a:r>
          </a:p>
          <a:p>
            <a:pPr marL="132089" indent="-132089" defTabSz="685434">
              <a:lnSpc>
                <a:spcPct val="95000"/>
              </a:lnSpc>
              <a:buClr>
                <a:srgbClr val="FFE600"/>
              </a:buClr>
              <a:buSzPct val="70000"/>
              <a:buFont typeface="Arial" pitchFamily="34" charset="0"/>
              <a:buChar char="►"/>
              <a:defRPr/>
            </a:pPr>
            <a:endParaRPr lang="en-US" sz="1200" kern="0" dirty="0">
              <a:solidFill>
                <a:srgbClr val="2E2E38"/>
              </a:solidFill>
              <a:latin typeface="Arial" panose="020B0604020202020204" pitchFamily="34" charset="0"/>
              <a:cs typeface="Arial" panose="020B0604020202020204" pitchFamily="34" charset="0"/>
            </a:endParaRPr>
          </a:p>
          <a:p>
            <a:pPr marL="132089" indent="-132089" defTabSz="685434">
              <a:lnSpc>
                <a:spcPct val="95000"/>
              </a:lnSpc>
              <a:buClr>
                <a:srgbClr val="FFE600"/>
              </a:buClr>
              <a:buSzPct val="70000"/>
              <a:buFont typeface="Arial" pitchFamily="34" charset="0"/>
              <a:buChar char="►"/>
              <a:defRPr/>
            </a:pPr>
            <a:r>
              <a:rPr lang="en-US" sz="1200" b="1" kern="0" dirty="0">
                <a:solidFill>
                  <a:srgbClr val="2E2E38"/>
                </a:solidFill>
                <a:latin typeface="Arial" panose="020B0604020202020204" pitchFamily="34" charset="0"/>
                <a:cs typeface="Arial" panose="020B0604020202020204" pitchFamily="34" charset="0"/>
              </a:rPr>
              <a:t>Sales pattern:</a:t>
            </a:r>
            <a:r>
              <a:rPr lang="en-US" sz="1200" kern="0" dirty="0">
                <a:solidFill>
                  <a:srgbClr val="2E2E38"/>
                </a:solidFill>
                <a:latin typeface="Arial" panose="020B0604020202020204" pitchFamily="34" charset="0"/>
                <a:cs typeface="Arial" panose="020B0604020202020204" pitchFamily="34" charset="0"/>
              </a:rPr>
              <a:t> To              identify and quantify incentives available under foreign trade policy and state industrial policy</a:t>
            </a:r>
          </a:p>
          <a:p>
            <a:pPr marL="132089" indent="-132089" defTabSz="685434">
              <a:lnSpc>
                <a:spcPct val="95000"/>
              </a:lnSpc>
              <a:buClr>
                <a:srgbClr val="FFE600"/>
              </a:buClr>
              <a:buSzPct val="70000"/>
              <a:buFont typeface="Arial" pitchFamily="34" charset="0"/>
              <a:buChar char="►"/>
              <a:defRPr/>
            </a:pPr>
            <a:endParaRPr lang="en-US" sz="1200" kern="0" dirty="0">
              <a:solidFill>
                <a:srgbClr val="2E2E38"/>
              </a:solidFill>
              <a:latin typeface="Arial" panose="020B0604020202020204" pitchFamily="34" charset="0"/>
              <a:cs typeface="Arial" panose="020B0604020202020204" pitchFamily="34" charset="0"/>
            </a:endParaRPr>
          </a:p>
          <a:p>
            <a:pPr marL="132089" indent="-132089" defTabSz="685434">
              <a:lnSpc>
                <a:spcPct val="95000"/>
              </a:lnSpc>
              <a:buClr>
                <a:srgbClr val="FFE600"/>
              </a:buClr>
              <a:buSzPct val="70000"/>
              <a:buFont typeface="Arial" pitchFamily="34" charset="0"/>
              <a:buChar char="►"/>
              <a:defRPr/>
            </a:pPr>
            <a:r>
              <a:rPr lang="en-US" sz="1200" b="1" kern="0" dirty="0">
                <a:solidFill>
                  <a:srgbClr val="2E2E38"/>
                </a:solidFill>
                <a:latin typeface="Arial" panose="020B0604020202020204" pitchFamily="34" charset="0"/>
                <a:cs typeface="Arial" panose="020B0604020202020204" pitchFamily="34" charset="0"/>
              </a:rPr>
              <a:t>Expenditure:</a:t>
            </a:r>
            <a:r>
              <a:rPr lang="en-US" sz="1200" kern="0" dirty="0">
                <a:solidFill>
                  <a:srgbClr val="2E2E38"/>
                </a:solidFill>
                <a:latin typeface="Arial" panose="020B0604020202020204" pitchFamily="34" charset="0"/>
                <a:cs typeface="Arial" panose="020B0604020202020204" pitchFamily="34" charset="0"/>
              </a:rPr>
              <a:t> To quantify the incentives linked to expenditure</a:t>
            </a:r>
          </a:p>
        </p:txBody>
      </p:sp>
    </p:spTree>
    <p:extLst>
      <p:ext uri="{BB962C8B-B14F-4D97-AF65-F5344CB8AC3E}">
        <p14:creationId xmlns:p14="http://schemas.microsoft.com/office/powerpoint/2010/main" val="1526643359"/>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cstate="print">
            <a:extLst>
              <a:ext uri="{28A0092B-C50C-407E-A947-70E740481C1C}">
                <a14:useLocalDpi xmlns:a14="http://schemas.microsoft.com/office/drawing/2010/main" val="0"/>
              </a:ext>
            </a:extLst>
          </a:blip>
          <a:srcRect/>
          <a:stretch/>
        </p:blipFill>
        <p:spPr>
          <a:xfrm>
            <a:off x="0" y="0"/>
            <a:ext cx="12198350" cy="6858000"/>
          </a:xfrm>
          <a:prstGeom prst="rect">
            <a:avLst/>
          </a:prstGeom>
        </p:spPr>
      </p:pic>
      <p:sp>
        <p:nvSpPr>
          <p:cNvPr id="4" name="Content Placeholder 3">
            <a:extLst>
              <a:ext uri="{FF2B5EF4-FFF2-40B4-BE49-F238E27FC236}">
                <a16:creationId xmlns:a16="http://schemas.microsoft.com/office/drawing/2014/main" id="{76C0396C-A219-40E5-B994-44918A640A67}"/>
              </a:ext>
            </a:extLst>
          </p:cNvPr>
          <p:cNvSpPr>
            <a:spLocks noGrp="1"/>
          </p:cNvSpPr>
          <p:nvPr>
            <p:ph idx="1"/>
          </p:nvPr>
        </p:nvSpPr>
        <p:spPr>
          <a:xfrm>
            <a:off x="1982787" y="719139"/>
            <a:ext cx="8688388" cy="5210062"/>
          </a:xfrm>
        </p:spPr>
        <p:txBody>
          <a:bodyPr/>
          <a:lstStyle/>
          <a:p>
            <a:r>
              <a:rPr lang="en-IN" sz="3200" b="1" dirty="0">
                <a:solidFill>
                  <a:schemeClr val="tx2"/>
                </a:solidFill>
                <a:latin typeface="+mj-lt"/>
              </a:rPr>
              <a:t>Incentives in Maharashtra and Gujarat</a:t>
            </a:r>
          </a:p>
        </p:txBody>
      </p:sp>
    </p:spTree>
    <p:extLst>
      <p:ext uri="{BB962C8B-B14F-4D97-AF65-F5344CB8AC3E}">
        <p14:creationId xmlns:p14="http://schemas.microsoft.com/office/powerpoint/2010/main" val="3759640773"/>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sz="2800" b="1" dirty="0">
                <a:latin typeface="Arial" panose="020B0604020202020204" pitchFamily="34" charset="0"/>
              </a:rPr>
              <a:t>Incentives in Maharashtra</a:t>
            </a:r>
            <a:br>
              <a:rPr lang="en-GB" sz="2800" b="1" dirty="0">
                <a:latin typeface="Arial" panose="020B0604020202020204" pitchFamily="34" charset="0"/>
              </a:rPr>
            </a:br>
            <a:r>
              <a:rPr lang="en-IN" sz="2000" b="1" dirty="0">
                <a:latin typeface="Arial" panose="020B0604020202020204" pitchFamily="34" charset="0"/>
              </a:rPr>
              <a:t>Micro, small and medium enterprises (</a:t>
            </a:r>
            <a:r>
              <a:rPr lang="en-GB" sz="2000" b="1" dirty="0">
                <a:latin typeface="Arial" panose="020B0604020202020204" pitchFamily="34" charset="0"/>
              </a:rPr>
              <a:t>MSMEs)</a:t>
            </a:r>
            <a:endParaRPr lang="en-IN" sz="2000" b="1" dirty="0">
              <a:latin typeface="Arial" panose="020B0604020202020204" pitchFamily="34" charset="0"/>
            </a:endParaRPr>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16D63E5D-D4D4-47A0-B3D2-9C348E301267}" type="datetime3">
              <a:rPr kumimoji="0" lang="en-US" sz="1800" b="0" i="0" u="none" strike="noStrike" kern="1200" cap="none" spc="0" normalizeH="0" baseline="0" noProof="0" smtClean="0">
                <a:ln>
                  <a:noFill/>
                </a:ln>
                <a:solidFill>
                  <a:srgbClr val="FFFFFF"/>
                </a:solidFill>
                <a:effectLst/>
                <a:uLnTx/>
                <a:uFillTx/>
                <a:latin typeface="Arial" panose="020B0604020202020204" pitchFamily="34" charset="0"/>
                <a:cs typeface="Arial" panose="020B0604020202020204" pitchFamily="34" charset="0"/>
              </a:rPr>
              <a:pPr marL="0" marR="0" lvl="0" indent="0" algn="l" defTabSz="914400" rtl="0" eaLnBrk="1" fontAlgn="auto" latinLnBrk="0" hangingPunct="1">
                <a:lnSpc>
                  <a:spcPct val="100000"/>
                </a:lnSpc>
                <a:spcBef>
                  <a:spcPts val="0"/>
                </a:spcBef>
                <a:spcAft>
                  <a:spcPts val="0"/>
                </a:spcAft>
                <a:buClrTx/>
                <a:buSzTx/>
                <a:buFontTx/>
                <a:buNone/>
                <a:tabLst/>
                <a:defRPr/>
              </a:pPr>
              <a:t>19 April 2021</a:t>
            </a:fld>
            <a:endParaRPr kumimoji="0" lang="en-IN"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Incentives under Maharashtra Industrial Policy 2019</a:t>
            </a:r>
            <a:endParaRPr kumimoji="0" lang="en-IN"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 name="Slide Number Placeholder 5"/>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18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Page </a:t>
            </a:r>
            <a:fld id="{F1BC30E3-FFE5-4B91-AA19-87A149EBB9EE}" type="slidenum">
              <a:rPr kumimoji="0" sz="1800" b="0" i="0" u="none" strike="noStrike" kern="1200" cap="none" spc="0" normalizeH="0" baseline="0" noProof="0" smtClean="0">
                <a:ln>
                  <a:noFill/>
                </a:ln>
                <a:solidFill>
                  <a:srgbClr val="FFFFFF"/>
                </a:solidFill>
                <a:effectLst/>
                <a:uLnTx/>
                <a:uFillTx/>
                <a:latin typeface="Arial" panose="020B0604020202020204" pitchFamily="34" charset="0"/>
                <a:cs typeface="Arial" panose="020B0604020202020204" pitchFamily="34" charset="0"/>
              </a:rPr>
              <a:pPr marL="0" marR="0" lvl="0" indent="0" algn="l" defTabSz="914400" rtl="0" eaLnBrk="1" fontAlgn="auto" latinLnBrk="0" hangingPunct="1">
                <a:lnSpc>
                  <a:spcPct val="100000"/>
                </a:lnSpc>
                <a:spcBef>
                  <a:spcPts val="0"/>
                </a:spcBef>
                <a:spcAft>
                  <a:spcPts val="0"/>
                </a:spcAft>
                <a:buClrTx/>
                <a:buSzTx/>
                <a:buFontTx/>
                <a:buNone/>
                <a:tabLst/>
                <a:defRPr/>
              </a:pPr>
              <a:t>22</a:t>
            </a:fld>
            <a:endParaRPr kumimoji="0"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aphicFrame>
        <p:nvGraphicFramePr>
          <p:cNvPr id="14" name="Table 13"/>
          <p:cNvGraphicFramePr>
            <a:graphicFrameLocks noGrp="1"/>
          </p:cNvGraphicFramePr>
          <p:nvPr>
            <p:extLst>
              <p:ext uri="{D42A27DB-BD31-4B8C-83A1-F6EECF244321}">
                <p14:modId xmlns:p14="http://schemas.microsoft.com/office/powerpoint/2010/main" val="1419470818"/>
              </p:ext>
            </p:extLst>
          </p:nvPr>
        </p:nvGraphicFramePr>
        <p:xfrm>
          <a:off x="609916" y="1060295"/>
          <a:ext cx="10972484" cy="3444239"/>
        </p:xfrm>
        <a:graphic>
          <a:graphicData uri="http://schemas.openxmlformats.org/drawingml/2006/table">
            <a:tbl>
              <a:tblPr firstRow="1" bandRow="1">
                <a:tableStyleId>{5C22544A-7EE6-4342-B048-85BDC9FD1C3A}</a:tableStyleId>
              </a:tblPr>
              <a:tblGrid>
                <a:gridCol w="2721954">
                  <a:extLst>
                    <a:ext uri="{9D8B030D-6E8A-4147-A177-3AD203B41FA5}">
                      <a16:colId xmlns:a16="http://schemas.microsoft.com/office/drawing/2014/main" val="20000"/>
                    </a:ext>
                  </a:extLst>
                </a:gridCol>
                <a:gridCol w="2325980">
                  <a:extLst>
                    <a:ext uri="{9D8B030D-6E8A-4147-A177-3AD203B41FA5}">
                      <a16:colId xmlns:a16="http://schemas.microsoft.com/office/drawing/2014/main" val="20001"/>
                    </a:ext>
                  </a:extLst>
                </a:gridCol>
                <a:gridCol w="2486025">
                  <a:extLst>
                    <a:ext uri="{9D8B030D-6E8A-4147-A177-3AD203B41FA5}">
                      <a16:colId xmlns:a16="http://schemas.microsoft.com/office/drawing/2014/main" val="20002"/>
                    </a:ext>
                  </a:extLst>
                </a:gridCol>
                <a:gridCol w="3438525">
                  <a:extLst>
                    <a:ext uri="{9D8B030D-6E8A-4147-A177-3AD203B41FA5}">
                      <a16:colId xmlns:a16="http://schemas.microsoft.com/office/drawing/2014/main" val="20003"/>
                    </a:ext>
                  </a:extLst>
                </a:gridCol>
              </a:tblGrid>
              <a:tr h="561112">
                <a:tc>
                  <a:txBody>
                    <a:bodyPr/>
                    <a:lstStyle/>
                    <a:p>
                      <a:pPr algn="l"/>
                      <a:r>
                        <a:rPr lang="en-IN" sz="1400" dirty="0">
                          <a:solidFill>
                            <a:schemeClr val="tx1"/>
                          </a:solidFill>
                          <a:latin typeface="Arial" panose="020B0604020202020204" pitchFamily="34" charset="0"/>
                          <a:cs typeface="Arial" panose="020B0604020202020204" pitchFamily="34" charset="0"/>
                        </a:rPr>
                        <a:t>Taluka/Area classification</a:t>
                      </a: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75000"/>
                        <a:lumOff val="25000"/>
                      </a:schemeClr>
                    </a:solidFill>
                  </a:tcPr>
                </a:tc>
                <a:tc>
                  <a:txBody>
                    <a:bodyPr/>
                    <a:lstStyle/>
                    <a:p>
                      <a:pPr algn="l"/>
                      <a:r>
                        <a:rPr lang="en-IN" sz="1400" dirty="0">
                          <a:solidFill>
                            <a:schemeClr val="tx1"/>
                          </a:solidFill>
                          <a:latin typeface="Arial" panose="020B0604020202020204" pitchFamily="34" charset="0"/>
                          <a:cs typeface="Arial" panose="020B0604020202020204" pitchFamily="34" charset="0"/>
                        </a:rPr>
                        <a:t>Ceiling as % of Fixed Capital Investment [FCI]</a:t>
                      </a: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75000"/>
                        <a:lumOff val="25000"/>
                      </a:schemeClr>
                    </a:solidFill>
                  </a:tcPr>
                </a:tc>
                <a:tc>
                  <a:txBody>
                    <a:bodyPr/>
                    <a:lstStyle/>
                    <a:p>
                      <a:pPr algn="l"/>
                      <a:r>
                        <a:rPr lang="en-IN" sz="1400" dirty="0">
                          <a:solidFill>
                            <a:schemeClr val="tx1"/>
                          </a:solidFill>
                          <a:latin typeface="Arial" panose="020B0604020202020204" pitchFamily="34" charset="0"/>
                          <a:cs typeface="Arial" panose="020B0604020202020204" pitchFamily="34" charset="0"/>
                        </a:rPr>
                        <a:t>Eligibility period</a:t>
                      </a:r>
                      <a:r>
                        <a:rPr lang="en-IN" sz="1400" baseline="0" dirty="0">
                          <a:solidFill>
                            <a:schemeClr val="tx1"/>
                          </a:solidFill>
                          <a:latin typeface="Arial" panose="020B0604020202020204" pitchFamily="34" charset="0"/>
                          <a:cs typeface="Arial" panose="020B0604020202020204" pitchFamily="34" charset="0"/>
                        </a:rPr>
                        <a:t> </a:t>
                      </a:r>
                      <a:r>
                        <a:rPr lang="en-IN" sz="1400" dirty="0">
                          <a:solidFill>
                            <a:schemeClr val="tx1"/>
                          </a:solidFill>
                          <a:latin typeface="Arial" panose="020B0604020202020204" pitchFamily="34" charset="0"/>
                          <a:cs typeface="Arial" panose="020B0604020202020204" pitchFamily="34" charset="0"/>
                        </a:rPr>
                        <a:t>[Years]</a:t>
                      </a: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75000"/>
                        <a:lumOff val="25000"/>
                      </a:schemeClr>
                    </a:solidFill>
                  </a:tcPr>
                </a:tc>
                <a:tc>
                  <a:txBody>
                    <a:bodyPr/>
                    <a:lstStyle/>
                    <a:p>
                      <a:pPr algn="l"/>
                      <a:r>
                        <a:rPr lang="en-IN" sz="1400" dirty="0">
                          <a:solidFill>
                            <a:schemeClr val="tx1"/>
                          </a:solidFill>
                          <a:latin typeface="Arial" panose="020B0604020202020204" pitchFamily="34" charset="0"/>
                          <a:cs typeface="Arial" panose="020B0604020202020204" pitchFamily="34" charset="0"/>
                        </a:rPr>
                        <a:t>Industrial Promotion Subsidy (IPS)</a:t>
                      </a: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75000"/>
                        <a:lumOff val="25000"/>
                      </a:schemeClr>
                    </a:solidFill>
                  </a:tcPr>
                </a:tc>
                <a:extLst>
                  <a:ext uri="{0D108BD9-81ED-4DB2-BD59-A6C34878D82A}">
                    <a16:rowId xmlns:a16="http://schemas.microsoft.com/office/drawing/2014/main" val="10000"/>
                  </a:ext>
                </a:extLst>
              </a:tr>
              <a:tr h="297059">
                <a:tc>
                  <a:txBody>
                    <a:bodyPr/>
                    <a:lstStyle/>
                    <a:p>
                      <a:pPr algn="ctr"/>
                      <a:r>
                        <a:rPr lang="en-IN" sz="1200" dirty="0">
                          <a:solidFill>
                            <a:schemeClr val="bg1"/>
                          </a:solidFill>
                          <a:latin typeface="Arial" panose="020B0604020202020204" pitchFamily="34" charset="0"/>
                          <a:cs typeface="Arial" panose="020B0604020202020204" pitchFamily="34" charset="0"/>
                        </a:rPr>
                        <a:t>A</a:t>
                      </a: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200" dirty="0">
                          <a:solidFill>
                            <a:schemeClr val="bg1"/>
                          </a:solidFill>
                          <a:latin typeface="Arial" panose="020B0604020202020204" pitchFamily="34" charset="0"/>
                          <a:cs typeface="Arial" panose="020B0604020202020204" pitchFamily="34" charset="0"/>
                        </a:rPr>
                        <a:t>-</a:t>
                      </a: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200" dirty="0">
                          <a:solidFill>
                            <a:schemeClr val="bg1"/>
                          </a:solidFill>
                          <a:latin typeface="Arial" panose="020B0604020202020204" pitchFamily="34" charset="0"/>
                          <a:cs typeface="Arial" panose="020B0604020202020204" pitchFamily="34" charset="0"/>
                        </a:rPr>
                        <a:t>-</a:t>
                      </a: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85000"/>
                        </a:lnSpc>
                        <a:spcBef>
                          <a:spcPts val="0"/>
                        </a:spcBef>
                        <a:spcAft>
                          <a:spcPts val="600"/>
                        </a:spcAft>
                        <a:buClr>
                          <a:schemeClr val="tx2"/>
                        </a:buClr>
                        <a:buSzPct val="70000"/>
                        <a:buFont typeface="Arial" pitchFamily="34" charset="0"/>
                        <a:buNone/>
                        <a:tabLst/>
                        <a:defRPr/>
                      </a:pPr>
                      <a:r>
                        <a:rPr lang="en-IN" sz="1200" dirty="0">
                          <a:solidFill>
                            <a:schemeClr val="bg1"/>
                          </a:solidFill>
                          <a:latin typeface="Arial" panose="020B0604020202020204" pitchFamily="34" charset="0"/>
                          <a:cs typeface="Arial" panose="020B0604020202020204" pitchFamily="34" charset="0"/>
                        </a:rPr>
                        <a:t>-</a:t>
                      </a: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97059">
                <a:tc>
                  <a:txBody>
                    <a:bodyPr/>
                    <a:lstStyle/>
                    <a:p>
                      <a:pPr algn="ctr"/>
                      <a:r>
                        <a:rPr lang="en-IN" sz="1200" dirty="0">
                          <a:solidFill>
                            <a:schemeClr val="bg1"/>
                          </a:solidFill>
                          <a:latin typeface="Arial" panose="020B0604020202020204" pitchFamily="34" charset="0"/>
                          <a:cs typeface="Arial" panose="020B0604020202020204" pitchFamily="34" charset="0"/>
                        </a:rPr>
                        <a:t>B</a:t>
                      </a: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r>
                        <a:rPr lang="en-IN" sz="1200" dirty="0">
                          <a:solidFill>
                            <a:schemeClr val="bg1"/>
                          </a:solidFill>
                          <a:latin typeface="Arial" panose="020B0604020202020204" pitchFamily="34" charset="0"/>
                          <a:cs typeface="Arial" panose="020B0604020202020204" pitchFamily="34" charset="0"/>
                        </a:rPr>
                        <a:t>30%</a:t>
                      </a: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r>
                        <a:rPr lang="en-IN" sz="1200" dirty="0">
                          <a:solidFill>
                            <a:schemeClr val="bg1"/>
                          </a:solidFill>
                          <a:latin typeface="Arial" panose="020B0604020202020204" pitchFamily="34" charset="0"/>
                          <a:cs typeface="Arial" panose="020B0604020202020204" pitchFamily="34" charset="0"/>
                        </a:rPr>
                        <a:t>7</a:t>
                      </a: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rowSpan="6">
                  <a:txBody>
                    <a:bodyPr/>
                    <a:lstStyle/>
                    <a:p>
                      <a:pPr marL="0" marR="0" lvl="0" indent="0" algn="l" defTabSz="914400" rtl="0" eaLnBrk="1" fontAlgn="auto" latinLnBrk="0" hangingPunct="1">
                        <a:lnSpc>
                          <a:spcPct val="85000"/>
                        </a:lnSpc>
                        <a:spcBef>
                          <a:spcPts val="0"/>
                        </a:spcBef>
                        <a:spcAft>
                          <a:spcPts val="600"/>
                        </a:spcAft>
                        <a:buClr>
                          <a:schemeClr val="tx2"/>
                        </a:buClr>
                        <a:buSzPct val="70000"/>
                        <a:buFont typeface="Arial" pitchFamily="34" charset="0"/>
                        <a:buNone/>
                        <a:tabLst/>
                        <a:defRPr/>
                      </a:pPr>
                      <a:r>
                        <a:rPr lang="en-IN" sz="1200" dirty="0">
                          <a:solidFill>
                            <a:schemeClr val="bg1"/>
                          </a:solidFill>
                          <a:latin typeface="Arial" panose="020B0604020202020204" pitchFamily="34" charset="0"/>
                          <a:cs typeface="Arial" panose="020B0604020202020204" pitchFamily="34" charset="0"/>
                        </a:rPr>
                        <a:t>100% Gross SST paid on the first sale of eligible products, billed and delivered to the same entity within Maharashtra</a:t>
                      </a: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97059">
                <a:tc>
                  <a:txBody>
                    <a:bodyPr/>
                    <a:lstStyle/>
                    <a:p>
                      <a:pPr algn="ctr"/>
                      <a:r>
                        <a:rPr lang="en-IN" sz="1200" dirty="0">
                          <a:solidFill>
                            <a:schemeClr val="bg1"/>
                          </a:solidFill>
                          <a:latin typeface="Arial" panose="020B0604020202020204" pitchFamily="34" charset="0"/>
                          <a:cs typeface="Arial" panose="020B0604020202020204" pitchFamily="34" charset="0"/>
                        </a:rPr>
                        <a:t>C</a:t>
                      </a: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r>
                        <a:rPr lang="en-IN" sz="1200" dirty="0">
                          <a:solidFill>
                            <a:schemeClr val="bg1"/>
                          </a:solidFill>
                          <a:latin typeface="Arial" panose="020B0604020202020204" pitchFamily="34" charset="0"/>
                          <a:cs typeface="Arial" panose="020B0604020202020204" pitchFamily="34" charset="0"/>
                        </a:rPr>
                        <a:t>40%</a:t>
                      </a: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r>
                        <a:rPr lang="en-IN" sz="1200" dirty="0">
                          <a:solidFill>
                            <a:schemeClr val="bg1"/>
                          </a:solidFill>
                          <a:latin typeface="Arial" panose="020B0604020202020204" pitchFamily="34" charset="0"/>
                          <a:cs typeface="Arial" panose="020B0604020202020204" pitchFamily="34" charset="0"/>
                        </a:rPr>
                        <a:t>7</a:t>
                      </a: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vMerge="1">
                  <a:txBody>
                    <a:bodyPr/>
                    <a:lstStyle/>
                    <a:p>
                      <a:pPr algn="ctr"/>
                      <a:endParaRPr lang="en-IN" sz="1400" dirty="0">
                        <a:solidFill>
                          <a:schemeClr val="bg2"/>
                        </a:solidFill>
                      </a:endParaRPr>
                    </a:p>
                  </a:txBody>
                  <a:tcPr anchor="ctr">
                    <a:noFill/>
                  </a:tcPr>
                </a:tc>
                <a:extLst>
                  <a:ext uri="{0D108BD9-81ED-4DB2-BD59-A6C34878D82A}">
                    <a16:rowId xmlns:a16="http://schemas.microsoft.com/office/drawing/2014/main" val="10003"/>
                  </a:ext>
                </a:extLst>
              </a:tr>
              <a:tr h="297059">
                <a:tc>
                  <a:txBody>
                    <a:bodyPr/>
                    <a:lstStyle/>
                    <a:p>
                      <a:pPr algn="ctr"/>
                      <a:r>
                        <a:rPr lang="en-IN" sz="1200" dirty="0">
                          <a:solidFill>
                            <a:schemeClr val="bg1"/>
                          </a:solidFill>
                          <a:latin typeface="Arial" panose="020B0604020202020204" pitchFamily="34" charset="0"/>
                          <a:cs typeface="Arial" panose="020B0604020202020204" pitchFamily="34" charset="0"/>
                        </a:rPr>
                        <a:t>D</a:t>
                      </a: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r>
                        <a:rPr lang="en-IN" sz="1200" dirty="0">
                          <a:solidFill>
                            <a:schemeClr val="bg1"/>
                          </a:solidFill>
                          <a:latin typeface="Arial" panose="020B0604020202020204" pitchFamily="34" charset="0"/>
                          <a:cs typeface="Arial" panose="020B0604020202020204" pitchFamily="34" charset="0"/>
                        </a:rPr>
                        <a:t>50%</a:t>
                      </a: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r>
                        <a:rPr lang="en-IN" sz="1200" dirty="0">
                          <a:solidFill>
                            <a:schemeClr val="bg1"/>
                          </a:solidFill>
                          <a:latin typeface="Arial" panose="020B0604020202020204" pitchFamily="34" charset="0"/>
                          <a:cs typeface="Arial" panose="020B0604020202020204" pitchFamily="34" charset="0"/>
                        </a:rPr>
                        <a:t>10</a:t>
                      </a: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vMerge="1">
                  <a:txBody>
                    <a:bodyPr/>
                    <a:lstStyle/>
                    <a:p>
                      <a:pPr algn="ctr"/>
                      <a:endParaRPr lang="en-IN" sz="1400" dirty="0">
                        <a:solidFill>
                          <a:schemeClr val="bg2"/>
                        </a:solidFill>
                      </a:endParaRPr>
                    </a:p>
                  </a:txBody>
                  <a:tcPr anchor="ctr">
                    <a:noFill/>
                  </a:tcPr>
                </a:tc>
                <a:extLst>
                  <a:ext uri="{0D108BD9-81ED-4DB2-BD59-A6C34878D82A}">
                    <a16:rowId xmlns:a16="http://schemas.microsoft.com/office/drawing/2014/main" val="10004"/>
                  </a:ext>
                </a:extLst>
              </a:tr>
              <a:tr h="315318">
                <a:tc>
                  <a:txBody>
                    <a:bodyPr/>
                    <a:lstStyle/>
                    <a:p>
                      <a:pPr algn="ctr"/>
                      <a:r>
                        <a:rPr lang="en-IN" sz="1200" dirty="0">
                          <a:solidFill>
                            <a:schemeClr val="bg1"/>
                          </a:solidFill>
                          <a:latin typeface="Arial" panose="020B0604020202020204" pitchFamily="34" charset="0"/>
                          <a:cs typeface="Arial" panose="020B0604020202020204" pitchFamily="34" charset="0"/>
                        </a:rPr>
                        <a:t> D+</a:t>
                      </a: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200" dirty="0">
                          <a:solidFill>
                            <a:schemeClr val="bg1"/>
                          </a:solidFill>
                          <a:latin typeface="Arial" panose="020B0604020202020204" pitchFamily="34" charset="0"/>
                          <a:cs typeface="Arial" panose="020B0604020202020204" pitchFamily="34" charset="0"/>
                        </a:rPr>
                        <a:t>60%</a:t>
                      </a: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200" dirty="0">
                          <a:solidFill>
                            <a:schemeClr val="bg1"/>
                          </a:solidFill>
                          <a:latin typeface="Arial" panose="020B0604020202020204" pitchFamily="34" charset="0"/>
                          <a:cs typeface="Arial" panose="020B0604020202020204" pitchFamily="34" charset="0"/>
                        </a:rPr>
                        <a:t>10</a:t>
                      </a: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lang="en-IN" sz="1400" dirty="0">
                        <a:solidFill>
                          <a:schemeClr val="bg2"/>
                        </a:solidFill>
                      </a:endParaRPr>
                    </a:p>
                  </a:txBody>
                  <a:tcPr anchor="ctr">
                    <a:noFill/>
                  </a:tcPr>
                </a:tc>
                <a:extLst>
                  <a:ext uri="{0D108BD9-81ED-4DB2-BD59-A6C34878D82A}">
                    <a16:rowId xmlns:a16="http://schemas.microsoft.com/office/drawing/2014/main" val="10005"/>
                  </a:ext>
                </a:extLst>
              </a:tr>
              <a:tr h="607815">
                <a:tc>
                  <a:txBody>
                    <a:bodyPr/>
                    <a:lstStyle/>
                    <a:p>
                      <a:pPr algn="l"/>
                      <a:r>
                        <a:rPr lang="en-IN" sz="1200" dirty="0" err="1">
                          <a:solidFill>
                            <a:schemeClr val="bg1"/>
                          </a:solidFill>
                          <a:latin typeface="Arial" panose="020B0604020202020204" pitchFamily="34" charset="0"/>
                          <a:cs typeface="Arial" panose="020B0604020202020204" pitchFamily="34" charset="0"/>
                        </a:rPr>
                        <a:t>Vidarbha</a:t>
                      </a:r>
                      <a:r>
                        <a:rPr lang="en-IN" sz="1200" dirty="0">
                          <a:solidFill>
                            <a:schemeClr val="bg1"/>
                          </a:solidFill>
                          <a:latin typeface="Arial" panose="020B0604020202020204" pitchFamily="34" charset="0"/>
                          <a:cs typeface="Arial" panose="020B0604020202020204" pitchFamily="34" charset="0"/>
                        </a:rPr>
                        <a:t>, Marathwada, Ratnagiri, </a:t>
                      </a:r>
                      <a:r>
                        <a:rPr lang="en-IN" sz="1200" dirty="0" err="1">
                          <a:solidFill>
                            <a:schemeClr val="bg1"/>
                          </a:solidFill>
                          <a:latin typeface="Arial" panose="020B0604020202020204" pitchFamily="34" charset="0"/>
                          <a:cs typeface="Arial" panose="020B0604020202020204" pitchFamily="34" charset="0"/>
                        </a:rPr>
                        <a:t>Sindhudurg</a:t>
                      </a:r>
                      <a:r>
                        <a:rPr lang="en-IN" sz="1200" dirty="0">
                          <a:solidFill>
                            <a:schemeClr val="bg1"/>
                          </a:solidFill>
                          <a:latin typeface="Arial" panose="020B0604020202020204" pitchFamily="34" charset="0"/>
                          <a:cs typeface="Arial" panose="020B0604020202020204" pitchFamily="34" charset="0"/>
                        </a:rPr>
                        <a:t> and</a:t>
                      </a:r>
                      <a:r>
                        <a:rPr lang="en-IN" sz="1200" baseline="0" dirty="0">
                          <a:solidFill>
                            <a:schemeClr val="bg1"/>
                          </a:solidFill>
                          <a:latin typeface="Arial" panose="020B0604020202020204" pitchFamily="34" charset="0"/>
                          <a:cs typeface="Arial" panose="020B0604020202020204" pitchFamily="34" charset="0"/>
                        </a:rPr>
                        <a:t> </a:t>
                      </a:r>
                      <a:r>
                        <a:rPr lang="en-IN" sz="1200" dirty="0" err="1">
                          <a:solidFill>
                            <a:schemeClr val="bg1"/>
                          </a:solidFill>
                          <a:latin typeface="Arial" panose="020B0604020202020204" pitchFamily="34" charset="0"/>
                          <a:cs typeface="Arial" panose="020B0604020202020204" pitchFamily="34" charset="0"/>
                        </a:rPr>
                        <a:t>Dhule</a:t>
                      </a:r>
                      <a:endParaRPr lang="en-IN" sz="1200" dirty="0">
                        <a:solidFill>
                          <a:schemeClr val="bg1"/>
                        </a:solidFill>
                        <a:latin typeface="Arial" panose="020B0604020202020204" pitchFamily="34" charset="0"/>
                        <a:cs typeface="Arial" panose="020B0604020202020204" pitchFamily="34" charset="0"/>
                      </a:endParaRP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200" dirty="0">
                          <a:solidFill>
                            <a:schemeClr val="bg1"/>
                          </a:solidFill>
                          <a:latin typeface="Arial" panose="020B0604020202020204" pitchFamily="34" charset="0"/>
                          <a:cs typeface="Arial" panose="020B0604020202020204" pitchFamily="34" charset="0"/>
                        </a:rPr>
                        <a:t>80%</a:t>
                      </a: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200" dirty="0">
                          <a:solidFill>
                            <a:schemeClr val="bg1"/>
                          </a:solidFill>
                          <a:latin typeface="Arial" panose="020B0604020202020204" pitchFamily="34" charset="0"/>
                          <a:cs typeface="Arial" panose="020B0604020202020204" pitchFamily="34" charset="0"/>
                        </a:rPr>
                        <a:t>10</a:t>
                      </a: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lang="en-IN" sz="1400" dirty="0">
                        <a:solidFill>
                          <a:schemeClr val="bg2"/>
                        </a:solidFill>
                      </a:endParaRPr>
                    </a:p>
                  </a:txBody>
                  <a:tcPr anchor="ctr">
                    <a:lnL w="6350" cap="flat" cmpd="sng" algn="ctr">
                      <a:solidFill>
                        <a:schemeClr val="tx1">
                          <a:lumMod val="50000"/>
                        </a:schemeClr>
                      </a:solidFill>
                      <a:prstDash val="solid"/>
                      <a:round/>
                      <a:headEnd type="none" w="med" len="med"/>
                      <a:tailEnd type="none" w="med" len="med"/>
                    </a:lnL>
                    <a:lnT w="6350" cap="flat" cmpd="sng" algn="ctr">
                      <a:solidFill>
                        <a:schemeClr val="tx1">
                          <a:lumMod val="50000"/>
                        </a:schemeClr>
                      </a:solidFill>
                      <a:prstDash val="solid"/>
                      <a:round/>
                      <a:headEnd type="none" w="med" len="med"/>
                      <a:tailEnd type="none" w="med" len="med"/>
                    </a:lnT>
                    <a:noFill/>
                  </a:tcPr>
                </a:tc>
                <a:extLst>
                  <a:ext uri="{0D108BD9-81ED-4DB2-BD59-A6C34878D82A}">
                    <a16:rowId xmlns:a16="http://schemas.microsoft.com/office/drawing/2014/main" val="10006"/>
                  </a:ext>
                </a:extLst>
              </a:tr>
              <a:tr h="771758">
                <a:tc>
                  <a:txBody>
                    <a:bodyPr/>
                    <a:lstStyle/>
                    <a:p>
                      <a:pPr algn="l"/>
                      <a:r>
                        <a:rPr lang="en-IN" sz="1200" dirty="0">
                          <a:solidFill>
                            <a:schemeClr val="bg1"/>
                          </a:solidFill>
                          <a:latin typeface="Arial" panose="020B0604020202020204" pitchFamily="34" charset="0"/>
                          <a:cs typeface="Arial" panose="020B0604020202020204" pitchFamily="34" charset="0"/>
                        </a:rPr>
                        <a:t>No industry districts, </a:t>
                      </a:r>
                      <a:r>
                        <a:rPr lang="en-IN" sz="1200" dirty="0" err="1">
                          <a:solidFill>
                            <a:schemeClr val="bg1"/>
                          </a:solidFill>
                          <a:latin typeface="Arial" panose="020B0604020202020204" pitchFamily="34" charset="0"/>
                          <a:cs typeface="Arial" panose="020B0604020202020204" pitchFamily="34" charset="0"/>
                        </a:rPr>
                        <a:t>Naxalism</a:t>
                      </a:r>
                      <a:r>
                        <a:rPr lang="en-IN" sz="1200" dirty="0">
                          <a:solidFill>
                            <a:schemeClr val="bg1"/>
                          </a:solidFill>
                          <a:latin typeface="Arial" panose="020B0604020202020204" pitchFamily="34" charset="0"/>
                          <a:cs typeface="Arial" panose="020B0604020202020204" pitchFamily="34" charset="0"/>
                        </a:rPr>
                        <a:t> Affected Areas* and aspirational districts **</a:t>
                      </a: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r>
                        <a:rPr lang="en-IN" sz="1200" dirty="0">
                          <a:solidFill>
                            <a:schemeClr val="bg1"/>
                          </a:solidFill>
                          <a:latin typeface="Arial" panose="020B0604020202020204" pitchFamily="34" charset="0"/>
                          <a:cs typeface="Arial" panose="020B0604020202020204" pitchFamily="34" charset="0"/>
                        </a:rPr>
                        <a:t>100%</a:t>
                      </a: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r>
                        <a:rPr lang="en-IN" sz="1200" dirty="0">
                          <a:solidFill>
                            <a:schemeClr val="bg1"/>
                          </a:solidFill>
                          <a:latin typeface="Arial" panose="020B0604020202020204" pitchFamily="34" charset="0"/>
                          <a:cs typeface="Arial" panose="020B0604020202020204" pitchFamily="34" charset="0"/>
                        </a:rPr>
                        <a:t>10</a:t>
                      </a: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vMerge="1">
                  <a:txBody>
                    <a:bodyPr/>
                    <a:lstStyle/>
                    <a:p>
                      <a:pPr algn="ctr"/>
                      <a:endParaRPr lang="en-IN" sz="1400" dirty="0">
                        <a:solidFill>
                          <a:schemeClr val="bg2"/>
                        </a:solidFill>
                      </a:endParaRPr>
                    </a:p>
                  </a:txBody>
                  <a:tcPr anchor="ctr">
                    <a:noFill/>
                  </a:tcPr>
                </a:tc>
                <a:extLst>
                  <a:ext uri="{0D108BD9-81ED-4DB2-BD59-A6C34878D82A}">
                    <a16:rowId xmlns:a16="http://schemas.microsoft.com/office/drawing/2014/main" val="10007"/>
                  </a:ext>
                </a:extLst>
              </a:tr>
            </a:tbl>
          </a:graphicData>
        </a:graphic>
      </p:graphicFrame>
      <p:sp>
        <p:nvSpPr>
          <p:cNvPr id="11" name="Rectangle 10"/>
          <p:cNvSpPr/>
          <p:nvPr/>
        </p:nvSpPr>
        <p:spPr>
          <a:xfrm>
            <a:off x="609916" y="4607632"/>
            <a:ext cx="10971211" cy="1876668"/>
          </a:xfrm>
          <a:prstGeom prst="rect">
            <a:avLst/>
          </a:prstGeom>
        </p:spPr>
        <p:txBody>
          <a:bodyPr wrap="square">
            <a:spAutoFit/>
          </a:bodyPr>
          <a:lstStyle/>
          <a:p>
            <a:pPr marL="356616" marR="0" lvl="0" indent="-356616" algn="l" defTabSz="914400" rtl="0" eaLnBrk="1" fontAlgn="auto" latinLnBrk="0" hangingPunct="1">
              <a:lnSpc>
                <a:spcPct val="85000"/>
              </a:lnSpc>
              <a:spcBef>
                <a:spcPts val="0"/>
              </a:spcBef>
              <a:spcAft>
                <a:spcPts val="600"/>
              </a:spcAft>
              <a:buClr>
                <a:srgbClr val="FFE600"/>
              </a:buClr>
              <a:buSzPct val="70000"/>
              <a:buFont typeface="Arial" pitchFamily="34" charset="0"/>
              <a:buChar char="►"/>
              <a:tabLst/>
              <a:defRPr/>
            </a:pPr>
            <a:r>
              <a:rPr kumimoji="0" lang="en-IN" sz="1200" b="0" i="0"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Maximum limit of eligible incentives is restricted to the basket of incentives (IPS, Interest Subsidy, Stamp Duty &amp; Power Tariff subsidy) as per the percentages defined above</a:t>
            </a:r>
          </a:p>
          <a:p>
            <a:pPr marL="356616" marR="0" lvl="0" indent="-356616" algn="l" defTabSz="914400" rtl="0" eaLnBrk="1" fontAlgn="auto" latinLnBrk="0" hangingPunct="1">
              <a:lnSpc>
                <a:spcPct val="85000"/>
              </a:lnSpc>
              <a:spcBef>
                <a:spcPts val="0"/>
              </a:spcBef>
              <a:spcAft>
                <a:spcPts val="600"/>
              </a:spcAft>
              <a:buClr>
                <a:srgbClr val="FFE600"/>
              </a:buClr>
              <a:buSzPct val="70000"/>
              <a:buFont typeface="Arial" pitchFamily="34" charset="0"/>
              <a:buChar char="►"/>
              <a:tabLst/>
              <a:defRPr/>
            </a:pPr>
            <a:r>
              <a:rPr kumimoji="0" lang="en-IN" sz="1200" b="0" i="0"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Units in the secondary and tertiary food processing, eligible green energy/bio-fuel manufacturing and Industry 4.0 sectors receive an </a:t>
            </a:r>
            <a:r>
              <a:rPr kumimoji="0" lang="en-IN" sz="1200" b="1" i="0"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additional 20% </a:t>
            </a:r>
            <a:r>
              <a:rPr kumimoji="0" lang="en-IN" sz="1200" b="0" i="0"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quantum of incentives, with an </a:t>
            </a:r>
            <a:r>
              <a:rPr kumimoji="0" lang="en-IN" sz="1200" b="1" i="0"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extension of 2 years </a:t>
            </a:r>
            <a:r>
              <a:rPr kumimoji="0" lang="en-IN" sz="1200" b="0" i="0"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to the eligibility period (total admissible incentives still cannot exceed 100% of eligible FCI)</a:t>
            </a:r>
          </a:p>
          <a:p>
            <a:pPr marL="813816" marR="0" lvl="1" indent="-356616" algn="l" defTabSz="914400" rtl="0" eaLnBrk="1" fontAlgn="auto" latinLnBrk="0" hangingPunct="1">
              <a:lnSpc>
                <a:spcPct val="85000"/>
              </a:lnSpc>
              <a:spcBef>
                <a:spcPts val="0"/>
              </a:spcBef>
              <a:spcAft>
                <a:spcPts val="600"/>
              </a:spcAft>
              <a:buClr>
                <a:srgbClr val="FFE600"/>
              </a:buClr>
              <a:buSzPct val="70000"/>
              <a:buFont typeface="Arial" pitchFamily="34" charset="0"/>
              <a:buChar char="►"/>
              <a:tabLst/>
              <a:defRPr/>
            </a:pPr>
            <a:r>
              <a:rPr kumimoji="0" lang="en-IN" sz="1100" b="0" i="0"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The above addition is also applicable to Farmer’s Producer Companies and units set up in Government assisted Food Parks</a:t>
            </a:r>
          </a:p>
          <a:p>
            <a:pPr marL="356616" marR="0" lvl="0" indent="-356616" algn="l" defTabSz="914400" rtl="0" eaLnBrk="1" fontAlgn="auto" latinLnBrk="0" hangingPunct="1">
              <a:lnSpc>
                <a:spcPct val="85000"/>
              </a:lnSpc>
              <a:spcBef>
                <a:spcPts val="0"/>
              </a:spcBef>
              <a:spcAft>
                <a:spcPts val="600"/>
              </a:spcAft>
              <a:buClr>
                <a:srgbClr val="FFE600"/>
              </a:buClr>
              <a:buSzPct val="70000"/>
              <a:buFont typeface="Arial" pitchFamily="34" charset="0"/>
              <a:buChar char="►"/>
              <a:tabLst/>
              <a:defRPr/>
            </a:pPr>
            <a:r>
              <a:rPr kumimoji="0" lang="en-IN" sz="1200" b="0" i="0"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For expansion/diversification projects, the sum total of Gross FCI of the existing unit and the proposed expansion/diversification unit should be up to INR 50 Crores in order to qualify as an MSME unit </a:t>
            </a:r>
          </a:p>
          <a:p>
            <a:pPr marL="356616" marR="0" lvl="0" indent="-356616" algn="l" defTabSz="914400" rtl="0" eaLnBrk="1" fontAlgn="auto" latinLnBrk="0" hangingPunct="1">
              <a:lnSpc>
                <a:spcPct val="85000"/>
              </a:lnSpc>
              <a:spcBef>
                <a:spcPts val="0"/>
              </a:spcBef>
              <a:spcAft>
                <a:spcPts val="600"/>
              </a:spcAft>
              <a:buClr>
                <a:srgbClr val="FFE600"/>
              </a:buClr>
              <a:buSzPct val="70000"/>
              <a:buFont typeface="Arial" pitchFamily="34" charset="0"/>
              <a:buChar char="►"/>
              <a:tabLst/>
              <a:defRPr/>
            </a:pPr>
            <a:r>
              <a:rPr kumimoji="0" lang="en-IN" sz="1200" b="0" i="0"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Eligible Expanding/Diversifying units receive </a:t>
            </a:r>
            <a:r>
              <a:rPr kumimoji="0" lang="en-IN" sz="1200" b="1" i="0"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80%</a:t>
            </a:r>
            <a:r>
              <a:rPr kumimoji="0" lang="en-IN" sz="1200" b="0" i="0"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 of the incentives applicable to New Units and the eligibility period is reduced by </a:t>
            </a:r>
            <a:r>
              <a:rPr kumimoji="0" lang="en-IN" sz="1200" b="1" i="0"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1 year</a:t>
            </a:r>
          </a:p>
          <a:p>
            <a:pPr marL="356616" marR="0" lvl="0" indent="-356616" algn="l" defTabSz="914400" rtl="0" eaLnBrk="1" fontAlgn="auto" latinLnBrk="0" hangingPunct="1">
              <a:lnSpc>
                <a:spcPct val="85000"/>
              </a:lnSpc>
              <a:spcBef>
                <a:spcPts val="0"/>
              </a:spcBef>
              <a:spcAft>
                <a:spcPts val="600"/>
              </a:spcAft>
              <a:buClr>
                <a:srgbClr val="FFE600"/>
              </a:buClr>
              <a:buSzPct val="70000"/>
              <a:buFont typeface="Arial" pitchFamily="34" charset="0"/>
              <a:buChar char="►"/>
              <a:tabLst/>
              <a:defRPr/>
            </a:pPr>
            <a:endParaRPr kumimoji="0" lang="en-IN" sz="1200" b="0" i="0" u="none" strike="noStrike" kern="1200" cap="none" spc="0" normalizeH="0" baseline="0" noProof="0" dirty="0">
              <a:ln>
                <a:noFill/>
              </a:ln>
              <a:solidFill>
                <a:srgbClr val="2E2E38"/>
              </a:solidFill>
              <a:effectLst/>
              <a:highlight>
                <a:srgbClr val="FFFF00"/>
              </a:highligh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9764861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09919" y="453527"/>
            <a:ext cx="10982751" cy="860400"/>
          </a:xfrm>
        </p:spPr>
        <p:txBody>
          <a:bodyPr/>
          <a:lstStyle/>
          <a:p>
            <a:r>
              <a:rPr lang="en-GB" dirty="0">
                <a:solidFill>
                  <a:schemeClr val="tx1"/>
                </a:solidFill>
              </a:rPr>
              <a:t>MSME Incentives </a:t>
            </a:r>
            <a:br>
              <a:rPr lang="en-GB" dirty="0">
                <a:solidFill>
                  <a:schemeClr val="tx1"/>
                </a:solidFill>
              </a:rPr>
            </a:br>
            <a:endParaRPr lang="en-IN" b="1" dirty="0">
              <a:solidFill>
                <a:schemeClr val="tx1"/>
              </a:solidFill>
            </a:endParaRPr>
          </a:p>
        </p:txBody>
      </p:sp>
      <p:graphicFrame>
        <p:nvGraphicFramePr>
          <p:cNvPr id="13" name="Table 12"/>
          <p:cNvGraphicFramePr>
            <a:graphicFrameLocks noGrp="1"/>
          </p:cNvGraphicFramePr>
          <p:nvPr/>
        </p:nvGraphicFramePr>
        <p:xfrm>
          <a:off x="1984375" y="1168596"/>
          <a:ext cx="8213810" cy="4898529"/>
        </p:xfrm>
        <a:graphic>
          <a:graphicData uri="http://schemas.openxmlformats.org/drawingml/2006/table">
            <a:tbl>
              <a:tblPr firstRow="1" bandRow="1">
                <a:tableStyleId>{5C22544A-7EE6-4342-B048-85BDC9FD1C3A}</a:tableStyleId>
              </a:tblPr>
              <a:tblGrid>
                <a:gridCol w="745669">
                  <a:extLst>
                    <a:ext uri="{9D8B030D-6E8A-4147-A177-3AD203B41FA5}">
                      <a16:colId xmlns:a16="http://schemas.microsoft.com/office/drawing/2014/main" val="20000"/>
                    </a:ext>
                  </a:extLst>
                </a:gridCol>
                <a:gridCol w="3249058">
                  <a:extLst>
                    <a:ext uri="{9D8B030D-6E8A-4147-A177-3AD203B41FA5}">
                      <a16:colId xmlns:a16="http://schemas.microsoft.com/office/drawing/2014/main" val="20002"/>
                    </a:ext>
                  </a:extLst>
                </a:gridCol>
                <a:gridCol w="2262909">
                  <a:extLst>
                    <a:ext uri="{9D8B030D-6E8A-4147-A177-3AD203B41FA5}">
                      <a16:colId xmlns:a16="http://schemas.microsoft.com/office/drawing/2014/main" val="20003"/>
                    </a:ext>
                  </a:extLst>
                </a:gridCol>
                <a:gridCol w="1956174">
                  <a:extLst>
                    <a:ext uri="{9D8B030D-6E8A-4147-A177-3AD203B41FA5}">
                      <a16:colId xmlns:a16="http://schemas.microsoft.com/office/drawing/2014/main" val="3633458519"/>
                    </a:ext>
                  </a:extLst>
                </a:gridCol>
              </a:tblGrid>
              <a:tr h="371048">
                <a:tc>
                  <a:txBody>
                    <a:bodyPr/>
                    <a:lstStyle/>
                    <a:p>
                      <a:pPr marL="0" algn="ctr" defTabSz="914400" rtl="0" eaLnBrk="1" latinLnBrk="0" hangingPunct="1"/>
                      <a:r>
                        <a:rPr lang="en-US" sz="1400" b="1" kern="1200" dirty="0">
                          <a:solidFill>
                            <a:schemeClr val="tx1"/>
                          </a:solidFill>
                          <a:latin typeface="Arial" panose="020B0604020202020204" pitchFamily="34" charset="0"/>
                          <a:ea typeface="+mn-ea"/>
                          <a:cs typeface="Arial" panose="020B0604020202020204" pitchFamily="34" charset="0"/>
                        </a:rPr>
                        <a:t>Sr. No</a:t>
                      </a:r>
                    </a:p>
                  </a:txBody>
                  <a:tcPr marL="60041" marR="60041" marT="30020" marB="30020"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2">
                        <a:lumMod val="85000"/>
                      </a:schemeClr>
                    </a:solidFill>
                  </a:tcPr>
                </a:tc>
                <a:tc>
                  <a:txBody>
                    <a:bodyPr/>
                    <a:lstStyle/>
                    <a:p>
                      <a:pPr marL="0" algn="ctr" defTabSz="914400" rtl="0" eaLnBrk="1" latinLnBrk="0" hangingPunct="1"/>
                      <a:r>
                        <a:rPr lang="en-IN" sz="1400" b="1" kern="1200" dirty="0">
                          <a:solidFill>
                            <a:schemeClr val="tx1"/>
                          </a:solidFill>
                          <a:latin typeface="Arial" panose="020B0604020202020204" pitchFamily="34" charset="0"/>
                          <a:ea typeface="+mn-ea"/>
                          <a:cs typeface="Arial" panose="020B0604020202020204" pitchFamily="34" charset="0"/>
                        </a:rPr>
                        <a:t>Particulars</a:t>
                      </a:r>
                    </a:p>
                  </a:txBody>
                  <a:tcPr marL="60041" marR="60041" marT="30020" marB="30020"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2">
                        <a:lumMod val="85000"/>
                      </a:schemeClr>
                    </a:solidFill>
                  </a:tcPr>
                </a:tc>
                <a:tc>
                  <a:txBody>
                    <a:bodyPr/>
                    <a:lstStyle/>
                    <a:p>
                      <a:pPr marL="0" algn="ctr" defTabSz="914400" rtl="0" eaLnBrk="1" latinLnBrk="0" hangingPunct="1"/>
                      <a:r>
                        <a:rPr lang="en-IN" sz="1400" b="1" kern="1200" dirty="0">
                          <a:solidFill>
                            <a:schemeClr val="tx1"/>
                          </a:solidFill>
                          <a:latin typeface="Arial" panose="020B0604020202020204" pitchFamily="34" charset="0"/>
                          <a:ea typeface="+mn-ea"/>
                          <a:cs typeface="Arial" panose="020B0604020202020204" pitchFamily="34" charset="0"/>
                        </a:rPr>
                        <a:t>Incentives under Gross SGST mechanism</a:t>
                      </a:r>
                    </a:p>
                  </a:txBody>
                  <a:tcPr marL="60041" marR="60041" marT="30020" marB="30020"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2">
                        <a:lumMod val="8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IN" sz="1400" b="1" kern="1200" dirty="0">
                          <a:solidFill>
                            <a:schemeClr val="tx1"/>
                          </a:solidFill>
                          <a:latin typeface="Arial" panose="020B0604020202020204" pitchFamily="34" charset="0"/>
                          <a:ea typeface="+mn-ea"/>
                          <a:cs typeface="Arial" panose="020B0604020202020204" pitchFamily="34" charset="0"/>
                        </a:rPr>
                        <a:t>Incentives under Net SGST mechanism</a:t>
                      </a:r>
                    </a:p>
                  </a:txBody>
                  <a:tcPr marL="60041" marR="60041" marT="30020" marB="30020"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2">
                        <a:lumMod val="85000"/>
                      </a:schemeClr>
                    </a:solidFill>
                  </a:tcPr>
                </a:tc>
                <a:extLst>
                  <a:ext uri="{0D108BD9-81ED-4DB2-BD59-A6C34878D82A}">
                    <a16:rowId xmlns:a16="http://schemas.microsoft.com/office/drawing/2014/main" val="10000"/>
                  </a:ext>
                </a:extLst>
              </a:tr>
              <a:tr h="327395">
                <a:tc>
                  <a:txBody>
                    <a:bodyPr/>
                    <a:lstStyle/>
                    <a:p>
                      <a:pPr algn="ctr"/>
                      <a:r>
                        <a:rPr lang="en-US" sz="1400" dirty="0">
                          <a:solidFill>
                            <a:schemeClr val="tx1"/>
                          </a:solidFill>
                          <a:latin typeface="Arial" panose="020B0604020202020204" pitchFamily="34" charset="0"/>
                          <a:cs typeface="Arial" panose="020B0604020202020204" pitchFamily="34" charset="0"/>
                        </a:rPr>
                        <a:t>A</a:t>
                      </a:r>
                    </a:p>
                  </a:txBody>
                  <a:tcPr marL="60041" marR="60041" marT="30020" marB="30020"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en-US" sz="1400" dirty="0">
                          <a:solidFill>
                            <a:schemeClr val="tx1"/>
                          </a:solidFill>
                          <a:latin typeface="Arial" panose="020B0604020202020204" pitchFamily="34" charset="0"/>
                          <a:cs typeface="Arial" panose="020B0604020202020204" pitchFamily="34" charset="0"/>
                        </a:rPr>
                        <a:t>Total sales within the state (assumed)</a:t>
                      </a:r>
                    </a:p>
                  </a:txBody>
                  <a:tcPr marL="60041" marR="60041" marT="30020" marB="30020"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dirty="0">
                          <a:solidFill>
                            <a:schemeClr val="tx1"/>
                          </a:solidFill>
                          <a:latin typeface="Arial" panose="020B0604020202020204" pitchFamily="34" charset="0"/>
                          <a:cs typeface="Arial" panose="020B0604020202020204" pitchFamily="34" charset="0"/>
                        </a:rPr>
                        <a:t>10,000</a:t>
                      </a:r>
                    </a:p>
                  </a:txBody>
                  <a:tcPr marL="60041" marR="60041" marT="30020" marB="30020"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dirty="0">
                          <a:solidFill>
                            <a:schemeClr val="tx1"/>
                          </a:solidFill>
                          <a:latin typeface="Arial" panose="020B0604020202020204" pitchFamily="34" charset="0"/>
                          <a:cs typeface="Arial" panose="020B0604020202020204" pitchFamily="34" charset="0"/>
                        </a:rPr>
                        <a:t>10,000</a:t>
                      </a:r>
                    </a:p>
                  </a:txBody>
                  <a:tcPr marL="60041" marR="60041" marT="30020" marB="30020"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20859">
                <a:tc>
                  <a:txBody>
                    <a:bodyPr/>
                    <a:lstStyle/>
                    <a:p>
                      <a:pPr algn="ctr"/>
                      <a:r>
                        <a:rPr lang="en-US" sz="1400" dirty="0">
                          <a:solidFill>
                            <a:schemeClr val="tx1"/>
                          </a:solidFill>
                          <a:latin typeface="Arial" panose="020B0604020202020204" pitchFamily="34" charset="0"/>
                          <a:cs typeface="Arial" panose="020B0604020202020204" pitchFamily="34" charset="0"/>
                        </a:rPr>
                        <a:t>B</a:t>
                      </a:r>
                    </a:p>
                  </a:txBody>
                  <a:tcPr marL="60041" marR="60041" marT="30020" marB="30020"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l"/>
                      <a:r>
                        <a:rPr lang="en-US" sz="1400" dirty="0">
                          <a:solidFill>
                            <a:schemeClr val="tx1"/>
                          </a:solidFill>
                          <a:latin typeface="Arial" panose="020B0604020202020204" pitchFamily="34" charset="0"/>
                          <a:cs typeface="Arial" panose="020B0604020202020204" pitchFamily="34" charset="0"/>
                        </a:rPr>
                        <a:t>Gross</a:t>
                      </a:r>
                      <a:r>
                        <a:rPr lang="en-US" sz="1400" baseline="0" dirty="0">
                          <a:solidFill>
                            <a:schemeClr val="tx1"/>
                          </a:solidFill>
                          <a:latin typeface="Arial" panose="020B0604020202020204" pitchFamily="34" charset="0"/>
                          <a:cs typeface="Arial" panose="020B0604020202020204" pitchFamily="34" charset="0"/>
                        </a:rPr>
                        <a:t> SGST based incentive on A, at 6%</a:t>
                      </a:r>
                      <a:endParaRPr lang="en-US" sz="1400" dirty="0">
                        <a:solidFill>
                          <a:schemeClr val="tx1"/>
                        </a:solidFill>
                        <a:latin typeface="Arial" panose="020B0604020202020204" pitchFamily="34" charset="0"/>
                        <a:cs typeface="Arial" panose="020B0604020202020204" pitchFamily="34" charset="0"/>
                      </a:endParaRPr>
                    </a:p>
                  </a:txBody>
                  <a:tcPr marL="60041" marR="60041" marT="30020" marB="30020"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US" sz="1400" b="1" dirty="0">
                          <a:solidFill>
                            <a:schemeClr val="tx1"/>
                          </a:solidFill>
                          <a:latin typeface="Arial" panose="020B0604020202020204" pitchFamily="34" charset="0"/>
                          <a:cs typeface="Arial" panose="020B0604020202020204" pitchFamily="34" charset="0"/>
                        </a:rPr>
                        <a:t>600</a:t>
                      </a:r>
                    </a:p>
                  </a:txBody>
                  <a:tcPr marL="60041" marR="60041" marT="30020" marB="30020"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dirty="0">
                          <a:solidFill>
                            <a:schemeClr val="tx1"/>
                          </a:solidFill>
                          <a:latin typeface="Arial" panose="020B0604020202020204" pitchFamily="34" charset="0"/>
                          <a:cs typeface="Arial" panose="020B0604020202020204" pitchFamily="34" charset="0"/>
                        </a:rPr>
                        <a:t>600</a:t>
                      </a:r>
                    </a:p>
                  </a:txBody>
                  <a:tcPr marL="60041" marR="60041" marT="30020" marB="30020"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extLst>
                  <a:ext uri="{0D108BD9-81ED-4DB2-BD59-A6C34878D82A}">
                    <a16:rowId xmlns:a16="http://schemas.microsoft.com/office/drawing/2014/main" val="10002"/>
                  </a:ext>
                </a:extLst>
              </a:tr>
              <a:tr h="1293837">
                <a:tc>
                  <a:txBody>
                    <a:bodyPr/>
                    <a:lstStyle/>
                    <a:p>
                      <a:pPr algn="ctr"/>
                      <a:r>
                        <a:rPr lang="en-US" sz="1400" dirty="0">
                          <a:solidFill>
                            <a:schemeClr val="tx1"/>
                          </a:solidFill>
                          <a:latin typeface="Arial" panose="020B0604020202020204" pitchFamily="34" charset="0"/>
                          <a:cs typeface="Arial" panose="020B0604020202020204" pitchFamily="34" charset="0"/>
                        </a:rPr>
                        <a:t>C</a:t>
                      </a:r>
                    </a:p>
                  </a:txBody>
                  <a:tcPr marL="60041" marR="60041" marT="30020" marB="30020"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en-US" sz="1400" dirty="0">
                          <a:solidFill>
                            <a:schemeClr val="tx1"/>
                          </a:solidFill>
                          <a:latin typeface="Arial" panose="020B0604020202020204" pitchFamily="34" charset="0"/>
                          <a:cs typeface="Arial" panose="020B0604020202020204" pitchFamily="34" charset="0"/>
                        </a:rPr>
                        <a:t>Input</a:t>
                      </a:r>
                      <a:r>
                        <a:rPr lang="en-US" sz="1400" baseline="0" dirty="0">
                          <a:solidFill>
                            <a:schemeClr val="tx1"/>
                          </a:solidFill>
                          <a:latin typeface="Arial" panose="020B0604020202020204" pitchFamily="34" charset="0"/>
                          <a:cs typeface="Arial" panose="020B0604020202020204" pitchFamily="34" charset="0"/>
                        </a:rPr>
                        <a:t> tax credit on raw materials, consumables etc.</a:t>
                      </a:r>
                    </a:p>
                    <a:p>
                      <a:pPr algn="l"/>
                      <a:endParaRPr lang="en-US" sz="1400" baseline="0" dirty="0">
                        <a:solidFill>
                          <a:schemeClr val="tx1"/>
                        </a:solidFill>
                        <a:latin typeface="Arial" panose="020B0604020202020204" pitchFamily="34" charset="0"/>
                        <a:cs typeface="Arial" panose="020B0604020202020204" pitchFamily="34" charset="0"/>
                      </a:endParaRPr>
                    </a:p>
                    <a:p>
                      <a:pPr algn="l"/>
                      <a:r>
                        <a:rPr lang="en-US" sz="1400" baseline="0" dirty="0">
                          <a:solidFill>
                            <a:schemeClr val="tx1"/>
                          </a:solidFill>
                          <a:latin typeface="Arial" panose="020B0604020202020204" pitchFamily="34" charset="0"/>
                          <a:cs typeface="Arial" panose="020B0604020202020204" pitchFamily="34" charset="0"/>
                        </a:rPr>
                        <a:t>Inputs are assumed to be 65% of the sales value </a:t>
                      </a:r>
                      <a:r>
                        <a:rPr lang="en-US" sz="1400" baseline="0" dirty="0" err="1">
                          <a:solidFill>
                            <a:schemeClr val="tx1"/>
                          </a:solidFill>
                          <a:latin typeface="Arial" panose="020B0604020202020204" pitchFamily="34" charset="0"/>
                          <a:cs typeface="Arial" panose="020B0604020202020204" pitchFamily="34" charset="0"/>
                        </a:rPr>
                        <a:t>ie</a:t>
                      </a:r>
                      <a:r>
                        <a:rPr lang="en-US" sz="1400" baseline="0" dirty="0">
                          <a:solidFill>
                            <a:schemeClr val="tx1"/>
                          </a:solidFill>
                          <a:latin typeface="Arial" panose="020B0604020202020204" pitchFamily="34" charset="0"/>
                          <a:cs typeface="Arial" panose="020B0604020202020204" pitchFamily="34" charset="0"/>
                        </a:rPr>
                        <a:t> for sales of every 100, inputs worth 65 are required.</a:t>
                      </a:r>
                    </a:p>
                    <a:p>
                      <a:pPr algn="l"/>
                      <a:r>
                        <a:rPr lang="en-US" sz="1400" baseline="0" dirty="0">
                          <a:solidFill>
                            <a:schemeClr val="tx1"/>
                          </a:solidFill>
                          <a:latin typeface="Arial" panose="020B0604020202020204" pitchFamily="34" charset="0"/>
                          <a:cs typeface="Arial" panose="020B0604020202020204" pitchFamily="34" charset="0"/>
                        </a:rPr>
                        <a:t>It is also assumed that the weighted average of the GST rate on inputs will be 7% as the range of GST applicable to inputs is 5% - 18%.</a:t>
                      </a:r>
                    </a:p>
                    <a:p>
                      <a:pPr algn="l"/>
                      <a:r>
                        <a:rPr lang="en-US" sz="1400" baseline="0" dirty="0">
                          <a:solidFill>
                            <a:schemeClr val="tx1"/>
                          </a:solidFill>
                          <a:latin typeface="Arial" panose="020B0604020202020204" pitchFamily="34" charset="0"/>
                          <a:cs typeface="Arial" panose="020B0604020202020204" pitchFamily="34" charset="0"/>
                        </a:rPr>
                        <a:t>Hence, input tax credit of IGST or SGST would be 3.5% of 65% of 10)</a:t>
                      </a:r>
                      <a:endParaRPr lang="en-US" sz="1400" dirty="0">
                        <a:solidFill>
                          <a:schemeClr val="tx1"/>
                        </a:solidFill>
                        <a:latin typeface="Arial" panose="020B0604020202020204" pitchFamily="34" charset="0"/>
                        <a:cs typeface="Arial" panose="020B0604020202020204" pitchFamily="34" charset="0"/>
                      </a:endParaRPr>
                    </a:p>
                  </a:txBody>
                  <a:tcPr marL="60041" marR="60041" marT="30020" marB="30020"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dirty="0">
                          <a:solidFill>
                            <a:schemeClr val="tx1"/>
                          </a:solidFill>
                          <a:latin typeface="Arial" panose="020B0604020202020204" pitchFamily="34" charset="0"/>
                          <a:cs typeface="Arial" panose="020B0604020202020204" pitchFamily="34" charset="0"/>
                        </a:rPr>
                        <a:t>227.5</a:t>
                      </a:r>
                    </a:p>
                  </a:txBody>
                  <a:tcPr marL="60041" marR="60041" marT="30020" marB="30020"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dirty="0">
                          <a:solidFill>
                            <a:schemeClr val="tx1"/>
                          </a:solidFill>
                          <a:latin typeface="Arial" panose="020B0604020202020204" pitchFamily="34" charset="0"/>
                          <a:cs typeface="Arial" panose="020B0604020202020204" pitchFamily="34" charset="0"/>
                        </a:rPr>
                        <a:t>227.5</a:t>
                      </a:r>
                    </a:p>
                  </a:txBody>
                  <a:tcPr marL="60041" marR="60041" marT="30020" marB="30020"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77134">
                <a:tc>
                  <a:txBody>
                    <a:bodyPr/>
                    <a:lstStyle/>
                    <a:p>
                      <a:pPr algn="ctr"/>
                      <a:r>
                        <a:rPr lang="en-US" sz="1400" dirty="0">
                          <a:solidFill>
                            <a:schemeClr val="tx1"/>
                          </a:solidFill>
                          <a:latin typeface="Arial" panose="020B0604020202020204" pitchFamily="34" charset="0"/>
                          <a:cs typeface="Arial" panose="020B0604020202020204" pitchFamily="34" charset="0"/>
                        </a:rPr>
                        <a:t>D</a:t>
                      </a:r>
                    </a:p>
                  </a:txBody>
                  <a:tcPr marL="60041" marR="60041" marT="30020" marB="30020"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l"/>
                      <a:r>
                        <a:rPr lang="en-US" sz="1400" dirty="0">
                          <a:solidFill>
                            <a:schemeClr val="tx1"/>
                          </a:solidFill>
                          <a:latin typeface="Arial" panose="020B0604020202020204" pitchFamily="34" charset="0"/>
                          <a:cs typeface="Arial" panose="020B0604020202020204" pitchFamily="34" charset="0"/>
                        </a:rPr>
                        <a:t>Net SGST paid</a:t>
                      </a:r>
                    </a:p>
                  </a:txBody>
                  <a:tcPr marL="60041" marR="60041" marT="30020" marB="30020"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US" sz="1400" dirty="0">
                          <a:solidFill>
                            <a:schemeClr val="tx1"/>
                          </a:solidFill>
                          <a:latin typeface="Arial" panose="020B0604020202020204" pitchFamily="34" charset="0"/>
                          <a:cs typeface="Arial" panose="020B0604020202020204" pitchFamily="34" charset="0"/>
                        </a:rPr>
                        <a:t>372.50</a:t>
                      </a:r>
                    </a:p>
                  </a:txBody>
                  <a:tcPr marL="60041" marR="60041" marT="30020" marB="30020"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US" sz="1400" b="1" dirty="0">
                          <a:solidFill>
                            <a:schemeClr val="tx1"/>
                          </a:solidFill>
                          <a:latin typeface="Arial" panose="020B0604020202020204" pitchFamily="34" charset="0"/>
                          <a:cs typeface="Arial" panose="020B0604020202020204" pitchFamily="34" charset="0"/>
                        </a:rPr>
                        <a:t>372.50</a:t>
                      </a:r>
                    </a:p>
                  </a:txBody>
                  <a:tcPr marL="60041" marR="60041" marT="30020" marB="30020"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4"/>
                  </a:ext>
                </a:extLst>
              </a:tr>
              <a:tr h="334216">
                <a:tc>
                  <a:txBody>
                    <a:bodyPr/>
                    <a:lstStyle/>
                    <a:p>
                      <a:pPr algn="ctr"/>
                      <a:r>
                        <a:rPr lang="en-US" sz="1400" dirty="0">
                          <a:solidFill>
                            <a:schemeClr val="tx1"/>
                          </a:solidFill>
                          <a:latin typeface="Arial" panose="020B0604020202020204" pitchFamily="34" charset="0"/>
                          <a:cs typeface="Arial" panose="020B0604020202020204" pitchFamily="34" charset="0"/>
                        </a:rPr>
                        <a:t>E</a:t>
                      </a:r>
                    </a:p>
                  </a:txBody>
                  <a:tcPr marL="60041" marR="60041" marT="30020" marB="30020"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en-US" sz="1400" dirty="0">
                          <a:solidFill>
                            <a:schemeClr val="tx1"/>
                          </a:solidFill>
                          <a:latin typeface="Arial" panose="020B0604020202020204" pitchFamily="34" charset="0"/>
                          <a:cs typeface="Arial" panose="020B0604020202020204" pitchFamily="34" charset="0"/>
                        </a:rPr>
                        <a:t>Accordingly, value of SGST which will be used for determining incentive that the Company is eligible for </a:t>
                      </a:r>
                    </a:p>
                  </a:txBody>
                  <a:tcPr marL="60041" marR="60041" marT="30020" marB="30020"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dirty="0">
                          <a:solidFill>
                            <a:schemeClr val="tx1"/>
                          </a:solidFill>
                          <a:latin typeface="Arial" panose="020B0604020202020204" pitchFamily="34" charset="0"/>
                          <a:cs typeface="Arial" panose="020B0604020202020204" pitchFamily="34" charset="0"/>
                        </a:rPr>
                        <a:t>600</a:t>
                      </a:r>
                    </a:p>
                  </a:txBody>
                  <a:tcPr marL="60041" marR="60041" marT="30020" marB="30020"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dirty="0">
                          <a:solidFill>
                            <a:schemeClr val="tx1"/>
                          </a:solidFill>
                          <a:latin typeface="Arial" panose="020B0604020202020204" pitchFamily="34" charset="0"/>
                          <a:cs typeface="Arial" panose="020B0604020202020204" pitchFamily="34" charset="0"/>
                        </a:rPr>
                        <a:t>372.50</a:t>
                      </a:r>
                    </a:p>
                  </a:txBody>
                  <a:tcPr marL="60041" marR="60041" marT="30020" marB="30020"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3483098251"/>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sz="2800" b="1" dirty="0">
                <a:latin typeface="Arial" panose="020B0604020202020204" pitchFamily="34" charset="0"/>
              </a:rPr>
              <a:t>Other Incentives for MSMEs</a:t>
            </a:r>
            <a:endParaRPr lang="en-IN" sz="2800" b="1" dirty="0">
              <a:latin typeface="Arial" panose="020B0604020202020204" pitchFamily="34" charset="0"/>
            </a:endParaRPr>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16D63E5D-D4D4-47A0-B3D2-9C348E301267}" type="datetime3">
              <a:rPr kumimoji="0" lang="en-US" sz="1800" b="0" i="0" u="none" strike="noStrike" kern="1200" cap="none" spc="0" normalizeH="0" baseline="0" noProof="0" smtClean="0">
                <a:ln>
                  <a:noFill/>
                </a:ln>
                <a:solidFill>
                  <a:srgbClr val="FFFFFF"/>
                </a:solidFill>
                <a:effectLst/>
                <a:uLnTx/>
                <a:uFillTx/>
                <a:latin typeface="Arial" panose="020B0604020202020204" pitchFamily="34" charset="0"/>
                <a:cs typeface="Arial" panose="020B0604020202020204" pitchFamily="34" charset="0"/>
              </a:rPr>
              <a:pPr marL="0" marR="0" lvl="0" indent="0" algn="l" defTabSz="914400" rtl="0" eaLnBrk="1" fontAlgn="auto" latinLnBrk="0" hangingPunct="1">
                <a:lnSpc>
                  <a:spcPct val="100000"/>
                </a:lnSpc>
                <a:spcBef>
                  <a:spcPts val="0"/>
                </a:spcBef>
                <a:spcAft>
                  <a:spcPts val="0"/>
                </a:spcAft>
                <a:buClrTx/>
                <a:buSzTx/>
                <a:buFontTx/>
                <a:buNone/>
                <a:tabLst/>
                <a:defRPr/>
              </a:pPr>
              <a:t>19 April 2021</a:t>
            </a:fld>
            <a:endParaRPr kumimoji="0" lang="en-IN"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Incentives under Maharashtra Industrial Policy 2019</a:t>
            </a:r>
            <a:endParaRPr kumimoji="0" lang="en-IN"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 name="Slide Number Placeholder 5"/>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18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Page </a:t>
            </a:r>
            <a:fld id="{F1BC30E3-FFE5-4B91-AA19-87A149EBB9EE}" type="slidenum">
              <a:rPr kumimoji="0" sz="1800" b="0" i="0" u="none" strike="noStrike" kern="1200" cap="none" spc="0" normalizeH="0" baseline="0" noProof="0" smtClean="0">
                <a:ln>
                  <a:noFill/>
                </a:ln>
                <a:solidFill>
                  <a:srgbClr val="FFFFFF"/>
                </a:solidFill>
                <a:effectLst/>
                <a:uLnTx/>
                <a:uFillTx/>
                <a:latin typeface="Arial" panose="020B0604020202020204" pitchFamily="34" charset="0"/>
                <a:cs typeface="Arial" panose="020B0604020202020204" pitchFamily="34" charset="0"/>
              </a:rPr>
              <a:pPr marL="0" marR="0" lvl="0" indent="0" algn="l" defTabSz="914400" rtl="0" eaLnBrk="1" fontAlgn="auto" latinLnBrk="0" hangingPunct="1">
                <a:lnSpc>
                  <a:spcPct val="100000"/>
                </a:lnSpc>
                <a:spcBef>
                  <a:spcPts val="0"/>
                </a:spcBef>
                <a:spcAft>
                  <a:spcPts val="0"/>
                </a:spcAft>
                <a:buClrTx/>
                <a:buSzTx/>
                <a:buFontTx/>
                <a:buNone/>
                <a:tabLst/>
                <a:defRPr/>
              </a:pPr>
              <a:t>24</a:t>
            </a:fld>
            <a:endParaRPr kumimoji="0"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aphicFrame>
        <p:nvGraphicFramePr>
          <p:cNvPr id="13" name="Table 12"/>
          <p:cNvGraphicFramePr>
            <a:graphicFrameLocks noGrp="1"/>
          </p:cNvGraphicFramePr>
          <p:nvPr>
            <p:extLst>
              <p:ext uri="{D42A27DB-BD31-4B8C-83A1-F6EECF244321}">
                <p14:modId xmlns:p14="http://schemas.microsoft.com/office/powerpoint/2010/main" val="2352888175"/>
              </p:ext>
            </p:extLst>
          </p:nvPr>
        </p:nvGraphicFramePr>
        <p:xfrm>
          <a:off x="508213" y="980069"/>
          <a:ext cx="11080220" cy="3958770"/>
        </p:xfrm>
        <a:graphic>
          <a:graphicData uri="http://schemas.openxmlformats.org/drawingml/2006/table">
            <a:tbl>
              <a:tblPr firstRow="1" bandRow="1">
                <a:tableStyleId>{5C22544A-7EE6-4342-B048-85BDC9FD1C3A}</a:tableStyleId>
              </a:tblPr>
              <a:tblGrid>
                <a:gridCol w="2844587">
                  <a:extLst>
                    <a:ext uri="{9D8B030D-6E8A-4147-A177-3AD203B41FA5}">
                      <a16:colId xmlns:a16="http://schemas.microsoft.com/office/drawing/2014/main" val="20000"/>
                    </a:ext>
                  </a:extLst>
                </a:gridCol>
                <a:gridCol w="2124197">
                  <a:extLst>
                    <a:ext uri="{9D8B030D-6E8A-4147-A177-3AD203B41FA5}">
                      <a16:colId xmlns:a16="http://schemas.microsoft.com/office/drawing/2014/main" val="20002"/>
                    </a:ext>
                  </a:extLst>
                </a:gridCol>
                <a:gridCol w="2261232">
                  <a:extLst>
                    <a:ext uri="{9D8B030D-6E8A-4147-A177-3AD203B41FA5}">
                      <a16:colId xmlns:a16="http://schemas.microsoft.com/office/drawing/2014/main" val="20003"/>
                    </a:ext>
                  </a:extLst>
                </a:gridCol>
                <a:gridCol w="2134609">
                  <a:extLst>
                    <a:ext uri="{9D8B030D-6E8A-4147-A177-3AD203B41FA5}">
                      <a16:colId xmlns:a16="http://schemas.microsoft.com/office/drawing/2014/main" val="20004"/>
                    </a:ext>
                  </a:extLst>
                </a:gridCol>
                <a:gridCol w="1715595">
                  <a:extLst>
                    <a:ext uri="{9D8B030D-6E8A-4147-A177-3AD203B41FA5}">
                      <a16:colId xmlns:a16="http://schemas.microsoft.com/office/drawing/2014/main" val="20005"/>
                    </a:ext>
                  </a:extLst>
                </a:gridCol>
              </a:tblGrid>
              <a:tr h="522922">
                <a:tc>
                  <a:txBody>
                    <a:bodyPr/>
                    <a:lstStyle/>
                    <a:p>
                      <a:pPr algn="l"/>
                      <a:r>
                        <a:rPr lang="en-IN" sz="1400" dirty="0">
                          <a:solidFill>
                            <a:schemeClr val="tx1"/>
                          </a:solidFill>
                          <a:latin typeface="Arial" panose="020B0604020202020204" pitchFamily="34" charset="0"/>
                          <a:cs typeface="Arial" panose="020B0604020202020204" pitchFamily="34" charset="0"/>
                        </a:rPr>
                        <a:t>Taluka/Area classification</a:t>
                      </a: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75000"/>
                        <a:lumOff val="25000"/>
                      </a:schemeClr>
                    </a:solidFill>
                  </a:tcPr>
                </a:tc>
                <a:tc>
                  <a:txBody>
                    <a:bodyPr/>
                    <a:lstStyle/>
                    <a:p>
                      <a:pPr algn="l"/>
                      <a:r>
                        <a:rPr lang="en-IN" sz="1400" dirty="0">
                          <a:solidFill>
                            <a:schemeClr val="tx1"/>
                          </a:solidFill>
                          <a:latin typeface="Arial" panose="020B0604020202020204" pitchFamily="34" charset="0"/>
                          <a:cs typeface="Arial" panose="020B0604020202020204" pitchFamily="34" charset="0"/>
                        </a:rPr>
                        <a:t>Interest subsidy</a:t>
                      </a: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75000"/>
                        <a:lumOff val="25000"/>
                      </a:schemeClr>
                    </a:solidFill>
                  </a:tcPr>
                </a:tc>
                <a:tc>
                  <a:txBody>
                    <a:bodyPr/>
                    <a:lstStyle/>
                    <a:p>
                      <a:pPr algn="l"/>
                      <a:r>
                        <a:rPr lang="en-IN" sz="1400" dirty="0">
                          <a:solidFill>
                            <a:schemeClr val="tx1"/>
                          </a:solidFill>
                          <a:latin typeface="Arial" panose="020B0604020202020204" pitchFamily="34" charset="0"/>
                          <a:cs typeface="Arial" panose="020B0604020202020204" pitchFamily="34" charset="0"/>
                        </a:rPr>
                        <a:t>Stamp Duty exemption</a:t>
                      </a: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75000"/>
                        <a:lumOff val="25000"/>
                      </a:schemeClr>
                    </a:solidFill>
                  </a:tcPr>
                </a:tc>
                <a:tc>
                  <a:txBody>
                    <a:bodyPr/>
                    <a:lstStyle/>
                    <a:p>
                      <a:pPr algn="l"/>
                      <a:r>
                        <a:rPr lang="en-IN" sz="1400" dirty="0">
                          <a:solidFill>
                            <a:schemeClr val="tx1"/>
                          </a:solidFill>
                          <a:latin typeface="Arial" panose="020B0604020202020204" pitchFamily="34" charset="0"/>
                          <a:cs typeface="Arial" panose="020B0604020202020204" pitchFamily="34" charset="0"/>
                        </a:rPr>
                        <a:t>Electricity Duty exemption</a:t>
                      </a: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75000"/>
                        <a:lumOff val="25000"/>
                      </a:schemeClr>
                    </a:solidFill>
                  </a:tcPr>
                </a:tc>
                <a:tc>
                  <a:txBody>
                    <a:bodyPr/>
                    <a:lstStyle/>
                    <a:p>
                      <a:pPr algn="l"/>
                      <a:r>
                        <a:rPr lang="en-IN" sz="1400" dirty="0">
                          <a:solidFill>
                            <a:schemeClr val="tx1"/>
                          </a:solidFill>
                          <a:latin typeface="Arial" panose="020B0604020202020204" pitchFamily="34" charset="0"/>
                          <a:cs typeface="Arial" panose="020B0604020202020204" pitchFamily="34" charset="0"/>
                        </a:rPr>
                        <a:t>Power tariff subsidy</a:t>
                      </a: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75000"/>
                        <a:lumOff val="25000"/>
                      </a:schemeClr>
                    </a:solidFill>
                  </a:tcPr>
                </a:tc>
                <a:extLst>
                  <a:ext uri="{0D108BD9-81ED-4DB2-BD59-A6C34878D82A}">
                    <a16:rowId xmlns:a16="http://schemas.microsoft.com/office/drawing/2014/main" val="10000"/>
                  </a:ext>
                </a:extLst>
              </a:tr>
              <a:tr h="461402">
                <a:tc>
                  <a:txBody>
                    <a:bodyPr/>
                    <a:lstStyle/>
                    <a:p>
                      <a:pPr algn="ctr"/>
                      <a:r>
                        <a:rPr lang="en-IN" sz="1200" dirty="0">
                          <a:solidFill>
                            <a:schemeClr val="bg1"/>
                          </a:solidFill>
                          <a:latin typeface="Arial" panose="020B0604020202020204" pitchFamily="34" charset="0"/>
                          <a:cs typeface="Arial" panose="020B0604020202020204" pitchFamily="34" charset="0"/>
                        </a:rPr>
                        <a:t>A</a:t>
                      </a: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200" dirty="0">
                          <a:solidFill>
                            <a:schemeClr val="bg1"/>
                          </a:solidFill>
                          <a:latin typeface="Arial" panose="020B0604020202020204" pitchFamily="34" charset="0"/>
                          <a:cs typeface="Arial" panose="020B0604020202020204" pitchFamily="34" charset="0"/>
                        </a:rPr>
                        <a:t>-</a:t>
                      </a: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a:r>
                        <a:rPr lang="en-IN" sz="1200" dirty="0">
                          <a:solidFill>
                            <a:schemeClr val="bg1"/>
                          </a:solidFill>
                          <a:latin typeface="Arial" panose="020B0604020202020204" pitchFamily="34" charset="0"/>
                          <a:cs typeface="Arial" panose="020B0604020202020204" pitchFamily="34" charset="0"/>
                        </a:rPr>
                        <a:t>100% for IT/BT units in Public IT/BT parks and 75%  for IT/BT units in Private IT/BT Parks</a:t>
                      </a: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200" dirty="0">
                          <a:solidFill>
                            <a:schemeClr val="bg1"/>
                          </a:solidFill>
                          <a:latin typeface="Arial" panose="020B0604020202020204" pitchFamily="34" charset="0"/>
                          <a:cs typeface="Arial" panose="020B0604020202020204" pitchFamily="34" charset="0"/>
                        </a:rPr>
                        <a:t>100% for EO/IT/BT Units for seven years</a:t>
                      </a: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200" dirty="0">
                          <a:solidFill>
                            <a:schemeClr val="bg1"/>
                          </a:solidFill>
                          <a:latin typeface="Arial" panose="020B0604020202020204" pitchFamily="34" charset="0"/>
                          <a:cs typeface="Arial" panose="020B0604020202020204" pitchFamily="34" charset="0"/>
                        </a:rPr>
                        <a:t>-</a:t>
                      </a: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461402">
                <a:tc>
                  <a:txBody>
                    <a:bodyPr/>
                    <a:lstStyle/>
                    <a:p>
                      <a:pPr algn="ctr"/>
                      <a:r>
                        <a:rPr lang="en-IN" sz="1200" dirty="0">
                          <a:solidFill>
                            <a:schemeClr val="bg1"/>
                          </a:solidFill>
                          <a:latin typeface="Arial" panose="020B0604020202020204" pitchFamily="34" charset="0"/>
                          <a:cs typeface="Arial" panose="020B0604020202020204" pitchFamily="34" charset="0"/>
                        </a:rPr>
                        <a:t>B</a:t>
                      </a: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schemeClr>
                    </a:solidFill>
                  </a:tcPr>
                </a:tc>
                <a:tc>
                  <a:txBody>
                    <a:bodyPr/>
                    <a:lstStyle/>
                    <a:p>
                      <a:pPr algn="ctr"/>
                      <a:r>
                        <a:rPr lang="en-IN" sz="1200" dirty="0">
                          <a:solidFill>
                            <a:schemeClr val="bg1"/>
                          </a:solidFill>
                          <a:latin typeface="Arial" panose="020B0604020202020204" pitchFamily="34" charset="0"/>
                          <a:cs typeface="Arial" panose="020B0604020202020204" pitchFamily="34" charset="0"/>
                        </a:rPr>
                        <a:t>5% per annum</a:t>
                      </a: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schemeClr>
                    </a:solidFill>
                  </a:tcPr>
                </a:tc>
                <a:tc vMerge="1">
                  <a:txBody>
                    <a:bodyPr/>
                    <a:lstStyle/>
                    <a:p>
                      <a:pPr algn="l"/>
                      <a:endParaRPr lang="en-IN" sz="1200" dirty="0">
                        <a:solidFill>
                          <a:schemeClr val="bg1"/>
                        </a:solidFill>
                      </a:endParaRP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schemeClr>
                    </a:solidFill>
                  </a:tcPr>
                </a:tc>
                <a:tc>
                  <a:txBody>
                    <a:bodyPr/>
                    <a:lstStyle/>
                    <a:p>
                      <a:pPr algn="ctr"/>
                      <a:r>
                        <a:rPr lang="en-IN" sz="1200" dirty="0">
                          <a:solidFill>
                            <a:schemeClr val="bg1"/>
                          </a:solidFill>
                          <a:latin typeface="Arial" panose="020B0604020202020204" pitchFamily="34" charset="0"/>
                          <a:cs typeface="Arial" panose="020B0604020202020204" pitchFamily="34" charset="0"/>
                        </a:rPr>
                        <a:t>100% for EO/IT/BT Units for seven years</a:t>
                      </a: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schemeClr>
                    </a:solidFill>
                  </a:tcPr>
                </a:tc>
                <a:tc>
                  <a:txBody>
                    <a:bodyPr/>
                    <a:lstStyle/>
                    <a:p>
                      <a:pPr algn="ctr"/>
                      <a:r>
                        <a:rPr lang="en-IN" sz="1200" dirty="0">
                          <a:solidFill>
                            <a:schemeClr val="bg1"/>
                          </a:solidFill>
                          <a:latin typeface="Arial" panose="020B0604020202020204" pitchFamily="34" charset="0"/>
                          <a:cs typeface="Arial" panose="020B0604020202020204" pitchFamily="34" charset="0"/>
                        </a:rPr>
                        <a:t>INR 0.5/unit for three years</a:t>
                      </a: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schemeClr>
                    </a:solidFill>
                  </a:tcPr>
                </a:tc>
                <a:extLst>
                  <a:ext uri="{0D108BD9-81ED-4DB2-BD59-A6C34878D82A}">
                    <a16:rowId xmlns:a16="http://schemas.microsoft.com/office/drawing/2014/main" val="10002"/>
                  </a:ext>
                </a:extLst>
              </a:tr>
              <a:tr h="461402">
                <a:tc>
                  <a:txBody>
                    <a:bodyPr/>
                    <a:lstStyle/>
                    <a:p>
                      <a:pPr algn="ctr"/>
                      <a:r>
                        <a:rPr lang="en-IN" sz="1200" dirty="0">
                          <a:solidFill>
                            <a:schemeClr val="bg1"/>
                          </a:solidFill>
                          <a:latin typeface="Arial" panose="020B0604020202020204" pitchFamily="34" charset="0"/>
                          <a:cs typeface="Arial" panose="020B0604020202020204" pitchFamily="34" charset="0"/>
                        </a:rPr>
                        <a:t>C</a:t>
                      </a: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200" dirty="0">
                          <a:solidFill>
                            <a:schemeClr val="bg1"/>
                          </a:solidFill>
                          <a:latin typeface="Arial" panose="020B0604020202020204" pitchFamily="34" charset="0"/>
                          <a:cs typeface="Arial" panose="020B0604020202020204" pitchFamily="34" charset="0"/>
                        </a:rPr>
                        <a:t>5% per annum</a:t>
                      </a: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200" dirty="0">
                          <a:solidFill>
                            <a:schemeClr val="bg1"/>
                          </a:solidFill>
                          <a:latin typeface="Arial" panose="020B0604020202020204" pitchFamily="34" charset="0"/>
                          <a:cs typeface="Arial" panose="020B0604020202020204" pitchFamily="34" charset="0"/>
                        </a:rPr>
                        <a:t>100%</a:t>
                      </a: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200" dirty="0">
                          <a:solidFill>
                            <a:schemeClr val="bg1"/>
                          </a:solidFill>
                          <a:latin typeface="Arial" panose="020B0604020202020204" pitchFamily="34" charset="0"/>
                          <a:cs typeface="Arial" panose="020B0604020202020204" pitchFamily="34" charset="0"/>
                        </a:rPr>
                        <a:t>100% for eligibility period</a:t>
                      </a: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IN" sz="1200" dirty="0">
                          <a:solidFill>
                            <a:schemeClr val="bg1"/>
                          </a:solidFill>
                          <a:latin typeface="Arial" panose="020B0604020202020204" pitchFamily="34" charset="0"/>
                          <a:cs typeface="Arial" panose="020B0604020202020204" pitchFamily="34" charset="0"/>
                        </a:rPr>
                        <a:t>INR 0.5/unit for three years</a:t>
                      </a: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461403">
                <a:tc>
                  <a:txBody>
                    <a:bodyPr/>
                    <a:lstStyle/>
                    <a:p>
                      <a:pPr algn="ctr"/>
                      <a:r>
                        <a:rPr lang="en-IN" sz="1200" dirty="0">
                          <a:solidFill>
                            <a:schemeClr val="bg1"/>
                          </a:solidFill>
                          <a:latin typeface="Arial" panose="020B0604020202020204" pitchFamily="34" charset="0"/>
                          <a:cs typeface="Arial" panose="020B0604020202020204" pitchFamily="34" charset="0"/>
                        </a:rPr>
                        <a:t>D</a:t>
                      </a: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schemeClr>
                    </a:solidFill>
                  </a:tcPr>
                </a:tc>
                <a:tc>
                  <a:txBody>
                    <a:bodyPr/>
                    <a:lstStyle/>
                    <a:p>
                      <a:pPr algn="ctr"/>
                      <a:r>
                        <a:rPr lang="en-IN" sz="1200" dirty="0">
                          <a:solidFill>
                            <a:schemeClr val="bg1"/>
                          </a:solidFill>
                          <a:latin typeface="Arial" panose="020B0604020202020204" pitchFamily="34" charset="0"/>
                          <a:cs typeface="Arial" panose="020B0604020202020204" pitchFamily="34" charset="0"/>
                        </a:rPr>
                        <a:t>5% per annum</a:t>
                      </a: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schemeClr>
                    </a:solidFill>
                  </a:tcPr>
                </a:tc>
                <a:tc>
                  <a:txBody>
                    <a:bodyPr/>
                    <a:lstStyle/>
                    <a:p>
                      <a:pPr algn="ctr"/>
                      <a:r>
                        <a:rPr lang="en-IN" sz="1200" dirty="0">
                          <a:solidFill>
                            <a:schemeClr val="bg1"/>
                          </a:solidFill>
                          <a:latin typeface="Arial" panose="020B0604020202020204" pitchFamily="34" charset="0"/>
                          <a:cs typeface="Arial" panose="020B0604020202020204" pitchFamily="34" charset="0"/>
                        </a:rPr>
                        <a:t>100%</a:t>
                      </a: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schemeClr>
                    </a:solidFill>
                  </a:tcPr>
                </a:tc>
                <a:tc>
                  <a:txBody>
                    <a:bodyPr/>
                    <a:lstStyle/>
                    <a:p>
                      <a:pPr algn="ctr"/>
                      <a:r>
                        <a:rPr lang="en-IN" sz="1200" dirty="0">
                          <a:solidFill>
                            <a:schemeClr val="bg1"/>
                          </a:solidFill>
                          <a:latin typeface="Arial" panose="020B0604020202020204" pitchFamily="34" charset="0"/>
                          <a:cs typeface="Arial" panose="020B0604020202020204" pitchFamily="34" charset="0"/>
                        </a:rPr>
                        <a:t>100% for eligibility period</a:t>
                      </a: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schemeClr>
                    </a:solidFill>
                  </a:tcPr>
                </a:tc>
                <a:tc>
                  <a:txBody>
                    <a:bodyPr/>
                    <a:lstStyle/>
                    <a:p>
                      <a:pPr algn="ctr"/>
                      <a:r>
                        <a:rPr lang="en-IN" sz="1200" dirty="0">
                          <a:solidFill>
                            <a:schemeClr val="bg1"/>
                          </a:solidFill>
                          <a:latin typeface="Arial" panose="020B0604020202020204" pitchFamily="34" charset="0"/>
                          <a:cs typeface="Arial" panose="020B0604020202020204" pitchFamily="34" charset="0"/>
                        </a:rPr>
                        <a:t>INR 0.5/unit for three years</a:t>
                      </a: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schemeClr>
                    </a:solidFill>
                  </a:tcPr>
                </a:tc>
                <a:extLst>
                  <a:ext uri="{0D108BD9-81ED-4DB2-BD59-A6C34878D82A}">
                    <a16:rowId xmlns:a16="http://schemas.microsoft.com/office/drawing/2014/main" val="10004"/>
                  </a:ext>
                </a:extLst>
              </a:tr>
              <a:tr h="461402">
                <a:tc>
                  <a:txBody>
                    <a:bodyPr/>
                    <a:lstStyle/>
                    <a:p>
                      <a:pPr algn="ctr"/>
                      <a:r>
                        <a:rPr lang="en-IN" sz="1200" dirty="0">
                          <a:solidFill>
                            <a:schemeClr val="bg1"/>
                          </a:solidFill>
                          <a:latin typeface="Arial" panose="020B0604020202020204" pitchFamily="34" charset="0"/>
                          <a:cs typeface="Arial" panose="020B0604020202020204" pitchFamily="34" charset="0"/>
                        </a:rPr>
                        <a:t> D+</a:t>
                      </a: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200" dirty="0">
                          <a:solidFill>
                            <a:schemeClr val="bg1"/>
                          </a:solidFill>
                          <a:latin typeface="Arial" panose="020B0604020202020204" pitchFamily="34" charset="0"/>
                          <a:cs typeface="Arial" panose="020B0604020202020204" pitchFamily="34" charset="0"/>
                        </a:rPr>
                        <a:t>5% per annum</a:t>
                      </a: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200" dirty="0">
                          <a:solidFill>
                            <a:schemeClr val="bg1"/>
                          </a:solidFill>
                          <a:latin typeface="Arial" panose="020B0604020202020204" pitchFamily="34" charset="0"/>
                          <a:cs typeface="Arial" panose="020B0604020202020204" pitchFamily="34" charset="0"/>
                        </a:rPr>
                        <a:t>100%</a:t>
                      </a: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200" dirty="0">
                          <a:solidFill>
                            <a:schemeClr val="bg1"/>
                          </a:solidFill>
                          <a:latin typeface="Arial" panose="020B0604020202020204" pitchFamily="34" charset="0"/>
                          <a:cs typeface="Arial" panose="020B0604020202020204" pitchFamily="34" charset="0"/>
                        </a:rPr>
                        <a:t>100% for eligibility period</a:t>
                      </a: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IN" sz="1200" dirty="0">
                          <a:solidFill>
                            <a:schemeClr val="bg1"/>
                          </a:solidFill>
                          <a:latin typeface="Arial" panose="020B0604020202020204" pitchFamily="34" charset="0"/>
                          <a:cs typeface="Arial" panose="020B0604020202020204" pitchFamily="34" charset="0"/>
                        </a:rPr>
                        <a:t>INR 0.5/unit for three years</a:t>
                      </a: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482874">
                <a:tc>
                  <a:txBody>
                    <a:bodyPr/>
                    <a:lstStyle/>
                    <a:p>
                      <a:pPr algn="l"/>
                      <a:r>
                        <a:rPr lang="en-IN" sz="1200" dirty="0">
                          <a:solidFill>
                            <a:schemeClr val="bg1"/>
                          </a:solidFill>
                          <a:latin typeface="Arial" panose="020B0604020202020204" pitchFamily="34" charset="0"/>
                          <a:cs typeface="Arial" panose="020B0604020202020204" pitchFamily="34" charset="0"/>
                        </a:rPr>
                        <a:t>Vidarbha, Marathwada, Ratnagiri, Sindhudurg and Dhule*</a:t>
                      </a: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schemeClr>
                    </a:solidFill>
                  </a:tcPr>
                </a:tc>
                <a:tc>
                  <a:txBody>
                    <a:bodyPr/>
                    <a:lstStyle/>
                    <a:p>
                      <a:pPr algn="ctr"/>
                      <a:r>
                        <a:rPr lang="en-IN" sz="1200" dirty="0">
                          <a:solidFill>
                            <a:schemeClr val="bg1"/>
                          </a:solidFill>
                          <a:latin typeface="Arial" panose="020B0604020202020204" pitchFamily="34" charset="0"/>
                          <a:cs typeface="Arial" panose="020B0604020202020204" pitchFamily="34" charset="0"/>
                        </a:rPr>
                        <a:t>5% per annum</a:t>
                      </a: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schemeClr>
                    </a:solidFill>
                  </a:tcPr>
                </a:tc>
                <a:tc>
                  <a:txBody>
                    <a:bodyPr/>
                    <a:lstStyle/>
                    <a:p>
                      <a:pPr algn="ctr"/>
                      <a:r>
                        <a:rPr lang="en-IN" sz="1200" dirty="0">
                          <a:solidFill>
                            <a:schemeClr val="bg1"/>
                          </a:solidFill>
                          <a:latin typeface="Arial" panose="020B0604020202020204" pitchFamily="34" charset="0"/>
                          <a:cs typeface="Arial" panose="020B0604020202020204" pitchFamily="34" charset="0"/>
                        </a:rPr>
                        <a:t>100%</a:t>
                      </a: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schemeClr>
                    </a:solidFill>
                  </a:tcPr>
                </a:tc>
                <a:tc>
                  <a:txBody>
                    <a:bodyPr/>
                    <a:lstStyle/>
                    <a:p>
                      <a:pPr algn="ctr"/>
                      <a:r>
                        <a:rPr lang="en-IN" sz="1200" dirty="0">
                          <a:solidFill>
                            <a:schemeClr val="bg1"/>
                          </a:solidFill>
                          <a:latin typeface="Arial" panose="020B0604020202020204" pitchFamily="34" charset="0"/>
                          <a:cs typeface="Arial" panose="020B0604020202020204" pitchFamily="34" charset="0"/>
                        </a:rPr>
                        <a:t>100% for eligibility period</a:t>
                      </a: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IN" sz="1200" dirty="0">
                          <a:solidFill>
                            <a:schemeClr val="bg1"/>
                          </a:solidFill>
                          <a:latin typeface="Arial" panose="020B0604020202020204" pitchFamily="34" charset="0"/>
                          <a:cs typeface="Arial" panose="020B0604020202020204" pitchFamily="34" charset="0"/>
                        </a:rPr>
                        <a:t>INR 1/unit for three years </a:t>
                      </a: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schemeClr>
                    </a:solidFill>
                  </a:tcPr>
                </a:tc>
                <a:extLst>
                  <a:ext uri="{0D108BD9-81ED-4DB2-BD59-A6C34878D82A}">
                    <a16:rowId xmlns:a16="http://schemas.microsoft.com/office/drawing/2014/main" val="10006"/>
                  </a:ext>
                </a:extLst>
              </a:tr>
              <a:tr h="645963">
                <a:tc>
                  <a:txBody>
                    <a:bodyPr/>
                    <a:lstStyle/>
                    <a:p>
                      <a:pPr algn="l"/>
                      <a:r>
                        <a:rPr lang="en-IN" sz="1200" dirty="0">
                          <a:solidFill>
                            <a:schemeClr val="bg1"/>
                          </a:solidFill>
                          <a:latin typeface="Arial" panose="020B0604020202020204" pitchFamily="34" charset="0"/>
                          <a:cs typeface="Arial" panose="020B0604020202020204" pitchFamily="34" charset="0"/>
                        </a:rPr>
                        <a:t>No industry districts, </a:t>
                      </a:r>
                      <a:r>
                        <a:rPr lang="en-IN" sz="1200" dirty="0" err="1">
                          <a:solidFill>
                            <a:schemeClr val="bg1"/>
                          </a:solidFill>
                          <a:latin typeface="Arial" panose="020B0604020202020204" pitchFamily="34" charset="0"/>
                          <a:cs typeface="Arial" panose="020B0604020202020204" pitchFamily="34" charset="0"/>
                        </a:rPr>
                        <a:t>Naxalism</a:t>
                      </a:r>
                      <a:r>
                        <a:rPr lang="en-IN" sz="1200" dirty="0">
                          <a:solidFill>
                            <a:schemeClr val="bg1"/>
                          </a:solidFill>
                          <a:latin typeface="Arial" panose="020B0604020202020204" pitchFamily="34" charset="0"/>
                          <a:cs typeface="Arial" panose="020B0604020202020204" pitchFamily="34" charset="0"/>
                        </a:rPr>
                        <a:t> Affected Areas and aspirational districts</a:t>
                      </a: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r>
                        <a:rPr lang="en-IN" sz="1200" dirty="0">
                          <a:solidFill>
                            <a:schemeClr val="bg1"/>
                          </a:solidFill>
                          <a:latin typeface="Arial" panose="020B0604020202020204" pitchFamily="34" charset="0"/>
                          <a:cs typeface="Arial" panose="020B0604020202020204" pitchFamily="34" charset="0"/>
                        </a:rPr>
                        <a:t>5% per annum</a:t>
                      </a: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r>
                        <a:rPr lang="en-IN" sz="1200" dirty="0">
                          <a:solidFill>
                            <a:schemeClr val="bg1"/>
                          </a:solidFill>
                          <a:latin typeface="Arial" panose="020B0604020202020204" pitchFamily="34" charset="0"/>
                          <a:cs typeface="Arial" panose="020B0604020202020204" pitchFamily="34" charset="0"/>
                        </a:rPr>
                        <a:t>100%</a:t>
                      </a: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r>
                        <a:rPr lang="en-IN" sz="1200" dirty="0">
                          <a:solidFill>
                            <a:schemeClr val="bg1"/>
                          </a:solidFill>
                          <a:latin typeface="Arial" panose="020B0604020202020204" pitchFamily="34" charset="0"/>
                          <a:cs typeface="Arial" panose="020B0604020202020204" pitchFamily="34" charset="0"/>
                        </a:rPr>
                        <a:t>100% for eligibility period</a:t>
                      </a: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IN" sz="1200" dirty="0">
                          <a:solidFill>
                            <a:schemeClr val="bg1"/>
                          </a:solidFill>
                          <a:latin typeface="Arial" panose="020B0604020202020204" pitchFamily="34" charset="0"/>
                          <a:cs typeface="Arial" panose="020B0604020202020204" pitchFamily="34" charset="0"/>
                        </a:rPr>
                        <a:t>INR 1/unit for three years</a:t>
                      </a:r>
                    </a:p>
                  </a:txBody>
                  <a:tcPr anchor="ctr">
                    <a:lnL w="6350" cap="flat" cmpd="sng" algn="ctr">
                      <a:solidFill>
                        <a:schemeClr val="tx1">
                          <a:lumMod val="50000"/>
                        </a:schemeClr>
                      </a:solidFill>
                      <a:prstDash val="solid"/>
                      <a:round/>
                      <a:headEnd type="none" w="med" len="med"/>
                      <a:tailEnd type="none" w="med" len="med"/>
                    </a:lnL>
                    <a:lnR w="6350" cap="flat" cmpd="sng" algn="ctr">
                      <a:solidFill>
                        <a:schemeClr val="tx1">
                          <a:lumMod val="50000"/>
                        </a:schemeClr>
                      </a:solidFill>
                      <a:prstDash val="solid"/>
                      <a:round/>
                      <a:headEnd type="none" w="med" len="med"/>
                      <a:tailEnd type="none" w="med" len="med"/>
                    </a:lnR>
                    <a:lnT w="6350" cap="flat" cmpd="sng" algn="ctr">
                      <a:solidFill>
                        <a:schemeClr val="tx1">
                          <a:lumMod val="50000"/>
                        </a:schemeClr>
                      </a:solidFill>
                      <a:prstDash val="solid"/>
                      <a:round/>
                      <a:headEnd type="none" w="med" len="med"/>
                      <a:tailEnd type="none" w="med" len="med"/>
                    </a:lnT>
                    <a:lnB w="635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10007"/>
                  </a:ext>
                </a:extLst>
              </a:tr>
            </a:tbl>
          </a:graphicData>
        </a:graphic>
      </p:graphicFrame>
      <p:sp>
        <p:nvSpPr>
          <p:cNvPr id="19" name="Rectangle 18"/>
          <p:cNvSpPr/>
          <p:nvPr/>
        </p:nvSpPr>
        <p:spPr>
          <a:xfrm>
            <a:off x="409682" y="5070042"/>
            <a:ext cx="11277282" cy="1652760"/>
          </a:xfrm>
          <a:prstGeom prst="rect">
            <a:avLst/>
          </a:prstGeom>
        </p:spPr>
        <p:txBody>
          <a:bodyPr wrap="square">
            <a:spAutoFit/>
          </a:bodyPr>
          <a:lstStyle/>
          <a:p>
            <a:pPr marL="356616" marR="0" lvl="0" indent="-356616" algn="l" defTabSz="914400" rtl="0" eaLnBrk="1" fontAlgn="auto" latinLnBrk="0" hangingPunct="1">
              <a:lnSpc>
                <a:spcPct val="85000"/>
              </a:lnSpc>
              <a:spcBef>
                <a:spcPts val="0"/>
              </a:spcBef>
              <a:spcAft>
                <a:spcPts val="600"/>
              </a:spcAft>
              <a:buClr>
                <a:srgbClr val="FFE600"/>
              </a:buClr>
              <a:buSzPct val="70000"/>
              <a:buFont typeface="Arial" pitchFamily="34" charset="0"/>
              <a:buChar char="►"/>
              <a:tabLst/>
              <a:defRPr/>
            </a:pPr>
            <a:r>
              <a:rPr kumimoji="0" lang="en-IN" sz="1200" b="0" i="0"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MSME units are entitled to </a:t>
            </a:r>
            <a:r>
              <a:rPr kumimoji="0" lang="en-IN" sz="1200" b="1" i="0"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Electricity Duty</a:t>
            </a:r>
            <a:r>
              <a:rPr kumimoji="0" lang="en-IN" sz="1200" b="0" i="0"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 benefits that are over and above the basket of incentives granted, as mentioned in the earlier slide</a:t>
            </a:r>
          </a:p>
          <a:p>
            <a:pPr marL="356616" marR="0" lvl="0" indent="-356616" algn="l" defTabSz="914400" rtl="0" eaLnBrk="1" fontAlgn="auto" latinLnBrk="0" hangingPunct="1">
              <a:lnSpc>
                <a:spcPct val="85000"/>
              </a:lnSpc>
              <a:spcBef>
                <a:spcPts val="0"/>
              </a:spcBef>
              <a:spcAft>
                <a:spcPts val="600"/>
              </a:spcAft>
              <a:buClr>
                <a:srgbClr val="FFE600"/>
              </a:buClr>
              <a:buSzPct val="70000"/>
              <a:buFont typeface="Arial" pitchFamily="34" charset="0"/>
              <a:buChar char="►"/>
              <a:tabLst/>
              <a:defRPr/>
            </a:pPr>
            <a:r>
              <a:rPr kumimoji="0" lang="en-IN" sz="1200" b="0" i="0"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Interest Subsidy will be provided up to the value of electricity consumed and bills paid for the particular year</a:t>
            </a:r>
          </a:p>
          <a:p>
            <a:pPr marL="356616" marR="0" lvl="0" indent="-356616" algn="l" defTabSz="914400" rtl="0" eaLnBrk="1" fontAlgn="auto" latinLnBrk="0" hangingPunct="1">
              <a:lnSpc>
                <a:spcPct val="85000"/>
              </a:lnSpc>
              <a:spcBef>
                <a:spcPts val="0"/>
              </a:spcBef>
              <a:spcAft>
                <a:spcPts val="600"/>
              </a:spcAft>
              <a:buClr>
                <a:srgbClr val="FFE600"/>
              </a:buClr>
              <a:buSzPct val="70000"/>
              <a:buFont typeface="Arial" pitchFamily="34" charset="0"/>
              <a:buChar char="►"/>
              <a:tabLst/>
              <a:defRPr/>
            </a:pPr>
            <a:r>
              <a:rPr kumimoji="0" lang="en-IN" sz="1200" b="0" i="0"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*Power Tariff Subsidy is provided for  INR 0.5/unit for three years in Dhule</a:t>
            </a:r>
          </a:p>
          <a:p>
            <a:pPr marL="356616" marR="0" lvl="0" indent="-356616" algn="l" defTabSz="914400" rtl="0" eaLnBrk="1" fontAlgn="auto" latinLnBrk="0" hangingPunct="1">
              <a:lnSpc>
                <a:spcPct val="85000"/>
              </a:lnSpc>
              <a:spcBef>
                <a:spcPts val="0"/>
              </a:spcBef>
              <a:spcAft>
                <a:spcPts val="600"/>
              </a:spcAft>
              <a:buClr>
                <a:srgbClr val="FFE600"/>
              </a:buClr>
              <a:buSzPct val="70000"/>
              <a:buFont typeface="Arial" pitchFamily="34" charset="0"/>
              <a:buChar char="►"/>
              <a:tabLst/>
              <a:defRPr/>
            </a:pPr>
            <a:r>
              <a:rPr kumimoji="0" lang="en-IN" sz="1200" b="0" i="0"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EO  - Export Oriented, IT - Information Technology and BT -  Biotechnology</a:t>
            </a:r>
          </a:p>
          <a:p>
            <a:pPr marL="356616" marR="0" lvl="0" indent="-356616" algn="l" defTabSz="914400" rtl="0" eaLnBrk="1" fontAlgn="auto" latinLnBrk="0" hangingPunct="1">
              <a:lnSpc>
                <a:spcPct val="85000"/>
              </a:lnSpc>
              <a:spcBef>
                <a:spcPts val="0"/>
              </a:spcBef>
              <a:spcAft>
                <a:spcPts val="600"/>
              </a:spcAft>
              <a:buClr>
                <a:srgbClr val="FFE600"/>
              </a:buClr>
              <a:buSzPct val="70000"/>
              <a:buFont typeface="Arial" pitchFamily="34" charset="0"/>
              <a:buChar char="►"/>
              <a:tabLst/>
              <a:defRPr/>
            </a:pPr>
            <a:endParaRPr kumimoji="0" lang="en-IN" sz="1200" b="0" i="0"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endParaRPr>
          </a:p>
          <a:p>
            <a:pPr marL="0" marR="0" lvl="0" indent="0" algn="l" defTabSz="914400" rtl="0" eaLnBrk="1" fontAlgn="auto" latinLnBrk="0" hangingPunct="1">
              <a:lnSpc>
                <a:spcPct val="85000"/>
              </a:lnSpc>
              <a:spcBef>
                <a:spcPts val="0"/>
              </a:spcBef>
              <a:spcAft>
                <a:spcPts val="600"/>
              </a:spcAft>
              <a:buClr>
                <a:srgbClr val="FFE600"/>
              </a:buClr>
              <a:buSzPct val="70000"/>
              <a:buFontTx/>
              <a:buNone/>
              <a:tabLst/>
              <a:defRPr/>
            </a:pPr>
            <a:endParaRPr kumimoji="0" lang="en-IN" sz="1200" b="0" i="0"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endParaRPr>
          </a:p>
          <a:p>
            <a:pPr marL="356616" marR="0" lvl="0" indent="-356616" algn="l" defTabSz="914400" rtl="0" eaLnBrk="1" fontAlgn="auto" latinLnBrk="0" hangingPunct="1">
              <a:lnSpc>
                <a:spcPct val="85000"/>
              </a:lnSpc>
              <a:spcBef>
                <a:spcPts val="0"/>
              </a:spcBef>
              <a:spcAft>
                <a:spcPts val="600"/>
              </a:spcAft>
              <a:buClr>
                <a:srgbClr val="FFE600"/>
              </a:buClr>
              <a:buSzPct val="70000"/>
              <a:buFont typeface="Arial" pitchFamily="34" charset="0"/>
              <a:buChar char="►"/>
              <a:tabLst/>
              <a:defRPr/>
            </a:pPr>
            <a:endParaRPr kumimoji="0" lang="en-IN" sz="1200" b="0" i="0"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2307573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09918" y="406877"/>
            <a:ext cx="10978515" cy="860400"/>
          </a:xfrm>
        </p:spPr>
        <p:txBody>
          <a:bodyPr/>
          <a:lstStyle/>
          <a:p>
            <a:r>
              <a:rPr lang="en-GB" sz="2800" dirty="0">
                <a:solidFill>
                  <a:schemeClr val="tx1"/>
                </a:solidFill>
                <a:latin typeface="+mj-lt"/>
              </a:rPr>
              <a:t>Incentives in Gujarat</a:t>
            </a:r>
            <a:br>
              <a:rPr lang="en-GB" sz="2800" dirty="0">
                <a:solidFill>
                  <a:schemeClr val="tx1"/>
                </a:solidFill>
                <a:latin typeface="+mj-lt"/>
              </a:rPr>
            </a:br>
            <a:r>
              <a:rPr lang="en-IN" sz="2000" dirty="0">
                <a:solidFill>
                  <a:schemeClr val="tx1"/>
                </a:solidFill>
                <a:latin typeface="+mj-lt"/>
              </a:rPr>
              <a:t>Micro, small and medium enterprises (</a:t>
            </a:r>
            <a:r>
              <a:rPr lang="en-GB" sz="2000" dirty="0">
                <a:solidFill>
                  <a:schemeClr val="tx1"/>
                </a:solidFill>
                <a:latin typeface="+mj-lt"/>
              </a:rPr>
              <a:t>MSMEs)</a:t>
            </a:r>
          </a:p>
        </p:txBody>
      </p:sp>
      <p:sp>
        <p:nvSpPr>
          <p:cNvPr id="5" name="Content Placeholder 2">
            <a:extLst>
              <a:ext uri="{FF2B5EF4-FFF2-40B4-BE49-F238E27FC236}">
                <a16:creationId xmlns:a16="http://schemas.microsoft.com/office/drawing/2014/main" id="{BF4DCD31-51C3-4D7D-8A66-E4464E5709ED}"/>
              </a:ext>
            </a:extLst>
          </p:cNvPr>
          <p:cNvSpPr txBox="1">
            <a:spLocks/>
          </p:cNvSpPr>
          <p:nvPr/>
        </p:nvSpPr>
        <p:spPr>
          <a:xfrm>
            <a:off x="583414" y="4264074"/>
            <a:ext cx="11042148" cy="628487"/>
          </a:xfrm>
          <a:prstGeom prst="rect">
            <a:avLst/>
          </a:prstGeom>
        </p:spPr>
        <p:txBody>
          <a:bodyPr vert="horz" lIns="0" tIns="0" rIns="0" bIns="0" rtlCol="0" anchor="t" anchorCtr="0">
            <a:noAutofit/>
          </a:bodyPr>
          <a:lstStyle>
            <a:lvl1pPr marL="356616" indent="-356616" algn="l" defTabSz="914400" rtl="0" eaLnBrk="1" latinLnBrk="0" hangingPunct="1">
              <a:spcBef>
                <a:spcPct val="20000"/>
              </a:spcBef>
              <a:buClr>
                <a:schemeClr val="accent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accent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accent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accent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accent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2" indent="-444500" algn="l" defTabSz="914400" rtl="0" eaLnBrk="1" fontAlgn="auto" latinLnBrk="0" hangingPunct="1">
              <a:lnSpc>
                <a:spcPct val="100000"/>
              </a:lnSpc>
              <a:spcBef>
                <a:spcPts val="300"/>
              </a:spcBef>
              <a:spcAft>
                <a:spcPts val="300"/>
              </a:spcAft>
              <a:buClr>
                <a:srgbClr val="FFE600"/>
              </a:buClr>
              <a:buSzPct val="70000"/>
              <a:buFont typeface="Arial" pitchFamily="34" charset="0"/>
              <a:buChar char="►"/>
              <a:tabLst/>
              <a:defRPr/>
            </a:pPr>
            <a:r>
              <a:rPr kumimoji="0" lang="en-IN" sz="1600" b="0" i="0" u="none" strike="noStrike" kern="0" cap="none" spc="0" normalizeH="0" baseline="0" noProof="0" dirty="0">
                <a:ln>
                  <a:noFill/>
                </a:ln>
                <a:solidFill>
                  <a:srgbClr val="000000"/>
                </a:solidFill>
                <a:effectLst/>
                <a:uLnTx/>
                <a:uFillTx/>
                <a:latin typeface="+mj-lt"/>
                <a:ea typeface="+mn-ea"/>
                <a:cs typeface="+mn-cs"/>
              </a:rPr>
              <a:t>ED exemption is available as per the Gujarat Electricity Duty Act, 1958 and Rules</a:t>
            </a:r>
          </a:p>
          <a:p>
            <a:pPr marL="0" marR="0" lvl="2" indent="-444500" algn="l" defTabSz="914400" rtl="0" eaLnBrk="1" fontAlgn="auto" latinLnBrk="0" hangingPunct="1">
              <a:lnSpc>
                <a:spcPct val="100000"/>
              </a:lnSpc>
              <a:spcBef>
                <a:spcPts val="300"/>
              </a:spcBef>
              <a:spcAft>
                <a:spcPts val="300"/>
              </a:spcAft>
              <a:buClr>
                <a:srgbClr val="FFE600"/>
              </a:buClr>
              <a:buSzPct val="70000"/>
              <a:buFont typeface="Arial" pitchFamily="34" charset="0"/>
              <a:buChar char="►"/>
              <a:tabLst/>
              <a:defRPr/>
            </a:pPr>
            <a:r>
              <a:rPr kumimoji="0" lang="en-IN" sz="1600" b="0" i="0" u="none" strike="noStrike" kern="0" cap="none" spc="0" normalizeH="0" baseline="0" noProof="0" dirty="0">
                <a:ln>
                  <a:noFill/>
                </a:ln>
                <a:solidFill>
                  <a:srgbClr val="000000"/>
                </a:solidFill>
                <a:effectLst/>
                <a:uLnTx/>
                <a:uFillTx/>
                <a:latin typeface="+mj-lt"/>
                <a:ea typeface="+mn-ea"/>
                <a:cs typeface="+mn-cs"/>
              </a:rPr>
              <a:t>ED exemption is available for a period of 5 years from the date of commencement of production</a:t>
            </a:r>
          </a:p>
          <a:p>
            <a:pPr marL="0" marR="0" lvl="2" indent="-444500" algn="l" defTabSz="914400" rtl="0" eaLnBrk="1" fontAlgn="auto" latinLnBrk="0" hangingPunct="1">
              <a:lnSpc>
                <a:spcPct val="100000"/>
              </a:lnSpc>
              <a:spcBef>
                <a:spcPts val="300"/>
              </a:spcBef>
              <a:spcAft>
                <a:spcPts val="300"/>
              </a:spcAft>
              <a:buClr>
                <a:srgbClr val="FFE600"/>
              </a:buClr>
              <a:buSzPct val="70000"/>
              <a:buFont typeface="Arial" pitchFamily="34" charset="0"/>
              <a:buChar char="►"/>
              <a:tabLst/>
              <a:defRPr/>
            </a:pPr>
            <a:endParaRPr kumimoji="0" lang="en-US" sz="1600" b="0" i="0" u="none" strike="noStrike" kern="0" cap="none" spc="0" normalizeH="0" baseline="0" noProof="0" dirty="0">
              <a:ln>
                <a:noFill/>
              </a:ln>
              <a:solidFill>
                <a:srgbClr val="000000"/>
              </a:solidFill>
              <a:effectLst/>
              <a:uLnTx/>
              <a:uFillTx/>
              <a:latin typeface="+mj-lt"/>
              <a:ea typeface="+mn-ea"/>
              <a:cs typeface="+mn-cs"/>
            </a:endParaRPr>
          </a:p>
          <a:p>
            <a:pPr marL="0" marR="0" lvl="0" indent="0" algn="l" defTabSz="914400" rtl="0" eaLnBrk="1" fontAlgn="auto" latinLnBrk="0" hangingPunct="1">
              <a:lnSpc>
                <a:spcPct val="100000"/>
              </a:lnSpc>
              <a:spcBef>
                <a:spcPct val="20000"/>
              </a:spcBef>
              <a:spcAft>
                <a:spcPts val="0"/>
              </a:spcAft>
              <a:buClr>
                <a:srgbClr val="FFE600"/>
              </a:buClr>
              <a:buSzPct val="70000"/>
              <a:buFont typeface="Arial" pitchFamily="34" charset="0"/>
              <a:buNone/>
              <a:tabLst/>
              <a:defRPr/>
            </a:pPr>
            <a:endParaRPr kumimoji="0" lang="en-GB" sz="1600" b="0" i="0" u="none" strike="noStrike" kern="1200" cap="none" spc="0" normalizeH="0" baseline="0" noProof="0" dirty="0">
              <a:ln>
                <a:noFill/>
              </a:ln>
              <a:solidFill>
                <a:srgbClr val="000000"/>
              </a:solidFill>
              <a:effectLst/>
              <a:uLnTx/>
              <a:uFillTx/>
              <a:latin typeface="+mj-lt"/>
              <a:ea typeface="+mn-ea"/>
              <a:cs typeface="+mn-cs"/>
            </a:endParaRPr>
          </a:p>
          <a:p>
            <a:pPr marL="356616" marR="0" lvl="0" indent="-356616" algn="l" defTabSz="914400" rtl="0" eaLnBrk="1" fontAlgn="auto" latinLnBrk="0" hangingPunct="1">
              <a:lnSpc>
                <a:spcPct val="100000"/>
              </a:lnSpc>
              <a:spcBef>
                <a:spcPct val="20000"/>
              </a:spcBef>
              <a:spcAft>
                <a:spcPts val="0"/>
              </a:spcAft>
              <a:buClr>
                <a:srgbClr val="FFE600"/>
              </a:buClr>
              <a:buSzPct val="70000"/>
              <a:buFont typeface="Arial" pitchFamily="34" charset="0"/>
              <a:buChar char="►"/>
              <a:tabLst/>
              <a:defRPr/>
            </a:pPr>
            <a:endParaRPr kumimoji="0" lang="en-US" sz="1600" b="0" i="0" u="none" strike="noStrike" kern="0" cap="none" spc="0" normalizeH="0" baseline="0" noProof="0" dirty="0">
              <a:ln>
                <a:noFill/>
              </a:ln>
              <a:solidFill>
                <a:srgbClr val="000000"/>
              </a:solidFill>
              <a:effectLst/>
              <a:uLnTx/>
              <a:uFillTx/>
              <a:latin typeface="+mj-lt"/>
              <a:ea typeface="+mn-ea"/>
              <a:cs typeface="+mn-cs"/>
            </a:endParaRPr>
          </a:p>
          <a:p>
            <a:pPr marL="356616" marR="0" lvl="0" indent="-356616" algn="l" defTabSz="914400" rtl="0" eaLnBrk="1" fontAlgn="auto" latinLnBrk="0" hangingPunct="1">
              <a:lnSpc>
                <a:spcPct val="100000"/>
              </a:lnSpc>
              <a:spcBef>
                <a:spcPct val="20000"/>
              </a:spcBef>
              <a:spcAft>
                <a:spcPts val="0"/>
              </a:spcAft>
              <a:buClr>
                <a:srgbClr val="FFE600"/>
              </a:buClr>
              <a:buSzPct val="70000"/>
              <a:buFont typeface="Arial" pitchFamily="34" charset="0"/>
              <a:buChar char="►"/>
              <a:tabLst/>
              <a:defRPr/>
            </a:pPr>
            <a:endParaRPr kumimoji="0" lang="en-US" sz="1600" b="0" i="0" u="none" strike="noStrike" kern="1200" cap="none" spc="0" normalizeH="0" baseline="0" noProof="0" dirty="0">
              <a:ln>
                <a:noFill/>
              </a:ln>
              <a:solidFill>
                <a:srgbClr val="000000"/>
              </a:solidFill>
              <a:effectLst/>
              <a:uLnTx/>
              <a:uFillTx/>
              <a:latin typeface="+mj-lt"/>
              <a:ea typeface="+mn-ea"/>
              <a:cs typeface="+mn-cs"/>
            </a:endParaRPr>
          </a:p>
          <a:p>
            <a:pPr marL="356616" marR="0" lvl="0" indent="-356616" algn="l" defTabSz="914400" rtl="0" eaLnBrk="1" fontAlgn="auto" latinLnBrk="0" hangingPunct="1">
              <a:lnSpc>
                <a:spcPct val="100000"/>
              </a:lnSpc>
              <a:spcBef>
                <a:spcPct val="20000"/>
              </a:spcBef>
              <a:spcAft>
                <a:spcPts val="0"/>
              </a:spcAft>
              <a:buClr>
                <a:srgbClr val="FFE600"/>
              </a:buClr>
              <a:buSzPct val="70000"/>
              <a:buFont typeface="Arial" pitchFamily="34" charset="0"/>
              <a:buChar char="►"/>
              <a:tabLst/>
              <a:defRPr/>
            </a:pPr>
            <a:endParaRPr kumimoji="0" lang="en-GB" sz="1600" b="0" i="0" u="none" strike="noStrike" kern="1200" cap="none" spc="0" normalizeH="0" baseline="0" noProof="0" dirty="0">
              <a:ln>
                <a:noFill/>
              </a:ln>
              <a:solidFill>
                <a:srgbClr val="000000"/>
              </a:solidFill>
              <a:effectLst/>
              <a:uLnTx/>
              <a:uFillTx/>
              <a:latin typeface="+mj-lt"/>
              <a:ea typeface="+mn-ea"/>
              <a:cs typeface="+mn-cs"/>
            </a:endParaRPr>
          </a:p>
        </p:txBody>
      </p:sp>
      <p:sp>
        <p:nvSpPr>
          <p:cNvPr id="6" name="TextBox 5">
            <a:extLst>
              <a:ext uri="{FF2B5EF4-FFF2-40B4-BE49-F238E27FC236}">
                <a16:creationId xmlns:a16="http://schemas.microsoft.com/office/drawing/2014/main" id="{83916486-600D-4551-8945-42997B8B8973}"/>
              </a:ext>
            </a:extLst>
          </p:cNvPr>
          <p:cNvSpPr txBox="1"/>
          <p:nvPr/>
        </p:nvSpPr>
        <p:spPr>
          <a:xfrm>
            <a:off x="623668" y="3935145"/>
            <a:ext cx="11001894" cy="246221"/>
          </a:xfrm>
          <a:prstGeom prst="rect">
            <a:avLst/>
          </a:prstGeom>
          <a:noFill/>
          <a:ln>
            <a:noFill/>
          </a:ln>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FFE600"/>
              </a:buClr>
              <a:buSzPct val="70000"/>
              <a:buFontTx/>
              <a:buNone/>
              <a:tabLst/>
              <a:defRPr/>
            </a:pPr>
            <a:r>
              <a:rPr kumimoji="0" lang="en-US" sz="1600" b="1" i="0" u="none" strike="noStrike" kern="1200" cap="none" spc="0" normalizeH="0" baseline="0" noProof="0" dirty="0">
                <a:ln>
                  <a:noFill/>
                </a:ln>
                <a:solidFill>
                  <a:srgbClr val="000000"/>
                </a:solidFill>
                <a:effectLst/>
                <a:uLnTx/>
                <a:uFillTx/>
                <a:latin typeface="+mj-lt"/>
                <a:ea typeface="+mn-ea"/>
                <a:cs typeface="+mn-cs"/>
              </a:rPr>
              <a:t>2. Electricity Duty (ED) exemption</a:t>
            </a:r>
            <a:endParaRPr kumimoji="0" lang="en-IN" sz="1600" b="1" i="0" u="none" strike="noStrike" kern="1200" cap="none" spc="0" normalizeH="0" baseline="0" noProof="0" dirty="0" err="1">
              <a:ln>
                <a:noFill/>
              </a:ln>
              <a:solidFill>
                <a:srgbClr val="000000"/>
              </a:solidFill>
              <a:effectLst/>
              <a:uLnTx/>
              <a:uFillTx/>
              <a:latin typeface="+mj-lt"/>
              <a:ea typeface="+mn-ea"/>
              <a:cs typeface="+mn-cs"/>
            </a:endParaRPr>
          </a:p>
        </p:txBody>
      </p:sp>
      <p:sp>
        <p:nvSpPr>
          <p:cNvPr id="7" name="TextBox 6">
            <a:extLst>
              <a:ext uri="{FF2B5EF4-FFF2-40B4-BE49-F238E27FC236}">
                <a16:creationId xmlns:a16="http://schemas.microsoft.com/office/drawing/2014/main" id="{19F6F722-B31F-461E-929A-B7F50817C51C}"/>
              </a:ext>
            </a:extLst>
          </p:cNvPr>
          <p:cNvSpPr txBox="1"/>
          <p:nvPr/>
        </p:nvSpPr>
        <p:spPr>
          <a:xfrm>
            <a:off x="597880" y="1197285"/>
            <a:ext cx="11001894" cy="283154"/>
          </a:xfrm>
          <a:prstGeom prst="rect">
            <a:avLst/>
          </a:prstGeom>
          <a:noFill/>
          <a:ln>
            <a:noFill/>
          </a:ln>
        </p:spPr>
        <p:txBody>
          <a:bodyPr wrap="square" lIns="0" tIns="36576"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solidFill>
                  <a:srgbClr val="000000"/>
                </a:solidFill>
                <a:effectLst/>
                <a:uLnTx/>
                <a:uFillTx/>
                <a:latin typeface="+mj-lt"/>
                <a:ea typeface="+mn-ea"/>
                <a:cs typeface="+mn-cs"/>
              </a:rPr>
              <a:t>1.</a:t>
            </a:r>
            <a:r>
              <a:rPr kumimoji="0" lang="en-GB" sz="1600" b="0" i="0" u="none" strike="noStrike" kern="1200" cap="none" spc="0" normalizeH="0" baseline="0" noProof="0" dirty="0">
                <a:ln>
                  <a:noFill/>
                </a:ln>
                <a:solidFill>
                  <a:srgbClr val="000000"/>
                </a:solidFill>
                <a:effectLst/>
                <a:uLnTx/>
                <a:uFillTx/>
                <a:latin typeface="+mj-lt"/>
                <a:ea typeface="+mn-ea"/>
                <a:cs typeface="+mn-cs"/>
              </a:rPr>
              <a:t> </a:t>
            </a:r>
            <a:r>
              <a:rPr kumimoji="0" lang="en-GB" sz="1600" b="1" i="0" u="none" strike="noStrike" kern="1200" cap="none" spc="0" normalizeH="0" baseline="0" noProof="0" dirty="0">
                <a:ln>
                  <a:noFill/>
                </a:ln>
                <a:solidFill>
                  <a:srgbClr val="000000"/>
                </a:solidFill>
                <a:effectLst/>
                <a:uLnTx/>
                <a:uFillTx/>
                <a:latin typeface="+mj-lt"/>
                <a:ea typeface="+mn-ea"/>
                <a:cs typeface="+mn-cs"/>
              </a:rPr>
              <a:t>Capital Subsidy (10 years from DOCP)</a:t>
            </a:r>
            <a:endParaRPr kumimoji="0" lang="en-GB" sz="1600" b="0" i="0" u="none" strike="noStrike" kern="1200" cap="none" spc="0" normalizeH="0" baseline="0" noProof="0" dirty="0">
              <a:ln>
                <a:noFill/>
              </a:ln>
              <a:solidFill>
                <a:srgbClr val="000000"/>
              </a:solidFill>
              <a:effectLst/>
              <a:uLnTx/>
              <a:uFillTx/>
              <a:latin typeface="+mj-lt"/>
              <a:ea typeface="+mn-ea"/>
              <a:cs typeface="+mn-cs"/>
            </a:endParaRPr>
          </a:p>
        </p:txBody>
      </p:sp>
      <p:graphicFrame>
        <p:nvGraphicFramePr>
          <p:cNvPr id="10" name="Table 10">
            <a:extLst>
              <a:ext uri="{FF2B5EF4-FFF2-40B4-BE49-F238E27FC236}">
                <a16:creationId xmlns:a16="http://schemas.microsoft.com/office/drawing/2014/main" id="{AE3F3B18-143C-4D40-ADB4-95050292E19D}"/>
              </a:ext>
            </a:extLst>
          </p:cNvPr>
          <p:cNvGraphicFramePr>
            <a:graphicFrameLocks noGrp="1"/>
          </p:cNvGraphicFramePr>
          <p:nvPr>
            <p:extLst>
              <p:ext uri="{D42A27DB-BD31-4B8C-83A1-F6EECF244321}">
                <p14:modId xmlns:p14="http://schemas.microsoft.com/office/powerpoint/2010/main" val="3837508067"/>
              </p:ext>
            </p:extLst>
          </p:nvPr>
        </p:nvGraphicFramePr>
        <p:xfrm>
          <a:off x="583413" y="1665217"/>
          <a:ext cx="11005020" cy="1341120"/>
        </p:xfrm>
        <a:graphic>
          <a:graphicData uri="http://schemas.openxmlformats.org/drawingml/2006/table">
            <a:tbl>
              <a:tblPr firstRow="1" bandRow="1">
                <a:tableStyleId>{8799B23B-EC83-4686-B30A-512413B5E67A}</a:tableStyleId>
              </a:tblPr>
              <a:tblGrid>
                <a:gridCol w="2316668">
                  <a:extLst>
                    <a:ext uri="{9D8B030D-6E8A-4147-A177-3AD203B41FA5}">
                      <a16:colId xmlns:a16="http://schemas.microsoft.com/office/drawing/2014/main" val="933260769"/>
                    </a:ext>
                  </a:extLst>
                </a:gridCol>
                <a:gridCol w="4237837">
                  <a:extLst>
                    <a:ext uri="{9D8B030D-6E8A-4147-A177-3AD203B41FA5}">
                      <a16:colId xmlns:a16="http://schemas.microsoft.com/office/drawing/2014/main" val="1392870252"/>
                    </a:ext>
                  </a:extLst>
                </a:gridCol>
                <a:gridCol w="4450515">
                  <a:extLst>
                    <a:ext uri="{9D8B030D-6E8A-4147-A177-3AD203B41FA5}">
                      <a16:colId xmlns:a16="http://schemas.microsoft.com/office/drawing/2014/main" val="1175229752"/>
                    </a:ext>
                  </a:extLst>
                </a:gridCol>
              </a:tblGrid>
              <a:tr h="333623">
                <a:tc>
                  <a:txBody>
                    <a:bodyPr/>
                    <a:lstStyle/>
                    <a:p>
                      <a:r>
                        <a:rPr lang="en-IN" sz="1600" dirty="0"/>
                        <a:t>Taluka Category </a:t>
                      </a:r>
                      <a:endParaRPr lang="en-IN" sz="1600" dirty="0">
                        <a:solidFill>
                          <a:schemeClr val="tx1"/>
                        </a:solidFill>
                        <a:latin typeface="+mj-lt"/>
                      </a:endParaRPr>
                    </a:p>
                  </a:txBody>
                  <a:tcPr/>
                </a:tc>
                <a:tc>
                  <a:txBody>
                    <a:bodyPr/>
                    <a:lstStyle/>
                    <a:p>
                      <a:r>
                        <a:rPr lang="en-IN" sz="1600" dirty="0"/>
                        <a:t>General Sectors (% of EFCI)</a:t>
                      </a:r>
                      <a:endParaRPr lang="en-IN" sz="1600" dirty="0">
                        <a:solidFill>
                          <a:schemeClr val="tx1"/>
                        </a:solidFill>
                        <a:latin typeface="+mj-lt"/>
                      </a:endParaRPr>
                    </a:p>
                  </a:txBody>
                  <a:tcPr/>
                </a:tc>
                <a:tc>
                  <a:txBody>
                    <a:bodyPr/>
                    <a:lstStyle/>
                    <a:p>
                      <a:r>
                        <a:rPr lang="en-IN" sz="1600" dirty="0"/>
                        <a:t>Thrust Sectors (% of EFCI)</a:t>
                      </a:r>
                      <a:endParaRPr lang="en-IN" sz="1600" dirty="0">
                        <a:solidFill>
                          <a:schemeClr val="tx1"/>
                        </a:solidFill>
                        <a:latin typeface="+mj-lt"/>
                      </a:endParaRPr>
                    </a:p>
                  </a:txBody>
                  <a:tcPr/>
                </a:tc>
                <a:extLst>
                  <a:ext uri="{0D108BD9-81ED-4DB2-BD59-A6C34878D82A}">
                    <a16:rowId xmlns:a16="http://schemas.microsoft.com/office/drawing/2014/main" val="1417747610"/>
                  </a:ext>
                </a:extLst>
              </a:tr>
              <a:tr h="19315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1600" u="none" strike="noStrike" kern="1200" cap="none" spc="0" normalizeH="0" baseline="0" noProof="0" dirty="0">
                          <a:ln>
                            <a:noFill/>
                          </a:ln>
                          <a:effectLst/>
                          <a:uLnTx/>
                          <a:uFillTx/>
                        </a:rPr>
                        <a:t>Category 1</a:t>
                      </a:r>
                      <a:endParaRPr kumimoji="0" lang="en-IN" sz="1600" b="0" i="0" u="none" strike="noStrike" kern="1200" cap="none" spc="0" normalizeH="0" baseline="0" noProof="0" dirty="0">
                        <a:ln>
                          <a:noFill/>
                        </a:ln>
                        <a:solidFill>
                          <a:schemeClr val="tx1"/>
                        </a:solidFill>
                        <a:effectLst/>
                        <a:uLnTx/>
                        <a:uFillTx/>
                        <a:latin typeface="+mj-lt"/>
                        <a:ea typeface="+mn-ea"/>
                        <a:cs typeface="+mn-cs"/>
                      </a:endParaRPr>
                    </a:p>
                  </a:txBody>
                  <a:tcPr/>
                </a:tc>
                <a:tc>
                  <a:txBody>
                    <a:bodyPr/>
                    <a:lstStyle/>
                    <a:p>
                      <a:pPr algn="ctr"/>
                      <a:r>
                        <a:rPr lang="en-IN" sz="1600" dirty="0"/>
                        <a:t>10%</a:t>
                      </a:r>
                      <a:endParaRPr lang="en-IN" sz="1600" dirty="0">
                        <a:solidFill>
                          <a:schemeClr val="tx1"/>
                        </a:solidFill>
                        <a:latin typeface="+mj-lt"/>
                      </a:endParaRPr>
                    </a:p>
                  </a:txBody>
                  <a:tcPr/>
                </a:tc>
                <a:tc>
                  <a:txBody>
                    <a:bodyPr/>
                    <a:lstStyle/>
                    <a:p>
                      <a:pPr algn="ctr"/>
                      <a:r>
                        <a:rPr lang="en-IN" sz="1600" dirty="0"/>
                        <a:t>12%</a:t>
                      </a:r>
                      <a:endParaRPr lang="en-IN" sz="1600" dirty="0">
                        <a:solidFill>
                          <a:schemeClr val="tx1"/>
                        </a:solidFill>
                        <a:latin typeface="+mj-lt"/>
                      </a:endParaRPr>
                    </a:p>
                  </a:txBody>
                  <a:tcPr/>
                </a:tc>
                <a:extLst>
                  <a:ext uri="{0D108BD9-81ED-4DB2-BD59-A6C34878D82A}">
                    <a16:rowId xmlns:a16="http://schemas.microsoft.com/office/drawing/2014/main" val="3227400284"/>
                  </a:ext>
                </a:extLst>
              </a:tr>
              <a:tr h="19315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1600" u="none" strike="noStrike" kern="1200" cap="none" spc="0" normalizeH="0" baseline="0" noProof="0" dirty="0">
                          <a:ln>
                            <a:noFill/>
                          </a:ln>
                          <a:effectLst/>
                          <a:uLnTx/>
                          <a:uFillTx/>
                        </a:rPr>
                        <a:t>Category 2</a:t>
                      </a:r>
                      <a:endParaRPr kumimoji="0" lang="en-IN" sz="1600" b="0" i="0" u="none" strike="noStrike" kern="1200" cap="none" spc="0" normalizeH="0" baseline="0" noProof="0" dirty="0">
                        <a:ln>
                          <a:noFill/>
                        </a:ln>
                        <a:solidFill>
                          <a:schemeClr val="tx1"/>
                        </a:solidFill>
                        <a:effectLst/>
                        <a:uLnTx/>
                        <a:uFillTx/>
                        <a:latin typeface="+mj-lt"/>
                        <a:ea typeface="+mn-ea"/>
                        <a:cs typeface="+mn-cs"/>
                      </a:endParaRPr>
                    </a:p>
                  </a:txBody>
                  <a:tcPr/>
                </a:tc>
                <a:tc>
                  <a:txBody>
                    <a:bodyPr/>
                    <a:lstStyle/>
                    <a:p>
                      <a:pPr algn="ctr"/>
                      <a:r>
                        <a:rPr lang="en-IN" sz="1600" dirty="0"/>
                        <a:t>8%</a:t>
                      </a:r>
                      <a:endParaRPr lang="en-IN" sz="1600" dirty="0">
                        <a:solidFill>
                          <a:schemeClr val="tx1"/>
                        </a:solidFill>
                        <a:latin typeface="+mj-lt"/>
                      </a:endParaRPr>
                    </a:p>
                  </a:txBody>
                  <a:tcPr/>
                </a:tc>
                <a:tc>
                  <a:txBody>
                    <a:bodyPr/>
                    <a:lstStyle/>
                    <a:p>
                      <a:pPr algn="ctr"/>
                      <a:r>
                        <a:rPr lang="en-IN" sz="1600" dirty="0"/>
                        <a:t>10%</a:t>
                      </a:r>
                      <a:endParaRPr lang="en-IN" sz="1600" dirty="0">
                        <a:solidFill>
                          <a:schemeClr val="tx1"/>
                        </a:solidFill>
                        <a:latin typeface="+mj-lt"/>
                      </a:endParaRPr>
                    </a:p>
                  </a:txBody>
                  <a:tcPr/>
                </a:tc>
                <a:extLst>
                  <a:ext uri="{0D108BD9-81ED-4DB2-BD59-A6C34878D82A}">
                    <a16:rowId xmlns:a16="http://schemas.microsoft.com/office/drawing/2014/main" val="1952749646"/>
                  </a:ext>
                </a:extLst>
              </a:tr>
              <a:tr h="19315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1600" u="none" strike="noStrike" kern="1200" cap="none" spc="0" normalizeH="0" baseline="0" noProof="0" dirty="0">
                          <a:ln>
                            <a:noFill/>
                          </a:ln>
                          <a:effectLst/>
                          <a:uLnTx/>
                          <a:uFillTx/>
                        </a:rPr>
                        <a:t>Category 3</a:t>
                      </a:r>
                      <a:endParaRPr kumimoji="0" lang="en-IN" sz="1600" b="0" i="0" u="none" strike="noStrike" kern="1200" cap="none" spc="0" normalizeH="0" baseline="0" noProof="0" dirty="0">
                        <a:ln>
                          <a:noFill/>
                        </a:ln>
                        <a:solidFill>
                          <a:schemeClr val="tx1"/>
                        </a:solidFill>
                        <a:effectLst/>
                        <a:uLnTx/>
                        <a:uFillTx/>
                        <a:latin typeface="+mj-lt"/>
                        <a:ea typeface="+mn-ea"/>
                        <a:cs typeface="+mn-cs"/>
                      </a:endParaRPr>
                    </a:p>
                  </a:txBody>
                  <a:tcPr/>
                </a:tc>
                <a:tc>
                  <a:txBody>
                    <a:bodyPr/>
                    <a:lstStyle/>
                    <a:p>
                      <a:pPr algn="ctr"/>
                      <a:r>
                        <a:rPr lang="en-IN" sz="1600" dirty="0"/>
                        <a:t>4%</a:t>
                      </a:r>
                      <a:endParaRPr lang="en-IN" sz="1600" dirty="0">
                        <a:solidFill>
                          <a:schemeClr val="tx1"/>
                        </a:solidFill>
                        <a:latin typeface="+mj-lt"/>
                      </a:endParaRPr>
                    </a:p>
                  </a:txBody>
                  <a:tcPr/>
                </a:tc>
                <a:tc>
                  <a:txBody>
                    <a:bodyPr/>
                    <a:lstStyle/>
                    <a:p>
                      <a:pPr algn="ctr"/>
                      <a:r>
                        <a:rPr lang="en-IN" sz="1600" dirty="0"/>
                        <a:t>6%</a:t>
                      </a:r>
                      <a:endParaRPr lang="en-IN" sz="1600" dirty="0">
                        <a:solidFill>
                          <a:schemeClr val="tx1"/>
                        </a:solidFill>
                        <a:latin typeface="+mj-lt"/>
                      </a:endParaRPr>
                    </a:p>
                  </a:txBody>
                  <a:tcPr/>
                </a:tc>
                <a:extLst>
                  <a:ext uri="{0D108BD9-81ED-4DB2-BD59-A6C34878D82A}">
                    <a16:rowId xmlns:a16="http://schemas.microsoft.com/office/drawing/2014/main" val="4276522568"/>
                  </a:ext>
                </a:extLst>
              </a:tr>
            </a:tbl>
          </a:graphicData>
        </a:graphic>
      </p:graphicFrame>
      <p:sp>
        <p:nvSpPr>
          <p:cNvPr id="12" name="TextBox 11">
            <a:extLst>
              <a:ext uri="{FF2B5EF4-FFF2-40B4-BE49-F238E27FC236}">
                <a16:creationId xmlns:a16="http://schemas.microsoft.com/office/drawing/2014/main" id="{AB764892-96A9-4DC1-A976-ED52B728EAAE}"/>
              </a:ext>
            </a:extLst>
          </p:cNvPr>
          <p:cNvSpPr txBox="1"/>
          <p:nvPr/>
        </p:nvSpPr>
        <p:spPr>
          <a:xfrm>
            <a:off x="583412" y="3172066"/>
            <a:ext cx="11016361" cy="246221"/>
          </a:xfrm>
          <a:prstGeom prst="rect">
            <a:avLst/>
          </a:prstGeom>
          <a:noFill/>
        </p:spPr>
        <p:txBody>
          <a:bodyPr wrap="square" lIns="0" tIns="36576" rIns="0" bIns="0" rtlCol="0">
            <a:spAutoFit/>
          </a:bodyPr>
          <a:lstStyle/>
          <a:p>
            <a:pPr marL="356616" marR="0" lvl="0" indent="-356616" algn="l" defTabSz="914400" rtl="0" eaLnBrk="1" fontAlgn="auto" latinLnBrk="0" hangingPunct="1">
              <a:lnSpc>
                <a:spcPct val="85000"/>
              </a:lnSpc>
              <a:spcBef>
                <a:spcPts val="0"/>
              </a:spcBef>
              <a:spcAft>
                <a:spcPts val="600"/>
              </a:spcAft>
              <a:buClr>
                <a:srgbClr val="FFE600"/>
              </a:buClr>
              <a:buSzPct val="70000"/>
              <a:buFont typeface="Arial" pitchFamily="34" charset="0"/>
              <a:buChar char="►"/>
              <a:tabLst/>
              <a:defRPr/>
            </a:pPr>
            <a:r>
              <a:rPr kumimoji="0" lang="en-IN" sz="1600" b="0" i="0" u="none" strike="noStrike" kern="1200" cap="none" spc="0" normalizeH="0" baseline="0" noProof="0" dirty="0">
                <a:ln>
                  <a:noFill/>
                </a:ln>
                <a:solidFill>
                  <a:srgbClr val="000000"/>
                </a:solidFill>
                <a:effectLst/>
                <a:uLnTx/>
                <a:uFillTx/>
                <a:latin typeface="+mj-lt"/>
                <a:ea typeface="+mn-ea"/>
                <a:cs typeface="+mn-cs"/>
              </a:rPr>
              <a:t>Subsidy would be reimbursed equally over a period of 10 years with maximum cap of INR 40 Crores per year</a:t>
            </a:r>
          </a:p>
        </p:txBody>
      </p:sp>
      <p:sp>
        <p:nvSpPr>
          <p:cNvPr id="8" name="TextBox 7">
            <a:extLst>
              <a:ext uri="{FF2B5EF4-FFF2-40B4-BE49-F238E27FC236}">
                <a16:creationId xmlns:a16="http://schemas.microsoft.com/office/drawing/2014/main" id="{4D369F52-CC80-4D32-AB82-916F8356DD9F}"/>
              </a:ext>
            </a:extLst>
          </p:cNvPr>
          <p:cNvSpPr txBox="1"/>
          <p:nvPr/>
        </p:nvSpPr>
        <p:spPr>
          <a:xfrm>
            <a:off x="636922" y="5055289"/>
            <a:ext cx="11001894" cy="951030"/>
          </a:xfrm>
          <a:prstGeom prst="rect">
            <a:avLst/>
          </a:prstGeom>
          <a:noFill/>
          <a:ln>
            <a:noFill/>
          </a:ln>
        </p:spPr>
        <p:txBody>
          <a:bodyPr wrap="square" lIns="72000" tIns="36576" rIns="72000" bIns="0" rtlCol="0">
            <a:spAutoFit/>
          </a:bodyPr>
          <a:lstStyle/>
          <a:p>
            <a:pPr marL="0" marR="0" lvl="0" indent="0" algn="l" defTabSz="914400" rtl="0" eaLnBrk="1" fontAlgn="auto" latinLnBrk="0" hangingPunct="1">
              <a:lnSpc>
                <a:spcPct val="85000"/>
              </a:lnSpc>
              <a:spcBef>
                <a:spcPts val="0"/>
              </a:spcBef>
              <a:spcAft>
                <a:spcPts val="600"/>
              </a:spcAft>
              <a:buClr>
                <a:srgbClr val="FFE600"/>
              </a:buClr>
              <a:buSzPct val="70000"/>
              <a:buFontTx/>
              <a:buNone/>
              <a:tabLst/>
              <a:defRPr/>
            </a:pPr>
            <a:r>
              <a:rPr kumimoji="0" lang="en-US" sz="1600" b="1" i="0" u="sng" strike="noStrike" kern="1200" cap="none" spc="0" normalizeH="0" baseline="0" noProof="0" dirty="0">
                <a:ln>
                  <a:noFill/>
                </a:ln>
                <a:solidFill>
                  <a:srgbClr val="000000"/>
                </a:solidFill>
                <a:effectLst/>
                <a:uLnTx/>
                <a:uFillTx/>
                <a:latin typeface="+mj-lt"/>
                <a:ea typeface="+mn-ea"/>
                <a:cs typeface="+mn-cs"/>
              </a:rPr>
              <a:t>Option to claim Incentive under Existing Policy</a:t>
            </a:r>
          </a:p>
          <a:p>
            <a:pPr marL="0" marR="0" lvl="0" indent="0" algn="just" defTabSz="914400" rtl="0" eaLnBrk="1" fontAlgn="auto" latinLnBrk="0" hangingPunct="1">
              <a:lnSpc>
                <a:spcPct val="85000"/>
              </a:lnSpc>
              <a:spcBef>
                <a:spcPts val="0"/>
              </a:spcBef>
              <a:spcAft>
                <a:spcPts val="600"/>
              </a:spcAft>
              <a:buClr>
                <a:srgbClr val="FFE600"/>
              </a:buClr>
              <a:buSzPct val="70000"/>
              <a:buFontTx/>
              <a:buNone/>
              <a:tabLst/>
              <a:defRPr/>
            </a:pPr>
            <a:r>
              <a:rPr kumimoji="0" lang="en-IN" sz="1600" b="0" i="0" u="none" strike="noStrike" kern="1200" cap="none" spc="0" normalizeH="0" baseline="0" noProof="0" dirty="0">
                <a:ln>
                  <a:noFill/>
                </a:ln>
                <a:solidFill>
                  <a:srgbClr val="000000"/>
                </a:solidFill>
                <a:effectLst/>
                <a:uLnTx/>
                <a:uFillTx/>
                <a:latin typeface="+mj-lt"/>
                <a:ea typeface="+mn-ea"/>
                <a:cs typeface="+mn-cs"/>
              </a:rPr>
              <a:t>Existing Incentive Policy is also in place wherein incentive available is Refund of Net SGST for 10 years from DOCP (Registration Certificate should be obtained on or before 24 July 2021 and commercial production should start by 24 January 2022). </a:t>
            </a:r>
            <a:r>
              <a:rPr kumimoji="0" lang="en-IN" sz="1600" b="1" i="1" u="none" strike="noStrike" kern="1200" cap="none" spc="0" normalizeH="0" baseline="0" noProof="0" dirty="0">
                <a:ln>
                  <a:noFill/>
                </a:ln>
                <a:solidFill>
                  <a:srgbClr val="000000"/>
                </a:solidFill>
                <a:effectLst/>
                <a:uLnTx/>
                <a:uFillTx/>
                <a:latin typeface="+mj-lt"/>
                <a:ea typeface="+mn-ea"/>
                <a:cs typeface="+mn-cs"/>
              </a:rPr>
              <a:t>Option available to claim incentives either under the existing scheme or under the new scheme</a:t>
            </a:r>
          </a:p>
        </p:txBody>
      </p:sp>
    </p:spTree>
    <p:extLst>
      <p:ext uri="{BB962C8B-B14F-4D97-AF65-F5344CB8AC3E}">
        <p14:creationId xmlns:p14="http://schemas.microsoft.com/office/powerpoint/2010/main" val="39017634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597880" y="1135893"/>
            <a:ext cx="11001894" cy="220060"/>
          </a:xfrm>
          <a:prstGeom prst="rect">
            <a:avLst/>
          </a:prstGeom>
          <a:noFill/>
          <a:ln>
            <a:noFill/>
          </a:ln>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FFE600"/>
              </a:buClr>
              <a:buSzPct val="70000"/>
              <a:buFontTx/>
              <a:buNone/>
              <a:tabLst/>
              <a:defRPr/>
            </a:pPr>
            <a:r>
              <a:rPr kumimoji="0" lang="en-US" sz="1400" b="1" i="0" u="none" strike="noStrike" kern="1200" cap="none" spc="0" normalizeH="0" baseline="0" noProof="0" dirty="0">
                <a:ln>
                  <a:noFill/>
                </a:ln>
                <a:solidFill>
                  <a:srgbClr val="000000"/>
                </a:solidFill>
                <a:effectLst/>
                <a:uLnTx/>
                <a:uFillTx/>
                <a:latin typeface="Arial "/>
              </a:rPr>
              <a:t>Investment Period</a:t>
            </a:r>
          </a:p>
        </p:txBody>
      </p:sp>
      <p:sp>
        <p:nvSpPr>
          <p:cNvPr id="11" name="Title 1">
            <a:extLst>
              <a:ext uri="{FF2B5EF4-FFF2-40B4-BE49-F238E27FC236}">
                <a16:creationId xmlns:a16="http://schemas.microsoft.com/office/drawing/2014/main" id="{2D8B5B82-FC5B-4EB0-BE4A-1D084E08C48B}"/>
              </a:ext>
            </a:extLst>
          </p:cNvPr>
          <p:cNvSpPr>
            <a:spLocks noGrp="1"/>
          </p:cNvSpPr>
          <p:nvPr>
            <p:ph type="title"/>
          </p:nvPr>
        </p:nvSpPr>
        <p:spPr>
          <a:xfrm>
            <a:off x="611575" y="546833"/>
            <a:ext cx="10972800" cy="859952"/>
          </a:xfrm>
        </p:spPr>
        <p:txBody>
          <a:bodyPr/>
          <a:lstStyle/>
          <a:p>
            <a:r>
              <a:rPr lang="en-US" sz="2800" dirty="0">
                <a:solidFill>
                  <a:schemeClr val="tx1"/>
                </a:solidFill>
                <a:latin typeface="+mj-lt"/>
              </a:rPr>
              <a:t>Investment Period</a:t>
            </a:r>
            <a:endParaRPr lang="en-GB" sz="2800" dirty="0">
              <a:solidFill>
                <a:schemeClr val="tx1"/>
              </a:solidFill>
              <a:latin typeface="+mj-lt"/>
            </a:endParaRPr>
          </a:p>
        </p:txBody>
      </p:sp>
      <p:graphicFrame>
        <p:nvGraphicFramePr>
          <p:cNvPr id="7" name="Table 6">
            <a:extLst>
              <a:ext uri="{FF2B5EF4-FFF2-40B4-BE49-F238E27FC236}">
                <a16:creationId xmlns:a16="http://schemas.microsoft.com/office/drawing/2014/main" id="{360E3A99-2EF7-413E-A49C-02F824CC4529}"/>
              </a:ext>
            </a:extLst>
          </p:cNvPr>
          <p:cNvGraphicFramePr>
            <a:graphicFrameLocks noGrp="1"/>
          </p:cNvGraphicFramePr>
          <p:nvPr>
            <p:extLst>
              <p:ext uri="{D42A27DB-BD31-4B8C-83A1-F6EECF244321}">
                <p14:modId xmlns:p14="http://schemas.microsoft.com/office/powerpoint/2010/main" val="353336993"/>
              </p:ext>
            </p:extLst>
          </p:nvPr>
        </p:nvGraphicFramePr>
        <p:xfrm>
          <a:off x="597880" y="1468729"/>
          <a:ext cx="10990740" cy="822960"/>
        </p:xfrm>
        <a:graphic>
          <a:graphicData uri="http://schemas.openxmlformats.org/drawingml/2006/table">
            <a:tbl>
              <a:tblPr firstRow="1" bandRow="1">
                <a:tableStyleId>{8799B23B-EC83-4686-B30A-512413B5E67A}</a:tableStyleId>
              </a:tblPr>
              <a:tblGrid>
                <a:gridCol w="4552618">
                  <a:extLst>
                    <a:ext uri="{9D8B030D-6E8A-4147-A177-3AD203B41FA5}">
                      <a16:colId xmlns:a16="http://schemas.microsoft.com/office/drawing/2014/main" val="20000"/>
                    </a:ext>
                  </a:extLst>
                </a:gridCol>
                <a:gridCol w="6438122">
                  <a:extLst>
                    <a:ext uri="{9D8B030D-6E8A-4147-A177-3AD203B41FA5}">
                      <a16:colId xmlns:a16="http://schemas.microsoft.com/office/drawing/2014/main" val="1912465085"/>
                    </a:ext>
                  </a:extLst>
                </a:gridCol>
              </a:tblGrid>
              <a:tr h="0">
                <a:tc>
                  <a:txBody>
                    <a:bodyPr/>
                    <a:lstStyle/>
                    <a:p>
                      <a:r>
                        <a:rPr lang="en-IN" sz="1400" dirty="0"/>
                        <a:t>Project Category (Gross Capital Investment)</a:t>
                      </a:r>
                      <a:endParaRPr lang="en-IN" sz="1400" b="1" dirty="0">
                        <a:solidFill>
                          <a:schemeClr val="tx1"/>
                        </a:solidFill>
                        <a:latin typeface="EYInterstate Light" panose="02000506000000020004" pitchFamily="2" charset="0"/>
                      </a:endParaRPr>
                    </a:p>
                  </a:txBody>
                  <a:tcPr/>
                </a:tc>
                <a:tc>
                  <a:txBody>
                    <a:bodyPr/>
                    <a:lstStyle/>
                    <a:p>
                      <a:r>
                        <a:rPr lang="en-IN" sz="1400" dirty="0"/>
                        <a:t>Investment Period – Assets acquired and paid from 7 August 2020 onwards till</a:t>
                      </a:r>
                      <a:endParaRPr lang="en-IN" sz="1400" b="1" dirty="0">
                        <a:solidFill>
                          <a:schemeClr val="tx1"/>
                        </a:solidFill>
                        <a:latin typeface="EYInterstate Light" panose="02000506000000020004" pitchFamily="2" charset="0"/>
                      </a:endParaRPr>
                    </a:p>
                  </a:txBody>
                  <a:tcPr/>
                </a:tc>
                <a:extLst>
                  <a:ext uri="{0D108BD9-81ED-4DB2-BD59-A6C34878D82A}">
                    <a16:rowId xmlns:a16="http://schemas.microsoft.com/office/drawing/2014/main" val="3310678687"/>
                  </a:ext>
                </a:extLst>
              </a:tr>
              <a:tr h="0">
                <a:tc>
                  <a:txBody>
                    <a:bodyPr/>
                    <a:lstStyle/>
                    <a:p>
                      <a:pPr algn="l"/>
                      <a:r>
                        <a:rPr lang="en-IN" sz="1400" dirty="0"/>
                        <a:t>MSME Projects </a:t>
                      </a:r>
                      <a:endParaRPr lang="en-IN" sz="1400" b="0" dirty="0">
                        <a:solidFill>
                          <a:schemeClr val="tx1"/>
                        </a:solidFill>
                        <a:latin typeface="EYInterstate Light" panose="02000506000000020004" pitchFamily="2" charset="0"/>
                      </a:endParaRPr>
                    </a:p>
                  </a:txBody>
                  <a:tcPr/>
                </a:tc>
                <a:tc>
                  <a:txBody>
                    <a:bodyPr/>
                    <a:lstStyle/>
                    <a:p>
                      <a:pPr algn="l"/>
                      <a:r>
                        <a:rPr lang="en-IN" sz="1400" dirty="0"/>
                        <a:t>12 months from DOCP</a:t>
                      </a:r>
                      <a:endParaRPr lang="en-IN" sz="1400" b="0" dirty="0">
                        <a:solidFill>
                          <a:schemeClr val="tx1"/>
                        </a:solidFill>
                        <a:latin typeface="EYInterstate Light" panose="02000506000000020004" pitchFamily="2" charset="0"/>
                      </a:endParaRPr>
                    </a:p>
                  </a:txBody>
                  <a:tcPr/>
                </a:tc>
                <a:extLst>
                  <a:ext uri="{0D108BD9-81ED-4DB2-BD59-A6C34878D82A}">
                    <a16:rowId xmlns:a16="http://schemas.microsoft.com/office/drawing/2014/main" val="3610323805"/>
                  </a:ext>
                </a:extLst>
              </a:tr>
            </a:tbl>
          </a:graphicData>
        </a:graphic>
      </p:graphicFrame>
      <p:sp>
        <p:nvSpPr>
          <p:cNvPr id="2" name="TextBox 1">
            <a:extLst>
              <a:ext uri="{FF2B5EF4-FFF2-40B4-BE49-F238E27FC236}">
                <a16:creationId xmlns:a16="http://schemas.microsoft.com/office/drawing/2014/main" id="{1B1DD09B-1860-4585-8824-9E9D3EEEB6A9}"/>
              </a:ext>
            </a:extLst>
          </p:cNvPr>
          <p:cNvSpPr txBox="1"/>
          <p:nvPr/>
        </p:nvSpPr>
        <p:spPr>
          <a:xfrm>
            <a:off x="611574" y="2369968"/>
            <a:ext cx="10977045" cy="480131"/>
          </a:xfrm>
          <a:prstGeom prst="rect">
            <a:avLst/>
          </a:prstGeom>
          <a:noFill/>
        </p:spPr>
        <p:txBody>
          <a:bodyPr wrap="square" lIns="0" tIns="36576" rIns="0" bIns="0" rtlCol="0">
            <a:spAutoFit/>
          </a:bodyPr>
          <a:lstStyle/>
          <a:p>
            <a:pPr marL="356616" marR="0" lvl="0" indent="-356616" algn="l" defTabSz="914400" rtl="0" eaLnBrk="1" fontAlgn="auto" latinLnBrk="0" hangingPunct="1">
              <a:lnSpc>
                <a:spcPct val="85000"/>
              </a:lnSpc>
              <a:spcBef>
                <a:spcPts val="0"/>
              </a:spcBef>
              <a:spcAft>
                <a:spcPts val="600"/>
              </a:spcAft>
              <a:buClr>
                <a:srgbClr val="FFE600"/>
              </a:buClr>
              <a:buSzPct val="70000"/>
              <a:buFont typeface="Arial" pitchFamily="34" charset="0"/>
              <a:buChar char="►"/>
              <a:tabLst/>
              <a:defRPr/>
            </a:pPr>
            <a:r>
              <a:rPr kumimoji="0" lang="en-IN" sz="1400" b="1" i="1" u="none" strike="noStrike" kern="1200" cap="none" spc="0" normalizeH="0" baseline="0" noProof="0" dirty="0">
                <a:ln>
                  <a:noFill/>
                </a:ln>
                <a:solidFill>
                  <a:srgbClr val="000000"/>
                </a:solidFill>
                <a:effectLst/>
                <a:uLnTx/>
                <a:uFillTx/>
                <a:latin typeface="Arial "/>
              </a:rPr>
              <a:t>MSME Projects means* </a:t>
            </a:r>
            <a:r>
              <a:rPr kumimoji="0" lang="en-IN" sz="1400" b="0" i="1" u="none" strike="noStrike" kern="1200" cap="none" spc="0" normalizeH="0" baseline="0" noProof="0" dirty="0">
                <a:ln>
                  <a:noFill/>
                </a:ln>
                <a:solidFill>
                  <a:srgbClr val="000000"/>
                </a:solidFill>
                <a:effectLst/>
                <a:uLnTx/>
                <a:uFillTx/>
                <a:latin typeface="Arial "/>
              </a:rPr>
              <a:t>those projects where capital investment and turnover are as per MSME Act, 2006 as amended </a:t>
            </a:r>
          </a:p>
          <a:p>
            <a:pPr marL="356616" marR="0" lvl="0" indent="-356616" algn="l" defTabSz="914400" rtl="0" eaLnBrk="1" fontAlgn="auto" latinLnBrk="0" hangingPunct="1">
              <a:lnSpc>
                <a:spcPct val="85000"/>
              </a:lnSpc>
              <a:spcBef>
                <a:spcPts val="0"/>
              </a:spcBef>
              <a:spcAft>
                <a:spcPts val="600"/>
              </a:spcAft>
              <a:buClr>
                <a:srgbClr val="FFE600"/>
              </a:buClr>
              <a:buSzPct val="70000"/>
              <a:buFont typeface="Arial" pitchFamily="34" charset="0"/>
              <a:buChar char="►"/>
              <a:tabLst/>
              <a:defRPr/>
            </a:pPr>
            <a:r>
              <a:rPr kumimoji="0" lang="en-IN" sz="1400" b="1" i="1" u="none" strike="noStrike" kern="1200" cap="none" spc="0" normalizeH="0" baseline="0" noProof="0" dirty="0">
                <a:ln>
                  <a:noFill/>
                </a:ln>
                <a:solidFill>
                  <a:srgbClr val="000000"/>
                </a:solidFill>
                <a:effectLst/>
                <a:uLnTx/>
                <a:uFillTx/>
                <a:latin typeface="Arial "/>
              </a:rPr>
              <a:t>DOCP means</a:t>
            </a:r>
            <a:r>
              <a:rPr kumimoji="0" lang="en-IN" sz="1400" b="0" i="1" u="none" strike="noStrike" kern="1200" cap="none" spc="0" normalizeH="0" baseline="0" noProof="0" dirty="0">
                <a:ln>
                  <a:noFill/>
                </a:ln>
                <a:solidFill>
                  <a:srgbClr val="000000"/>
                </a:solidFill>
                <a:effectLst/>
                <a:uLnTx/>
                <a:uFillTx/>
                <a:latin typeface="Arial "/>
              </a:rPr>
              <a:t> Date of Commencement of Production</a:t>
            </a:r>
          </a:p>
        </p:txBody>
      </p:sp>
      <p:graphicFrame>
        <p:nvGraphicFramePr>
          <p:cNvPr id="9" name="Table 8">
            <a:extLst>
              <a:ext uri="{FF2B5EF4-FFF2-40B4-BE49-F238E27FC236}">
                <a16:creationId xmlns:a16="http://schemas.microsoft.com/office/drawing/2014/main" id="{4F66DAF7-E901-49D3-8C74-D5370707E9A1}"/>
              </a:ext>
            </a:extLst>
          </p:cNvPr>
          <p:cNvGraphicFramePr>
            <a:graphicFrameLocks noGrp="1"/>
          </p:cNvGraphicFramePr>
          <p:nvPr>
            <p:extLst>
              <p:ext uri="{D42A27DB-BD31-4B8C-83A1-F6EECF244321}">
                <p14:modId xmlns:p14="http://schemas.microsoft.com/office/powerpoint/2010/main" val="289807437"/>
              </p:ext>
            </p:extLst>
          </p:nvPr>
        </p:nvGraphicFramePr>
        <p:xfrm>
          <a:off x="597880" y="3414758"/>
          <a:ext cx="10990740" cy="2743200"/>
        </p:xfrm>
        <a:graphic>
          <a:graphicData uri="http://schemas.openxmlformats.org/drawingml/2006/table">
            <a:tbl>
              <a:tblPr firstRow="1" bandRow="1">
                <a:tableStyleId>{8799B23B-EC83-4686-B30A-512413B5E67A}</a:tableStyleId>
              </a:tblPr>
              <a:tblGrid>
                <a:gridCol w="4401503">
                  <a:extLst>
                    <a:ext uri="{9D8B030D-6E8A-4147-A177-3AD203B41FA5}">
                      <a16:colId xmlns:a16="http://schemas.microsoft.com/office/drawing/2014/main" val="20000"/>
                    </a:ext>
                  </a:extLst>
                </a:gridCol>
                <a:gridCol w="6589237">
                  <a:extLst>
                    <a:ext uri="{9D8B030D-6E8A-4147-A177-3AD203B41FA5}">
                      <a16:colId xmlns:a16="http://schemas.microsoft.com/office/drawing/2014/main" val="1912465085"/>
                    </a:ext>
                  </a:extLst>
                </a:gridCol>
              </a:tblGrid>
              <a:tr h="0">
                <a:tc gridSpan="2">
                  <a:txBody>
                    <a:bodyPr/>
                    <a:lstStyle/>
                    <a:p>
                      <a:pPr algn="l"/>
                      <a:r>
                        <a:rPr lang="en-IN" sz="1400" dirty="0"/>
                        <a:t>List of Thrust Sectors</a:t>
                      </a:r>
                      <a:endParaRPr lang="en-IN" sz="1400" b="1" dirty="0">
                        <a:solidFill>
                          <a:schemeClr val="tx1"/>
                        </a:solidFill>
                        <a:latin typeface="EYInterstate Light" panose="02000506000000020004" pitchFamily="2" charset="0"/>
                      </a:endParaRPr>
                    </a:p>
                  </a:txBody>
                  <a:tcPr/>
                </a:tc>
                <a:tc hMerge="1">
                  <a:txBody>
                    <a:bodyPr/>
                    <a:lstStyle/>
                    <a:p>
                      <a:endParaRPr lang="en-IN" sz="1600" b="1" dirty="0">
                        <a:solidFill>
                          <a:schemeClr val="tx1"/>
                        </a:solidFill>
                        <a:latin typeface="EYInterstate Light" panose="02000506000000020004" pitchFamily="2"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solidFill>
                  </a:tcPr>
                </a:tc>
                <a:extLst>
                  <a:ext uri="{0D108BD9-81ED-4DB2-BD59-A6C34878D82A}">
                    <a16:rowId xmlns:a16="http://schemas.microsoft.com/office/drawing/2014/main" val="3310678687"/>
                  </a:ext>
                </a:extLst>
              </a:tr>
              <a:tr h="0">
                <a:tc>
                  <a:txBody>
                    <a:bodyPr/>
                    <a:lstStyle/>
                    <a:p>
                      <a:pPr algn="l"/>
                      <a:r>
                        <a:rPr lang="en-IN" sz="1400" dirty="0"/>
                        <a:t>Electrical machinery and equipment </a:t>
                      </a:r>
                      <a:endParaRPr lang="en-IN" sz="1400" b="0" dirty="0">
                        <a:solidFill>
                          <a:schemeClr val="tx1"/>
                        </a:solidFill>
                        <a:latin typeface="EYInterstate Light" panose="02000506000000020004" pitchFamily="2" charset="0"/>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IN" sz="1400" dirty="0"/>
                        <a:t>Chemicals (in designated area) </a:t>
                      </a:r>
                      <a:endParaRPr lang="en-IN" sz="1400" b="0" dirty="0">
                        <a:solidFill>
                          <a:schemeClr val="tx1"/>
                        </a:solidFill>
                        <a:latin typeface="EYInterstate Light" panose="02000506000000020004" pitchFamily="2" charset="0"/>
                      </a:endParaRPr>
                    </a:p>
                  </a:txBody>
                  <a:tcPr/>
                </a:tc>
                <a:extLst>
                  <a:ext uri="{0D108BD9-81ED-4DB2-BD59-A6C34878D82A}">
                    <a16:rowId xmlns:a16="http://schemas.microsoft.com/office/drawing/2014/main" val="3835739298"/>
                  </a:ext>
                </a:extLst>
              </a:tr>
              <a:tr h="0">
                <a:tc>
                  <a:txBody>
                    <a:bodyPr/>
                    <a:lstStyle/>
                    <a:p>
                      <a:pPr algn="l"/>
                      <a:r>
                        <a:rPr lang="en-IN" sz="1400" dirty="0"/>
                        <a:t>Industrial Machinery and equipment </a:t>
                      </a:r>
                      <a:endParaRPr lang="en-IN" sz="1400" b="0" dirty="0">
                        <a:solidFill>
                          <a:schemeClr val="tx1"/>
                        </a:solidFill>
                        <a:latin typeface="EYInterstate Light" panose="02000506000000020004" pitchFamily="2" charset="0"/>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IN" sz="1400" dirty="0"/>
                        <a:t>Industry 4.0 manufacturing </a:t>
                      </a:r>
                      <a:endParaRPr lang="en-IN" sz="1400" b="0" dirty="0">
                        <a:solidFill>
                          <a:schemeClr val="tx1"/>
                        </a:solidFill>
                        <a:latin typeface="EYInterstate Light" panose="02000506000000020004" pitchFamily="2" charset="0"/>
                      </a:endParaRPr>
                    </a:p>
                  </a:txBody>
                  <a:tcPr/>
                </a:tc>
                <a:extLst>
                  <a:ext uri="{0D108BD9-81ED-4DB2-BD59-A6C34878D82A}">
                    <a16:rowId xmlns:a16="http://schemas.microsoft.com/office/drawing/2014/main" val="187134047"/>
                  </a:ext>
                </a:extLst>
              </a:tr>
              <a:tr h="0">
                <a:tc>
                  <a:txBody>
                    <a:bodyPr/>
                    <a:lstStyle/>
                    <a:p>
                      <a:pPr algn="l"/>
                      <a:r>
                        <a:rPr lang="en-IN" sz="1400" dirty="0"/>
                        <a:t>Auto and Auto Components </a:t>
                      </a:r>
                      <a:endParaRPr lang="en-IN" sz="1400" b="0" dirty="0">
                        <a:solidFill>
                          <a:schemeClr val="tx1"/>
                        </a:solidFill>
                        <a:latin typeface="EYInterstate Light" panose="02000506000000020004" pitchFamily="2" charset="0"/>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IN" sz="1400" dirty="0"/>
                        <a:t>Electric Vehicle and its components </a:t>
                      </a:r>
                      <a:endParaRPr lang="en-IN" sz="1400" b="0" dirty="0">
                        <a:solidFill>
                          <a:schemeClr val="tx1"/>
                        </a:solidFill>
                        <a:latin typeface="EYInterstate Light" panose="02000506000000020004" pitchFamily="2" charset="0"/>
                      </a:endParaRPr>
                    </a:p>
                  </a:txBody>
                  <a:tcPr/>
                </a:tc>
                <a:extLst>
                  <a:ext uri="{0D108BD9-81ED-4DB2-BD59-A6C34878D82A}">
                    <a16:rowId xmlns:a16="http://schemas.microsoft.com/office/drawing/2014/main" val="399554393"/>
                  </a:ext>
                </a:extLst>
              </a:tr>
              <a:tr h="0">
                <a:tc>
                  <a:txBody>
                    <a:bodyPr/>
                    <a:lstStyle/>
                    <a:p>
                      <a:pPr algn="l"/>
                      <a:r>
                        <a:rPr lang="en-IN" sz="1400" dirty="0"/>
                        <a:t>Ceramics </a:t>
                      </a:r>
                      <a:endParaRPr lang="en-IN" sz="1400" b="0" dirty="0">
                        <a:solidFill>
                          <a:schemeClr val="tx1"/>
                        </a:solidFill>
                        <a:latin typeface="EYInterstate Light" panose="02000506000000020004" pitchFamily="2" charset="0"/>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IN" sz="1400" dirty="0"/>
                        <a:t>Waste management projects </a:t>
                      </a:r>
                      <a:endParaRPr lang="en-IN" sz="1400" b="0" dirty="0">
                        <a:solidFill>
                          <a:schemeClr val="tx1"/>
                        </a:solidFill>
                        <a:latin typeface="EYInterstate Light" panose="02000506000000020004" pitchFamily="2" charset="0"/>
                      </a:endParaRPr>
                    </a:p>
                  </a:txBody>
                  <a:tcPr/>
                </a:tc>
                <a:extLst>
                  <a:ext uri="{0D108BD9-81ED-4DB2-BD59-A6C34878D82A}">
                    <a16:rowId xmlns:a16="http://schemas.microsoft.com/office/drawing/2014/main" val="3617062858"/>
                  </a:ext>
                </a:extLst>
              </a:tr>
              <a:tr h="0">
                <a:tc>
                  <a:txBody>
                    <a:bodyPr/>
                    <a:lstStyle/>
                    <a:p>
                      <a:pPr algn="l"/>
                      <a:r>
                        <a:rPr lang="en-IN" sz="1400" dirty="0"/>
                        <a:t>Technical Textiles </a:t>
                      </a:r>
                      <a:endParaRPr lang="en-IN" sz="1400" b="0" dirty="0">
                        <a:solidFill>
                          <a:schemeClr val="tx1"/>
                        </a:solidFill>
                        <a:latin typeface="EYInterstate Light" panose="02000506000000020004" pitchFamily="2" charset="0"/>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IN" sz="1400" dirty="0"/>
                        <a:t>Green Energy (Solar &amp; Wind Equipment) </a:t>
                      </a:r>
                      <a:endParaRPr lang="en-IN" sz="1400" b="0" dirty="0">
                        <a:solidFill>
                          <a:schemeClr val="tx1"/>
                        </a:solidFill>
                        <a:latin typeface="EYInterstate Light" panose="02000506000000020004" pitchFamily="2" charset="0"/>
                      </a:endParaRPr>
                    </a:p>
                  </a:txBody>
                  <a:tcPr/>
                </a:tc>
                <a:extLst>
                  <a:ext uri="{0D108BD9-81ED-4DB2-BD59-A6C34878D82A}">
                    <a16:rowId xmlns:a16="http://schemas.microsoft.com/office/drawing/2014/main" val="3610323805"/>
                  </a:ext>
                </a:extLst>
              </a:tr>
              <a:tr h="0">
                <a:tc>
                  <a:txBody>
                    <a:bodyPr/>
                    <a:lstStyle/>
                    <a:p>
                      <a:pPr algn="l"/>
                      <a:r>
                        <a:rPr lang="en-IN" sz="1400" dirty="0"/>
                        <a:t>Agro and Food Processing </a:t>
                      </a:r>
                      <a:endParaRPr lang="en-IN" sz="1400" b="0" dirty="0">
                        <a:solidFill>
                          <a:schemeClr val="tx1"/>
                        </a:solidFill>
                        <a:latin typeface="EYInterstate Light" panose="02000506000000020004" pitchFamily="2" charset="0"/>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IN" sz="1400" dirty="0"/>
                        <a:t>Eco-friendly compostable material (substitutes to traditional plastics) </a:t>
                      </a:r>
                      <a:endParaRPr lang="en-IN" sz="1400" b="0" dirty="0">
                        <a:solidFill>
                          <a:schemeClr val="tx1"/>
                        </a:solidFill>
                        <a:latin typeface="EYInterstate Light" panose="02000506000000020004" pitchFamily="2" charset="0"/>
                      </a:endParaRPr>
                    </a:p>
                  </a:txBody>
                  <a:tcPr/>
                </a:tc>
                <a:extLst>
                  <a:ext uri="{0D108BD9-81ED-4DB2-BD59-A6C34878D82A}">
                    <a16:rowId xmlns:a16="http://schemas.microsoft.com/office/drawing/2014/main" val="1775617039"/>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IN" sz="1400" dirty="0"/>
                        <a:t>Pharmaceuticals and Medical devices </a:t>
                      </a:r>
                      <a:endParaRPr lang="en-IN" sz="1400" b="0" dirty="0">
                        <a:solidFill>
                          <a:schemeClr val="tx1"/>
                        </a:solidFill>
                        <a:latin typeface="EYInterstate Light" panose="02000506000000020004" pitchFamily="2" charset="0"/>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IN" sz="1400" dirty="0"/>
                        <a:t>100% export oriented units, irrespective of sector </a:t>
                      </a:r>
                      <a:endParaRPr lang="en-IN" sz="1400" b="0" dirty="0">
                        <a:solidFill>
                          <a:schemeClr val="tx1"/>
                        </a:solidFill>
                        <a:latin typeface="EYInterstate Light" panose="02000506000000020004" pitchFamily="2" charset="0"/>
                      </a:endParaRPr>
                    </a:p>
                  </a:txBody>
                  <a:tcPr/>
                </a:tc>
                <a:extLst>
                  <a:ext uri="{0D108BD9-81ED-4DB2-BD59-A6C34878D82A}">
                    <a16:rowId xmlns:a16="http://schemas.microsoft.com/office/drawing/2014/main" val="785380958"/>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IN" sz="1400" dirty="0"/>
                        <a:t>Gems and Jewellery </a:t>
                      </a:r>
                      <a:endParaRPr lang="en-IN" sz="1400" b="0" dirty="0">
                        <a:solidFill>
                          <a:schemeClr val="tx1"/>
                        </a:solidFill>
                        <a:latin typeface="EYInterstate Light" panose="02000506000000020004" pitchFamily="2" charset="0"/>
                      </a:endParaRPr>
                    </a:p>
                  </a:txBody>
                  <a:tcPr/>
                </a:tc>
                <a:tc>
                  <a:txBody>
                    <a:bodyPr/>
                    <a:lstStyle/>
                    <a:p>
                      <a:pPr algn="l"/>
                      <a:endParaRPr lang="en-IN" sz="1400" b="0" dirty="0">
                        <a:solidFill>
                          <a:schemeClr val="tx1"/>
                        </a:solidFill>
                        <a:latin typeface="EYInterstate Light" panose="02000506000000020004" pitchFamily="2" charset="0"/>
                      </a:endParaRPr>
                    </a:p>
                  </a:txBody>
                  <a:tcPr/>
                </a:tc>
                <a:extLst>
                  <a:ext uri="{0D108BD9-81ED-4DB2-BD59-A6C34878D82A}">
                    <a16:rowId xmlns:a16="http://schemas.microsoft.com/office/drawing/2014/main" val="982082149"/>
                  </a:ext>
                </a:extLst>
              </a:tr>
            </a:tbl>
          </a:graphicData>
        </a:graphic>
      </p:graphicFrame>
      <p:sp>
        <p:nvSpPr>
          <p:cNvPr id="10" name="TextBox 9">
            <a:extLst>
              <a:ext uri="{FF2B5EF4-FFF2-40B4-BE49-F238E27FC236}">
                <a16:creationId xmlns:a16="http://schemas.microsoft.com/office/drawing/2014/main" id="{465BCAE7-0AFA-41BA-BF75-AF36ACB8A8D6}"/>
              </a:ext>
            </a:extLst>
          </p:cNvPr>
          <p:cNvSpPr txBox="1"/>
          <p:nvPr/>
        </p:nvSpPr>
        <p:spPr>
          <a:xfrm>
            <a:off x="611575" y="2986770"/>
            <a:ext cx="11001894" cy="663258"/>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FFE600"/>
              </a:buClr>
              <a:buSzPct val="70000"/>
              <a:buFontTx/>
              <a:buNone/>
              <a:tabLst/>
              <a:defRPr/>
            </a:pPr>
            <a:r>
              <a:rPr kumimoji="0" lang="en-IN" sz="1400" b="0" i="0" u="none" strike="noStrike" kern="1200" cap="none" spc="0" normalizeH="0" baseline="0" noProof="0" dirty="0">
                <a:ln>
                  <a:noFill/>
                </a:ln>
                <a:solidFill>
                  <a:srgbClr val="000000"/>
                </a:solidFill>
                <a:effectLst/>
                <a:uLnTx/>
                <a:uFillTx/>
                <a:latin typeface="Arial "/>
              </a:rPr>
              <a:t>Sectors have been categorized into </a:t>
            </a:r>
            <a:r>
              <a:rPr kumimoji="0" lang="en-IN" sz="1400" b="1" i="0" u="none" strike="noStrike" kern="1200" cap="none" spc="0" normalizeH="0" baseline="0" noProof="0" dirty="0">
                <a:ln>
                  <a:noFill/>
                </a:ln>
                <a:solidFill>
                  <a:srgbClr val="000000"/>
                </a:solidFill>
                <a:effectLst/>
                <a:uLnTx/>
                <a:uFillTx/>
                <a:latin typeface="Arial "/>
              </a:rPr>
              <a:t>General Sector and Thrust Sectors.</a:t>
            </a:r>
            <a:r>
              <a:rPr kumimoji="0" lang="en-IN" sz="1400" b="0" i="0" u="none" strike="noStrike" kern="1200" cap="none" spc="0" normalizeH="0" baseline="0" noProof="0" dirty="0">
                <a:ln>
                  <a:noFill/>
                </a:ln>
                <a:solidFill>
                  <a:srgbClr val="000000"/>
                </a:solidFill>
                <a:effectLst/>
                <a:uLnTx/>
                <a:uFillTx/>
                <a:latin typeface="Arial "/>
              </a:rPr>
              <a:t> </a:t>
            </a:r>
            <a:r>
              <a:rPr lang="en-IN" sz="1400" dirty="0">
                <a:solidFill>
                  <a:srgbClr val="000000"/>
                </a:solidFill>
                <a:latin typeface="Arial "/>
              </a:rPr>
              <a:t> </a:t>
            </a:r>
            <a:r>
              <a:rPr kumimoji="0" lang="en-IN" sz="1400" b="0" i="0" u="none" strike="noStrike" kern="1200" cap="none" spc="0" normalizeH="0" baseline="0" noProof="0" dirty="0">
                <a:ln>
                  <a:noFill/>
                </a:ln>
                <a:solidFill>
                  <a:srgbClr val="000000"/>
                </a:solidFill>
                <a:effectLst/>
                <a:uLnTx/>
                <a:uFillTx/>
                <a:latin typeface="Arial "/>
              </a:rPr>
              <a:t>Higher incentives are offered to Thrust sectors in comparison to General sector.</a:t>
            </a:r>
          </a:p>
          <a:p>
            <a:pPr marL="356616" marR="0" lvl="0" indent="-356616" algn="l" defTabSz="914400" rtl="0" eaLnBrk="1" fontAlgn="auto" latinLnBrk="0" hangingPunct="1">
              <a:lnSpc>
                <a:spcPct val="85000"/>
              </a:lnSpc>
              <a:spcBef>
                <a:spcPts val="0"/>
              </a:spcBef>
              <a:spcAft>
                <a:spcPts val="600"/>
              </a:spcAft>
              <a:buClr>
                <a:srgbClr val="FFE600"/>
              </a:buClr>
              <a:buSzPct val="70000"/>
              <a:buFont typeface="Arial" pitchFamily="34" charset="0"/>
              <a:buChar char="►"/>
              <a:tabLst/>
              <a:defRPr/>
            </a:pPr>
            <a:endParaRPr kumimoji="0" lang="en-IN" sz="1400" b="0" i="0" u="none" strike="noStrike" kern="1200" cap="none" spc="0" normalizeH="0" baseline="0" noProof="0" dirty="0">
              <a:ln>
                <a:noFill/>
              </a:ln>
              <a:solidFill>
                <a:srgbClr val="000000"/>
              </a:solidFill>
              <a:effectLst/>
              <a:uLnTx/>
              <a:uFillTx/>
              <a:latin typeface="Arial "/>
            </a:endParaRPr>
          </a:p>
        </p:txBody>
      </p:sp>
    </p:spTree>
    <p:extLst>
      <p:ext uri="{BB962C8B-B14F-4D97-AF65-F5344CB8AC3E}">
        <p14:creationId xmlns:p14="http://schemas.microsoft.com/office/powerpoint/2010/main" val="402995231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IN" sz="2800" b="1" dirty="0">
                <a:latin typeface="Arial" panose="020B0604020202020204" pitchFamily="34" charset="0"/>
              </a:rPr>
              <a:t>State incentives</a:t>
            </a:r>
            <a:br>
              <a:rPr lang="en-IN" sz="2800" b="1" dirty="0">
                <a:latin typeface="Arial" panose="020B0604020202020204" pitchFamily="34" charset="0"/>
              </a:rPr>
            </a:br>
            <a:r>
              <a:rPr lang="en-IN" sz="2000" b="1" dirty="0">
                <a:latin typeface="Arial" panose="020B0604020202020204" pitchFamily="34" charset="0"/>
              </a:rPr>
              <a:t>Recent developments</a:t>
            </a:r>
          </a:p>
        </p:txBody>
      </p:sp>
      <p:grpSp>
        <p:nvGrpSpPr>
          <p:cNvPr id="45" name="Group 44">
            <a:extLst>
              <a:ext uri="{FF2B5EF4-FFF2-40B4-BE49-F238E27FC236}">
                <a16:creationId xmlns:a16="http://schemas.microsoft.com/office/drawing/2014/main" id="{F42D8712-5CD7-401C-8BE0-0D39DD019145}"/>
              </a:ext>
            </a:extLst>
          </p:cNvPr>
          <p:cNvGrpSpPr/>
          <p:nvPr/>
        </p:nvGrpSpPr>
        <p:grpSpPr>
          <a:xfrm>
            <a:off x="5323894" y="1340975"/>
            <a:ext cx="478300" cy="5012201"/>
            <a:chOff x="3788216" y="1447800"/>
            <a:chExt cx="478300" cy="4597400"/>
          </a:xfrm>
          <a:solidFill>
            <a:schemeClr val="tx2"/>
          </a:solidFill>
        </p:grpSpPr>
        <p:sp>
          <p:nvSpPr>
            <p:cNvPr id="46" name="Oval 45">
              <a:extLst>
                <a:ext uri="{FF2B5EF4-FFF2-40B4-BE49-F238E27FC236}">
                  <a16:creationId xmlns:a16="http://schemas.microsoft.com/office/drawing/2014/main" id="{6EE606FC-DEB9-4931-AFBA-150B06656170}"/>
                </a:ext>
              </a:extLst>
            </p:cNvPr>
            <p:cNvSpPr/>
            <p:nvPr/>
          </p:nvSpPr>
          <p:spPr>
            <a:xfrm>
              <a:off x="3788216" y="5795473"/>
              <a:ext cx="478300" cy="249727"/>
            </a:xfrm>
            <a:prstGeom prst="ellipse">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7" name="Rectangle 46">
              <a:extLst>
                <a:ext uri="{FF2B5EF4-FFF2-40B4-BE49-F238E27FC236}">
                  <a16:creationId xmlns:a16="http://schemas.microsoft.com/office/drawing/2014/main" id="{46E9B980-FD0E-4DE1-A025-86C292052C3B}"/>
                </a:ext>
              </a:extLst>
            </p:cNvPr>
            <p:cNvSpPr/>
            <p:nvPr/>
          </p:nvSpPr>
          <p:spPr>
            <a:xfrm>
              <a:off x="3907791" y="1447800"/>
              <a:ext cx="239150" cy="4411840"/>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48" name="Pentagon 7">
            <a:extLst>
              <a:ext uri="{FF2B5EF4-FFF2-40B4-BE49-F238E27FC236}">
                <a16:creationId xmlns:a16="http://schemas.microsoft.com/office/drawing/2014/main" id="{5CDB17DD-F028-4141-8B1A-B13ED4963F01}"/>
              </a:ext>
            </a:extLst>
          </p:cNvPr>
          <p:cNvSpPr/>
          <p:nvPr/>
        </p:nvSpPr>
        <p:spPr>
          <a:xfrm flipH="1">
            <a:off x="2670175" y="3640227"/>
            <a:ext cx="2773294" cy="361598"/>
          </a:xfrm>
          <a:prstGeom prst="homePlate">
            <a:avLst/>
          </a:prstGeom>
          <a:solidFill>
            <a:schemeClr val="bg1">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9" name="Pentagon 8">
            <a:extLst>
              <a:ext uri="{FF2B5EF4-FFF2-40B4-BE49-F238E27FC236}">
                <a16:creationId xmlns:a16="http://schemas.microsoft.com/office/drawing/2014/main" id="{C34C8A42-16C6-4890-986F-98837703564A}"/>
              </a:ext>
            </a:extLst>
          </p:cNvPr>
          <p:cNvSpPr/>
          <p:nvPr/>
        </p:nvSpPr>
        <p:spPr>
          <a:xfrm>
            <a:off x="5682433" y="2919731"/>
            <a:ext cx="2770088" cy="387156"/>
          </a:xfrm>
          <a:prstGeom prst="homePlate">
            <a:avLst/>
          </a:prstGeom>
          <a:solidFill>
            <a:schemeClr val="bg1">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0" name="Pentagon 9">
            <a:extLst>
              <a:ext uri="{FF2B5EF4-FFF2-40B4-BE49-F238E27FC236}">
                <a16:creationId xmlns:a16="http://schemas.microsoft.com/office/drawing/2014/main" id="{32496835-0B35-4EFF-A367-89E92FE2D20E}"/>
              </a:ext>
            </a:extLst>
          </p:cNvPr>
          <p:cNvSpPr/>
          <p:nvPr/>
        </p:nvSpPr>
        <p:spPr>
          <a:xfrm flipH="1">
            <a:off x="2670175" y="1989035"/>
            <a:ext cx="2773294" cy="394799"/>
          </a:xfrm>
          <a:prstGeom prst="homePlate">
            <a:avLst/>
          </a:prstGeom>
          <a:solidFill>
            <a:schemeClr val="bg1">
              <a:lumMod val="20000"/>
              <a:lumOff val="80000"/>
            </a:schemeClr>
          </a:solidFill>
          <a:ln w="9525">
            <a:solidFill>
              <a:schemeClr val="bg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1" name="Pentagon 6">
            <a:extLst>
              <a:ext uri="{FF2B5EF4-FFF2-40B4-BE49-F238E27FC236}">
                <a16:creationId xmlns:a16="http://schemas.microsoft.com/office/drawing/2014/main" id="{55905169-18A5-422D-959D-4317EDD0E7B1}"/>
              </a:ext>
            </a:extLst>
          </p:cNvPr>
          <p:cNvSpPr/>
          <p:nvPr/>
        </p:nvSpPr>
        <p:spPr>
          <a:xfrm>
            <a:off x="5677197" y="1352997"/>
            <a:ext cx="2775324" cy="360922"/>
          </a:xfrm>
          <a:prstGeom prst="homePlate">
            <a:avLst/>
          </a:prstGeom>
          <a:solidFill>
            <a:schemeClr val="bg1">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2" name="TextBox 51">
            <a:extLst>
              <a:ext uri="{FF2B5EF4-FFF2-40B4-BE49-F238E27FC236}">
                <a16:creationId xmlns:a16="http://schemas.microsoft.com/office/drawing/2014/main" id="{C5182F26-EF90-45F7-A276-8048455E9D30}"/>
              </a:ext>
            </a:extLst>
          </p:cNvPr>
          <p:cNvSpPr txBox="1"/>
          <p:nvPr/>
        </p:nvSpPr>
        <p:spPr>
          <a:xfrm>
            <a:off x="5794198" y="1340365"/>
            <a:ext cx="213200" cy="429348"/>
          </a:xfrm>
          <a:prstGeom prst="rect">
            <a:avLst/>
          </a:prstGeom>
          <a:noFill/>
        </p:spPr>
        <p:txBody>
          <a:bodyPr wrap="non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FFE600"/>
              </a:buClr>
              <a:buSzPct val="70000"/>
              <a:buFontTx/>
              <a:buNone/>
              <a:tabLst/>
              <a:defRPr/>
            </a:pPr>
            <a:r>
              <a:rPr kumimoji="0" lang="en-US" sz="3000" b="0" i="0"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1</a:t>
            </a:r>
            <a:endParaRPr kumimoji="0" lang="en-IN" sz="3000" b="0" i="0"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endParaRPr>
          </a:p>
        </p:txBody>
      </p:sp>
      <p:sp>
        <p:nvSpPr>
          <p:cNvPr id="53" name="TextBox 52">
            <a:extLst>
              <a:ext uri="{FF2B5EF4-FFF2-40B4-BE49-F238E27FC236}">
                <a16:creationId xmlns:a16="http://schemas.microsoft.com/office/drawing/2014/main" id="{C515482B-319B-4BCA-A969-6A16BB2279FA}"/>
              </a:ext>
            </a:extLst>
          </p:cNvPr>
          <p:cNvSpPr txBox="1"/>
          <p:nvPr/>
        </p:nvSpPr>
        <p:spPr>
          <a:xfrm>
            <a:off x="5162402" y="1979107"/>
            <a:ext cx="213200" cy="429348"/>
          </a:xfrm>
          <a:prstGeom prst="rect">
            <a:avLst/>
          </a:prstGeom>
          <a:noFill/>
        </p:spPr>
        <p:txBody>
          <a:bodyPr wrap="non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FFE600"/>
              </a:buClr>
              <a:buSzPct val="70000"/>
              <a:buFontTx/>
              <a:buNone/>
              <a:tabLst/>
              <a:defRPr/>
            </a:pPr>
            <a:r>
              <a:rPr kumimoji="0" lang="en-US" sz="3000" b="0" i="0"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2</a:t>
            </a:r>
            <a:endParaRPr kumimoji="0" lang="en-IN" sz="3000" b="0" i="0"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endParaRPr>
          </a:p>
        </p:txBody>
      </p:sp>
      <p:sp>
        <p:nvSpPr>
          <p:cNvPr id="54" name="TextBox 53">
            <a:extLst>
              <a:ext uri="{FF2B5EF4-FFF2-40B4-BE49-F238E27FC236}">
                <a16:creationId xmlns:a16="http://schemas.microsoft.com/office/drawing/2014/main" id="{261B70E1-AB17-405D-AA1E-6D5F4B88BB34}"/>
              </a:ext>
            </a:extLst>
          </p:cNvPr>
          <p:cNvSpPr txBox="1"/>
          <p:nvPr/>
        </p:nvSpPr>
        <p:spPr>
          <a:xfrm>
            <a:off x="5825416" y="2903966"/>
            <a:ext cx="213200" cy="429348"/>
          </a:xfrm>
          <a:prstGeom prst="rect">
            <a:avLst/>
          </a:prstGeom>
          <a:noFill/>
        </p:spPr>
        <p:txBody>
          <a:bodyPr wrap="non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FFE600"/>
              </a:buClr>
              <a:buSzPct val="70000"/>
              <a:buFontTx/>
              <a:buNone/>
              <a:tabLst/>
              <a:defRPr/>
            </a:pPr>
            <a:r>
              <a:rPr kumimoji="0" lang="en-US" sz="3000" b="0" i="0"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3</a:t>
            </a:r>
            <a:endParaRPr kumimoji="0" lang="en-IN" sz="3000" b="0" i="0"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endParaRPr>
          </a:p>
        </p:txBody>
      </p:sp>
      <p:sp>
        <p:nvSpPr>
          <p:cNvPr id="55" name="TextBox 54">
            <a:extLst>
              <a:ext uri="{FF2B5EF4-FFF2-40B4-BE49-F238E27FC236}">
                <a16:creationId xmlns:a16="http://schemas.microsoft.com/office/drawing/2014/main" id="{01015E59-5C83-46D7-B867-C5E863EAF09D}"/>
              </a:ext>
            </a:extLst>
          </p:cNvPr>
          <p:cNvSpPr txBox="1"/>
          <p:nvPr/>
        </p:nvSpPr>
        <p:spPr>
          <a:xfrm>
            <a:off x="5147400" y="3646385"/>
            <a:ext cx="213200" cy="429348"/>
          </a:xfrm>
          <a:prstGeom prst="rect">
            <a:avLst/>
          </a:prstGeom>
          <a:noFill/>
        </p:spPr>
        <p:txBody>
          <a:bodyPr wrap="non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FFE600"/>
              </a:buClr>
              <a:buSzPct val="70000"/>
              <a:buFontTx/>
              <a:buNone/>
              <a:tabLst/>
              <a:defRPr/>
            </a:pPr>
            <a:r>
              <a:rPr kumimoji="0" lang="en-US" sz="3000" b="0" i="0"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4</a:t>
            </a:r>
            <a:endParaRPr kumimoji="0" lang="en-IN" sz="3000" b="0" i="0"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endParaRPr>
          </a:p>
        </p:txBody>
      </p:sp>
      <p:sp>
        <p:nvSpPr>
          <p:cNvPr id="56" name="Rechteck 65">
            <a:extLst>
              <a:ext uri="{FF2B5EF4-FFF2-40B4-BE49-F238E27FC236}">
                <a16:creationId xmlns:a16="http://schemas.microsoft.com/office/drawing/2014/main" id="{C96BF89D-73B5-4027-91E7-0206ACFA396C}"/>
              </a:ext>
            </a:extLst>
          </p:cNvPr>
          <p:cNvSpPr/>
          <p:nvPr/>
        </p:nvSpPr>
        <p:spPr bwMode="gray">
          <a:xfrm>
            <a:off x="5661649" y="1706014"/>
            <a:ext cx="2819858" cy="852541"/>
          </a:xfrm>
          <a:prstGeom prst="rect">
            <a:avLst/>
          </a:prstGeom>
          <a:ln>
            <a:noFill/>
          </a:ln>
        </p:spPr>
        <p:txBody>
          <a:bodyPr wrap="square">
            <a:spAutoFit/>
          </a:bodyPr>
          <a:lstStyle/>
          <a:p>
            <a:pPr marL="0" marR="0" lvl="0" indent="0" algn="l" defTabSz="914400" rtl="0" eaLnBrk="1" fontAlgn="auto" latinLnBrk="0" hangingPunct="1">
              <a:lnSpc>
                <a:spcPct val="95000"/>
              </a:lnSpc>
              <a:spcBef>
                <a:spcPts val="0"/>
              </a:spcBef>
              <a:spcAft>
                <a:spcPts val="800"/>
              </a:spcAft>
              <a:buClrTx/>
              <a:buSzTx/>
              <a:buFontTx/>
              <a:buNone/>
              <a:tabLst/>
              <a:defRPr/>
            </a:pPr>
            <a:r>
              <a:rPr kumimoji="0" lang="en-US" sz="1300" b="0" i="0"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Maharashtra Industrial Policy, 2019 offers Investment Promotion Subsidy by way of </a:t>
            </a:r>
            <a:r>
              <a:rPr kumimoji="0" lang="en-US" sz="1300" b="1" i="0"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gross SGST reimbursement</a:t>
            </a:r>
          </a:p>
        </p:txBody>
      </p:sp>
      <p:sp>
        <p:nvSpPr>
          <p:cNvPr id="57" name="Rechteck 65">
            <a:extLst>
              <a:ext uri="{FF2B5EF4-FFF2-40B4-BE49-F238E27FC236}">
                <a16:creationId xmlns:a16="http://schemas.microsoft.com/office/drawing/2014/main" id="{61827FEC-2954-4D1E-AE2A-7BD82B933E8C}"/>
              </a:ext>
            </a:extLst>
          </p:cNvPr>
          <p:cNvSpPr/>
          <p:nvPr/>
        </p:nvSpPr>
        <p:spPr bwMode="gray">
          <a:xfrm>
            <a:off x="5685640" y="3323924"/>
            <a:ext cx="2770088" cy="852541"/>
          </a:xfrm>
          <a:prstGeom prst="rect">
            <a:avLst/>
          </a:prstGeom>
          <a:ln>
            <a:noFill/>
          </a:ln>
        </p:spPr>
        <p:txBody>
          <a:bodyPr wrap="square">
            <a:spAutoFit/>
          </a:bodyPr>
          <a:lstStyle/>
          <a:p>
            <a:pPr marL="0" marR="0" lvl="0" indent="0" algn="l" defTabSz="914400" rtl="0" eaLnBrk="1" fontAlgn="auto" latinLnBrk="0" hangingPunct="1">
              <a:lnSpc>
                <a:spcPct val="95000"/>
              </a:lnSpc>
              <a:spcBef>
                <a:spcPts val="0"/>
              </a:spcBef>
              <a:spcAft>
                <a:spcPts val="800"/>
              </a:spcAft>
              <a:buClrTx/>
              <a:buSzTx/>
              <a:buFontTx/>
              <a:buNone/>
              <a:tabLst/>
              <a:defRPr/>
            </a:pPr>
            <a:r>
              <a:rPr kumimoji="0" lang="en-US" sz="1300" b="0" i="0"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Erstwhile incentive of interest free loan has </a:t>
            </a:r>
            <a:r>
              <a:rPr kumimoji="0" lang="en-US" sz="1300" b="0" i="0" u="none" strike="noStrike" kern="1200" cap="none" spc="0" normalizeH="0" baseline="0" noProof="0" dirty="0" err="1">
                <a:ln>
                  <a:noFill/>
                </a:ln>
                <a:solidFill>
                  <a:srgbClr val="2E2E38"/>
                </a:solidFill>
                <a:effectLst/>
                <a:uLnTx/>
                <a:uFillTx/>
                <a:latin typeface="Arial" panose="020B0604020202020204" pitchFamily="34" charset="0"/>
                <a:cs typeface="Arial" panose="020B0604020202020204" pitchFamily="34" charset="0"/>
              </a:rPr>
              <a:t>has</a:t>
            </a:r>
            <a:r>
              <a:rPr kumimoji="0" lang="en-US" sz="1300" b="0" i="0"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 been replaced with </a:t>
            </a:r>
            <a:r>
              <a:rPr kumimoji="0" lang="en-US" sz="1300" b="1" i="0"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turnover based capital subsidy </a:t>
            </a:r>
            <a:r>
              <a:rPr kumimoji="0" lang="en-US" sz="1300" b="0" i="0"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under the new policy</a:t>
            </a:r>
          </a:p>
        </p:txBody>
      </p:sp>
      <p:sp>
        <p:nvSpPr>
          <p:cNvPr id="58" name="Rechteck 65">
            <a:extLst>
              <a:ext uri="{FF2B5EF4-FFF2-40B4-BE49-F238E27FC236}">
                <a16:creationId xmlns:a16="http://schemas.microsoft.com/office/drawing/2014/main" id="{076B30DE-7BA4-4B33-87F6-668095D972D9}"/>
              </a:ext>
            </a:extLst>
          </p:cNvPr>
          <p:cNvSpPr/>
          <p:nvPr/>
        </p:nvSpPr>
        <p:spPr bwMode="gray">
          <a:xfrm>
            <a:off x="2957579" y="2432135"/>
            <a:ext cx="2590266" cy="1232645"/>
          </a:xfrm>
          <a:prstGeom prst="rect">
            <a:avLst/>
          </a:prstGeom>
          <a:ln>
            <a:noFill/>
          </a:ln>
        </p:spPr>
        <p:txBody>
          <a:bodyPr wrap="square">
            <a:spAutoFit/>
          </a:bodyPr>
          <a:lstStyle/>
          <a:p>
            <a:pPr marL="0" marR="0" lvl="0" indent="0" algn="l" defTabSz="914400" rtl="0" eaLnBrk="1" fontAlgn="auto" latinLnBrk="0" hangingPunct="1">
              <a:lnSpc>
                <a:spcPct val="95000"/>
              </a:lnSpc>
              <a:spcBef>
                <a:spcPts val="0"/>
              </a:spcBef>
              <a:spcAft>
                <a:spcPts val="800"/>
              </a:spcAft>
              <a:buClrTx/>
              <a:buSzTx/>
              <a:buFontTx/>
              <a:buNone/>
              <a:tabLst/>
              <a:defRPr/>
            </a:pPr>
            <a:r>
              <a:rPr kumimoji="0" lang="en-US" sz="1300" b="1" i="0"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Incentives are de-linked from taxes</a:t>
            </a:r>
            <a:r>
              <a:rPr kumimoji="0" lang="en-US" sz="1300" b="0" i="0"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 and offered on the basis of a formula based on employment generation, manufacturing capacity, exports </a:t>
            </a:r>
            <a:r>
              <a:rPr kumimoji="0" lang="en-US" sz="1300" b="0" i="0" u="none" strike="noStrike" kern="1200" cap="none" spc="0" normalizeH="0" baseline="0" noProof="0" dirty="0" err="1">
                <a:ln>
                  <a:noFill/>
                </a:ln>
                <a:solidFill>
                  <a:srgbClr val="2E2E38"/>
                </a:solidFill>
                <a:effectLst/>
                <a:uLnTx/>
                <a:uFillTx/>
                <a:latin typeface="Arial" panose="020B0604020202020204" pitchFamily="34" charset="0"/>
                <a:cs typeface="Arial" panose="020B0604020202020204" pitchFamily="34" charset="0"/>
              </a:rPr>
              <a:t>etc</a:t>
            </a:r>
            <a:endParaRPr kumimoji="0" lang="en-US" sz="1300" b="1" i="0"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endParaRPr>
          </a:p>
        </p:txBody>
      </p:sp>
      <p:sp>
        <p:nvSpPr>
          <p:cNvPr id="59" name="Rechteck 65">
            <a:extLst>
              <a:ext uri="{FF2B5EF4-FFF2-40B4-BE49-F238E27FC236}">
                <a16:creationId xmlns:a16="http://schemas.microsoft.com/office/drawing/2014/main" id="{7AE77038-6E4F-458D-8725-540F97560B7F}"/>
              </a:ext>
            </a:extLst>
          </p:cNvPr>
          <p:cNvSpPr/>
          <p:nvPr/>
        </p:nvSpPr>
        <p:spPr bwMode="gray">
          <a:xfrm>
            <a:off x="2808062" y="4002825"/>
            <a:ext cx="2773294" cy="852541"/>
          </a:xfrm>
          <a:prstGeom prst="rect">
            <a:avLst/>
          </a:prstGeom>
          <a:ln>
            <a:noFill/>
          </a:ln>
        </p:spPr>
        <p:txBody>
          <a:bodyPr wrap="square">
            <a:spAutoFit/>
          </a:bodyPr>
          <a:lstStyle/>
          <a:p>
            <a:pPr marL="0" marR="0" lvl="0" indent="0" algn="l" defTabSz="914400" rtl="0" eaLnBrk="1" fontAlgn="auto" latinLnBrk="0" hangingPunct="1">
              <a:lnSpc>
                <a:spcPct val="95000"/>
              </a:lnSpc>
              <a:spcBef>
                <a:spcPts val="0"/>
              </a:spcBef>
              <a:spcAft>
                <a:spcPts val="800"/>
              </a:spcAft>
              <a:buClrTx/>
              <a:buSzTx/>
              <a:buFontTx/>
              <a:buNone/>
              <a:tabLst/>
              <a:defRPr/>
            </a:pPr>
            <a:r>
              <a:rPr kumimoji="0" lang="en-US" sz="1300" b="1" i="0"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Capital subsidy as a percentage of Fixed Capital Investment </a:t>
            </a:r>
            <a:r>
              <a:rPr kumimoji="0" lang="en-US" sz="1300" b="0" i="0"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introduced in place of erstwhile net SGST reimbursement</a:t>
            </a:r>
            <a:endParaRPr kumimoji="0" lang="en-US" sz="1300" b="1" i="0"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endParaRPr>
          </a:p>
        </p:txBody>
      </p:sp>
      <p:sp>
        <p:nvSpPr>
          <p:cNvPr id="60" name="Rechteck 65">
            <a:extLst>
              <a:ext uri="{FF2B5EF4-FFF2-40B4-BE49-F238E27FC236}">
                <a16:creationId xmlns:a16="http://schemas.microsoft.com/office/drawing/2014/main" id="{CEB76667-24A2-4DD9-A691-2652A576442F}"/>
              </a:ext>
            </a:extLst>
          </p:cNvPr>
          <p:cNvSpPr/>
          <p:nvPr/>
        </p:nvSpPr>
        <p:spPr bwMode="gray">
          <a:xfrm>
            <a:off x="6106378" y="1387677"/>
            <a:ext cx="2375128" cy="326243"/>
          </a:xfrm>
          <a:prstGeom prst="rect">
            <a:avLst/>
          </a:prstGeom>
          <a:ln>
            <a:noFill/>
          </a:ln>
        </p:spPr>
        <p:txBody>
          <a:bodyPr wrap="square">
            <a:spAutoFit/>
          </a:bodyPr>
          <a:lstStyle/>
          <a:p>
            <a:pPr marL="0" marR="0" lvl="0" indent="0" algn="l" defTabSz="914400" rtl="0" eaLnBrk="1" fontAlgn="auto" latinLnBrk="0" hangingPunct="1">
              <a:lnSpc>
                <a:spcPct val="95000"/>
              </a:lnSpc>
              <a:spcBef>
                <a:spcPts val="0"/>
              </a:spcBef>
              <a:spcAft>
                <a:spcPts val="800"/>
              </a:spcAft>
              <a:buClrTx/>
              <a:buSzTx/>
              <a:buFontTx/>
              <a:buNone/>
              <a:tabLst/>
              <a:defRPr/>
            </a:pPr>
            <a:r>
              <a:rPr kumimoji="0" lang="en-US" sz="1600" b="1" i="0"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Maharashtra</a:t>
            </a:r>
            <a:endParaRPr kumimoji="0" lang="en-US" sz="1600" b="0" i="0"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endParaRPr>
          </a:p>
        </p:txBody>
      </p:sp>
      <p:sp>
        <p:nvSpPr>
          <p:cNvPr id="61" name="Rechteck 65">
            <a:extLst>
              <a:ext uri="{FF2B5EF4-FFF2-40B4-BE49-F238E27FC236}">
                <a16:creationId xmlns:a16="http://schemas.microsoft.com/office/drawing/2014/main" id="{DCDD72DF-DF9D-40E9-B097-3025DBF44FEC}"/>
              </a:ext>
            </a:extLst>
          </p:cNvPr>
          <p:cNvSpPr/>
          <p:nvPr/>
        </p:nvSpPr>
        <p:spPr bwMode="gray">
          <a:xfrm>
            <a:off x="6106378" y="2965419"/>
            <a:ext cx="2375128" cy="326243"/>
          </a:xfrm>
          <a:prstGeom prst="rect">
            <a:avLst/>
          </a:prstGeom>
          <a:ln>
            <a:noFill/>
          </a:ln>
        </p:spPr>
        <p:txBody>
          <a:bodyPr wrap="square">
            <a:spAutoFit/>
          </a:bodyPr>
          <a:lstStyle/>
          <a:p>
            <a:pPr marL="0" marR="0" lvl="0" indent="0" algn="l" defTabSz="914400" rtl="0" eaLnBrk="1" fontAlgn="auto" latinLnBrk="0" hangingPunct="1">
              <a:lnSpc>
                <a:spcPct val="95000"/>
              </a:lnSpc>
              <a:spcBef>
                <a:spcPts val="0"/>
              </a:spcBef>
              <a:spcAft>
                <a:spcPts val="800"/>
              </a:spcAft>
              <a:buClrTx/>
              <a:buSzTx/>
              <a:buFontTx/>
              <a:buNone/>
              <a:tabLst/>
              <a:defRPr/>
            </a:pPr>
            <a:r>
              <a:rPr kumimoji="0" lang="en-US" sz="1600" b="1" i="0"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Karnataka</a:t>
            </a:r>
            <a:endParaRPr kumimoji="0" lang="en-US" sz="1600" b="0" i="0"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endParaRPr>
          </a:p>
        </p:txBody>
      </p:sp>
      <p:sp>
        <p:nvSpPr>
          <p:cNvPr id="62" name="Rechteck 65">
            <a:extLst>
              <a:ext uri="{FF2B5EF4-FFF2-40B4-BE49-F238E27FC236}">
                <a16:creationId xmlns:a16="http://schemas.microsoft.com/office/drawing/2014/main" id="{650DCEBF-6C2E-4A2D-9F57-C39D8067A399}"/>
              </a:ext>
            </a:extLst>
          </p:cNvPr>
          <p:cNvSpPr/>
          <p:nvPr/>
        </p:nvSpPr>
        <p:spPr bwMode="gray">
          <a:xfrm>
            <a:off x="2957580" y="2027193"/>
            <a:ext cx="2166311" cy="326243"/>
          </a:xfrm>
          <a:prstGeom prst="rect">
            <a:avLst/>
          </a:prstGeom>
          <a:solidFill>
            <a:schemeClr val="bg1">
              <a:lumMod val="20000"/>
              <a:lumOff val="80000"/>
            </a:schemeClr>
          </a:solidFill>
          <a:ln>
            <a:noFill/>
          </a:ln>
        </p:spPr>
        <p:txBody>
          <a:bodyPr wrap="square">
            <a:spAutoFit/>
          </a:bodyPr>
          <a:lstStyle/>
          <a:p>
            <a:pPr marL="0" marR="0" lvl="0" indent="0" algn="r" defTabSz="914400" rtl="0" eaLnBrk="1" fontAlgn="auto" latinLnBrk="0" hangingPunct="1">
              <a:lnSpc>
                <a:spcPct val="95000"/>
              </a:lnSpc>
              <a:spcBef>
                <a:spcPts val="0"/>
              </a:spcBef>
              <a:spcAft>
                <a:spcPts val="800"/>
              </a:spcAft>
              <a:buClrTx/>
              <a:buSzTx/>
              <a:buFontTx/>
              <a:buNone/>
              <a:tabLst/>
              <a:defRPr/>
            </a:pPr>
            <a:r>
              <a:rPr kumimoji="0" lang="en-US" sz="1600" b="1" i="0"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Madhya Pradesh</a:t>
            </a:r>
            <a:endParaRPr kumimoji="0" lang="en-US" sz="1600" b="0" i="0"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endParaRPr>
          </a:p>
        </p:txBody>
      </p:sp>
      <p:sp>
        <p:nvSpPr>
          <p:cNvPr id="63" name="Rechteck 65">
            <a:extLst>
              <a:ext uri="{FF2B5EF4-FFF2-40B4-BE49-F238E27FC236}">
                <a16:creationId xmlns:a16="http://schemas.microsoft.com/office/drawing/2014/main" id="{FA798C35-A174-41BA-BE32-019EBCC749D6}"/>
              </a:ext>
            </a:extLst>
          </p:cNvPr>
          <p:cNvSpPr/>
          <p:nvPr/>
        </p:nvSpPr>
        <p:spPr bwMode="gray">
          <a:xfrm>
            <a:off x="2971581" y="3676082"/>
            <a:ext cx="2166311" cy="326243"/>
          </a:xfrm>
          <a:prstGeom prst="rect">
            <a:avLst/>
          </a:prstGeom>
          <a:solidFill>
            <a:schemeClr val="bg1">
              <a:lumMod val="20000"/>
              <a:lumOff val="80000"/>
            </a:schemeClr>
          </a:solidFill>
          <a:ln>
            <a:noFill/>
          </a:ln>
        </p:spPr>
        <p:txBody>
          <a:bodyPr wrap="square">
            <a:spAutoFit/>
          </a:bodyPr>
          <a:lstStyle/>
          <a:p>
            <a:pPr marL="0" marR="0" lvl="0" indent="0" algn="r" defTabSz="914400" rtl="0" eaLnBrk="1" fontAlgn="auto" latinLnBrk="0" hangingPunct="1">
              <a:lnSpc>
                <a:spcPct val="95000"/>
              </a:lnSpc>
              <a:spcBef>
                <a:spcPts val="0"/>
              </a:spcBef>
              <a:spcAft>
                <a:spcPts val="800"/>
              </a:spcAft>
              <a:buClrTx/>
              <a:buSzTx/>
              <a:buFontTx/>
              <a:buNone/>
              <a:tabLst/>
              <a:defRPr/>
            </a:pPr>
            <a:r>
              <a:rPr kumimoji="0" lang="en-US" sz="1600" b="1" i="0"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Gujarat</a:t>
            </a:r>
            <a:endParaRPr kumimoji="0" lang="en-US" sz="1600" b="0" i="0"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endParaRPr>
          </a:p>
        </p:txBody>
      </p:sp>
      <p:sp>
        <p:nvSpPr>
          <p:cNvPr id="64" name="Pentagon 7">
            <a:extLst>
              <a:ext uri="{FF2B5EF4-FFF2-40B4-BE49-F238E27FC236}">
                <a16:creationId xmlns:a16="http://schemas.microsoft.com/office/drawing/2014/main" id="{839737E3-06F4-4F71-A9A3-EF6721707A3E}"/>
              </a:ext>
            </a:extLst>
          </p:cNvPr>
          <p:cNvSpPr/>
          <p:nvPr/>
        </p:nvSpPr>
        <p:spPr>
          <a:xfrm flipH="1">
            <a:off x="2670175" y="5184688"/>
            <a:ext cx="2773294" cy="409396"/>
          </a:xfrm>
          <a:prstGeom prst="homePlate">
            <a:avLst/>
          </a:prstGeom>
          <a:solidFill>
            <a:schemeClr val="bg1">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5" name="Pentagon 8">
            <a:extLst>
              <a:ext uri="{FF2B5EF4-FFF2-40B4-BE49-F238E27FC236}">
                <a16:creationId xmlns:a16="http://schemas.microsoft.com/office/drawing/2014/main" id="{BD385DB5-273C-47B5-80ED-E0DF5163071B}"/>
              </a:ext>
            </a:extLst>
          </p:cNvPr>
          <p:cNvSpPr/>
          <p:nvPr/>
        </p:nvSpPr>
        <p:spPr>
          <a:xfrm>
            <a:off x="5682433" y="4347232"/>
            <a:ext cx="2773294" cy="363211"/>
          </a:xfrm>
          <a:prstGeom prst="homePlate">
            <a:avLst/>
          </a:prstGeom>
          <a:solidFill>
            <a:schemeClr val="bg1">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6" name="Rechteck 65">
            <a:extLst>
              <a:ext uri="{FF2B5EF4-FFF2-40B4-BE49-F238E27FC236}">
                <a16:creationId xmlns:a16="http://schemas.microsoft.com/office/drawing/2014/main" id="{D894A575-9B64-4795-849E-59203ED2D3B6}"/>
              </a:ext>
            </a:extLst>
          </p:cNvPr>
          <p:cNvSpPr/>
          <p:nvPr/>
        </p:nvSpPr>
        <p:spPr bwMode="gray">
          <a:xfrm>
            <a:off x="5685640" y="4738000"/>
            <a:ext cx="2795867" cy="1042593"/>
          </a:xfrm>
          <a:prstGeom prst="rect">
            <a:avLst/>
          </a:prstGeom>
          <a:ln>
            <a:noFill/>
          </a:ln>
        </p:spPr>
        <p:txBody>
          <a:bodyPr wrap="square">
            <a:spAutoFit/>
          </a:bodyPr>
          <a:lstStyle/>
          <a:p>
            <a:pPr marL="0" marR="0" lvl="0" indent="0" algn="l" defTabSz="914400" rtl="0" eaLnBrk="1" fontAlgn="auto" latinLnBrk="0" hangingPunct="1">
              <a:lnSpc>
                <a:spcPct val="95000"/>
              </a:lnSpc>
              <a:spcBef>
                <a:spcPts val="0"/>
              </a:spcBef>
              <a:spcAft>
                <a:spcPts val="800"/>
              </a:spcAft>
              <a:buClrTx/>
              <a:buSzTx/>
              <a:buFontTx/>
              <a:buNone/>
              <a:tabLst/>
              <a:defRPr/>
            </a:pPr>
            <a:r>
              <a:rPr kumimoji="0" lang="en-IN" sz="1300" b="0" i="0"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Erstwhile package of multiple higher incentives replaced with </a:t>
            </a:r>
            <a:r>
              <a:rPr kumimoji="0" lang="en-IN" sz="1300" b="1" i="0"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single employment linked net SGST reimbursement </a:t>
            </a:r>
            <a:r>
              <a:rPr kumimoji="0" lang="en-IN" sz="1300" b="0" i="0"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under new policy</a:t>
            </a:r>
            <a:endParaRPr kumimoji="0" lang="en-US" sz="1300" b="0" i="0"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endParaRPr>
          </a:p>
        </p:txBody>
      </p:sp>
      <p:sp>
        <p:nvSpPr>
          <p:cNvPr id="67" name="Rechteck 65">
            <a:extLst>
              <a:ext uri="{FF2B5EF4-FFF2-40B4-BE49-F238E27FC236}">
                <a16:creationId xmlns:a16="http://schemas.microsoft.com/office/drawing/2014/main" id="{109E0644-862B-40D9-AAFA-25CE05CD9200}"/>
              </a:ext>
            </a:extLst>
          </p:cNvPr>
          <p:cNvSpPr/>
          <p:nvPr/>
        </p:nvSpPr>
        <p:spPr bwMode="gray">
          <a:xfrm>
            <a:off x="2889251" y="5642386"/>
            <a:ext cx="2583515" cy="662489"/>
          </a:xfrm>
          <a:prstGeom prst="rect">
            <a:avLst/>
          </a:prstGeom>
          <a:ln>
            <a:noFill/>
          </a:ln>
        </p:spPr>
        <p:txBody>
          <a:bodyPr wrap="square">
            <a:spAutoFit/>
          </a:bodyPr>
          <a:lstStyle/>
          <a:p>
            <a:pPr marL="0" marR="0" lvl="0" indent="0" algn="l" defTabSz="914400" rtl="0" eaLnBrk="1" fontAlgn="auto" latinLnBrk="0" hangingPunct="1">
              <a:lnSpc>
                <a:spcPct val="95000"/>
              </a:lnSpc>
              <a:spcBef>
                <a:spcPts val="0"/>
              </a:spcBef>
              <a:spcAft>
                <a:spcPts val="800"/>
              </a:spcAft>
              <a:buClrTx/>
              <a:buSzTx/>
              <a:buFontTx/>
              <a:buNone/>
              <a:tabLst/>
              <a:defRPr/>
            </a:pPr>
            <a:r>
              <a:rPr kumimoji="0" lang="en-US" sz="1300" b="0" i="0"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Subsidy linked to GST liability to the extent of 300% of investment</a:t>
            </a:r>
          </a:p>
        </p:txBody>
      </p:sp>
      <p:sp>
        <p:nvSpPr>
          <p:cNvPr id="68" name="TextBox 67">
            <a:extLst>
              <a:ext uri="{FF2B5EF4-FFF2-40B4-BE49-F238E27FC236}">
                <a16:creationId xmlns:a16="http://schemas.microsoft.com/office/drawing/2014/main" id="{0EAD6E0C-5F89-4E62-A193-9ED0C7E81B6E}"/>
              </a:ext>
            </a:extLst>
          </p:cNvPr>
          <p:cNvSpPr txBox="1"/>
          <p:nvPr/>
        </p:nvSpPr>
        <p:spPr>
          <a:xfrm>
            <a:off x="5830031" y="4332647"/>
            <a:ext cx="213200" cy="429348"/>
          </a:xfrm>
          <a:prstGeom prst="rect">
            <a:avLst/>
          </a:prstGeom>
          <a:noFill/>
        </p:spPr>
        <p:txBody>
          <a:bodyPr wrap="non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FFE600"/>
              </a:buClr>
              <a:buSzPct val="70000"/>
              <a:buFontTx/>
              <a:buNone/>
              <a:tabLst/>
              <a:defRPr/>
            </a:pPr>
            <a:r>
              <a:rPr kumimoji="0" lang="en-US" sz="3000" b="0" i="0"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5</a:t>
            </a:r>
            <a:endParaRPr kumimoji="0" lang="en-IN" sz="3000" b="0" i="0"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endParaRPr>
          </a:p>
        </p:txBody>
      </p:sp>
      <p:sp>
        <p:nvSpPr>
          <p:cNvPr id="69" name="Rechteck 65">
            <a:extLst>
              <a:ext uri="{FF2B5EF4-FFF2-40B4-BE49-F238E27FC236}">
                <a16:creationId xmlns:a16="http://schemas.microsoft.com/office/drawing/2014/main" id="{811F16A0-BF80-4E2F-846A-C2234CB597C1}"/>
              </a:ext>
            </a:extLst>
          </p:cNvPr>
          <p:cNvSpPr/>
          <p:nvPr/>
        </p:nvSpPr>
        <p:spPr bwMode="gray">
          <a:xfrm>
            <a:off x="6119903" y="4384200"/>
            <a:ext cx="2166311" cy="326243"/>
          </a:xfrm>
          <a:prstGeom prst="rect">
            <a:avLst/>
          </a:prstGeom>
          <a:ln>
            <a:noFill/>
          </a:ln>
        </p:spPr>
        <p:txBody>
          <a:bodyPr wrap="square">
            <a:spAutoFit/>
          </a:bodyPr>
          <a:lstStyle/>
          <a:p>
            <a:pPr marL="0" marR="0" lvl="0" indent="0" algn="l" defTabSz="914400" rtl="0" eaLnBrk="1" fontAlgn="auto" latinLnBrk="0" hangingPunct="1">
              <a:lnSpc>
                <a:spcPct val="95000"/>
              </a:lnSpc>
              <a:spcBef>
                <a:spcPts val="0"/>
              </a:spcBef>
              <a:spcAft>
                <a:spcPts val="800"/>
              </a:spcAft>
              <a:buClrTx/>
              <a:buSzTx/>
              <a:buFontTx/>
              <a:buNone/>
              <a:tabLst/>
              <a:defRPr/>
            </a:pPr>
            <a:r>
              <a:rPr kumimoji="0" lang="en-US" sz="1600" b="1" i="0"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Andhra Pradesh</a:t>
            </a:r>
            <a:endParaRPr kumimoji="0" lang="en-US" sz="1600" b="0" i="0"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endParaRPr>
          </a:p>
        </p:txBody>
      </p:sp>
      <p:sp>
        <p:nvSpPr>
          <p:cNvPr id="72" name="TextBox 71">
            <a:extLst>
              <a:ext uri="{FF2B5EF4-FFF2-40B4-BE49-F238E27FC236}">
                <a16:creationId xmlns:a16="http://schemas.microsoft.com/office/drawing/2014/main" id="{033DC0B7-AA21-41BA-85F8-9C81BE59252B}"/>
              </a:ext>
            </a:extLst>
          </p:cNvPr>
          <p:cNvSpPr txBox="1"/>
          <p:nvPr/>
        </p:nvSpPr>
        <p:spPr>
          <a:xfrm>
            <a:off x="5187400" y="5212038"/>
            <a:ext cx="213200" cy="429348"/>
          </a:xfrm>
          <a:prstGeom prst="rect">
            <a:avLst/>
          </a:prstGeom>
          <a:noFill/>
        </p:spPr>
        <p:txBody>
          <a:bodyPr wrap="non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FFE600"/>
              </a:buClr>
              <a:buSzPct val="70000"/>
              <a:buFontTx/>
              <a:buNone/>
              <a:tabLst/>
              <a:defRPr/>
            </a:pPr>
            <a:r>
              <a:rPr kumimoji="0" lang="en-US" sz="3000" b="0" i="0"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6</a:t>
            </a:r>
            <a:endParaRPr kumimoji="0" lang="en-IN" sz="3000" b="0" i="0"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endParaRPr>
          </a:p>
        </p:txBody>
      </p:sp>
      <p:sp>
        <p:nvSpPr>
          <p:cNvPr id="73" name="Rechteck 65">
            <a:extLst>
              <a:ext uri="{FF2B5EF4-FFF2-40B4-BE49-F238E27FC236}">
                <a16:creationId xmlns:a16="http://schemas.microsoft.com/office/drawing/2014/main" id="{7EEB4F2E-FF0F-4B8D-B444-B6FE4732E61B}"/>
              </a:ext>
            </a:extLst>
          </p:cNvPr>
          <p:cNvSpPr/>
          <p:nvPr/>
        </p:nvSpPr>
        <p:spPr bwMode="gray">
          <a:xfrm>
            <a:off x="2889252" y="5237356"/>
            <a:ext cx="2234862" cy="326243"/>
          </a:xfrm>
          <a:prstGeom prst="rect">
            <a:avLst/>
          </a:prstGeom>
          <a:solidFill>
            <a:schemeClr val="bg1">
              <a:lumMod val="20000"/>
              <a:lumOff val="80000"/>
            </a:schemeClr>
          </a:solidFill>
          <a:ln>
            <a:noFill/>
          </a:ln>
        </p:spPr>
        <p:txBody>
          <a:bodyPr wrap="square">
            <a:spAutoFit/>
          </a:bodyPr>
          <a:lstStyle/>
          <a:p>
            <a:pPr marL="0" marR="0" lvl="0" indent="0" algn="r" defTabSz="914400" rtl="0" eaLnBrk="1" fontAlgn="auto" latinLnBrk="0" hangingPunct="1">
              <a:lnSpc>
                <a:spcPct val="95000"/>
              </a:lnSpc>
              <a:spcBef>
                <a:spcPts val="0"/>
              </a:spcBef>
              <a:spcAft>
                <a:spcPts val="800"/>
              </a:spcAft>
              <a:buClrTx/>
              <a:buSzTx/>
              <a:buFontTx/>
              <a:buNone/>
              <a:tabLst/>
              <a:defRPr/>
            </a:pPr>
            <a:r>
              <a:rPr kumimoji="0" lang="en-US" sz="1600" b="1" i="0" u="none" strike="noStrike" kern="1200" cap="none" spc="0" normalizeH="0" baseline="0" noProof="0" dirty="0">
                <a:ln>
                  <a:noFill/>
                </a:ln>
                <a:solidFill>
                  <a:schemeClr val="bg1"/>
                </a:solidFill>
                <a:effectLst/>
                <a:uLnTx/>
                <a:uFillTx/>
                <a:latin typeface="Arial" panose="020B0604020202020204" pitchFamily="34" charset="0"/>
                <a:cs typeface="Arial" panose="020B0604020202020204" pitchFamily="34" charset="0"/>
              </a:rPr>
              <a:t>Jammu and Kashmir</a:t>
            </a:r>
          </a:p>
        </p:txBody>
      </p:sp>
      <p:sp>
        <p:nvSpPr>
          <p:cNvPr id="3" name="TextBox 2">
            <a:extLst>
              <a:ext uri="{FF2B5EF4-FFF2-40B4-BE49-F238E27FC236}">
                <a16:creationId xmlns:a16="http://schemas.microsoft.com/office/drawing/2014/main" id="{69AD1FFD-E064-4EE3-9B0E-58F244E5199B}"/>
              </a:ext>
            </a:extLst>
          </p:cNvPr>
          <p:cNvSpPr txBox="1"/>
          <p:nvPr/>
        </p:nvSpPr>
        <p:spPr>
          <a:xfrm>
            <a:off x="612776" y="990601"/>
            <a:ext cx="10972800" cy="193899"/>
          </a:xfrm>
          <a:prstGeom prst="rect">
            <a:avLst/>
          </a:prstGeom>
          <a:noFill/>
          <a:ln>
            <a:solidFill>
              <a:schemeClr val="bg1"/>
            </a:solidFill>
            <a:prstDash val="dash"/>
          </a:ln>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Tx/>
              <a:buNone/>
              <a:tabLst/>
              <a:defRPr/>
            </a:pPr>
            <a:r>
              <a:rPr kumimoji="0" lang="en-IN" sz="1200" b="1" i="1"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Renewal of state incentives policies has also picked up pace recently, with several more expected in the near future</a:t>
            </a:r>
          </a:p>
        </p:txBody>
      </p:sp>
    </p:spTree>
    <p:extLst>
      <p:ext uri="{BB962C8B-B14F-4D97-AF65-F5344CB8AC3E}">
        <p14:creationId xmlns:p14="http://schemas.microsoft.com/office/powerpoint/2010/main" val="3843347034"/>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367F633-38E0-477C-95B5-10F902911909}"/>
              </a:ext>
            </a:extLst>
          </p:cNvPr>
          <p:cNvSpPr>
            <a:spLocks noGrp="1"/>
          </p:cNvSpPr>
          <p:nvPr>
            <p:ph type="title"/>
          </p:nvPr>
        </p:nvSpPr>
        <p:spPr>
          <a:xfrm>
            <a:off x="609919" y="472191"/>
            <a:ext cx="10982751" cy="860400"/>
          </a:xfrm>
        </p:spPr>
        <p:txBody>
          <a:bodyPr/>
          <a:lstStyle/>
          <a:p>
            <a:r>
              <a:rPr lang="en-IN" dirty="0">
                <a:solidFill>
                  <a:schemeClr val="tx1"/>
                </a:solidFill>
              </a:rPr>
              <a:t>Some considerations</a:t>
            </a:r>
          </a:p>
        </p:txBody>
      </p:sp>
      <p:sp>
        <p:nvSpPr>
          <p:cNvPr id="3" name="Content Placeholder 2">
            <a:extLst>
              <a:ext uri="{FF2B5EF4-FFF2-40B4-BE49-F238E27FC236}">
                <a16:creationId xmlns:a16="http://schemas.microsoft.com/office/drawing/2014/main" id="{3D332AA9-7511-4335-86AC-9760E2CF7A6D}"/>
              </a:ext>
            </a:extLst>
          </p:cNvPr>
          <p:cNvSpPr>
            <a:spLocks noGrp="1"/>
          </p:cNvSpPr>
          <p:nvPr>
            <p:ph idx="1"/>
          </p:nvPr>
        </p:nvSpPr>
        <p:spPr>
          <a:xfrm>
            <a:off x="2039792" y="2119224"/>
            <a:ext cx="3825550" cy="3973667"/>
          </a:xfrm>
          <a:ln>
            <a:solidFill>
              <a:srgbClr val="FFD200"/>
            </a:solidFill>
          </a:ln>
        </p:spPr>
        <p:txBody>
          <a:bodyPr/>
          <a:lstStyle/>
          <a:p>
            <a:pPr>
              <a:buClrTx/>
            </a:pPr>
            <a:r>
              <a:rPr lang="en-IN" sz="1600" dirty="0">
                <a:solidFill>
                  <a:schemeClr val="tx1"/>
                </a:solidFill>
              </a:rPr>
              <a:t>Investment plans</a:t>
            </a:r>
          </a:p>
          <a:p>
            <a:pPr>
              <a:buClrTx/>
            </a:pPr>
            <a:endParaRPr lang="en-IN" sz="1600" dirty="0">
              <a:solidFill>
                <a:schemeClr val="tx1"/>
              </a:solidFill>
            </a:endParaRPr>
          </a:p>
          <a:p>
            <a:pPr>
              <a:buClrTx/>
            </a:pPr>
            <a:r>
              <a:rPr lang="en-IN" sz="1600" dirty="0">
                <a:solidFill>
                  <a:schemeClr val="tx1"/>
                </a:solidFill>
              </a:rPr>
              <a:t>Expected employment</a:t>
            </a:r>
          </a:p>
          <a:p>
            <a:pPr>
              <a:buClrTx/>
            </a:pPr>
            <a:endParaRPr lang="en-IN" sz="1600" dirty="0">
              <a:solidFill>
                <a:schemeClr val="tx1"/>
              </a:solidFill>
            </a:endParaRPr>
          </a:p>
          <a:p>
            <a:pPr>
              <a:buClrTx/>
            </a:pPr>
            <a:r>
              <a:rPr lang="en-IN" sz="1600" dirty="0">
                <a:solidFill>
                  <a:schemeClr val="tx1"/>
                </a:solidFill>
              </a:rPr>
              <a:t>State preferences</a:t>
            </a:r>
          </a:p>
          <a:p>
            <a:pPr>
              <a:buClrTx/>
            </a:pPr>
            <a:endParaRPr lang="en-IN" sz="1600" dirty="0">
              <a:solidFill>
                <a:schemeClr val="tx1"/>
              </a:solidFill>
            </a:endParaRPr>
          </a:p>
          <a:p>
            <a:pPr>
              <a:buClrTx/>
            </a:pPr>
            <a:r>
              <a:rPr lang="en-IN" sz="1600" dirty="0">
                <a:solidFill>
                  <a:schemeClr val="tx1"/>
                </a:solidFill>
              </a:rPr>
              <a:t>Sales &amp; procurement pattern</a:t>
            </a:r>
          </a:p>
          <a:p>
            <a:pPr>
              <a:buClrTx/>
            </a:pPr>
            <a:endParaRPr lang="en-IN" sz="1600" dirty="0">
              <a:solidFill>
                <a:schemeClr val="tx1"/>
              </a:solidFill>
            </a:endParaRPr>
          </a:p>
          <a:p>
            <a:pPr>
              <a:buClrTx/>
            </a:pPr>
            <a:r>
              <a:rPr lang="en-IN" sz="1600" dirty="0">
                <a:solidFill>
                  <a:schemeClr val="tx1"/>
                </a:solidFill>
              </a:rPr>
              <a:t>Assets to be installed (Imported/Indigenous)</a:t>
            </a:r>
          </a:p>
          <a:p>
            <a:pPr>
              <a:buClrTx/>
            </a:pPr>
            <a:endParaRPr lang="en-IN" sz="1600" dirty="0">
              <a:solidFill>
                <a:schemeClr val="tx1"/>
              </a:solidFill>
            </a:endParaRPr>
          </a:p>
          <a:p>
            <a:pPr>
              <a:buClrTx/>
            </a:pPr>
            <a:r>
              <a:rPr lang="en-IN" sz="1600" dirty="0">
                <a:solidFill>
                  <a:schemeClr val="tx1"/>
                </a:solidFill>
              </a:rPr>
              <a:t>Various State sectoral policies</a:t>
            </a:r>
          </a:p>
          <a:p>
            <a:pPr>
              <a:buClrTx/>
            </a:pPr>
            <a:endParaRPr lang="en-IN" sz="1600" dirty="0">
              <a:solidFill>
                <a:schemeClr val="tx1"/>
              </a:solidFill>
            </a:endParaRPr>
          </a:p>
          <a:p>
            <a:pPr>
              <a:buClrTx/>
            </a:pPr>
            <a:r>
              <a:rPr lang="en-IN" sz="1600" dirty="0">
                <a:solidFill>
                  <a:schemeClr val="tx1"/>
                </a:solidFill>
              </a:rPr>
              <a:t>Dual Benefits under by State &amp; Centre</a:t>
            </a:r>
          </a:p>
        </p:txBody>
      </p:sp>
      <p:sp>
        <p:nvSpPr>
          <p:cNvPr id="7" name="Rectangle: Rounded Corners 6">
            <a:extLst>
              <a:ext uri="{FF2B5EF4-FFF2-40B4-BE49-F238E27FC236}">
                <a16:creationId xmlns:a16="http://schemas.microsoft.com/office/drawing/2014/main" id="{D3E6BB19-A100-4A7E-932B-0BF30539269E}"/>
              </a:ext>
            </a:extLst>
          </p:cNvPr>
          <p:cNvSpPr/>
          <p:nvPr/>
        </p:nvSpPr>
        <p:spPr>
          <a:xfrm>
            <a:off x="1984376" y="1150352"/>
            <a:ext cx="3880966" cy="860400"/>
          </a:xfrm>
          <a:prstGeom prst="roundRect">
            <a:avLst/>
          </a:prstGeom>
          <a:solidFill>
            <a:srgbClr val="FFD200"/>
          </a:solidFill>
          <a:ln w="952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IN" sz="1600" b="1" dirty="0">
              <a:solidFill>
                <a:srgbClr val="000000"/>
              </a:solidFill>
              <a:latin typeface="Arial"/>
            </a:endParaRPr>
          </a:p>
          <a:p>
            <a:pPr algn="ctr"/>
            <a:r>
              <a:rPr lang="en-IN" sz="1600" b="1" dirty="0">
                <a:solidFill>
                  <a:srgbClr val="000000"/>
                </a:solidFill>
                <a:latin typeface="Arial"/>
              </a:rPr>
              <a:t>Talking points with Clients</a:t>
            </a:r>
          </a:p>
        </p:txBody>
      </p:sp>
      <p:sp>
        <p:nvSpPr>
          <p:cNvPr id="8" name="Content Placeholder 2">
            <a:extLst>
              <a:ext uri="{FF2B5EF4-FFF2-40B4-BE49-F238E27FC236}">
                <a16:creationId xmlns:a16="http://schemas.microsoft.com/office/drawing/2014/main" id="{97DA18AA-7A43-4F1E-9C07-E5CB686DFC3F}"/>
              </a:ext>
            </a:extLst>
          </p:cNvPr>
          <p:cNvSpPr txBox="1">
            <a:spLocks/>
          </p:cNvSpPr>
          <p:nvPr/>
        </p:nvSpPr>
        <p:spPr>
          <a:xfrm>
            <a:off x="6425368" y="2119223"/>
            <a:ext cx="3825550" cy="3973667"/>
          </a:xfrm>
          <a:prstGeom prst="rect">
            <a:avLst/>
          </a:prstGeom>
          <a:ln>
            <a:solidFill>
              <a:srgbClr val="FFD200"/>
            </a:solidFill>
          </a:ln>
        </p:spPr>
        <p:txBody>
          <a:bodyPr vert="horz" lIns="0" tIns="0" rIns="0" bIns="0" rtlCol="0" anchor="t" anchorCtr="0">
            <a:noAutofit/>
          </a:bodyPr>
          <a:lstStyle>
            <a:lvl1pPr marL="356616"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ClrTx/>
            </a:pPr>
            <a:r>
              <a:rPr lang="en-IN" sz="1600" dirty="0">
                <a:solidFill>
                  <a:srgbClr val="000000"/>
                </a:solidFill>
                <a:latin typeface="Arial"/>
              </a:rPr>
              <a:t>Data Centres</a:t>
            </a:r>
          </a:p>
          <a:p>
            <a:pPr>
              <a:buClrTx/>
            </a:pPr>
            <a:endParaRPr lang="en-IN" sz="1600" dirty="0">
              <a:solidFill>
                <a:srgbClr val="000000"/>
              </a:solidFill>
              <a:latin typeface="Arial"/>
            </a:endParaRPr>
          </a:p>
          <a:p>
            <a:pPr>
              <a:buClrTx/>
            </a:pPr>
            <a:r>
              <a:rPr lang="en-IN" sz="1600" dirty="0">
                <a:solidFill>
                  <a:srgbClr val="000000"/>
                </a:solidFill>
                <a:latin typeface="Arial"/>
              </a:rPr>
              <a:t>IT/ITes</a:t>
            </a:r>
          </a:p>
          <a:p>
            <a:pPr>
              <a:buClrTx/>
            </a:pPr>
            <a:endParaRPr lang="en-IN" sz="1600" dirty="0">
              <a:solidFill>
                <a:srgbClr val="000000"/>
              </a:solidFill>
              <a:latin typeface="Arial"/>
            </a:endParaRPr>
          </a:p>
          <a:p>
            <a:pPr>
              <a:buClrTx/>
            </a:pPr>
            <a:r>
              <a:rPr lang="en-IN" sz="1600" dirty="0">
                <a:solidFill>
                  <a:srgbClr val="000000"/>
                </a:solidFill>
                <a:latin typeface="Arial"/>
              </a:rPr>
              <a:t>Tourism</a:t>
            </a:r>
          </a:p>
          <a:p>
            <a:pPr>
              <a:buClrTx/>
            </a:pPr>
            <a:endParaRPr lang="en-IN" sz="1600" dirty="0">
              <a:solidFill>
                <a:srgbClr val="000000"/>
              </a:solidFill>
              <a:latin typeface="Arial"/>
            </a:endParaRPr>
          </a:p>
          <a:p>
            <a:pPr>
              <a:buClrTx/>
            </a:pPr>
            <a:r>
              <a:rPr lang="en-IN" sz="1600" dirty="0">
                <a:solidFill>
                  <a:srgbClr val="000000"/>
                </a:solidFill>
                <a:latin typeface="Arial"/>
              </a:rPr>
              <a:t>Manufacturing</a:t>
            </a:r>
          </a:p>
          <a:p>
            <a:pPr>
              <a:buClrTx/>
            </a:pPr>
            <a:endParaRPr lang="en-IN" sz="1600" dirty="0">
              <a:solidFill>
                <a:srgbClr val="000000"/>
              </a:solidFill>
              <a:latin typeface="Arial"/>
            </a:endParaRPr>
          </a:p>
          <a:p>
            <a:pPr>
              <a:buClrTx/>
            </a:pPr>
            <a:r>
              <a:rPr lang="en-IN" sz="1600" dirty="0">
                <a:solidFill>
                  <a:srgbClr val="000000"/>
                </a:solidFill>
                <a:latin typeface="Arial"/>
              </a:rPr>
              <a:t>Food Processing</a:t>
            </a:r>
          </a:p>
        </p:txBody>
      </p:sp>
      <p:sp>
        <p:nvSpPr>
          <p:cNvPr id="9" name="Rectangle: Rounded Corners 8">
            <a:extLst>
              <a:ext uri="{FF2B5EF4-FFF2-40B4-BE49-F238E27FC236}">
                <a16:creationId xmlns:a16="http://schemas.microsoft.com/office/drawing/2014/main" id="{D77E0836-62F4-43CF-874E-F6437989DA8A}"/>
              </a:ext>
            </a:extLst>
          </p:cNvPr>
          <p:cNvSpPr/>
          <p:nvPr/>
        </p:nvSpPr>
        <p:spPr>
          <a:xfrm>
            <a:off x="6388423" y="1150352"/>
            <a:ext cx="3880965" cy="860400"/>
          </a:xfrm>
          <a:prstGeom prst="roundRect">
            <a:avLst/>
          </a:prstGeom>
          <a:solidFill>
            <a:srgbClr val="FFD200"/>
          </a:solidFill>
          <a:ln w="952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IN" sz="1600" b="1" dirty="0">
              <a:solidFill>
                <a:srgbClr val="000000"/>
              </a:solidFill>
              <a:latin typeface="Arial"/>
            </a:endParaRPr>
          </a:p>
          <a:p>
            <a:pPr algn="ctr"/>
            <a:r>
              <a:rPr lang="en-IN" sz="1600" b="1" dirty="0">
                <a:solidFill>
                  <a:srgbClr val="000000"/>
                </a:solidFill>
                <a:latin typeface="Arial"/>
              </a:rPr>
              <a:t>Various Sectors</a:t>
            </a:r>
          </a:p>
        </p:txBody>
      </p:sp>
    </p:spTree>
    <p:extLst>
      <p:ext uri="{BB962C8B-B14F-4D97-AF65-F5344CB8AC3E}">
        <p14:creationId xmlns:p14="http://schemas.microsoft.com/office/powerpoint/2010/main" val="2660862381"/>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6BB0EADF-6098-4DF5-B3B8-6D316699B4E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0" y="0"/>
            <a:ext cx="12198350" cy="6858000"/>
          </a:xfrm>
          <a:prstGeom prst="rect">
            <a:avLst/>
          </a:prstGeom>
        </p:spPr>
      </p:pic>
      <p:sp>
        <p:nvSpPr>
          <p:cNvPr id="4" name="Content Placeholder 3">
            <a:extLst>
              <a:ext uri="{FF2B5EF4-FFF2-40B4-BE49-F238E27FC236}">
                <a16:creationId xmlns:a16="http://schemas.microsoft.com/office/drawing/2014/main" id="{76C0396C-A219-40E5-B994-44918A640A67}"/>
              </a:ext>
            </a:extLst>
          </p:cNvPr>
          <p:cNvSpPr>
            <a:spLocks noGrp="1"/>
          </p:cNvSpPr>
          <p:nvPr>
            <p:ph idx="1"/>
          </p:nvPr>
        </p:nvSpPr>
        <p:spPr>
          <a:xfrm>
            <a:off x="1982787" y="719139"/>
            <a:ext cx="8688388" cy="5210062"/>
          </a:xfrm>
        </p:spPr>
        <p:txBody>
          <a:bodyPr/>
          <a:lstStyle/>
          <a:p>
            <a:r>
              <a:rPr lang="en-IN" sz="3200" b="1" dirty="0">
                <a:solidFill>
                  <a:srgbClr val="FFFFFF"/>
                </a:solidFill>
              </a:rPr>
              <a:t>Central (Federal) level incentives in India</a:t>
            </a:r>
          </a:p>
          <a:p>
            <a:endParaRPr lang="en-GB" sz="3200" b="1" dirty="0">
              <a:solidFill>
                <a:schemeClr val="tx2"/>
              </a:solidFill>
            </a:endParaRPr>
          </a:p>
        </p:txBody>
      </p:sp>
    </p:spTree>
    <p:extLst>
      <p:ext uri="{BB962C8B-B14F-4D97-AF65-F5344CB8AC3E}">
        <p14:creationId xmlns:p14="http://schemas.microsoft.com/office/powerpoint/2010/main" val="97962635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1E10F1C-463F-4E08-85F2-98E73C5DE997}"/>
              </a:ext>
            </a:extLst>
          </p:cNvPr>
          <p:cNvSpPr>
            <a:spLocks noGrp="1"/>
          </p:cNvSpPr>
          <p:nvPr>
            <p:ph type="title"/>
          </p:nvPr>
        </p:nvSpPr>
        <p:spPr/>
        <p:txBody>
          <a:bodyPr/>
          <a:lstStyle/>
          <a:p>
            <a:r>
              <a:rPr lang="en-IN" dirty="0">
                <a:solidFill>
                  <a:schemeClr val="tx1"/>
                </a:solidFill>
              </a:rPr>
              <a:t>Overview</a:t>
            </a:r>
          </a:p>
        </p:txBody>
      </p:sp>
      <p:sp>
        <p:nvSpPr>
          <p:cNvPr id="3" name="Content Placeholder 2">
            <a:extLst>
              <a:ext uri="{FF2B5EF4-FFF2-40B4-BE49-F238E27FC236}">
                <a16:creationId xmlns:a16="http://schemas.microsoft.com/office/drawing/2014/main" id="{9350856E-8DD3-4C5E-BF87-E39103892740}"/>
              </a:ext>
            </a:extLst>
          </p:cNvPr>
          <p:cNvSpPr>
            <a:spLocks noGrp="1"/>
          </p:cNvSpPr>
          <p:nvPr>
            <p:ph idx="1"/>
          </p:nvPr>
        </p:nvSpPr>
        <p:spPr>
          <a:xfrm>
            <a:off x="703730" y="1079514"/>
            <a:ext cx="8229600" cy="4698977"/>
          </a:xfrm>
        </p:spPr>
        <p:txBody>
          <a:bodyPr/>
          <a:lstStyle/>
          <a:p>
            <a:pPr marL="0" indent="0">
              <a:buNone/>
            </a:pPr>
            <a:r>
              <a:rPr lang="en-US" b="1" dirty="0">
                <a:solidFill>
                  <a:srgbClr val="2E2E38"/>
                </a:solidFill>
                <a:latin typeface="EYInterstate-LightBold"/>
              </a:rPr>
              <a:t>Quar</a:t>
            </a:r>
            <a:r>
              <a:rPr lang="en-US" b="1" spc="-19" dirty="0">
                <a:solidFill>
                  <a:srgbClr val="2E2E38"/>
                </a:solidFill>
                <a:latin typeface="EYInterstate-LightBold"/>
              </a:rPr>
              <a:t>t</a:t>
            </a:r>
            <a:r>
              <a:rPr lang="en-US" b="1" dirty="0">
                <a:solidFill>
                  <a:srgbClr val="2E2E38"/>
                </a:solidFill>
                <a:latin typeface="EYInterstate-LightBold"/>
              </a:rPr>
              <a:t>erly</a:t>
            </a:r>
            <a:r>
              <a:rPr lang="en-US" b="1" spc="-12" dirty="0">
                <a:solidFill>
                  <a:srgbClr val="2E2E38"/>
                </a:solidFill>
                <a:latin typeface="EYInterstate-LightBold"/>
              </a:rPr>
              <a:t> </a:t>
            </a:r>
            <a:r>
              <a:rPr lang="en-US" b="1" dirty="0">
                <a:solidFill>
                  <a:srgbClr val="2E2E38"/>
                </a:solidFill>
                <a:latin typeface="EYInterstate-LightBold"/>
              </a:rPr>
              <a:t>GDP G</a:t>
            </a:r>
            <a:r>
              <a:rPr lang="en-US" b="1" spc="-29" dirty="0">
                <a:solidFill>
                  <a:srgbClr val="2E2E38"/>
                </a:solidFill>
                <a:latin typeface="EYInterstate-LightBold"/>
              </a:rPr>
              <a:t>r</a:t>
            </a:r>
            <a:r>
              <a:rPr lang="en-US" b="1" spc="-14" dirty="0">
                <a:solidFill>
                  <a:srgbClr val="2E2E38"/>
                </a:solidFill>
                <a:latin typeface="EYInterstate-LightBold"/>
              </a:rPr>
              <a:t>o</a:t>
            </a:r>
            <a:r>
              <a:rPr lang="en-US" b="1" dirty="0">
                <a:solidFill>
                  <a:srgbClr val="2E2E38"/>
                </a:solidFill>
                <a:latin typeface="EYInterstate-LightBold"/>
              </a:rPr>
              <a:t>wth</a:t>
            </a:r>
            <a:r>
              <a:rPr lang="en-US" b="1" spc="-22" dirty="0">
                <a:solidFill>
                  <a:srgbClr val="2E2E38"/>
                </a:solidFill>
                <a:latin typeface="EYInterstate-LightBold"/>
              </a:rPr>
              <a:t> </a:t>
            </a:r>
            <a:r>
              <a:rPr lang="en-US" b="1" dirty="0">
                <a:solidFill>
                  <a:srgbClr val="2E2E38"/>
                </a:solidFill>
                <a:latin typeface="EYInterstate-LightBold"/>
              </a:rPr>
              <a:t>(%)</a:t>
            </a:r>
            <a:r>
              <a:rPr lang="en-US" b="1" baseline="33214" dirty="0">
                <a:solidFill>
                  <a:srgbClr val="2E2E38"/>
                </a:solidFill>
                <a:latin typeface="EYInterstate-LightBold"/>
              </a:rPr>
              <a:t>#</a:t>
            </a:r>
          </a:p>
          <a:p>
            <a:pPr marL="0" indent="0">
              <a:buNone/>
            </a:pPr>
            <a:endParaRPr lang="en-IN" dirty="0"/>
          </a:p>
        </p:txBody>
      </p:sp>
      <p:graphicFrame>
        <p:nvGraphicFramePr>
          <p:cNvPr id="7" name="Chart 6">
            <a:extLst>
              <a:ext uri="{FF2B5EF4-FFF2-40B4-BE49-F238E27FC236}">
                <a16:creationId xmlns:a16="http://schemas.microsoft.com/office/drawing/2014/main" id="{5E39CEBE-CC43-41F3-8172-F93F7553BF92}"/>
              </a:ext>
            </a:extLst>
          </p:cNvPr>
          <p:cNvGraphicFramePr/>
          <p:nvPr>
            <p:extLst>
              <p:ext uri="{D42A27DB-BD31-4B8C-83A1-F6EECF244321}">
                <p14:modId xmlns:p14="http://schemas.microsoft.com/office/powerpoint/2010/main" val="3971479711"/>
              </p:ext>
            </p:extLst>
          </p:nvPr>
        </p:nvGraphicFramePr>
        <p:xfrm>
          <a:off x="1653824" y="969581"/>
          <a:ext cx="6096000" cy="4064000"/>
        </p:xfrm>
        <a:graphic>
          <a:graphicData uri="http://schemas.openxmlformats.org/drawingml/2006/chart">
            <c:chart xmlns:c="http://schemas.openxmlformats.org/drawingml/2006/chart" xmlns:r="http://schemas.openxmlformats.org/officeDocument/2006/relationships" r:id="rId2"/>
          </a:graphicData>
        </a:graphic>
      </p:graphicFrame>
      <p:cxnSp>
        <p:nvCxnSpPr>
          <p:cNvPr id="25" name="Straight Connector 24">
            <a:extLst>
              <a:ext uri="{FF2B5EF4-FFF2-40B4-BE49-F238E27FC236}">
                <a16:creationId xmlns:a16="http://schemas.microsoft.com/office/drawing/2014/main" id="{5420E722-9776-4B37-ACD2-46DF2472F5C1}"/>
              </a:ext>
            </a:extLst>
          </p:cNvPr>
          <p:cNvCxnSpPr>
            <a:cxnSpLocks/>
          </p:cNvCxnSpPr>
          <p:nvPr/>
        </p:nvCxnSpPr>
        <p:spPr>
          <a:xfrm>
            <a:off x="1370612" y="1427962"/>
            <a:ext cx="0" cy="2878242"/>
          </a:xfrm>
          <a:prstGeom prst="line">
            <a:avLst/>
          </a:prstGeom>
          <a:ln>
            <a:tailEnd type="none"/>
          </a:ln>
        </p:spPr>
        <p:style>
          <a:lnRef idx="2">
            <a:schemeClr val="accent3"/>
          </a:lnRef>
          <a:fillRef idx="0">
            <a:schemeClr val="accent3"/>
          </a:fillRef>
          <a:effectRef idx="1">
            <a:schemeClr val="accent3"/>
          </a:effectRef>
          <a:fontRef idx="minor">
            <a:schemeClr val="tx1"/>
          </a:fontRef>
        </p:style>
      </p:cxnSp>
      <p:cxnSp>
        <p:nvCxnSpPr>
          <p:cNvPr id="26" name="Straight Connector 25">
            <a:extLst>
              <a:ext uri="{FF2B5EF4-FFF2-40B4-BE49-F238E27FC236}">
                <a16:creationId xmlns:a16="http://schemas.microsoft.com/office/drawing/2014/main" id="{DFEF05BD-E7DD-452A-AF71-A7194741D24A}"/>
              </a:ext>
            </a:extLst>
          </p:cNvPr>
          <p:cNvCxnSpPr>
            <a:cxnSpLocks/>
          </p:cNvCxnSpPr>
          <p:nvPr/>
        </p:nvCxnSpPr>
        <p:spPr>
          <a:xfrm flipH="1">
            <a:off x="1386289" y="4306204"/>
            <a:ext cx="6446662" cy="0"/>
          </a:xfrm>
          <a:prstGeom prst="line">
            <a:avLst/>
          </a:prstGeom>
          <a:ln>
            <a:tailEnd type="none"/>
          </a:ln>
        </p:spPr>
        <p:style>
          <a:lnRef idx="2">
            <a:schemeClr val="accent3"/>
          </a:lnRef>
          <a:fillRef idx="0">
            <a:schemeClr val="accent3"/>
          </a:fillRef>
          <a:effectRef idx="1">
            <a:schemeClr val="accent3"/>
          </a:effectRef>
          <a:fontRef idx="minor">
            <a:schemeClr val="tx1"/>
          </a:fontRef>
        </p:style>
      </p:cxnSp>
      <p:sp>
        <p:nvSpPr>
          <p:cNvPr id="31" name="TextBox 30">
            <a:extLst>
              <a:ext uri="{FF2B5EF4-FFF2-40B4-BE49-F238E27FC236}">
                <a16:creationId xmlns:a16="http://schemas.microsoft.com/office/drawing/2014/main" id="{5DEF31A5-86F1-4CAA-A988-02BF364C47BA}"/>
              </a:ext>
            </a:extLst>
          </p:cNvPr>
          <p:cNvSpPr txBox="1"/>
          <p:nvPr/>
        </p:nvSpPr>
        <p:spPr>
          <a:xfrm>
            <a:off x="1540296" y="1848492"/>
            <a:ext cx="329083" cy="2065181"/>
          </a:xfrm>
          <a:prstGeom prst="rect">
            <a:avLst/>
          </a:prstGeom>
          <a:solidFill>
            <a:schemeClr val="tx2"/>
          </a:solidFill>
        </p:spPr>
        <p:txBody>
          <a:bodyPr wrap="square" lIns="0" tIns="36576" rIns="0" bIns="0" rtlCol="0">
            <a:spAutoFit/>
          </a:bodyPr>
          <a:lstStyle/>
          <a:p>
            <a:pPr>
              <a:lnSpc>
                <a:spcPct val="85000"/>
              </a:lnSpc>
              <a:spcAft>
                <a:spcPts val="600"/>
              </a:spcAft>
              <a:buClr>
                <a:srgbClr val="FFE600"/>
              </a:buClr>
              <a:buSzPct val="70000"/>
            </a:pPr>
            <a:r>
              <a:rPr lang="en-IN" sz="1200" b="1" dirty="0">
                <a:solidFill>
                  <a:srgbClr val="000000"/>
                </a:solidFill>
                <a:latin typeface="Arial"/>
              </a:rPr>
              <a:t>8</a:t>
            </a:r>
          </a:p>
          <a:p>
            <a:pPr>
              <a:lnSpc>
                <a:spcPct val="85000"/>
              </a:lnSpc>
              <a:spcAft>
                <a:spcPts val="600"/>
              </a:spcAft>
              <a:buClr>
                <a:srgbClr val="FFE600"/>
              </a:buClr>
              <a:buSzPct val="70000"/>
            </a:pPr>
            <a:r>
              <a:rPr lang="en-IN" sz="1200" b="1" dirty="0">
                <a:solidFill>
                  <a:srgbClr val="000000"/>
                </a:solidFill>
                <a:latin typeface="Arial"/>
              </a:rPr>
              <a:t>7</a:t>
            </a:r>
          </a:p>
          <a:p>
            <a:pPr>
              <a:lnSpc>
                <a:spcPct val="85000"/>
              </a:lnSpc>
              <a:spcAft>
                <a:spcPts val="600"/>
              </a:spcAft>
              <a:buClr>
                <a:srgbClr val="FFE600"/>
              </a:buClr>
              <a:buSzPct val="70000"/>
            </a:pPr>
            <a:r>
              <a:rPr lang="en-IN" sz="1200" b="1" dirty="0">
                <a:solidFill>
                  <a:srgbClr val="000000"/>
                </a:solidFill>
                <a:latin typeface="Arial"/>
              </a:rPr>
              <a:t>6</a:t>
            </a:r>
          </a:p>
          <a:p>
            <a:pPr>
              <a:lnSpc>
                <a:spcPct val="85000"/>
              </a:lnSpc>
              <a:spcAft>
                <a:spcPts val="600"/>
              </a:spcAft>
              <a:buClr>
                <a:srgbClr val="FFE600"/>
              </a:buClr>
              <a:buSzPct val="70000"/>
            </a:pPr>
            <a:r>
              <a:rPr lang="en-IN" sz="1200" b="1" dirty="0">
                <a:solidFill>
                  <a:srgbClr val="000000"/>
                </a:solidFill>
                <a:latin typeface="Arial"/>
              </a:rPr>
              <a:t>5</a:t>
            </a:r>
          </a:p>
          <a:p>
            <a:pPr>
              <a:lnSpc>
                <a:spcPct val="85000"/>
              </a:lnSpc>
              <a:spcAft>
                <a:spcPts val="600"/>
              </a:spcAft>
              <a:buClr>
                <a:srgbClr val="FFE600"/>
              </a:buClr>
              <a:buSzPct val="70000"/>
            </a:pPr>
            <a:r>
              <a:rPr lang="en-IN" sz="1200" b="1" dirty="0">
                <a:solidFill>
                  <a:srgbClr val="000000"/>
                </a:solidFill>
                <a:latin typeface="Arial"/>
              </a:rPr>
              <a:t>4</a:t>
            </a:r>
          </a:p>
          <a:p>
            <a:pPr>
              <a:lnSpc>
                <a:spcPct val="85000"/>
              </a:lnSpc>
              <a:spcAft>
                <a:spcPts val="600"/>
              </a:spcAft>
              <a:buClr>
                <a:srgbClr val="FFE600"/>
              </a:buClr>
              <a:buSzPct val="70000"/>
            </a:pPr>
            <a:r>
              <a:rPr lang="en-IN" sz="1200" b="1" dirty="0">
                <a:solidFill>
                  <a:srgbClr val="000000"/>
                </a:solidFill>
                <a:latin typeface="Arial"/>
              </a:rPr>
              <a:t>3</a:t>
            </a:r>
          </a:p>
          <a:p>
            <a:pPr>
              <a:lnSpc>
                <a:spcPct val="85000"/>
              </a:lnSpc>
              <a:spcAft>
                <a:spcPts val="600"/>
              </a:spcAft>
              <a:buClr>
                <a:srgbClr val="FFE600"/>
              </a:buClr>
              <a:buSzPct val="70000"/>
            </a:pPr>
            <a:r>
              <a:rPr lang="en-IN" sz="1200" b="1" dirty="0">
                <a:solidFill>
                  <a:srgbClr val="000000"/>
                </a:solidFill>
                <a:latin typeface="Arial"/>
              </a:rPr>
              <a:t>2</a:t>
            </a:r>
          </a:p>
          <a:p>
            <a:pPr>
              <a:lnSpc>
                <a:spcPct val="85000"/>
              </a:lnSpc>
              <a:spcAft>
                <a:spcPts val="600"/>
              </a:spcAft>
              <a:buClr>
                <a:srgbClr val="FFE600"/>
              </a:buClr>
              <a:buSzPct val="70000"/>
            </a:pPr>
            <a:r>
              <a:rPr lang="en-IN" sz="1200" b="1" dirty="0">
                <a:solidFill>
                  <a:srgbClr val="000000"/>
                </a:solidFill>
                <a:latin typeface="Arial"/>
              </a:rPr>
              <a:t>1</a:t>
            </a:r>
          </a:p>
          <a:p>
            <a:pPr>
              <a:lnSpc>
                <a:spcPct val="85000"/>
              </a:lnSpc>
              <a:spcAft>
                <a:spcPts val="600"/>
              </a:spcAft>
              <a:buClr>
                <a:srgbClr val="FFE600"/>
              </a:buClr>
              <a:buSzPct val="70000"/>
            </a:pPr>
            <a:r>
              <a:rPr lang="en-IN" sz="1200" b="1" dirty="0">
                <a:solidFill>
                  <a:srgbClr val="000000"/>
                </a:solidFill>
                <a:latin typeface="Arial"/>
              </a:rPr>
              <a:t>0</a:t>
            </a:r>
          </a:p>
        </p:txBody>
      </p:sp>
      <p:sp>
        <p:nvSpPr>
          <p:cNvPr id="32" name="Rectangle 182">
            <a:extLst>
              <a:ext uri="{FF2B5EF4-FFF2-40B4-BE49-F238E27FC236}">
                <a16:creationId xmlns:a16="http://schemas.microsoft.com/office/drawing/2014/main" id="{7C8B3E96-301C-42B7-B3EF-15E808D87EC2}"/>
              </a:ext>
            </a:extLst>
          </p:cNvPr>
          <p:cNvSpPr/>
          <p:nvPr/>
        </p:nvSpPr>
        <p:spPr>
          <a:xfrm>
            <a:off x="703733" y="4368074"/>
            <a:ext cx="10555393" cy="646331"/>
          </a:xfrm>
          <a:prstGeom prst="rect">
            <a:avLst/>
          </a:prstGeom>
          <a:solidFill>
            <a:schemeClr val="tx2"/>
          </a:solidFill>
          <a:ln>
            <a:noFill/>
          </a:ln>
          <a:effectLst>
            <a:outerShdw blurRad="44450" dist="27940" dir="5400000" algn="ctr">
              <a:srgbClr val="000000">
                <a:alpha val="32000"/>
              </a:srgbClr>
            </a:outerShdw>
          </a:effectLst>
        </p:spPr>
        <p:txBody>
          <a:bodyPr wrap="square" lIns="0" tIns="0" rIns="0" bIns="0">
            <a:spAutoFit/>
          </a:bodyPr>
          <a:lstStyle/>
          <a:p>
            <a:pPr marL="360363" indent="-285750">
              <a:buFont typeface="Arial" panose="020B0604020202020204" pitchFamily="34" charset="0"/>
              <a:buChar char="►"/>
            </a:pPr>
            <a:r>
              <a:rPr lang="en-US" sz="1400" dirty="0">
                <a:solidFill>
                  <a:srgbClr val="2E2E38"/>
                </a:solidFill>
                <a:latin typeface="Arial"/>
              </a:rPr>
              <a:t>A </a:t>
            </a:r>
            <a:r>
              <a:rPr lang="en-US" sz="1400" spc="-23" dirty="0">
                <a:solidFill>
                  <a:srgbClr val="2E2E38"/>
                </a:solidFill>
                <a:latin typeface="Arial"/>
              </a:rPr>
              <a:t>c</a:t>
            </a:r>
            <a:r>
              <a:rPr lang="en-US" sz="1400" dirty="0">
                <a:solidFill>
                  <a:srgbClr val="2E2E38"/>
                </a:solidFill>
                <a:latin typeface="Arial"/>
              </a:rPr>
              <a:t>ombination</a:t>
            </a:r>
            <a:r>
              <a:rPr lang="en-US" sz="1400" spc="-18" dirty="0">
                <a:solidFill>
                  <a:srgbClr val="2E2E38"/>
                </a:solidFill>
                <a:latin typeface="Arial"/>
              </a:rPr>
              <a:t> </a:t>
            </a:r>
            <a:r>
              <a:rPr lang="en-US" sz="1400" spc="-28" dirty="0">
                <a:solidFill>
                  <a:srgbClr val="2E2E38"/>
                </a:solidFill>
                <a:latin typeface="Arial"/>
              </a:rPr>
              <a:t>o</a:t>
            </a:r>
            <a:r>
              <a:rPr lang="en-US" sz="1400" dirty="0">
                <a:solidFill>
                  <a:srgbClr val="2E2E38"/>
                </a:solidFill>
                <a:latin typeface="Arial"/>
              </a:rPr>
              <a:t>f</a:t>
            </a:r>
            <a:r>
              <a:rPr lang="en-US" sz="1400" spc="-14" dirty="0">
                <a:solidFill>
                  <a:srgbClr val="2E2E38"/>
                </a:solidFill>
                <a:latin typeface="Arial"/>
              </a:rPr>
              <a:t> </a:t>
            </a:r>
            <a:r>
              <a:rPr lang="en-US" sz="1400" dirty="0">
                <a:solidFill>
                  <a:srgbClr val="2E2E38"/>
                </a:solidFill>
                <a:latin typeface="Arial"/>
              </a:rPr>
              <a:t>glo</a:t>
            </a:r>
            <a:r>
              <a:rPr lang="en-US" sz="1400" spc="-22" dirty="0">
                <a:solidFill>
                  <a:srgbClr val="2E2E38"/>
                </a:solidFill>
                <a:latin typeface="Arial"/>
              </a:rPr>
              <a:t>b</a:t>
            </a:r>
            <a:r>
              <a:rPr lang="en-US" sz="1400" dirty="0">
                <a:solidFill>
                  <a:srgbClr val="2E2E38"/>
                </a:solidFill>
                <a:latin typeface="Arial"/>
              </a:rPr>
              <a:t>al and dom</a:t>
            </a:r>
            <a:r>
              <a:rPr lang="en-US" sz="1400" spc="-15" dirty="0">
                <a:solidFill>
                  <a:srgbClr val="2E2E38"/>
                </a:solidFill>
                <a:latin typeface="Arial"/>
              </a:rPr>
              <a:t>e</a:t>
            </a:r>
            <a:r>
              <a:rPr lang="en-US" sz="1400" dirty="0">
                <a:solidFill>
                  <a:srgbClr val="2E2E38"/>
                </a:solidFill>
                <a:latin typeface="Arial"/>
              </a:rPr>
              <a:t>stic </a:t>
            </a:r>
            <a:r>
              <a:rPr lang="en-US" sz="1400" spc="-43" dirty="0">
                <a:solidFill>
                  <a:srgbClr val="2E2E38"/>
                </a:solidFill>
                <a:latin typeface="Arial"/>
              </a:rPr>
              <a:t>f</a:t>
            </a:r>
            <a:r>
              <a:rPr lang="en-US" sz="1400" dirty="0">
                <a:solidFill>
                  <a:srgbClr val="2E2E38"/>
                </a:solidFill>
                <a:latin typeface="Arial"/>
              </a:rPr>
              <a:t>ac</a:t>
            </a:r>
            <a:r>
              <a:rPr lang="en-US" sz="1400" spc="-18" dirty="0">
                <a:solidFill>
                  <a:srgbClr val="2E2E38"/>
                </a:solidFill>
                <a:latin typeface="Arial"/>
              </a:rPr>
              <a:t>t</a:t>
            </a:r>
            <a:r>
              <a:rPr lang="en-US" sz="1400" dirty="0">
                <a:solidFill>
                  <a:srgbClr val="2E2E38"/>
                </a:solidFill>
                <a:latin typeface="Arial"/>
              </a:rPr>
              <a:t>o</a:t>
            </a:r>
            <a:r>
              <a:rPr lang="en-US" sz="1400" spc="-22" dirty="0">
                <a:solidFill>
                  <a:srgbClr val="2E2E38"/>
                </a:solidFill>
                <a:latin typeface="Arial"/>
              </a:rPr>
              <a:t>r</a:t>
            </a:r>
            <a:r>
              <a:rPr lang="en-US" sz="1400" dirty="0">
                <a:solidFill>
                  <a:srgbClr val="2E2E38"/>
                </a:solidFill>
                <a:latin typeface="Arial"/>
              </a:rPr>
              <a:t>s</a:t>
            </a:r>
            <a:r>
              <a:rPr lang="en-US" sz="1400" spc="-40" dirty="0">
                <a:solidFill>
                  <a:srgbClr val="2E2E38"/>
                </a:solidFill>
                <a:latin typeface="Arial"/>
              </a:rPr>
              <a:t> </a:t>
            </a:r>
            <a:r>
              <a:rPr lang="en-US" sz="1400" dirty="0">
                <a:solidFill>
                  <a:srgbClr val="2E2E38"/>
                </a:solidFill>
                <a:latin typeface="Arial"/>
              </a:rPr>
              <a:t>has</a:t>
            </a:r>
            <a:r>
              <a:rPr lang="en-US" sz="1400" spc="-16" dirty="0">
                <a:solidFill>
                  <a:srgbClr val="2E2E38"/>
                </a:solidFill>
                <a:latin typeface="Arial"/>
              </a:rPr>
              <a:t> </a:t>
            </a:r>
            <a:r>
              <a:rPr lang="en-US" sz="1400" spc="-30" dirty="0">
                <a:solidFill>
                  <a:srgbClr val="2E2E38"/>
                </a:solidFill>
                <a:latin typeface="Arial"/>
              </a:rPr>
              <a:t>r</a:t>
            </a:r>
            <a:r>
              <a:rPr lang="en-US" sz="1400" spc="-14" dirty="0">
                <a:solidFill>
                  <a:srgbClr val="2E2E38"/>
                </a:solidFill>
                <a:latin typeface="Arial"/>
              </a:rPr>
              <a:t>e</a:t>
            </a:r>
            <a:r>
              <a:rPr lang="en-US" sz="1400" dirty="0">
                <a:solidFill>
                  <a:srgbClr val="2E2E38"/>
                </a:solidFill>
                <a:latin typeface="Arial"/>
              </a:rPr>
              <a:t>sul</a:t>
            </a:r>
            <a:r>
              <a:rPr lang="en-US" sz="1400" spc="-18" dirty="0">
                <a:solidFill>
                  <a:srgbClr val="2E2E38"/>
                </a:solidFill>
                <a:latin typeface="Arial"/>
              </a:rPr>
              <a:t>t</a:t>
            </a:r>
            <a:r>
              <a:rPr lang="en-US" sz="1400" dirty="0">
                <a:solidFill>
                  <a:srgbClr val="2E2E38"/>
                </a:solidFill>
                <a:latin typeface="Arial"/>
              </a:rPr>
              <a:t>ed</a:t>
            </a:r>
            <a:r>
              <a:rPr lang="en-US" sz="1400" spc="-29" dirty="0">
                <a:solidFill>
                  <a:srgbClr val="2E2E38"/>
                </a:solidFill>
                <a:latin typeface="Arial"/>
              </a:rPr>
              <a:t> </a:t>
            </a:r>
            <a:r>
              <a:rPr lang="en-US" sz="1400" dirty="0">
                <a:solidFill>
                  <a:srgbClr val="2E2E38"/>
                </a:solidFill>
                <a:latin typeface="Arial"/>
              </a:rPr>
              <a:t>in a </a:t>
            </a:r>
            <a:r>
              <a:rPr lang="en-US" sz="1400" spc="-43" dirty="0">
                <a:solidFill>
                  <a:srgbClr val="2E2E38"/>
                </a:solidFill>
                <a:latin typeface="Arial"/>
              </a:rPr>
              <a:t>f</a:t>
            </a:r>
            <a:r>
              <a:rPr lang="en-US" sz="1400" dirty="0">
                <a:solidFill>
                  <a:srgbClr val="2E2E38"/>
                </a:solidFill>
                <a:latin typeface="Arial"/>
              </a:rPr>
              <a:t>all</a:t>
            </a:r>
            <a:r>
              <a:rPr lang="en-US" sz="1400" spc="-16" dirty="0">
                <a:solidFill>
                  <a:srgbClr val="2E2E38"/>
                </a:solidFill>
                <a:latin typeface="Arial"/>
              </a:rPr>
              <a:t> </a:t>
            </a:r>
            <a:r>
              <a:rPr lang="en-US" sz="1400" dirty="0">
                <a:solidFill>
                  <a:srgbClr val="2E2E38"/>
                </a:solidFill>
                <a:latin typeface="Arial"/>
              </a:rPr>
              <a:t>in India</a:t>
            </a:r>
            <a:r>
              <a:rPr lang="en-US" sz="1400" spc="-78" dirty="0">
                <a:solidFill>
                  <a:srgbClr val="2E2E38"/>
                </a:solidFill>
                <a:latin typeface="Arial"/>
              </a:rPr>
              <a:t>’</a:t>
            </a:r>
            <a:r>
              <a:rPr lang="en-US" sz="1400" dirty="0">
                <a:solidFill>
                  <a:srgbClr val="2E2E38"/>
                </a:solidFill>
                <a:latin typeface="Arial"/>
              </a:rPr>
              <a:t>s</a:t>
            </a:r>
            <a:r>
              <a:rPr lang="en-US" sz="1400" spc="-16" dirty="0">
                <a:solidFill>
                  <a:srgbClr val="2E2E38"/>
                </a:solidFill>
                <a:latin typeface="Arial"/>
              </a:rPr>
              <a:t> </a:t>
            </a:r>
            <a:r>
              <a:rPr lang="en-US" sz="1400" dirty="0">
                <a:solidFill>
                  <a:srgbClr val="2E2E38"/>
                </a:solidFill>
                <a:latin typeface="Arial"/>
              </a:rPr>
              <a:t>GDP g</a:t>
            </a:r>
            <a:r>
              <a:rPr lang="en-US" sz="1400" spc="-30" dirty="0">
                <a:solidFill>
                  <a:srgbClr val="2E2E38"/>
                </a:solidFill>
                <a:latin typeface="Arial"/>
              </a:rPr>
              <a:t>r</a:t>
            </a:r>
            <a:r>
              <a:rPr lang="en-US" sz="1400" spc="-26" dirty="0">
                <a:solidFill>
                  <a:srgbClr val="2E2E38"/>
                </a:solidFill>
                <a:latin typeface="Arial"/>
              </a:rPr>
              <a:t>o</a:t>
            </a:r>
            <a:r>
              <a:rPr lang="en-US" sz="1400" dirty="0">
                <a:solidFill>
                  <a:srgbClr val="2E2E38"/>
                </a:solidFill>
                <a:latin typeface="Arial"/>
              </a:rPr>
              <a:t>wth </a:t>
            </a:r>
            <a:r>
              <a:rPr lang="en-US" sz="1400" b="1" dirty="0">
                <a:solidFill>
                  <a:srgbClr val="2E2E38"/>
                </a:solidFill>
                <a:latin typeface="Arial"/>
              </a:rPr>
              <a:t>f</a:t>
            </a:r>
            <a:r>
              <a:rPr lang="en-US" sz="1400" b="1" spc="-35" dirty="0">
                <a:solidFill>
                  <a:srgbClr val="2E2E38"/>
                </a:solidFill>
                <a:latin typeface="Arial"/>
              </a:rPr>
              <a:t>r</a:t>
            </a:r>
            <a:r>
              <a:rPr lang="en-US" sz="1400" b="1" dirty="0">
                <a:solidFill>
                  <a:srgbClr val="2E2E38"/>
                </a:solidFill>
                <a:latin typeface="Arial"/>
              </a:rPr>
              <a:t>om 8%</a:t>
            </a:r>
            <a:r>
              <a:rPr lang="en-US" sz="1400" b="1" spc="-30" dirty="0">
                <a:solidFill>
                  <a:srgbClr val="2E2E38"/>
                </a:solidFill>
                <a:latin typeface="Arial"/>
              </a:rPr>
              <a:t> </a:t>
            </a:r>
            <a:r>
              <a:rPr lang="en-US" sz="1400" b="1" spc="-25" dirty="0">
                <a:solidFill>
                  <a:srgbClr val="2E2E38"/>
                </a:solidFill>
                <a:latin typeface="Arial"/>
              </a:rPr>
              <a:t>t</a:t>
            </a:r>
            <a:r>
              <a:rPr lang="en-US" sz="1400" b="1" dirty="0">
                <a:solidFill>
                  <a:srgbClr val="2E2E38"/>
                </a:solidFill>
                <a:latin typeface="Arial"/>
              </a:rPr>
              <a:t>o</a:t>
            </a:r>
            <a:r>
              <a:rPr lang="en-US" sz="1400" b="1" spc="-15" dirty="0">
                <a:solidFill>
                  <a:srgbClr val="2E2E38"/>
                </a:solidFill>
                <a:latin typeface="Arial"/>
              </a:rPr>
              <a:t> </a:t>
            </a:r>
            <a:r>
              <a:rPr lang="en-US" sz="1400" b="1" dirty="0">
                <a:solidFill>
                  <a:srgbClr val="2E2E38"/>
                </a:solidFill>
                <a:latin typeface="Arial"/>
              </a:rPr>
              <a:t>5%.</a:t>
            </a:r>
          </a:p>
          <a:p>
            <a:pPr marL="360363" indent="-285750">
              <a:buFont typeface="Arial" panose="020B0604020202020204" pitchFamily="34" charset="0"/>
              <a:buChar char="►"/>
            </a:pPr>
            <a:r>
              <a:rPr lang="en-US" sz="1400" b="1" dirty="0">
                <a:solidFill>
                  <a:srgbClr val="2E2E38"/>
                </a:solidFill>
                <a:latin typeface="Arial"/>
              </a:rPr>
              <a:t>Global </a:t>
            </a:r>
            <a:r>
              <a:rPr lang="en-US" sz="1400" b="1" spc="-144" dirty="0">
                <a:solidFill>
                  <a:srgbClr val="2E2E38"/>
                </a:solidFill>
                <a:latin typeface="Arial"/>
              </a:rPr>
              <a:t>F</a:t>
            </a:r>
            <a:r>
              <a:rPr lang="en-US" sz="1400" b="1" dirty="0">
                <a:solidFill>
                  <a:srgbClr val="2E2E38"/>
                </a:solidFill>
                <a:latin typeface="Arial"/>
              </a:rPr>
              <a:t>ac</a:t>
            </a:r>
            <a:r>
              <a:rPr lang="en-US" sz="1400" b="1" spc="-25" dirty="0">
                <a:solidFill>
                  <a:srgbClr val="2E2E38"/>
                </a:solidFill>
                <a:latin typeface="Arial"/>
              </a:rPr>
              <a:t>t</a:t>
            </a:r>
            <a:r>
              <a:rPr lang="en-US" sz="1400" b="1" dirty="0">
                <a:solidFill>
                  <a:srgbClr val="2E2E38"/>
                </a:solidFill>
                <a:latin typeface="Arial"/>
              </a:rPr>
              <a:t>o</a:t>
            </a:r>
            <a:r>
              <a:rPr lang="en-US" sz="1400" b="1" spc="-19" dirty="0">
                <a:solidFill>
                  <a:srgbClr val="2E2E38"/>
                </a:solidFill>
                <a:latin typeface="Arial"/>
              </a:rPr>
              <a:t>r</a:t>
            </a:r>
            <a:r>
              <a:rPr lang="en-US" sz="1400" b="1" dirty="0">
                <a:solidFill>
                  <a:srgbClr val="2E2E38"/>
                </a:solidFill>
                <a:latin typeface="Arial"/>
              </a:rPr>
              <a:t>s</a:t>
            </a:r>
            <a:r>
              <a:rPr lang="en-US" sz="1400" b="1" spc="-16" dirty="0">
                <a:solidFill>
                  <a:srgbClr val="2E2E38"/>
                </a:solidFill>
                <a:latin typeface="Arial"/>
              </a:rPr>
              <a:t> </a:t>
            </a:r>
            <a:r>
              <a:rPr lang="en-US" sz="1400" b="1" spc="374" dirty="0">
                <a:solidFill>
                  <a:srgbClr val="2E2E38"/>
                </a:solidFill>
                <a:latin typeface="Arial"/>
              </a:rPr>
              <a:t>–</a:t>
            </a:r>
            <a:r>
              <a:rPr lang="en-US" sz="1400" dirty="0">
                <a:solidFill>
                  <a:srgbClr val="2E2E38"/>
                </a:solidFill>
                <a:latin typeface="Arial"/>
              </a:rPr>
              <a:t>Glo</a:t>
            </a:r>
            <a:r>
              <a:rPr lang="en-US" sz="1400" spc="-19" dirty="0">
                <a:solidFill>
                  <a:srgbClr val="2E2E38"/>
                </a:solidFill>
                <a:latin typeface="Arial"/>
              </a:rPr>
              <a:t>b</a:t>
            </a:r>
            <a:r>
              <a:rPr lang="en-US" sz="1400" dirty="0">
                <a:solidFill>
                  <a:srgbClr val="2E2E38"/>
                </a:solidFill>
                <a:latin typeface="Arial"/>
              </a:rPr>
              <a:t>al Sl</a:t>
            </a:r>
            <a:r>
              <a:rPr lang="en-US" sz="1400" spc="-26" dirty="0">
                <a:solidFill>
                  <a:srgbClr val="2E2E38"/>
                </a:solidFill>
                <a:latin typeface="Arial"/>
              </a:rPr>
              <a:t>o</a:t>
            </a:r>
            <a:r>
              <a:rPr lang="en-US" sz="1400" dirty="0">
                <a:solidFill>
                  <a:srgbClr val="2E2E38"/>
                </a:solidFill>
                <a:latin typeface="Arial"/>
              </a:rPr>
              <a:t>w d</a:t>
            </a:r>
            <a:r>
              <a:rPr lang="en-US" sz="1400" spc="-26" dirty="0">
                <a:solidFill>
                  <a:srgbClr val="2E2E38"/>
                </a:solidFill>
                <a:latin typeface="Arial"/>
              </a:rPr>
              <a:t>o</a:t>
            </a:r>
            <a:r>
              <a:rPr lang="en-US" sz="1400" dirty="0">
                <a:solidFill>
                  <a:srgbClr val="2E2E38"/>
                </a:solidFill>
                <a:latin typeface="Arial"/>
              </a:rPr>
              <a:t>wn, US – China</a:t>
            </a:r>
            <a:r>
              <a:rPr lang="en-US" sz="1400" spc="-18" dirty="0">
                <a:solidFill>
                  <a:srgbClr val="2E2E38"/>
                </a:solidFill>
                <a:latin typeface="Arial"/>
              </a:rPr>
              <a:t> </a:t>
            </a:r>
            <a:r>
              <a:rPr lang="en-US" sz="1400" spc="-117" dirty="0">
                <a:solidFill>
                  <a:srgbClr val="2E2E38"/>
                </a:solidFill>
                <a:latin typeface="Arial"/>
              </a:rPr>
              <a:t>T</a:t>
            </a:r>
            <a:r>
              <a:rPr lang="en-US" sz="1400" spc="-43" dirty="0">
                <a:solidFill>
                  <a:srgbClr val="2E2E38"/>
                </a:solidFill>
                <a:latin typeface="Arial"/>
              </a:rPr>
              <a:t>r</a:t>
            </a:r>
            <a:r>
              <a:rPr lang="en-US" sz="1400" dirty="0">
                <a:solidFill>
                  <a:srgbClr val="2E2E38"/>
                </a:solidFill>
                <a:latin typeface="Arial"/>
              </a:rPr>
              <a:t>ade </a:t>
            </a:r>
            <a:r>
              <a:rPr lang="en-US" sz="1400" spc="-61" dirty="0">
                <a:solidFill>
                  <a:srgbClr val="2E2E38"/>
                </a:solidFill>
                <a:latin typeface="Arial"/>
              </a:rPr>
              <a:t>W</a:t>
            </a:r>
            <a:r>
              <a:rPr lang="en-US" sz="1400" dirty="0">
                <a:solidFill>
                  <a:srgbClr val="2E2E38"/>
                </a:solidFill>
                <a:latin typeface="Arial"/>
              </a:rPr>
              <a:t>a</a:t>
            </a:r>
            <a:r>
              <a:rPr lang="en-US" sz="1400" spc="-175" dirty="0">
                <a:solidFill>
                  <a:srgbClr val="2E2E38"/>
                </a:solidFill>
                <a:latin typeface="Arial"/>
              </a:rPr>
              <a:t>r</a:t>
            </a:r>
            <a:r>
              <a:rPr lang="en-US" sz="1400" dirty="0">
                <a:solidFill>
                  <a:srgbClr val="2E2E38"/>
                </a:solidFill>
                <a:latin typeface="Arial"/>
              </a:rPr>
              <a:t>, B</a:t>
            </a:r>
            <a:r>
              <a:rPr lang="en-US" sz="1400" spc="-33" dirty="0">
                <a:solidFill>
                  <a:srgbClr val="2E2E38"/>
                </a:solidFill>
                <a:latin typeface="Arial"/>
              </a:rPr>
              <a:t>r</a:t>
            </a:r>
            <a:r>
              <a:rPr lang="en-US" sz="1400" spc="-37" dirty="0">
                <a:solidFill>
                  <a:srgbClr val="2E2E38"/>
                </a:solidFill>
                <a:latin typeface="Arial"/>
              </a:rPr>
              <a:t>e</a:t>
            </a:r>
            <a:r>
              <a:rPr lang="en-US" sz="1400" dirty="0">
                <a:solidFill>
                  <a:srgbClr val="2E2E38"/>
                </a:solidFill>
                <a:latin typeface="Arial"/>
              </a:rPr>
              <a:t>xit</a:t>
            </a:r>
            <a:r>
              <a:rPr lang="en-US" sz="1400" spc="-15" dirty="0">
                <a:solidFill>
                  <a:srgbClr val="2E2E38"/>
                </a:solidFill>
                <a:latin typeface="Arial"/>
              </a:rPr>
              <a:t> </a:t>
            </a:r>
            <a:r>
              <a:rPr lang="en-US" sz="1400" spc="-14" dirty="0">
                <a:solidFill>
                  <a:srgbClr val="2E2E38"/>
                </a:solidFill>
                <a:latin typeface="Arial"/>
              </a:rPr>
              <a:t>e</a:t>
            </a:r>
            <a:r>
              <a:rPr lang="en-US" sz="1400" spc="-18" dirty="0">
                <a:solidFill>
                  <a:srgbClr val="2E2E38"/>
                </a:solidFill>
                <a:latin typeface="Arial"/>
              </a:rPr>
              <a:t>t</a:t>
            </a:r>
            <a:r>
              <a:rPr lang="en-US" sz="1400" dirty="0">
                <a:solidFill>
                  <a:srgbClr val="2E2E38"/>
                </a:solidFill>
                <a:latin typeface="Arial"/>
              </a:rPr>
              <a:t>c.</a:t>
            </a:r>
          </a:p>
          <a:p>
            <a:pPr marL="360363" indent="-285750">
              <a:buFont typeface="Arial" panose="020B0604020202020204" pitchFamily="34" charset="0"/>
              <a:buChar char="►"/>
            </a:pPr>
            <a:r>
              <a:rPr lang="en-US" sz="1400" b="1" dirty="0">
                <a:solidFill>
                  <a:srgbClr val="2E2E38"/>
                </a:solidFill>
                <a:latin typeface="Arial"/>
              </a:rPr>
              <a:t>Dome</a:t>
            </a:r>
            <a:r>
              <a:rPr lang="en-US" sz="1400" b="1" spc="-16" dirty="0">
                <a:solidFill>
                  <a:srgbClr val="2E2E38"/>
                </a:solidFill>
                <a:latin typeface="Arial"/>
              </a:rPr>
              <a:t>s</a:t>
            </a:r>
            <a:r>
              <a:rPr lang="en-US" sz="1400" b="1" dirty="0">
                <a:solidFill>
                  <a:srgbClr val="2E2E38"/>
                </a:solidFill>
                <a:latin typeface="Arial"/>
              </a:rPr>
              <a:t>tic</a:t>
            </a:r>
            <a:r>
              <a:rPr lang="en-US" sz="1400" b="1" spc="-33" dirty="0">
                <a:solidFill>
                  <a:srgbClr val="2E2E38"/>
                </a:solidFill>
                <a:latin typeface="Arial"/>
              </a:rPr>
              <a:t> </a:t>
            </a:r>
            <a:r>
              <a:rPr lang="en-US" sz="1400" b="1" spc="-144" dirty="0">
                <a:solidFill>
                  <a:srgbClr val="2E2E38"/>
                </a:solidFill>
                <a:latin typeface="Arial"/>
              </a:rPr>
              <a:t>F</a:t>
            </a:r>
            <a:r>
              <a:rPr lang="en-US" sz="1400" b="1" dirty="0">
                <a:solidFill>
                  <a:srgbClr val="2E2E38"/>
                </a:solidFill>
                <a:latin typeface="Arial"/>
              </a:rPr>
              <a:t>ac</a:t>
            </a:r>
            <a:r>
              <a:rPr lang="en-US" sz="1400" b="1" spc="-25" dirty="0">
                <a:solidFill>
                  <a:srgbClr val="2E2E38"/>
                </a:solidFill>
                <a:latin typeface="Arial"/>
              </a:rPr>
              <a:t>t</a:t>
            </a:r>
            <a:r>
              <a:rPr lang="en-US" sz="1400" b="1" dirty="0">
                <a:solidFill>
                  <a:srgbClr val="2E2E38"/>
                </a:solidFill>
                <a:latin typeface="Arial"/>
              </a:rPr>
              <a:t>o</a:t>
            </a:r>
            <a:r>
              <a:rPr lang="en-US" sz="1400" b="1" spc="-19" dirty="0">
                <a:solidFill>
                  <a:srgbClr val="2E2E38"/>
                </a:solidFill>
                <a:latin typeface="Arial"/>
              </a:rPr>
              <a:t>r</a:t>
            </a:r>
            <a:r>
              <a:rPr lang="en-US" sz="1400" b="1" dirty="0">
                <a:solidFill>
                  <a:srgbClr val="2E2E38"/>
                </a:solidFill>
                <a:latin typeface="Arial"/>
              </a:rPr>
              <a:t>s</a:t>
            </a:r>
            <a:r>
              <a:rPr lang="en-US" sz="1400" b="1" spc="-15" dirty="0">
                <a:solidFill>
                  <a:srgbClr val="2E2E38"/>
                </a:solidFill>
                <a:latin typeface="Arial"/>
              </a:rPr>
              <a:t> </a:t>
            </a:r>
            <a:r>
              <a:rPr lang="en-US" sz="1400" b="1" spc="386" dirty="0">
                <a:solidFill>
                  <a:srgbClr val="2E2E38"/>
                </a:solidFill>
                <a:latin typeface="Arial"/>
              </a:rPr>
              <a:t>–</a:t>
            </a:r>
            <a:r>
              <a:rPr lang="en-US" sz="1400" spc="-49" dirty="0">
                <a:solidFill>
                  <a:srgbClr val="2E2E38"/>
                </a:solidFill>
                <a:latin typeface="Arial"/>
              </a:rPr>
              <a:t>W</a:t>
            </a:r>
            <a:r>
              <a:rPr lang="en-US" sz="1400" spc="-14" dirty="0">
                <a:solidFill>
                  <a:srgbClr val="2E2E38"/>
                </a:solidFill>
                <a:latin typeface="Arial"/>
              </a:rPr>
              <a:t>e</a:t>
            </a:r>
            <a:r>
              <a:rPr lang="en-US" sz="1400" dirty="0">
                <a:solidFill>
                  <a:srgbClr val="2E2E38"/>
                </a:solidFill>
                <a:latin typeface="Arial"/>
              </a:rPr>
              <a:t>ak</a:t>
            </a:r>
            <a:r>
              <a:rPr lang="en-US" sz="1400" spc="-18" dirty="0">
                <a:solidFill>
                  <a:srgbClr val="2E2E38"/>
                </a:solidFill>
                <a:latin typeface="Arial"/>
              </a:rPr>
              <a:t> </a:t>
            </a:r>
            <a:r>
              <a:rPr lang="en-US" sz="1400" dirty="0">
                <a:solidFill>
                  <a:srgbClr val="2E2E38"/>
                </a:solidFill>
                <a:latin typeface="Arial"/>
              </a:rPr>
              <a:t>dom</a:t>
            </a:r>
            <a:r>
              <a:rPr lang="en-US" sz="1400" spc="-14" dirty="0">
                <a:solidFill>
                  <a:srgbClr val="2E2E38"/>
                </a:solidFill>
                <a:latin typeface="Arial"/>
              </a:rPr>
              <a:t>e</a:t>
            </a:r>
            <a:r>
              <a:rPr lang="en-US" sz="1400" dirty="0">
                <a:solidFill>
                  <a:srgbClr val="2E2E38"/>
                </a:solidFill>
                <a:latin typeface="Arial"/>
              </a:rPr>
              <a:t>stic </a:t>
            </a:r>
            <a:r>
              <a:rPr lang="en-US" sz="1400" spc="-22" dirty="0">
                <a:solidFill>
                  <a:srgbClr val="2E2E38"/>
                </a:solidFill>
                <a:latin typeface="Arial"/>
              </a:rPr>
              <a:t>c</a:t>
            </a:r>
            <a:r>
              <a:rPr lang="en-US" sz="1400" dirty="0">
                <a:solidFill>
                  <a:srgbClr val="2E2E38"/>
                </a:solidFill>
                <a:latin typeface="Arial"/>
              </a:rPr>
              <a:t>onsum</a:t>
            </a:r>
            <a:r>
              <a:rPr lang="en-US" sz="1400" spc="-16" dirty="0">
                <a:solidFill>
                  <a:srgbClr val="2E2E38"/>
                </a:solidFill>
                <a:latin typeface="Arial"/>
              </a:rPr>
              <a:t>p</a:t>
            </a:r>
            <a:r>
              <a:rPr lang="en-US" sz="1400" dirty="0">
                <a:solidFill>
                  <a:srgbClr val="2E2E38"/>
                </a:solidFill>
                <a:latin typeface="Arial"/>
              </a:rPr>
              <a:t>tion,</a:t>
            </a:r>
            <a:r>
              <a:rPr lang="en-US" sz="1400" spc="-29" dirty="0">
                <a:solidFill>
                  <a:srgbClr val="2E2E38"/>
                </a:solidFill>
                <a:latin typeface="Arial"/>
              </a:rPr>
              <a:t> </a:t>
            </a:r>
            <a:r>
              <a:rPr lang="en-US" sz="1400" dirty="0">
                <a:solidFill>
                  <a:srgbClr val="2E2E38"/>
                </a:solidFill>
                <a:latin typeface="Arial"/>
              </a:rPr>
              <a:t>financial</a:t>
            </a:r>
            <a:r>
              <a:rPr lang="en-US" sz="1400" spc="-16" dirty="0">
                <a:solidFill>
                  <a:srgbClr val="2E2E38"/>
                </a:solidFill>
                <a:latin typeface="Arial"/>
              </a:rPr>
              <a:t> </a:t>
            </a:r>
            <a:r>
              <a:rPr lang="en-US" sz="1400" dirty="0">
                <a:solidFill>
                  <a:srgbClr val="2E2E38"/>
                </a:solidFill>
                <a:latin typeface="Arial"/>
              </a:rPr>
              <a:t>sec</a:t>
            </a:r>
            <a:r>
              <a:rPr lang="en-US" sz="1400" spc="-19" dirty="0">
                <a:solidFill>
                  <a:srgbClr val="2E2E38"/>
                </a:solidFill>
                <a:latin typeface="Arial"/>
              </a:rPr>
              <a:t>t</a:t>
            </a:r>
            <a:r>
              <a:rPr lang="en-US" sz="1400" dirty="0">
                <a:solidFill>
                  <a:srgbClr val="2E2E38"/>
                </a:solidFill>
                <a:latin typeface="Arial"/>
              </a:rPr>
              <a:t>or h</a:t>
            </a:r>
            <a:r>
              <a:rPr lang="en-US" sz="1400" spc="-18" dirty="0">
                <a:solidFill>
                  <a:srgbClr val="2E2E38"/>
                </a:solidFill>
                <a:latin typeface="Arial"/>
              </a:rPr>
              <a:t>e</a:t>
            </a:r>
            <a:r>
              <a:rPr lang="en-US" sz="1400" dirty="0">
                <a:solidFill>
                  <a:srgbClr val="2E2E38"/>
                </a:solidFill>
                <a:latin typeface="Arial"/>
              </a:rPr>
              <a:t>alth</a:t>
            </a:r>
            <a:r>
              <a:rPr lang="en-US" sz="1400" spc="-44" dirty="0">
                <a:solidFill>
                  <a:srgbClr val="2E2E38"/>
                </a:solidFill>
                <a:latin typeface="Arial"/>
              </a:rPr>
              <a:t> </a:t>
            </a:r>
            <a:r>
              <a:rPr lang="en-US" sz="1400" spc="-14" dirty="0">
                <a:solidFill>
                  <a:srgbClr val="2E2E38"/>
                </a:solidFill>
                <a:latin typeface="Arial"/>
              </a:rPr>
              <a:t>e</a:t>
            </a:r>
            <a:r>
              <a:rPr lang="en-US" sz="1400" spc="-18" dirty="0">
                <a:solidFill>
                  <a:srgbClr val="2E2E38"/>
                </a:solidFill>
                <a:latin typeface="Arial"/>
              </a:rPr>
              <a:t>t</a:t>
            </a:r>
            <a:r>
              <a:rPr lang="en-US" sz="1400" dirty="0">
                <a:solidFill>
                  <a:srgbClr val="2E2E38"/>
                </a:solidFill>
                <a:latin typeface="Arial"/>
              </a:rPr>
              <a:t>c.</a:t>
            </a:r>
          </a:p>
        </p:txBody>
      </p:sp>
      <p:sp>
        <p:nvSpPr>
          <p:cNvPr id="33" name="Rectangle 32">
            <a:extLst>
              <a:ext uri="{FF2B5EF4-FFF2-40B4-BE49-F238E27FC236}">
                <a16:creationId xmlns:a16="http://schemas.microsoft.com/office/drawing/2014/main" id="{11FA6C95-B195-493D-8494-68B12B34B2AB}"/>
              </a:ext>
            </a:extLst>
          </p:cNvPr>
          <p:cNvSpPr/>
          <p:nvPr/>
        </p:nvSpPr>
        <p:spPr>
          <a:xfrm>
            <a:off x="703731" y="5175976"/>
            <a:ext cx="10555393" cy="523220"/>
          </a:xfrm>
          <a:prstGeom prst="rect">
            <a:avLst/>
          </a:prstGeom>
          <a:solidFill>
            <a:srgbClr val="FFC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square">
            <a:spAutoFit/>
          </a:bodyPr>
          <a:lstStyle/>
          <a:p>
            <a:pPr algn="ctr"/>
            <a:r>
              <a:rPr lang="en-IN" sz="1400" b="1" dirty="0">
                <a:solidFill>
                  <a:srgbClr val="000000"/>
                </a:solidFill>
                <a:latin typeface="Arial"/>
              </a:rPr>
              <a:t>The Country requires some massive regulatory and tax reforms to be considered as a preferred destination in terms of ease of doing business </a:t>
            </a:r>
          </a:p>
        </p:txBody>
      </p:sp>
      <p:sp>
        <p:nvSpPr>
          <p:cNvPr id="34" name="Rectangle 208">
            <a:extLst>
              <a:ext uri="{FF2B5EF4-FFF2-40B4-BE49-F238E27FC236}">
                <a16:creationId xmlns:a16="http://schemas.microsoft.com/office/drawing/2014/main" id="{F9D4436C-0640-4821-8B2C-53ED9A0C7436}"/>
              </a:ext>
            </a:extLst>
          </p:cNvPr>
          <p:cNvSpPr/>
          <p:nvPr/>
        </p:nvSpPr>
        <p:spPr>
          <a:xfrm>
            <a:off x="700558" y="5933037"/>
            <a:ext cx="9247006" cy="153568"/>
          </a:xfrm>
          <a:prstGeom prst="rect">
            <a:avLst/>
          </a:prstGeom>
        </p:spPr>
        <p:txBody>
          <a:bodyPr wrap="square" lIns="0" tIns="0" rIns="0" bIns="0">
            <a:spAutoFit/>
          </a:bodyPr>
          <a:lstStyle/>
          <a:p>
            <a:r>
              <a:rPr lang="en-US" sz="998" i="1" dirty="0">
                <a:solidFill>
                  <a:srgbClr val="2E2E38"/>
                </a:solidFill>
                <a:latin typeface="EYInterstate-LightItalic"/>
              </a:rPr>
              <a:t># Source:</a:t>
            </a:r>
            <a:r>
              <a:rPr lang="en-US" sz="998" i="1" spc="-24" dirty="0">
                <a:solidFill>
                  <a:srgbClr val="2E2E38"/>
                </a:solidFill>
                <a:latin typeface="EYInterstate-LightItalic"/>
              </a:rPr>
              <a:t> </a:t>
            </a:r>
            <a:r>
              <a:rPr lang="en-US" sz="998" i="1" dirty="0">
                <a:solidFill>
                  <a:srgbClr val="2E2E38"/>
                </a:solidFill>
                <a:latin typeface="EYInterstate-LightItalic"/>
              </a:rPr>
              <a:t>Economy Watch </a:t>
            </a:r>
            <a:r>
              <a:rPr lang="en-US" sz="998" i="1" spc="254" dirty="0">
                <a:solidFill>
                  <a:srgbClr val="2E2E38"/>
                </a:solidFill>
                <a:latin typeface="EYInterstate-LightItalic"/>
              </a:rPr>
              <a:t>-</a:t>
            </a:r>
            <a:r>
              <a:rPr lang="en-US" sz="998" i="1" dirty="0">
                <a:solidFill>
                  <a:srgbClr val="2E2E38"/>
                </a:solidFill>
                <a:latin typeface="EYInterstate-LightItalic"/>
              </a:rPr>
              <a:t>Monitoring</a:t>
            </a:r>
            <a:r>
              <a:rPr lang="en-US" sz="998" i="1" spc="-17" dirty="0">
                <a:solidFill>
                  <a:srgbClr val="2E2E38"/>
                </a:solidFill>
                <a:latin typeface="EYInterstate-LightItalic"/>
              </a:rPr>
              <a:t> </a:t>
            </a:r>
            <a:r>
              <a:rPr lang="en-US" sz="998" i="1" dirty="0">
                <a:solidFill>
                  <a:srgbClr val="2E2E38"/>
                </a:solidFill>
                <a:latin typeface="EYInterstate-LightItalic"/>
              </a:rPr>
              <a:t>India’s macro-fiscal </a:t>
            </a:r>
            <a:r>
              <a:rPr lang="en-US" sz="996" i="1" dirty="0">
                <a:solidFill>
                  <a:srgbClr val="2E2E38"/>
                </a:solidFill>
                <a:latin typeface="EYInterstate-LightItalic"/>
              </a:rPr>
              <a:t>performance</a:t>
            </a:r>
            <a:r>
              <a:rPr lang="en-US" sz="996" i="1" spc="-26" dirty="0">
                <a:solidFill>
                  <a:srgbClr val="2E2E38"/>
                </a:solidFill>
                <a:latin typeface="EYInterstate-LightItalic"/>
              </a:rPr>
              <a:t> </a:t>
            </a:r>
            <a:r>
              <a:rPr lang="en-US" sz="996" i="1" dirty="0">
                <a:solidFill>
                  <a:srgbClr val="2E2E38"/>
                </a:solidFill>
                <a:latin typeface="EYInterstate-LightItalic"/>
              </a:rPr>
              <a:t>September</a:t>
            </a:r>
            <a:r>
              <a:rPr lang="en-US" sz="996" i="1" spc="-14" dirty="0">
                <a:solidFill>
                  <a:srgbClr val="2E2E38"/>
                </a:solidFill>
                <a:latin typeface="EYInterstate-LightItalic"/>
              </a:rPr>
              <a:t> </a:t>
            </a:r>
            <a:r>
              <a:rPr lang="en-US" sz="996" i="1" dirty="0">
                <a:solidFill>
                  <a:srgbClr val="2E2E38"/>
                </a:solidFill>
                <a:latin typeface="EYInterstate-LightItalic"/>
              </a:rPr>
              <a:t>2019 (Prepared</a:t>
            </a:r>
            <a:r>
              <a:rPr lang="en-US" sz="996" i="1" spc="-27" dirty="0">
                <a:solidFill>
                  <a:srgbClr val="2E2E38"/>
                </a:solidFill>
                <a:latin typeface="EYInterstate-LightItalic"/>
              </a:rPr>
              <a:t> </a:t>
            </a:r>
            <a:r>
              <a:rPr lang="en-US" sz="996" i="1" dirty="0">
                <a:solidFill>
                  <a:srgbClr val="2E2E38"/>
                </a:solidFill>
                <a:latin typeface="EYInterstate-LightItalic"/>
              </a:rPr>
              <a:t>by Macro-fiscal Unit, Policy</a:t>
            </a:r>
            <a:r>
              <a:rPr lang="en-US" sz="996" i="1" spc="-14" dirty="0">
                <a:solidFill>
                  <a:srgbClr val="2E2E38"/>
                </a:solidFill>
                <a:latin typeface="EYInterstate-LightItalic"/>
              </a:rPr>
              <a:t> </a:t>
            </a:r>
            <a:r>
              <a:rPr lang="en-US" sz="996" i="1" dirty="0">
                <a:solidFill>
                  <a:srgbClr val="2E2E38"/>
                </a:solidFill>
                <a:latin typeface="EYInterstate-LightItalic"/>
              </a:rPr>
              <a:t>Advisory</a:t>
            </a:r>
            <a:r>
              <a:rPr lang="en-US" sz="996" i="1" spc="-14" dirty="0">
                <a:solidFill>
                  <a:srgbClr val="2E2E38"/>
                </a:solidFill>
                <a:latin typeface="EYInterstate-LightItalic"/>
              </a:rPr>
              <a:t> </a:t>
            </a:r>
            <a:r>
              <a:rPr lang="en-US" sz="996" i="1" dirty="0">
                <a:solidFill>
                  <a:srgbClr val="2E2E38"/>
                </a:solidFill>
                <a:latin typeface="EYInterstate-LightItalic"/>
              </a:rPr>
              <a:t>Group,</a:t>
            </a:r>
            <a:r>
              <a:rPr lang="en-US" sz="996" i="1" spc="-12" dirty="0">
                <a:solidFill>
                  <a:srgbClr val="2E2E38"/>
                </a:solidFill>
                <a:latin typeface="EYInterstate-LightItalic"/>
              </a:rPr>
              <a:t> </a:t>
            </a:r>
            <a:r>
              <a:rPr lang="en-US" sz="996" i="1" dirty="0">
                <a:solidFill>
                  <a:srgbClr val="2E2E38"/>
                </a:solidFill>
                <a:latin typeface="EYInterstate-LightItalic"/>
              </a:rPr>
              <a:t>EY India)</a:t>
            </a:r>
          </a:p>
        </p:txBody>
      </p:sp>
    </p:spTree>
    <p:extLst>
      <p:ext uri="{BB962C8B-B14F-4D97-AF65-F5344CB8AC3E}">
        <p14:creationId xmlns:p14="http://schemas.microsoft.com/office/powerpoint/2010/main" val="980151812"/>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3" name="Title 1">
            <a:extLst>
              <a:ext uri="{FF2B5EF4-FFF2-40B4-BE49-F238E27FC236}">
                <a16:creationId xmlns:a16="http://schemas.microsoft.com/office/drawing/2014/main" id="{7461CB67-1561-4BA2-A035-43ACBDD3C3C1}"/>
              </a:ext>
            </a:extLst>
          </p:cNvPr>
          <p:cNvSpPr txBox="1">
            <a:spLocks/>
          </p:cNvSpPr>
          <p:nvPr/>
        </p:nvSpPr>
        <p:spPr>
          <a:xfrm>
            <a:off x="599778" y="324382"/>
            <a:ext cx="10861293" cy="573949"/>
          </a:xfrm>
          <a:prstGeom prst="rect">
            <a:avLst/>
          </a:prstGeom>
        </p:spPr>
        <p:txBody>
          <a:bodyPr vert="horz" lIns="0" tIns="0" rIns="0" bIns="0" rtlCol="0" anchor="t"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sz="2800" b="1" i="0" u="none" strike="noStrike" kern="1200" cap="none" spc="0" normalizeH="0" baseline="0" noProof="0" dirty="0">
                <a:ln>
                  <a:noFill/>
                </a:ln>
                <a:solidFill>
                  <a:srgbClr val="2E2E38"/>
                </a:solidFill>
                <a:effectLst/>
                <a:uLnTx/>
                <a:uFillTx/>
                <a:latin typeface="Arial" panose="020B0604020202020204" pitchFamily="34" charset="0"/>
              </a:rPr>
              <a:t>Initiatives by the Central Government</a:t>
            </a:r>
            <a:endParaRPr kumimoji="0" lang="en-IN" sz="2800" b="1" i="1" u="none" strike="noStrike" kern="1200" cap="none" spc="0" normalizeH="0" baseline="0" noProof="0" dirty="0">
              <a:ln>
                <a:noFill/>
              </a:ln>
              <a:solidFill>
                <a:srgbClr val="2E2E38"/>
              </a:solidFill>
              <a:effectLst/>
              <a:uLnTx/>
              <a:uFillTx/>
              <a:latin typeface="Arial" panose="020B0604020202020204" pitchFamily="34" charset="0"/>
            </a:endParaRPr>
          </a:p>
        </p:txBody>
      </p:sp>
      <p:sp>
        <p:nvSpPr>
          <p:cNvPr id="14" name="Rectangle 13">
            <a:extLst>
              <a:ext uri="{FF2B5EF4-FFF2-40B4-BE49-F238E27FC236}">
                <a16:creationId xmlns:a16="http://schemas.microsoft.com/office/drawing/2014/main" id="{518AA061-77F8-4C60-82A1-B09D822A3D69}"/>
              </a:ext>
            </a:extLst>
          </p:cNvPr>
          <p:cNvSpPr/>
          <p:nvPr/>
        </p:nvSpPr>
        <p:spPr>
          <a:xfrm>
            <a:off x="915984" y="1623212"/>
            <a:ext cx="1567028" cy="3609748"/>
          </a:xfrm>
          <a:prstGeom prst="rect">
            <a:avLst/>
          </a:prstGeom>
          <a:solidFill>
            <a:srgbClr val="646464">
              <a:lumMod val="75000"/>
            </a:srgbClr>
          </a:solidFill>
          <a:ln w="9525" cap="flat" cmpd="sng" algn="ctr">
            <a:noFill/>
            <a:prstDash val="solid"/>
          </a:ln>
          <a:effectLst/>
        </p:spPr>
        <p:txBody>
          <a:bodyPr rtlCol="0" anchor="t" anchorCtr="0"/>
          <a:lstStyle/>
          <a:p>
            <a:pPr marL="0" marR="0" lvl="0" indent="0" algn="ctr" defTabSz="685434" rtl="0" eaLnBrk="1" fontAlgn="auto" latinLnBrk="0" hangingPunct="1">
              <a:lnSpc>
                <a:spcPct val="100000"/>
              </a:lnSpc>
              <a:spcBef>
                <a:spcPts val="0"/>
              </a:spcBef>
              <a:spcAft>
                <a:spcPts val="0"/>
              </a:spcAft>
              <a:buClrTx/>
              <a:buSzTx/>
              <a:buFontTx/>
              <a:buNone/>
              <a:tabLst/>
              <a:defRPr/>
            </a:pPr>
            <a:endParaRPr kumimoji="0" lang="en-IN"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 name="Rectangle 14">
            <a:extLst>
              <a:ext uri="{FF2B5EF4-FFF2-40B4-BE49-F238E27FC236}">
                <a16:creationId xmlns:a16="http://schemas.microsoft.com/office/drawing/2014/main" id="{DE674672-0A22-496A-BAC1-27A0F13B080C}"/>
              </a:ext>
            </a:extLst>
          </p:cNvPr>
          <p:cNvSpPr/>
          <p:nvPr/>
        </p:nvSpPr>
        <p:spPr>
          <a:xfrm>
            <a:off x="4458444" y="1613348"/>
            <a:ext cx="1608602" cy="3593577"/>
          </a:xfrm>
          <a:prstGeom prst="rect">
            <a:avLst/>
          </a:prstGeom>
          <a:solidFill>
            <a:srgbClr val="646464">
              <a:lumMod val="75000"/>
            </a:srgbClr>
          </a:solidFill>
          <a:ln w="9525" cap="flat" cmpd="sng" algn="ctr">
            <a:noFill/>
            <a:prstDash val="solid"/>
          </a:ln>
          <a:effectLst/>
        </p:spPr>
        <p:txBody>
          <a:bodyPr rtlCol="0" anchor="t" anchorCtr="0"/>
          <a:lstStyle/>
          <a:p>
            <a:pPr marL="0" marR="0" lvl="0" indent="0" algn="ctr" defTabSz="685434" rtl="0" eaLnBrk="1" fontAlgn="auto" latinLnBrk="0" hangingPunct="1">
              <a:lnSpc>
                <a:spcPct val="100000"/>
              </a:lnSpc>
              <a:spcBef>
                <a:spcPts val="0"/>
              </a:spcBef>
              <a:spcAft>
                <a:spcPts val="0"/>
              </a:spcAft>
              <a:buClrTx/>
              <a:buSzTx/>
              <a:buFontTx/>
              <a:buNone/>
              <a:tabLst/>
              <a:defRPr/>
            </a:pPr>
            <a:endParaRPr kumimoji="0" lang="en-IN"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 name="Rectangle 15">
            <a:extLst>
              <a:ext uri="{FF2B5EF4-FFF2-40B4-BE49-F238E27FC236}">
                <a16:creationId xmlns:a16="http://schemas.microsoft.com/office/drawing/2014/main" id="{B9AEDE5C-EE26-4B57-9096-99D0D478159B}"/>
              </a:ext>
            </a:extLst>
          </p:cNvPr>
          <p:cNvSpPr/>
          <p:nvPr/>
        </p:nvSpPr>
        <p:spPr>
          <a:xfrm>
            <a:off x="6220777" y="1593294"/>
            <a:ext cx="1604132" cy="3593789"/>
          </a:xfrm>
          <a:prstGeom prst="rect">
            <a:avLst/>
          </a:prstGeom>
          <a:solidFill>
            <a:srgbClr val="646464">
              <a:lumMod val="75000"/>
            </a:srgbClr>
          </a:solidFill>
          <a:ln w="9525" cap="flat" cmpd="sng" algn="ctr">
            <a:noFill/>
            <a:prstDash val="solid"/>
          </a:ln>
          <a:effectLst/>
        </p:spPr>
        <p:txBody>
          <a:bodyPr rtlCol="0" anchor="t" anchorCtr="0"/>
          <a:lstStyle/>
          <a:p>
            <a:pPr marL="0" marR="0" lvl="0" indent="0" algn="ctr" defTabSz="685434" rtl="0" eaLnBrk="1" fontAlgn="auto" latinLnBrk="0" hangingPunct="1">
              <a:lnSpc>
                <a:spcPct val="100000"/>
              </a:lnSpc>
              <a:spcBef>
                <a:spcPts val="0"/>
              </a:spcBef>
              <a:spcAft>
                <a:spcPts val="0"/>
              </a:spcAft>
              <a:buClrTx/>
              <a:buSzTx/>
              <a:buFontTx/>
              <a:buNone/>
              <a:tabLst/>
              <a:defRPr/>
            </a:pPr>
            <a:endParaRPr kumimoji="0" lang="en-IN"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 name="Rectangle 16">
            <a:extLst>
              <a:ext uri="{FF2B5EF4-FFF2-40B4-BE49-F238E27FC236}">
                <a16:creationId xmlns:a16="http://schemas.microsoft.com/office/drawing/2014/main" id="{7E725260-FCC5-4689-A300-64CE9A910145}"/>
              </a:ext>
            </a:extLst>
          </p:cNvPr>
          <p:cNvSpPr/>
          <p:nvPr/>
        </p:nvSpPr>
        <p:spPr>
          <a:xfrm>
            <a:off x="2707623" y="1612717"/>
            <a:ext cx="1586209" cy="3584343"/>
          </a:xfrm>
          <a:prstGeom prst="rect">
            <a:avLst/>
          </a:prstGeom>
          <a:solidFill>
            <a:srgbClr val="646464">
              <a:lumMod val="75000"/>
            </a:srgbClr>
          </a:solidFill>
          <a:ln w="9525" cap="flat" cmpd="sng" algn="ctr">
            <a:noFill/>
            <a:prstDash val="solid"/>
          </a:ln>
          <a:effectLst/>
        </p:spPr>
        <p:txBody>
          <a:bodyPr rtlCol="0" anchor="t" anchorCtr="0"/>
          <a:lstStyle/>
          <a:p>
            <a:pPr marL="0" marR="0" lvl="0" indent="0" algn="ctr" defTabSz="685434" rtl="0" eaLnBrk="1" fontAlgn="auto" latinLnBrk="0" hangingPunct="1">
              <a:lnSpc>
                <a:spcPct val="100000"/>
              </a:lnSpc>
              <a:spcBef>
                <a:spcPts val="0"/>
              </a:spcBef>
              <a:spcAft>
                <a:spcPts val="0"/>
              </a:spcAft>
              <a:buClrTx/>
              <a:buSzTx/>
              <a:buFontTx/>
              <a:buNone/>
              <a:tabLst/>
              <a:defRPr/>
            </a:pPr>
            <a:endParaRPr kumimoji="0" lang="en-IN" sz="10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9" name="Rectangle 18">
            <a:extLst>
              <a:ext uri="{FF2B5EF4-FFF2-40B4-BE49-F238E27FC236}">
                <a16:creationId xmlns:a16="http://schemas.microsoft.com/office/drawing/2014/main" id="{5FF7F98E-74FB-4AEF-964C-BF4C55975DC5}"/>
              </a:ext>
            </a:extLst>
          </p:cNvPr>
          <p:cNvSpPr/>
          <p:nvPr/>
        </p:nvSpPr>
        <p:spPr>
          <a:xfrm>
            <a:off x="905824" y="969202"/>
            <a:ext cx="1567028" cy="640098"/>
          </a:xfrm>
          <a:prstGeom prst="rect">
            <a:avLst/>
          </a:prstGeom>
          <a:solidFill>
            <a:srgbClr val="FFE600"/>
          </a:solidFill>
          <a:ln w="28575" cap="flat" cmpd="sng" algn="ctr">
            <a:solidFill>
              <a:srgbClr val="FFFFFF"/>
            </a:solidFill>
            <a:prstDash val="solid"/>
          </a:ln>
          <a:effectLst/>
        </p:spPr>
        <p:txBody>
          <a:bodyPr rtlCol="0" anchor="t" anchorCtr="0"/>
          <a:lstStyle/>
          <a:p>
            <a:pPr marL="0" marR="0" lvl="0" indent="0" algn="ctr" defTabSz="685434" rtl="0" eaLnBrk="1" fontAlgn="auto" latinLnBrk="0" hangingPunct="1">
              <a:lnSpc>
                <a:spcPct val="100000"/>
              </a:lnSpc>
              <a:spcBef>
                <a:spcPts val="0"/>
              </a:spcBef>
              <a:spcAft>
                <a:spcPts val="0"/>
              </a:spcAft>
              <a:buClrTx/>
              <a:buSzTx/>
              <a:buFontTx/>
              <a:buNone/>
              <a:tabLst/>
              <a:defRPr/>
            </a:pPr>
            <a:endParaRPr kumimoji="0" lang="en-IN" sz="9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0" name="Rectangle 19">
            <a:extLst>
              <a:ext uri="{FF2B5EF4-FFF2-40B4-BE49-F238E27FC236}">
                <a16:creationId xmlns:a16="http://schemas.microsoft.com/office/drawing/2014/main" id="{CCD0C061-44A1-46B8-A133-1A2E574708F1}"/>
              </a:ext>
            </a:extLst>
          </p:cNvPr>
          <p:cNvSpPr/>
          <p:nvPr/>
        </p:nvSpPr>
        <p:spPr>
          <a:xfrm>
            <a:off x="2690327" y="969202"/>
            <a:ext cx="1594355" cy="640098"/>
          </a:xfrm>
          <a:prstGeom prst="rect">
            <a:avLst/>
          </a:prstGeom>
          <a:solidFill>
            <a:srgbClr val="FFE600"/>
          </a:solidFill>
          <a:ln w="28575" cap="flat" cmpd="sng" algn="ctr">
            <a:solidFill>
              <a:srgbClr val="FFFFFF"/>
            </a:solidFill>
            <a:prstDash val="solid"/>
          </a:ln>
          <a:effectLst/>
        </p:spPr>
        <p:txBody>
          <a:bodyPr rtlCol="0" anchor="t" anchorCtr="0"/>
          <a:lstStyle/>
          <a:p>
            <a:pPr marL="0" marR="0" lvl="0" indent="0" algn="ctr" defTabSz="685434" rtl="0" eaLnBrk="1" fontAlgn="auto" latinLnBrk="0" hangingPunct="1">
              <a:lnSpc>
                <a:spcPct val="100000"/>
              </a:lnSpc>
              <a:spcBef>
                <a:spcPts val="0"/>
              </a:spcBef>
              <a:spcAft>
                <a:spcPts val="0"/>
              </a:spcAft>
              <a:buClrTx/>
              <a:buSzTx/>
              <a:buFontTx/>
              <a:buNone/>
              <a:tabLst/>
              <a:defRPr/>
            </a:pPr>
            <a:endParaRPr kumimoji="0" lang="en-IN" sz="9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 name="Rectangle 20">
            <a:extLst>
              <a:ext uri="{FF2B5EF4-FFF2-40B4-BE49-F238E27FC236}">
                <a16:creationId xmlns:a16="http://schemas.microsoft.com/office/drawing/2014/main" id="{A8A0F648-FE65-4408-8C3E-84934EA4DF04}"/>
              </a:ext>
            </a:extLst>
          </p:cNvPr>
          <p:cNvSpPr/>
          <p:nvPr/>
        </p:nvSpPr>
        <p:spPr>
          <a:xfrm>
            <a:off x="4463267" y="974172"/>
            <a:ext cx="1586209" cy="640098"/>
          </a:xfrm>
          <a:prstGeom prst="rect">
            <a:avLst/>
          </a:prstGeom>
          <a:solidFill>
            <a:srgbClr val="FFE600"/>
          </a:solidFill>
          <a:ln w="28575" cap="flat" cmpd="sng" algn="ctr">
            <a:solidFill>
              <a:srgbClr val="FFFFFF"/>
            </a:solidFill>
            <a:prstDash val="solid"/>
          </a:ln>
          <a:effectLst/>
        </p:spPr>
        <p:txBody>
          <a:bodyPr rtlCol="0" anchor="t" anchorCtr="0"/>
          <a:lstStyle/>
          <a:p>
            <a:pPr marL="0" marR="0" lvl="0" indent="0" algn="ctr" defTabSz="685434" rtl="0" eaLnBrk="1" fontAlgn="auto" latinLnBrk="0" hangingPunct="1">
              <a:lnSpc>
                <a:spcPct val="100000"/>
              </a:lnSpc>
              <a:spcBef>
                <a:spcPts val="0"/>
              </a:spcBef>
              <a:spcAft>
                <a:spcPts val="0"/>
              </a:spcAft>
              <a:buClrTx/>
              <a:buSzTx/>
              <a:buFontTx/>
              <a:buNone/>
              <a:tabLst/>
              <a:defRPr/>
            </a:pPr>
            <a:endParaRPr kumimoji="0" lang="en-IN" sz="9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 name="Rectangle 21">
            <a:extLst>
              <a:ext uri="{FF2B5EF4-FFF2-40B4-BE49-F238E27FC236}">
                <a16:creationId xmlns:a16="http://schemas.microsoft.com/office/drawing/2014/main" id="{0B033FB2-7095-44DD-ACDD-C0CF3DFFAE8E}"/>
              </a:ext>
            </a:extLst>
          </p:cNvPr>
          <p:cNvSpPr/>
          <p:nvPr/>
        </p:nvSpPr>
        <p:spPr>
          <a:xfrm>
            <a:off x="6217055" y="976359"/>
            <a:ext cx="1594355" cy="640098"/>
          </a:xfrm>
          <a:prstGeom prst="rect">
            <a:avLst/>
          </a:prstGeom>
          <a:solidFill>
            <a:srgbClr val="FFE600"/>
          </a:solidFill>
          <a:ln w="28575" cap="flat" cmpd="sng" algn="ctr">
            <a:solidFill>
              <a:srgbClr val="FFFFFF"/>
            </a:solidFill>
            <a:prstDash val="solid"/>
          </a:ln>
          <a:effectLst/>
        </p:spPr>
        <p:txBody>
          <a:bodyPr rtlCol="0" anchor="t" anchorCtr="0"/>
          <a:lstStyle/>
          <a:p>
            <a:pPr marL="0" marR="0" lvl="0" indent="0" algn="ctr" defTabSz="685434" rtl="0" eaLnBrk="1" fontAlgn="auto" latinLnBrk="0" hangingPunct="1">
              <a:lnSpc>
                <a:spcPct val="100000"/>
              </a:lnSpc>
              <a:spcBef>
                <a:spcPts val="0"/>
              </a:spcBef>
              <a:spcAft>
                <a:spcPts val="0"/>
              </a:spcAft>
              <a:buClrTx/>
              <a:buSzTx/>
              <a:buFontTx/>
              <a:buNone/>
              <a:tabLst/>
              <a:defRPr/>
            </a:pPr>
            <a:endParaRPr kumimoji="0" lang="en-IN" sz="9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 name="Rectangle 22">
            <a:extLst>
              <a:ext uri="{FF2B5EF4-FFF2-40B4-BE49-F238E27FC236}">
                <a16:creationId xmlns:a16="http://schemas.microsoft.com/office/drawing/2014/main" id="{88A623B6-A36E-4976-93D5-35443BEAA57E}"/>
              </a:ext>
            </a:extLst>
          </p:cNvPr>
          <p:cNvSpPr/>
          <p:nvPr/>
        </p:nvSpPr>
        <p:spPr>
          <a:xfrm>
            <a:off x="1112611" y="1070463"/>
            <a:ext cx="1283350" cy="461665"/>
          </a:xfrm>
          <a:prstGeom prst="rect">
            <a:avLst/>
          </a:prstGeom>
        </p:spPr>
        <p:txBody>
          <a:bodyPr wrap="square">
            <a:spAutoFit/>
          </a:bodyPr>
          <a:lstStyle/>
          <a:p>
            <a:pPr marL="0" marR="0" lvl="0" indent="0" algn="ctr" defTabSz="685434" rtl="0" eaLnBrk="1" fontAlgn="auto" latinLnBrk="0" hangingPunct="1">
              <a:lnSpc>
                <a:spcPct val="100000"/>
              </a:lnSpc>
              <a:spcBef>
                <a:spcPts val="0"/>
              </a:spcBef>
              <a:spcAft>
                <a:spcPts val="0"/>
              </a:spcAft>
              <a:buClrTx/>
              <a:buSzTx/>
              <a:buFontTx/>
              <a:buNone/>
              <a:tabLst/>
              <a:defRPr/>
            </a:pPr>
            <a:r>
              <a:rPr kumimoji="0" lang="en-IN" sz="1200" b="0" i="0" u="none"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Sector specific policies</a:t>
            </a:r>
          </a:p>
        </p:txBody>
      </p:sp>
      <p:sp>
        <p:nvSpPr>
          <p:cNvPr id="24" name="TextBox 23">
            <a:extLst>
              <a:ext uri="{FF2B5EF4-FFF2-40B4-BE49-F238E27FC236}">
                <a16:creationId xmlns:a16="http://schemas.microsoft.com/office/drawing/2014/main" id="{51002DC2-04CB-4A2D-BCAE-6C291C424CC5}"/>
              </a:ext>
            </a:extLst>
          </p:cNvPr>
          <p:cNvSpPr txBox="1"/>
          <p:nvPr/>
        </p:nvSpPr>
        <p:spPr>
          <a:xfrm>
            <a:off x="996861" y="1167116"/>
            <a:ext cx="204621" cy="263007"/>
          </a:xfrm>
          <a:prstGeom prst="rect">
            <a:avLst/>
          </a:prstGeom>
          <a:noFill/>
        </p:spPr>
        <p:txBody>
          <a:bodyPr wrap="square" lIns="0" tIns="27418" rIns="0" bIns="0" rtlCol="0">
            <a:spAutoFit/>
          </a:bodyPr>
          <a:lstStyle/>
          <a:p>
            <a:pPr marL="0" marR="0" lvl="0" indent="0" algn="l" defTabSz="685434" rtl="0" eaLnBrk="1" fontAlgn="auto" latinLnBrk="0" hangingPunct="1">
              <a:lnSpc>
                <a:spcPct val="85000"/>
              </a:lnSpc>
              <a:spcBef>
                <a:spcPts val="0"/>
              </a:spcBef>
              <a:spcAft>
                <a:spcPts val="450"/>
              </a:spcAft>
              <a:buClr>
                <a:srgbClr val="FFE600"/>
              </a:buClr>
              <a:buSzPct val="70000"/>
              <a:buFontTx/>
              <a:buNone/>
              <a:tabLst/>
              <a:defRPr/>
            </a:pPr>
            <a:r>
              <a:rPr kumimoji="0" lang="en-US" sz="1799" b="1" i="0" u="none"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1</a:t>
            </a:r>
            <a:endParaRPr kumimoji="0" lang="en-IN" sz="1799" b="1" i="0" u="none"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endParaRPr>
          </a:p>
        </p:txBody>
      </p:sp>
      <p:sp>
        <p:nvSpPr>
          <p:cNvPr id="25" name="Rectangle 24">
            <a:extLst>
              <a:ext uri="{FF2B5EF4-FFF2-40B4-BE49-F238E27FC236}">
                <a16:creationId xmlns:a16="http://schemas.microsoft.com/office/drawing/2014/main" id="{A81EB94F-7ACA-40DF-B390-03D43BDD563E}"/>
              </a:ext>
            </a:extLst>
          </p:cNvPr>
          <p:cNvSpPr/>
          <p:nvPr/>
        </p:nvSpPr>
        <p:spPr>
          <a:xfrm>
            <a:off x="2869284" y="1078238"/>
            <a:ext cx="1339978" cy="461665"/>
          </a:xfrm>
          <a:prstGeom prst="rect">
            <a:avLst/>
          </a:prstGeom>
        </p:spPr>
        <p:txBody>
          <a:bodyPr wrap="square">
            <a:spAutoFit/>
          </a:bodyPr>
          <a:lstStyle/>
          <a:p>
            <a:pPr marL="0" marR="0" lvl="0" indent="0" algn="ctr" defTabSz="685434" rtl="0" eaLnBrk="1" fontAlgn="auto" latinLnBrk="0" hangingPunct="1">
              <a:lnSpc>
                <a:spcPct val="100000"/>
              </a:lnSpc>
              <a:spcBef>
                <a:spcPts val="0"/>
              </a:spcBef>
              <a:spcAft>
                <a:spcPts val="0"/>
              </a:spcAft>
              <a:buClrTx/>
              <a:buSzTx/>
              <a:buFontTx/>
              <a:buNone/>
              <a:tabLst/>
              <a:defRPr/>
            </a:pPr>
            <a:r>
              <a:rPr kumimoji="0" lang="en-IN" sz="1200" b="0" i="0" u="none"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Project Import Scheme (PIS)</a:t>
            </a:r>
          </a:p>
        </p:txBody>
      </p:sp>
      <p:sp>
        <p:nvSpPr>
          <p:cNvPr id="26" name="TextBox 25">
            <a:extLst>
              <a:ext uri="{FF2B5EF4-FFF2-40B4-BE49-F238E27FC236}">
                <a16:creationId xmlns:a16="http://schemas.microsoft.com/office/drawing/2014/main" id="{25176C14-DA68-4C04-950A-97A7232345CB}"/>
              </a:ext>
            </a:extLst>
          </p:cNvPr>
          <p:cNvSpPr txBox="1"/>
          <p:nvPr/>
        </p:nvSpPr>
        <p:spPr>
          <a:xfrm>
            <a:off x="2757301" y="1152953"/>
            <a:ext cx="250321" cy="263007"/>
          </a:xfrm>
          <a:prstGeom prst="rect">
            <a:avLst/>
          </a:prstGeom>
          <a:noFill/>
        </p:spPr>
        <p:txBody>
          <a:bodyPr wrap="square" lIns="0" tIns="27418" rIns="0" bIns="0" rtlCol="0">
            <a:spAutoFit/>
          </a:bodyPr>
          <a:lstStyle/>
          <a:p>
            <a:pPr marL="0" marR="0" lvl="0" indent="0" algn="l" defTabSz="685434" rtl="0" eaLnBrk="1" fontAlgn="auto" latinLnBrk="0" hangingPunct="1">
              <a:lnSpc>
                <a:spcPct val="85000"/>
              </a:lnSpc>
              <a:spcBef>
                <a:spcPts val="0"/>
              </a:spcBef>
              <a:spcAft>
                <a:spcPts val="450"/>
              </a:spcAft>
              <a:buClr>
                <a:srgbClr val="FFE600"/>
              </a:buClr>
              <a:buSzPct val="70000"/>
              <a:buFontTx/>
              <a:buNone/>
              <a:tabLst/>
              <a:defRPr/>
            </a:pPr>
            <a:r>
              <a:rPr kumimoji="0" lang="en-US" sz="1799" b="1" i="0" u="none"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2</a:t>
            </a:r>
            <a:endParaRPr kumimoji="0" lang="en-IN" sz="1799" b="1" i="0" u="none"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endParaRPr>
          </a:p>
        </p:txBody>
      </p:sp>
      <p:sp>
        <p:nvSpPr>
          <p:cNvPr id="27" name="Rectangle 26">
            <a:extLst>
              <a:ext uri="{FF2B5EF4-FFF2-40B4-BE49-F238E27FC236}">
                <a16:creationId xmlns:a16="http://schemas.microsoft.com/office/drawing/2014/main" id="{ED5CF3B7-F1EB-407A-8C40-565A93D6B65C}"/>
              </a:ext>
            </a:extLst>
          </p:cNvPr>
          <p:cNvSpPr/>
          <p:nvPr/>
        </p:nvSpPr>
        <p:spPr>
          <a:xfrm>
            <a:off x="4581717" y="1067786"/>
            <a:ext cx="1421163" cy="461665"/>
          </a:xfrm>
          <a:prstGeom prst="rect">
            <a:avLst/>
          </a:prstGeom>
        </p:spPr>
        <p:txBody>
          <a:bodyPr wrap="square">
            <a:spAutoFit/>
          </a:bodyPr>
          <a:lstStyle/>
          <a:p>
            <a:pPr marL="0" marR="0" lvl="0" indent="0" algn="ctr" defTabSz="685434" rtl="0" eaLnBrk="1" fontAlgn="auto" latinLnBrk="0" hangingPunct="1">
              <a:lnSpc>
                <a:spcPct val="100000"/>
              </a:lnSpc>
              <a:spcBef>
                <a:spcPts val="0"/>
              </a:spcBef>
              <a:spcAft>
                <a:spcPts val="0"/>
              </a:spcAft>
              <a:buClrTx/>
              <a:buSzTx/>
              <a:buFontTx/>
              <a:buNone/>
              <a:tabLst/>
              <a:defRPr/>
            </a:pPr>
            <a:r>
              <a:rPr kumimoji="0" lang="en-IN" sz="1200" b="0" i="0" u="none"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Preferential/Free trade agreement</a:t>
            </a:r>
          </a:p>
        </p:txBody>
      </p:sp>
      <p:sp>
        <p:nvSpPr>
          <p:cNvPr id="28" name="TextBox 27">
            <a:extLst>
              <a:ext uri="{FF2B5EF4-FFF2-40B4-BE49-F238E27FC236}">
                <a16:creationId xmlns:a16="http://schemas.microsoft.com/office/drawing/2014/main" id="{C5A60BA0-D018-404B-A5AA-FFD4E739FD29}"/>
              </a:ext>
            </a:extLst>
          </p:cNvPr>
          <p:cNvSpPr txBox="1"/>
          <p:nvPr/>
        </p:nvSpPr>
        <p:spPr>
          <a:xfrm>
            <a:off x="4511558" y="1169793"/>
            <a:ext cx="250321" cy="263007"/>
          </a:xfrm>
          <a:prstGeom prst="rect">
            <a:avLst/>
          </a:prstGeom>
          <a:noFill/>
        </p:spPr>
        <p:txBody>
          <a:bodyPr wrap="square" lIns="0" tIns="27418" rIns="0" bIns="0" rtlCol="0">
            <a:spAutoFit/>
          </a:bodyPr>
          <a:lstStyle/>
          <a:p>
            <a:pPr marL="0" marR="0" lvl="0" indent="0" algn="l" defTabSz="685434" rtl="0" eaLnBrk="1" fontAlgn="auto" latinLnBrk="0" hangingPunct="1">
              <a:lnSpc>
                <a:spcPct val="85000"/>
              </a:lnSpc>
              <a:spcBef>
                <a:spcPts val="0"/>
              </a:spcBef>
              <a:spcAft>
                <a:spcPts val="450"/>
              </a:spcAft>
              <a:buClr>
                <a:srgbClr val="FFE600"/>
              </a:buClr>
              <a:buSzPct val="70000"/>
              <a:buFontTx/>
              <a:buNone/>
              <a:tabLst/>
              <a:defRPr/>
            </a:pPr>
            <a:r>
              <a:rPr kumimoji="0" lang="en-US" sz="1799" b="1" i="0" u="none"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3</a:t>
            </a:r>
            <a:endParaRPr kumimoji="0" lang="en-IN" sz="1799" b="1" i="0" u="none"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endParaRPr>
          </a:p>
        </p:txBody>
      </p:sp>
      <p:sp>
        <p:nvSpPr>
          <p:cNvPr id="29" name="Rectangle 28">
            <a:extLst>
              <a:ext uri="{FF2B5EF4-FFF2-40B4-BE49-F238E27FC236}">
                <a16:creationId xmlns:a16="http://schemas.microsoft.com/office/drawing/2014/main" id="{9E2A0E67-4573-4FBC-B9E1-2176019C616D}"/>
              </a:ext>
            </a:extLst>
          </p:cNvPr>
          <p:cNvSpPr/>
          <p:nvPr/>
        </p:nvSpPr>
        <p:spPr>
          <a:xfrm>
            <a:off x="6351006" y="1078237"/>
            <a:ext cx="1378983" cy="461665"/>
          </a:xfrm>
          <a:prstGeom prst="rect">
            <a:avLst/>
          </a:prstGeom>
        </p:spPr>
        <p:txBody>
          <a:bodyPr wrap="square">
            <a:spAutoFit/>
          </a:bodyPr>
          <a:lstStyle/>
          <a:p>
            <a:pPr marL="0" marR="0" lvl="0" indent="0" algn="ctr" defTabSz="685434" rtl="0" eaLnBrk="1" fontAlgn="auto" latinLnBrk="0" hangingPunct="1">
              <a:lnSpc>
                <a:spcPct val="100000"/>
              </a:lnSpc>
              <a:spcBef>
                <a:spcPts val="0"/>
              </a:spcBef>
              <a:spcAft>
                <a:spcPts val="0"/>
              </a:spcAft>
              <a:buClrTx/>
              <a:buSzTx/>
              <a:buFontTx/>
              <a:buNone/>
              <a:tabLst/>
              <a:defRPr/>
            </a:pPr>
            <a:r>
              <a:rPr kumimoji="0" lang="en-IN" sz="1200" b="0" i="0" u="none"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Export-Linked Incentives</a:t>
            </a:r>
          </a:p>
        </p:txBody>
      </p:sp>
      <p:sp>
        <p:nvSpPr>
          <p:cNvPr id="30" name="TextBox 29">
            <a:extLst>
              <a:ext uri="{FF2B5EF4-FFF2-40B4-BE49-F238E27FC236}">
                <a16:creationId xmlns:a16="http://schemas.microsoft.com/office/drawing/2014/main" id="{577BABF0-1A9A-4F6A-823C-9B534688FE00}"/>
              </a:ext>
            </a:extLst>
          </p:cNvPr>
          <p:cNvSpPr txBox="1"/>
          <p:nvPr/>
        </p:nvSpPr>
        <p:spPr>
          <a:xfrm>
            <a:off x="6262559" y="1172392"/>
            <a:ext cx="250321" cy="263007"/>
          </a:xfrm>
          <a:prstGeom prst="rect">
            <a:avLst/>
          </a:prstGeom>
          <a:noFill/>
        </p:spPr>
        <p:txBody>
          <a:bodyPr wrap="square" lIns="0" tIns="27418" rIns="0" bIns="0" rtlCol="0">
            <a:spAutoFit/>
          </a:bodyPr>
          <a:lstStyle/>
          <a:p>
            <a:pPr marL="0" marR="0" lvl="0" indent="0" algn="l" defTabSz="685434" rtl="0" eaLnBrk="1" fontAlgn="auto" latinLnBrk="0" hangingPunct="1">
              <a:lnSpc>
                <a:spcPct val="85000"/>
              </a:lnSpc>
              <a:spcBef>
                <a:spcPts val="0"/>
              </a:spcBef>
              <a:spcAft>
                <a:spcPts val="450"/>
              </a:spcAft>
              <a:buClr>
                <a:srgbClr val="FFE600"/>
              </a:buClr>
              <a:buSzPct val="70000"/>
              <a:buFontTx/>
              <a:buNone/>
              <a:tabLst/>
              <a:defRPr/>
            </a:pPr>
            <a:r>
              <a:rPr kumimoji="0" lang="en-US" sz="1799" b="1" i="0" u="none"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4</a:t>
            </a:r>
            <a:endParaRPr kumimoji="0" lang="en-IN" sz="1799" b="1" i="0" u="none"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endParaRPr>
          </a:p>
        </p:txBody>
      </p:sp>
      <p:sp>
        <p:nvSpPr>
          <p:cNvPr id="31" name="Rectangle 30">
            <a:extLst>
              <a:ext uri="{FF2B5EF4-FFF2-40B4-BE49-F238E27FC236}">
                <a16:creationId xmlns:a16="http://schemas.microsoft.com/office/drawing/2014/main" id="{A71FFCE0-BE72-4A48-A563-C5FC1C9A2E07}"/>
              </a:ext>
            </a:extLst>
          </p:cNvPr>
          <p:cNvSpPr/>
          <p:nvPr/>
        </p:nvSpPr>
        <p:spPr>
          <a:xfrm>
            <a:off x="8004385" y="1589143"/>
            <a:ext cx="1604132" cy="3607917"/>
          </a:xfrm>
          <a:prstGeom prst="rect">
            <a:avLst/>
          </a:prstGeom>
          <a:solidFill>
            <a:srgbClr val="646464">
              <a:lumMod val="75000"/>
            </a:srgbClr>
          </a:solidFill>
          <a:ln w="9525" cap="flat" cmpd="sng" algn="ctr">
            <a:noFill/>
            <a:prstDash val="solid"/>
          </a:ln>
          <a:effectLst/>
        </p:spPr>
        <p:txBody>
          <a:bodyPr rtlCol="0" anchor="t" anchorCtr="0"/>
          <a:lstStyle/>
          <a:p>
            <a:pPr marL="0" marR="0" lvl="0" indent="0" algn="ctr" defTabSz="685434" rtl="0" eaLnBrk="1" fontAlgn="auto" latinLnBrk="0" hangingPunct="1">
              <a:lnSpc>
                <a:spcPct val="100000"/>
              </a:lnSpc>
              <a:spcBef>
                <a:spcPts val="0"/>
              </a:spcBef>
              <a:spcAft>
                <a:spcPts val="0"/>
              </a:spcAft>
              <a:buClrTx/>
              <a:buSzTx/>
              <a:buFontTx/>
              <a:buNone/>
              <a:tabLst/>
              <a:defRPr/>
            </a:pPr>
            <a:endParaRPr kumimoji="0" lang="en-IN"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2" name="Rectangle 31">
            <a:extLst>
              <a:ext uri="{FF2B5EF4-FFF2-40B4-BE49-F238E27FC236}">
                <a16:creationId xmlns:a16="http://schemas.microsoft.com/office/drawing/2014/main" id="{E5A1F2F0-E08C-4E5F-BC0F-C04185B5F320}"/>
              </a:ext>
            </a:extLst>
          </p:cNvPr>
          <p:cNvSpPr/>
          <p:nvPr/>
        </p:nvSpPr>
        <p:spPr>
          <a:xfrm>
            <a:off x="7999195" y="968984"/>
            <a:ext cx="1604132" cy="640098"/>
          </a:xfrm>
          <a:prstGeom prst="rect">
            <a:avLst/>
          </a:prstGeom>
          <a:solidFill>
            <a:srgbClr val="FFE600"/>
          </a:solidFill>
          <a:ln w="28575" cap="flat" cmpd="sng" algn="ctr">
            <a:solidFill>
              <a:srgbClr val="FFFFFF"/>
            </a:solidFill>
            <a:prstDash val="solid"/>
          </a:ln>
          <a:effectLst/>
        </p:spPr>
        <p:txBody>
          <a:bodyPr rtlCol="0" anchor="t" anchorCtr="0"/>
          <a:lstStyle/>
          <a:p>
            <a:pPr marL="0" marR="0" lvl="0" indent="0" algn="ctr" defTabSz="685434" rtl="0" eaLnBrk="1" fontAlgn="auto" latinLnBrk="0" hangingPunct="1">
              <a:lnSpc>
                <a:spcPct val="100000"/>
              </a:lnSpc>
              <a:spcBef>
                <a:spcPts val="0"/>
              </a:spcBef>
              <a:spcAft>
                <a:spcPts val="0"/>
              </a:spcAft>
              <a:buClrTx/>
              <a:buSzTx/>
              <a:buFontTx/>
              <a:buNone/>
              <a:tabLst/>
              <a:defRPr/>
            </a:pPr>
            <a:endParaRPr kumimoji="0" lang="en-IN" sz="9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3" name="Rectangle 32">
            <a:extLst>
              <a:ext uri="{FF2B5EF4-FFF2-40B4-BE49-F238E27FC236}">
                <a16:creationId xmlns:a16="http://schemas.microsoft.com/office/drawing/2014/main" id="{338E1764-0A09-4103-B770-3172FB538F81}"/>
              </a:ext>
            </a:extLst>
          </p:cNvPr>
          <p:cNvSpPr/>
          <p:nvPr/>
        </p:nvSpPr>
        <p:spPr>
          <a:xfrm>
            <a:off x="8358597" y="1172392"/>
            <a:ext cx="1378983" cy="27699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1200" b="0" i="0"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MOOWR*</a:t>
            </a:r>
          </a:p>
        </p:txBody>
      </p:sp>
      <p:sp>
        <p:nvSpPr>
          <p:cNvPr id="34" name="TextBox 33">
            <a:extLst>
              <a:ext uri="{FF2B5EF4-FFF2-40B4-BE49-F238E27FC236}">
                <a16:creationId xmlns:a16="http://schemas.microsoft.com/office/drawing/2014/main" id="{DE4C39C2-7BB8-4C9C-AD5D-96E8EA7D8867}"/>
              </a:ext>
            </a:extLst>
          </p:cNvPr>
          <p:cNvSpPr txBox="1"/>
          <p:nvPr/>
        </p:nvSpPr>
        <p:spPr>
          <a:xfrm>
            <a:off x="8051924" y="1171676"/>
            <a:ext cx="250321" cy="263007"/>
          </a:xfrm>
          <a:prstGeom prst="rect">
            <a:avLst/>
          </a:prstGeom>
          <a:noFill/>
        </p:spPr>
        <p:txBody>
          <a:bodyPr wrap="square" lIns="0" tIns="27418" rIns="0" bIns="0" rtlCol="0">
            <a:spAutoFit/>
          </a:bodyPr>
          <a:lstStyle/>
          <a:p>
            <a:pPr marL="0" marR="0" lvl="0" indent="0" algn="l" defTabSz="685434" rtl="0" eaLnBrk="1" fontAlgn="auto" latinLnBrk="0" hangingPunct="1">
              <a:lnSpc>
                <a:spcPct val="85000"/>
              </a:lnSpc>
              <a:spcBef>
                <a:spcPts val="0"/>
              </a:spcBef>
              <a:spcAft>
                <a:spcPts val="450"/>
              </a:spcAft>
              <a:buClr>
                <a:srgbClr val="FFE600"/>
              </a:buClr>
              <a:buSzPct val="70000"/>
              <a:buFontTx/>
              <a:buNone/>
              <a:tabLst/>
              <a:defRPr/>
            </a:pPr>
            <a:r>
              <a:rPr kumimoji="0" lang="en-US" sz="1799" b="1" i="0" u="none"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5</a:t>
            </a:r>
            <a:endParaRPr kumimoji="0" lang="en-IN" sz="1799" b="1" i="0" u="none"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endParaRPr>
          </a:p>
        </p:txBody>
      </p:sp>
      <p:sp>
        <p:nvSpPr>
          <p:cNvPr id="35" name="Rectangle 34">
            <a:extLst>
              <a:ext uri="{FF2B5EF4-FFF2-40B4-BE49-F238E27FC236}">
                <a16:creationId xmlns:a16="http://schemas.microsoft.com/office/drawing/2014/main" id="{F5F38689-12D0-44AB-838D-66143FCA30FB}"/>
              </a:ext>
            </a:extLst>
          </p:cNvPr>
          <p:cNvSpPr/>
          <p:nvPr/>
        </p:nvSpPr>
        <p:spPr>
          <a:xfrm>
            <a:off x="933969" y="1641352"/>
            <a:ext cx="1533413" cy="3554819"/>
          </a:xfrm>
          <a:prstGeom prst="rect">
            <a:avLst/>
          </a:prstGeom>
        </p:spPr>
        <p:txBody>
          <a:bodyPr wrap="square">
            <a:spAutoFit/>
          </a:bodyPr>
          <a:lstStyle/>
          <a:p>
            <a:pPr marL="203489" marR="0" lvl="0" indent="-203489" algn="l" defTabSz="685434" rtl="0" eaLnBrk="1" fontAlgn="auto" latinLnBrk="0" hangingPunct="1">
              <a:lnSpc>
                <a:spcPct val="100000"/>
              </a:lnSpc>
              <a:spcBef>
                <a:spcPts val="450"/>
              </a:spcBef>
              <a:spcAft>
                <a:spcPts val="450"/>
              </a:spcAft>
              <a:buClrTx/>
              <a:buSzPct val="70000"/>
              <a:buFont typeface="Arial" panose="020B0604020202020204" pitchFamily="34" charset="0"/>
              <a:buChar char="►"/>
              <a:tabLst/>
              <a:defRPr/>
            </a:pPr>
            <a:r>
              <a:rPr kumimoji="0" lang="en-IN" sz="10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Incentives are  linked to capital introduced or linked to production quantum achieved</a:t>
            </a:r>
          </a:p>
          <a:p>
            <a:pPr marL="203489" marR="0" lvl="0" indent="-203489" algn="l" defTabSz="685434" rtl="0" eaLnBrk="1" fontAlgn="auto" latinLnBrk="0" hangingPunct="1">
              <a:lnSpc>
                <a:spcPct val="100000"/>
              </a:lnSpc>
              <a:spcBef>
                <a:spcPts val="450"/>
              </a:spcBef>
              <a:spcAft>
                <a:spcPts val="450"/>
              </a:spcAft>
              <a:buClrTx/>
              <a:buSzPct val="70000"/>
              <a:buFont typeface="Arial" panose="020B0604020202020204" pitchFamily="34" charset="0"/>
              <a:buChar char="►"/>
              <a:tabLst/>
              <a:defRPr/>
            </a:pPr>
            <a:r>
              <a:rPr kumimoji="0" lang="en-IN" sz="10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Sector specific capital linked policies for Electronic System Design Manufacturing (ESDM), food-processing, textiles, North-East industrial development and others</a:t>
            </a:r>
          </a:p>
          <a:p>
            <a:pPr marL="203489" marR="0" lvl="0" indent="-203489" algn="l" defTabSz="685434" rtl="0" eaLnBrk="1" fontAlgn="auto" latinLnBrk="0" hangingPunct="1">
              <a:lnSpc>
                <a:spcPct val="100000"/>
              </a:lnSpc>
              <a:spcBef>
                <a:spcPts val="450"/>
              </a:spcBef>
              <a:spcAft>
                <a:spcPts val="450"/>
              </a:spcAft>
              <a:buClrTx/>
              <a:buSzPct val="70000"/>
              <a:buFont typeface="Arial" panose="020B0604020202020204" pitchFamily="34" charset="0"/>
              <a:buChar char="►"/>
              <a:tabLst/>
              <a:defRPr/>
            </a:pPr>
            <a:r>
              <a:rPr kumimoji="0" lang="en-IN" sz="10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Production linked scheme for ESDM, medical devices</a:t>
            </a:r>
          </a:p>
          <a:p>
            <a:pPr marL="203489" marR="0" lvl="0" indent="-203489" algn="l" defTabSz="685434" rtl="0" eaLnBrk="1" fontAlgn="auto" latinLnBrk="0" hangingPunct="1">
              <a:lnSpc>
                <a:spcPct val="100000"/>
              </a:lnSpc>
              <a:spcBef>
                <a:spcPts val="450"/>
              </a:spcBef>
              <a:spcAft>
                <a:spcPts val="450"/>
              </a:spcAft>
              <a:buClrTx/>
              <a:buSzPct val="70000"/>
              <a:buFont typeface="Arial" panose="020B0604020202020204" pitchFamily="34" charset="0"/>
              <a:buChar char="►"/>
              <a:tabLst/>
              <a:defRPr/>
            </a:pPr>
            <a:endParaRPr kumimoji="0" lang="en-IN" sz="10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6" name="Rectangle 35">
            <a:extLst>
              <a:ext uri="{FF2B5EF4-FFF2-40B4-BE49-F238E27FC236}">
                <a16:creationId xmlns:a16="http://schemas.microsoft.com/office/drawing/2014/main" id="{F661416A-44CD-4443-817B-0839E85AEF23}"/>
              </a:ext>
            </a:extLst>
          </p:cNvPr>
          <p:cNvSpPr/>
          <p:nvPr/>
        </p:nvSpPr>
        <p:spPr>
          <a:xfrm>
            <a:off x="2670367" y="1660940"/>
            <a:ext cx="1608601" cy="861774"/>
          </a:xfrm>
          <a:prstGeom prst="rect">
            <a:avLst/>
          </a:prstGeom>
        </p:spPr>
        <p:txBody>
          <a:bodyPr wrap="square">
            <a:spAutoFit/>
          </a:bodyPr>
          <a:lstStyle/>
          <a:p>
            <a:pPr marL="203489" marR="0" lvl="0" indent="-203489" algn="l" defTabSz="685434" rtl="0" eaLnBrk="1" fontAlgn="auto" latinLnBrk="0" hangingPunct="1">
              <a:lnSpc>
                <a:spcPct val="100000"/>
              </a:lnSpc>
              <a:spcBef>
                <a:spcPts val="450"/>
              </a:spcBef>
              <a:spcAft>
                <a:spcPts val="450"/>
              </a:spcAft>
              <a:buClrTx/>
              <a:buSzPct val="70000"/>
              <a:buFont typeface="Arial" panose="020B0604020202020204" pitchFamily="34" charset="0"/>
              <a:buChar char="►"/>
              <a:tabLst/>
              <a:defRPr/>
            </a:pPr>
            <a:r>
              <a:rPr kumimoji="0" lang="en-IN" sz="10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Reduced basic customs duty on capital goods and spares to 5% and ease of clearance </a:t>
            </a:r>
          </a:p>
        </p:txBody>
      </p:sp>
      <p:sp>
        <p:nvSpPr>
          <p:cNvPr id="37" name="Rectangle 36">
            <a:extLst>
              <a:ext uri="{FF2B5EF4-FFF2-40B4-BE49-F238E27FC236}">
                <a16:creationId xmlns:a16="http://schemas.microsoft.com/office/drawing/2014/main" id="{BF9C182C-ED0C-47BA-AE69-E20DD3D49535}"/>
              </a:ext>
            </a:extLst>
          </p:cNvPr>
          <p:cNvSpPr/>
          <p:nvPr/>
        </p:nvSpPr>
        <p:spPr>
          <a:xfrm>
            <a:off x="4477411" y="2354560"/>
            <a:ext cx="1584696" cy="363988"/>
          </a:xfrm>
          <a:prstGeom prst="rect">
            <a:avLst/>
          </a:prstGeom>
          <a:solidFill>
            <a:srgbClr val="000000">
              <a:lumMod val="50000"/>
              <a:lumOff val="50000"/>
            </a:srgbClr>
          </a:solidFill>
          <a:ln w="9525" cap="flat" cmpd="sng" algn="ctr">
            <a:noFill/>
            <a:prstDash val="solid"/>
          </a:ln>
          <a:effectLst/>
        </p:spPr>
        <p:txBody>
          <a:bodyPr rtlCol="0" anchor="t" anchorCtr="0"/>
          <a:lstStyle/>
          <a:p>
            <a:pPr marL="0" marR="0" lvl="0" indent="0" algn="ctr" defTabSz="685434" rtl="0" eaLnBrk="1" fontAlgn="auto" latinLnBrk="0" hangingPunct="1">
              <a:lnSpc>
                <a:spcPct val="100000"/>
              </a:lnSpc>
              <a:spcBef>
                <a:spcPts val="0"/>
              </a:spcBef>
              <a:spcAft>
                <a:spcPts val="0"/>
              </a:spcAft>
              <a:buClrTx/>
              <a:buSzTx/>
              <a:buFontTx/>
              <a:buNone/>
              <a:tabLst/>
              <a:defRPr/>
            </a:pPr>
            <a:endParaRPr kumimoji="0" lang="en-IN" sz="10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8" name="Rectangle 37">
            <a:extLst>
              <a:ext uri="{FF2B5EF4-FFF2-40B4-BE49-F238E27FC236}">
                <a16:creationId xmlns:a16="http://schemas.microsoft.com/office/drawing/2014/main" id="{432E2CF3-F411-49D4-A895-968699F2DF64}"/>
              </a:ext>
            </a:extLst>
          </p:cNvPr>
          <p:cNvSpPr/>
          <p:nvPr/>
        </p:nvSpPr>
        <p:spPr>
          <a:xfrm>
            <a:off x="4484065" y="2415679"/>
            <a:ext cx="1544611" cy="246221"/>
          </a:xfrm>
          <a:prstGeom prst="rect">
            <a:avLst/>
          </a:prstGeom>
        </p:spPr>
        <p:txBody>
          <a:bodyPr wrap="square">
            <a:spAutoFit/>
          </a:bodyPr>
          <a:lstStyle/>
          <a:p>
            <a:pPr marL="0" marR="0" lvl="0" indent="0" algn="l" defTabSz="685434" rtl="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dirty="0">
                <a:ln>
                  <a:noFill/>
                </a:ln>
                <a:solidFill>
                  <a:srgbClr val="FFE600"/>
                </a:solidFill>
                <a:effectLst/>
                <a:uLnTx/>
                <a:uFillTx/>
                <a:latin typeface="Arial" panose="020B0604020202020204" pitchFamily="34" charset="0"/>
                <a:cs typeface="Arial" panose="020B0604020202020204" pitchFamily="34" charset="0"/>
              </a:rPr>
              <a:t>Import from Countries</a:t>
            </a:r>
          </a:p>
        </p:txBody>
      </p:sp>
      <p:sp>
        <p:nvSpPr>
          <p:cNvPr id="39" name="Rectangle 38">
            <a:extLst>
              <a:ext uri="{FF2B5EF4-FFF2-40B4-BE49-F238E27FC236}">
                <a16:creationId xmlns:a16="http://schemas.microsoft.com/office/drawing/2014/main" id="{4713419B-87AC-4581-B3C2-ADB31779C355}"/>
              </a:ext>
            </a:extLst>
          </p:cNvPr>
          <p:cNvSpPr/>
          <p:nvPr/>
        </p:nvSpPr>
        <p:spPr>
          <a:xfrm>
            <a:off x="4444156" y="1641352"/>
            <a:ext cx="1680891" cy="707886"/>
          </a:xfrm>
          <a:prstGeom prst="rect">
            <a:avLst/>
          </a:prstGeom>
        </p:spPr>
        <p:txBody>
          <a:bodyPr wrap="square">
            <a:spAutoFit/>
          </a:bodyPr>
          <a:lstStyle/>
          <a:p>
            <a:pPr marL="0" marR="0" lvl="0" indent="0" algn="l" defTabSz="685434" rtl="0" eaLnBrk="1" fontAlgn="auto" latinLnBrk="0" hangingPunct="1">
              <a:lnSpc>
                <a:spcPct val="100000"/>
              </a:lnSpc>
              <a:spcBef>
                <a:spcPts val="450"/>
              </a:spcBef>
              <a:spcAft>
                <a:spcPts val="450"/>
              </a:spcAft>
              <a:buClrTx/>
              <a:buSzPct val="70000"/>
              <a:buFontTx/>
              <a:buNone/>
              <a:tabLst/>
              <a:defRPr/>
            </a:pPr>
            <a:r>
              <a:rPr kumimoji="0" lang="en-IN" sz="10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Concessional/ nil rate of basic customs duty on import from preferred trade nations</a:t>
            </a:r>
          </a:p>
        </p:txBody>
      </p:sp>
      <p:sp>
        <p:nvSpPr>
          <p:cNvPr id="40" name="Rectangle 39">
            <a:extLst>
              <a:ext uri="{FF2B5EF4-FFF2-40B4-BE49-F238E27FC236}">
                <a16:creationId xmlns:a16="http://schemas.microsoft.com/office/drawing/2014/main" id="{78A295D5-BDBD-475F-8486-9599EA8E998C}"/>
              </a:ext>
            </a:extLst>
          </p:cNvPr>
          <p:cNvSpPr/>
          <p:nvPr/>
        </p:nvSpPr>
        <p:spPr>
          <a:xfrm rot="16200000">
            <a:off x="4591579" y="3719868"/>
            <a:ext cx="2719259" cy="216179"/>
          </a:xfrm>
          <a:prstGeom prst="rect">
            <a:avLst/>
          </a:prstGeom>
          <a:solidFill>
            <a:srgbClr val="000000">
              <a:lumMod val="50000"/>
              <a:lumOff val="50000"/>
            </a:srgbClr>
          </a:solidFill>
          <a:ln w="9525" cap="flat" cmpd="sng" algn="ctr">
            <a:noFill/>
            <a:prstDash val="solid"/>
          </a:ln>
          <a:effectLst/>
        </p:spPr>
        <p:txBody>
          <a:bodyPr rtlCol="0" anchor="t" anchorCtr="0"/>
          <a:lstStyle/>
          <a:p>
            <a:pPr marL="0" marR="0" lvl="0" indent="0" algn="ctr" defTabSz="685434" rtl="0" eaLnBrk="1" fontAlgn="auto" latinLnBrk="0" hangingPunct="1">
              <a:lnSpc>
                <a:spcPct val="100000"/>
              </a:lnSpc>
              <a:spcBef>
                <a:spcPts val="0"/>
              </a:spcBef>
              <a:spcAft>
                <a:spcPts val="0"/>
              </a:spcAft>
              <a:buClrTx/>
              <a:buSzTx/>
              <a:buFontTx/>
              <a:buNone/>
              <a:tabLst/>
              <a:defRPr/>
            </a:pPr>
            <a:endParaRPr kumimoji="0" lang="en-IN" sz="10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 name="Rectangle 40">
            <a:extLst>
              <a:ext uri="{FF2B5EF4-FFF2-40B4-BE49-F238E27FC236}">
                <a16:creationId xmlns:a16="http://schemas.microsoft.com/office/drawing/2014/main" id="{61073DAF-7321-4394-84A2-1CC2A0295A67}"/>
              </a:ext>
            </a:extLst>
          </p:cNvPr>
          <p:cNvSpPr/>
          <p:nvPr/>
        </p:nvSpPr>
        <p:spPr>
          <a:xfrm rot="16200000">
            <a:off x="4634228" y="3327381"/>
            <a:ext cx="2683673" cy="246221"/>
          </a:xfrm>
          <a:prstGeom prst="rect">
            <a:avLst/>
          </a:prstGeom>
        </p:spPr>
        <p:txBody>
          <a:bodyPr wrap="square">
            <a:spAutoFit/>
          </a:bodyPr>
          <a:lstStyle/>
          <a:p>
            <a:pPr marL="0" marR="0" lvl="0" indent="0" algn="l" defTabSz="685434" rtl="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dirty="0">
                <a:ln>
                  <a:noFill/>
                </a:ln>
                <a:solidFill>
                  <a:srgbClr val="FFE600"/>
                </a:solidFill>
                <a:effectLst/>
                <a:uLnTx/>
                <a:uFillTx/>
                <a:latin typeface="Arial" panose="020B0604020202020204" pitchFamily="34" charset="0"/>
                <a:cs typeface="Arial" panose="020B0604020202020204" pitchFamily="34" charset="0"/>
              </a:rPr>
              <a:t>Concessional rate of BCD 0%-10%</a:t>
            </a:r>
            <a:endParaRPr kumimoji="0" lang="en-IN" sz="1000" b="1" i="0" u="none" strike="noStrike" kern="0" cap="none" spc="0" normalizeH="0" baseline="0" noProof="0" dirty="0">
              <a:ln>
                <a:noFill/>
              </a:ln>
              <a:solidFill>
                <a:srgbClr val="FFE600"/>
              </a:solidFill>
              <a:effectLst/>
              <a:uLnTx/>
              <a:uFillTx/>
              <a:latin typeface="Arial" panose="020B0604020202020204" pitchFamily="34" charset="0"/>
              <a:cs typeface="Arial" panose="020B0604020202020204" pitchFamily="34" charset="0"/>
            </a:endParaRPr>
          </a:p>
        </p:txBody>
      </p:sp>
      <p:grpSp>
        <p:nvGrpSpPr>
          <p:cNvPr id="42" name="Group 41">
            <a:extLst>
              <a:ext uri="{FF2B5EF4-FFF2-40B4-BE49-F238E27FC236}">
                <a16:creationId xmlns:a16="http://schemas.microsoft.com/office/drawing/2014/main" id="{AE4DF1BA-7B6E-41AE-9253-85064B87E7A3}"/>
              </a:ext>
            </a:extLst>
          </p:cNvPr>
          <p:cNvGrpSpPr/>
          <p:nvPr/>
        </p:nvGrpSpPr>
        <p:grpSpPr>
          <a:xfrm>
            <a:off x="5179638" y="2871922"/>
            <a:ext cx="640019" cy="1904553"/>
            <a:chOff x="751713" y="4176504"/>
            <a:chExt cx="2130894" cy="869450"/>
          </a:xfrm>
        </p:grpSpPr>
        <p:cxnSp>
          <p:nvCxnSpPr>
            <p:cNvPr id="43" name="Straight Connector 42">
              <a:extLst>
                <a:ext uri="{FF2B5EF4-FFF2-40B4-BE49-F238E27FC236}">
                  <a16:creationId xmlns:a16="http://schemas.microsoft.com/office/drawing/2014/main" id="{CFB9F3C6-0DDD-4E8D-85D1-79B71FEC0CEE}"/>
                </a:ext>
              </a:extLst>
            </p:cNvPr>
            <p:cNvCxnSpPr/>
            <p:nvPr/>
          </p:nvCxnSpPr>
          <p:spPr>
            <a:xfrm flipH="1">
              <a:off x="1071810" y="4609220"/>
              <a:ext cx="628106" cy="0"/>
            </a:xfrm>
            <a:prstGeom prst="line">
              <a:avLst/>
            </a:prstGeom>
            <a:noFill/>
            <a:ln w="12700" cap="flat" cmpd="sng" algn="ctr">
              <a:solidFill>
                <a:srgbClr val="FFE600"/>
              </a:solidFill>
              <a:prstDash val="sysDash"/>
              <a:tailEnd type="none"/>
            </a:ln>
            <a:effectLst/>
          </p:spPr>
        </p:cxnSp>
        <p:sp>
          <p:nvSpPr>
            <p:cNvPr id="44" name="Rectangle 43">
              <a:extLst>
                <a:ext uri="{FF2B5EF4-FFF2-40B4-BE49-F238E27FC236}">
                  <a16:creationId xmlns:a16="http://schemas.microsoft.com/office/drawing/2014/main" id="{16388CEF-FDCA-4E9F-A27E-4AD02D8269CF}"/>
                </a:ext>
              </a:extLst>
            </p:cNvPr>
            <p:cNvSpPr/>
            <p:nvPr/>
          </p:nvSpPr>
          <p:spPr>
            <a:xfrm>
              <a:off x="751713" y="4176504"/>
              <a:ext cx="2130894" cy="869450"/>
            </a:xfrm>
            <a:prstGeom prst="rect">
              <a:avLst/>
            </a:prstGeom>
            <a:noFill/>
            <a:ln w="12700" cap="flat" cmpd="sng" algn="ctr">
              <a:solidFill>
                <a:srgbClr val="FFE600"/>
              </a:solidFill>
              <a:prstDash val="sysDash"/>
            </a:ln>
            <a:effectLst/>
          </p:spPr>
          <p:txBody>
            <a:bodyPr rtlCol="0" anchor="t" anchorCtr="0"/>
            <a:lstStyle/>
            <a:p>
              <a:pPr marL="0" marR="0" lvl="0" indent="0" algn="ctr" defTabSz="685434" rtl="0" eaLnBrk="1" fontAlgn="auto" latinLnBrk="0" hangingPunct="1">
                <a:lnSpc>
                  <a:spcPct val="100000"/>
                </a:lnSpc>
                <a:spcBef>
                  <a:spcPts val="0"/>
                </a:spcBef>
                <a:spcAft>
                  <a:spcPts val="0"/>
                </a:spcAft>
                <a:buClrTx/>
                <a:buSzTx/>
                <a:buFontTx/>
                <a:buNone/>
                <a:tabLst/>
                <a:defRPr/>
              </a:pPr>
              <a:endParaRPr kumimoji="0" lang="en-IN" sz="1000" b="0" i="0" u="none" strike="noStrike" kern="0" cap="none" spc="0" normalizeH="0" baseline="0" noProof="0" dirty="0">
                <a:ln>
                  <a:noFill/>
                </a:ln>
                <a:solidFill>
                  <a:srgbClr val="646464">
                    <a:lumMod val="75000"/>
                  </a:srgbClr>
                </a:solidFill>
                <a:effectLst/>
                <a:uLnTx/>
                <a:uFillTx/>
                <a:latin typeface="Arial" panose="020B0604020202020204" pitchFamily="34" charset="0"/>
                <a:cs typeface="Arial" panose="020B0604020202020204" pitchFamily="34" charset="0"/>
              </a:endParaRPr>
            </a:p>
          </p:txBody>
        </p:sp>
      </p:grpSp>
      <p:graphicFrame>
        <p:nvGraphicFramePr>
          <p:cNvPr id="45" name="Diagram 44">
            <a:extLst>
              <a:ext uri="{FF2B5EF4-FFF2-40B4-BE49-F238E27FC236}">
                <a16:creationId xmlns:a16="http://schemas.microsoft.com/office/drawing/2014/main" id="{A425DFF9-613A-4DF5-861B-DBC1D04599D3}"/>
              </a:ext>
            </a:extLst>
          </p:cNvPr>
          <p:cNvGraphicFramePr/>
          <p:nvPr>
            <p:extLst>
              <p:ext uri="{D42A27DB-BD31-4B8C-83A1-F6EECF244321}">
                <p14:modId xmlns:p14="http://schemas.microsoft.com/office/powerpoint/2010/main" val="823971787"/>
              </p:ext>
            </p:extLst>
          </p:nvPr>
        </p:nvGraphicFramePr>
        <p:xfrm>
          <a:off x="4788034" y="2906354"/>
          <a:ext cx="828638" cy="1688363"/>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6" name="Rectangle 45">
            <a:extLst>
              <a:ext uri="{FF2B5EF4-FFF2-40B4-BE49-F238E27FC236}">
                <a16:creationId xmlns:a16="http://schemas.microsoft.com/office/drawing/2014/main" id="{83EAB9AC-6767-499B-8C72-D3F059410434}"/>
              </a:ext>
            </a:extLst>
          </p:cNvPr>
          <p:cNvSpPr/>
          <p:nvPr/>
        </p:nvSpPr>
        <p:spPr>
          <a:xfrm>
            <a:off x="7999195" y="1655940"/>
            <a:ext cx="1613960" cy="1887696"/>
          </a:xfrm>
          <a:prstGeom prst="rect">
            <a:avLst/>
          </a:prstGeom>
        </p:spPr>
        <p:txBody>
          <a:bodyPr wrap="square">
            <a:spAutoFit/>
          </a:bodyPr>
          <a:lstStyle/>
          <a:p>
            <a:pPr marL="203489" marR="0" lvl="0" indent="-203489" algn="l" defTabSz="685434" rtl="0" eaLnBrk="1" fontAlgn="auto" latinLnBrk="0" hangingPunct="1">
              <a:lnSpc>
                <a:spcPct val="100000"/>
              </a:lnSpc>
              <a:spcBef>
                <a:spcPts val="450"/>
              </a:spcBef>
              <a:spcAft>
                <a:spcPts val="450"/>
              </a:spcAft>
              <a:buClrTx/>
              <a:buSzPct val="70000"/>
              <a:buFont typeface="Arial" panose="020B0604020202020204" pitchFamily="34" charset="0"/>
              <a:buChar char="►"/>
              <a:tabLst/>
              <a:defRPr/>
            </a:pPr>
            <a:r>
              <a:rPr kumimoji="0" lang="en-IN" sz="10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*Manufacturing and other operations under a bonded warehouse</a:t>
            </a:r>
          </a:p>
          <a:p>
            <a:pPr marL="203489" marR="0" lvl="0" indent="-203489" algn="l" defTabSz="685434" rtl="0" eaLnBrk="1" fontAlgn="auto" latinLnBrk="0" hangingPunct="1">
              <a:lnSpc>
                <a:spcPct val="100000"/>
              </a:lnSpc>
              <a:spcBef>
                <a:spcPts val="450"/>
              </a:spcBef>
              <a:spcAft>
                <a:spcPts val="450"/>
              </a:spcAft>
              <a:buClrTx/>
              <a:buSzPct val="70000"/>
              <a:buFont typeface="Arial" panose="020B0604020202020204" pitchFamily="34" charset="0"/>
              <a:buChar char="►"/>
              <a:tabLst/>
              <a:defRPr/>
            </a:pPr>
            <a:r>
              <a:rPr kumimoji="0" lang="en-IN" sz="10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Benefit of BCD and IGST when imported under a designated facility registered as a bonded warehouse</a:t>
            </a:r>
          </a:p>
          <a:p>
            <a:pPr marL="203489" marR="0" lvl="0" indent="-203489" algn="l" defTabSz="685434" rtl="0" eaLnBrk="1" fontAlgn="auto" latinLnBrk="0" hangingPunct="1">
              <a:lnSpc>
                <a:spcPct val="100000"/>
              </a:lnSpc>
              <a:spcBef>
                <a:spcPts val="450"/>
              </a:spcBef>
              <a:spcAft>
                <a:spcPts val="450"/>
              </a:spcAft>
              <a:buClrTx/>
              <a:buSzPct val="70000"/>
              <a:buFont typeface="Arial" panose="020B0604020202020204" pitchFamily="34" charset="0"/>
              <a:buChar char="►"/>
              <a:tabLst/>
              <a:defRPr/>
            </a:pPr>
            <a:endParaRPr kumimoji="0" lang="en-IN" sz="10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7" name="Rectangle 46">
            <a:extLst>
              <a:ext uri="{FF2B5EF4-FFF2-40B4-BE49-F238E27FC236}">
                <a16:creationId xmlns:a16="http://schemas.microsoft.com/office/drawing/2014/main" id="{E4179D4E-6D78-46C2-B878-1CD1F77E53C9}"/>
              </a:ext>
            </a:extLst>
          </p:cNvPr>
          <p:cNvSpPr/>
          <p:nvPr/>
        </p:nvSpPr>
        <p:spPr>
          <a:xfrm>
            <a:off x="6213882" y="1631432"/>
            <a:ext cx="1594600" cy="2195473"/>
          </a:xfrm>
          <a:prstGeom prst="rect">
            <a:avLst/>
          </a:prstGeom>
        </p:spPr>
        <p:txBody>
          <a:bodyPr wrap="square">
            <a:spAutoFit/>
          </a:bodyPr>
          <a:lstStyle/>
          <a:p>
            <a:pPr marL="203489" marR="0" lvl="0" indent="-203489" algn="l" defTabSz="685434" rtl="0" eaLnBrk="1" fontAlgn="auto" latinLnBrk="0" hangingPunct="1">
              <a:lnSpc>
                <a:spcPct val="100000"/>
              </a:lnSpc>
              <a:spcBef>
                <a:spcPts val="450"/>
              </a:spcBef>
              <a:spcAft>
                <a:spcPts val="450"/>
              </a:spcAft>
              <a:buClrTx/>
              <a:buSzPct val="70000"/>
              <a:buFont typeface="Arial" panose="020B0604020202020204" pitchFamily="34" charset="0"/>
              <a:buChar char="►"/>
              <a:tabLst/>
              <a:defRPr/>
            </a:pPr>
            <a:r>
              <a:rPr kumimoji="0" lang="en-IN" sz="10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Customs benefit available on procurement of machinery which would be used for manufacturing the  exported product</a:t>
            </a:r>
          </a:p>
          <a:p>
            <a:pPr marL="203489" marR="0" lvl="0" indent="-203489" algn="l" defTabSz="685434" rtl="0" eaLnBrk="1" fontAlgn="auto" latinLnBrk="0" hangingPunct="1">
              <a:lnSpc>
                <a:spcPct val="100000"/>
              </a:lnSpc>
              <a:spcBef>
                <a:spcPts val="450"/>
              </a:spcBef>
              <a:spcAft>
                <a:spcPts val="450"/>
              </a:spcAft>
              <a:buClrTx/>
              <a:buSzPct val="70000"/>
              <a:buFont typeface="Arial" panose="020B0604020202020204" pitchFamily="34" charset="0"/>
              <a:buChar char="►"/>
              <a:tabLst/>
              <a:defRPr/>
            </a:pPr>
            <a:r>
              <a:rPr kumimoji="0" lang="en-US" sz="10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Other Foreign Trade Policy incentives to manufacturing and service sector</a:t>
            </a:r>
          </a:p>
          <a:p>
            <a:pPr marL="203489" marR="0" lvl="0" indent="-203489" algn="l" defTabSz="685434" rtl="0" eaLnBrk="1" fontAlgn="auto" latinLnBrk="0" hangingPunct="1">
              <a:lnSpc>
                <a:spcPct val="100000"/>
              </a:lnSpc>
              <a:spcBef>
                <a:spcPts val="450"/>
              </a:spcBef>
              <a:spcAft>
                <a:spcPts val="450"/>
              </a:spcAft>
              <a:buClrTx/>
              <a:buSzPct val="70000"/>
              <a:buFont typeface="Arial" panose="020B0604020202020204" pitchFamily="34" charset="0"/>
              <a:buChar char="►"/>
              <a:tabLst/>
              <a:defRPr/>
            </a:pPr>
            <a:endParaRPr kumimoji="0" lang="en-IN" sz="10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8" name="Rectangle 47">
            <a:extLst>
              <a:ext uri="{FF2B5EF4-FFF2-40B4-BE49-F238E27FC236}">
                <a16:creationId xmlns:a16="http://schemas.microsoft.com/office/drawing/2014/main" id="{4E5072A4-3004-44E2-8634-C896C56CCC05}"/>
              </a:ext>
            </a:extLst>
          </p:cNvPr>
          <p:cNvSpPr/>
          <p:nvPr/>
        </p:nvSpPr>
        <p:spPr>
          <a:xfrm>
            <a:off x="1910775" y="5420276"/>
            <a:ext cx="8508875" cy="946100"/>
          </a:xfrm>
          <a:prstGeom prst="rect">
            <a:avLst/>
          </a:prstGeom>
          <a:solidFill>
            <a:srgbClr val="FFFFFF">
              <a:lumMod val="95000"/>
            </a:srgbClr>
          </a:solidFill>
          <a:ln w="9525" cap="flat" cmpd="sng" algn="ctr">
            <a:noFill/>
            <a:prstDash val="solid"/>
          </a:ln>
          <a:effectLst/>
        </p:spPr>
        <p:txBody>
          <a:bodyPr rtlCol="0" anchor="t" anchorCtr="0"/>
          <a:lstStyle/>
          <a:p>
            <a:pPr marL="0" marR="0" lvl="0" indent="0" algn="l" defTabSz="913943" rtl="0" eaLnBrk="1" fontAlgn="auto" latinLnBrk="0" hangingPunct="1">
              <a:lnSpc>
                <a:spcPct val="100000"/>
              </a:lnSpc>
              <a:spcBef>
                <a:spcPts val="0"/>
              </a:spcBef>
              <a:spcAft>
                <a:spcPts val="0"/>
              </a:spcAft>
              <a:buClrTx/>
              <a:buSzTx/>
              <a:buFontTx/>
              <a:buNone/>
              <a:tabLst/>
              <a:defRPr/>
            </a:pPr>
            <a:r>
              <a:rPr kumimoji="0" lang="en-IN" sz="900" b="1" i="0" u="none"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Import of Capital goods in India is typically subjected to the following:</a:t>
            </a:r>
          </a:p>
          <a:p>
            <a:pPr marL="0" marR="0" lvl="0" indent="0" algn="l" defTabSz="913943" rtl="0" eaLnBrk="1" fontAlgn="auto" latinLnBrk="0" hangingPunct="1">
              <a:lnSpc>
                <a:spcPct val="100000"/>
              </a:lnSpc>
              <a:spcBef>
                <a:spcPts val="0"/>
              </a:spcBef>
              <a:spcAft>
                <a:spcPts val="0"/>
              </a:spcAft>
              <a:buClrTx/>
              <a:buSzTx/>
              <a:buFontTx/>
              <a:buNone/>
              <a:tabLst/>
              <a:defRPr/>
            </a:pPr>
            <a:endParaRPr kumimoji="0" lang="en-IN" sz="900" b="0" i="0" u="none"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endParaRPr>
          </a:p>
          <a:p>
            <a:pPr marL="228486" marR="0" lvl="0" indent="-228486" algn="l" defTabSz="913943" rtl="0" eaLnBrk="1" fontAlgn="auto" latinLnBrk="0" hangingPunct="1">
              <a:lnSpc>
                <a:spcPct val="100000"/>
              </a:lnSpc>
              <a:spcBef>
                <a:spcPts val="0"/>
              </a:spcBef>
              <a:spcAft>
                <a:spcPts val="0"/>
              </a:spcAft>
              <a:buClrTx/>
              <a:buSzTx/>
              <a:buFont typeface="+mj-lt"/>
              <a:buAutoNum type="arabicPeriod"/>
              <a:tabLst/>
              <a:defRPr/>
            </a:pPr>
            <a:r>
              <a:rPr kumimoji="0" lang="en-IN" sz="900" b="0" i="0" u="none"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Basic Customs Duty (BCD) : 7.5% (actual rate may vary depending upon the exact nature of the goods). </a:t>
            </a:r>
            <a:r>
              <a:rPr kumimoji="0" lang="en-IN" sz="900" b="1" i="0" u="none"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Non creditable</a:t>
            </a:r>
            <a:endParaRPr kumimoji="0" lang="en-IN" sz="900" b="0" i="0" u="none"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endParaRPr>
          </a:p>
          <a:p>
            <a:pPr marL="228486" marR="0" lvl="0" indent="-228486" algn="l" defTabSz="913943" rtl="0" eaLnBrk="1" fontAlgn="auto" latinLnBrk="0" hangingPunct="1">
              <a:lnSpc>
                <a:spcPct val="100000"/>
              </a:lnSpc>
              <a:spcBef>
                <a:spcPts val="0"/>
              </a:spcBef>
              <a:spcAft>
                <a:spcPts val="0"/>
              </a:spcAft>
              <a:buClrTx/>
              <a:buSzTx/>
              <a:buFont typeface="+mj-lt"/>
              <a:buAutoNum type="arabicPeriod"/>
              <a:tabLst/>
              <a:defRPr/>
            </a:pPr>
            <a:r>
              <a:rPr kumimoji="0" lang="en-IN" sz="900" b="0" i="0" u="none"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Social welfare surcharge (SWS) : 10% of BCD. </a:t>
            </a:r>
            <a:r>
              <a:rPr kumimoji="0" lang="en-IN" sz="900" b="1" i="0" u="none"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Non creditable</a:t>
            </a:r>
            <a:endParaRPr kumimoji="0" lang="en-IN" sz="900" b="0" i="0" u="none"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endParaRPr>
          </a:p>
          <a:p>
            <a:pPr marL="228486" marR="0" lvl="0" indent="-228486" algn="l" defTabSz="913943" rtl="0" eaLnBrk="1" fontAlgn="auto" latinLnBrk="0" hangingPunct="1">
              <a:lnSpc>
                <a:spcPct val="100000"/>
              </a:lnSpc>
              <a:spcBef>
                <a:spcPts val="0"/>
              </a:spcBef>
              <a:spcAft>
                <a:spcPts val="0"/>
              </a:spcAft>
              <a:buClrTx/>
              <a:buSzTx/>
              <a:buFont typeface="+mj-lt"/>
              <a:buAutoNum type="arabicPeriod"/>
              <a:tabLst/>
              <a:defRPr/>
            </a:pPr>
            <a:r>
              <a:rPr kumimoji="0" lang="en-IN" sz="900" b="0" i="0" u="none"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Integrated Goods and Service Tax : 18%  (actual rate may vary depending upon the exact nature of the goods). </a:t>
            </a:r>
            <a:r>
              <a:rPr kumimoji="0" lang="en-IN" sz="900" b="1" i="0" u="none"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Creditable</a:t>
            </a:r>
            <a:endParaRPr kumimoji="0" lang="en-IN" sz="900" b="0" i="0" u="none"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endParaRPr>
          </a:p>
          <a:p>
            <a:pPr marL="0" marR="0" lvl="0" indent="0" algn="l" defTabSz="913943" rtl="0" eaLnBrk="1" fontAlgn="auto" latinLnBrk="0" hangingPunct="1">
              <a:lnSpc>
                <a:spcPct val="100000"/>
              </a:lnSpc>
              <a:spcBef>
                <a:spcPts val="0"/>
              </a:spcBef>
              <a:spcAft>
                <a:spcPts val="0"/>
              </a:spcAft>
              <a:buClrTx/>
              <a:buSzTx/>
              <a:buFontTx/>
              <a:buNone/>
              <a:tabLst/>
              <a:defRPr/>
            </a:pPr>
            <a:r>
              <a:rPr kumimoji="0" lang="en-IN" sz="900" b="0" i="1" u="none"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 Other general exemptions and concessions may vary</a:t>
            </a:r>
          </a:p>
        </p:txBody>
      </p:sp>
      <p:sp>
        <p:nvSpPr>
          <p:cNvPr id="2" name="Rectangle 1">
            <a:extLst>
              <a:ext uri="{FF2B5EF4-FFF2-40B4-BE49-F238E27FC236}">
                <a16:creationId xmlns:a16="http://schemas.microsoft.com/office/drawing/2014/main" id="{BD58658F-B75B-4804-B4D2-47480C61F924}"/>
              </a:ext>
            </a:extLst>
          </p:cNvPr>
          <p:cNvSpPr/>
          <p:nvPr/>
        </p:nvSpPr>
        <p:spPr>
          <a:xfrm>
            <a:off x="9766564" y="1599060"/>
            <a:ext cx="1604132" cy="3607917"/>
          </a:xfrm>
          <a:prstGeom prst="rect">
            <a:avLst/>
          </a:prstGeom>
          <a:solidFill>
            <a:srgbClr val="646464">
              <a:lumMod val="75000"/>
            </a:srgbClr>
          </a:solidFill>
          <a:ln w="9525" cap="flat" cmpd="sng" algn="ctr">
            <a:noFill/>
            <a:prstDash val="solid"/>
          </a:ln>
          <a:effectLst/>
        </p:spPr>
        <p:txBody>
          <a:bodyPr rtlCol="0" anchor="t" anchorCtr="0"/>
          <a:lstStyle/>
          <a:p>
            <a:pPr marL="0" marR="0" lvl="0" indent="0" algn="ctr" defTabSz="685434" rtl="0" eaLnBrk="1" fontAlgn="auto" latinLnBrk="0" hangingPunct="1">
              <a:lnSpc>
                <a:spcPct val="100000"/>
              </a:lnSpc>
              <a:spcBef>
                <a:spcPts val="0"/>
              </a:spcBef>
              <a:spcAft>
                <a:spcPts val="0"/>
              </a:spcAft>
              <a:buClrTx/>
              <a:buSzTx/>
              <a:buFontTx/>
              <a:buNone/>
              <a:tabLst/>
              <a:defRPr/>
            </a:pPr>
            <a:endParaRPr kumimoji="0" lang="en-IN"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 name="Rectangle 6">
            <a:extLst>
              <a:ext uri="{FF2B5EF4-FFF2-40B4-BE49-F238E27FC236}">
                <a16:creationId xmlns:a16="http://schemas.microsoft.com/office/drawing/2014/main" id="{5DEFC44A-053D-44CF-BB80-8CEA3BF1282F}"/>
              </a:ext>
            </a:extLst>
          </p:cNvPr>
          <p:cNvSpPr/>
          <p:nvPr/>
        </p:nvSpPr>
        <p:spPr>
          <a:xfrm>
            <a:off x="9761926" y="976605"/>
            <a:ext cx="1604132" cy="640098"/>
          </a:xfrm>
          <a:prstGeom prst="rect">
            <a:avLst/>
          </a:prstGeom>
          <a:solidFill>
            <a:srgbClr val="FFE600"/>
          </a:solidFill>
          <a:ln w="28575" cap="flat" cmpd="sng" algn="ctr">
            <a:solidFill>
              <a:srgbClr val="FFFFFF"/>
            </a:solidFill>
            <a:prstDash val="solid"/>
          </a:ln>
          <a:effectLst/>
        </p:spPr>
        <p:txBody>
          <a:bodyPr rtlCol="0" anchor="t" anchorCtr="0"/>
          <a:lstStyle/>
          <a:p>
            <a:pPr marL="0" marR="0" lvl="0" indent="0" algn="ctr" defTabSz="685434" rtl="0" eaLnBrk="1" fontAlgn="auto" latinLnBrk="0" hangingPunct="1">
              <a:lnSpc>
                <a:spcPct val="100000"/>
              </a:lnSpc>
              <a:spcBef>
                <a:spcPts val="0"/>
              </a:spcBef>
              <a:spcAft>
                <a:spcPts val="0"/>
              </a:spcAft>
              <a:buClrTx/>
              <a:buSzTx/>
              <a:buFontTx/>
              <a:buNone/>
              <a:tabLst/>
              <a:defRPr/>
            </a:pPr>
            <a:endParaRPr kumimoji="0" lang="en-IN" sz="9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8" name="TextBox 7">
            <a:extLst>
              <a:ext uri="{FF2B5EF4-FFF2-40B4-BE49-F238E27FC236}">
                <a16:creationId xmlns:a16="http://schemas.microsoft.com/office/drawing/2014/main" id="{53C4C941-03DC-486F-B555-CFFEB24B04E0}"/>
              </a:ext>
            </a:extLst>
          </p:cNvPr>
          <p:cNvSpPr txBox="1"/>
          <p:nvPr/>
        </p:nvSpPr>
        <p:spPr>
          <a:xfrm>
            <a:off x="9823058" y="1167014"/>
            <a:ext cx="250321" cy="263007"/>
          </a:xfrm>
          <a:prstGeom prst="rect">
            <a:avLst/>
          </a:prstGeom>
          <a:noFill/>
        </p:spPr>
        <p:txBody>
          <a:bodyPr wrap="square" lIns="0" tIns="27418" rIns="0" bIns="0" rtlCol="0">
            <a:spAutoFit/>
          </a:bodyPr>
          <a:lstStyle/>
          <a:p>
            <a:pPr marL="0" marR="0" lvl="0" indent="0" algn="l" defTabSz="685434" rtl="0" eaLnBrk="1" fontAlgn="auto" latinLnBrk="0" hangingPunct="1">
              <a:lnSpc>
                <a:spcPct val="85000"/>
              </a:lnSpc>
              <a:spcBef>
                <a:spcPts val="0"/>
              </a:spcBef>
              <a:spcAft>
                <a:spcPts val="450"/>
              </a:spcAft>
              <a:buClr>
                <a:srgbClr val="FFE600"/>
              </a:buClr>
              <a:buSzPct val="70000"/>
              <a:buFontTx/>
              <a:buNone/>
              <a:tabLst/>
              <a:defRPr/>
            </a:pPr>
            <a:r>
              <a:rPr kumimoji="0" lang="en-US" sz="1799" b="1" i="0" u="none"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6</a:t>
            </a:r>
            <a:endParaRPr kumimoji="0" lang="en-IN" sz="1799" b="1" i="0" u="none"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endParaRPr>
          </a:p>
        </p:txBody>
      </p:sp>
      <p:sp>
        <p:nvSpPr>
          <p:cNvPr id="9" name="Rectangle 8">
            <a:extLst>
              <a:ext uri="{FF2B5EF4-FFF2-40B4-BE49-F238E27FC236}">
                <a16:creationId xmlns:a16="http://schemas.microsoft.com/office/drawing/2014/main" id="{F312115F-5B7A-43D8-B617-2D3096A480A7}"/>
              </a:ext>
            </a:extLst>
          </p:cNvPr>
          <p:cNvSpPr/>
          <p:nvPr/>
        </p:nvSpPr>
        <p:spPr>
          <a:xfrm>
            <a:off x="9874500" y="1171676"/>
            <a:ext cx="1378983" cy="276999"/>
          </a:xfrm>
          <a:prstGeom prst="rect">
            <a:avLst/>
          </a:prstGeom>
        </p:spPr>
        <p:txBody>
          <a:bodyPr wrap="square">
            <a:spAutoFit/>
          </a:bodyPr>
          <a:lstStyle/>
          <a:p>
            <a:pPr marL="0" marR="0" lvl="0" indent="0" algn="ctr" defTabSz="685434" rtl="0" eaLnBrk="1" fontAlgn="auto" latinLnBrk="0" hangingPunct="1">
              <a:lnSpc>
                <a:spcPct val="100000"/>
              </a:lnSpc>
              <a:spcBef>
                <a:spcPts val="0"/>
              </a:spcBef>
              <a:spcAft>
                <a:spcPts val="0"/>
              </a:spcAft>
              <a:buClrTx/>
              <a:buSzTx/>
              <a:buFontTx/>
              <a:buNone/>
              <a:tabLst/>
              <a:defRPr/>
            </a:pPr>
            <a:r>
              <a:rPr kumimoji="0" lang="en-IN" sz="1200" b="0" i="0" u="none"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Lower Tax Rate</a:t>
            </a:r>
          </a:p>
        </p:txBody>
      </p:sp>
      <p:sp>
        <p:nvSpPr>
          <p:cNvPr id="10" name="Rectangle 9">
            <a:extLst>
              <a:ext uri="{FF2B5EF4-FFF2-40B4-BE49-F238E27FC236}">
                <a16:creationId xmlns:a16="http://schemas.microsoft.com/office/drawing/2014/main" id="{93021876-4BDF-4465-915B-2C022BCAADB0}"/>
              </a:ext>
            </a:extLst>
          </p:cNvPr>
          <p:cNvSpPr/>
          <p:nvPr/>
        </p:nvSpPr>
        <p:spPr>
          <a:xfrm>
            <a:off x="9787993" y="1664170"/>
            <a:ext cx="1559468" cy="4247317"/>
          </a:xfrm>
          <a:prstGeom prst="rect">
            <a:avLst/>
          </a:prstGeom>
        </p:spPr>
        <p:txBody>
          <a:bodyPr wrap="square">
            <a:spAutoFit/>
          </a:bodyPr>
          <a:lstStyle/>
          <a:p>
            <a:pPr marL="203489" marR="0" lvl="0" indent="-203489" algn="l" defTabSz="685434" rtl="0" eaLnBrk="1" fontAlgn="auto" latinLnBrk="0" hangingPunct="1">
              <a:lnSpc>
                <a:spcPct val="100000"/>
              </a:lnSpc>
              <a:spcBef>
                <a:spcPts val="450"/>
              </a:spcBef>
              <a:spcAft>
                <a:spcPts val="450"/>
              </a:spcAft>
              <a:buClrTx/>
              <a:buSzPct val="70000"/>
              <a:buFont typeface="Arial" panose="020B0604020202020204" pitchFamily="34" charset="0"/>
              <a:buChar char="►"/>
              <a:tabLst/>
              <a:defRPr/>
            </a:pPr>
            <a:r>
              <a:rPr kumimoji="0" lang="en-US"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17.16% peak tax rate; Minimum alternate tax exemption</a:t>
            </a:r>
          </a:p>
          <a:p>
            <a:pPr marL="203489" marR="0" lvl="0" indent="-203489" algn="l" defTabSz="685434" rtl="0" eaLnBrk="1" fontAlgn="auto" latinLnBrk="0" hangingPunct="1">
              <a:lnSpc>
                <a:spcPct val="100000"/>
              </a:lnSpc>
              <a:spcBef>
                <a:spcPts val="450"/>
              </a:spcBef>
              <a:spcAft>
                <a:spcPts val="450"/>
              </a:spcAft>
              <a:buClrTx/>
              <a:buSzPct val="70000"/>
              <a:buFont typeface="Arial" panose="020B0604020202020204" pitchFamily="34" charset="0"/>
              <a:buChar char="►"/>
              <a:tabLst/>
              <a:defRPr/>
            </a:pPr>
            <a:r>
              <a:rPr kumimoji="0" lang="en-US"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Applies to companies formed after 1 October 2019 and start manufacturing by 31 March 2023</a:t>
            </a:r>
          </a:p>
          <a:p>
            <a:pPr marL="203489" marR="0" lvl="0" indent="-203489" algn="l" defTabSz="685434" rtl="0" eaLnBrk="1" fontAlgn="auto" latinLnBrk="0" hangingPunct="1">
              <a:lnSpc>
                <a:spcPct val="100000"/>
              </a:lnSpc>
              <a:spcBef>
                <a:spcPts val="450"/>
              </a:spcBef>
              <a:spcAft>
                <a:spcPts val="450"/>
              </a:spcAft>
              <a:buClrTx/>
              <a:buSzPct val="70000"/>
              <a:buFont typeface="Arial" panose="020B0604020202020204" pitchFamily="34" charset="0"/>
              <a:buChar char="►"/>
              <a:tabLst/>
              <a:defRPr/>
            </a:pPr>
            <a:r>
              <a:rPr kumimoji="0" lang="en-US"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Requires an election that cannot be withdrawn and no other exemptions/ incentives may be claimed</a:t>
            </a:r>
          </a:p>
          <a:p>
            <a:pPr marL="203489" marR="0" lvl="0" indent="-203489" algn="l" defTabSz="685434" rtl="0" eaLnBrk="1" fontAlgn="auto" latinLnBrk="0" hangingPunct="1">
              <a:lnSpc>
                <a:spcPct val="100000"/>
              </a:lnSpc>
              <a:spcBef>
                <a:spcPts val="450"/>
              </a:spcBef>
              <a:spcAft>
                <a:spcPts val="450"/>
              </a:spcAft>
              <a:buClrTx/>
              <a:buSzPct val="70000"/>
              <a:buFont typeface="Arial" panose="020B0604020202020204" pitchFamily="34" charset="0"/>
              <a:buChar char="►"/>
              <a:tabLst/>
              <a:defRPr/>
            </a:pPr>
            <a:r>
              <a:rPr kumimoji="0" lang="en-US"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Restrictions around “splitting-up” or “reconstruction” of existing business</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203489" marR="0" lvl="0" indent="-203489" algn="l" defTabSz="685434" rtl="0" eaLnBrk="1" fontAlgn="auto" latinLnBrk="0" hangingPunct="1">
              <a:lnSpc>
                <a:spcPct val="100000"/>
              </a:lnSpc>
              <a:spcBef>
                <a:spcPts val="450"/>
              </a:spcBef>
              <a:spcAft>
                <a:spcPts val="450"/>
              </a:spcAft>
              <a:buClrTx/>
              <a:buSzPct val="70000"/>
              <a:buFont typeface="Arial" panose="020B0604020202020204" pitchFamily="34" charset="0"/>
              <a:buChar char="►"/>
              <a:tabLst/>
              <a:defRPr/>
            </a:pPr>
            <a:endParaRPr kumimoji="0" lang="en-US" sz="1000" b="0" i="0"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endParaRPr>
          </a:p>
          <a:p>
            <a:pPr marL="203489" marR="0" lvl="0" indent="-203489" algn="l" defTabSz="685434" rtl="0" eaLnBrk="1" fontAlgn="auto" latinLnBrk="0" hangingPunct="1">
              <a:lnSpc>
                <a:spcPct val="100000"/>
              </a:lnSpc>
              <a:spcBef>
                <a:spcPts val="450"/>
              </a:spcBef>
              <a:spcAft>
                <a:spcPts val="450"/>
              </a:spcAft>
              <a:buClrTx/>
              <a:buSzPct val="70000"/>
              <a:buFont typeface="Arial" panose="020B0604020202020204" pitchFamily="34" charset="0"/>
              <a:buChar char="►"/>
              <a:tabLst/>
              <a:defRPr/>
            </a:pPr>
            <a:endParaRPr kumimoji="0" lang="en-IN" sz="10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5617057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3A1DAD1-39E1-4579-AB2F-4DDE4FCFA178}"/>
              </a:ext>
            </a:extLst>
          </p:cNvPr>
          <p:cNvSpPr>
            <a:spLocks noGrp="1"/>
          </p:cNvSpPr>
          <p:nvPr>
            <p:ph type="title"/>
          </p:nvPr>
        </p:nvSpPr>
        <p:spPr>
          <a:xfrm>
            <a:off x="612776" y="295833"/>
            <a:ext cx="10972800" cy="590093"/>
          </a:xfrm>
        </p:spPr>
        <p:txBody>
          <a:bodyPr/>
          <a:lstStyle/>
          <a:p>
            <a:r>
              <a:rPr lang="en-IN" sz="2800" b="1" dirty="0">
                <a:latin typeface="Arial" panose="020B0604020202020204" pitchFamily="34" charset="0"/>
              </a:rPr>
              <a:t>Manufacture and Other Operations in Warehouse Regulations </a:t>
            </a:r>
            <a:br>
              <a:rPr lang="en-IN" b="1" dirty="0">
                <a:latin typeface="Arial" panose="020B0604020202020204" pitchFamily="34" charset="0"/>
              </a:rPr>
            </a:br>
            <a:br>
              <a:rPr lang="en-IN" b="1" dirty="0">
                <a:latin typeface="Arial" panose="020B0604020202020204" pitchFamily="34" charset="0"/>
              </a:rPr>
            </a:br>
            <a:endParaRPr lang="en-IN" sz="1799" b="1" i="1" dirty="0">
              <a:latin typeface="Arial" panose="020B0604020202020204" pitchFamily="34" charset="0"/>
            </a:endParaRPr>
          </a:p>
        </p:txBody>
      </p:sp>
      <p:grpSp>
        <p:nvGrpSpPr>
          <p:cNvPr id="10" name="Group 9">
            <a:extLst>
              <a:ext uri="{FF2B5EF4-FFF2-40B4-BE49-F238E27FC236}">
                <a16:creationId xmlns:a16="http://schemas.microsoft.com/office/drawing/2014/main" id="{83D8867A-9F7C-4F2B-805A-83F58687E900}"/>
              </a:ext>
            </a:extLst>
          </p:cNvPr>
          <p:cNvGrpSpPr/>
          <p:nvPr/>
        </p:nvGrpSpPr>
        <p:grpSpPr>
          <a:xfrm>
            <a:off x="1841026" y="1006665"/>
            <a:ext cx="8725738" cy="3877868"/>
            <a:chOff x="8063064" y="1166822"/>
            <a:chExt cx="4522757" cy="4466763"/>
          </a:xfrm>
        </p:grpSpPr>
        <p:sp>
          <p:nvSpPr>
            <p:cNvPr id="11" name="TextBox 10">
              <a:extLst>
                <a:ext uri="{FF2B5EF4-FFF2-40B4-BE49-F238E27FC236}">
                  <a16:creationId xmlns:a16="http://schemas.microsoft.com/office/drawing/2014/main" id="{EAE67623-0C54-4B51-9CC7-540B895FD830}"/>
                </a:ext>
              </a:extLst>
            </p:cNvPr>
            <p:cNvSpPr txBox="1"/>
            <p:nvPr/>
          </p:nvSpPr>
          <p:spPr>
            <a:xfrm>
              <a:off x="10672018" y="2764800"/>
              <a:ext cx="355606" cy="223301"/>
            </a:xfrm>
            <a:prstGeom prst="rect">
              <a:avLst/>
            </a:prstGeom>
            <a:noFill/>
          </p:spPr>
          <p:txBody>
            <a:bodyPr wrap="square" lIns="0" tIns="36538" rIns="0" bIns="0" rtlCol="0">
              <a:spAutoFit/>
            </a:bodyPr>
            <a:lstStyle/>
            <a:p>
              <a:pPr marL="0" marR="0" lvl="0" indent="0" algn="l" defTabSz="913486" rtl="0" eaLnBrk="1" fontAlgn="auto" latinLnBrk="0" hangingPunct="1">
                <a:lnSpc>
                  <a:spcPct val="85000"/>
                </a:lnSpc>
                <a:spcBef>
                  <a:spcPts val="0"/>
                </a:spcBef>
                <a:spcAft>
                  <a:spcPts val="600"/>
                </a:spcAft>
                <a:buClr>
                  <a:srgbClr val="FFE600"/>
                </a:buClr>
                <a:buSzPct val="70000"/>
                <a:buFontTx/>
                <a:buNone/>
                <a:tabLst/>
                <a:defRPr/>
              </a:pPr>
              <a:endParaRPr kumimoji="0" lang="en-IN" sz="1200" b="1" i="0" u="none" strike="noStrike" kern="0" cap="none" spc="0" normalizeH="0" baseline="0" noProof="0" dirty="0">
                <a:ln>
                  <a:noFill/>
                </a:ln>
                <a:solidFill>
                  <a:srgbClr val="646464">
                    <a:lumMod val="50000"/>
                  </a:srgbClr>
                </a:solidFill>
                <a:effectLst/>
                <a:uLnTx/>
                <a:uFillTx/>
                <a:latin typeface="Arial" panose="020B0604020202020204" pitchFamily="34" charset="0"/>
                <a:cs typeface="Arial" panose="020B0604020202020204" pitchFamily="34" charset="0"/>
              </a:endParaRPr>
            </a:p>
          </p:txBody>
        </p:sp>
        <p:sp>
          <p:nvSpPr>
            <p:cNvPr id="12" name="Rectangle 11">
              <a:extLst>
                <a:ext uri="{FF2B5EF4-FFF2-40B4-BE49-F238E27FC236}">
                  <a16:creationId xmlns:a16="http://schemas.microsoft.com/office/drawing/2014/main" id="{469496BA-28A1-497F-9139-A11B9D77141C}"/>
                </a:ext>
              </a:extLst>
            </p:cNvPr>
            <p:cNvSpPr/>
            <p:nvPr/>
          </p:nvSpPr>
          <p:spPr>
            <a:xfrm>
              <a:off x="9958953" y="4362479"/>
              <a:ext cx="2626868" cy="319064"/>
            </a:xfrm>
            <a:prstGeom prst="rect">
              <a:avLst/>
            </a:prstGeom>
          </p:spPr>
          <p:txBody>
            <a:bodyPr wrap="square">
              <a:spAutoFit/>
            </a:bodyPr>
            <a:lstStyle/>
            <a:p>
              <a:pPr marL="0" marR="0" lvl="0" indent="0" algn="ctr" defTabSz="913943" rtl="0" eaLnBrk="1" fontAlgn="auto" latinLnBrk="0" hangingPunct="1">
                <a:lnSpc>
                  <a:spcPct val="100000"/>
                </a:lnSpc>
                <a:spcBef>
                  <a:spcPts val="0"/>
                </a:spcBef>
                <a:spcAft>
                  <a:spcPts val="0"/>
                </a:spcAft>
                <a:buClrTx/>
                <a:buSzTx/>
                <a:buFontTx/>
                <a:buNone/>
                <a:tabLst/>
                <a:defRPr/>
              </a:pPr>
              <a:r>
                <a:rPr kumimoji="0" lang="en-IN" sz="1200" b="1" i="0" u="none" strike="noStrike" kern="0" cap="none" spc="0" normalizeH="0" baseline="0" noProof="0" dirty="0">
                  <a:ln>
                    <a:noFill/>
                  </a:ln>
                  <a:solidFill>
                    <a:srgbClr val="808080"/>
                  </a:solidFill>
                  <a:effectLst/>
                  <a:uLnTx/>
                  <a:uFillTx/>
                  <a:latin typeface="Arial" panose="020B0604020202020204" pitchFamily="34" charset="0"/>
                  <a:cs typeface="Arial" panose="020B0604020202020204" pitchFamily="34" charset="0"/>
                </a:rPr>
                <a:t>Benefits</a:t>
              </a:r>
            </a:p>
          </p:txBody>
        </p:sp>
        <p:grpSp>
          <p:nvGrpSpPr>
            <p:cNvPr id="13" name="Group 12">
              <a:extLst>
                <a:ext uri="{FF2B5EF4-FFF2-40B4-BE49-F238E27FC236}">
                  <a16:creationId xmlns:a16="http://schemas.microsoft.com/office/drawing/2014/main" id="{718B5327-1711-4683-84A2-F39A66B1B34C}"/>
                </a:ext>
              </a:extLst>
            </p:cNvPr>
            <p:cNvGrpSpPr/>
            <p:nvPr/>
          </p:nvGrpSpPr>
          <p:grpSpPr>
            <a:xfrm>
              <a:off x="9880855" y="1166822"/>
              <a:ext cx="478300" cy="4466763"/>
              <a:chOff x="3810499" y="1524246"/>
              <a:chExt cx="478300" cy="4565654"/>
            </a:xfrm>
          </p:grpSpPr>
          <p:sp>
            <p:nvSpPr>
              <p:cNvPr id="27" name="Oval 26">
                <a:extLst>
                  <a:ext uri="{FF2B5EF4-FFF2-40B4-BE49-F238E27FC236}">
                    <a16:creationId xmlns:a16="http://schemas.microsoft.com/office/drawing/2014/main" id="{EE077BB1-EAF9-4F03-8147-086AEC89F505}"/>
                  </a:ext>
                </a:extLst>
              </p:cNvPr>
              <p:cNvSpPr/>
              <p:nvPr/>
            </p:nvSpPr>
            <p:spPr>
              <a:xfrm>
                <a:off x="3810499" y="5840173"/>
                <a:ext cx="478300" cy="249727"/>
              </a:xfrm>
              <a:prstGeom prst="ellipse">
                <a:avLst/>
              </a:prstGeom>
              <a:solidFill>
                <a:srgbClr val="C0C0C0"/>
              </a:solidFill>
              <a:ln w="9525" cap="flat" cmpd="sng" algn="ctr">
                <a:noFill/>
                <a:prstDash val="solid"/>
              </a:ln>
              <a:effectLst/>
            </p:spPr>
            <p:txBody>
              <a:bodyPr rtlCol="0" anchor="t" anchorCtr="0"/>
              <a:lstStyle/>
              <a:p>
                <a:pPr marL="0" marR="0" lvl="0" indent="0" algn="ctr" defTabSz="913943" rtl="0" eaLnBrk="1" fontAlgn="auto" latinLnBrk="0" hangingPunct="1">
                  <a:lnSpc>
                    <a:spcPct val="100000"/>
                  </a:lnSpc>
                  <a:spcBef>
                    <a:spcPts val="0"/>
                  </a:spcBef>
                  <a:spcAft>
                    <a:spcPts val="0"/>
                  </a:spcAft>
                  <a:buClrTx/>
                  <a:buSzTx/>
                  <a:buFontTx/>
                  <a:buNone/>
                  <a:tabLst/>
                  <a:defRPr/>
                </a:pPr>
                <a:endParaRPr kumimoji="0" lang="en-IN"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8" name="Rectangle 27">
                <a:extLst>
                  <a:ext uri="{FF2B5EF4-FFF2-40B4-BE49-F238E27FC236}">
                    <a16:creationId xmlns:a16="http://schemas.microsoft.com/office/drawing/2014/main" id="{88B79A71-A613-41EF-91C2-FA55047D5C42}"/>
                  </a:ext>
                </a:extLst>
              </p:cNvPr>
              <p:cNvSpPr/>
              <p:nvPr/>
            </p:nvSpPr>
            <p:spPr>
              <a:xfrm>
                <a:off x="3958472" y="1524246"/>
                <a:ext cx="188470" cy="4411838"/>
              </a:xfrm>
              <a:prstGeom prst="rect">
                <a:avLst/>
              </a:prstGeom>
              <a:solidFill>
                <a:srgbClr val="C0C0C0"/>
              </a:solidFill>
              <a:ln w="9525" cap="flat" cmpd="sng" algn="ctr">
                <a:noFill/>
                <a:prstDash val="solid"/>
              </a:ln>
              <a:effectLst/>
            </p:spPr>
            <p:txBody>
              <a:bodyPr rtlCol="0" anchor="t" anchorCtr="0"/>
              <a:lstStyle/>
              <a:p>
                <a:pPr marL="0" marR="0" lvl="0" indent="0" algn="ctr" defTabSz="913943" rtl="0" eaLnBrk="1" fontAlgn="auto" latinLnBrk="0" hangingPunct="1">
                  <a:lnSpc>
                    <a:spcPct val="100000"/>
                  </a:lnSpc>
                  <a:spcBef>
                    <a:spcPts val="0"/>
                  </a:spcBef>
                  <a:spcAft>
                    <a:spcPts val="0"/>
                  </a:spcAft>
                  <a:buClrTx/>
                  <a:buSzTx/>
                  <a:buFontTx/>
                  <a:buNone/>
                  <a:tabLst/>
                  <a:defRPr/>
                </a:pPr>
                <a:endParaRPr kumimoji="0" lang="en-IN"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14" name="Pentagon 34">
              <a:extLst>
                <a:ext uri="{FF2B5EF4-FFF2-40B4-BE49-F238E27FC236}">
                  <a16:creationId xmlns:a16="http://schemas.microsoft.com/office/drawing/2014/main" id="{F90EC105-B6A7-4CD0-BDCD-DD639CF5B262}"/>
                </a:ext>
              </a:extLst>
            </p:cNvPr>
            <p:cNvSpPr/>
            <p:nvPr/>
          </p:nvSpPr>
          <p:spPr>
            <a:xfrm flipH="1">
              <a:off x="8063064" y="4023835"/>
              <a:ext cx="1965764" cy="677288"/>
            </a:xfrm>
            <a:prstGeom prst="homePlate">
              <a:avLst/>
            </a:prstGeom>
            <a:solidFill>
              <a:srgbClr val="808080"/>
            </a:solidFill>
            <a:ln w="9525" cap="flat" cmpd="sng" algn="ctr">
              <a:noFill/>
              <a:prstDash val="solid"/>
            </a:ln>
            <a:effectLst/>
          </p:spPr>
          <p:txBody>
            <a:bodyPr rtlCol="0" anchor="t" anchorCtr="0"/>
            <a:lstStyle/>
            <a:p>
              <a:pPr marL="0" marR="0" lvl="0" indent="0" algn="ctr" defTabSz="913943" rtl="0" eaLnBrk="1" fontAlgn="auto" latinLnBrk="0" hangingPunct="1">
                <a:lnSpc>
                  <a:spcPct val="100000"/>
                </a:lnSpc>
                <a:spcBef>
                  <a:spcPts val="0"/>
                </a:spcBef>
                <a:spcAft>
                  <a:spcPts val="0"/>
                </a:spcAft>
                <a:buClrTx/>
                <a:buSzTx/>
                <a:buFontTx/>
                <a:buNone/>
                <a:tabLst/>
                <a:defRPr/>
              </a:pPr>
              <a:endParaRPr kumimoji="0" lang="en-IN" sz="12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5" name="Pentagon 35">
              <a:extLst>
                <a:ext uri="{FF2B5EF4-FFF2-40B4-BE49-F238E27FC236}">
                  <a16:creationId xmlns:a16="http://schemas.microsoft.com/office/drawing/2014/main" id="{0D7B48E1-44ED-4B0D-8C66-AE604B64F2F5}"/>
                </a:ext>
              </a:extLst>
            </p:cNvPr>
            <p:cNvSpPr/>
            <p:nvPr/>
          </p:nvSpPr>
          <p:spPr>
            <a:xfrm>
              <a:off x="10225614" y="3134645"/>
              <a:ext cx="2146747" cy="1039397"/>
            </a:xfrm>
            <a:prstGeom prst="homePlate">
              <a:avLst/>
            </a:prstGeom>
            <a:solidFill>
              <a:srgbClr val="808080"/>
            </a:solidFill>
            <a:ln w="9525" cap="flat" cmpd="sng" algn="ctr">
              <a:noFill/>
              <a:prstDash val="solid"/>
            </a:ln>
            <a:effectLst/>
          </p:spPr>
          <p:txBody>
            <a:bodyPr rtlCol="0" anchor="t" anchorCtr="0"/>
            <a:lstStyle/>
            <a:p>
              <a:pPr marL="0" marR="0" lvl="0" indent="0" algn="ctr" defTabSz="913943" rtl="0" eaLnBrk="1" fontAlgn="auto" latinLnBrk="0" hangingPunct="1">
                <a:lnSpc>
                  <a:spcPct val="100000"/>
                </a:lnSpc>
                <a:spcBef>
                  <a:spcPts val="0"/>
                </a:spcBef>
                <a:spcAft>
                  <a:spcPts val="0"/>
                </a:spcAft>
                <a:buClrTx/>
                <a:buSzTx/>
                <a:buFontTx/>
                <a:buNone/>
                <a:tabLst/>
                <a:defRPr/>
              </a:pPr>
              <a:endParaRPr kumimoji="0" lang="en-IN" sz="12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6" name="Pentagon 36">
              <a:extLst>
                <a:ext uri="{FF2B5EF4-FFF2-40B4-BE49-F238E27FC236}">
                  <a16:creationId xmlns:a16="http://schemas.microsoft.com/office/drawing/2014/main" id="{358C8FF0-1390-48A0-8CDA-C7928E80CFC8}"/>
                </a:ext>
              </a:extLst>
            </p:cNvPr>
            <p:cNvSpPr/>
            <p:nvPr/>
          </p:nvSpPr>
          <p:spPr>
            <a:xfrm flipH="1">
              <a:off x="8063065" y="2167491"/>
              <a:ext cx="1965763" cy="748521"/>
            </a:xfrm>
            <a:prstGeom prst="homePlate">
              <a:avLst/>
            </a:prstGeom>
            <a:solidFill>
              <a:srgbClr val="808080"/>
            </a:solidFill>
            <a:ln w="9525" cap="flat" cmpd="sng" algn="ctr">
              <a:noFill/>
              <a:prstDash val="solid"/>
            </a:ln>
            <a:effectLst/>
          </p:spPr>
          <p:txBody>
            <a:bodyPr rtlCol="0" anchor="t" anchorCtr="0"/>
            <a:lstStyle/>
            <a:p>
              <a:pPr marL="0" marR="0" lvl="0" indent="0" algn="ctr" defTabSz="913943" rtl="0" eaLnBrk="1" fontAlgn="auto" latinLnBrk="0" hangingPunct="1">
                <a:lnSpc>
                  <a:spcPct val="100000"/>
                </a:lnSpc>
                <a:spcBef>
                  <a:spcPts val="0"/>
                </a:spcBef>
                <a:spcAft>
                  <a:spcPts val="0"/>
                </a:spcAft>
                <a:buClrTx/>
                <a:buSzTx/>
                <a:buFontTx/>
                <a:buNone/>
                <a:tabLst/>
                <a:defRPr/>
              </a:pPr>
              <a:endParaRPr kumimoji="0" lang="en-IN" sz="12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 name="Pentagon 37">
              <a:extLst>
                <a:ext uri="{FF2B5EF4-FFF2-40B4-BE49-F238E27FC236}">
                  <a16:creationId xmlns:a16="http://schemas.microsoft.com/office/drawing/2014/main" id="{BCBC062F-9F0B-4D6C-84AF-49EA3EED3B70}"/>
                </a:ext>
              </a:extLst>
            </p:cNvPr>
            <p:cNvSpPr/>
            <p:nvPr/>
          </p:nvSpPr>
          <p:spPr>
            <a:xfrm>
              <a:off x="10225614" y="1225310"/>
              <a:ext cx="2146747" cy="677288"/>
            </a:xfrm>
            <a:prstGeom prst="homePlate">
              <a:avLst/>
            </a:prstGeom>
            <a:solidFill>
              <a:srgbClr val="FFE600"/>
            </a:solidFill>
            <a:ln w="9525" cap="flat" cmpd="sng" algn="ctr">
              <a:noFill/>
              <a:prstDash val="solid"/>
            </a:ln>
            <a:effectLst/>
          </p:spPr>
          <p:txBody>
            <a:bodyPr rtlCol="0" anchor="t" anchorCtr="0"/>
            <a:lstStyle/>
            <a:p>
              <a:pPr marL="0" marR="0" lvl="0" indent="0" algn="ctr" defTabSz="913943" rtl="0" eaLnBrk="1" fontAlgn="auto" latinLnBrk="0" hangingPunct="1">
                <a:lnSpc>
                  <a:spcPct val="100000"/>
                </a:lnSpc>
                <a:spcBef>
                  <a:spcPts val="0"/>
                </a:spcBef>
                <a:spcAft>
                  <a:spcPts val="0"/>
                </a:spcAft>
                <a:buClrTx/>
                <a:buSzTx/>
                <a:buFontTx/>
                <a:buNone/>
                <a:tabLst/>
                <a:defRPr/>
              </a:pPr>
              <a:endParaRPr kumimoji="0" lang="en-IN" sz="12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8" name="TextBox 17">
              <a:extLst>
                <a:ext uri="{FF2B5EF4-FFF2-40B4-BE49-F238E27FC236}">
                  <a16:creationId xmlns:a16="http://schemas.microsoft.com/office/drawing/2014/main" id="{AB9615AD-AFD4-4F5F-A222-F701BAFA59D4}"/>
                </a:ext>
              </a:extLst>
            </p:cNvPr>
            <p:cNvSpPr txBox="1"/>
            <p:nvPr/>
          </p:nvSpPr>
          <p:spPr>
            <a:xfrm>
              <a:off x="10277871" y="1318930"/>
              <a:ext cx="96179" cy="223323"/>
            </a:xfrm>
            <a:prstGeom prst="rect">
              <a:avLst/>
            </a:prstGeom>
            <a:noFill/>
          </p:spPr>
          <p:txBody>
            <a:bodyPr wrap="square" lIns="0" tIns="36557" rIns="0" bIns="0" rtlCol="0">
              <a:spAutoFit/>
            </a:bodyPr>
            <a:lstStyle/>
            <a:p>
              <a:pPr marL="0" marR="0" lvl="0" indent="0" algn="ctr" defTabSz="913943" rtl="0" eaLnBrk="1" fontAlgn="auto" latinLnBrk="0" hangingPunct="1">
                <a:lnSpc>
                  <a:spcPct val="85000"/>
                </a:lnSpc>
                <a:spcBef>
                  <a:spcPts val="0"/>
                </a:spcBef>
                <a:spcAft>
                  <a:spcPts val="600"/>
                </a:spcAft>
                <a:buClr>
                  <a:srgbClr val="FFE600"/>
                </a:buClr>
                <a:buSzPct val="70000"/>
                <a:buFontTx/>
                <a:buNone/>
                <a:tabLst/>
                <a:defRPr/>
              </a:pPr>
              <a:r>
                <a:rPr kumimoji="0" lang="en-IN" sz="1200" b="0" i="0" u="none" strike="noStrike" kern="0" cap="none" spc="0" normalizeH="0" baseline="0" noProof="0" dirty="0">
                  <a:ln>
                    <a:noFill/>
                  </a:ln>
                  <a:solidFill>
                    <a:srgbClr val="646464"/>
                  </a:solidFill>
                  <a:effectLst/>
                  <a:uLnTx/>
                  <a:uFillTx/>
                  <a:latin typeface="Arial" panose="020B0604020202020204" pitchFamily="34" charset="0"/>
                  <a:cs typeface="Arial" panose="020B0604020202020204" pitchFamily="34" charset="0"/>
                </a:rPr>
                <a:t>1</a:t>
              </a:r>
            </a:p>
          </p:txBody>
        </p:sp>
        <p:sp>
          <p:nvSpPr>
            <p:cNvPr id="19" name="TextBox 18">
              <a:extLst>
                <a:ext uri="{FF2B5EF4-FFF2-40B4-BE49-F238E27FC236}">
                  <a16:creationId xmlns:a16="http://schemas.microsoft.com/office/drawing/2014/main" id="{AC91792C-8251-450C-ABE1-21EF4BFA6A6A}"/>
                </a:ext>
              </a:extLst>
            </p:cNvPr>
            <p:cNvSpPr txBox="1"/>
            <p:nvPr/>
          </p:nvSpPr>
          <p:spPr>
            <a:xfrm>
              <a:off x="9809608" y="2328291"/>
              <a:ext cx="96179" cy="223323"/>
            </a:xfrm>
            <a:prstGeom prst="rect">
              <a:avLst/>
            </a:prstGeom>
            <a:noFill/>
          </p:spPr>
          <p:txBody>
            <a:bodyPr wrap="square" lIns="0" tIns="36557" rIns="0" bIns="0" rtlCol="0">
              <a:spAutoFit/>
            </a:bodyPr>
            <a:lstStyle/>
            <a:p>
              <a:pPr marL="0" marR="0" lvl="0" indent="0" algn="ctr" defTabSz="913943" rtl="0" eaLnBrk="1" fontAlgn="auto" latinLnBrk="0" hangingPunct="1">
                <a:lnSpc>
                  <a:spcPct val="85000"/>
                </a:lnSpc>
                <a:spcBef>
                  <a:spcPts val="0"/>
                </a:spcBef>
                <a:spcAft>
                  <a:spcPts val="600"/>
                </a:spcAft>
                <a:buClr>
                  <a:srgbClr val="FFE600"/>
                </a:buClr>
                <a:buSzPct val="70000"/>
                <a:buFontTx/>
                <a:buNone/>
                <a:tabLst/>
                <a:defRPr/>
              </a:pPr>
              <a:r>
                <a:rPr kumimoji="0" lang="en-US" sz="12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a:t>
              </a:r>
              <a:endParaRPr kumimoji="0" lang="en-IN" sz="12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0" name="TextBox 19">
              <a:extLst>
                <a:ext uri="{FF2B5EF4-FFF2-40B4-BE49-F238E27FC236}">
                  <a16:creationId xmlns:a16="http://schemas.microsoft.com/office/drawing/2014/main" id="{50FDD88D-1D34-401E-97EB-BFCC788FF21F}"/>
                </a:ext>
              </a:extLst>
            </p:cNvPr>
            <p:cNvSpPr txBox="1"/>
            <p:nvPr/>
          </p:nvSpPr>
          <p:spPr>
            <a:xfrm>
              <a:off x="10291085" y="3179284"/>
              <a:ext cx="96179" cy="223323"/>
            </a:xfrm>
            <a:prstGeom prst="rect">
              <a:avLst/>
            </a:prstGeom>
            <a:noFill/>
          </p:spPr>
          <p:txBody>
            <a:bodyPr wrap="square" lIns="0" tIns="36557" rIns="0" bIns="0" rtlCol="0">
              <a:spAutoFit/>
            </a:bodyPr>
            <a:lstStyle/>
            <a:p>
              <a:pPr marL="0" marR="0" lvl="0" indent="0" algn="ctr" defTabSz="913943" rtl="0" eaLnBrk="1" fontAlgn="auto" latinLnBrk="0" hangingPunct="1">
                <a:lnSpc>
                  <a:spcPct val="85000"/>
                </a:lnSpc>
                <a:spcBef>
                  <a:spcPts val="0"/>
                </a:spcBef>
                <a:spcAft>
                  <a:spcPts val="600"/>
                </a:spcAft>
                <a:buClr>
                  <a:srgbClr val="FFE600"/>
                </a:buClr>
                <a:buSzPct val="70000"/>
                <a:buFontTx/>
                <a:buNone/>
                <a:tabLst/>
                <a:defRPr/>
              </a:pPr>
              <a:r>
                <a:rPr kumimoji="0" lang="en-US" sz="12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a:t>
              </a:r>
              <a:endParaRPr kumimoji="0" lang="en-IN" sz="12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 name="TextBox 20">
              <a:extLst>
                <a:ext uri="{FF2B5EF4-FFF2-40B4-BE49-F238E27FC236}">
                  <a16:creationId xmlns:a16="http://schemas.microsoft.com/office/drawing/2014/main" id="{8D0FF9A7-F6DC-4AA2-AC98-B240D817E3DC}"/>
                </a:ext>
              </a:extLst>
            </p:cNvPr>
            <p:cNvSpPr txBox="1"/>
            <p:nvPr/>
          </p:nvSpPr>
          <p:spPr>
            <a:xfrm>
              <a:off x="9780259" y="4174042"/>
              <a:ext cx="84960" cy="223323"/>
            </a:xfrm>
            <a:prstGeom prst="rect">
              <a:avLst/>
            </a:prstGeom>
            <a:noFill/>
          </p:spPr>
          <p:txBody>
            <a:bodyPr wrap="square" lIns="0" tIns="36557" rIns="0" bIns="0" rtlCol="0">
              <a:spAutoFit/>
            </a:bodyPr>
            <a:lstStyle/>
            <a:p>
              <a:pPr marL="0" marR="0" lvl="0" indent="0" algn="ctr" defTabSz="913943" rtl="0" eaLnBrk="1" fontAlgn="auto" latinLnBrk="0" hangingPunct="1">
                <a:lnSpc>
                  <a:spcPct val="85000"/>
                </a:lnSpc>
                <a:spcBef>
                  <a:spcPts val="0"/>
                </a:spcBef>
                <a:spcAft>
                  <a:spcPts val="600"/>
                </a:spcAft>
                <a:buClr>
                  <a:srgbClr val="FFE600"/>
                </a:buClr>
                <a:buSzPct val="70000"/>
                <a:buFontTx/>
                <a:buNone/>
                <a:tabLst/>
                <a:defRPr/>
              </a:pPr>
              <a:r>
                <a:rPr kumimoji="0" lang="en-US" sz="12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a:t>
              </a:r>
              <a:endParaRPr kumimoji="0" lang="en-IN" sz="12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 name="Rechteck 65">
              <a:extLst>
                <a:ext uri="{FF2B5EF4-FFF2-40B4-BE49-F238E27FC236}">
                  <a16:creationId xmlns:a16="http://schemas.microsoft.com/office/drawing/2014/main" id="{281F3C93-867A-4F83-B4CC-48FCA59E2FE4}"/>
                </a:ext>
              </a:extLst>
            </p:cNvPr>
            <p:cNvSpPr/>
            <p:nvPr/>
          </p:nvSpPr>
          <p:spPr bwMode="gray">
            <a:xfrm>
              <a:off x="10336871" y="1223782"/>
              <a:ext cx="1871033" cy="510502"/>
            </a:xfrm>
            <a:prstGeom prst="rect">
              <a:avLst/>
            </a:prstGeom>
            <a:ln>
              <a:noFill/>
            </a:ln>
          </p:spPr>
          <p:txBody>
            <a:bodyPr wrap="square">
              <a:spAutoFit/>
            </a:bodyPr>
            <a:lstStyle/>
            <a:p>
              <a:pPr marL="0" marR="0" lvl="0" indent="0" algn="l" defTabSz="913943" rtl="0" eaLnBrk="1" fontAlgn="auto" latinLnBrk="0" hangingPunct="1">
                <a:lnSpc>
                  <a:spcPct val="95000"/>
                </a:lnSpc>
                <a:spcBef>
                  <a:spcPts val="0"/>
                </a:spcBef>
                <a:spcAft>
                  <a:spcPts val="800"/>
                </a:spcAft>
                <a:buClrTx/>
                <a:buSzTx/>
                <a:buFontTx/>
                <a:buNone/>
                <a:tabLst/>
                <a:defRPr/>
              </a:pPr>
              <a:r>
                <a:rPr kumimoji="0" lang="en-US" sz="1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Duty-deferment on import of Inputs/ Capital goods</a:t>
              </a:r>
            </a:p>
          </p:txBody>
        </p:sp>
        <p:sp>
          <p:nvSpPr>
            <p:cNvPr id="23" name="Rechteck 65">
              <a:extLst>
                <a:ext uri="{FF2B5EF4-FFF2-40B4-BE49-F238E27FC236}">
                  <a16:creationId xmlns:a16="http://schemas.microsoft.com/office/drawing/2014/main" id="{6D8606B5-42BB-4292-93FB-20B3561E437B}"/>
                </a:ext>
              </a:extLst>
            </p:cNvPr>
            <p:cNvSpPr/>
            <p:nvPr/>
          </p:nvSpPr>
          <p:spPr bwMode="gray">
            <a:xfrm>
              <a:off x="10336871" y="3161364"/>
              <a:ext cx="1980762" cy="510502"/>
            </a:xfrm>
            <a:prstGeom prst="rect">
              <a:avLst/>
            </a:prstGeom>
            <a:ln>
              <a:noFill/>
            </a:ln>
          </p:spPr>
          <p:txBody>
            <a:bodyPr wrap="square">
              <a:spAutoFit/>
            </a:bodyPr>
            <a:lstStyle/>
            <a:p>
              <a:pPr marL="0" marR="0" lvl="0" indent="0" algn="l" defTabSz="913943" rtl="0" eaLnBrk="1" fontAlgn="auto" latinLnBrk="0" hangingPunct="1">
                <a:lnSpc>
                  <a:spcPct val="95000"/>
                </a:lnSpc>
                <a:spcBef>
                  <a:spcPts val="0"/>
                </a:spcBef>
                <a:spcAft>
                  <a:spcPts val="800"/>
                </a:spcAft>
                <a:buClrTx/>
                <a:buSzTx/>
                <a:buFontTx/>
                <a:buNone/>
                <a:tabLst/>
                <a:defRPr/>
              </a:pPr>
              <a:r>
                <a:rPr kumimoji="0" lang="en-US" sz="12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Pay Customs Duty on domestic clearance of capital goods/ finished or manufactured goods</a:t>
              </a:r>
            </a:p>
          </p:txBody>
        </p:sp>
        <p:sp>
          <p:nvSpPr>
            <p:cNvPr id="24" name="Rechteck 65">
              <a:extLst>
                <a:ext uri="{FF2B5EF4-FFF2-40B4-BE49-F238E27FC236}">
                  <a16:creationId xmlns:a16="http://schemas.microsoft.com/office/drawing/2014/main" id="{BFB75EB9-23E7-4F38-A888-CAFED8A02F2E}"/>
                </a:ext>
              </a:extLst>
            </p:cNvPr>
            <p:cNvSpPr/>
            <p:nvPr/>
          </p:nvSpPr>
          <p:spPr bwMode="gray">
            <a:xfrm>
              <a:off x="8145059" y="2181855"/>
              <a:ext cx="1621274" cy="510502"/>
            </a:xfrm>
            <a:prstGeom prst="rect">
              <a:avLst/>
            </a:prstGeom>
            <a:ln>
              <a:noFill/>
            </a:ln>
          </p:spPr>
          <p:txBody>
            <a:bodyPr wrap="square">
              <a:spAutoFit/>
            </a:bodyPr>
            <a:lstStyle/>
            <a:p>
              <a:pPr marL="0" marR="0" lvl="0" indent="0" algn="r" defTabSz="913943" rtl="0" eaLnBrk="1" fontAlgn="auto" latinLnBrk="0" hangingPunct="1">
                <a:lnSpc>
                  <a:spcPct val="95000"/>
                </a:lnSpc>
                <a:spcBef>
                  <a:spcPts val="0"/>
                </a:spcBef>
                <a:spcAft>
                  <a:spcPts val="800"/>
                </a:spcAft>
                <a:buClrTx/>
                <a:buSzTx/>
                <a:buFontTx/>
                <a:buNone/>
                <a:tabLst/>
                <a:defRPr/>
              </a:pPr>
              <a:r>
                <a:rPr kumimoji="0" lang="en-US" sz="12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No Customs Duty on direct exports from warehouse</a:t>
              </a:r>
            </a:p>
          </p:txBody>
        </p:sp>
        <p:sp>
          <p:nvSpPr>
            <p:cNvPr id="25" name="Rechteck 65">
              <a:extLst>
                <a:ext uri="{FF2B5EF4-FFF2-40B4-BE49-F238E27FC236}">
                  <a16:creationId xmlns:a16="http://schemas.microsoft.com/office/drawing/2014/main" id="{569E7FEB-B03C-4813-883A-88C28D1958F0}"/>
                </a:ext>
              </a:extLst>
            </p:cNvPr>
            <p:cNvSpPr/>
            <p:nvPr/>
          </p:nvSpPr>
          <p:spPr bwMode="gray">
            <a:xfrm>
              <a:off x="8244892" y="4046306"/>
              <a:ext cx="1521441" cy="308429"/>
            </a:xfrm>
            <a:prstGeom prst="rect">
              <a:avLst/>
            </a:prstGeom>
            <a:ln>
              <a:noFill/>
            </a:ln>
          </p:spPr>
          <p:txBody>
            <a:bodyPr wrap="square">
              <a:spAutoFit/>
            </a:bodyPr>
            <a:lstStyle/>
            <a:p>
              <a:pPr marL="0" marR="0" lvl="0" indent="0" algn="l" defTabSz="913943" rtl="0" eaLnBrk="1" fontAlgn="auto" latinLnBrk="0" hangingPunct="1">
                <a:lnSpc>
                  <a:spcPct val="95000"/>
                </a:lnSpc>
                <a:spcBef>
                  <a:spcPts val="0"/>
                </a:spcBef>
                <a:spcAft>
                  <a:spcPts val="800"/>
                </a:spcAft>
                <a:buClrTx/>
                <a:buSzTx/>
                <a:buFontTx/>
                <a:buNone/>
                <a:tabLst/>
                <a:defRPr/>
              </a:pPr>
              <a:r>
                <a:rPr kumimoji="0" lang="en-US" sz="12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Procurement from DTA permissible*</a:t>
              </a:r>
            </a:p>
          </p:txBody>
        </p:sp>
      </p:grpSp>
      <p:sp>
        <p:nvSpPr>
          <p:cNvPr id="33" name="Rectangle 32">
            <a:extLst>
              <a:ext uri="{FF2B5EF4-FFF2-40B4-BE49-F238E27FC236}">
                <a16:creationId xmlns:a16="http://schemas.microsoft.com/office/drawing/2014/main" id="{5CE9C2A0-0381-46C0-AB99-A347B39D96BB}"/>
              </a:ext>
            </a:extLst>
          </p:cNvPr>
          <p:cNvSpPr/>
          <p:nvPr/>
        </p:nvSpPr>
        <p:spPr>
          <a:xfrm>
            <a:off x="619342" y="5471004"/>
            <a:ext cx="10836889" cy="874085"/>
          </a:xfrm>
          <a:prstGeom prst="rect">
            <a:avLst/>
          </a:prstGeom>
          <a:solidFill>
            <a:srgbClr val="FFE600"/>
          </a:solidFill>
          <a:ln>
            <a:solidFill>
              <a:srgbClr val="FFE600"/>
            </a:solidFill>
          </a:ln>
        </p:spPr>
        <p:txBody>
          <a:bodyPr wrap="square">
            <a:spAutoFit/>
          </a:bodyPr>
          <a:lstStyle/>
          <a:p>
            <a:pPr marL="171364" marR="0" lvl="0" indent="-171364" algn="l" defTabSz="913486" rtl="0" eaLnBrk="1" fontAlgn="auto" latinLnBrk="0" hangingPunct="1">
              <a:lnSpc>
                <a:spcPct val="85000"/>
              </a:lnSpc>
              <a:spcBef>
                <a:spcPts val="0"/>
              </a:spcBef>
              <a:spcAft>
                <a:spcPts val="600"/>
              </a:spcAft>
              <a:buClr>
                <a:srgbClr val="000000"/>
              </a:buClr>
              <a:buSzPct val="70000"/>
              <a:buFont typeface="Arial" panose="020B0604020202020204" pitchFamily="34" charset="0"/>
              <a:buChar char="•"/>
              <a:tabLst/>
              <a:defRPr/>
            </a:pPr>
            <a:r>
              <a:rPr kumimoji="0" lang="en-US" sz="1200" b="1" i="0" u="none"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Unlike Project Import Scheme, import of old machinery is also included under MOOWR, 2019 for deferment/ non payment of Duty</a:t>
            </a:r>
          </a:p>
          <a:p>
            <a:pPr marL="171364" marR="0" lvl="0" indent="-171364" algn="l" defTabSz="913486" rtl="0" eaLnBrk="1" fontAlgn="auto" latinLnBrk="0" hangingPunct="1">
              <a:lnSpc>
                <a:spcPct val="85000"/>
              </a:lnSpc>
              <a:spcBef>
                <a:spcPts val="0"/>
              </a:spcBef>
              <a:spcAft>
                <a:spcPts val="600"/>
              </a:spcAft>
              <a:buClr>
                <a:srgbClr val="000000"/>
              </a:buClr>
              <a:buSzPct val="70000"/>
              <a:buFont typeface="Arial" panose="020B0604020202020204" pitchFamily="34" charset="0"/>
              <a:buChar char="•"/>
              <a:tabLst/>
              <a:defRPr/>
            </a:pPr>
            <a:r>
              <a:rPr kumimoji="0" lang="en-US" sz="1200" b="1" i="0" u="none"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Deferment/ non payment of GST on imported machinery which would otherwise be available as input credit in 10 to 15 years</a:t>
            </a:r>
          </a:p>
          <a:p>
            <a:pPr marL="171364" marR="0" lvl="0" indent="-171364" algn="l" defTabSz="913486" rtl="0" eaLnBrk="1" fontAlgn="auto" latinLnBrk="0" hangingPunct="1">
              <a:lnSpc>
                <a:spcPct val="85000"/>
              </a:lnSpc>
              <a:spcBef>
                <a:spcPts val="0"/>
              </a:spcBef>
              <a:spcAft>
                <a:spcPts val="600"/>
              </a:spcAft>
              <a:buClr>
                <a:srgbClr val="000000"/>
              </a:buClr>
              <a:buSzPct val="70000"/>
              <a:buFont typeface="Arial" panose="020B0604020202020204" pitchFamily="34" charset="0"/>
              <a:buChar char="•"/>
              <a:tabLst/>
              <a:defRPr/>
            </a:pPr>
            <a:r>
              <a:rPr kumimoji="0" lang="en-US" sz="1200" b="1" i="0" u="none"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It is a new scheme and is currently in an evolution stage and thus not tried and tested yet.  Few companies have already got themselves registered under this scheme</a:t>
            </a:r>
          </a:p>
        </p:txBody>
      </p:sp>
      <p:sp>
        <p:nvSpPr>
          <p:cNvPr id="26" name="TextBox 25">
            <a:extLst>
              <a:ext uri="{FF2B5EF4-FFF2-40B4-BE49-F238E27FC236}">
                <a16:creationId xmlns:a16="http://schemas.microsoft.com/office/drawing/2014/main" id="{1F1A7E85-7F94-4840-9A30-768525F29E78}"/>
              </a:ext>
            </a:extLst>
          </p:cNvPr>
          <p:cNvSpPr txBox="1"/>
          <p:nvPr/>
        </p:nvSpPr>
        <p:spPr>
          <a:xfrm>
            <a:off x="2266920" y="4290116"/>
            <a:ext cx="3584262" cy="298388"/>
          </a:xfrm>
          <a:prstGeom prst="rect">
            <a:avLst/>
          </a:prstGeom>
          <a:noFill/>
        </p:spPr>
        <p:txBody>
          <a:bodyPr wrap="square" lIns="0" tIns="36557" rIns="0" bIns="0" rtlCol="0">
            <a:spAutoFit/>
          </a:bodyPr>
          <a:lstStyle/>
          <a:p>
            <a:pPr marL="0" marR="0" lvl="0" indent="0" algn="l" defTabSz="913943" rtl="0" eaLnBrk="1" fontAlgn="auto" latinLnBrk="0" hangingPunct="1">
              <a:lnSpc>
                <a:spcPct val="85000"/>
              </a:lnSpc>
              <a:spcBef>
                <a:spcPts val="0"/>
              </a:spcBef>
              <a:spcAft>
                <a:spcPts val="600"/>
              </a:spcAft>
              <a:buClr>
                <a:srgbClr val="FFE600"/>
              </a:buClr>
              <a:buSzPct val="70000"/>
              <a:buFontTx/>
              <a:buNone/>
              <a:tabLst/>
              <a:defRPr/>
            </a:pPr>
            <a:r>
              <a:rPr kumimoji="0" lang="en-IN" sz="999"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GST implications may arise in case of domestic procurement</a:t>
            </a:r>
          </a:p>
        </p:txBody>
      </p:sp>
    </p:spTree>
    <p:extLst>
      <p:ext uri="{BB962C8B-B14F-4D97-AF65-F5344CB8AC3E}">
        <p14:creationId xmlns:p14="http://schemas.microsoft.com/office/powerpoint/2010/main" val="2502462082"/>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3A1DAD1-39E1-4579-AB2F-4DDE4FCFA178}"/>
              </a:ext>
            </a:extLst>
          </p:cNvPr>
          <p:cNvSpPr>
            <a:spLocks noGrp="1"/>
          </p:cNvSpPr>
          <p:nvPr>
            <p:ph type="title"/>
          </p:nvPr>
        </p:nvSpPr>
        <p:spPr>
          <a:xfrm>
            <a:off x="612776" y="286502"/>
            <a:ext cx="10972800" cy="590093"/>
          </a:xfrm>
        </p:spPr>
        <p:txBody>
          <a:bodyPr/>
          <a:lstStyle/>
          <a:p>
            <a:r>
              <a:rPr lang="en-IN" sz="2800" b="1" dirty="0">
                <a:latin typeface="Arial" panose="020B0604020202020204" pitchFamily="34" charset="0"/>
              </a:rPr>
              <a:t>Manufacture and Other Operations in Warehouse Regulations</a:t>
            </a:r>
            <a:br>
              <a:rPr lang="en-IN" b="1" dirty="0">
                <a:latin typeface="Arial" panose="020B0604020202020204" pitchFamily="34" charset="0"/>
              </a:rPr>
            </a:br>
            <a:r>
              <a:rPr lang="en-IN" sz="2000" b="1" dirty="0">
                <a:latin typeface="Arial" panose="020B0604020202020204" pitchFamily="34" charset="0"/>
              </a:rPr>
              <a:t>Illustration </a:t>
            </a:r>
            <a:br>
              <a:rPr lang="en-IN" b="1" dirty="0">
                <a:latin typeface="Arial" panose="020B0604020202020204" pitchFamily="34" charset="0"/>
              </a:rPr>
            </a:br>
            <a:endParaRPr lang="en-IN" sz="1799" b="1" i="1" dirty="0">
              <a:latin typeface="Arial" panose="020B0604020202020204" pitchFamily="34" charset="0"/>
            </a:endParaRPr>
          </a:p>
        </p:txBody>
      </p:sp>
      <p:graphicFrame>
        <p:nvGraphicFramePr>
          <p:cNvPr id="34" name="Table 33">
            <a:extLst>
              <a:ext uri="{FF2B5EF4-FFF2-40B4-BE49-F238E27FC236}">
                <a16:creationId xmlns:a16="http://schemas.microsoft.com/office/drawing/2014/main" id="{7857FE94-80FF-4CC8-8F6E-BF0FCAB8F42B}"/>
              </a:ext>
            </a:extLst>
          </p:cNvPr>
          <p:cNvGraphicFramePr>
            <a:graphicFrameLocks noGrp="1"/>
          </p:cNvGraphicFramePr>
          <p:nvPr>
            <p:extLst>
              <p:ext uri="{D42A27DB-BD31-4B8C-83A1-F6EECF244321}">
                <p14:modId xmlns:p14="http://schemas.microsoft.com/office/powerpoint/2010/main" val="615500148"/>
              </p:ext>
            </p:extLst>
          </p:nvPr>
        </p:nvGraphicFramePr>
        <p:xfrm>
          <a:off x="612774" y="1066901"/>
          <a:ext cx="10972799" cy="3989993"/>
        </p:xfrm>
        <a:graphic>
          <a:graphicData uri="http://schemas.openxmlformats.org/drawingml/2006/table">
            <a:tbl>
              <a:tblPr/>
              <a:tblGrid>
                <a:gridCol w="6861990">
                  <a:extLst>
                    <a:ext uri="{9D8B030D-6E8A-4147-A177-3AD203B41FA5}">
                      <a16:colId xmlns:a16="http://schemas.microsoft.com/office/drawing/2014/main" val="20000"/>
                    </a:ext>
                  </a:extLst>
                </a:gridCol>
                <a:gridCol w="1616464">
                  <a:extLst>
                    <a:ext uri="{9D8B030D-6E8A-4147-A177-3AD203B41FA5}">
                      <a16:colId xmlns:a16="http://schemas.microsoft.com/office/drawing/2014/main" val="20001"/>
                    </a:ext>
                  </a:extLst>
                </a:gridCol>
                <a:gridCol w="2494345">
                  <a:extLst>
                    <a:ext uri="{9D8B030D-6E8A-4147-A177-3AD203B41FA5}">
                      <a16:colId xmlns:a16="http://schemas.microsoft.com/office/drawing/2014/main" val="20002"/>
                    </a:ext>
                  </a:extLst>
                </a:gridCol>
              </a:tblGrid>
              <a:tr h="528646">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fontAlgn="b"/>
                      <a:r>
                        <a:rPr lang="en-IN" sz="1200" b="1" i="0" u="none" strike="noStrike" dirty="0">
                          <a:solidFill>
                            <a:schemeClr val="bg1"/>
                          </a:solidFill>
                          <a:effectLst/>
                          <a:latin typeface="Arial" panose="020B0604020202020204" pitchFamily="34" charset="0"/>
                          <a:cs typeface="Arial" panose="020B0604020202020204" pitchFamily="34" charset="0"/>
                        </a:rPr>
                        <a:t>Illustration</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fontAlgn="b"/>
                      <a:endParaRPr lang="en-IN" sz="1200" b="1" i="0" u="none" strike="noStrike" dirty="0">
                        <a:solidFill>
                          <a:schemeClr val="bg1"/>
                        </a:solidFill>
                        <a:effectLst/>
                        <a:latin typeface="Arial" panose="020B0604020202020204" pitchFamily="34" charset="0"/>
                        <a:cs typeface="Arial" panose="020B060402020202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algn="ctr" defTabSz="914400" rtl="0" eaLnBrk="1" fontAlgn="b" latinLnBrk="0" hangingPunct="1"/>
                      <a:r>
                        <a:rPr lang="en-IN" sz="1200" b="1" i="0" u="none" strike="noStrike" kern="1200" dirty="0">
                          <a:solidFill>
                            <a:schemeClr val="bg1"/>
                          </a:solidFill>
                          <a:effectLst/>
                          <a:latin typeface="Arial" panose="020B0604020202020204" pitchFamily="34" charset="0"/>
                          <a:ea typeface="+mn-ea"/>
                          <a:cs typeface="Arial" panose="020B0604020202020204" pitchFamily="34" charset="0"/>
                        </a:rPr>
                        <a:t>Customs duties</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264322">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indent="88900" algn="l" defTabSz="914400" rtl="0" eaLnBrk="1" fontAlgn="b" latinLnBrk="0" hangingPunct="1"/>
                      <a:endParaRPr lang="en-IN" sz="1200" b="0" i="0" u="none" strike="noStrike" kern="1200" dirty="0">
                        <a:solidFill>
                          <a:schemeClr val="bg1"/>
                        </a:solidFill>
                        <a:effectLst/>
                        <a:latin typeface="Arial" panose="020B0604020202020204" pitchFamily="34" charset="0"/>
                        <a:ea typeface="+mn-ea"/>
                        <a:cs typeface="Arial" panose="020B0604020202020204" pitchFamily="34" charset="0"/>
                      </a:endParaRPr>
                    </a:p>
                  </a:txBody>
                  <a:tcPr marL="0" marR="0" marT="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indent="88900" algn="ctr" defTabSz="914400" rtl="0" eaLnBrk="1" fontAlgn="b" latinLnBrk="0" hangingPunct="1"/>
                      <a:r>
                        <a:rPr lang="en-US" sz="1200" b="0" i="0" u="none" strike="noStrike" kern="1200" dirty="0">
                          <a:solidFill>
                            <a:schemeClr val="bg1"/>
                          </a:solidFill>
                          <a:effectLst/>
                          <a:latin typeface="Arial" panose="020B0604020202020204" pitchFamily="34" charset="0"/>
                          <a:ea typeface="+mn-ea"/>
                          <a:cs typeface="Arial" panose="020B0604020202020204" pitchFamily="34" charset="0"/>
                        </a:rPr>
                        <a:t>Rate</a:t>
                      </a:r>
                      <a:endParaRPr lang="en-IN" sz="1200" b="0" i="0" u="none" strike="noStrike" kern="1200" dirty="0">
                        <a:solidFill>
                          <a:schemeClr val="bg1"/>
                        </a:solidFill>
                        <a:effectLst/>
                        <a:latin typeface="Arial" panose="020B0604020202020204" pitchFamily="34" charset="0"/>
                        <a:ea typeface="+mn-ea"/>
                        <a:cs typeface="Arial" panose="020B060402020202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algn="ctr" defTabSz="914400" rtl="0" eaLnBrk="1" fontAlgn="b" latinLnBrk="0" hangingPunct="1"/>
                      <a:r>
                        <a:rPr lang="en-IN" sz="1200" b="1" i="0" u="none" strike="noStrike" kern="1200" dirty="0">
                          <a:solidFill>
                            <a:schemeClr val="bg1"/>
                          </a:solidFill>
                          <a:effectLst/>
                          <a:latin typeface="Arial" panose="020B0604020202020204" pitchFamily="34" charset="0"/>
                          <a:ea typeface="+mn-ea"/>
                          <a:cs typeface="Arial" panose="020B0604020202020204" pitchFamily="34" charset="0"/>
                        </a:rPr>
                        <a:t>P&amp;M</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E600"/>
                    </a:solidFill>
                  </a:tcPr>
                </a:tc>
                <a:extLst>
                  <a:ext uri="{0D108BD9-81ED-4DB2-BD59-A6C34878D82A}">
                    <a16:rowId xmlns:a16="http://schemas.microsoft.com/office/drawing/2014/main" val="10001"/>
                  </a:ext>
                </a:extLst>
              </a:tr>
              <a:tr h="310187">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indent="88900" algn="l" defTabSz="914400" rtl="0" eaLnBrk="1" fontAlgn="b" latinLnBrk="0" hangingPunct="1"/>
                      <a:r>
                        <a:rPr lang="en-IN" sz="1200" b="0" i="0" u="none" strike="noStrike" kern="1200" dirty="0">
                          <a:solidFill>
                            <a:schemeClr val="bg1"/>
                          </a:solidFill>
                          <a:effectLst/>
                          <a:latin typeface="Arial" panose="020B0604020202020204" pitchFamily="34" charset="0"/>
                          <a:ea typeface="+mn-ea"/>
                          <a:cs typeface="Arial" panose="020B0604020202020204" pitchFamily="34" charset="0"/>
                        </a:rPr>
                        <a:t>Plant, Machinery and Spares  imported</a:t>
                      </a:r>
                    </a:p>
                  </a:txBody>
                  <a:tcPr marL="0" marR="0" marT="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indent="88900" algn="ctr" defTabSz="914400" rtl="0" eaLnBrk="1" fontAlgn="b" latinLnBrk="0" hangingPunct="1"/>
                      <a:endParaRPr lang="en-IN" sz="1200" b="1" i="0" u="none" strike="noStrike" kern="1200" dirty="0">
                        <a:solidFill>
                          <a:schemeClr val="bg1"/>
                        </a:solidFill>
                        <a:effectLst/>
                        <a:latin typeface="Arial" panose="020B0604020202020204" pitchFamily="34" charset="0"/>
                        <a:ea typeface="+mn-ea"/>
                        <a:cs typeface="Arial" panose="020B0604020202020204" pitchFamily="34" charset="0"/>
                      </a:endParaRPr>
                    </a:p>
                  </a:txBody>
                  <a:tcPr marL="0" marR="0" marT="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fontAlgn="b"/>
                      <a:r>
                        <a:rPr lang="en-IN" sz="1200" b="0" i="0" u="none" strike="noStrike" kern="1200" dirty="0">
                          <a:solidFill>
                            <a:schemeClr val="bg1"/>
                          </a:solidFill>
                          <a:effectLst/>
                          <a:latin typeface="Arial" panose="020B0604020202020204" pitchFamily="34" charset="0"/>
                          <a:ea typeface="+mn-ea"/>
                          <a:cs typeface="Arial" panose="020B0604020202020204" pitchFamily="34" charset="0"/>
                        </a:rPr>
                        <a:t>90</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426095">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92075" indent="-3175" algn="l" defTabSz="914400" rtl="0" eaLnBrk="1" fontAlgn="b" latinLnBrk="0" hangingPunct="1"/>
                      <a:r>
                        <a:rPr lang="en-IN" sz="1200" b="0" i="0" u="none" strike="noStrike" kern="1200" dirty="0">
                          <a:solidFill>
                            <a:schemeClr val="bg1"/>
                          </a:solidFill>
                          <a:effectLst/>
                          <a:latin typeface="Arial" panose="020B0604020202020204" pitchFamily="34" charset="0"/>
                          <a:ea typeface="+mn-ea"/>
                          <a:cs typeface="Arial" panose="020B0604020202020204" pitchFamily="34" charset="0"/>
                        </a:rPr>
                        <a:t>Clearance, freight cost for the above (including   landing charges)</a:t>
                      </a:r>
                    </a:p>
                  </a:txBody>
                  <a:tcPr marL="0" marR="0" marT="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indent="88900" algn="ctr" defTabSz="914400" rtl="0" eaLnBrk="1" fontAlgn="b" latinLnBrk="0" hangingPunct="1"/>
                      <a:endParaRPr lang="en-IN" sz="1200" b="0" i="0" u="none" strike="noStrike" kern="1200" dirty="0">
                        <a:solidFill>
                          <a:schemeClr val="bg1"/>
                        </a:solidFill>
                        <a:effectLst/>
                        <a:latin typeface="Arial" panose="020B0604020202020204" pitchFamily="34" charset="0"/>
                        <a:ea typeface="+mn-ea"/>
                        <a:cs typeface="Arial" panose="020B0604020202020204" pitchFamily="34" charset="0"/>
                      </a:endParaRPr>
                    </a:p>
                  </a:txBody>
                  <a:tcPr marL="0" marR="0" marT="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fontAlgn="b"/>
                      <a:r>
                        <a:rPr lang="en-US" sz="1200" b="0" i="0" u="none" strike="noStrike" kern="1200" dirty="0">
                          <a:solidFill>
                            <a:schemeClr val="bg1"/>
                          </a:solidFill>
                          <a:effectLst/>
                          <a:latin typeface="Arial" panose="020B0604020202020204" pitchFamily="34" charset="0"/>
                          <a:ea typeface="+mn-ea"/>
                          <a:cs typeface="Arial" panose="020B0604020202020204" pitchFamily="34" charset="0"/>
                        </a:rPr>
                        <a:t>10</a:t>
                      </a:r>
                      <a:endParaRPr lang="en-IN" sz="1200" b="0" i="0" u="none" strike="noStrike" kern="1200" dirty="0">
                        <a:solidFill>
                          <a:schemeClr val="bg1"/>
                        </a:solidFill>
                        <a:effectLst/>
                        <a:latin typeface="Arial" panose="020B0604020202020204" pitchFamily="34" charset="0"/>
                        <a:ea typeface="+mn-ea"/>
                        <a:cs typeface="Arial" panose="020B060402020202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319873">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85725" indent="3175" algn="l" defTabSz="914400" rtl="0" eaLnBrk="1" fontAlgn="b" latinLnBrk="0" hangingPunct="1"/>
                      <a:r>
                        <a:rPr lang="en-US" sz="1200" b="1" i="0" u="none" strike="noStrike" kern="1200" dirty="0">
                          <a:solidFill>
                            <a:schemeClr val="bg1"/>
                          </a:solidFill>
                          <a:effectLst/>
                          <a:latin typeface="Arial" panose="020B0604020202020204" pitchFamily="34" charset="0"/>
                          <a:ea typeface="+mn-ea"/>
                          <a:cs typeface="Arial" panose="020B0604020202020204" pitchFamily="34" charset="0"/>
                        </a:rPr>
                        <a:t>Final Cost of Import of Plant and Machinery</a:t>
                      </a:r>
                    </a:p>
                  </a:txBody>
                  <a:tcPr marL="0" marR="0" marT="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indent="88900" algn="ctr" defTabSz="914400" rtl="0" eaLnBrk="1" fontAlgn="b" latinLnBrk="0" hangingPunct="1"/>
                      <a:endParaRPr lang="en-IN" sz="1200" b="1" i="0" u="none" strike="noStrike" kern="1200" dirty="0">
                        <a:solidFill>
                          <a:schemeClr val="bg1"/>
                        </a:solidFill>
                        <a:effectLst/>
                        <a:latin typeface="Arial" panose="020B0604020202020204" pitchFamily="34" charset="0"/>
                        <a:ea typeface="+mn-ea"/>
                        <a:cs typeface="Arial" panose="020B0604020202020204" pitchFamily="34" charset="0"/>
                      </a:endParaRPr>
                    </a:p>
                  </a:txBody>
                  <a:tcPr marL="0" marR="0" marT="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fontAlgn="b"/>
                      <a:r>
                        <a:rPr lang="en-US" sz="1200" b="1" i="0" u="none" strike="noStrike" kern="1200" dirty="0">
                          <a:solidFill>
                            <a:schemeClr val="bg1"/>
                          </a:solidFill>
                          <a:effectLst/>
                          <a:latin typeface="Arial" panose="020B0604020202020204" pitchFamily="34" charset="0"/>
                          <a:ea typeface="+mn-ea"/>
                          <a:cs typeface="Arial" panose="020B0604020202020204" pitchFamily="34" charset="0"/>
                        </a:rPr>
                        <a:t>100</a:t>
                      </a:r>
                      <a:endParaRPr lang="en-IN" sz="1200" b="1" i="0" u="none" strike="noStrike" kern="1200" dirty="0">
                        <a:solidFill>
                          <a:schemeClr val="bg1"/>
                        </a:solidFill>
                        <a:effectLst/>
                        <a:latin typeface="Arial" panose="020B0604020202020204" pitchFamily="34" charset="0"/>
                        <a:ea typeface="+mn-ea"/>
                        <a:cs typeface="Arial" panose="020B060402020202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52309">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indent="88900" algn="l" defTabSz="914400" rtl="0" eaLnBrk="1" fontAlgn="b" latinLnBrk="0" hangingPunct="1"/>
                      <a:r>
                        <a:rPr lang="en-IN" sz="1200" b="0" i="0" u="none" strike="noStrike" kern="1200" dirty="0">
                          <a:solidFill>
                            <a:schemeClr val="bg1"/>
                          </a:solidFill>
                          <a:effectLst/>
                          <a:latin typeface="Arial" panose="020B0604020202020204" pitchFamily="34" charset="0"/>
                          <a:ea typeface="+mn-ea"/>
                          <a:cs typeface="Arial" panose="020B0604020202020204" pitchFamily="34" charset="0"/>
                        </a:rPr>
                        <a:t>Basic Customs Duty </a:t>
                      </a:r>
                    </a:p>
                  </a:txBody>
                  <a:tcPr marL="0" marR="0" marT="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indent="88900" algn="ctr" defTabSz="914400" rtl="0" eaLnBrk="1" fontAlgn="b" latinLnBrk="0" hangingPunct="1"/>
                      <a:r>
                        <a:rPr lang="en-IN" sz="1200" b="0" i="0" u="none" strike="noStrike" kern="1200" dirty="0">
                          <a:solidFill>
                            <a:schemeClr val="bg1"/>
                          </a:solidFill>
                          <a:effectLst/>
                          <a:latin typeface="Arial" panose="020B0604020202020204" pitchFamily="34" charset="0"/>
                          <a:ea typeface="+mn-ea"/>
                          <a:cs typeface="Arial" panose="020B0604020202020204" pitchFamily="34" charset="0"/>
                        </a:rPr>
                        <a:t>Nil</a:t>
                      </a:r>
                    </a:p>
                  </a:txBody>
                  <a:tcPr marL="0" marR="0" marT="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fontAlgn="b"/>
                      <a:r>
                        <a:rPr lang="en-IN" sz="1200" b="0" i="0" u="none" strike="noStrike" kern="1200" dirty="0">
                          <a:solidFill>
                            <a:schemeClr val="bg1"/>
                          </a:solidFill>
                          <a:effectLst/>
                          <a:latin typeface="Arial" panose="020B0604020202020204" pitchFamily="34" charset="0"/>
                          <a:ea typeface="+mn-ea"/>
                          <a:cs typeface="Arial" panose="020B0604020202020204" pitchFamily="34" charset="0"/>
                        </a:rPr>
                        <a:t>0</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52309">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indent="88900" algn="l" defTabSz="914400" rtl="0" eaLnBrk="1" fontAlgn="b" latinLnBrk="0" hangingPunct="1"/>
                      <a:r>
                        <a:rPr lang="en-US" sz="1200" b="0" i="0" u="none" strike="noStrike" kern="1200" dirty="0">
                          <a:solidFill>
                            <a:schemeClr val="bg1"/>
                          </a:solidFill>
                          <a:effectLst/>
                          <a:latin typeface="Arial" panose="020B0604020202020204" pitchFamily="34" charset="0"/>
                          <a:ea typeface="+mn-ea"/>
                          <a:cs typeface="Arial" panose="020B0604020202020204" pitchFamily="34" charset="0"/>
                        </a:rPr>
                        <a:t>Social welfare surcharge</a:t>
                      </a:r>
                      <a:endParaRPr lang="en-IN" sz="1200" b="0" i="0" u="none" strike="noStrike" kern="1200" dirty="0">
                        <a:solidFill>
                          <a:schemeClr val="bg1"/>
                        </a:solidFill>
                        <a:effectLst/>
                        <a:latin typeface="Arial" panose="020B0604020202020204" pitchFamily="34" charset="0"/>
                        <a:ea typeface="+mn-ea"/>
                        <a:cs typeface="Arial" panose="020B0604020202020204" pitchFamily="34" charset="0"/>
                      </a:endParaRPr>
                    </a:p>
                  </a:txBody>
                  <a:tcPr marL="0" marR="0" marT="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indent="88900" algn="ctr" defTabSz="914400" rtl="0" eaLnBrk="1" fontAlgn="b" latinLnBrk="0" hangingPunct="1"/>
                      <a:r>
                        <a:rPr lang="en-US" sz="1200" b="0" i="0" u="none" strike="noStrike" kern="1200" dirty="0">
                          <a:solidFill>
                            <a:schemeClr val="bg1"/>
                          </a:solidFill>
                          <a:effectLst/>
                          <a:latin typeface="Arial" panose="020B0604020202020204" pitchFamily="34" charset="0"/>
                          <a:ea typeface="+mn-ea"/>
                          <a:cs typeface="Arial" panose="020B0604020202020204" pitchFamily="34" charset="0"/>
                        </a:rPr>
                        <a:t>Nil</a:t>
                      </a:r>
                      <a:endParaRPr lang="en-IN" sz="1200" b="0" i="0" u="none" strike="noStrike" kern="1200" dirty="0">
                        <a:solidFill>
                          <a:schemeClr val="bg1"/>
                        </a:solidFill>
                        <a:effectLst/>
                        <a:latin typeface="Arial" panose="020B0604020202020204" pitchFamily="34" charset="0"/>
                        <a:ea typeface="+mn-ea"/>
                        <a:cs typeface="Arial" panose="020B0604020202020204" pitchFamily="34" charset="0"/>
                      </a:endParaRPr>
                    </a:p>
                  </a:txBody>
                  <a:tcPr marL="0" marR="0" marT="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fontAlgn="b"/>
                      <a:r>
                        <a:rPr lang="en-US" sz="1200" b="0" i="0" u="none" strike="noStrike" kern="1200" dirty="0">
                          <a:solidFill>
                            <a:schemeClr val="bg1"/>
                          </a:solidFill>
                          <a:effectLst/>
                          <a:latin typeface="Arial" panose="020B0604020202020204" pitchFamily="34" charset="0"/>
                          <a:ea typeface="+mn-ea"/>
                          <a:cs typeface="Arial" panose="020B0604020202020204" pitchFamily="34" charset="0"/>
                        </a:rPr>
                        <a:t>0</a:t>
                      </a:r>
                      <a:endParaRPr lang="en-IN" sz="1200" b="0" i="0" u="none" strike="noStrike" kern="1200" dirty="0">
                        <a:solidFill>
                          <a:schemeClr val="bg1"/>
                        </a:solidFill>
                        <a:effectLst/>
                        <a:latin typeface="Arial" panose="020B0604020202020204" pitchFamily="34" charset="0"/>
                        <a:ea typeface="+mn-ea"/>
                        <a:cs typeface="Arial" panose="020B060402020202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52309">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indent="88900" algn="l" defTabSz="914400" rtl="0" eaLnBrk="1" fontAlgn="b" latinLnBrk="0" hangingPunct="1"/>
                      <a:r>
                        <a:rPr lang="en-IN" sz="1200" b="0" i="0" u="none" strike="noStrike" kern="1200" dirty="0">
                          <a:solidFill>
                            <a:schemeClr val="bg1"/>
                          </a:solidFill>
                          <a:effectLst/>
                          <a:latin typeface="Arial" panose="020B0604020202020204" pitchFamily="34" charset="0"/>
                          <a:ea typeface="+mn-ea"/>
                          <a:cs typeface="Arial" panose="020B0604020202020204" pitchFamily="34" charset="0"/>
                        </a:rPr>
                        <a:t>Import IGST</a:t>
                      </a:r>
                    </a:p>
                  </a:txBody>
                  <a:tcPr marL="0" marR="0" marT="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indent="88900" algn="ctr" defTabSz="914400" rtl="0" eaLnBrk="1" fontAlgn="b" latinLnBrk="0" hangingPunct="1"/>
                      <a:r>
                        <a:rPr lang="en-US" sz="1200" b="0" i="0" u="none" strike="noStrike" kern="1200" dirty="0">
                          <a:solidFill>
                            <a:schemeClr val="bg1"/>
                          </a:solidFill>
                          <a:effectLst/>
                          <a:latin typeface="Arial" panose="020B0604020202020204" pitchFamily="34" charset="0"/>
                          <a:ea typeface="+mn-ea"/>
                          <a:cs typeface="Arial" panose="020B0604020202020204" pitchFamily="34" charset="0"/>
                        </a:rPr>
                        <a:t>Nil</a:t>
                      </a:r>
                      <a:endParaRPr lang="en-IN" sz="1200" b="0" i="0" u="none" strike="noStrike" kern="1200" dirty="0">
                        <a:solidFill>
                          <a:schemeClr val="bg1"/>
                        </a:solidFill>
                        <a:effectLst/>
                        <a:latin typeface="Arial" panose="020B0604020202020204" pitchFamily="34" charset="0"/>
                        <a:ea typeface="+mn-ea"/>
                        <a:cs typeface="Arial" panose="020B0604020202020204" pitchFamily="34" charset="0"/>
                      </a:endParaRPr>
                    </a:p>
                  </a:txBody>
                  <a:tcPr marL="0" marR="0" marT="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fontAlgn="b"/>
                      <a:r>
                        <a:rPr lang="en-IN" sz="1200" b="0" i="0" u="none" strike="noStrike" kern="1200" dirty="0">
                          <a:solidFill>
                            <a:schemeClr val="bg1"/>
                          </a:solidFill>
                          <a:effectLst/>
                          <a:latin typeface="Arial" panose="020B0604020202020204" pitchFamily="34" charset="0"/>
                          <a:ea typeface="+mn-ea"/>
                          <a:cs typeface="Arial" panose="020B0604020202020204" pitchFamily="34" charset="0"/>
                        </a:rPr>
                        <a:t>0</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310187">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indent="88900" algn="l" defTabSz="914400" rtl="0" eaLnBrk="1" fontAlgn="b" latinLnBrk="0" hangingPunct="1"/>
                      <a:r>
                        <a:rPr lang="en-IN" sz="1200" b="1" i="0" u="none" strike="noStrike" kern="1200" dirty="0">
                          <a:solidFill>
                            <a:schemeClr val="bg1"/>
                          </a:solidFill>
                          <a:effectLst/>
                          <a:latin typeface="Arial" panose="020B0604020202020204" pitchFamily="34" charset="0"/>
                          <a:ea typeface="+mn-ea"/>
                          <a:cs typeface="Arial" panose="020B0604020202020204" pitchFamily="34" charset="0"/>
                        </a:rPr>
                        <a:t>Total Landing Cost (including all taxes)</a:t>
                      </a:r>
                    </a:p>
                  </a:txBody>
                  <a:tcPr marL="0" marR="0" marT="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indent="88900" algn="ctr" defTabSz="914400" rtl="0" eaLnBrk="1" fontAlgn="b" latinLnBrk="0" hangingPunct="1"/>
                      <a:endParaRPr lang="en-IN" sz="1200" b="1" i="0" u="none" strike="noStrike" kern="1200" dirty="0">
                        <a:solidFill>
                          <a:schemeClr val="bg1"/>
                        </a:solidFill>
                        <a:effectLst/>
                        <a:latin typeface="Arial" panose="020B0604020202020204" pitchFamily="34" charset="0"/>
                        <a:ea typeface="+mn-ea"/>
                        <a:cs typeface="Arial" panose="020B0604020202020204" pitchFamily="34" charset="0"/>
                      </a:endParaRPr>
                    </a:p>
                  </a:txBody>
                  <a:tcPr marL="0" marR="0" marT="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fontAlgn="b"/>
                      <a:r>
                        <a:rPr lang="en-IN" sz="1200" b="1" i="0" u="none" strike="noStrike" kern="1200" dirty="0">
                          <a:solidFill>
                            <a:schemeClr val="bg1"/>
                          </a:solidFill>
                          <a:effectLst/>
                          <a:latin typeface="Arial" panose="020B0604020202020204" pitchFamily="34" charset="0"/>
                          <a:ea typeface="+mn-ea"/>
                          <a:cs typeface="Arial" panose="020B0604020202020204" pitchFamily="34" charset="0"/>
                        </a:rPr>
                        <a:t>100</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252309">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indent="88900" algn="l" defTabSz="914400" rtl="0" eaLnBrk="1" fontAlgn="b" latinLnBrk="0" hangingPunct="1"/>
                      <a:r>
                        <a:rPr lang="en-IN" sz="1200" b="1" i="0" u="none" strike="noStrike" kern="1200" dirty="0">
                          <a:solidFill>
                            <a:schemeClr val="bg1"/>
                          </a:solidFill>
                          <a:effectLst/>
                          <a:latin typeface="Arial" panose="020B0604020202020204" pitchFamily="34" charset="0"/>
                          <a:ea typeface="+mn-ea"/>
                          <a:cs typeface="Arial" panose="020B0604020202020204" pitchFamily="34" charset="0"/>
                        </a:rPr>
                        <a:t>Duty Saving/ deferment</a:t>
                      </a:r>
                    </a:p>
                  </a:txBody>
                  <a:tcPr marL="0" marR="0" marT="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indent="88900" algn="ctr" defTabSz="914400" rtl="0" eaLnBrk="1" fontAlgn="b" latinLnBrk="0" hangingPunct="1"/>
                      <a:endParaRPr lang="en-IN" sz="1200" b="1" i="0" u="none" strike="noStrike" kern="1200" dirty="0">
                        <a:solidFill>
                          <a:schemeClr val="bg1"/>
                        </a:solidFill>
                        <a:effectLst/>
                        <a:latin typeface="Arial" panose="020B0604020202020204" pitchFamily="34" charset="0"/>
                        <a:ea typeface="+mn-ea"/>
                        <a:cs typeface="Arial" panose="020B0604020202020204" pitchFamily="34" charset="0"/>
                      </a:endParaRPr>
                    </a:p>
                  </a:txBody>
                  <a:tcPr marL="0" marR="0" marT="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fontAlgn="b"/>
                      <a:r>
                        <a:rPr lang="en-IN" sz="1200" b="1" i="0" u="none" strike="noStrike" kern="1200" dirty="0">
                          <a:solidFill>
                            <a:schemeClr val="bg1"/>
                          </a:solidFill>
                          <a:effectLst/>
                          <a:latin typeface="Arial" panose="020B0604020202020204" pitchFamily="34" charset="0"/>
                          <a:ea typeface="+mn-ea"/>
                          <a:cs typeface="Arial" panose="020B0604020202020204" pitchFamily="34" charset="0"/>
                        </a:rPr>
                        <a:t>27.75</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10"/>
                  </a:ext>
                </a:extLst>
              </a:tr>
              <a:tr h="479810">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92075" indent="-3175" algn="l" defTabSz="914400" rtl="0" eaLnBrk="1" fontAlgn="b" latinLnBrk="0" hangingPunct="1"/>
                      <a:r>
                        <a:rPr lang="en-IN" sz="1200" b="0" i="0" u="none" strike="noStrike" kern="1200" dirty="0">
                          <a:solidFill>
                            <a:schemeClr val="bg1"/>
                          </a:solidFill>
                          <a:effectLst/>
                          <a:latin typeface="Arial" panose="020B0604020202020204" pitchFamily="34" charset="0"/>
                          <a:ea typeface="+mn-ea"/>
                          <a:cs typeface="Arial" panose="020B0604020202020204" pitchFamily="34" charset="0"/>
                        </a:rPr>
                        <a:t>Duty payable at the time of disposal Machinery domestically (credit available for IGST)</a:t>
                      </a:r>
                    </a:p>
                  </a:txBody>
                  <a:tcPr marL="0" marR="0" marT="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indent="88900" algn="ctr" defTabSz="914400" rtl="0" eaLnBrk="1" fontAlgn="b" latinLnBrk="0" hangingPunct="1"/>
                      <a:endParaRPr lang="en-IN" sz="1200" b="1" i="0" u="none" strike="noStrike" kern="1200" dirty="0">
                        <a:solidFill>
                          <a:schemeClr val="bg1"/>
                        </a:solidFill>
                        <a:effectLst/>
                        <a:latin typeface="Arial" panose="020B0604020202020204" pitchFamily="34" charset="0"/>
                        <a:ea typeface="+mn-ea"/>
                        <a:cs typeface="Arial" panose="020B0604020202020204" pitchFamily="34" charset="0"/>
                      </a:endParaRPr>
                    </a:p>
                  </a:txBody>
                  <a:tcPr marL="0" marR="0" marT="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fontAlgn="b"/>
                      <a:r>
                        <a:rPr lang="en-US" sz="1200" b="0" i="0" u="none" strike="noStrike" kern="1200" dirty="0">
                          <a:solidFill>
                            <a:schemeClr val="bg1"/>
                          </a:solidFill>
                          <a:effectLst/>
                          <a:latin typeface="Arial" panose="020B0604020202020204" pitchFamily="34" charset="0"/>
                          <a:ea typeface="+mn-ea"/>
                          <a:cs typeface="Arial" panose="020B0604020202020204" pitchFamily="34" charset="0"/>
                        </a:rPr>
                        <a:t>27.75</a:t>
                      </a:r>
                      <a:endParaRPr lang="en-IN" sz="1200" b="0" i="0" u="none" strike="noStrike" kern="1200" dirty="0">
                        <a:solidFill>
                          <a:schemeClr val="bg1"/>
                        </a:solidFill>
                        <a:effectLst/>
                        <a:latin typeface="Arial" panose="020B0604020202020204" pitchFamily="34" charset="0"/>
                        <a:ea typeface="+mn-ea"/>
                        <a:cs typeface="Arial" panose="020B060402020202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341637">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92075" indent="-3175" algn="l" defTabSz="914400" rtl="0" eaLnBrk="1" fontAlgn="b" latinLnBrk="0" hangingPunct="1"/>
                      <a:r>
                        <a:rPr lang="en-IN" sz="1200" b="1" i="0" u="none" strike="noStrike" kern="1200" dirty="0">
                          <a:solidFill>
                            <a:schemeClr val="bg1"/>
                          </a:solidFill>
                          <a:effectLst/>
                          <a:latin typeface="Arial" panose="020B0604020202020204" pitchFamily="34" charset="0"/>
                          <a:ea typeface="+mn-ea"/>
                          <a:cs typeface="Arial" panose="020B0604020202020204" pitchFamily="34" charset="0"/>
                        </a:rPr>
                        <a:t>Duty payable if Machinery is exported after use</a:t>
                      </a:r>
                    </a:p>
                  </a:txBody>
                  <a:tcPr marL="0" marR="0" marT="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indent="88900" algn="ctr" defTabSz="914400" rtl="0" eaLnBrk="1" fontAlgn="b" latinLnBrk="0" hangingPunct="1"/>
                      <a:endParaRPr lang="en-IN" sz="1200" b="1" i="0" u="none" strike="noStrike" kern="1200" dirty="0">
                        <a:solidFill>
                          <a:schemeClr val="bg1"/>
                        </a:solidFill>
                        <a:effectLst/>
                        <a:latin typeface="Arial" panose="020B0604020202020204" pitchFamily="34" charset="0"/>
                        <a:ea typeface="+mn-ea"/>
                        <a:cs typeface="Arial" panose="020B0604020202020204" pitchFamily="34" charset="0"/>
                      </a:endParaRPr>
                    </a:p>
                  </a:txBody>
                  <a:tcPr marL="0" marR="0" marT="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fontAlgn="b"/>
                      <a:r>
                        <a:rPr lang="en-IN" sz="1200" b="1" i="0" u="none" strike="noStrike" kern="1200" dirty="0">
                          <a:solidFill>
                            <a:schemeClr val="bg1"/>
                          </a:solidFill>
                          <a:effectLst/>
                          <a:latin typeface="Arial" panose="020B0604020202020204" pitchFamily="34" charset="0"/>
                          <a:ea typeface="+mn-ea"/>
                          <a:cs typeface="Arial" panose="020B0604020202020204" pitchFamily="34" charset="0"/>
                        </a:rPr>
                        <a:t>0</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3"/>
                  </a:ext>
                </a:extLst>
              </a:tr>
            </a:tbl>
          </a:graphicData>
        </a:graphic>
      </p:graphicFrame>
    </p:spTree>
    <p:extLst>
      <p:ext uri="{BB962C8B-B14F-4D97-AF65-F5344CB8AC3E}">
        <p14:creationId xmlns:p14="http://schemas.microsoft.com/office/powerpoint/2010/main" val="1636032889"/>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98049" y="276464"/>
            <a:ext cx="10972800" cy="590093"/>
          </a:xfrm>
        </p:spPr>
        <p:txBody>
          <a:bodyPr/>
          <a:lstStyle/>
          <a:p>
            <a:r>
              <a:rPr lang="en-IN" b="1" dirty="0">
                <a:latin typeface="Arial" panose="020B0604020202020204" pitchFamily="34" charset="0"/>
              </a:rPr>
              <a:t>Production linked incentives (PLI) schemes</a:t>
            </a:r>
            <a:endParaRPr lang="en-GB" b="1" dirty="0">
              <a:latin typeface="Arial" panose="020B0604020202020204" pitchFamily="34" charset="0"/>
            </a:endParaRPr>
          </a:p>
        </p:txBody>
      </p:sp>
      <p:sp>
        <p:nvSpPr>
          <p:cNvPr id="58" name="Oval 57">
            <a:extLst>
              <a:ext uri="{FF2B5EF4-FFF2-40B4-BE49-F238E27FC236}">
                <a16:creationId xmlns:a16="http://schemas.microsoft.com/office/drawing/2014/main" id="{C3C50AD2-7CCA-4676-9AB4-92E1EED1F63A}"/>
              </a:ext>
            </a:extLst>
          </p:cNvPr>
          <p:cNvSpPr/>
          <p:nvPr/>
        </p:nvSpPr>
        <p:spPr>
          <a:xfrm>
            <a:off x="7065370" y="4719746"/>
            <a:ext cx="136913" cy="127360"/>
          </a:xfrm>
          <a:prstGeom prst="ellipse">
            <a:avLst/>
          </a:prstGeom>
          <a:solidFill>
            <a:srgbClr val="FFFFFF"/>
          </a:solidFill>
          <a:ln w="38100" cap="flat" cmpd="sng" algn="ctr">
            <a:solidFill>
              <a:srgbClr val="FFFFFF"/>
            </a:solidFill>
            <a:prstDash val="solid"/>
          </a:ln>
          <a:effectLst/>
        </p:spPr>
        <p:txBody>
          <a:bodyPr rtlCol="0" anchor="t" anchorCtr="0"/>
          <a:lstStyle/>
          <a:p>
            <a:pPr marL="0" marR="0" lvl="0" indent="0" algn="ctr" defTabSz="913943"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endParaRPr>
          </a:p>
        </p:txBody>
      </p:sp>
      <p:sp>
        <p:nvSpPr>
          <p:cNvPr id="63" name="Oval 62">
            <a:extLst>
              <a:ext uri="{FF2B5EF4-FFF2-40B4-BE49-F238E27FC236}">
                <a16:creationId xmlns:a16="http://schemas.microsoft.com/office/drawing/2014/main" id="{F3AA78EC-2D4C-4A78-BE82-A11DA881C995}"/>
              </a:ext>
            </a:extLst>
          </p:cNvPr>
          <p:cNvSpPr/>
          <p:nvPr/>
        </p:nvSpPr>
        <p:spPr>
          <a:xfrm>
            <a:off x="6639926" y="5138951"/>
            <a:ext cx="136913" cy="127360"/>
          </a:xfrm>
          <a:prstGeom prst="ellipse">
            <a:avLst/>
          </a:prstGeom>
          <a:solidFill>
            <a:srgbClr val="FFFFFF"/>
          </a:solidFill>
          <a:ln w="38100" cap="flat" cmpd="sng" algn="ctr">
            <a:solidFill>
              <a:srgbClr val="FFFFFF"/>
            </a:solidFill>
            <a:prstDash val="solid"/>
          </a:ln>
          <a:effectLst/>
        </p:spPr>
        <p:txBody>
          <a:bodyPr rtlCol="0" anchor="t" anchorCtr="0"/>
          <a:lstStyle/>
          <a:p>
            <a:pPr marL="0" marR="0" lvl="0" indent="0" algn="ctr" defTabSz="913943"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endParaRPr>
          </a:p>
        </p:txBody>
      </p:sp>
      <p:sp>
        <p:nvSpPr>
          <p:cNvPr id="39" name="Rectangle 38">
            <a:extLst>
              <a:ext uri="{FF2B5EF4-FFF2-40B4-BE49-F238E27FC236}">
                <a16:creationId xmlns:a16="http://schemas.microsoft.com/office/drawing/2014/main" id="{9CE8A2BF-BBAF-4CE1-A6E4-4414F69AD19F}"/>
              </a:ext>
            </a:extLst>
          </p:cNvPr>
          <p:cNvSpPr/>
          <p:nvPr/>
        </p:nvSpPr>
        <p:spPr>
          <a:xfrm>
            <a:off x="627501" y="1048744"/>
            <a:ext cx="5157350" cy="4760513"/>
          </a:xfrm>
          <a:prstGeom prst="rect">
            <a:avLst/>
          </a:prstGeom>
          <a:solidFill>
            <a:schemeClr val="bg1">
              <a:lumMod val="60000"/>
              <a:lumOff val="40000"/>
            </a:schemeClr>
          </a:solidFill>
          <a:ln w="19050" cap="flat" cmpd="sng" algn="ctr">
            <a:solidFill>
              <a:schemeClr val="bg1"/>
            </a:solidFill>
            <a:prstDash val="dash"/>
          </a:ln>
          <a:effectLst/>
        </p:spPr>
        <p:txBody>
          <a:bodyPr rtlCol="0" anchor="ctr" anchorCtr="0"/>
          <a:lstStyle/>
          <a:p>
            <a:pPr marL="0" marR="0" lvl="0" indent="0" algn="ctr" defTabSz="913943" rtl="0" eaLnBrk="1" fontAlgn="auto" latinLnBrk="0" hangingPunct="1">
              <a:lnSpc>
                <a:spcPct val="100000"/>
              </a:lnSpc>
              <a:spcBef>
                <a:spcPts val="0"/>
              </a:spcBef>
              <a:spcAft>
                <a:spcPts val="0"/>
              </a:spcAft>
              <a:buClrTx/>
              <a:buSzPct val="70000"/>
              <a:buFontTx/>
              <a:buNone/>
              <a:tabLst/>
              <a:defRPr/>
            </a:pPr>
            <a:r>
              <a:rPr kumimoji="0" lang="en-IN" sz="1600" b="1" i="0" u="sng"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Scheme parameters</a:t>
            </a:r>
          </a:p>
          <a:p>
            <a:pPr marL="285750" marR="0" lvl="0" indent="-285750" algn="l" defTabSz="913943" rtl="0" eaLnBrk="1" fontAlgn="auto" latinLnBrk="0" hangingPunct="1">
              <a:lnSpc>
                <a:spcPct val="100000"/>
              </a:lnSpc>
              <a:spcBef>
                <a:spcPts val="0"/>
              </a:spcBef>
              <a:spcAft>
                <a:spcPts val="0"/>
              </a:spcAft>
              <a:buClrTx/>
              <a:buSzPct val="70000"/>
              <a:buFont typeface="Arial" panose="020B0604020202020204" pitchFamily="34" charset="0"/>
              <a:buChar char="►"/>
              <a:tabLst/>
              <a:defRPr/>
            </a:pPr>
            <a:r>
              <a:rPr kumimoji="0" lang="en-IN" sz="16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Aim to encourage domestic manufacture, exports and import substitution</a:t>
            </a:r>
          </a:p>
          <a:p>
            <a:pPr marL="285750" marR="0" lvl="0" indent="-285750" algn="l" defTabSz="913943" rtl="0" eaLnBrk="1" fontAlgn="auto" latinLnBrk="0" hangingPunct="1">
              <a:lnSpc>
                <a:spcPct val="100000"/>
              </a:lnSpc>
              <a:spcBef>
                <a:spcPts val="0"/>
              </a:spcBef>
              <a:spcAft>
                <a:spcPts val="0"/>
              </a:spcAft>
              <a:buClrTx/>
              <a:buSzPct val="70000"/>
              <a:buFont typeface="Arial" panose="020B0604020202020204" pitchFamily="34" charset="0"/>
              <a:buChar char="►"/>
              <a:tabLst/>
              <a:defRPr/>
            </a:pPr>
            <a:r>
              <a:rPr kumimoji="0" lang="en-IN" sz="16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PLI Scheme announced for mobile phones, pharmaceutical drugs and medical devices, </a:t>
            </a:r>
          </a:p>
          <a:p>
            <a:pPr marL="285750" marR="0" lvl="0" indent="-285750" algn="l" defTabSz="913943" rtl="0" eaLnBrk="1" fontAlgn="auto" latinLnBrk="0" hangingPunct="1">
              <a:lnSpc>
                <a:spcPct val="100000"/>
              </a:lnSpc>
              <a:spcBef>
                <a:spcPts val="0"/>
              </a:spcBef>
              <a:spcAft>
                <a:spcPts val="0"/>
              </a:spcAft>
              <a:buClrTx/>
              <a:buSzPct val="70000"/>
              <a:buFont typeface="Arial" panose="020B0604020202020204" pitchFamily="34" charset="0"/>
              <a:buChar char="►"/>
              <a:tabLst/>
              <a:defRPr/>
            </a:pPr>
            <a:r>
              <a:rPr kumimoji="0" lang="en-IN" sz="16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For eligibility, manufacturers have to meet the specified investment and/or capacity and/or sales turnover criteria</a:t>
            </a:r>
          </a:p>
          <a:p>
            <a:pPr marL="285750" marR="0" lvl="0" indent="-285750" algn="l" defTabSz="913943" rtl="0" eaLnBrk="1" fontAlgn="auto" latinLnBrk="0" hangingPunct="1">
              <a:lnSpc>
                <a:spcPct val="100000"/>
              </a:lnSpc>
              <a:spcBef>
                <a:spcPts val="0"/>
              </a:spcBef>
              <a:spcAft>
                <a:spcPts val="0"/>
              </a:spcAft>
              <a:buClrTx/>
              <a:buSzPct val="70000"/>
              <a:buFont typeface="Arial" panose="020B0604020202020204" pitchFamily="34" charset="0"/>
              <a:buChar char="►"/>
              <a:tabLst/>
              <a:defRPr/>
            </a:pPr>
            <a:r>
              <a:rPr kumimoji="0" lang="en-IN" sz="16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On meeting these criteria, selected applicants are granted incentives as a percentage of sales for a specified duration</a:t>
            </a:r>
          </a:p>
          <a:p>
            <a:pPr marL="285750" marR="0" lvl="0" indent="-285750" algn="l" defTabSz="913943" rtl="0" eaLnBrk="1" fontAlgn="auto" latinLnBrk="0" hangingPunct="1">
              <a:lnSpc>
                <a:spcPct val="100000"/>
              </a:lnSpc>
              <a:spcBef>
                <a:spcPts val="0"/>
              </a:spcBef>
              <a:spcAft>
                <a:spcPts val="0"/>
              </a:spcAft>
              <a:buClrTx/>
              <a:buSzPct val="70000"/>
              <a:buFont typeface="Arial" panose="020B0604020202020204" pitchFamily="34" charset="0"/>
              <a:buChar char="►"/>
              <a:tabLst/>
              <a:defRPr/>
            </a:pPr>
            <a:r>
              <a:rPr kumimoji="0" lang="en-IN" sz="16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The quantum of incentives typically ranges from 5%-20% of the sales turnover</a:t>
            </a:r>
          </a:p>
          <a:p>
            <a:pPr marL="285750" marR="0" lvl="0" indent="-285750" algn="l" defTabSz="913943" rtl="0" eaLnBrk="1" fontAlgn="auto" latinLnBrk="0" hangingPunct="1">
              <a:lnSpc>
                <a:spcPct val="100000"/>
              </a:lnSpc>
              <a:spcBef>
                <a:spcPts val="0"/>
              </a:spcBef>
              <a:spcAft>
                <a:spcPts val="0"/>
              </a:spcAft>
              <a:buClrTx/>
              <a:buSzPct val="70000"/>
              <a:buFont typeface="Arial" panose="020B0604020202020204" pitchFamily="34" charset="0"/>
              <a:buChar char="►"/>
              <a:tabLst/>
              <a:defRPr/>
            </a:pPr>
            <a:r>
              <a:rPr kumimoji="0" lang="en-IN" sz="16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Incentives are granted by way of a periodic direct cash back of the above percentage</a:t>
            </a:r>
          </a:p>
        </p:txBody>
      </p:sp>
      <p:sp>
        <p:nvSpPr>
          <p:cNvPr id="7" name="Rectangle 6">
            <a:extLst>
              <a:ext uri="{FF2B5EF4-FFF2-40B4-BE49-F238E27FC236}">
                <a16:creationId xmlns:a16="http://schemas.microsoft.com/office/drawing/2014/main" id="{077011B9-E5D6-4BBE-BDC1-6E7347ED4FD9}"/>
              </a:ext>
            </a:extLst>
          </p:cNvPr>
          <p:cNvSpPr/>
          <p:nvPr/>
        </p:nvSpPr>
        <p:spPr>
          <a:xfrm>
            <a:off x="6639925" y="1038584"/>
            <a:ext cx="4930924" cy="4760513"/>
          </a:xfrm>
          <a:prstGeom prst="rect">
            <a:avLst/>
          </a:prstGeom>
          <a:solidFill>
            <a:srgbClr val="FFE600"/>
          </a:solidFill>
          <a:ln w="19050" cap="flat" cmpd="sng" algn="ctr">
            <a:solidFill>
              <a:schemeClr val="bg1"/>
            </a:solidFill>
            <a:prstDash val="dash"/>
          </a:ln>
          <a:effectLst/>
        </p:spPr>
        <p:txBody>
          <a:bodyPr rtlCol="0" anchor="ctr" anchorCtr="0"/>
          <a:lstStyle/>
          <a:p>
            <a:pPr marL="0" marR="0" lvl="0" indent="0" algn="ctr" defTabSz="914400" rtl="0" eaLnBrk="1" fontAlgn="t" latinLnBrk="0" hangingPunct="1">
              <a:lnSpc>
                <a:spcPct val="100000"/>
              </a:lnSpc>
              <a:spcBef>
                <a:spcPts val="0"/>
              </a:spcBef>
              <a:spcAft>
                <a:spcPts val="0"/>
              </a:spcAft>
              <a:buClrTx/>
              <a:buSzTx/>
              <a:buFontTx/>
              <a:buNone/>
              <a:tabLst/>
              <a:defRPr/>
            </a:pPr>
            <a:r>
              <a:rPr kumimoji="0" lang="en-IN" sz="1600" b="1" i="0" u="sng"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PLI schemes for MSME sector</a:t>
            </a:r>
          </a:p>
          <a:p>
            <a:pPr marL="285750" marR="0" lvl="0" indent="-285750" algn="l" defTabSz="914400" rtl="0" eaLnBrk="1" fontAlgn="t" latinLnBrk="0" hangingPunct="1">
              <a:lnSpc>
                <a:spcPct val="100000"/>
              </a:lnSpc>
              <a:spcBef>
                <a:spcPts val="0"/>
              </a:spcBef>
              <a:spcAft>
                <a:spcPts val="0"/>
              </a:spcAft>
              <a:buClrTx/>
              <a:buSzTx/>
              <a:buFont typeface="Wingdings" panose="05000000000000000000" pitchFamily="2" charset="2"/>
              <a:buChar char="v"/>
              <a:tabLst/>
              <a:defRPr/>
            </a:pPr>
            <a:r>
              <a:rPr kumimoji="0" lang="en-IN"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Pharmaceuticals Drugs </a:t>
            </a:r>
          </a:p>
          <a:p>
            <a:pPr marL="285750" marR="0" lvl="0" indent="-285750" algn="l" defTabSz="914400" rtl="0" eaLnBrk="1" fontAlgn="t" latinLnBrk="0" hangingPunct="1">
              <a:lnSpc>
                <a:spcPct val="100000"/>
              </a:lnSpc>
              <a:spcBef>
                <a:spcPts val="0"/>
              </a:spcBef>
              <a:spcAft>
                <a:spcPts val="0"/>
              </a:spcAft>
              <a:buClrTx/>
              <a:buSzTx/>
              <a:buFont typeface="Wingdings" panose="05000000000000000000" pitchFamily="2" charset="2"/>
              <a:buChar char="v"/>
              <a:tabLst/>
              <a:defRPr/>
            </a:pPr>
            <a:r>
              <a:rPr kumimoji="0" lang="en-IN"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Food Products </a:t>
            </a:r>
          </a:p>
        </p:txBody>
      </p:sp>
    </p:spTree>
    <p:extLst>
      <p:ext uri="{BB962C8B-B14F-4D97-AF65-F5344CB8AC3E}">
        <p14:creationId xmlns:p14="http://schemas.microsoft.com/office/powerpoint/2010/main" val="3289340664"/>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a:extLst>
              <a:ext uri="{FF2B5EF4-FFF2-40B4-BE49-F238E27FC236}">
                <a16:creationId xmlns:a16="http://schemas.microsoft.com/office/drawing/2014/main" id="{466425FE-C7D5-4A63-BAA4-44F368227C07}"/>
              </a:ext>
            </a:extLst>
          </p:cNvPr>
          <p:cNvSpPr>
            <a:spLocks noGrp="1"/>
          </p:cNvSpPr>
          <p:nvPr>
            <p:ph type="title"/>
          </p:nvPr>
        </p:nvSpPr>
        <p:spPr>
          <a:xfrm>
            <a:off x="609918" y="294200"/>
            <a:ext cx="10978515" cy="590400"/>
          </a:xfrm>
        </p:spPr>
        <p:txBody>
          <a:bodyPr/>
          <a:lstStyle/>
          <a:p>
            <a:r>
              <a:rPr lang="en-GB" b="1" dirty="0">
                <a:latin typeface="Arial" panose="020B0604020202020204" pitchFamily="34" charset="0"/>
              </a:rPr>
              <a:t>Central Government incentives to textile sector</a:t>
            </a:r>
            <a:br>
              <a:rPr lang="en-GB" b="1" dirty="0">
                <a:latin typeface="Arial" panose="020B0604020202020204" pitchFamily="34" charset="0"/>
              </a:rPr>
            </a:br>
            <a:r>
              <a:rPr lang="en-IN" b="1" dirty="0">
                <a:latin typeface="Arial" panose="020B0604020202020204" pitchFamily="34" charset="0"/>
              </a:rPr>
              <a:t>RODTEP</a:t>
            </a:r>
          </a:p>
        </p:txBody>
      </p:sp>
      <p:grpSp>
        <p:nvGrpSpPr>
          <p:cNvPr id="3" name="Group 2">
            <a:extLst>
              <a:ext uri="{FF2B5EF4-FFF2-40B4-BE49-F238E27FC236}">
                <a16:creationId xmlns:a16="http://schemas.microsoft.com/office/drawing/2014/main" id="{6AB7C97D-C332-4B9E-95C9-15A91D10DEFD}"/>
              </a:ext>
            </a:extLst>
          </p:cNvPr>
          <p:cNvGrpSpPr/>
          <p:nvPr/>
        </p:nvGrpSpPr>
        <p:grpSpPr>
          <a:xfrm>
            <a:off x="547340" y="1309509"/>
            <a:ext cx="11072080" cy="4793117"/>
            <a:chOff x="484920" y="1137921"/>
            <a:chExt cx="11072080" cy="3930936"/>
          </a:xfrm>
        </p:grpSpPr>
        <p:grpSp>
          <p:nvGrpSpPr>
            <p:cNvPr id="4" name="Group 3">
              <a:extLst>
                <a:ext uri="{FF2B5EF4-FFF2-40B4-BE49-F238E27FC236}">
                  <a16:creationId xmlns:a16="http://schemas.microsoft.com/office/drawing/2014/main" id="{D8CAC0E1-DB82-4B6B-8327-F80A74210BFF}"/>
                </a:ext>
              </a:extLst>
            </p:cNvPr>
            <p:cNvGrpSpPr/>
            <p:nvPr/>
          </p:nvGrpSpPr>
          <p:grpSpPr>
            <a:xfrm>
              <a:off x="3535681" y="1137921"/>
              <a:ext cx="8021319" cy="906915"/>
              <a:chOff x="3535681" y="1137921"/>
              <a:chExt cx="8021319" cy="906915"/>
            </a:xfrm>
          </p:grpSpPr>
          <p:sp>
            <p:nvSpPr>
              <p:cNvPr id="35" name="Rectangle 34">
                <a:extLst>
                  <a:ext uri="{FF2B5EF4-FFF2-40B4-BE49-F238E27FC236}">
                    <a16:creationId xmlns:a16="http://schemas.microsoft.com/office/drawing/2014/main" id="{4D16F271-51C3-41F1-8D1E-9394A4165116}"/>
                  </a:ext>
                </a:extLst>
              </p:cNvPr>
              <p:cNvSpPr/>
              <p:nvPr/>
            </p:nvSpPr>
            <p:spPr>
              <a:xfrm>
                <a:off x="3535681" y="1137921"/>
                <a:ext cx="7929881" cy="906915"/>
              </a:xfrm>
              <a:prstGeom prst="rect">
                <a:avLst/>
              </a:prstGeom>
              <a:solidFill>
                <a:schemeClr val="tx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2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6" name="Rectangle 35">
                <a:extLst>
                  <a:ext uri="{FF2B5EF4-FFF2-40B4-BE49-F238E27FC236}">
                    <a16:creationId xmlns:a16="http://schemas.microsoft.com/office/drawing/2014/main" id="{9E787C5F-421D-430E-8D5A-2CEA508548A1}"/>
                  </a:ext>
                </a:extLst>
              </p:cNvPr>
              <p:cNvSpPr/>
              <p:nvPr/>
            </p:nvSpPr>
            <p:spPr>
              <a:xfrm>
                <a:off x="11511281" y="1137921"/>
                <a:ext cx="45719" cy="906915"/>
              </a:xfrm>
              <a:prstGeom prst="rect">
                <a:avLst/>
              </a:prstGeom>
              <a:solidFill>
                <a:srgbClr val="C4C4CD"/>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2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5" name="Group 4">
              <a:extLst>
                <a:ext uri="{FF2B5EF4-FFF2-40B4-BE49-F238E27FC236}">
                  <a16:creationId xmlns:a16="http://schemas.microsoft.com/office/drawing/2014/main" id="{5B199B8A-462C-4B46-B55A-5ED93274E580}"/>
                </a:ext>
              </a:extLst>
            </p:cNvPr>
            <p:cNvGrpSpPr/>
            <p:nvPr/>
          </p:nvGrpSpPr>
          <p:grpSpPr>
            <a:xfrm>
              <a:off x="3489962" y="2130170"/>
              <a:ext cx="8052909" cy="906915"/>
              <a:chOff x="3535681" y="1137921"/>
              <a:chExt cx="8052909" cy="906915"/>
            </a:xfrm>
          </p:grpSpPr>
          <p:sp>
            <p:nvSpPr>
              <p:cNvPr id="33" name="Rectangle 32">
                <a:extLst>
                  <a:ext uri="{FF2B5EF4-FFF2-40B4-BE49-F238E27FC236}">
                    <a16:creationId xmlns:a16="http://schemas.microsoft.com/office/drawing/2014/main" id="{EBACFE23-4756-4957-90CF-3DB7D7A2D889}"/>
                  </a:ext>
                </a:extLst>
              </p:cNvPr>
              <p:cNvSpPr/>
              <p:nvPr/>
            </p:nvSpPr>
            <p:spPr>
              <a:xfrm>
                <a:off x="3535681" y="1137921"/>
                <a:ext cx="7975600" cy="906915"/>
              </a:xfrm>
              <a:prstGeom prst="rect">
                <a:avLst/>
              </a:prstGeom>
              <a:solidFill>
                <a:schemeClr val="tx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2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4" name="Rectangle 33">
                <a:extLst>
                  <a:ext uri="{FF2B5EF4-FFF2-40B4-BE49-F238E27FC236}">
                    <a16:creationId xmlns:a16="http://schemas.microsoft.com/office/drawing/2014/main" id="{DFCF70E6-8794-486F-9564-1EC2B80543B6}"/>
                  </a:ext>
                </a:extLst>
              </p:cNvPr>
              <p:cNvSpPr/>
              <p:nvPr/>
            </p:nvSpPr>
            <p:spPr>
              <a:xfrm>
                <a:off x="11542871" y="1137921"/>
                <a:ext cx="45719" cy="906915"/>
              </a:xfrm>
              <a:prstGeom prst="rect">
                <a:avLst/>
              </a:prstGeom>
              <a:solidFill>
                <a:srgbClr val="C4C4CD"/>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2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6" name="Group 5">
              <a:extLst>
                <a:ext uri="{FF2B5EF4-FFF2-40B4-BE49-F238E27FC236}">
                  <a16:creationId xmlns:a16="http://schemas.microsoft.com/office/drawing/2014/main" id="{85FE0071-D8C6-4AD0-A1EA-436B1376B717}"/>
                </a:ext>
              </a:extLst>
            </p:cNvPr>
            <p:cNvGrpSpPr/>
            <p:nvPr/>
          </p:nvGrpSpPr>
          <p:grpSpPr>
            <a:xfrm>
              <a:off x="3489962" y="3146056"/>
              <a:ext cx="8052909" cy="906915"/>
              <a:chOff x="3535681" y="1137921"/>
              <a:chExt cx="8052909" cy="906915"/>
            </a:xfrm>
          </p:grpSpPr>
          <p:sp>
            <p:nvSpPr>
              <p:cNvPr id="31" name="Rectangle 30">
                <a:extLst>
                  <a:ext uri="{FF2B5EF4-FFF2-40B4-BE49-F238E27FC236}">
                    <a16:creationId xmlns:a16="http://schemas.microsoft.com/office/drawing/2014/main" id="{C9590375-98CA-4947-879A-E6182E997048}"/>
                  </a:ext>
                </a:extLst>
              </p:cNvPr>
              <p:cNvSpPr/>
              <p:nvPr/>
            </p:nvSpPr>
            <p:spPr>
              <a:xfrm>
                <a:off x="3535681" y="1137921"/>
                <a:ext cx="7975600" cy="906915"/>
              </a:xfrm>
              <a:prstGeom prst="rect">
                <a:avLst/>
              </a:prstGeom>
              <a:solidFill>
                <a:schemeClr val="tx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2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2" name="Rectangle 31">
                <a:extLst>
                  <a:ext uri="{FF2B5EF4-FFF2-40B4-BE49-F238E27FC236}">
                    <a16:creationId xmlns:a16="http://schemas.microsoft.com/office/drawing/2014/main" id="{7B3B56D1-EA84-4A3E-A03D-DD31C294B9AC}"/>
                  </a:ext>
                </a:extLst>
              </p:cNvPr>
              <p:cNvSpPr/>
              <p:nvPr/>
            </p:nvSpPr>
            <p:spPr>
              <a:xfrm>
                <a:off x="11542871" y="1137921"/>
                <a:ext cx="45719" cy="906915"/>
              </a:xfrm>
              <a:prstGeom prst="rect">
                <a:avLst/>
              </a:prstGeom>
              <a:solidFill>
                <a:srgbClr val="C4C4CD"/>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2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8" name="Group 7">
              <a:extLst>
                <a:ext uri="{FF2B5EF4-FFF2-40B4-BE49-F238E27FC236}">
                  <a16:creationId xmlns:a16="http://schemas.microsoft.com/office/drawing/2014/main" id="{FE4C8EE7-1181-43D7-A428-DC9BB23F35C4}"/>
                </a:ext>
              </a:extLst>
            </p:cNvPr>
            <p:cNvGrpSpPr/>
            <p:nvPr/>
          </p:nvGrpSpPr>
          <p:grpSpPr>
            <a:xfrm>
              <a:off x="3489962" y="4161942"/>
              <a:ext cx="8052909" cy="906915"/>
              <a:chOff x="3535681" y="1137921"/>
              <a:chExt cx="8052909" cy="906915"/>
            </a:xfrm>
          </p:grpSpPr>
          <p:sp>
            <p:nvSpPr>
              <p:cNvPr id="29" name="Rectangle 28">
                <a:extLst>
                  <a:ext uri="{FF2B5EF4-FFF2-40B4-BE49-F238E27FC236}">
                    <a16:creationId xmlns:a16="http://schemas.microsoft.com/office/drawing/2014/main" id="{826D8756-1A65-41BC-BE12-FE135DBA9A72}"/>
                  </a:ext>
                </a:extLst>
              </p:cNvPr>
              <p:cNvSpPr/>
              <p:nvPr/>
            </p:nvSpPr>
            <p:spPr>
              <a:xfrm>
                <a:off x="3535681" y="1137921"/>
                <a:ext cx="7975600" cy="906915"/>
              </a:xfrm>
              <a:prstGeom prst="rect">
                <a:avLst/>
              </a:prstGeom>
              <a:solidFill>
                <a:schemeClr val="tx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2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0" name="Rectangle 29">
                <a:extLst>
                  <a:ext uri="{FF2B5EF4-FFF2-40B4-BE49-F238E27FC236}">
                    <a16:creationId xmlns:a16="http://schemas.microsoft.com/office/drawing/2014/main" id="{9F6C851A-6D92-4496-A835-390551E9A66C}"/>
                  </a:ext>
                </a:extLst>
              </p:cNvPr>
              <p:cNvSpPr/>
              <p:nvPr/>
            </p:nvSpPr>
            <p:spPr>
              <a:xfrm>
                <a:off x="11542871" y="1137921"/>
                <a:ext cx="45719" cy="906915"/>
              </a:xfrm>
              <a:prstGeom prst="rect">
                <a:avLst/>
              </a:prstGeom>
              <a:solidFill>
                <a:srgbClr val="C4C4CD"/>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2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9" name="Rectangle 8">
              <a:extLst>
                <a:ext uri="{FF2B5EF4-FFF2-40B4-BE49-F238E27FC236}">
                  <a16:creationId xmlns:a16="http://schemas.microsoft.com/office/drawing/2014/main" id="{B134D8AD-DC20-4A57-9148-ED54518A55B9}"/>
                </a:ext>
              </a:extLst>
            </p:cNvPr>
            <p:cNvSpPr/>
            <p:nvPr/>
          </p:nvSpPr>
          <p:spPr>
            <a:xfrm>
              <a:off x="4305619" y="1281203"/>
              <a:ext cx="7112412" cy="681518"/>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1200" b="0" i="0"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Scheme for Remission of Duties and Taxes on Exported Products (</a:t>
              </a:r>
              <a:r>
                <a:rPr kumimoji="0" lang="en-IN" sz="1200" b="0" i="0" u="none" strike="noStrike" kern="1200" cap="none" spc="0" normalizeH="0" baseline="0" noProof="0" dirty="0" err="1">
                  <a:ln>
                    <a:noFill/>
                  </a:ln>
                  <a:solidFill>
                    <a:srgbClr val="2E2E38"/>
                  </a:solidFill>
                  <a:effectLst/>
                  <a:uLnTx/>
                  <a:uFillTx/>
                  <a:latin typeface="Arial" panose="020B0604020202020204" pitchFamily="34" charset="0"/>
                  <a:cs typeface="Arial" panose="020B0604020202020204" pitchFamily="34" charset="0"/>
                </a:rPr>
                <a:t>RoDTEP</a:t>
              </a:r>
              <a:r>
                <a:rPr kumimoji="0" lang="en-IN" sz="1200" b="0" i="0"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 is a scheme under which a mechanism would be created for reimbursement of taxes/duties/ levies, at the central, state and local level, which are currently not being refunded under any other mechanism, but which are incurred in the process of manufacture and distribution of exported products</a:t>
              </a:r>
              <a:endParaRPr kumimoji="0" lang="en-IN" sz="1200" b="0" i="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10" name="Group 9">
              <a:extLst>
                <a:ext uri="{FF2B5EF4-FFF2-40B4-BE49-F238E27FC236}">
                  <a16:creationId xmlns:a16="http://schemas.microsoft.com/office/drawing/2014/main" id="{B07A64C8-17C2-4A3B-8956-F0CAA0A8E026}"/>
                </a:ext>
              </a:extLst>
            </p:cNvPr>
            <p:cNvGrpSpPr/>
            <p:nvPr/>
          </p:nvGrpSpPr>
          <p:grpSpPr>
            <a:xfrm>
              <a:off x="484920" y="3251028"/>
              <a:ext cx="3806570" cy="695406"/>
              <a:chOff x="530639" y="4540504"/>
              <a:chExt cx="3806570" cy="695406"/>
            </a:xfrm>
          </p:grpSpPr>
          <p:pic>
            <p:nvPicPr>
              <p:cNvPr id="26" name="Graphic 25">
                <a:extLst>
                  <a:ext uri="{FF2B5EF4-FFF2-40B4-BE49-F238E27FC236}">
                    <a16:creationId xmlns:a16="http://schemas.microsoft.com/office/drawing/2014/main" id="{3B18912B-DE68-4568-B829-77E42753716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593063" y="4540504"/>
                <a:ext cx="3744146" cy="695406"/>
              </a:xfrm>
              <a:prstGeom prst="rect">
                <a:avLst/>
              </a:prstGeom>
            </p:spPr>
          </p:pic>
          <p:sp>
            <p:nvSpPr>
              <p:cNvPr id="27" name="Rectangle 26">
                <a:extLst>
                  <a:ext uri="{FF2B5EF4-FFF2-40B4-BE49-F238E27FC236}">
                    <a16:creationId xmlns:a16="http://schemas.microsoft.com/office/drawing/2014/main" id="{B4001024-4E1B-41F6-B846-8DB0B1F1D7AC}"/>
                  </a:ext>
                </a:extLst>
              </p:cNvPr>
              <p:cNvSpPr/>
              <p:nvPr/>
            </p:nvSpPr>
            <p:spPr>
              <a:xfrm>
                <a:off x="655478" y="4739946"/>
                <a:ext cx="3681731" cy="25241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Budget Outlay and Detailed Guidelines</a:t>
                </a:r>
              </a:p>
            </p:txBody>
          </p:sp>
          <p:sp>
            <p:nvSpPr>
              <p:cNvPr id="28" name="Rectangle: Top Corners Rounded 27">
                <a:extLst>
                  <a:ext uri="{FF2B5EF4-FFF2-40B4-BE49-F238E27FC236}">
                    <a16:creationId xmlns:a16="http://schemas.microsoft.com/office/drawing/2014/main" id="{9C5B1B5B-3820-4420-A20C-FB2B2E2567F6}"/>
                  </a:ext>
                </a:extLst>
              </p:cNvPr>
              <p:cNvSpPr/>
              <p:nvPr/>
            </p:nvSpPr>
            <p:spPr>
              <a:xfrm rot="16200000">
                <a:off x="379064" y="4824488"/>
                <a:ext cx="435610" cy="132460"/>
              </a:xfrm>
              <a:prstGeom prst="round2SameRect">
                <a:avLst/>
              </a:prstGeom>
              <a:solidFill>
                <a:srgbClr val="74748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2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11" name="Group 10">
              <a:extLst>
                <a:ext uri="{FF2B5EF4-FFF2-40B4-BE49-F238E27FC236}">
                  <a16:creationId xmlns:a16="http://schemas.microsoft.com/office/drawing/2014/main" id="{83B7A6E0-CA25-4433-B187-49794CA2015F}"/>
                </a:ext>
              </a:extLst>
            </p:cNvPr>
            <p:cNvGrpSpPr/>
            <p:nvPr/>
          </p:nvGrpSpPr>
          <p:grpSpPr>
            <a:xfrm>
              <a:off x="484920" y="2234359"/>
              <a:ext cx="3806570" cy="695406"/>
              <a:chOff x="530639" y="3566585"/>
              <a:chExt cx="3806570" cy="695406"/>
            </a:xfrm>
          </p:grpSpPr>
          <p:pic>
            <p:nvPicPr>
              <p:cNvPr id="23" name="Graphic 22">
                <a:extLst>
                  <a:ext uri="{FF2B5EF4-FFF2-40B4-BE49-F238E27FC236}">
                    <a16:creationId xmlns:a16="http://schemas.microsoft.com/office/drawing/2014/main" id="{8265C19B-023A-48A7-A4B7-E9E9C772AABB}"/>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593063" y="3566585"/>
                <a:ext cx="3744146" cy="695406"/>
              </a:xfrm>
              <a:prstGeom prst="rect">
                <a:avLst/>
              </a:prstGeom>
            </p:spPr>
          </p:pic>
          <p:sp>
            <p:nvSpPr>
              <p:cNvPr id="24" name="Rectangle 23">
                <a:extLst>
                  <a:ext uri="{FF2B5EF4-FFF2-40B4-BE49-F238E27FC236}">
                    <a16:creationId xmlns:a16="http://schemas.microsoft.com/office/drawing/2014/main" id="{B8E66220-53DE-42ED-8F07-42B8672CE04C}"/>
                  </a:ext>
                </a:extLst>
              </p:cNvPr>
              <p:cNvSpPr/>
              <p:nvPr/>
            </p:nvSpPr>
            <p:spPr>
              <a:xfrm>
                <a:off x="655479" y="3756214"/>
                <a:ext cx="2986722" cy="25241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Nature of Incentive</a:t>
                </a:r>
              </a:p>
            </p:txBody>
          </p:sp>
          <p:sp>
            <p:nvSpPr>
              <p:cNvPr id="25" name="Rectangle: Top Corners Rounded 24">
                <a:extLst>
                  <a:ext uri="{FF2B5EF4-FFF2-40B4-BE49-F238E27FC236}">
                    <a16:creationId xmlns:a16="http://schemas.microsoft.com/office/drawing/2014/main" id="{9B67860A-09B0-4FF3-A518-57AAB7EE7148}"/>
                  </a:ext>
                </a:extLst>
              </p:cNvPr>
              <p:cNvSpPr/>
              <p:nvPr/>
            </p:nvSpPr>
            <p:spPr>
              <a:xfrm rot="16200000">
                <a:off x="379064" y="3836194"/>
                <a:ext cx="435610" cy="132460"/>
              </a:xfrm>
              <a:prstGeom prst="round2SameRect">
                <a:avLst/>
              </a:prstGeom>
              <a:solidFill>
                <a:srgbClr val="74748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2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12" name="Group 11">
              <a:extLst>
                <a:ext uri="{FF2B5EF4-FFF2-40B4-BE49-F238E27FC236}">
                  <a16:creationId xmlns:a16="http://schemas.microsoft.com/office/drawing/2014/main" id="{C11C42E4-A94F-4675-BB9A-84273C9C64BC}"/>
                </a:ext>
              </a:extLst>
            </p:cNvPr>
            <p:cNvGrpSpPr/>
            <p:nvPr/>
          </p:nvGrpSpPr>
          <p:grpSpPr>
            <a:xfrm>
              <a:off x="530639" y="1240544"/>
              <a:ext cx="3806570" cy="695406"/>
              <a:chOff x="530639" y="1355230"/>
              <a:chExt cx="3806570" cy="695406"/>
            </a:xfrm>
          </p:grpSpPr>
          <p:pic>
            <p:nvPicPr>
              <p:cNvPr id="20" name="Graphic 19">
                <a:extLst>
                  <a:ext uri="{FF2B5EF4-FFF2-40B4-BE49-F238E27FC236}">
                    <a16:creationId xmlns:a16="http://schemas.microsoft.com/office/drawing/2014/main" id="{05539D32-3256-43A3-9192-5673BCD9D091}"/>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593063" y="1355230"/>
                <a:ext cx="3744146" cy="695406"/>
              </a:xfrm>
              <a:prstGeom prst="rect">
                <a:avLst/>
              </a:prstGeom>
            </p:spPr>
          </p:pic>
          <p:sp>
            <p:nvSpPr>
              <p:cNvPr id="21" name="Rectangle 20">
                <a:extLst>
                  <a:ext uri="{FF2B5EF4-FFF2-40B4-BE49-F238E27FC236}">
                    <a16:creationId xmlns:a16="http://schemas.microsoft.com/office/drawing/2014/main" id="{AD7E2093-68CC-4778-BC80-B6BE99D46913}"/>
                  </a:ext>
                </a:extLst>
              </p:cNvPr>
              <p:cNvSpPr/>
              <p:nvPr/>
            </p:nvSpPr>
            <p:spPr>
              <a:xfrm>
                <a:off x="655479" y="1549450"/>
                <a:ext cx="2504281" cy="25241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What is </a:t>
                </a:r>
                <a:r>
                  <a:rPr kumimoji="0" lang="en-IN" sz="1400" b="1" i="0"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RoDTEP</a:t>
                </a:r>
                <a:r>
                  <a:rPr kumimoji="0" lang="en-IN"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p>
            </p:txBody>
          </p:sp>
          <p:sp>
            <p:nvSpPr>
              <p:cNvPr id="22" name="Rectangle: Top Corners Rounded 21">
                <a:extLst>
                  <a:ext uri="{FF2B5EF4-FFF2-40B4-BE49-F238E27FC236}">
                    <a16:creationId xmlns:a16="http://schemas.microsoft.com/office/drawing/2014/main" id="{D90B456F-5A83-45AE-A701-38B38C38CCBB}"/>
                  </a:ext>
                </a:extLst>
              </p:cNvPr>
              <p:cNvSpPr/>
              <p:nvPr/>
            </p:nvSpPr>
            <p:spPr>
              <a:xfrm rot="16200000">
                <a:off x="379064" y="1634629"/>
                <a:ext cx="435610" cy="132460"/>
              </a:xfrm>
              <a:prstGeom prst="round2SameRect">
                <a:avLst/>
              </a:prstGeom>
              <a:solidFill>
                <a:srgbClr val="74748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2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13" name="Group 12">
              <a:extLst>
                <a:ext uri="{FF2B5EF4-FFF2-40B4-BE49-F238E27FC236}">
                  <a16:creationId xmlns:a16="http://schemas.microsoft.com/office/drawing/2014/main" id="{2E5CD3BA-02D4-4B0C-A227-71D0735F38AB}"/>
                </a:ext>
              </a:extLst>
            </p:cNvPr>
            <p:cNvGrpSpPr/>
            <p:nvPr/>
          </p:nvGrpSpPr>
          <p:grpSpPr>
            <a:xfrm>
              <a:off x="484920" y="4267697"/>
              <a:ext cx="3806570" cy="695406"/>
              <a:chOff x="530639" y="5417581"/>
              <a:chExt cx="3806570" cy="695406"/>
            </a:xfrm>
          </p:grpSpPr>
          <p:pic>
            <p:nvPicPr>
              <p:cNvPr id="17" name="Graphic 16">
                <a:extLst>
                  <a:ext uri="{FF2B5EF4-FFF2-40B4-BE49-F238E27FC236}">
                    <a16:creationId xmlns:a16="http://schemas.microsoft.com/office/drawing/2014/main" id="{CB23438B-6D83-4AFE-B6B3-FCF6891F7BA3}"/>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593063" y="5417581"/>
                <a:ext cx="3744146" cy="695406"/>
              </a:xfrm>
              <a:prstGeom prst="rect">
                <a:avLst/>
              </a:prstGeom>
            </p:spPr>
          </p:pic>
          <p:sp>
            <p:nvSpPr>
              <p:cNvPr id="18" name="Rectangle 17">
                <a:extLst>
                  <a:ext uri="{FF2B5EF4-FFF2-40B4-BE49-F238E27FC236}">
                    <a16:creationId xmlns:a16="http://schemas.microsoft.com/office/drawing/2014/main" id="{24633717-FB79-4333-A81F-513810055E48}"/>
                  </a:ext>
                </a:extLst>
              </p:cNvPr>
              <p:cNvSpPr/>
              <p:nvPr/>
            </p:nvSpPr>
            <p:spPr>
              <a:xfrm>
                <a:off x="655478" y="5617023"/>
                <a:ext cx="3681731" cy="25241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Manner of Administration</a:t>
                </a:r>
              </a:p>
            </p:txBody>
          </p:sp>
          <p:sp>
            <p:nvSpPr>
              <p:cNvPr id="19" name="Rectangle: Top Corners Rounded 18">
                <a:extLst>
                  <a:ext uri="{FF2B5EF4-FFF2-40B4-BE49-F238E27FC236}">
                    <a16:creationId xmlns:a16="http://schemas.microsoft.com/office/drawing/2014/main" id="{E1109B4D-6FE1-47B8-B631-8AE66E5E06C3}"/>
                  </a:ext>
                </a:extLst>
              </p:cNvPr>
              <p:cNvSpPr/>
              <p:nvPr/>
            </p:nvSpPr>
            <p:spPr>
              <a:xfrm rot="16200000">
                <a:off x="379064" y="5701565"/>
                <a:ext cx="435610" cy="132460"/>
              </a:xfrm>
              <a:prstGeom prst="round2SameRect">
                <a:avLst/>
              </a:prstGeom>
              <a:solidFill>
                <a:srgbClr val="74748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2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4" name="Rectangle 13">
              <a:extLst>
                <a:ext uri="{FF2B5EF4-FFF2-40B4-BE49-F238E27FC236}">
                  <a16:creationId xmlns:a16="http://schemas.microsoft.com/office/drawing/2014/main" id="{8C594177-E212-4957-8E29-587455414E0B}"/>
                </a:ext>
              </a:extLst>
            </p:cNvPr>
            <p:cNvSpPr/>
            <p:nvPr/>
          </p:nvSpPr>
          <p:spPr>
            <a:xfrm>
              <a:off x="4323081" y="2352393"/>
              <a:ext cx="6985965" cy="378621"/>
            </a:xfrm>
            <a:prstGeom prst="rect">
              <a:avLst/>
            </a:prstGeom>
          </p:spPr>
          <p:txBody>
            <a:bodyPr wrap="square">
              <a:spAutoFit/>
            </a:bodyPr>
            <a:lstStyle/>
            <a:p>
              <a:pPr marL="0" marR="0" lvl="0" indent="0" algn="l" defTabSz="914400" rtl="0" eaLnBrk="0" fontAlgn="auto" latinLnBrk="0" hangingPunct="0">
                <a:lnSpc>
                  <a:spcPct val="100000"/>
                </a:lnSpc>
                <a:spcBef>
                  <a:spcPts val="0"/>
                </a:spcBef>
                <a:spcAft>
                  <a:spcPts val="0"/>
                </a:spcAft>
                <a:buClr>
                  <a:srgbClr val="646464"/>
                </a:buClr>
                <a:buSzPct val="75000"/>
                <a:buFontTx/>
                <a:buNone/>
                <a:tabLst/>
                <a:defRPr/>
              </a:pPr>
              <a:r>
                <a:rPr kumimoji="0" lang="en-IN"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The rebate would be claimed as a percentage [Rates to be notified] of the Freight On Board (FOB) value of exports. </a:t>
              </a:r>
            </a:p>
          </p:txBody>
        </p:sp>
        <p:sp>
          <p:nvSpPr>
            <p:cNvPr id="15" name="Rectangle 14">
              <a:extLst>
                <a:ext uri="{FF2B5EF4-FFF2-40B4-BE49-F238E27FC236}">
                  <a16:creationId xmlns:a16="http://schemas.microsoft.com/office/drawing/2014/main" id="{EB364029-645A-450B-96DE-3CDA6378285E}"/>
                </a:ext>
              </a:extLst>
            </p:cNvPr>
            <p:cNvSpPr/>
            <p:nvPr/>
          </p:nvSpPr>
          <p:spPr>
            <a:xfrm>
              <a:off x="4323081" y="3455659"/>
              <a:ext cx="6837265" cy="227173"/>
            </a:xfrm>
            <a:prstGeom prst="rect">
              <a:avLst/>
            </a:prstGeom>
          </p:spPr>
          <p:txBody>
            <a:bodyPr wrap="square">
              <a:spAutoFit/>
            </a:bodyPr>
            <a:lstStyle/>
            <a:p>
              <a:pPr marL="0" marR="0" lvl="0" indent="0" algn="l" defTabSz="914400" rtl="0" eaLnBrk="0" fontAlgn="auto" latinLnBrk="0" hangingPunct="0">
                <a:lnSpc>
                  <a:spcPct val="100000"/>
                </a:lnSpc>
                <a:spcBef>
                  <a:spcPts val="0"/>
                </a:spcBef>
                <a:spcAft>
                  <a:spcPts val="0"/>
                </a:spcAft>
                <a:buClr>
                  <a:srgbClr val="646464"/>
                </a:buClr>
                <a:buSzPct val="75000"/>
                <a:buFontTx/>
                <a:buNone/>
                <a:tabLst/>
                <a:defRPr/>
              </a:pPr>
              <a:r>
                <a:rPr kumimoji="0" lang="en-IN"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Yet to be announced</a:t>
              </a:r>
            </a:p>
          </p:txBody>
        </p:sp>
        <p:sp>
          <p:nvSpPr>
            <p:cNvPr id="16" name="Rectangle 15">
              <a:extLst>
                <a:ext uri="{FF2B5EF4-FFF2-40B4-BE49-F238E27FC236}">
                  <a16:creationId xmlns:a16="http://schemas.microsoft.com/office/drawing/2014/main" id="{A18DF288-43F4-4F10-87A0-2AC452CAAB9B}"/>
                </a:ext>
              </a:extLst>
            </p:cNvPr>
            <p:cNvSpPr/>
            <p:nvPr/>
          </p:nvSpPr>
          <p:spPr>
            <a:xfrm>
              <a:off x="4323082" y="4384566"/>
              <a:ext cx="6337782" cy="378621"/>
            </a:xfrm>
            <a:prstGeom prst="rect">
              <a:avLst/>
            </a:prstGeom>
          </p:spPr>
          <p:txBody>
            <a:bodyPr wrap="square">
              <a:spAutoFit/>
            </a:bodyPr>
            <a:lstStyle/>
            <a:p>
              <a:pPr marL="0" marR="0" lvl="0" indent="0" algn="l" defTabSz="914400" rtl="0" eaLnBrk="0" fontAlgn="auto" latinLnBrk="0" hangingPunct="0">
                <a:lnSpc>
                  <a:spcPct val="100000"/>
                </a:lnSpc>
                <a:spcBef>
                  <a:spcPts val="0"/>
                </a:spcBef>
                <a:spcAft>
                  <a:spcPts val="0"/>
                </a:spcAft>
                <a:buClr>
                  <a:srgbClr val="646464"/>
                </a:buClr>
                <a:buSzPct val="75000"/>
                <a:buFontTx/>
                <a:buNone/>
                <a:tabLst/>
                <a:defRPr/>
              </a:pPr>
              <a:r>
                <a:rPr kumimoji="0" lang="en-IN"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In line with ‘Digital India’ initiative, the scheme in its present format envisages 100% digital administration</a:t>
              </a:r>
            </a:p>
          </p:txBody>
        </p:sp>
      </p:grpSp>
    </p:spTree>
    <p:extLst>
      <p:ext uri="{BB962C8B-B14F-4D97-AF65-F5344CB8AC3E}">
        <p14:creationId xmlns:p14="http://schemas.microsoft.com/office/powerpoint/2010/main" val="300578926"/>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0" y="0"/>
            <a:ext cx="12198350" cy="6858000"/>
          </a:xfrm>
          <a:prstGeom prst="rect">
            <a:avLst/>
          </a:prstGeom>
        </p:spPr>
      </p:pic>
      <p:sp>
        <p:nvSpPr>
          <p:cNvPr id="6" name="Content Placeholder 3">
            <a:extLst>
              <a:ext uri="{FF2B5EF4-FFF2-40B4-BE49-F238E27FC236}">
                <a16:creationId xmlns:a16="http://schemas.microsoft.com/office/drawing/2014/main" id="{F1745560-441F-419A-BFA1-E4499A460DFF}"/>
              </a:ext>
            </a:extLst>
          </p:cNvPr>
          <p:cNvSpPr txBox="1">
            <a:spLocks/>
          </p:cNvSpPr>
          <p:nvPr/>
        </p:nvSpPr>
        <p:spPr>
          <a:xfrm>
            <a:off x="1982787" y="719139"/>
            <a:ext cx="8688388" cy="5210062"/>
          </a:xfrm>
          <a:prstGeom prst="rect">
            <a:avLst/>
          </a:prstGeom>
        </p:spPr>
        <p:txBody>
          <a:bodyPr vert="horz" lIns="0" tIns="0" rIns="0" bIns="0" rtlCol="0" anchor="t" anchorCtr="0">
            <a:noAutofit/>
          </a:bodyPr>
          <a:lstStyle>
            <a:lvl1pPr marL="0" indent="0" algn="l" defTabSz="995363" rtl="0" eaLnBrk="1" fontAlgn="base" latinLnBrk="0" hangingPunct="1">
              <a:lnSpc>
                <a:spcPct val="100000"/>
              </a:lnSpc>
              <a:spcBef>
                <a:spcPct val="70000"/>
              </a:spcBef>
              <a:spcAft>
                <a:spcPct val="0"/>
              </a:spcAft>
              <a:buClr>
                <a:schemeClr val="accent2"/>
              </a:buClr>
              <a:buSzPct val="100000"/>
              <a:buFont typeface="Arial" pitchFamily="34" charset="0"/>
              <a:buNone/>
              <a:defRPr lang="en-US" sz="1200" kern="1200" noProof="0" dirty="0" smtClean="0">
                <a:solidFill>
                  <a:schemeClr val="bg1"/>
                </a:solidFill>
                <a:latin typeface="+mn-lt"/>
                <a:ea typeface="+mn-ea"/>
                <a:cs typeface="Arial" pitchFamily="34" charset="0"/>
              </a:defRPr>
            </a:lvl1pPr>
            <a:lvl2pPr marL="0" indent="0" algn="l" defTabSz="995363" rtl="0" eaLnBrk="1" fontAlgn="base" latinLnBrk="0" hangingPunct="1">
              <a:lnSpc>
                <a:spcPct val="100000"/>
              </a:lnSpc>
              <a:spcBef>
                <a:spcPct val="0"/>
              </a:spcBef>
              <a:spcAft>
                <a:spcPct val="0"/>
              </a:spcAft>
              <a:buClr>
                <a:schemeClr val="accent2"/>
              </a:buClr>
              <a:buSzPct val="100000"/>
              <a:buFont typeface="Arial" pitchFamily="34" charset="0"/>
              <a:buNone/>
              <a:defRPr lang="en-US" sz="900" b="1" kern="1200" noProof="0" dirty="0" smtClean="0">
                <a:solidFill>
                  <a:schemeClr val="bg1"/>
                </a:solidFill>
                <a:latin typeface="+mn-lt"/>
                <a:ea typeface="+mn-ea"/>
                <a:cs typeface="Arial" pitchFamily="34" charset="0"/>
              </a:defRPr>
            </a:lvl2pPr>
            <a:lvl3pPr marL="176213" indent="-176213" algn="l" defTabSz="995363" rtl="0" eaLnBrk="1" fontAlgn="base" latinLnBrk="0" hangingPunct="1">
              <a:lnSpc>
                <a:spcPct val="100000"/>
              </a:lnSpc>
              <a:spcBef>
                <a:spcPct val="0"/>
              </a:spcBef>
              <a:spcAft>
                <a:spcPct val="0"/>
              </a:spcAft>
              <a:buClr>
                <a:schemeClr val="accent2"/>
              </a:buClr>
              <a:buSzPct val="70000"/>
              <a:buFont typeface="Arial" pitchFamily="34" charset="0"/>
              <a:buChar char="►"/>
              <a:defRPr lang="en-US" sz="900" b="1" kern="1200" noProof="0" dirty="0" smtClean="0">
                <a:solidFill>
                  <a:schemeClr val="bg1"/>
                </a:solidFill>
                <a:latin typeface="+mn-lt"/>
                <a:ea typeface="+mn-ea"/>
                <a:cs typeface="Arial" pitchFamily="34" charset="0"/>
              </a:defRPr>
            </a:lvl3pPr>
            <a:lvl4pPr marL="0" indent="0" algn="l" defTabSz="995363" rtl="0" eaLnBrk="1" fontAlgn="base" latinLnBrk="0" hangingPunct="1">
              <a:lnSpc>
                <a:spcPct val="100000"/>
              </a:lnSpc>
              <a:spcBef>
                <a:spcPct val="0"/>
              </a:spcBef>
              <a:spcAft>
                <a:spcPct val="0"/>
              </a:spcAft>
              <a:buClr>
                <a:schemeClr val="accent2"/>
              </a:buClr>
              <a:buSzPct val="100000"/>
              <a:buFont typeface="Arial" pitchFamily="34" charset="0"/>
              <a:buNone/>
              <a:defRPr lang="en-US" sz="800" kern="1200" noProof="0" dirty="0" smtClean="0">
                <a:solidFill>
                  <a:schemeClr val="bg1"/>
                </a:solidFill>
                <a:latin typeface="+mn-lt"/>
                <a:ea typeface="+mn-ea"/>
                <a:cs typeface="Arial" pitchFamily="34" charset="0"/>
              </a:defRPr>
            </a:lvl4pPr>
            <a:lvl5pPr marL="188913" indent="-188913" algn="l" defTabSz="995363" rtl="0" eaLnBrk="1" fontAlgn="base" latinLnBrk="0" hangingPunct="1">
              <a:lnSpc>
                <a:spcPct val="100000"/>
              </a:lnSpc>
              <a:spcBef>
                <a:spcPct val="0"/>
              </a:spcBef>
              <a:spcAft>
                <a:spcPct val="0"/>
              </a:spcAft>
              <a:buClr>
                <a:schemeClr val="accent2"/>
              </a:buClr>
              <a:buSzPct val="70000"/>
              <a:buFont typeface="Arial" pitchFamily="34" charset="0"/>
              <a:buChar char="►"/>
              <a:defRPr lang="en-US" sz="800" kern="1200" noProof="0" dirty="0">
                <a:solidFill>
                  <a:schemeClr val="bg1"/>
                </a:solidFill>
                <a:latin typeface="+mn-lt"/>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Clr>
                <a:srgbClr val="FFE600"/>
              </a:buClr>
            </a:pPr>
            <a:r>
              <a:rPr lang="en-IN" sz="3200" b="1" dirty="0">
                <a:solidFill>
                  <a:srgbClr val="FFFFFF"/>
                </a:solidFill>
                <a:latin typeface="Arial"/>
              </a:rPr>
              <a:t>Income Tax</a:t>
            </a:r>
            <a:endParaRPr lang="en-GB" sz="3200" b="1" dirty="0">
              <a:solidFill>
                <a:srgbClr val="FFFFFF"/>
              </a:solidFill>
              <a:latin typeface="Arial"/>
            </a:endParaRPr>
          </a:p>
        </p:txBody>
      </p:sp>
    </p:spTree>
    <p:extLst>
      <p:ext uri="{BB962C8B-B14F-4D97-AF65-F5344CB8AC3E}">
        <p14:creationId xmlns:p14="http://schemas.microsoft.com/office/powerpoint/2010/main" val="510531828"/>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738F94F-B517-4A27-A88D-4E8AB011254E}"/>
              </a:ext>
            </a:extLst>
          </p:cNvPr>
          <p:cNvSpPr>
            <a:spLocks noGrp="1"/>
          </p:cNvSpPr>
          <p:nvPr>
            <p:ph type="title"/>
          </p:nvPr>
        </p:nvSpPr>
        <p:spPr/>
        <p:txBody>
          <a:bodyPr/>
          <a:lstStyle/>
          <a:p>
            <a:r>
              <a:rPr lang="en-IN" b="1" dirty="0">
                <a:latin typeface="Arial" panose="020B0604020202020204" pitchFamily="34" charset="0"/>
              </a:rPr>
              <a:t>Concessional Tax Rates</a:t>
            </a:r>
            <a:br>
              <a:rPr lang="en-IN" b="1" i="1" dirty="0">
                <a:latin typeface="Arial" panose="020B0604020202020204" pitchFamily="34" charset="0"/>
              </a:rPr>
            </a:br>
            <a:r>
              <a:rPr lang="en-IN" b="1" i="1" dirty="0">
                <a:latin typeface="Arial" panose="020B0604020202020204" pitchFamily="34" charset="0"/>
              </a:rPr>
              <a:t>An expeditious measure taken by the Indian Government</a:t>
            </a:r>
            <a:br>
              <a:rPr lang="en-IN" b="1" i="1" dirty="0">
                <a:latin typeface="Arial" panose="020B0604020202020204" pitchFamily="34" charset="0"/>
              </a:rPr>
            </a:br>
            <a:br>
              <a:rPr lang="en-IN" i="1" dirty="0">
                <a:latin typeface="Arial" panose="020B0604020202020204" pitchFamily="34" charset="0"/>
              </a:rPr>
            </a:br>
            <a:br>
              <a:rPr lang="en-GB" dirty="0">
                <a:latin typeface="Arial" panose="020B0604020202020204" pitchFamily="34" charset="0"/>
              </a:rPr>
            </a:br>
            <a:endParaRPr lang="en-IN" sz="2000" i="1" dirty="0">
              <a:latin typeface="Arial" panose="020B0604020202020204" pitchFamily="34" charset="0"/>
            </a:endParaRPr>
          </a:p>
        </p:txBody>
      </p:sp>
      <p:grpSp>
        <p:nvGrpSpPr>
          <p:cNvPr id="100" name="Group 99">
            <a:extLst>
              <a:ext uri="{FF2B5EF4-FFF2-40B4-BE49-F238E27FC236}">
                <a16:creationId xmlns:a16="http://schemas.microsoft.com/office/drawing/2014/main" id="{7CAA6AC5-D87A-4BE6-85BF-8688B801DDF4}"/>
              </a:ext>
            </a:extLst>
          </p:cNvPr>
          <p:cNvGrpSpPr/>
          <p:nvPr/>
        </p:nvGrpSpPr>
        <p:grpSpPr>
          <a:xfrm>
            <a:off x="609920" y="1023569"/>
            <a:ext cx="10966156" cy="3568377"/>
            <a:chOff x="2906115" y="526611"/>
            <a:chExt cx="9012042" cy="4095694"/>
          </a:xfrm>
        </p:grpSpPr>
        <p:sp>
          <p:nvSpPr>
            <p:cNvPr id="101" name="TextBox 100">
              <a:extLst>
                <a:ext uri="{FF2B5EF4-FFF2-40B4-BE49-F238E27FC236}">
                  <a16:creationId xmlns:a16="http://schemas.microsoft.com/office/drawing/2014/main" id="{3E235316-1FB1-42E9-9FC5-B017AD500758}"/>
                </a:ext>
              </a:extLst>
            </p:cNvPr>
            <p:cNvSpPr txBox="1"/>
            <p:nvPr/>
          </p:nvSpPr>
          <p:spPr>
            <a:xfrm>
              <a:off x="3566048" y="2248254"/>
              <a:ext cx="1496337" cy="2167239"/>
            </a:xfrm>
            <a:prstGeom prst="rect">
              <a:avLst/>
            </a:prstGeom>
            <a:noFill/>
          </p:spPr>
          <p:txBody>
            <a:bodyPr wrap="square" lIns="0" tIns="36576" rIns="0" bIns="0" rtlCol="0">
              <a:spAutoFit/>
            </a:bodyPr>
            <a:lstStyle/>
            <a:p>
              <a:pPr marL="0" marR="0" lvl="0" indent="0" algn="ctr" defTabSz="914400" rtl="0" eaLnBrk="0" fontAlgn="auto" latinLnBrk="0" hangingPunct="0">
                <a:lnSpc>
                  <a:spcPct val="85000"/>
                </a:lnSpc>
                <a:spcBef>
                  <a:spcPts val="200"/>
                </a:spcBef>
                <a:spcAft>
                  <a:spcPts val="400"/>
                </a:spcAft>
                <a:buClrTx/>
                <a:buSzPct val="70000"/>
                <a:buFontTx/>
                <a:buNone/>
                <a:tabLst/>
                <a:defRPr/>
              </a:pPr>
              <a:r>
                <a:rPr kumimoji="0" lang="en-US" sz="1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Domestic Cos</a:t>
              </a:r>
            </a:p>
            <a:p>
              <a:pPr marL="347663" marR="0" lvl="0" indent="-347663" algn="l" defTabSz="914400" rtl="0" eaLnBrk="0" fontAlgn="auto" latinLnBrk="0" hangingPunct="0">
                <a:lnSpc>
                  <a:spcPct val="85000"/>
                </a:lnSpc>
                <a:spcBef>
                  <a:spcPts val="200"/>
                </a:spcBef>
                <a:spcAft>
                  <a:spcPts val="400"/>
                </a:spcAft>
                <a:buClr>
                  <a:srgbClr val="FFE600"/>
                </a:buClr>
                <a:buSzPct val="75000"/>
                <a:buFont typeface="Arial" panose="020B0604020202020204" pitchFamily="34" charset="0"/>
                <a:buChar char="►"/>
                <a:tabLst/>
                <a:defRPr/>
              </a:pPr>
              <a:r>
                <a:rPr kumimoji="0" lang="en-IN" sz="1300" b="0" i="0" u="none"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Option to pay tax at 25.17%</a:t>
              </a:r>
            </a:p>
            <a:p>
              <a:pPr marL="347663" marR="0" lvl="0" indent="-347663" algn="l" defTabSz="914400" rtl="0" eaLnBrk="0" fontAlgn="auto" latinLnBrk="0" hangingPunct="0">
                <a:lnSpc>
                  <a:spcPct val="85000"/>
                </a:lnSpc>
                <a:spcBef>
                  <a:spcPts val="200"/>
                </a:spcBef>
                <a:spcAft>
                  <a:spcPts val="400"/>
                </a:spcAft>
                <a:buClr>
                  <a:srgbClr val="FFE600"/>
                </a:buClr>
                <a:buSzPct val="75000"/>
                <a:buFont typeface="Arial" panose="020B0604020202020204" pitchFamily="34" charset="0"/>
                <a:buChar char="►"/>
                <a:tabLst/>
                <a:defRPr/>
              </a:pPr>
              <a:r>
                <a:rPr kumimoji="0" lang="en-IN" sz="1300" b="0" i="0" u="none"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Exemption/ incentive not available </a:t>
              </a:r>
            </a:p>
            <a:p>
              <a:pPr marL="347663" marR="0" lvl="0" indent="-347663" algn="l" defTabSz="914400" rtl="0" eaLnBrk="0" fontAlgn="auto" latinLnBrk="0" hangingPunct="0">
                <a:lnSpc>
                  <a:spcPct val="85000"/>
                </a:lnSpc>
                <a:spcBef>
                  <a:spcPts val="200"/>
                </a:spcBef>
                <a:spcAft>
                  <a:spcPts val="400"/>
                </a:spcAft>
                <a:buClr>
                  <a:srgbClr val="FFE600"/>
                </a:buClr>
                <a:buSzPct val="75000"/>
                <a:buFont typeface="Arial" panose="020B0604020202020204" pitchFamily="34" charset="0"/>
                <a:buChar char="►"/>
                <a:tabLst/>
                <a:defRPr/>
              </a:pPr>
              <a:r>
                <a:rPr kumimoji="0" lang="en-IN" sz="1300" b="0" i="0" u="none"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Option exercised can’t be withdrawn </a:t>
              </a:r>
            </a:p>
            <a:p>
              <a:pPr marL="347663" marR="0" lvl="0" indent="-347663" algn="l" defTabSz="914400" rtl="0" eaLnBrk="0" fontAlgn="auto" latinLnBrk="0" hangingPunct="0">
                <a:lnSpc>
                  <a:spcPct val="85000"/>
                </a:lnSpc>
                <a:spcBef>
                  <a:spcPts val="200"/>
                </a:spcBef>
                <a:spcAft>
                  <a:spcPts val="400"/>
                </a:spcAft>
                <a:buClr>
                  <a:srgbClr val="FFE600"/>
                </a:buClr>
                <a:buSzPct val="75000"/>
                <a:buFont typeface="Arial" panose="020B0604020202020204" pitchFamily="34" charset="0"/>
                <a:buChar char="►"/>
                <a:tabLst/>
                <a:defRPr/>
              </a:pPr>
              <a:r>
                <a:rPr kumimoji="0" lang="en-IN" sz="1300" b="0" i="0" u="none"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No MAT</a:t>
              </a:r>
            </a:p>
          </p:txBody>
        </p:sp>
        <p:sp>
          <p:nvSpPr>
            <p:cNvPr id="102" name="Rectangle 10">
              <a:extLst>
                <a:ext uri="{FF2B5EF4-FFF2-40B4-BE49-F238E27FC236}">
                  <a16:creationId xmlns:a16="http://schemas.microsoft.com/office/drawing/2014/main" id="{D37158FA-B454-4AB5-AE69-EA7647E2CCA8}"/>
                </a:ext>
              </a:extLst>
            </p:cNvPr>
            <p:cNvSpPr>
              <a:spLocks noChangeArrowheads="1"/>
            </p:cNvSpPr>
            <p:nvPr/>
          </p:nvSpPr>
          <p:spPr bwMode="auto">
            <a:xfrm>
              <a:off x="8758457" y="564556"/>
              <a:ext cx="2773970" cy="1698550"/>
            </a:xfrm>
            <a:prstGeom prst="rect">
              <a:avLst/>
            </a:prstGeom>
            <a:noFill/>
            <a:ln w="6350">
              <a:noFill/>
              <a:miter lim="800000"/>
              <a:headEnd/>
              <a:tailEnd/>
            </a:ln>
          </p:spPr>
          <p:txBody>
            <a:bodyPr wrap="none" lIns="45720" rIns="45720"/>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Manufacturing Cos</a:t>
              </a:r>
            </a:p>
          </p:txBody>
        </p:sp>
        <p:sp>
          <p:nvSpPr>
            <p:cNvPr id="103" name="Rectangle 12">
              <a:extLst>
                <a:ext uri="{FF2B5EF4-FFF2-40B4-BE49-F238E27FC236}">
                  <a16:creationId xmlns:a16="http://schemas.microsoft.com/office/drawing/2014/main" id="{C98D60AD-6F81-459D-8D80-D4F995CF4F10}"/>
                </a:ext>
              </a:extLst>
            </p:cNvPr>
            <p:cNvSpPr>
              <a:spLocks noChangeArrowheads="1"/>
            </p:cNvSpPr>
            <p:nvPr/>
          </p:nvSpPr>
          <p:spPr bwMode="auto">
            <a:xfrm>
              <a:off x="3568701" y="566582"/>
              <a:ext cx="4704622" cy="1698550"/>
            </a:xfrm>
            <a:prstGeom prst="rect">
              <a:avLst/>
            </a:prstGeom>
            <a:noFill/>
            <a:ln w="6350">
              <a:noFill/>
              <a:miter lim="800000"/>
              <a:headEnd/>
              <a:tailEnd/>
            </a:ln>
          </p:spPr>
          <p:txBody>
            <a:bodyPr wrap="none" lIns="45720" rIns="45720"/>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Domestic Cos</a:t>
              </a:r>
            </a:p>
          </p:txBody>
        </p:sp>
        <p:sp>
          <p:nvSpPr>
            <p:cNvPr id="104" name="TextBox 103">
              <a:extLst>
                <a:ext uri="{FF2B5EF4-FFF2-40B4-BE49-F238E27FC236}">
                  <a16:creationId xmlns:a16="http://schemas.microsoft.com/office/drawing/2014/main" id="{59AAA3A3-8444-44AC-A4E9-D64831FCA822}"/>
                </a:ext>
              </a:extLst>
            </p:cNvPr>
            <p:cNvSpPr txBox="1"/>
            <p:nvPr/>
          </p:nvSpPr>
          <p:spPr>
            <a:xfrm>
              <a:off x="6021707" y="872531"/>
              <a:ext cx="2285216" cy="1117998"/>
            </a:xfrm>
            <a:prstGeom prst="rect">
              <a:avLst/>
            </a:prstGeom>
            <a:noFill/>
            <a:ln>
              <a:solidFill>
                <a:srgbClr val="FFFFFF">
                  <a:hueOff val="0"/>
                  <a:satOff val="0"/>
                  <a:lumOff val="0"/>
                </a:srgbClr>
              </a:solidFill>
            </a:ln>
          </p:spPr>
          <p:txBody>
            <a:bodyPr wrap="square" lIns="0" tIns="36576" rIns="0" bIns="0" rtlCol="0">
              <a:spAutoFit/>
            </a:bodyPr>
            <a:lstStyle/>
            <a:p>
              <a:pPr marL="119063" marR="0" lvl="0" indent="0" algn="l" defTabSz="914400" rtl="0" eaLnBrk="0" fontAlgn="auto" latinLnBrk="0" hangingPunct="0">
                <a:lnSpc>
                  <a:spcPct val="85000"/>
                </a:lnSpc>
                <a:spcBef>
                  <a:spcPts val="200"/>
                </a:spcBef>
                <a:spcAft>
                  <a:spcPts val="400"/>
                </a:spcAft>
                <a:buClrTx/>
                <a:buSzPct val="70000"/>
                <a:buFontTx/>
                <a:buNone/>
                <a:tabLst/>
                <a:defRPr/>
              </a:pPr>
              <a:r>
                <a:rPr kumimoji="0" lang="en-IN" sz="1300" b="0" i="0" u="sng"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Cos &lt; INR 4bn Turnover</a:t>
              </a:r>
            </a:p>
            <a:p>
              <a:pPr marL="0" marR="0" lvl="1" indent="-338138" algn="l" defTabSz="914400" rtl="0" eaLnBrk="0" fontAlgn="auto" latinLnBrk="0" hangingPunct="0">
                <a:lnSpc>
                  <a:spcPct val="85000"/>
                </a:lnSpc>
                <a:spcBef>
                  <a:spcPts val="200"/>
                </a:spcBef>
                <a:spcAft>
                  <a:spcPts val="400"/>
                </a:spcAft>
                <a:buClr>
                  <a:srgbClr val="FFE600"/>
                </a:buClr>
                <a:buSzPct val="75000"/>
                <a:buFont typeface="Arial" panose="020B0604020202020204" pitchFamily="34" charset="0"/>
                <a:buChar char="►"/>
                <a:tabLst/>
                <a:defRPr/>
              </a:pPr>
              <a:r>
                <a:rPr kumimoji="0" lang="en-IN" sz="1300" b="0" i="0" u="none"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ETR at 29.12%</a:t>
              </a:r>
            </a:p>
            <a:p>
              <a:pPr marL="0" marR="0" lvl="1" indent="-338138" algn="l" defTabSz="914400" rtl="0" eaLnBrk="0" fontAlgn="auto" latinLnBrk="0" hangingPunct="0">
                <a:lnSpc>
                  <a:spcPct val="85000"/>
                </a:lnSpc>
                <a:spcBef>
                  <a:spcPts val="200"/>
                </a:spcBef>
                <a:spcAft>
                  <a:spcPts val="400"/>
                </a:spcAft>
                <a:buClr>
                  <a:srgbClr val="FFE600"/>
                </a:buClr>
                <a:buSzPct val="75000"/>
                <a:buFont typeface="Arial" panose="020B0604020202020204" pitchFamily="34" charset="0"/>
                <a:buChar char="►"/>
                <a:tabLst/>
                <a:defRPr/>
              </a:pPr>
              <a:r>
                <a:rPr kumimoji="0" lang="en-IN" sz="1300" b="0" i="0" u="none"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MAT at 21.55% </a:t>
              </a:r>
            </a:p>
            <a:p>
              <a:pPr marL="0" marR="0" lvl="1" indent="-338138" algn="l" defTabSz="914400" rtl="0" eaLnBrk="0" fontAlgn="auto" latinLnBrk="0" hangingPunct="0">
                <a:lnSpc>
                  <a:spcPct val="85000"/>
                </a:lnSpc>
                <a:spcBef>
                  <a:spcPts val="200"/>
                </a:spcBef>
                <a:spcAft>
                  <a:spcPts val="400"/>
                </a:spcAft>
                <a:buClr>
                  <a:srgbClr val="FFE600"/>
                </a:buClr>
                <a:buSzPct val="75000"/>
                <a:buFont typeface="Arial" panose="020B0604020202020204" pitchFamily="34" charset="0"/>
                <a:buChar char="►"/>
                <a:tabLst/>
                <a:defRPr/>
              </a:pPr>
              <a:r>
                <a:rPr kumimoji="0" lang="en-IN" sz="1300" b="0" i="0" u="none"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Exemption/ incentives available </a:t>
              </a:r>
            </a:p>
          </p:txBody>
        </p:sp>
        <p:sp>
          <p:nvSpPr>
            <p:cNvPr id="105" name="TextBox 104">
              <a:extLst>
                <a:ext uri="{FF2B5EF4-FFF2-40B4-BE49-F238E27FC236}">
                  <a16:creationId xmlns:a16="http://schemas.microsoft.com/office/drawing/2014/main" id="{D5509AB1-08C8-461B-81C8-EE3E8DC4BA5F}"/>
                </a:ext>
              </a:extLst>
            </p:cNvPr>
            <p:cNvSpPr txBox="1"/>
            <p:nvPr/>
          </p:nvSpPr>
          <p:spPr>
            <a:xfrm>
              <a:off x="8934764" y="909051"/>
              <a:ext cx="2879683" cy="804546"/>
            </a:xfrm>
            <a:prstGeom prst="rect">
              <a:avLst/>
            </a:prstGeom>
            <a:noFill/>
          </p:spPr>
          <p:txBody>
            <a:bodyPr wrap="square" lIns="0" tIns="36576" rIns="0" bIns="0" rtlCol="0">
              <a:spAutoFit/>
            </a:bodyPr>
            <a:lstStyle/>
            <a:p>
              <a:pPr marL="0" marR="0" lvl="1" indent="-457200" algn="l" defTabSz="914400" rtl="0" eaLnBrk="0" fontAlgn="base" latinLnBrk="0" hangingPunct="0">
                <a:lnSpc>
                  <a:spcPct val="85000"/>
                </a:lnSpc>
                <a:spcBef>
                  <a:spcPts val="200"/>
                </a:spcBef>
                <a:spcAft>
                  <a:spcPts val="400"/>
                </a:spcAft>
                <a:buClr>
                  <a:srgbClr val="FFE600"/>
                </a:buClr>
                <a:buSzPct val="75000"/>
                <a:buFont typeface="Arial" panose="020B0604020202020204" pitchFamily="34" charset="0"/>
                <a:buChar char="►"/>
                <a:tabLst/>
                <a:defRPr/>
              </a:pPr>
              <a:r>
                <a:rPr kumimoji="0" lang="en-IN" sz="1300" b="0" i="0" u="none"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ETR at 29.12%</a:t>
              </a:r>
            </a:p>
            <a:p>
              <a:pPr marL="0" marR="0" lvl="1" indent="-457200" algn="l" defTabSz="914400" rtl="0" eaLnBrk="0" fontAlgn="base" latinLnBrk="0" hangingPunct="0">
                <a:lnSpc>
                  <a:spcPct val="85000"/>
                </a:lnSpc>
                <a:spcBef>
                  <a:spcPts val="200"/>
                </a:spcBef>
                <a:spcAft>
                  <a:spcPts val="400"/>
                </a:spcAft>
                <a:buClr>
                  <a:srgbClr val="FFE600"/>
                </a:buClr>
                <a:buSzPct val="75000"/>
                <a:buFont typeface="Arial" panose="020B0604020202020204" pitchFamily="34" charset="0"/>
                <a:buChar char="►"/>
                <a:tabLst/>
                <a:defRPr/>
              </a:pPr>
              <a:r>
                <a:rPr kumimoji="0" lang="en-IN" sz="1300" b="0" i="0" u="none"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MAT at 21.55%</a:t>
              </a:r>
            </a:p>
            <a:p>
              <a:pPr marL="0" marR="0" lvl="1" indent="-457200" algn="l" defTabSz="914400" rtl="0" eaLnBrk="0" fontAlgn="base" latinLnBrk="0" hangingPunct="0">
                <a:lnSpc>
                  <a:spcPct val="85000"/>
                </a:lnSpc>
                <a:spcBef>
                  <a:spcPts val="200"/>
                </a:spcBef>
                <a:spcAft>
                  <a:spcPts val="400"/>
                </a:spcAft>
                <a:buClr>
                  <a:srgbClr val="FFE600"/>
                </a:buClr>
                <a:buSzPct val="75000"/>
                <a:buFont typeface="Arial" panose="020B0604020202020204" pitchFamily="34" charset="0"/>
                <a:buChar char="►"/>
                <a:tabLst/>
                <a:defRPr/>
              </a:pPr>
              <a:r>
                <a:rPr kumimoji="0" lang="en-IN" sz="1300" b="0" i="0" u="none"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Exemptions/ incentives not available</a:t>
              </a:r>
            </a:p>
          </p:txBody>
        </p:sp>
        <p:sp>
          <p:nvSpPr>
            <p:cNvPr id="106" name="TextBox 105">
              <a:extLst>
                <a:ext uri="{FF2B5EF4-FFF2-40B4-BE49-F238E27FC236}">
                  <a16:creationId xmlns:a16="http://schemas.microsoft.com/office/drawing/2014/main" id="{3C7EE80A-4F14-4997-B9C7-466A53678459}"/>
                </a:ext>
              </a:extLst>
            </p:cNvPr>
            <p:cNvSpPr txBox="1"/>
            <p:nvPr/>
          </p:nvSpPr>
          <p:spPr>
            <a:xfrm>
              <a:off x="3566048" y="877642"/>
              <a:ext cx="2288777" cy="1088036"/>
            </a:xfrm>
            <a:prstGeom prst="rect">
              <a:avLst/>
            </a:prstGeom>
            <a:noFill/>
            <a:ln>
              <a:solidFill>
                <a:srgbClr val="FFFFFF">
                  <a:hueOff val="0"/>
                  <a:satOff val="0"/>
                  <a:lumOff val="0"/>
                </a:srgbClr>
              </a:solidFill>
            </a:ln>
          </p:spPr>
          <p:txBody>
            <a:bodyPr wrap="square" lIns="0" tIns="36576" rIns="0" bIns="0" rtlCol="0">
              <a:spAutoFit/>
            </a:bodyPr>
            <a:lstStyle/>
            <a:p>
              <a:pPr marL="119063" marR="0" lvl="0" indent="0" algn="l" defTabSz="914400" rtl="0" eaLnBrk="0" fontAlgn="auto" latinLnBrk="0" hangingPunct="0">
                <a:lnSpc>
                  <a:spcPct val="85000"/>
                </a:lnSpc>
                <a:spcBef>
                  <a:spcPts val="200"/>
                </a:spcBef>
                <a:spcAft>
                  <a:spcPts val="400"/>
                </a:spcAft>
                <a:buClrTx/>
                <a:buSzPct val="70000"/>
                <a:buFontTx/>
                <a:buNone/>
                <a:tabLst/>
                <a:defRPr/>
              </a:pPr>
              <a:r>
                <a:rPr kumimoji="0" lang="en-IN" sz="1300" b="0" i="0" u="sng"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Cos &gt; INR 4bn Turnover</a:t>
              </a:r>
            </a:p>
            <a:p>
              <a:pPr marL="0" marR="0" lvl="1" indent="-338138" algn="l" defTabSz="914400" rtl="0" eaLnBrk="0" fontAlgn="auto" latinLnBrk="0" hangingPunct="0">
                <a:lnSpc>
                  <a:spcPct val="85000"/>
                </a:lnSpc>
                <a:spcBef>
                  <a:spcPts val="200"/>
                </a:spcBef>
                <a:spcAft>
                  <a:spcPts val="400"/>
                </a:spcAft>
                <a:buClr>
                  <a:srgbClr val="FFE600"/>
                </a:buClr>
                <a:buSzPct val="75000"/>
                <a:buFont typeface="Arial" panose="020B0604020202020204" pitchFamily="34" charset="0"/>
                <a:buChar char="►"/>
                <a:tabLst/>
                <a:defRPr/>
              </a:pPr>
              <a:r>
                <a:rPr kumimoji="0" lang="en-IN" sz="1300" b="0" i="0" u="none"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ETR at 34.94%</a:t>
              </a:r>
            </a:p>
            <a:p>
              <a:pPr marL="0" marR="0" lvl="1" indent="-338138" algn="l" defTabSz="914400" rtl="0" eaLnBrk="0" fontAlgn="auto" latinLnBrk="0" hangingPunct="0">
                <a:lnSpc>
                  <a:spcPct val="85000"/>
                </a:lnSpc>
                <a:spcBef>
                  <a:spcPts val="200"/>
                </a:spcBef>
                <a:spcAft>
                  <a:spcPts val="400"/>
                </a:spcAft>
                <a:buClr>
                  <a:srgbClr val="FFE600"/>
                </a:buClr>
                <a:buSzPct val="75000"/>
                <a:buFont typeface="Arial" panose="020B0604020202020204" pitchFamily="34" charset="0"/>
                <a:buChar char="►"/>
                <a:tabLst/>
                <a:defRPr/>
              </a:pPr>
              <a:r>
                <a:rPr kumimoji="0" lang="en-IN" sz="1300" b="0" i="0" u="none"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MAT at 21.55% </a:t>
              </a:r>
            </a:p>
            <a:p>
              <a:pPr marL="0" marR="0" lvl="1" indent="-338138" algn="l" defTabSz="914400" rtl="0" eaLnBrk="0" fontAlgn="auto" latinLnBrk="0" hangingPunct="0">
                <a:lnSpc>
                  <a:spcPct val="85000"/>
                </a:lnSpc>
                <a:spcBef>
                  <a:spcPts val="200"/>
                </a:spcBef>
                <a:spcAft>
                  <a:spcPts val="400"/>
                </a:spcAft>
                <a:buClr>
                  <a:srgbClr val="FFE600"/>
                </a:buClr>
                <a:buSzPct val="75000"/>
                <a:buFont typeface="Arial" panose="020B0604020202020204" pitchFamily="34" charset="0"/>
                <a:buChar char="►"/>
                <a:tabLst/>
                <a:defRPr/>
              </a:pPr>
              <a:r>
                <a:rPr kumimoji="0" lang="en-IN" sz="1300" b="0" i="0" u="none"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Exemption/ incentives available </a:t>
              </a:r>
            </a:p>
          </p:txBody>
        </p:sp>
        <p:sp>
          <p:nvSpPr>
            <p:cNvPr id="107" name="TextBox 106">
              <a:extLst>
                <a:ext uri="{FF2B5EF4-FFF2-40B4-BE49-F238E27FC236}">
                  <a16:creationId xmlns:a16="http://schemas.microsoft.com/office/drawing/2014/main" id="{0640BB1F-61A6-46A9-80AE-E0A7E7331320}"/>
                </a:ext>
              </a:extLst>
            </p:cNvPr>
            <p:cNvSpPr txBox="1"/>
            <p:nvPr/>
          </p:nvSpPr>
          <p:spPr>
            <a:xfrm>
              <a:off x="5650705" y="2248254"/>
              <a:ext cx="3107752" cy="2237008"/>
            </a:xfrm>
            <a:prstGeom prst="rect">
              <a:avLst/>
            </a:prstGeom>
            <a:noFill/>
          </p:spPr>
          <p:txBody>
            <a:bodyPr wrap="square" lIns="0" tIns="36576" rIns="0" bIns="0" rtlCol="0">
              <a:spAutoFit/>
            </a:bodyPr>
            <a:lstStyle/>
            <a:p>
              <a:pPr marL="0" marR="0" lvl="1" indent="0" algn="ctr" defTabSz="914400" rtl="0" eaLnBrk="0" fontAlgn="base" latinLnBrk="0" hangingPunct="0">
                <a:lnSpc>
                  <a:spcPct val="85000"/>
                </a:lnSpc>
                <a:spcBef>
                  <a:spcPts val="200"/>
                </a:spcBef>
                <a:spcAft>
                  <a:spcPts val="400"/>
                </a:spcAft>
                <a:buClrTx/>
                <a:buSzPct val="70000"/>
                <a:buFontTx/>
                <a:buNone/>
                <a:tabLst/>
                <a:defRPr/>
              </a:pPr>
              <a:r>
                <a:rPr kumimoji="0" lang="en-US" sz="1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Incentives Contd. Cos</a:t>
              </a:r>
            </a:p>
            <a:p>
              <a:pPr marL="0" marR="0" lvl="1" indent="0" algn="l" defTabSz="914400" rtl="0" eaLnBrk="0" fontAlgn="base" latinLnBrk="0" hangingPunct="0">
                <a:lnSpc>
                  <a:spcPct val="85000"/>
                </a:lnSpc>
                <a:spcBef>
                  <a:spcPts val="200"/>
                </a:spcBef>
                <a:spcAft>
                  <a:spcPts val="400"/>
                </a:spcAft>
                <a:buClrTx/>
                <a:buSzPct val="70000"/>
                <a:buFontTx/>
                <a:buNone/>
                <a:tabLst/>
                <a:defRPr/>
              </a:pPr>
              <a:r>
                <a:rPr kumimoji="0" lang="en-US" altLang="en-US" sz="1300" b="0" i="0" u="sng"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Cos &gt; INR 4bn Turnover</a:t>
              </a:r>
            </a:p>
            <a:p>
              <a:pPr marL="0" marR="0" lvl="1" indent="-457200" algn="l" defTabSz="914400" rtl="0" eaLnBrk="0" fontAlgn="base" latinLnBrk="0" hangingPunct="0">
                <a:lnSpc>
                  <a:spcPct val="85000"/>
                </a:lnSpc>
                <a:spcBef>
                  <a:spcPts val="200"/>
                </a:spcBef>
                <a:spcAft>
                  <a:spcPts val="400"/>
                </a:spcAft>
                <a:buClr>
                  <a:srgbClr val="FFE600"/>
                </a:buClr>
                <a:buSzPct val="75000"/>
                <a:buFont typeface="Arial" panose="020B0604020202020204" pitchFamily="34" charset="0"/>
                <a:buChar char="►"/>
                <a:tabLst>
                  <a:tab pos="511175" algn="l"/>
                </a:tabLst>
                <a:defRPr/>
              </a:pPr>
              <a:r>
                <a:rPr kumimoji="0" lang="en-US" altLang="en-US" sz="1300" b="0" i="0" u="none"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ETR to be at 34.94%</a:t>
              </a:r>
            </a:p>
            <a:p>
              <a:pPr marL="0" marR="0" lvl="1" indent="0" algn="l" defTabSz="914400" rtl="0" eaLnBrk="0" fontAlgn="base" latinLnBrk="0" hangingPunct="0">
                <a:lnSpc>
                  <a:spcPct val="85000"/>
                </a:lnSpc>
                <a:spcBef>
                  <a:spcPts val="200"/>
                </a:spcBef>
                <a:spcAft>
                  <a:spcPts val="400"/>
                </a:spcAft>
                <a:buClrTx/>
                <a:buSzPct val="70000"/>
                <a:buFontTx/>
                <a:buNone/>
                <a:tabLst>
                  <a:tab pos="511175" algn="l"/>
                </a:tabLst>
                <a:defRPr/>
              </a:pPr>
              <a:endParaRPr kumimoji="0" lang="en-US" altLang="en-US" sz="1300" b="0" i="0" u="none"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endParaRPr>
            </a:p>
            <a:p>
              <a:pPr marL="0" marR="0" lvl="1" indent="0" algn="l" defTabSz="914400" rtl="0" eaLnBrk="0" fontAlgn="base" latinLnBrk="0" hangingPunct="0">
                <a:lnSpc>
                  <a:spcPct val="85000"/>
                </a:lnSpc>
                <a:spcBef>
                  <a:spcPts val="200"/>
                </a:spcBef>
                <a:spcAft>
                  <a:spcPts val="400"/>
                </a:spcAft>
                <a:buClrTx/>
                <a:buSzPct val="70000"/>
                <a:buFontTx/>
                <a:buNone/>
                <a:tabLst/>
                <a:defRPr/>
              </a:pPr>
              <a:r>
                <a:rPr kumimoji="0" lang="en-US" altLang="en-US" sz="1300" b="0" i="0" u="sng"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Cos &lt; INR 4bn Turnover</a:t>
              </a:r>
            </a:p>
            <a:p>
              <a:pPr marL="0" marR="0" lvl="1" indent="-457200" algn="l" defTabSz="914400" rtl="0" eaLnBrk="0" fontAlgn="base" latinLnBrk="0" hangingPunct="0">
                <a:lnSpc>
                  <a:spcPct val="85000"/>
                </a:lnSpc>
                <a:spcBef>
                  <a:spcPts val="200"/>
                </a:spcBef>
                <a:spcAft>
                  <a:spcPts val="400"/>
                </a:spcAft>
                <a:buClr>
                  <a:srgbClr val="FFE600"/>
                </a:buClr>
                <a:buSzPct val="75000"/>
                <a:buFont typeface="Arial" panose="020B0604020202020204" pitchFamily="34" charset="0"/>
                <a:buChar char="►"/>
                <a:tabLst>
                  <a:tab pos="442913" algn="l"/>
                </a:tabLst>
                <a:defRPr/>
              </a:pPr>
              <a:r>
                <a:rPr kumimoji="0" lang="en-US" altLang="en-US" sz="1300" b="0" i="0" u="none"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ETR to be at 29.12%</a:t>
              </a:r>
            </a:p>
            <a:p>
              <a:pPr marL="457200" marR="0" lvl="0" indent="-457200" algn="l" defTabSz="914400" rtl="0" eaLnBrk="0" fontAlgn="auto" latinLnBrk="0" hangingPunct="0">
                <a:lnSpc>
                  <a:spcPct val="85000"/>
                </a:lnSpc>
                <a:spcBef>
                  <a:spcPts val="200"/>
                </a:spcBef>
                <a:spcAft>
                  <a:spcPts val="400"/>
                </a:spcAft>
                <a:buClr>
                  <a:srgbClr val="FFE600"/>
                </a:buClr>
                <a:buSzPct val="75000"/>
                <a:buFont typeface="Arial" panose="020B0604020202020204" pitchFamily="34" charset="0"/>
                <a:buChar char="►"/>
                <a:tabLst>
                  <a:tab pos="914400" algn="l"/>
                </a:tabLst>
                <a:defRPr/>
              </a:pPr>
              <a:r>
                <a:rPr kumimoji="0" lang="en-IN" sz="1300" b="0" i="0" u="none"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Exemption/incentive available </a:t>
              </a:r>
            </a:p>
            <a:p>
              <a:pPr marL="0" marR="0" lvl="1" indent="-457200" algn="l" defTabSz="914400" rtl="0" eaLnBrk="0" fontAlgn="base" latinLnBrk="0" hangingPunct="0">
                <a:lnSpc>
                  <a:spcPct val="85000"/>
                </a:lnSpc>
                <a:spcBef>
                  <a:spcPts val="200"/>
                </a:spcBef>
                <a:spcAft>
                  <a:spcPts val="400"/>
                </a:spcAft>
                <a:buClr>
                  <a:srgbClr val="FFE600"/>
                </a:buClr>
                <a:buSzPct val="75000"/>
                <a:buFont typeface="Arial" panose="020B0604020202020204" pitchFamily="34" charset="0"/>
                <a:buChar char="►"/>
                <a:tabLst>
                  <a:tab pos="914400" algn="l"/>
                </a:tabLst>
                <a:defRPr/>
              </a:pPr>
              <a:r>
                <a:rPr kumimoji="0" lang="en-US" altLang="en-US" sz="1300" b="0" i="0" u="none"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MAT cut from 21.55% to 17.47%</a:t>
              </a:r>
            </a:p>
          </p:txBody>
        </p:sp>
        <p:sp>
          <p:nvSpPr>
            <p:cNvPr id="108" name="TextBox 107">
              <a:extLst>
                <a:ext uri="{FF2B5EF4-FFF2-40B4-BE49-F238E27FC236}">
                  <a16:creationId xmlns:a16="http://schemas.microsoft.com/office/drawing/2014/main" id="{CB4E335B-CA1E-4603-B58F-B101C854186B}"/>
                </a:ext>
              </a:extLst>
            </p:cNvPr>
            <p:cNvSpPr txBox="1"/>
            <p:nvPr/>
          </p:nvSpPr>
          <p:spPr>
            <a:xfrm>
              <a:off x="8924609" y="2248254"/>
              <a:ext cx="2889838" cy="1972065"/>
            </a:xfrm>
            <a:prstGeom prst="rect">
              <a:avLst/>
            </a:prstGeom>
            <a:noFill/>
          </p:spPr>
          <p:txBody>
            <a:bodyPr wrap="square" lIns="0" tIns="36576" rIns="0" bIns="0" rtlCol="0">
              <a:spAutoFit/>
            </a:bodyPr>
            <a:lstStyle/>
            <a:p>
              <a:pPr marL="0" marR="0" lvl="0" indent="0" algn="ctr" defTabSz="914400" rtl="0" eaLnBrk="0" fontAlgn="auto" latinLnBrk="0" hangingPunct="0">
                <a:lnSpc>
                  <a:spcPct val="85000"/>
                </a:lnSpc>
                <a:spcBef>
                  <a:spcPts val="200"/>
                </a:spcBef>
                <a:spcAft>
                  <a:spcPts val="400"/>
                </a:spcAft>
                <a:buClrTx/>
                <a:buSzPct val="70000"/>
                <a:buFontTx/>
                <a:buNone/>
                <a:tabLst/>
                <a:defRPr/>
              </a:pPr>
              <a:r>
                <a:rPr kumimoji="0" lang="en-US" sz="1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New Manufacturing Cos</a:t>
              </a:r>
            </a:p>
            <a:p>
              <a:pPr marL="347663" marR="0" lvl="0" indent="-347663" algn="l" defTabSz="914400" rtl="0" eaLnBrk="0" fontAlgn="auto" latinLnBrk="0" hangingPunct="0">
                <a:lnSpc>
                  <a:spcPct val="85000"/>
                </a:lnSpc>
                <a:spcBef>
                  <a:spcPts val="200"/>
                </a:spcBef>
                <a:spcAft>
                  <a:spcPts val="400"/>
                </a:spcAft>
                <a:buClr>
                  <a:srgbClr val="FFE600"/>
                </a:buClr>
                <a:buSzPct val="75000"/>
                <a:buFont typeface="Arial" panose="020B0604020202020204" pitchFamily="34" charset="0"/>
                <a:buChar char="►"/>
                <a:tabLst/>
                <a:defRPr/>
              </a:pPr>
              <a:r>
                <a:rPr kumimoji="0" lang="en-IN" sz="1300" b="0" i="0" u="none"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New domestic Manufacturing Cos formed on or after  October 1, 2019 can pay 17.16% if they start output by 31 March 31, 2023</a:t>
              </a:r>
            </a:p>
            <a:p>
              <a:pPr marL="347663" marR="0" lvl="0" indent="-347663" algn="l" defTabSz="914400" rtl="0" eaLnBrk="0" fontAlgn="auto" latinLnBrk="0" hangingPunct="0">
                <a:lnSpc>
                  <a:spcPct val="85000"/>
                </a:lnSpc>
                <a:spcBef>
                  <a:spcPts val="200"/>
                </a:spcBef>
                <a:spcAft>
                  <a:spcPts val="400"/>
                </a:spcAft>
                <a:buClr>
                  <a:srgbClr val="FFE600"/>
                </a:buClr>
                <a:buSzPct val="75000"/>
                <a:buFont typeface="Arial" panose="020B0604020202020204" pitchFamily="34" charset="0"/>
                <a:buChar char="►"/>
                <a:tabLst/>
                <a:defRPr/>
              </a:pPr>
              <a:r>
                <a:rPr kumimoji="0" lang="en-IN" sz="1300" b="0" i="0" u="none"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Exemption/ incentive not available </a:t>
              </a:r>
            </a:p>
            <a:p>
              <a:pPr marL="347663" marR="0" lvl="0" indent="-347663" algn="l" defTabSz="914400" rtl="0" eaLnBrk="0" fontAlgn="auto" latinLnBrk="0" hangingPunct="0">
                <a:lnSpc>
                  <a:spcPct val="85000"/>
                </a:lnSpc>
                <a:spcBef>
                  <a:spcPts val="200"/>
                </a:spcBef>
                <a:spcAft>
                  <a:spcPts val="400"/>
                </a:spcAft>
                <a:buClr>
                  <a:srgbClr val="FFE600"/>
                </a:buClr>
                <a:buSzPct val="75000"/>
                <a:buFont typeface="Arial" panose="020B0604020202020204" pitchFamily="34" charset="0"/>
                <a:buChar char="►"/>
                <a:tabLst/>
                <a:defRPr/>
              </a:pPr>
              <a:r>
                <a:rPr kumimoji="0" lang="en-IN" sz="1300" b="0" i="0" u="none"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Option exercised can’t be withdrawn </a:t>
              </a:r>
            </a:p>
            <a:p>
              <a:pPr marL="347663" marR="0" lvl="0" indent="-347663" algn="l" defTabSz="914400" rtl="0" eaLnBrk="0" fontAlgn="auto" latinLnBrk="0" hangingPunct="0">
                <a:lnSpc>
                  <a:spcPct val="85000"/>
                </a:lnSpc>
                <a:spcBef>
                  <a:spcPts val="200"/>
                </a:spcBef>
                <a:spcAft>
                  <a:spcPts val="400"/>
                </a:spcAft>
                <a:buClr>
                  <a:srgbClr val="FFE600"/>
                </a:buClr>
                <a:buSzPct val="75000"/>
                <a:buFont typeface="Arial" panose="020B0604020202020204" pitchFamily="34" charset="0"/>
                <a:buChar char="►"/>
                <a:tabLst/>
                <a:defRPr/>
              </a:pPr>
              <a:r>
                <a:rPr kumimoji="0" lang="en-IN" sz="1300" b="0" i="0" u="none"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No MAT </a:t>
              </a:r>
            </a:p>
          </p:txBody>
        </p:sp>
        <p:sp>
          <p:nvSpPr>
            <p:cNvPr id="109" name="Rectangle 6">
              <a:extLst>
                <a:ext uri="{FF2B5EF4-FFF2-40B4-BE49-F238E27FC236}">
                  <a16:creationId xmlns:a16="http://schemas.microsoft.com/office/drawing/2014/main" id="{4940F9CF-E75B-4031-A4F5-903900F957E1}"/>
                </a:ext>
              </a:extLst>
            </p:cNvPr>
            <p:cNvSpPr>
              <a:spLocks noChangeArrowheads="1"/>
            </p:cNvSpPr>
            <p:nvPr/>
          </p:nvSpPr>
          <p:spPr bwMode="gray">
            <a:xfrm rot="16200000">
              <a:off x="2362144" y="1070582"/>
              <a:ext cx="1514829" cy="426888"/>
            </a:xfrm>
            <a:prstGeom prst="rect">
              <a:avLst/>
            </a:prstGeom>
            <a:solidFill>
              <a:schemeClr val="tx2"/>
            </a:solidFill>
            <a:ln w="9525" cap="flat" cmpd="sng" algn="ctr">
              <a:solidFill>
                <a:srgbClr val="000000"/>
              </a:solidFill>
              <a:prstDash val="solid"/>
              <a:headEnd/>
              <a:tailEnd/>
            </a:ln>
            <a:effectLst/>
          </p:spPr>
          <p:txBody>
            <a:bodyPr lIns="78885" tIns="41020" rIns="78885" bIns="41020" anchor="ctr"/>
            <a:lstStyle/>
            <a:p>
              <a:pPr marL="0" marR="0" lvl="0" indent="0" algn="ctr" defTabSz="914400" rtl="0" eaLnBrk="0" fontAlgn="auto" latinLnBrk="0" hangingPunct="0">
                <a:lnSpc>
                  <a:spcPct val="100000"/>
                </a:lnSpc>
                <a:spcBef>
                  <a:spcPts val="0"/>
                </a:spcBef>
                <a:spcAft>
                  <a:spcPts val="0"/>
                </a:spcAft>
                <a:buClr>
                  <a:srgbClr val="00A28A"/>
                </a:buClr>
                <a:buSzTx/>
                <a:buFontTx/>
                <a:buNone/>
                <a:tabLst/>
                <a:defRPr/>
              </a:pPr>
              <a:r>
                <a:rPr kumimoji="0" lang="en-US" sz="13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OLD</a:t>
              </a:r>
            </a:p>
          </p:txBody>
        </p:sp>
        <p:grpSp>
          <p:nvGrpSpPr>
            <p:cNvPr id="110" name="Group 109">
              <a:extLst>
                <a:ext uri="{FF2B5EF4-FFF2-40B4-BE49-F238E27FC236}">
                  <a16:creationId xmlns:a16="http://schemas.microsoft.com/office/drawing/2014/main" id="{DB6AE4A3-174E-419B-95DA-A0CD6F5673D4}"/>
                </a:ext>
              </a:extLst>
            </p:cNvPr>
            <p:cNvGrpSpPr/>
            <p:nvPr/>
          </p:nvGrpSpPr>
          <p:grpSpPr>
            <a:xfrm>
              <a:off x="2907013" y="526613"/>
              <a:ext cx="9011144" cy="4095692"/>
              <a:chOff x="2907013" y="526613"/>
              <a:chExt cx="9011144" cy="4095692"/>
            </a:xfrm>
          </p:grpSpPr>
          <p:sp>
            <p:nvSpPr>
              <p:cNvPr id="111" name="Rectangle 110">
                <a:extLst>
                  <a:ext uri="{FF2B5EF4-FFF2-40B4-BE49-F238E27FC236}">
                    <a16:creationId xmlns:a16="http://schemas.microsoft.com/office/drawing/2014/main" id="{33549B1C-9A6C-4D4A-9FAC-B71E1F7EFCB4}"/>
                  </a:ext>
                </a:extLst>
              </p:cNvPr>
              <p:cNvSpPr/>
              <p:nvPr/>
            </p:nvSpPr>
            <p:spPr>
              <a:xfrm>
                <a:off x="3335655" y="526613"/>
                <a:ext cx="8582502" cy="1514828"/>
              </a:xfrm>
              <a:prstGeom prst="rect">
                <a:avLst/>
              </a:prstGeom>
              <a:noFill/>
              <a:ln w="9525" cap="flat" cmpd="sng" algn="ctr">
                <a:solidFill>
                  <a:srgbClr val="808080"/>
                </a:solidFill>
                <a:prstDash val="solid"/>
              </a:ln>
              <a:effectLst/>
            </p:spPr>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2" name="Rectangle 111">
                <a:extLst>
                  <a:ext uri="{FF2B5EF4-FFF2-40B4-BE49-F238E27FC236}">
                    <a16:creationId xmlns:a16="http://schemas.microsoft.com/office/drawing/2014/main" id="{F246405B-C46C-41CB-9E54-10854754E2E3}"/>
                  </a:ext>
                </a:extLst>
              </p:cNvPr>
              <p:cNvSpPr/>
              <p:nvPr/>
            </p:nvSpPr>
            <p:spPr>
              <a:xfrm>
                <a:off x="3335655" y="2122732"/>
                <a:ext cx="8582502" cy="2499573"/>
              </a:xfrm>
              <a:prstGeom prst="rect">
                <a:avLst/>
              </a:prstGeom>
              <a:noFill/>
              <a:ln w="9525" cap="flat" cmpd="sng" algn="ctr">
                <a:solidFill>
                  <a:srgbClr val="808080"/>
                </a:solidFill>
                <a:prstDash val="solid"/>
              </a:ln>
              <a:effectLst/>
            </p:spPr>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3" name="Rectangle 6">
                <a:extLst>
                  <a:ext uri="{FF2B5EF4-FFF2-40B4-BE49-F238E27FC236}">
                    <a16:creationId xmlns:a16="http://schemas.microsoft.com/office/drawing/2014/main" id="{65C8785B-40EF-4C4D-93CA-781F0F70429B}"/>
                  </a:ext>
                </a:extLst>
              </p:cNvPr>
              <p:cNvSpPr>
                <a:spLocks noChangeArrowheads="1"/>
              </p:cNvSpPr>
              <p:nvPr/>
            </p:nvSpPr>
            <p:spPr bwMode="gray">
              <a:xfrm rot="16200000">
                <a:off x="1865551" y="3153955"/>
                <a:ext cx="2509811" cy="426888"/>
              </a:xfrm>
              <a:prstGeom prst="rect">
                <a:avLst/>
              </a:prstGeom>
              <a:solidFill>
                <a:schemeClr val="tx2"/>
              </a:solidFill>
              <a:ln w="9525" cap="flat" cmpd="sng" algn="ctr">
                <a:solidFill>
                  <a:srgbClr val="000000"/>
                </a:solidFill>
                <a:prstDash val="solid"/>
                <a:headEnd/>
                <a:tailEnd/>
              </a:ln>
              <a:effectLst/>
            </p:spPr>
            <p:txBody>
              <a:bodyPr vert="horz" lIns="78885" tIns="41020" rIns="78885" bIns="41020" anchor="ctr"/>
              <a:lstStyle/>
              <a:p>
                <a:pPr marL="0" marR="0" lvl="0" indent="0" algn="ctr" defTabSz="914400" rtl="0" eaLnBrk="0" fontAlgn="auto" latinLnBrk="0" hangingPunct="0">
                  <a:lnSpc>
                    <a:spcPct val="100000"/>
                  </a:lnSpc>
                  <a:spcBef>
                    <a:spcPts val="0"/>
                  </a:spcBef>
                  <a:spcAft>
                    <a:spcPts val="0"/>
                  </a:spcAft>
                  <a:buClr>
                    <a:srgbClr val="00A28A"/>
                  </a:buClr>
                  <a:buSzTx/>
                  <a:buFontTx/>
                  <a:buNone/>
                  <a:tabLst/>
                  <a:defRPr/>
                </a:pPr>
                <a:r>
                  <a:rPr kumimoji="0" lang="en-US" sz="13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NEW</a:t>
                </a:r>
              </a:p>
            </p:txBody>
          </p:sp>
        </p:grpSp>
      </p:grpSp>
      <p:grpSp>
        <p:nvGrpSpPr>
          <p:cNvPr id="4" name="Group 3">
            <a:extLst>
              <a:ext uri="{FF2B5EF4-FFF2-40B4-BE49-F238E27FC236}">
                <a16:creationId xmlns:a16="http://schemas.microsoft.com/office/drawing/2014/main" id="{CCCD16B1-E3D4-4E51-897D-BB91B4F0AABC}"/>
              </a:ext>
            </a:extLst>
          </p:cNvPr>
          <p:cNvGrpSpPr/>
          <p:nvPr/>
        </p:nvGrpSpPr>
        <p:grpSpPr>
          <a:xfrm>
            <a:off x="573325" y="5158235"/>
            <a:ext cx="11002751" cy="1371443"/>
            <a:chOff x="566594" y="5347078"/>
            <a:chExt cx="8367889" cy="1371443"/>
          </a:xfrm>
        </p:grpSpPr>
        <p:sp>
          <p:nvSpPr>
            <p:cNvPr id="116" name="Rectangle 115">
              <a:extLst>
                <a:ext uri="{FF2B5EF4-FFF2-40B4-BE49-F238E27FC236}">
                  <a16:creationId xmlns:a16="http://schemas.microsoft.com/office/drawing/2014/main" id="{EA30749E-2048-4CEB-8CE7-1C258E6A99C3}"/>
                </a:ext>
              </a:extLst>
            </p:cNvPr>
            <p:cNvSpPr/>
            <p:nvPr/>
          </p:nvSpPr>
          <p:spPr>
            <a:xfrm>
              <a:off x="566594" y="5347078"/>
              <a:ext cx="5025928" cy="1356935"/>
            </a:xfrm>
            <a:prstGeom prst="rect">
              <a:avLst/>
            </a:prstGeom>
            <a:noFill/>
            <a:ln w="9525" cap="flat" cmpd="sng" algn="ctr">
              <a:noFill/>
              <a:prstDash val="solid"/>
            </a:ln>
            <a:effectLst/>
          </p:spPr>
          <p:txBody>
            <a:bodyPr rtlCol="0" anchor="t" anchorCtr="0"/>
            <a:lstStyle/>
            <a:p>
              <a:pPr marL="457200" marR="0" lvl="0" indent="-457200" algn="l" defTabSz="914400" rtl="0" eaLnBrk="1" fontAlgn="auto" latinLnBrk="0" hangingPunct="1">
                <a:lnSpc>
                  <a:spcPct val="100000"/>
                </a:lnSpc>
                <a:spcBef>
                  <a:spcPts val="0"/>
                </a:spcBef>
                <a:spcAft>
                  <a:spcPts val="0"/>
                </a:spcAft>
                <a:buClr>
                  <a:srgbClr val="FFE600"/>
                </a:buClr>
                <a:buSzPct val="75000"/>
                <a:buFont typeface="Arial" panose="020B0604020202020204" pitchFamily="34" charset="0"/>
                <a:buChar char="►"/>
                <a:tabLst/>
                <a:defRPr/>
              </a:pPr>
              <a:r>
                <a:rPr kumimoji="0" lang="en-IN" sz="1300" b="0" i="0" u="none"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Profits of SEZ Units </a:t>
              </a:r>
            </a:p>
            <a:p>
              <a:pPr marL="457200" marR="0" lvl="0" indent="-457200" algn="l" defTabSz="914400" rtl="0" eaLnBrk="1" fontAlgn="auto" latinLnBrk="0" hangingPunct="1">
                <a:lnSpc>
                  <a:spcPct val="100000"/>
                </a:lnSpc>
                <a:spcBef>
                  <a:spcPts val="0"/>
                </a:spcBef>
                <a:spcAft>
                  <a:spcPts val="0"/>
                </a:spcAft>
                <a:buClr>
                  <a:srgbClr val="FFE600"/>
                </a:buClr>
                <a:buSzPct val="75000"/>
                <a:buFont typeface="Arial" panose="020B0604020202020204" pitchFamily="34" charset="0"/>
                <a:buChar char="►"/>
                <a:tabLst/>
                <a:defRPr/>
              </a:pPr>
              <a:r>
                <a:rPr kumimoji="0" lang="en-IN" sz="1300" b="0" i="0" u="none"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Profit linked deductions </a:t>
              </a:r>
            </a:p>
            <a:p>
              <a:pPr marL="457200" marR="0" lvl="0" indent="-457200" algn="l" defTabSz="914400" rtl="0" eaLnBrk="1" fontAlgn="auto" latinLnBrk="0" hangingPunct="1">
                <a:lnSpc>
                  <a:spcPct val="100000"/>
                </a:lnSpc>
                <a:spcBef>
                  <a:spcPts val="0"/>
                </a:spcBef>
                <a:spcAft>
                  <a:spcPts val="0"/>
                </a:spcAft>
                <a:buClr>
                  <a:srgbClr val="FFE600"/>
                </a:buClr>
                <a:buSzPct val="75000"/>
                <a:buFont typeface="Arial" panose="020B0604020202020204" pitchFamily="34" charset="0"/>
                <a:buChar char="►"/>
                <a:tabLst/>
                <a:defRPr/>
              </a:pPr>
              <a:r>
                <a:rPr kumimoji="0" lang="en-IN" sz="1300" b="0" i="0" u="none"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Additional depreciation/Investment allowance</a:t>
              </a:r>
            </a:p>
            <a:p>
              <a:pPr marL="457200" marR="0" lvl="0" indent="-457200" algn="l" defTabSz="914400" rtl="0" eaLnBrk="1" fontAlgn="auto" latinLnBrk="0" hangingPunct="1">
                <a:lnSpc>
                  <a:spcPct val="100000"/>
                </a:lnSpc>
                <a:spcBef>
                  <a:spcPts val="0"/>
                </a:spcBef>
                <a:spcAft>
                  <a:spcPts val="0"/>
                </a:spcAft>
                <a:buClr>
                  <a:srgbClr val="FFE600"/>
                </a:buClr>
                <a:buSzPct val="75000"/>
                <a:buFont typeface="Arial" panose="020B0604020202020204" pitchFamily="34" charset="0"/>
                <a:buChar char="►"/>
                <a:tabLst/>
                <a:defRPr/>
              </a:pPr>
              <a:r>
                <a:rPr kumimoji="0" lang="en-IN" sz="1300" b="0" i="0" u="none"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On installation of new plant &amp; machinery</a:t>
              </a:r>
            </a:p>
            <a:p>
              <a:pPr marL="457200" marR="0" lvl="0" indent="-457200" algn="l" defTabSz="914400" rtl="0" eaLnBrk="1" fontAlgn="auto" latinLnBrk="0" hangingPunct="1">
                <a:lnSpc>
                  <a:spcPct val="100000"/>
                </a:lnSpc>
                <a:spcBef>
                  <a:spcPts val="0"/>
                </a:spcBef>
                <a:spcAft>
                  <a:spcPts val="0"/>
                </a:spcAft>
                <a:buClr>
                  <a:srgbClr val="FFE600"/>
                </a:buClr>
                <a:buSzPct val="75000"/>
                <a:buFont typeface="Arial" panose="020B0604020202020204" pitchFamily="34" charset="0"/>
                <a:buChar char="►"/>
                <a:tabLst/>
                <a:defRPr/>
              </a:pPr>
              <a:r>
                <a:rPr kumimoji="0" lang="en-IN" sz="1300" b="0" i="0" u="none"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Deduction of amount deposited for tea development, etc.</a:t>
              </a:r>
            </a:p>
          </p:txBody>
        </p:sp>
        <p:sp>
          <p:nvSpPr>
            <p:cNvPr id="117" name="Rectangle 116">
              <a:extLst>
                <a:ext uri="{FF2B5EF4-FFF2-40B4-BE49-F238E27FC236}">
                  <a16:creationId xmlns:a16="http://schemas.microsoft.com/office/drawing/2014/main" id="{AB9D4F7F-7AAE-4F18-88BD-6236F1E72E8D}"/>
                </a:ext>
              </a:extLst>
            </p:cNvPr>
            <p:cNvSpPr/>
            <p:nvPr/>
          </p:nvSpPr>
          <p:spPr>
            <a:xfrm>
              <a:off x="4896912" y="5361587"/>
              <a:ext cx="4037571" cy="1356934"/>
            </a:xfrm>
            <a:prstGeom prst="rect">
              <a:avLst/>
            </a:prstGeom>
            <a:noFill/>
            <a:ln w="9525" cap="flat" cmpd="sng" algn="ctr">
              <a:noFill/>
              <a:prstDash val="solid"/>
            </a:ln>
            <a:effectLst/>
          </p:spPr>
          <p:txBody>
            <a:bodyPr rtlCol="0" anchor="t" anchorCtr="0"/>
            <a:lstStyle/>
            <a:p>
              <a:pPr marL="457200" marR="0" lvl="0" indent="-457200" algn="l" defTabSz="914400" rtl="0" eaLnBrk="1" fontAlgn="auto" latinLnBrk="0" hangingPunct="1">
                <a:lnSpc>
                  <a:spcPct val="100000"/>
                </a:lnSpc>
                <a:spcBef>
                  <a:spcPts val="0"/>
                </a:spcBef>
                <a:spcAft>
                  <a:spcPts val="0"/>
                </a:spcAft>
                <a:buClr>
                  <a:srgbClr val="FFE600"/>
                </a:buClr>
                <a:buSzPct val="75000"/>
                <a:buFont typeface="Arial" panose="020B0604020202020204" pitchFamily="34" charset="0"/>
                <a:buChar char="►"/>
                <a:tabLst/>
                <a:defRPr/>
              </a:pPr>
              <a:r>
                <a:rPr kumimoji="0" lang="en-IN" sz="1300" b="0" i="0" u="none"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Deduction of amount deposited ‘site restoration fund’</a:t>
              </a:r>
            </a:p>
            <a:p>
              <a:pPr marL="457200" marR="0" lvl="0" indent="-457200" algn="l" defTabSz="914400" rtl="0" eaLnBrk="1" fontAlgn="auto" latinLnBrk="0" hangingPunct="1">
                <a:lnSpc>
                  <a:spcPct val="100000"/>
                </a:lnSpc>
                <a:spcBef>
                  <a:spcPts val="0"/>
                </a:spcBef>
                <a:spcAft>
                  <a:spcPts val="0"/>
                </a:spcAft>
                <a:buClr>
                  <a:srgbClr val="FFE600"/>
                </a:buClr>
                <a:buSzPct val="75000"/>
                <a:buFont typeface="Arial" panose="020B0604020202020204" pitchFamily="34" charset="0"/>
                <a:buChar char="►"/>
                <a:tabLst/>
                <a:defRPr/>
              </a:pPr>
              <a:r>
                <a:rPr kumimoji="0" lang="en-IN" sz="1300" b="0" i="0" u="none"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Weighted deductions on specified expenditures</a:t>
              </a:r>
            </a:p>
            <a:p>
              <a:pPr marL="457200" marR="0" lvl="0" indent="-457200" algn="l" defTabSz="914400" rtl="0" eaLnBrk="1" fontAlgn="auto" latinLnBrk="0" hangingPunct="1">
                <a:lnSpc>
                  <a:spcPct val="100000"/>
                </a:lnSpc>
                <a:spcBef>
                  <a:spcPts val="0"/>
                </a:spcBef>
                <a:spcAft>
                  <a:spcPts val="0"/>
                </a:spcAft>
                <a:buClr>
                  <a:srgbClr val="FFE600"/>
                </a:buClr>
                <a:buSzPct val="75000"/>
                <a:buFont typeface="Arial" panose="020B0604020202020204" pitchFamily="34" charset="0"/>
                <a:buChar char="►"/>
                <a:tabLst/>
                <a:defRPr/>
              </a:pPr>
              <a:r>
                <a:rPr kumimoji="0" lang="en-IN" sz="1300" b="0" i="0" u="none" strike="noStrike" kern="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Deduction of sum paid to a research association/university/college/company for use of Scientific research/research association </a:t>
              </a:r>
            </a:p>
          </p:txBody>
        </p:sp>
      </p:grpSp>
      <p:sp>
        <p:nvSpPr>
          <p:cNvPr id="118" name="Rectangle 117">
            <a:extLst>
              <a:ext uri="{FF2B5EF4-FFF2-40B4-BE49-F238E27FC236}">
                <a16:creationId xmlns:a16="http://schemas.microsoft.com/office/drawing/2014/main" id="{5A3651DF-5D61-45FF-9265-327033F526BF}"/>
              </a:ext>
            </a:extLst>
          </p:cNvPr>
          <p:cNvSpPr/>
          <p:nvPr/>
        </p:nvSpPr>
        <p:spPr>
          <a:xfrm>
            <a:off x="573325" y="4719008"/>
            <a:ext cx="11015108" cy="338554"/>
          </a:xfrm>
          <a:prstGeom prst="rect">
            <a:avLst/>
          </a:prstGeom>
          <a:solidFill>
            <a:srgbClr val="FFE600"/>
          </a:solidFill>
        </p:spPr>
        <p:txBody>
          <a:bodyPr wrap="square">
            <a:spAutoFit/>
          </a:body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IN" sz="1600" b="1" i="0" u="none" strike="noStrike" kern="1200" cap="none" spc="0" normalizeH="0" baseline="0" noProof="0" dirty="0">
                <a:ln>
                  <a:noFill/>
                </a:ln>
                <a:solidFill>
                  <a:srgbClr val="2E2E38"/>
                </a:solidFill>
                <a:effectLst/>
                <a:uLnTx/>
                <a:uFillTx/>
                <a:latin typeface="Arial" panose="020B0604020202020204" pitchFamily="34" charset="0"/>
                <a:cs typeface="Arial" panose="020B0604020202020204" pitchFamily="34" charset="0"/>
              </a:rPr>
              <a:t>Tax exemptions/incentives not available if lower tax rate opted</a:t>
            </a:r>
          </a:p>
        </p:txBody>
      </p:sp>
    </p:spTree>
    <p:extLst>
      <p:ext uri="{BB962C8B-B14F-4D97-AF65-F5344CB8AC3E}">
        <p14:creationId xmlns:p14="http://schemas.microsoft.com/office/powerpoint/2010/main" val="75362156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itle 1">
            <a:extLst>
              <a:ext uri="{FF2B5EF4-FFF2-40B4-BE49-F238E27FC236}">
                <a16:creationId xmlns:a16="http://schemas.microsoft.com/office/drawing/2014/main" id="{5D303A1C-9A55-4CDD-906D-CE380FCB8E91}"/>
              </a:ext>
            </a:extLst>
          </p:cNvPr>
          <p:cNvSpPr txBox="1">
            <a:spLocks/>
          </p:cNvSpPr>
          <p:nvPr/>
        </p:nvSpPr>
        <p:spPr>
          <a:xfrm>
            <a:off x="599779" y="351016"/>
            <a:ext cx="8229600" cy="573949"/>
          </a:xfrm>
          <a:prstGeom prst="rect">
            <a:avLst/>
          </a:prstGeom>
        </p:spPr>
        <p:txBody>
          <a:bodyPr vert="horz" lIns="0" tIns="0" rIns="0" bIns="0" rtlCol="0" anchor="t"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sz="2400" b="1" i="0" u="none" strike="noStrike" kern="1200" cap="none" spc="0" normalizeH="0" baseline="0" noProof="0" dirty="0">
                <a:ln>
                  <a:noFill/>
                </a:ln>
                <a:solidFill>
                  <a:srgbClr val="2E2E38"/>
                </a:solidFill>
                <a:effectLst/>
                <a:uLnTx/>
                <a:uFillTx/>
                <a:latin typeface="Arial" panose="020B0604020202020204" pitchFamily="34" charset="0"/>
              </a:rPr>
              <a:t>Other income tax related benefits</a:t>
            </a:r>
          </a:p>
          <a:p>
            <a:pPr marL="0" marR="0" lvl="0" indent="0" algn="l" defTabSz="914400" rtl="0" eaLnBrk="1" fontAlgn="auto" latinLnBrk="0" hangingPunct="1">
              <a:lnSpc>
                <a:spcPct val="85000"/>
              </a:lnSpc>
              <a:spcBef>
                <a:spcPct val="0"/>
              </a:spcBef>
              <a:spcAft>
                <a:spcPts val="0"/>
              </a:spcAft>
              <a:buClrTx/>
              <a:buSzTx/>
              <a:buFontTx/>
              <a:buNone/>
              <a:tabLst/>
              <a:defRPr/>
            </a:pPr>
            <a:endParaRPr kumimoji="0" lang="en-IN" sz="2000" b="0" i="1" u="none" strike="noStrike" kern="1200" cap="none" spc="0" normalizeH="0" baseline="0" noProof="0" dirty="0">
              <a:ln>
                <a:noFill/>
              </a:ln>
              <a:solidFill>
                <a:srgbClr val="2E2E38"/>
              </a:solidFill>
              <a:effectLst/>
              <a:uLnTx/>
              <a:uFillTx/>
              <a:latin typeface="Arial" panose="020B0604020202020204" pitchFamily="34" charset="0"/>
            </a:endParaRPr>
          </a:p>
        </p:txBody>
      </p:sp>
      <p:graphicFrame>
        <p:nvGraphicFramePr>
          <p:cNvPr id="25" name="Diagram 24">
            <a:extLst>
              <a:ext uri="{FF2B5EF4-FFF2-40B4-BE49-F238E27FC236}">
                <a16:creationId xmlns:a16="http://schemas.microsoft.com/office/drawing/2014/main" id="{32877653-3719-4BBB-B9D6-3E6CB474F2DC}"/>
              </a:ext>
            </a:extLst>
          </p:cNvPr>
          <p:cNvGraphicFramePr/>
          <p:nvPr>
            <p:extLst>
              <p:ext uri="{D42A27DB-BD31-4B8C-83A1-F6EECF244321}">
                <p14:modId xmlns:p14="http://schemas.microsoft.com/office/powerpoint/2010/main" val="3610244680"/>
              </p:ext>
            </p:extLst>
          </p:nvPr>
        </p:nvGraphicFramePr>
        <p:xfrm>
          <a:off x="617221" y="1258656"/>
          <a:ext cx="10985894" cy="194618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8" name="Diagram 7">
            <a:extLst>
              <a:ext uri="{FF2B5EF4-FFF2-40B4-BE49-F238E27FC236}">
                <a16:creationId xmlns:a16="http://schemas.microsoft.com/office/drawing/2014/main" id="{C38ED7AD-CC3F-4DBA-A175-CB1FC7F828AF}"/>
              </a:ext>
            </a:extLst>
          </p:cNvPr>
          <p:cNvGraphicFramePr/>
          <p:nvPr>
            <p:extLst>
              <p:ext uri="{D42A27DB-BD31-4B8C-83A1-F6EECF244321}">
                <p14:modId xmlns:p14="http://schemas.microsoft.com/office/powerpoint/2010/main" val="2000937297"/>
              </p:ext>
            </p:extLst>
          </p:nvPr>
        </p:nvGraphicFramePr>
        <p:xfrm>
          <a:off x="617221" y="3559453"/>
          <a:ext cx="7255192" cy="2079002"/>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Tree>
    <p:extLst>
      <p:ext uri="{BB962C8B-B14F-4D97-AF65-F5344CB8AC3E}">
        <p14:creationId xmlns:p14="http://schemas.microsoft.com/office/powerpoint/2010/main" val="3582924630"/>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0" y="0"/>
            <a:ext cx="12198350" cy="6858000"/>
          </a:xfrm>
          <a:prstGeom prst="rect">
            <a:avLst/>
          </a:prstGeom>
        </p:spPr>
      </p:pic>
      <p:sp>
        <p:nvSpPr>
          <p:cNvPr id="4" name="Content Placeholder 3">
            <a:extLst>
              <a:ext uri="{FF2B5EF4-FFF2-40B4-BE49-F238E27FC236}">
                <a16:creationId xmlns:a16="http://schemas.microsoft.com/office/drawing/2014/main" id="{76C0396C-A219-40E5-B994-44918A640A67}"/>
              </a:ext>
            </a:extLst>
          </p:cNvPr>
          <p:cNvSpPr>
            <a:spLocks noGrp="1"/>
          </p:cNvSpPr>
          <p:nvPr>
            <p:ph idx="1"/>
          </p:nvPr>
        </p:nvSpPr>
        <p:spPr>
          <a:xfrm>
            <a:off x="1982787" y="719139"/>
            <a:ext cx="8688388" cy="5210062"/>
          </a:xfrm>
        </p:spPr>
        <p:txBody>
          <a:bodyPr/>
          <a:lstStyle/>
          <a:p>
            <a:r>
              <a:rPr lang="en-GB" sz="3200" b="1" dirty="0">
                <a:solidFill>
                  <a:schemeClr val="tx1"/>
                </a:solidFill>
              </a:rPr>
              <a:t>Role of a professional</a:t>
            </a:r>
          </a:p>
        </p:txBody>
      </p:sp>
    </p:spTree>
    <p:extLst>
      <p:ext uri="{BB962C8B-B14F-4D97-AF65-F5344CB8AC3E}">
        <p14:creationId xmlns:p14="http://schemas.microsoft.com/office/powerpoint/2010/main" val="727121488"/>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2" name="Group 51"/>
          <p:cNvGrpSpPr>
            <a:grpSpLocks noChangeAspect="1"/>
          </p:cNvGrpSpPr>
          <p:nvPr/>
        </p:nvGrpSpPr>
        <p:grpSpPr bwMode="auto">
          <a:xfrm>
            <a:off x="3883325" y="2059283"/>
            <a:ext cx="4052682" cy="2520011"/>
            <a:chOff x="983" y="1403"/>
            <a:chExt cx="3096" cy="1428"/>
          </a:xfrm>
        </p:grpSpPr>
        <p:sp>
          <p:nvSpPr>
            <p:cNvPr id="53" name="Freeform 5"/>
            <p:cNvSpPr>
              <a:spLocks/>
            </p:cNvSpPr>
            <p:nvPr/>
          </p:nvSpPr>
          <p:spPr bwMode="auto">
            <a:xfrm>
              <a:off x="1049" y="2318"/>
              <a:ext cx="804" cy="476"/>
            </a:xfrm>
            <a:custGeom>
              <a:avLst/>
              <a:gdLst>
                <a:gd name="T0" fmla="*/ 170 w 301"/>
                <a:gd name="T1" fmla="*/ 0 h 178"/>
                <a:gd name="T2" fmla="*/ 289 w 301"/>
                <a:gd name="T3" fmla="*/ 0 h 178"/>
                <a:gd name="T4" fmla="*/ 301 w 301"/>
                <a:gd name="T5" fmla="*/ 11 h 178"/>
                <a:gd name="T6" fmla="*/ 289 w 301"/>
                <a:gd name="T7" fmla="*/ 23 h 178"/>
                <a:gd name="T8" fmla="*/ 182 w 301"/>
                <a:gd name="T9" fmla="*/ 23 h 178"/>
                <a:gd name="T10" fmla="*/ 182 w 301"/>
                <a:gd name="T11" fmla="*/ 166 h 178"/>
                <a:gd name="T12" fmla="*/ 170 w 301"/>
                <a:gd name="T13" fmla="*/ 178 h 178"/>
                <a:gd name="T14" fmla="*/ 12 w 301"/>
                <a:gd name="T15" fmla="*/ 178 h 178"/>
                <a:gd name="T16" fmla="*/ 0 w 301"/>
                <a:gd name="T17" fmla="*/ 166 h 178"/>
                <a:gd name="T18" fmla="*/ 12 w 301"/>
                <a:gd name="T19" fmla="*/ 154 h 178"/>
                <a:gd name="T20" fmla="*/ 158 w 301"/>
                <a:gd name="T21" fmla="*/ 154 h 178"/>
                <a:gd name="T22" fmla="*/ 158 w 301"/>
                <a:gd name="T23" fmla="*/ 11 h 178"/>
                <a:gd name="T24" fmla="*/ 170 w 301"/>
                <a:gd name="T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1" h="178">
                  <a:moveTo>
                    <a:pt x="170" y="0"/>
                  </a:moveTo>
                  <a:cubicBezTo>
                    <a:pt x="289" y="0"/>
                    <a:pt x="289" y="0"/>
                    <a:pt x="289" y="0"/>
                  </a:cubicBezTo>
                  <a:cubicBezTo>
                    <a:pt x="296" y="0"/>
                    <a:pt x="301" y="5"/>
                    <a:pt x="301" y="11"/>
                  </a:cubicBezTo>
                  <a:cubicBezTo>
                    <a:pt x="301" y="18"/>
                    <a:pt x="296" y="23"/>
                    <a:pt x="289" y="23"/>
                  </a:cubicBezTo>
                  <a:cubicBezTo>
                    <a:pt x="182" y="23"/>
                    <a:pt x="182" y="23"/>
                    <a:pt x="182" y="23"/>
                  </a:cubicBezTo>
                  <a:cubicBezTo>
                    <a:pt x="182" y="166"/>
                    <a:pt x="182" y="166"/>
                    <a:pt x="182" y="166"/>
                  </a:cubicBezTo>
                  <a:cubicBezTo>
                    <a:pt x="182" y="172"/>
                    <a:pt x="176" y="178"/>
                    <a:pt x="170" y="178"/>
                  </a:cubicBezTo>
                  <a:cubicBezTo>
                    <a:pt x="12" y="178"/>
                    <a:pt x="12" y="178"/>
                    <a:pt x="12" y="178"/>
                  </a:cubicBezTo>
                  <a:cubicBezTo>
                    <a:pt x="6" y="178"/>
                    <a:pt x="0" y="172"/>
                    <a:pt x="0" y="166"/>
                  </a:cubicBezTo>
                  <a:cubicBezTo>
                    <a:pt x="0" y="159"/>
                    <a:pt x="6" y="154"/>
                    <a:pt x="12" y="154"/>
                  </a:cubicBezTo>
                  <a:cubicBezTo>
                    <a:pt x="158" y="154"/>
                    <a:pt x="158" y="154"/>
                    <a:pt x="158" y="154"/>
                  </a:cubicBezTo>
                  <a:cubicBezTo>
                    <a:pt x="158" y="11"/>
                    <a:pt x="158" y="11"/>
                    <a:pt x="158" y="11"/>
                  </a:cubicBezTo>
                  <a:cubicBezTo>
                    <a:pt x="158" y="5"/>
                    <a:pt x="163" y="0"/>
                    <a:pt x="170" y="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endParaRPr lang="en-IN" sz="1349" dirty="0">
                <a:solidFill>
                  <a:srgbClr val="000000"/>
                </a:solidFill>
                <a:latin typeface="Arial"/>
              </a:endParaRPr>
            </a:p>
          </p:txBody>
        </p:sp>
        <p:sp>
          <p:nvSpPr>
            <p:cNvPr id="54" name="Oval 6"/>
            <p:cNvSpPr>
              <a:spLocks noChangeArrowheads="1"/>
            </p:cNvSpPr>
            <p:nvPr/>
          </p:nvSpPr>
          <p:spPr bwMode="auto">
            <a:xfrm>
              <a:off x="983" y="2695"/>
              <a:ext cx="136" cy="136"/>
            </a:xfrm>
            <a:prstGeom prst="ellipse">
              <a:avLst/>
            </a:pr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endParaRPr lang="en-IN" sz="1349" dirty="0">
                <a:solidFill>
                  <a:srgbClr val="000000"/>
                </a:solidFill>
                <a:latin typeface="Arial"/>
              </a:endParaRPr>
            </a:p>
          </p:txBody>
        </p:sp>
        <p:sp>
          <p:nvSpPr>
            <p:cNvPr id="55" name="Freeform 7"/>
            <p:cNvSpPr>
              <a:spLocks/>
            </p:cNvSpPr>
            <p:nvPr/>
          </p:nvSpPr>
          <p:spPr bwMode="auto">
            <a:xfrm>
              <a:off x="1049" y="1441"/>
              <a:ext cx="804" cy="476"/>
            </a:xfrm>
            <a:custGeom>
              <a:avLst/>
              <a:gdLst>
                <a:gd name="T0" fmla="*/ 170 w 301"/>
                <a:gd name="T1" fmla="*/ 178 h 178"/>
                <a:gd name="T2" fmla="*/ 289 w 301"/>
                <a:gd name="T3" fmla="*/ 178 h 178"/>
                <a:gd name="T4" fmla="*/ 301 w 301"/>
                <a:gd name="T5" fmla="*/ 167 h 178"/>
                <a:gd name="T6" fmla="*/ 289 w 301"/>
                <a:gd name="T7" fmla="*/ 155 h 178"/>
                <a:gd name="T8" fmla="*/ 182 w 301"/>
                <a:gd name="T9" fmla="*/ 155 h 178"/>
                <a:gd name="T10" fmla="*/ 182 w 301"/>
                <a:gd name="T11" fmla="*/ 12 h 178"/>
                <a:gd name="T12" fmla="*/ 170 w 301"/>
                <a:gd name="T13" fmla="*/ 0 h 178"/>
                <a:gd name="T14" fmla="*/ 12 w 301"/>
                <a:gd name="T15" fmla="*/ 0 h 178"/>
                <a:gd name="T16" fmla="*/ 0 w 301"/>
                <a:gd name="T17" fmla="*/ 12 h 178"/>
                <a:gd name="T18" fmla="*/ 12 w 301"/>
                <a:gd name="T19" fmla="*/ 24 h 178"/>
                <a:gd name="T20" fmla="*/ 158 w 301"/>
                <a:gd name="T21" fmla="*/ 24 h 178"/>
                <a:gd name="T22" fmla="*/ 158 w 301"/>
                <a:gd name="T23" fmla="*/ 167 h 178"/>
                <a:gd name="T24" fmla="*/ 170 w 301"/>
                <a:gd name="T25"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1" h="178">
                  <a:moveTo>
                    <a:pt x="170" y="178"/>
                  </a:moveTo>
                  <a:cubicBezTo>
                    <a:pt x="289" y="178"/>
                    <a:pt x="289" y="178"/>
                    <a:pt x="289" y="178"/>
                  </a:cubicBezTo>
                  <a:cubicBezTo>
                    <a:pt x="296" y="178"/>
                    <a:pt x="301" y="173"/>
                    <a:pt x="301" y="167"/>
                  </a:cubicBezTo>
                  <a:cubicBezTo>
                    <a:pt x="301" y="160"/>
                    <a:pt x="296" y="155"/>
                    <a:pt x="289" y="155"/>
                  </a:cubicBezTo>
                  <a:cubicBezTo>
                    <a:pt x="182" y="155"/>
                    <a:pt x="182" y="155"/>
                    <a:pt x="182" y="155"/>
                  </a:cubicBezTo>
                  <a:cubicBezTo>
                    <a:pt x="182" y="12"/>
                    <a:pt x="182" y="12"/>
                    <a:pt x="182" y="12"/>
                  </a:cubicBezTo>
                  <a:cubicBezTo>
                    <a:pt x="182" y="6"/>
                    <a:pt x="176" y="0"/>
                    <a:pt x="170" y="0"/>
                  </a:cubicBezTo>
                  <a:cubicBezTo>
                    <a:pt x="12" y="0"/>
                    <a:pt x="12" y="0"/>
                    <a:pt x="12" y="0"/>
                  </a:cubicBezTo>
                  <a:cubicBezTo>
                    <a:pt x="6" y="0"/>
                    <a:pt x="0" y="6"/>
                    <a:pt x="0" y="12"/>
                  </a:cubicBezTo>
                  <a:cubicBezTo>
                    <a:pt x="0" y="19"/>
                    <a:pt x="6" y="24"/>
                    <a:pt x="12" y="24"/>
                  </a:cubicBezTo>
                  <a:cubicBezTo>
                    <a:pt x="158" y="24"/>
                    <a:pt x="158" y="24"/>
                    <a:pt x="158" y="24"/>
                  </a:cubicBezTo>
                  <a:cubicBezTo>
                    <a:pt x="158" y="167"/>
                    <a:pt x="158" y="167"/>
                    <a:pt x="158" y="167"/>
                  </a:cubicBezTo>
                  <a:cubicBezTo>
                    <a:pt x="158" y="173"/>
                    <a:pt x="163" y="178"/>
                    <a:pt x="170" y="178"/>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endParaRPr lang="en-IN" sz="1349" dirty="0">
                <a:solidFill>
                  <a:srgbClr val="000000"/>
                </a:solidFill>
                <a:latin typeface="Arial"/>
              </a:endParaRPr>
            </a:p>
          </p:txBody>
        </p:sp>
        <p:sp>
          <p:nvSpPr>
            <p:cNvPr id="56" name="Freeform 8"/>
            <p:cNvSpPr>
              <a:spLocks/>
            </p:cNvSpPr>
            <p:nvPr/>
          </p:nvSpPr>
          <p:spPr bwMode="auto">
            <a:xfrm>
              <a:off x="1258" y="2088"/>
              <a:ext cx="648" cy="61"/>
            </a:xfrm>
            <a:custGeom>
              <a:avLst/>
              <a:gdLst>
                <a:gd name="T0" fmla="*/ 163 w 243"/>
                <a:gd name="T1" fmla="*/ 23 h 23"/>
                <a:gd name="T2" fmla="*/ 233 w 243"/>
                <a:gd name="T3" fmla="*/ 23 h 23"/>
                <a:gd name="T4" fmla="*/ 242 w 243"/>
                <a:gd name="T5" fmla="*/ 9 h 23"/>
                <a:gd name="T6" fmla="*/ 229 w 243"/>
                <a:gd name="T7" fmla="*/ 0 h 23"/>
                <a:gd name="T8" fmla="*/ 11 w 243"/>
                <a:gd name="T9" fmla="*/ 0 h 23"/>
                <a:gd name="T10" fmla="*/ 0 w 243"/>
                <a:gd name="T11" fmla="*/ 12 h 23"/>
                <a:gd name="T12" fmla="*/ 11 w 243"/>
                <a:gd name="T13" fmla="*/ 23 h 23"/>
                <a:gd name="T14" fmla="*/ 163 w 243"/>
                <a:gd name="T15" fmla="*/ 23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3" h="23">
                  <a:moveTo>
                    <a:pt x="163" y="23"/>
                  </a:moveTo>
                  <a:cubicBezTo>
                    <a:pt x="193" y="23"/>
                    <a:pt x="232" y="23"/>
                    <a:pt x="233" y="23"/>
                  </a:cubicBezTo>
                  <a:cubicBezTo>
                    <a:pt x="239" y="21"/>
                    <a:pt x="243" y="15"/>
                    <a:pt x="242" y="9"/>
                  </a:cubicBezTo>
                  <a:cubicBezTo>
                    <a:pt x="240" y="3"/>
                    <a:pt x="235" y="0"/>
                    <a:pt x="229" y="0"/>
                  </a:cubicBezTo>
                  <a:cubicBezTo>
                    <a:pt x="222" y="1"/>
                    <a:pt x="45" y="1"/>
                    <a:pt x="11" y="0"/>
                  </a:cubicBezTo>
                  <a:cubicBezTo>
                    <a:pt x="5" y="0"/>
                    <a:pt x="0" y="5"/>
                    <a:pt x="0" y="12"/>
                  </a:cubicBezTo>
                  <a:cubicBezTo>
                    <a:pt x="0" y="18"/>
                    <a:pt x="5" y="23"/>
                    <a:pt x="11" y="23"/>
                  </a:cubicBezTo>
                  <a:cubicBezTo>
                    <a:pt x="42" y="23"/>
                    <a:pt x="148" y="23"/>
                    <a:pt x="163" y="23"/>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endParaRPr lang="en-IN" sz="1349" dirty="0">
                <a:solidFill>
                  <a:srgbClr val="000000"/>
                </a:solidFill>
                <a:latin typeface="Arial"/>
              </a:endParaRPr>
            </a:p>
          </p:txBody>
        </p:sp>
        <p:sp>
          <p:nvSpPr>
            <p:cNvPr id="58" name="Oval 9"/>
            <p:cNvSpPr>
              <a:spLocks noChangeArrowheads="1"/>
            </p:cNvSpPr>
            <p:nvPr/>
          </p:nvSpPr>
          <p:spPr bwMode="auto">
            <a:xfrm>
              <a:off x="1218" y="2050"/>
              <a:ext cx="133" cy="137"/>
            </a:xfrm>
            <a:prstGeom prst="ellipse">
              <a:avLst/>
            </a:pr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endParaRPr lang="en-IN" sz="1349" dirty="0">
                <a:solidFill>
                  <a:srgbClr val="000000"/>
                </a:solidFill>
                <a:latin typeface="Arial"/>
              </a:endParaRPr>
            </a:p>
          </p:txBody>
        </p:sp>
        <p:sp>
          <p:nvSpPr>
            <p:cNvPr id="59" name="Oval 10"/>
            <p:cNvSpPr>
              <a:spLocks noChangeArrowheads="1"/>
            </p:cNvSpPr>
            <p:nvPr/>
          </p:nvSpPr>
          <p:spPr bwMode="auto">
            <a:xfrm>
              <a:off x="983" y="1403"/>
              <a:ext cx="136" cy="137"/>
            </a:xfrm>
            <a:prstGeom prst="ellipse">
              <a:avLst/>
            </a:pr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endParaRPr lang="en-IN" sz="1349" dirty="0">
                <a:solidFill>
                  <a:srgbClr val="000000"/>
                </a:solidFill>
                <a:latin typeface="Arial"/>
              </a:endParaRPr>
            </a:p>
          </p:txBody>
        </p:sp>
        <p:sp>
          <p:nvSpPr>
            <p:cNvPr id="60" name="Freeform 11"/>
            <p:cNvSpPr>
              <a:spLocks/>
            </p:cNvSpPr>
            <p:nvPr/>
          </p:nvSpPr>
          <p:spPr bwMode="auto">
            <a:xfrm>
              <a:off x="3209" y="2318"/>
              <a:ext cx="801" cy="476"/>
            </a:xfrm>
            <a:custGeom>
              <a:avLst/>
              <a:gdLst>
                <a:gd name="T0" fmla="*/ 131 w 300"/>
                <a:gd name="T1" fmla="*/ 0 h 178"/>
                <a:gd name="T2" fmla="*/ 11 w 300"/>
                <a:gd name="T3" fmla="*/ 0 h 178"/>
                <a:gd name="T4" fmla="*/ 0 w 300"/>
                <a:gd name="T5" fmla="*/ 11 h 178"/>
                <a:gd name="T6" fmla="*/ 11 w 300"/>
                <a:gd name="T7" fmla="*/ 23 h 178"/>
                <a:gd name="T8" fmla="*/ 119 w 300"/>
                <a:gd name="T9" fmla="*/ 23 h 178"/>
                <a:gd name="T10" fmla="*/ 119 w 300"/>
                <a:gd name="T11" fmla="*/ 166 h 178"/>
                <a:gd name="T12" fmla="*/ 131 w 300"/>
                <a:gd name="T13" fmla="*/ 178 h 178"/>
                <a:gd name="T14" fmla="*/ 289 w 300"/>
                <a:gd name="T15" fmla="*/ 178 h 178"/>
                <a:gd name="T16" fmla="*/ 300 w 300"/>
                <a:gd name="T17" fmla="*/ 166 h 178"/>
                <a:gd name="T18" fmla="*/ 289 w 300"/>
                <a:gd name="T19" fmla="*/ 154 h 178"/>
                <a:gd name="T20" fmla="*/ 142 w 300"/>
                <a:gd name="T21" fmla="*/ 154 h 178"/>
                <a:gd name="T22" fmla="*/ 142 w 300"/>
                <a:gd name="T23" fmla="*/ 11 h 178"/>
                <a:gd name="T24" fmla="*/ 131 w 300"/>
                <a:gd name="T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0" h="178">
                  <a:moveTo>
                    <a:pt x="131" y="0"/>
                  </a:moveTo>
                  <a:cubicBezTo>
                    <a:pt x="11" y="0"/>
                    <a:pt x="11" y="0"/>
                    <a:pt x="11" y="0"/>
                  </a:cubicBezTo>
                  <a:cubicBezTo>
                    <a:pt x="5" y="0"/>
                    <a:pt x="0" y="5"/>
                    <a:pt x="0" y="11"/>
                  </a:cubicBezTo>
                  <a:cubicBezTo>
                    <a:pt x="0" y="18"/>
                    <a:pt x="5" y="23"/>
                    <a:pt x="11" y="23"/>
                  </a:cubicBezTo>
                  <a:cubicBezTo>
                    <a:pt x="119" y="23"/>
                    <a:pt x="119" y="23"/>
                    <a:pt x="119" y="23"/>
                  </a:cubicBezTo>
                  <a:cubicBezTo>
                    <a:pt x="119" y="166"/>
                    <a:pt x="119" y="166"/>
                    <a:pt x="119" y="166"/>
                  </a:cubicBezTo>
                  <a:cubicBezTo>
                    <a:pt x="119" y="172"/>
                    <a:pt x="124" y="178"/>
                    <a:pt x="131" y="178"/>
                  </a:cubicBezTo>
                  <a:cubicBezTo>
                    <a:pt x="289" y="178"/>
                    <a:pt x="289" y="178"/>
                    <a:pt x="289" y="178"/>
                  </a:cubicBezTo>
                  <a:cubicBezTo>
                    <a:pt x="295" y="178"/>
                    <a:pt x="300" y="172"/>
                    <a:pt x="300" y="166"/>
                  </a:cubicBezTo>
                  <a:cubicBezTo>
                    <a:pt x="300" y="159"/>
                    <a:pt x="295" y="154"/>
                    <a:pt x="289" y="154"/>
                  </a:cubicBezTo>
                  <a:cubicBezTo>
                    <a:pt x="142" y="154"/>
                    <a:pt x="142" y="154"/>
                    <a:pt x="142" y="154"/>
                  </a:cubicBezTo>
                  <a:cubicBezTo>
                    <a:pt x="142" y="11"/>
                    <a:pt x="142" y="11"/>
                    <a:pt x="142" y="11"/>
                  </a:cubicBezTo>
                  <a:cubicBezTo>
                    <a:pt x="142" y="5"/>
                    <a:pt x="137" y="0"/>
                    <a:pt x="131" y="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endParaRPr lang="en-IN" sz="1349" dirty="0">
                <a:solidFill>
                  <a:srgbClr val="000000"/>
                </a:solidFill>
                <a:latin typeface="Arial"/>
              </a:endParaRPr>
            </a:p>
          </p:txBody>
        </p:sp>
        <p:sp>
          <p:nvSpPr>
            <p:cNvPr id="61" name="Oval 12"/>
            <p:cNvSpPr>
              <a:spLocks noChangeArrowheads="1"/>
            </p:cNvSpPr>
            <p:nvPr/>
          </p:nvSpPr>
          <p:spPr bwMode="auto">
            <a:xfrm>
              <a:off x="3943" y="2695"/>
              <a:ext cx="136" cy="136"/>
            </a:xfrm>
            <a:prstGeom prst="ellipse">
              <a:avLst/>
            </a:pr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endParaRPr lang="en-IN" sz="1349" dirty="0">
                <a:solidFill>
                  <a:srgbClr val="000000"/>
                </a:solidFill>
                <a:latin typeface="Arial"/>
              </a:endParaRPr>
            </a:p>
          </p:txBody>
        </p:sp>
        <p:sp>
          <p:nvSpPr>
            <p:cNvPr id="62" name="Freeform 13"/>
            <p:cNvSpPr>
              <a:spLocks/>
            </p:cNvSpPr>
            <p:nvPr/>
          </p:nvSpPr>
          <p:spPr bwMode="auto">
            <a:xfrm>
              <a:off x="3209" y="1441"/>
              <a:ext cx="801" cy="476"/>
            </a:xfrm>
            <a:custGeom>
              <a:avLst/>
              <a:gdLst>
                <a:gd name="T0" fmla="*/ 131 w 300"/>
                <a:gd name="T1" fmla="*/ 178 h 178"/>
                <a:gd name="T2" fmla="*/ 11 w 300"/>
                <a:gd name="T3" fmla="*/ 178 h 178"/>
                <a:gd name="T4" fmla="*/ 0 w 300"/>
                <a:gd name="T5" fmla="*/ 167 h 178"/>
                <a:gd name="T6" fmla="*/ 11 w 300"/>
                <a:gd name="T7" fmla="*/ 155 h 178"/>
                <a:gd name="T8" fmla="*/ 119 w 300"/>
                <a:gd name="T9" fmla="*/ 155 h 178"/>
                <a:gd name="T10" fmla="*/ 119 w 300"/>
                <a:gd name="T11" fmla="*/ 12 h 178"/>
                <a:gd name="T12" fmla="*/ 131 w 300"/>
                <a:gd name="T13" fmla="*/ 0 h 178"/>
                <a:gd name="T14" fmla="*/ 289 w 300"/>
                <a:gd name="T15" fmla="*/ 0 h 178"/>
                <a:gd name="T16" fmla="*/ 300 w 300"/>
                <a:gd name="T17" fmla="*/ 12 h 178"/>
                <a:gd name="T18" fmla="*/ 289 w 300"/>
                <a:gd name="T19" fmla="*/ 24 h 178"/>
                <a:gd name="T20" fmla="*/ 142 w 300"/>
                <a:gd name="T21" fmla="*/ 24 h 178"/>
                <a:gd name="T22" fmla="*/ 142 w 300"/>
                <a:gd name="T23" fmla="*/ 167 h 178"/>
                <a:gd name="T24" fmla="*/ 131 w 300"/>
                <a:gd name="T25"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0" h="178">
                  <a:moveTo>
                    <a:pt x="131" y="178"/>
                  </a:moveTo>
                  <a:cubicBezTo>
                    <a:pt x="11" y="178"/>
                    <a:pt x="11" y="178"/>
                    <a:pt x="11" y="178"/>
                  </a:cubicBezTo>
                  <a:cubicBezTo>
                    <a:pt x="5" y="178"/>
                    <a:pt x="0" y="173"/>
                    <a:pt x="0" y="167"/>
                  </a:cubicBezTo>
                  <a:cubicBezTo>
                    <a:pt x="0" y="160"/>
                    <a:pt x="5" y="155"/>
                    <a:pt x="11" y="155"/>
                  </a:cubicBezTo>
                  <a:cubicBezTo>
                    <a:pt x="119" y="155"/>
                    <a:pt x="119" y="155"/>
                    <a:pt x="119" y="155"/>
                  </a:cubicBezTo>
                  <a:cubicBezTo>
                    <a:pt x="119" y="12"/>
                    <a:pt x="119" y="12"/>
                    <a:pt x="119" y="12"/>
                  </a:cubicBezTo>
                  <a:cubicBezTo>
                    <a:pt x="119" y="6"/>
                    <a:pt x="124" y="0"/>
                    <a:pt x="131" y="0"/>
                  </a:cubicBezTo>
                  <a:cubicBezTo>
                    <a:pt x="289" y="0"/>
                    <a:pt x="289" y="0"/>
                    <a:pt x="289" y="0"/>
                  </a:cubicBezTo>
                  <a:cubicBezTo>
                    <a:pt x="295" y="0"/>
                    <a:pt x="300" y="6"/>
                    <a:pt x="300" y="12"/>
                  </a:cubicBezTo>
                  <a:cubicBezTo>
                    <a:pt x="300" y="19"/>
                    <a:pt x="295" y="24"/>
                    <a:pt x="289" y="24"/>
                  </a:cubicBezTo>
                  <a:cubicBezTo>
                    <a:pt x="142" y="24"/>
                    <a:pt x="142" y="24"/>
                    <a:pt x="142" y="24"/>
                  </a:cubicBezTo>
                  <a:cubicBezTo>
                    <a:pt x="142" y="167"/>
                    <a:pt x="142" y="167"/>
                    <a:pt x="142" y="167"/>
                  </a:cubicBezTo>
                  <a:cubicBezTo>
                    <a:pt x="142" y="173"/>
                    <a:pt x="137" y="178"/>
                    <a:pt x="131" y="178"/>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endParaRPr lang="en-IN" sz="1349" dirty="0">
                <a:solidFill>
                  <a:srgbClr val="000000"/>
                </a:solidFill>
                <a:latin typeface="Arial"/>
              </a:endParaRPr>
            </a:p>
          </p:txBody>
        </p:sp>
        <p:sp>
          <p:nvSpPr>
            <p:cNvPr id="63" name="Freeform 14"/>
            <p:cNvSpPr>
              <a:spLocks/>
            </p:cNvSpPr>
            <p:nvPr/>
          </p:nvSpPr>
          <p:spPr bwMode="auto">
            <a:xfrm>
              <a:off x="3153" y="2088"/>
              <a:ext cx="651" cy="61"/>
            </a:xfrm>
            <a:custGeom>
              <a:avLst/>
              <a:gdLst>
                <a:gd name="T0" fmla="*/ 81 w 244"/>
                <a:gd name="T1" fmla="*/ 23 h 23"/>
                <a:gd name="T2" fmla="*/ 10 w 244"/>
                <a:gd name="T3" fmla="*/ 23 h 23"/>
                <a:gd name="T4" fmla="*/ 2 w 244"/>
                <a:gd name="T5" fmla="*/ 9 h 23"/>
                <a:gd name="T6" fmla="*/ 15 w 244"/>
                <a:gd name="T7" fmla="*/ 0 h 23"/>
                <a:gd name="T8" fmla="*/ 233 w 244"/>
                <a:gd name="T9" fmla="*/ 0 h 23"/>
                <a:gd name="T10" fmla="*/ 244 w 244"/>
                <a:gd name="T11" fmla="*/ 12 h 23"/>
                <a:gd name="T12" fmla="*/ 233 w 244"/>
                <a:gd name="T13" fmla="*/ 23 h 23"/>
                <a:gd name="T14" fmla="*/ 81 w 244"/>
                <a:gd name="T15" fmla="*/ 23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4" h="23">
                  <a:moveTo>
                    <a:pt x="81" y="23"/>
                  </a:moveTo>
                  <a:cubicBezTo>
                    <a:pt x="51" y="23"/>
                    <a:pt x="11" y="23"/>
                    <a:pt x="10" y="23"/>
                  </a:cubicBezTo>
                  <a:cubicBezTo>
                    <a:pt x="4" y="21"/>
                    <a:pt x="0" y="15"/>
                    <a:pt x="2" y="9"/>
                  </a:cubicBezTo>
                  <a:cubicBezTo>
                    <a:pt x="3" y="3"/>
                    <a:pt x="9" y="0"/>
                    <a:pt x="15" y="0"/>
                  </a:cubicBezTo>
                  <a:cubicBezTo>
                    <a:pt x="21" y="1"/>
                    <a:pt x="199" y="1"/>
                    <a:pt x="233" y="0"/>
                  </a:cubicBezTo>
                  <a:cubicBezTo>
                    <a:pt x="239" y="0"/>
                    <a:pt x="244" y="5"/>
                    <a:pt x="244" y="12"/>
                  </a:cubicBezTo>
                  <a:cubicBezTo>
                    <a:pt x="244" y="18"/>
                    <a:pt x="239" y="23"/>
                    <a:pt x="233" y="23"/>
                  </a:cubicBezTo>
                  <a:cubicBezTo>
                    <a:pt x="201" y="23"/>
                    <a:pt x="96" y="23"/>
                    <a:pt x="81" y="23"/>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endParaRPr lang="en-IN" sz="1349" dirty="0">
                <a:solidFill>
                  <a:srgbClr val="000000"/>
                </a:solidFill>
                <a:latin typeface="Arial"/>
              </a:endParaRPr>
            </a:p>
          </p:txBody>
        </p:sp>
        <p:sp>
          <p:nvSpPr>
            <p:cNvPr id="64" name="Freeform 19"/>
            <p:cNvSpPr>
              <a:spLocks/>
            </p:cNvSpPr>
            <p:nvPr/>
          </p:nvSpPr>
          <p:spPr bwMode="auto">
            <a:xfrm>
              <a:off x="2291" y="1919"/>
              <a:ext cx="424" cy="335"/>
            </a:xfrm>
            <a:custGeom>
              <a:avLst/>
              <a:gdLst>
                <a:gd name="T0" fmla="*/ 63 w 159"/>
                <a:gd name="T1" fmla="*/ 2 h 125"/>
                <a:gd name="T2" fmla="*/ 63 w 159"/>
                <a:gd name="T3" fmla="*/ 2 h 125"/>
                <a:gd name="T4" fmla="*/ 0 w 159"/>
                <a:gd name="T5" fmla="*/ 80 h 125"/>
                <a:gd name="T6" fmla="*/ 0 w 159"/>
                <a:gd name="T7" fmla="*/ 125 h 125"/>
                <a:gd name="T8" fmla="*/ 28 w 159"/>
                <a:gd name="T9" fmla="*/ 125 h 125"/>
                <a:gd name="T10" fmla="*/ 28 w 159"/>
                <a:gd name="T11" fmla="*/ 80 h 125"/>
                <a:gd name="T12" fmla="*/ 69 w 159"/>
                <a:gd name="T13" fmla="*/ 30 h 125"/>
                <a:gd name="T14" fmla="*/ 69 w 159"/>
                <a:gd name="T15" fmla="*/ 30 h 125"/>
                <a:gd name="T16" fmla="*/ 90 w 159"/>
                <a:gd name="T17" fmla="*/ 30 h 125"/>
                <a:gd name="T18" fmla="*/ 90 w 159"/>
                <a:gd name="T19" fmla="*/ 30 h 125"/>
                <a:gd name="T20" fmla="*/ 131 w 159"/>
                <a:gd name="T21" fmla="*/ 80 h 125"/>
                <a:gd name="T22" fmla="*/ 131 w 159"/>
                <a:gd name="T23" fmla="*/ 125 h 125"/>
                <a:gd name="T24" fmla="*/ 159 w 159"/>
                <a:gd name="T25" fmla="*/ 125 h 125"/>
                <a:gd name="T26" fmla="*/ 159 w 159"/>
                <a:gd name="T27" fmla="*/ 80 h 125"/>
                <a:gd name="T28" fmla="*/ 96 w 159"/>
                <a:gd name="T29" fmla="*/ 2 h 125"/>
                <a:gd name="T30" fmla="*/ 96 w 159"/>
                <a:gd name="T31" fmla="*/ 2 h 125"/>
                <a:gd name="T32" fmla="*/ 63 w 159"/>
                <a:gd name="T33" fmla="*/ 2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9" h="125">
                  <a:moveTo>
                    <a:pt x="63" y="2"/>
                  </a:moveTo>
                  <a:cubicBezTo>
                    <a:pt x="63" y="2"/>
                    <a:pt x="63" y="2"/>
                    <a:pt x="63" y="2"/>
                  </a:cubicBezTo>
                  <a:cubicBezTo>
                    <a:pt x="26" y="10"/>
                    <a:pt x="0" y="42"/>
                    <a:pt x="0" y="80"/>
                  </a:cubicBezTo>
                  <a:cubicBezTo>
                    <a:pt x="0" y="125"/>
                    <a:pt x="0" y="125"/>
                    <a:pt x="0" y="125"/>
                  </a:cubicBezTo>
                  <a:cubicBezTo>
                    <a:pt x="28" y="125"/>
                    <a:pt x="28" y="125"/>
                    <a:pt x="28" y="125"/>
                  </a:cubicBezTo>
                  <a:cubicBezTo>
                    <a:pt x="28" y="80"/>
                    <a:pt x="28" y="80"/>
                    <a:pt x="28" y="80"/>
                  </a:cubicBezTo>
                  <a:cubicBezTo>
                    <a:pt x="28" y="56"/>
                    <a:pt x="45" y="35"/>
                    <a:pt x="69" y="30"/>
                  </a:cubicBezTo>
                  <a:cubicBezTo>
                    <a:pt x="69" y="30"/>
                    <a:pt x="69" y="30"/>
                    <a:pt x="69" y="30"/>
                  </a:cubicBezTo>
                  <a:cubicBezTo>
                    <a:pt x="76" y="29"/>
                    <a:pt x="83" y="29"/>
                    <a:pt x="90" y="30"/>
                  </a:cubicBezTo>
                  <a:cubicBezTo>
                    <a:pt x="90" y="30"/>
                    <a:pt x="90" y="30"/>
                    <a:pt x="90" y="30"/>
                  </a:cubicBezTo>
                  <a:cubicBezTo>
                    <a:pt x="114" y="35"/>
                    <a:pt x="131" y="56"/>
                    <a:pt x="131" y="80"/>
                  </a:cubicBezTo>
                  <a:cubicBezTo>
                    <a:pt x="131" y="125"/>
                    <a:pt x="131" y="125"/>
                    <a:pt x="131" y="125"/>
                  </a:cubicBezTo>
                  <a:cubicBezTo>
                    <a:pt x="159" y="125"/>
                    <a:pt x="159" y="125"/>
                    <a:pt x="159" y="125"/>
                  </a:cubicBezTo>
                  <a:cubicBezTo>
                    <a:pt x="159" y="80"/>
                    <a:pt x="159" y="80"/>
                    <a:pt x="159" y="80"/>
                  </a:cubicBezTo>
                  <a:cubicBezTo>
                    <a:pt x="159" y="42"/>
                    <a:pt x="133" y="10"/>
                    <a:pt x="96" y="2"/>
                  </a:cubicBezTo>
                  <a:cubicBezTo>
                    <a:pt x="96" y="2"/>
                    <a:pt x="96" y="2"/>
                    <a:pt x="96" y="2"/>
                  </a:cubicBezTo>
                  <a:cubicBezTo>
                    <a:pt x="85" y="0"/>
                    <a:pt x="74" y="0"/>
                    <a:pt x="63"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endParaRPr lang="en-IN" sz="1349" dirty="0">
                <a:solidFill>
                  <a:srgbClr val="000000"/>
                </a:solidFill>
                <a:latin typeface="Arial"/>
              </a:endParaRPr>
            </a:p>
          </p:txBody>
        </p:sp>
        <p:sp>
          <p:nvSpPr>
            <p:cNvPr id="65" name="Oval 20"/>
            <p:cNvSpPr>
              <a:spLocks noChangeArrowheads="1"/>
            </p:cNvSpPr>
            <p:nvPr/>
          </p:nvSpPr>
          <p:spPr bwMode="auto">
            <a:xfrm>
              <a:off x="3708" y="2050"/>
              <a:ext cx="136" cy="137"/>
            </a:xfrm>
            <a:prstGeom prst="ellipse">
              <a:avLst/>
            </a:pr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endParaRPr lang="en-IN" sz="1349" dirty="0">
                <a:solidFill>
                  <a:srgbClr val="000000"/>
                </a:solidFill>
                <a:latin typeface="Arial"/>
              </a:endParaRPr>
            </a:p>
          </p:txBody>
        </p:sp>
        <p:sp>
          <p:nvSpPr>
            <p:cNvPr id="66" name="Oval 21"/>
            <p:cNvSpPr>
              <a:spLocks noChangeArrowheads="1"/>
            </p:cNvSpPr>
            <p:nvPr/>
          </p:nvSpPr>
          <p:spPr bwMode="auto">
            <a:xfrm>
              <a:off x="3943" y="1403"/>
              <a:ext cx="136" cy="137"/>
            </a:xfrm>
            <a:prstGeom prst="ellipse">
              <a:avLst/>
            </a:pr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endParaRPr lang="en-IN" sz="1349" dirty="0">
                <a:solidFill>
                  <a:srgbClr val="000000"/>
                </a:solidFill>
                <a:latin typeface="Arial"/>
              </a:endParaRPr>
            </a:p>
          </p:txBody>
        </p:sp>
      </p:grpSp>
      <p:sp>
        <p:nvSpPr>
          <p:cNvPr id="2" name="Title 1"/>
          <p:cNvSpPr>
            <a:spLocks noGrp="1"/>
          </p:cNvSpPr>
          <p:nvPr>
            <p:ph type="title"/>
          </p:nvPr>
        </p:nvSpPr>
        <p:spPr/>
        <p:txBody>
          <a:bodyPr/>
          <a:lstStyle/>
          <a:p>
            <a:r>
              <a:rPr lang="en-US" dirty="0">
                <a:solidFill>
                  <a:schemeClr val="tx1"/>
                </a:solidFill>
              </a:rPr>
              <a:t>Our Role</a:t>
            </a:r>
            <a:endParaRPr lang="en-GB" dirty="0">
              <a:solidFill>
                <a:schemeClr val="tx1"/>
              </a:solidFill>
            </a:endParaRPr>
          </a:p>
        </p:txBody>
      </p:sp>
      <p:sp>
        <p:nvSpPr>
          <p:cNvPr id="24" name="TextBox 23"/>
          <p:cNvSpPr txBox="1"/>
          <p:nvPr/>
        </p:nvSpPr>
        <p:spPr>
          <a:xfrm>
            <a:off x="1819790" y="2858336"/>
            <a:ext cx="1502685" cy="1034847"/>
          </a:xfrm>
          <a:prstGeom prst="rect">
            <a:avLst/>
          </a:prstGeom>
          <a:noFill/>
          <a:ln>
            <a:noFill/>
          </a:ln>
        </p:spPr>
        <p:txBody>
          <a:bodyPr wrap="square" lIns="44776" tIns="22388" rIns="44776" bIns="22388" rtlCol="0" anchor="ctr">
            <a:noAutofit/>
          </a:bodyPr>
          <a:lstStyle/>
          <a:p>
            <a:pPr algn="r">
              <a:spcAft>
                <a:spcPts val="150"/>
              </a:spcAft>
              <a:buClr>
                <a:srgbClr val="FFE600"/>
              </a:buClr>
              <a:buSzPct val="70000"/>
              <a:defRPr/>
            </a:pPr>
            <a:r>
              <a:rPr lang="en-US" sz="1200" b="1" dirty="0">
                <a:solidFill>
                  <a:srgbClr val="000000"/>
                </a:solidFill>
                <a:latin typeface="Arial" panose="020B0604020202020204" pitchFamily="34" charset="0"/>
              </a:rPr>
              <a:t>Liaise </a:t>
            </a:r>
          </a:p>
          <a:p>
            <a:pPr algn="r">
              <a:spcAft>
                <a:spcPts val="150"/>
              </a:spcAft>
              <a:buClr>
                <a:srgbClr val="FFE600"/>
              </a:buClr>
              <a:buSzPct val="70000"/>
              <a:defRPr/>
            </a:pPr>
            <a:r>
              <a:rPr lang="en-US" sz="1200" dirty="0">
                <a:solidFill>
                  <a:srgbClr val="000000"/>
                </a:solidFill>
                <a:latin typeface="Arial" panose="020B0604020202020204" pitchFamily="34" charset="0"/>
              </a:rPr>
              <a:t>Liaise with the government authority to avail the incentives</a:t>
            </a:r>
          </a:p>
        </p:txBody>
      </p:sp>
      <p:sp>
        <p:nvSpPr>
          <p:cNvPr id="25" name="TextBox 24"/>
          <p:cNvSpPr txBox="1"/>
          <p:nvPr/>
        </p:nvSpPr>
        <p:spPr>
          <a:xfrm>
            <a:off x="1588266" y="4061870"/>
            <a:ext cx="1502685" cy="1034847"/>
          </a:xfrm>
          <a:prstGeom prst="rect">
            <a:avLst/>
          </a:prstGeom>
          <a:noFill/>
          <a:ln>
            <a:noFill/>
          </a:ln>
        </p:spPr>
        <p:txBody>
          <a:bodyPr wrap="square" lIns="44776" tIns="22388" rIns="44776" bIns="22388" rtlCol="0" anchor="ctr">
            <a:noAutofit/>
          </a:bodyPr>
          <a:lstStyle/>
          <a:p>
            <a:pPr algn="r">
              <a:spcAft>
                <a:spcPts val="150"/>
              </a:spcAft>
              <a:buClr>
                <a:srgbClr val="FFE600"/>
              </a:buClr>
              <a:buSzPct val="70000"/>
              <a:defRPr/>
            </a:pPr>
            <a:r>
              <a:rPr lang="en-US" sz="1200" b="1" dirty="0">
                <a:solidFill>
                  <a:srgbClr val="000000"/>
                </a:solidFill>
                <a:latin typeface="Arial" panose="020B0604020202020204" pitchFamily="34" charset="0"/>
              </a:rPr>
              <a:t>Apply </a:t>
            </a:r>
          </a:p>
          <a:p>
            <a:pPr algn="r">
              <a:spcAft>
                <a:spcPts val="150"/>
              </a:spcAft>
              <a:buClr>
                <a:srgbClr val="FFE600"/>
              </a:buClr>
              <a:buSzPct val="70000"/>
              <a:defRPr/>
            </a:pPr>
            <a:r>
              <a:rPr lang="en-US" sz="1200" dirty="0">
                <a:solidFill>
                  <a:srgbClr val="000000"/>
                </a:solidFill>
                <a:latin typeface="Arial" panose="020B0604020202020204" pitchFamily="34" charset="0"/>
              </a:rPr>
              <a:t>Help the client to compile the information and apply</a:t>
            </a:r>
          </a:p>
        </p:txBody>
      </p:sp>
      <p:sp>
        <p:nvSpPr>
          <p:cNvPr id="26" name="TextBox 25"/>
          <p:cNvSpPr txBox="1"/>
          <p:nvPr/>
        </p:nvSpPr>
        <p:spPr>
          <a:xfrm>
            <a:off x="8742020" y="1608714"/>
            <a:ext cx="1657692" cy="1035255"/>
          </a:xfrm>
          <a:prstGeom prst="rect">
            <a:avLst/>
          </a:prstGeom>
          <a:noFill/>
          <a:ln>
            <a:noFill/>
          </a:ln>
        </p:spPr>
        <p:txBody>
          <a:bodyPr wrap="square" lIns="44776" tIns="22388" rIns="44776" bIns="22388" rtlCol="0" anchor="ctr">
            <a:noAutofit/>
          </a:bodyPr>
          <a:lstStyle/>
          <a:p>
            <a:pPr fontAlgn="ctr">
              <a:lnSpc>
                <a:spcPct val="85000"/>
              </a:lnSpc>
              <a:spcAft>
                <a:spcPts val="373"/>
              </a:spcAft>
              <a:buClr>
                <a:srgbClr val="FFE600"/>
              </a:buClr>
              <a:buSzPct val="70000"/>
              <a:defRPr/>
            </a:pPr>
            <a:r>
              <a:rPr lang="en-US" sz="1200" b="1" dirty="0">
                <a:solidFill>
                  <a:srgbClr val="000000"/>
                </a:solidFill>
                <a:latin typeface="Arial" panose="020B0604020202020204" pitchFamily="34" charset="0"/>
              </a:rPr>
              <a:t>Understand </a:t>
            </a:r>
          </a:p>
          <a:p>
            <a:pPr>
              <a:lnSpc>
                <a:spcPct val="85000"/>
              </a:lnSpc>
              <a:spcAft>
                <a:spcPts val="373"/>
              </a:spcAft>
              <a:buClr>
                <a:srgbClr val="FFE600"/>
              </a:buClr>
              <a:buSzPct val="70000"/>
              <a:defRPr/>
            </a:pPr>
            <a:r>
              <a:rPr lang="en-US" sz="1200" dirty="0">
                <a:solidFill>
                  <a:srgbClr val="000000"/>
                </a:solidFill>
                <a:latin typeface="EYInterstate" panose="02000503020000020004" pitchFamily="2" charset="0"/>
              </a:rPr>
              <a:t>Understanding and analyzing the various incentives offered by the State and Central Government</a:t>
            </a:r>
          </a:p>
        </p:txBody>
      </p:sp>
      <p:sp>
        <p:nvSpPr>
          <p:cNvPr id="27" name="TextBox 26"/>
          <p:cNvSpPr txBox="1"/>
          <p:nvPr/>
        </p:nvSpPr>
        <p:spPr>
          <a:xfrm>
            <a:off x="8380069" y="2906695"/>
            <a:ext cx="1749931" cy="908198"/>
          </a:xfrm>
          <a:prstGeom prst="rect">
            <a:avLst/>
          </a:prstGeom>
          <a:noFill/>
          <a:ln>
            <a:noFill/>
          </a:ln>
        </p:spPr>
        <p:txBody>
          <a:bodyPr wrap="square" lIns="44776" tIns="22388" rIns="44776" bIns="22388" rtlCol="0" anchor="ctr">
            <a:noAutofit/>
          </a:bodyPr>
          <a:lstStyle/>
          <a:p>
            <a:pPr>
              <a:lnSpc>
                <a:spcPct val="85000"/>
              </a:lnSpc>
              <a:spcAft>
                <a:spcPts val="373"/>
              </a:spcAft>
              <a:buClr>
                <a:srgbClr val="FFE600"/>
              </a:buClr>
              <a:buSzPct val="70000"/>
              <a:defRPr/>
            </a:pPr>
            <a:r>
              <a:rPr lang="en-US" sz="1200" b="1" dirty="0">
                <a:solidFill>
                  <a:srgbClr val="000000"/>
                </a:solidFill>
                <a:latin typeface="Arial" panose="020B0604020202020204" pitchFamily="34" charset="0"/>
              </a:rPr>
              <a:t>Evaluate</a:t>
            </a:r>
          </a:p>
          <a:p>
            <a:pPr>
              <a:lnSpc>
                <a:spcPct val="85000"/>
              </a:lnSpc>
              <a:spcAft>
                <a:spcPts val="373"/>
              </a:spcAft>
              <a:buClr>
                <a:srgbClr val="FFE600"/>
              </a:buClr>
              <a:buSzPct val="70000"/>
              <a:defRPr/>
            </a:pPr>
            <a:r>
              <a:rPr lang="en-US" sz="1200" dirty="0">
                <a:solidFill>
                  <a:srgbClr val="000000"/>
                </a:solidFill>
                <a:latin typeface="EYInterstate" panose="02000503020000020004" pitchFamily="2" charset="0"/>
              </a:rPr>
              <a:t>Evaluate the nature and quantum of incentives available to the client</a:t>
            </a:r>
          </a:p>
        </p:txBody>
      </p:sp>
      <p:sp>
        <p:nvSpPr>
          <p:cNvPr id="34" name="TextBox 33"/>
          <p:cNvSpPr txBox="1"/>
          <p:nvPr/>
        </p:nvSpPr>
        <p:spPr>
          <a:xfrm>
            <a:off x="1760420" y="1539331"/>
            <a:ext cx="1382077" cy="1205972"/>
          </a:xfrm>
          <a:prstGeom prst="rect">
            <a:avLst/>
          </a:prstGeom>
          <a:noFill/>
          <a:ln>
            <a:noFill/>
          </a:ln>
        </p:spPr>
        <p:txBody>
          <a:bodyPr wrap="square" lIns="44776" tIns="22388" rIns="44776" bIns="22388" rtlCol="0" anchor="ctr">
            <a:noAutofit/>
          </a:bodyPr>
          <a:lstStyle/>
          <a:p>
            <a:pPr algn="r">
              <a:spcAft>
                <a:spcPts val="150"/>
              </a:spcAft>
              <a:buClr>
                <a:srgbClr val="FFE600"/>
              </a:buClr>
              <a:buSzPct val="70000"/>
              <a:defRPr/>
            </a:pPr>
            <a:r>
              <a:rPr lang="en-US" sz="1200" b="1" dirty="0">
                <a:solidFill>
                  <a:srgbClr val="000000"/>
                </a:solidFill>
                <a:latin typeface="Arial" panose="020B0604020202020204" pitchFamily="34" charset="0"/>
              </a:rPr>
              <a:t>Ensure </a:t>
            </a:r>
          </a:p>
          <a:p>
            <a:pPr algn="r">
              <a:spcAft>
                <a:spcPts val="150"/>
              </a:spcAft>
              <a:buClr>
                <a:srgbClr val="FFE600"/>
              </a:buClr>
              <a:buSzPct val="70000"/>
              <a:defRPr/>
            </a:pPr>
            <a:r>
              <a:rPr lang="en-US" sz="1200" dirty="0">
                <a:solidFill>
                  <a:srgbClr val="000000"/>
                </a:solidFill>
                <a:latin typeface="Arial" panose="020B0604020202020204" pitchFamily="34" charset="0"/>
              </a:rPr>
              <a:t>Ensure completion of annual compliances for the incentives availed</a:t>
            </a:r>
          </a:p>
        </p:txBody>
      </p:sp>
      <p:sp>
        <p:nvSpPr>
          <p:cNvPr id="35" name="TextBox 34"/>
          <p:cNvSpPr txBox="1"/>
          <p:nvPr/>
        </p:nvSpPr>
        <p:spPr>
          <a:xfrm>
            <a:off x="8786799" y="4056057"/>
            <a:ext cx="1591762" cy="730549"/>
          </a:xfrm>
          <a:prstGeom prst="rect">
            <a:avLst/>
          </a:prstGeom>
          <a:noFill/>
          <a:ln>
            <a:noFill/>
          </a:ln>
        </p:spPr>
        <p:txBody>
          <a:bodyPr wrap="square" lIns="44776" tIns="22388" rIns="44776" bIns="22388" rtlCol="0" anchor="ctr">
            <a:noAutofit/>
          </a:bodyPr>
          <a:lstStyle/>
          <a:p>
            <a:pPr>
              <a:lnSpc>
                <a:spcPct val="85000"/>
              </a:lnSpc>
              <a:spcAft>
                <a:spcPts val="373"/>
              </a:spcAft>
              <a:buClr>
                <a:srgbClr val="FFE600"/>
              </a:buClr>
              <a:buSzPct val="70000"/>
              <a:defRPr/>
            </a:pPr>
            <a:r>
              <a:rPr lang="en-US" sz="1200" b="1" dirty="0">
                <a:solidFill>
                  <a:srgbClr val="000000"/>
                </a:solidFill>
                <a:latin typeface="Arial" panose="020B0604020202020204" pitchFamily="34" charset="0"/>
              </a:rPr>
              <a:t>Advise </a:t>
            </a:r>
          </a:p>
          <a:p>
            <a:pPr>
              <a:lnSpc>
                <a:spcPct val="85000"/>
              </a:lnSpc>
              <a:spcAft>
                <a:spcPts val="373"/>
              </a:spcAft>
              <a:buClr>
                <a:srgbClr val="FFE600"/>
              </a:buClr>
              <a:buSzPct val="70000"/>
              <a:defRPr/>
            </a:pPr>
            <a:r>
              <a:rPr lang="en-US" sz="1200" dirty="0">
                <a:solidFill>
                  <a:srgbClr val="000000"/>
                </a:solidFill>
                <a:latin typeface="EYInterstate" panose="02000503020000020004" pitchFamily="2" charset="0"/>
              </a:rPr>
              <a:t>Advise to ensure maximum incentives can be availed</a:t>
            </a:r>
          </a:p>
        </p:txBody>
      </p:sp>
      <p:grpSp>
        <p:nvGrpSpPr>
          <p:cNvPr id="3" name="Group 2"/>
          <p:cNvGrpSpPr/>
          <p:nvPr/>
        </p:nvGrpSpPr>
        <p:grpSpPr>
          <a:xfrm>
            <a:off x="4777242" y="1816316"/>
            <a:ext cx="2234544" cy="2970289"/>
            <a:chOff x="4070976" y="2488207"/>
            <a:chExt cx="2980944" cy="2939211"/>
          </a:xfrm>
        </p:grpSpPr>
        <p:sp>
          <p:nvSpPr>
            <p:cNvPr id="70" name="object 62"/>
            <p:cNvSpPr/>
            <p:nvPr/>
          </p:nvSpPr>
          <p:spPr>
            <a:xfrm rot="5400000">
              <a:off x="4091842" y="2467341"/>
              <a:ext cx="2939211" cy="2980944"/>
            </a:xfrm>
            <a:prstGeom prst="ellipse">
              <a:avLst/>
            </a:prstGeom>
            <a:solidFill>
              <a:schemeClr val="tx2">
                <a:lumMod val="95000"/>
              </a:schemeClr>
            </a:solidFill>
            <a:ln w="76200">
              <a:solidFill>
                <a:srgbClr val="414042"/>
              </a:solidFill>
            </a:ln>
          </p:spPr>
          <p:txBody>
            <a:bodyPr wrap="square" lIns="0" tIns="0" rIns="0" bIns="0" rtlCol="0"/>
            <a:lstStyle/>
            <a:p>
              <a:endParaRPr sz="1119" dirty="0">
                <a:solidFill>
                  <a:srgbClr val="000000"/>
                </a:solidFill>
                <a:latin typeface="Calibri"/>
              </a:endParaRPr>
            </a:p>
          </p:txBody>
        </p:sp>
        <p:sp>
          <p:nvSpPr>
            <p:cNvPr id="71" name="object 63"/>
            <p:cNvSpPr/>
            <p:nvPr/>
          </p:nvSpPr>
          <p:spPr>
            <a:xfrm rot="5400000">
              <a:off x="4238528" y="2621964"/>
              <a:ext cx="2636350" cy="2674302"/>
            </a:xfrm>
            <a:prstGeom prst="ellipse">
              <a:avLst/>
            </a:prstGeom>
            <a:solidFill>
              <a:schemeClr val="tx2">
                <a:lumMod val="95000"/>
              </a:schemeClr>
            </a:solidFill>
            <a:ln>
              <a:solidFill>
                <a:srgbClr val="414042"/>
              </a:solidFill>
            </a:ln>
          </p:spPr>
          <p:txBody>
            <a:bodyPr wrap="square" lIns="0" tIns="0" rIns="0" bIns="0" rtlCol="0"/>
            <a:lstStyle/>
            <a:p>
              <a:endParaRPr sz="1119" dirty="0">
                <a:solidFill>
                  <a:srgbClr val="000000"/>
                </a:solidFill>
                <a:latin typeface="Calibri"/>
              </a:endParaRPr>
            </a:p>
          </p:txBody>
        </p:sp>
        <p:sp>
          <p:nvSpPr>
            <p:cNvPr id="72" name="object 64"/>
            <p:cNvSpPr/>
            <p:nvPr/>
          </p:nvSpPr>
          <p:spPr>
            <a:xfrm rot="5400000">
              <a:off x="6787175" y="3587293"/>
              <a:ext cx="82101" cy="95091"/>
            </a:xfrm>
            <a:prstGeom prst="ellipse">
              <a:avLst/>
            </a:prstGeom>
            <a:solidFill>
              <a:schemeClr val="tx2">
                <a:lumMod val="95000"/>
              </a:schemeClr>
            </a:solidFill>
            <a:ln>
              <a:solidFill>
                <a:schemeClr val="accent3"/>
              </a:solidFill>
            </a:ln>
          </p:spPr>
          <p:txBody>
            <a:bodyPr wrap="square" lIns="0" tIns="0" rIns="0" bIns="0" rtlCol="0"/>
            <a:lstStyle/>
            <a:p>
              <a:endParaRPr sz="1119" dirty="0">
                <a:solidFill>
                  <a:srgbClr val="000000"/>
                </a:solidFill>
                <a:latin typeface="Calibri"/>
              </a:endParaRPr>
            </a:p>
          </p:txBody>
        </p:sp>
        <p:sp>
          <p:nvSpPr>
            <p:cNvPr id="73" name="object 65"/>
            <p:cNvSpPr/>
            <p:nvPr/>
          </p:nvSpPr>
          <p:spPr>
            <a:xfrm rot="5400000">
              <a:off x="4254026" y="4407384"/>
              <a:ext cx="82101" cy="95091"/>
            </a:xfrm>
            <a:prstGeom prst="ellipse">
              <a:avLst/>
            </a:prstGeom>
            <a:solidFill>
              <a:schemeClr val="tx2">
                <a:lumMod val="95000"/>
              </a:schemeClr>
            </a:solidFill>
            <a:ln>
              <a:solidFill>
                <a:schemeClr val="accent3"/>
              </a:solidFill>
            </a:ln>
          </p:spPr>
          <p:txBody>
            <a:bodyPr wrap="square" lIns="0" tIns="0" rIns="0" bIns="0" rtlCol="0"/>
            <a:lstStyle/>
            <a:p>
              <a:endParaRPr sz="1119" dirty="0">
                <a:solidFill>
                  <a:srgbClr val="000000"/>
                </a:solidFill>
                <a:latin typeface="Calibri"/>
              </a:endParaRPr>
            </a:p>
          </p:txBody>
        </p:sp>
        <p:sp>
          <p:nvSpPr>
            <p:cNvPr id="74" name="object 66"/>
            <p:cNvSpPr/>
            <p:nvPr/>
          </p:nvSpPr>
          <p:spPr>
            <a:xfrm rot="5400000">
              <a:off x="4170009" y="4040378"/>
              <a:ext cx="82101" cy="95091"/>
            </a:xfrm>
            <a:prstGeom prst="ellipse">
              <a:avLst/>
            </a:prstGeom>
            <a:solidFill>
              <a:schemeClr val="tx2">
                <a:lumMod val="95000"/>
              </a:schemeClr>
            </a:solidFill>
            <a:ln>
              <a:solidFill>
                <a:schemeClr val="accent3"/>
              </a:solidFill>
            </a:ln>
          </p:spPr>
          <p:txBody>
            <a:bodyPr wrap="square" lIns="0" tIns="0" rIns="0" bIns="0" rtlCol="0"/>
            <a:lstStyle/>
            <a:p>
              <a:endParaRPr sz="1119" dirty="0">
                <a:solidFill>
                  <a:srgbClr val="000000"/>
                </a:solidFill>
                <a:latin typeface="Calibri"/>
              </a:endParaRPr>
            </a:p>
          </p:txBody>
        </p:sp>
        <p:sp>
          <p:nvSpPr>
            <p:cNvPr id="75" name="object 67"/>
            <p:cNvSpPr/>
            <p:nvPr/>
          </p:nvSpPr>
          <p:spPr>
            <a:xfrm rot="5400000">
              <a:off x="4206481" y="3570471"/>
              <a:ext cx="82101" cy="95091"/>
            </a:xfrm>
            <a:prstGeom prst="ellipse">
              <a:avLst/>
            </a:prstGeom>
            <a:solidFill>
              <a:schemeClr val="tx2">
                <a:lumMod val="95000"/>
              </a:schemeClr>
            </a:solidFill>
            <a:ln>
              <a:solidFill>
                <a:schemeClr val="accent3"/>
              </a:solidFill>
            </a:ln>
          </p:spPr>
          <p:txBody>
            <a:bodyPr wrap="square" lIns="0" tIns="0" rIns="0" bIns="0" rtlCol="0"/>
            <a:lstStyle/>
            <a:p>
              <a:endParaRPr sz="1119" dirty="0">
                <a:solidFill>
                  <a:srgbClr val="000000"/>
                </a:solidFill>
                <a:latin typeface="Calibri"/>
              </a:endParaRPr>
            </a:p>
          </p:txBody>
        </p:sp>
        <p:sp>
          <p:nvSpPr>
            <p:cNvPr id="76" name="object 68"/>
            <p:cNvSpPr/>
            <p:nvPr/>
          </p:nvSpPr>
          <p:spPr>
            <a:xfrm rot="5400000">
              <a:off x="6834721" y="4010031"/>
              <a:ext cx="82101" cy="95091"/>
            </a:xfrm>
            <a:prstGeom prst="ellipse">
              <a:avLst/>
            </a:prstGeom>
            <a:solidFill>
              <a:schemeClr val="tx2">
                <a:lumMod val="95000"/>
              </a:schemeClr>
            </a:solidFill>
            <a:ln>
              <a:solidFill>
                <a:schemeClr val="accent3"/>
              </a:solidFill>
            </a:ln>
          </p:spPr>
          <p:txBody>
            <a:bodyPr wrap="square" lIns="0" tIns="0" rIns="0" bIns="0" rtlCol="0"/>
            <a:lstStyle/>
            <a:p>
              <a:endParaRPr sz="1119" dirty="0">
                <a:solidFill>
                  <a:srgbClr val="000000"/>
                </a:solidFill>
                <a:latin typeface="Calibri"/>
              </a:endParaRPr>
            </a:p>
          </p:txBody>
        </p:sp>
      </p:grpSp>
      <p:sp>
        <p:nvSpPr>
          <p:cNvPr id="77" name="object 69"/>
          <p:cNvSpPr/>
          <p:nvPr/>
        </p:nvSpPr>
        <p:spPr>
          <a:xfrm rot="5400000">
            <a:off x="6774153" y="3249760"/>
            <a:ext cx="61544" cy="71281"/>
          </a:xfrm>
          <a:prstGeom prst="ellipse">
            <a:avLst/>
          </a:prstGeom>
          <a:solidFill>
            <a:schemeClr val="tx2">
              <a:lumMod val="95000"/>
            </a:schemeClr>
          </a:solidFill>
          <a:ln>
            <a:solidFill>
              <a:schemeClr val="accent3"/>
            </a:solidFill>
          </a:ln>
        </p:spPr>
        <p:txBody>
          <a:bodyPr wrap="square" lIns="0" tIns="0" rIns="0" bIns="0" rtlCol="0"/>
          <a:lstStyle/>
          <a:p>
            <a:endParaRPr sz="1119" dirty="0">
              <a:solidFill>
                <a:srgbClr val="000000"/>
              </a:solidFill>
              <a:latin typeface="Calibri"/>
            </a:endParaRPr>
          </a:p>
        </p:txBody>
      </p:sp>
      <p:sp>
        <p:nvSpPr>
          <p:cNvPr id="57" name="Rectangle 56"/>
          <p:cNvSpPr/>
          <p:nvPr/>
        </p:nvSpPr>
        <p:spPr>
          <a:xfrm>
            <a:off x="7988644" y="4114205"/>
            <a:ext cx="697039" cy="672401"/>
          </a:xfrm>
          <a:prstGeom prst="rect">
            <a:avLst/>
          </a:prstGeom>
          <a:solidFill>
            <a:schemeClr val="tx2"/>
          </a:solidFill>
          <a:ln w="95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IN" sz="747" dirty="0">
              <a:solidFill>
                <a:srgbClr val="000000"/>
              </a:solidFill>
              <a:latin typeface="Arial"/>
            </a:endParaRPr>
          </a:p>
        </p:txBody>
      </p:sp>
      <p:grpSp>
        <p:nvGrpSpPr>
          <p:cNvPr id="78" name="Group 77"/>
          <p:cNvGrpSpPr>
            <a:grpSpLocks noChangeAspect="1"/>
          </p:cNvGrpSpPr>
          <p:nvPr/>
        </p:nvGrpSpPr>
        <p:grpSpPr bwMode="auto">
          <a:xfrm>
            <a:off x="5220095" y="2795315"/>
            <a:ext cx="1377396" cy="878681"/>
            <a:chOff x="575" y="1697"/>
            <a:chExt cx="812" cy="518"/>
          </a:xfrm>
        </p:grpSpPr>
        <p:sp>
          <p:nvSpPr>
            <p:cNvPr id="79" name="AutoShape 4"/>
            <p:cNvSpPr>
              <a:spLocks noChangeAspect="1" noChangeArrowheads="1" noTextEdit="1"/>
            </p:cNvSpPr>
            <p:nvPr/>
          </p:nvSpPr>
          <p:spPr bwMode="auto">
            <a:xfrm>
              <a:off x="575" y="1697"/>
              <a:ext cx="812"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44" tIns="34272" rIns="68544" bIns="34272"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IN" sz="1349" dirty="0">
                <a:solidFill>
                  <a:srgbClr val="000000"/>
                </a:solidFill>
                <a:latin typeface="Arial"/>
              </a:endParaRPr>
            </a:p>
          </p:txBody>
        </p:sp>
        <p:sp>
          <p:nvSpPr>
            <p:cNvPr id="80" name="Freeform 79"/>
            <p:cNvSpPr>
              <a:spLocks/>
            </p:cNvSpPr>
            <p:nvPr/>
          </p:nvSpPr>
          <p:spPr bwMode="auto">
            <a:xfrm>
              <a:off x="787" y="1965"/>
              <a:ext cx="388" cy="250"/>
            </a:xfrm>
            <a:custGeom>
              <a:avLst/>
              <a:gdLst>
                <a:gd name="T0" fmla="*/ 0 w 2330"/>
                <a:gd name="T1" fmla="*/ 662 h 1499"/>
                <a:gd name="T2" fmla="*/ 9 w 2330"/>
                <a:gd name="T3" fmla="*/ 505 h 1499"/>
                <a:gd name="T4" fmla="*/ 30 w 2330"/>
                <a:gd name="T5" fmla="*/ 400 h 1499"/>
                <a:gd name="T6" fmla="*/ 69 w 2330"/>
                <a:gd name="T7" fmla="*/ 297 h 1499"/>
                <a:gd name="T8" fmla="*/ 129 w 2330"/>
                <a:gd name="T9" fmla="*/ 210 h 1499"/>
                <a:gd name="T10" fmla="*/ 207 w 2330"/>
                <a:gd name="T11" fmla="*/ 140 h 1499"/>
                <a:gd name="T12" fmla="*/ 280 w 2330"/>
                <a:gd name="T13" fmla="*/ 96 h 1499"/>
                <a:gd name="T14" fmla="*/ 428 w 2330"/>
                <a:gd name="T15" fmla="*/ 39 h 1499"/>
                <a:gd name="T16" fmla="*/ 582 w 2330"/>
                <a:gd name="T17" fmla="*/ 3 h 1499"/>
                <a:gd name="T18" fmla="*/ 631 w 2330"/>
                <a:gd name="T19" fmla="*/ 2 h 1499"/>
                <a:gd name="T20" fmla="*/ 692 w 2330"/>
                <a:gd name="T21" fmla="*/ 22 h 1499"/>
                <a:gd name="T22" fmla="*/ 760 w 2330"/>
                <a:gd name="T23" fmla="*/ 65 h 1499"/>
                <a:gd name="T24" fmla="*/ 873 w 2330"/>
                <a:gd name="T25" fmla="*/ 119 h 1499"/>
                <a:gd name="T26" fmla="*/ 987 w 2330"/>
                <a:gd name="T27" fmla="*/ 155 h 1499"/>
                <a:gd name="T28" fmla="*/ 1105 w 2330"/>
                <a:gd name="T29" fmla="*/ 173 h 1499"/>
                <a:gd name="T30" fmla="*/ 1221 w 2330"/>
                <a:gd name="T31" fmla="*/ 173 h 1499"/>
                <a:gd name="T32" fmla="*/ 1339 w 2330"/>
                <a:gd name="T33" fmla="*/ 156 h 1499"/>
                <a:gd name="T34" fmla="*/ 1453 w 2330"/>
                <a:gd name="T35" fmla="*/ 120 h 1499"/>
                <a:gd name="T36" fmla="*/ 1565 w 2330"/>
                <a:gd name="T37" fmla="*/ 67 h 1499"/>
                <a:gd name="T38" fmla="*/ 1634 w 2330"/>
                <a:gd name="T39" fmla="*/ 23 h 1499"/>
                <a:gd name="T40" fmla="*/ 1695 w 2330"/>
                <a:gd name="T41" fmla="*/ 2 h 1499"/>
                <a:gd name="T42" fmla="*/ 1744 w 2330"/>
                <a:gd name="T43" fmla="*/ 3 h 1499"/>
                <a:gd name="T44" fmla="*/ 1876 w 2330"/>
                <a:gd name="T45" fmla="*/ 31 h 1499"/>
                <a:gd name="T46" fmla="*/ 2004 w 2330"/>
                <a:gd name="T47" fmla="*/ 74 h 1499"/>
                <a:gd name="T48" fmla="*/ 2062 w 2330"/>
                <a:gd name="T49" fmla="*/ 102 h 1499"/>
                <a:gd name="T50" fmla="*/ 2128 w 2330"/>
                <a:gd name="T51" fmla="*/ 144 h 1499"/>
                <a:gd name="T52" fmla="*/ 2185 w 2330"/>
                <a:gd name="T53" fmla="*/ 193 h 1499"/>
                <a:gd name="T54" fmla="*/ 2231 w 2330"/>
                <a:gd name="T55" fmla="*/ 249 h 1499"/>
                <a:gd name="T56" fmla="*/ 2267 w 2330"/>
                <a:gd name="T57" fmla="*/ 313 h 1499"/>
                <a:gd name="T58" fmla="*/ 2299 w 2330"/>
                <a:gd name="T59" fmla="*/ 398 h 1499"/>
                <a:gd name="T60" fmla="*/ 2325 w 2330"/>
                <a:gd name="T61" fmla="*/ 555 h 1499"/>
                <a:gd name="T62" fmla="*/ 2330 w 2330"/>
                <a:gd name="T63" fmla="*/ 763 h 1499"/>
                <a:gd name="T64" fmla="*/ 2317 w 2330"/>
                <a:gd name="T65" fmla="*/ 1004 h 1499"/>
                <a:gd name="T66" fmla="*/ 2302 w 2330"/>
                <a:gd name="T67" fmla="*/ 1108 h 1499"/>
                <a:gd name="T68" fmla="*/ 2260 w 2330"/>
                <a:gd name="T69" fmla="*/ 1270 h 1499"/>
                <a:gd name="T70" fmla="*/ 2231 w 2330"/>
                <a:gd name="T71" fmla="*/ 1327 h 1499"/>
                <a:gd name="T72" fmla="*/ 2194 w 2330"/>
                <a:gd name="T73" fmla="*/ 1372 h 1499"/>
                <a:gd name="T74" fmla="*/ 2146 w 2330"/>
                <a:gd name="T75" fmla="*/ 1405 h 1499"/>
                <a:gd name="T76" fmla="*/ 2086 w 2330"/>
                <a:gd name="T77" fmla="*/ 1430 h 1499"/>
                <a:gd name="T78" fmla="*/ 1965 w 2330"/>
                <a:gd name="T79" fmla="*/ 1454 h 1499"/>
                <a:gd name="T80" fmla="*/ 1720 w 2330"/>
                <a:gd name="T81" fmla="*/ 1478 h 1499"/>
                <a:gd name="T82" fmla="*/ 1329 w 2330"/>
                <a:gd name="T83" fmla="*/ 1498 h 1499"/>
                <a:gd name="T84" fmla="*/ 937 w 2330"/>
                <a:gd name="T85" fmla="*/ 1496 h 1499"/>
                <a:gd name="T86" fmla="*/ 545 w 2330"/>
                <a:gd name="T87" fmla="*/ 1473 h 1499"/>
                <a:gd name="T88" fmla="*/ 316 w 2330"/>
                <a:gd name="T89" fmla="*/ 1449 h 1499"/>
                <a:gd name="T90" fmla="*/ 206 w 2330"/>
                <a:gd name="T91" fmla="*/ 1415 h 1499"/>
                <a:gd name="T92" fmla="*/ 125 w 2330"/>
                <a:gd name="T93" fmla="*/ 1354 h 1499"/>
                <a:gd name="T94" fmla="*/ 69 w 2330"/>
                <a:gd name="T95" fmla="*/ 1265 h 1499"/>
                <a:gd name="T96" fmla="*/ 42 w 2330"/>
                <a:gd name="T97" fmla="*/ 1181 h 1499"/>
                <a:gd name="T98" fmla="*/ 7 w 2330"/>
                <a:gd name="T99" fmla="*/ 962 h 1499"/>
                <a:gd name="T100" fmla="*/ 1 w 2330"/>
                <a:gd name="T101" fmla="*/ 738 h 1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30" h="1499">
                  <a:moveTo>
                    <a:pt x="1" y="738"/>
                  </a:moveTo>
                  <a:lnTo>
                    <a:pt x="1" y="738"/>
                  </a:lnTo>
                  <a:lnTo>
                    <a:pt x="0" y="700"/>
                  </a:lnTo>
                  <a:lnTo>
                    <a:pt x="0" y="662"/>
                  </a:lnTo>
                  <a:lnTo>
                    <a:pt x="0" y="622"/>
                  </a:lnTo>
                  <a:lnTo>
                    <a:pt x="2" y="583"/>
                  </a:lnTo>
                  <a:lnTo>
                    <a:pt x="5" y="544"/>
                  </a:lnTo>
                  <a:lnTo>
                    <a:pt x="9" y="505"/>
                  </a:lnTo>
                  <a:lnTo>
                    <a:pt x="15" y="466"/>
                  </a:lnTo>
                  <a:lnTo>
                    <a:pt x="23" y="427"/>
                  </a:lnTo>
                  <a:lnTo>
                    <a:pt x="23" y="427"/>
                  </a:lnTo>
                  <a:lnTo>
                    <a:pt x="30" y="400"/>
                  </a:lnTo>
                  <a:lnTo>
                    <a:pt x="37" y="372"/>
                  </a:lnTo>
                  <a:lnTo>
                    <a:pt x="47" y="346"/>
                  </a:lnTo>
                  <a:lnTo>
                    <a:pt x="58" y="321"/>
                  </a:lnTo>
                  <a:lnTo>
                    <a:pt x="69" y="297"/>
                  </a:lnTo>
                  <a:lnTo>
                    <a:pt x="82" y="275"/>
                  </a:lnTo>
                  <a:lnTo>
                    <a:pt x="96" y="252"/>
                  </a:lnTo>
                  <a:lnTo>
                    <a:pt x="111" y="231"/>
                  </a:lnTo>
                  <a:lnTo>
                    <a:pt x="129" y="210"/>
                  </a:lnTo>
                  <a:lnTo>
                    <a:pt x="146" y="191"/>
                  </a:lnTo>
                  <a:lnTo>
                    <a:pt x="166" y="173"/>
                  </a:lnTo>
                  <a:lnTo>
                    <a:pt x="185" y="156"/>
                  </a:lnTo>
                  <a:lnTo>
                    <a:pt x="207" y="140"/>
                  </a:lnTo>
                  <a:lnTo>
                    <a:pt x="230" y="123"/>
                  </a:lnTo>
                  <a:lnTo>
                    <a:pt x="255" y="109"/>
                  </a:lnTo>
                  <a:lnTo>
                    <a:pt x="280" y="96"/>
                  </a:lnTo>
                  <a:lnTo>
                    <a:pt x="280" y="96"/>
                  </a:lnTo>
                  <a:lnTo>
                    <a:pt x="316" y="79"/>
                  </a:lnTo>
                  <a:lnTo>
                    <a:pt x="353" y="64"/>
                  </a:lnTo>
                  <a:lnTo>
                    <a:pt x="390" y="50"/>
                  </a:lnTo>
                  <a:lnTo>
                    <a:pt x="428" y="39"/>
                  </a:lnTo>
                  <a:lnTo>
                    <a:pt x="466" y="28"/>
                  </a:lnTo>
                  <a:lnTo>
                    <a:pt x="504" y="18"/>
                  </a:lnTo>
                  <a:lnTo>
                    <a:pt x="543" y="10"/>
                  </a:lnTo>
                  <a:lnTo>
                    <a:pt x="582" y="3"/>
                  </a:lnTo>
                  <a:lnTo>
                    <a:pt x="582" y="3"/>
                  </a:lnTo>
                  <a:lnTo>
                    <a:pt x="599" y="0"/>
                  </a:lnTo>
                  <a:lnTo>
                    <a:pt x="616" y="0"/>
                  </a:lnTo>
                  <a:lnTo>
                    <a:pt x="631" y="2"/>
                  </a:lnTo>
                  <a:lnTo>
                    <a:pt x="646" y="4"/>
                  </a:lnTo>
                  <a:lnTo>
                    <a:pt x="661" y="8"/>
                  </a:lnTo>
                  <a:lnTo>
                    <a:pt x="677" y="15"/>
                  </a:lnTo>
                  <a:lnTo>
                    <a:pt x="692" y="22"/>
                  </a:lnTo>
                  <a:lnTo>
                    <a:pt x="707" y="31"/>
                  </a:lnTo>
                  <a:lnTo>
                    <a:pt x="707" y="31"/>
                  </a:lnTo>
                  <a:lnTo>
                    <a:pt x="733" y="48"/>
                  </a:lnTo>
                  <a:lnTo>
                    <a:pt x="760" y="65"/>
                  </a:lnTo>
                  <a:lnTo>
                    <a:pt x="789" y="80"/>
                  </a:lnTo>
                  <a:lnTo>
                    <a:pt x="816" y="94"/>
                  </a:lnTo>
                  <a:lnTo>
                    <a:pt x="844" y="107"/>
                  </a:lnTo>
                  <a:lnTo>
                    <a:pt x="873" y="119"/>
                  </a:lnTo>
                  <a:lnTo>
                    <a:pt x="901" y="130"/>
                  </a:lnTo>
                  <a:lnTo>
                    <a:pt x="929" y="140"/>
                  </a:lnTo>
                  <a:lnTo>
                    <a:pt x="959" y="147"/>
                  </a:lnTo>
                  <a:lnTo>
                    <a:pt x="987" y="155"/>
                  </a:lnTo>
                  <a:lnTo>
                    <a:pt x="1016" y="161"/>
                  </a:lnTo>
                  <a:lnTo>
                    <a:pt x="1046" y="167"/>
                  </a:lnTo>
                  <a:lnTo>
                    <a:pt x="1075" y="170"/>
                  </a:lnTo>
                  <a:lnTo>
                    <a:pt x="1105" y="173"/>
                  </a:lnTo>
                  <a:lnTo>
                    <a:pt x="1134" y="174"/>
                  </a:lnTo>
                  <a:lnTo>
                    <a:pt x="1163" y="176"/>
                  </a:lnTo>
                  <a:lnTo>
                    <a:pt x="1192" y="176"/>
                  </a:lnTo>
                  <a:lnTo>
                    <a:pt x="1221" y="173"/>
                  </a:lnTo>
                  <a:lnTo>
                    <a:pt x="1251" y="171"/>
                  </a:lnTo>
                  <a:lnTo>
                    <a:pt x="1280" y="167"/>
                  </a:lnTo>
                  <a:lnTo>
                    <a:pt x="1309" y="161"/>
                  </a:lnTo>
                  <a:lnTo>
                    <a:pt x="1339" y="156"/>
                  </a:lnTo>
                  <a:lnTo>
                    <a:pt x="1367" y="148"/>
                  </a:lnTo>
                  <a:lnTo>
                    <a:pt x="1397" y="140"/>
                  </a:lnTo>
                  <a:lnTo>
                    <a:pt x="1425" y="131"/>
                  </a:lnTo>
                  <a:lnTo>
                    <a:pt x="1453" y="120"/>
                  </a:lnTo>
                  <a:lnTo>
                    <a:pt x="1482" y="108"/>
                  </a:lnTo>
                  <a:lnTo>
                    <a:pt x="1510" y="95"/>
                  </a:lnTo>
                  <a:lnTo>
                    <a:pt x="1538" y="81"/>
                  </a:lnTo>
                  <a:lnTo>
                    <a:pt x="1565" y="67"/>
                  </a:lnTo>
                  <a:lnTo>
                    <a:pt x="1593" y="50"/>
                  </a:lnTo>
                  <a:lnTo>
                    <a:pt x="1620" y="33"/>
                  </a:lnTo>
                  <a:lnTo>
                    <a:pt x="1620" y="33"/>
                  </a:lnTo>
                  <a:lnTo>
                    <a:pt x="1634" y="23"/>
                  </a:lnTo>
                  <a:lnTo>
                    <a:pt x="1649" y="16"/>
                  </a:lnTo>
                  <a:lnTo>
                    <a:pt x="1664" y="9"/>
                  </a:lnTo>
                  <a:lnTo>
                    <a:pt x="1679" y="5"/>
                  </a:lnTo>
                  <a:lnTo>
                    <a:pt x="1695" y="2"/>
                  </a:lnTo>
                  <a:lnTo>
                    <a:pt x="1710" y="0"/>
                  </a:lnTo>
                  <a:lnTo>
                    <a:pt x="1727" y="0"/>
                  </a:lnTo>
                  <a:lnTo>
                    <a:pt x="1744" y="3"/>
                  </a:lnTo>
                  <a:lnTo>
                    <a:pt x="1744" y="3"/>
                  </a:lnTo>
                  <a:lnTo>
                    <a:pt x="1777" y="8"/>
                  </a:lnTo>
                  <a:lnTo>
                    <a:pt x="1810" y="15"/>
                  </a:lnTo>
                  <a:lnTo>
                    <a:pt x="1843" y="23"/>
                  </a:lnTo>
                  <a:lnTo>
                    <a:pt x="1876" y="31"/>
                  </a:lnTo>
                  <a:lnTo>
                    <a:pt x="1908" y="41"/>
                  </a:lnTo>
                  <a:lnTo>
                    <a:pt x="1940" y="52"/>
                  </a:lnTo>
                  <a:lnTo>
                    <a:pt x="1972" y="62"/>
                  </a:lnTo>
                  <a:lnTo>
                    <a:pt x="2004" y="74"/>
                  </a:lnTo>
                  <a:lnTo>
                    <a:pt x="2004" y="74"/>
                  </a:lnTo>
                  <a:lnTo>
                    <a:pt x="2024" y="83"/>
                  </a:lnTo>
                  <a:lnTo>
                    <a:pt x="2044" y="92"/>
                  </a:lnTo>
                  <a:lnTo>
                    <a:pt x="2062" y="102"/>
                  </a:lnTo>
                  <a:lnTo>
                    <a:pt x="2079" y="111"/>
                  </a:lnTo>
                  <a:lnTo>
                    <a:pt x="2097" y="121"/>
                  </a:lnTo>
                  <a:lnTo>
                    <a:pt x="2113" y="132"/>
                  </a:lnTo>
                  <a:lnTo>
                    <a:pt x="2128" y="144"/>
                  </a:lnTo>
                  <a:lnTo>
                    <a:pt x="2144" y="156"/>
                  </a:lnTo>
                  <a:lnTo>
                    <a:pt x="2158" y="168"/>
                  </a:lnTo>
                  <a:lnTo>
                    <a:pt x="2172" y="180"/>
                  </a:lnTo>
                  <a:lnTo>
                    <a:pt x="2185" y="193"/>
                  </a:lnTo>
                  <a:lnTo>
                    <a:pt x="2197" y="207"/>
                  </a:lnTo>
                  <a:lnTo>
                    <a:pt x="2209" y="220"/>
                  </a:lnTo>
                  <a:lnTo>
                    <a:pt x="2221" y="235"/>
                  </a:lnTo>
                  <a:lnTo>
                    <a:pt x="2231" y="249"/>
                  </a:lnTo>
                  <a:lnTo>
                    <a:pt x="2241" y="265"/>
                  </a:lnTo>
                  <a:lnTo>
                    <a:pt x="2250" y="280"/>
                  </a:lnTo>
                  <a:lnTo>
                    <a:pt x="2259" y="296"/>
                  </a:lnTo>
                  <a:lnTo>
                    <a:pt x="2267" y="313"/>
                  </a:lnTo>
                  <a:lnTo>
                    <a:pt x="2274" y="329"/>
                  </a:lnTo>
                  <a:lnTo>
                    <a:pt x="2282" y="346"/>
                  </a:lnTo>
                  <a:lnTo>
                    <a:pt x="2289" y="364"/>
                  </a:lnTo>
                  <a:lnTo>
                    <a:pt x="2299" y="398"/>
                  </a:lnTo>
                  <a:lnTo>
                    <a:pt x="2308" y="437"/>
                  </a:lnTo>
                  <a:lnTo>
                    <a:pt x="2316" y="475"/>
                  </a:lnTo>
                  <a:lnTo>
                    <a:pt x="2321" y="514"/>
                  </a:lnTo>
                  <a:lnTo>
                    <a:pt x="2325" y="555"/>
                  </a:lnTo>
                  <a:lnTo>
                    <a:pt x="2325" y="555"/>
                  </a:lnTo>
                  <a:lnTo>
                    <a:pt x="2328" y="625"/>
                  </a:lnTo>
                  <a:lnTo>
                    <a:pt x="2330" y="693"/>
                  </a:lnTo>
                  <a:lnTo>
                    <a:pt x="2330" y="763"/>
                  </a:lnTo>
                  <a:lnTo>
                    <a:pt x="2329" y="832"/>
                  </a:lnTo>
                  <a:lnTo>
                    <a:pt x="2327" y="901"/>
                  </a:lnTo>
                  <a:lnTo>
                    <a:pt x="2321" y="970"/>
                  </a:lnTo>
                  <a:lnTo>
                    <a:pt x="2317" y="1004"/>
                  </a:lnTo>
                  <a:lnTo>
                    <a:pt x="2313" y="1039"/>
                  </a:lnTo>
                  <a:lnTo>
                    <a:pt x="2308" y="1074"/>
                  </a:lnTo>
                  <a:lnTo>
                    <a:pt x="2302" y="1108"/>
                  </a:lnTo>
                  <a:lnTo>
                    <a:pt x="2302" y="1108"/>
                  </a:lnTo>
                  <a:lnTo>
                    <a:pt x="2293" y="1154"/>
                  </a:lnTo>
                  <a:lnTo>
                    <a:pt x="2283" y="1197"/>
                  </a:lnTo>
                  <a:lnTo>
                    <a:pt x="2272" y="1235"/>
                  </a:lnTo>
                  <a:lnTo>
                    <a:pt x="2260" y="1270"/>
                  </a:lnTo>
                  <a:lnTo>
                    <a:pt x="2254" y="1285"/>
                  </a:lnTo>
                  <a:lnTo>
                    <a:pt x="2247" y="1300"/>
                  </a:lnTo>
                  <a:lnTo>
                    <a:pt x="2240" y="1314"/>
                  </a:lnTo>
                  <a:lnTo>
                    <a:pt x="2231" y="1327"/>
                  </a:lnTo>
                  <a:lnTo>
                    <a:pt x="2223" y="1339"/>
                  </a:lnTo>
                  <a:lnTo>
                    <a:pt x="2213" y="1351"/>
                  </a:lnTo>
                  <a:lnTo>
                    <a:pt x="2205" y="1362"/>
                  </a:lnTo>
                  <a:lnTo>
                    <a:pt x="2194" y="1372"/>
                  </a:lnTo>
                  <a:lnTo>
                    <a:pt x="2183" y="1382"/>
                  </a:lnTo>
                  <a:lnTo>
                    <a:pt x="2172" y="1390"/>
                  </a:lnTo>
                  <a:lnTo>
                    <a:pt x="2159" y="1398"/>
                  </a:lnTo>
                  <a:lnTo>
                    <a:pt x="2146" y="1405"/>
                  </a:lnTo>
                  <a:lnTo>
                    <a:pt x="2133" y="1412"/>
                  </a:lnTo>
                  <a:lnTo>
                    <a:pt x="2118" y="1419"/>
                  </a:lnTo>
                  <a:lnTo>
                    <a:pt x="2102" y="1425"/>
                  </a:lnTo>
                  <a:lnTo>
                    <a:pt x="2086" y="1430"/>
                  </a:lnTo>
                  <a:lnTo>
                    <a:pt x="2069" y="1435"/>
                  </a:lnTo>
                  <a:lnTo>
                    <a:pt x="2050" y="1440"/>
                  </a:lnTo>
                  <a:lnTo>
                    <a:pt x="2010" y="1448"/>
                  </a:lnTo>
                  <a:lnTo>
                    <a:pt x="1965" y="1454"/>
                  </a:lnTo>
                  <a:lnTo>
                    <a:pt x="1916" y="1461"/>
                  </a:lnTo>
                  <a:lnTo>
                    <a:pt x="1916" y="1461"/>
                  </a:lnTo>
                  <a:lnTo>
                    <a:pt x="1818" y="1470"/>
                  </a:lnTo>
                  <a:lnTo>
                    <a:pt x="1720" y="1478"/>
                  </a:lnTo>
                  <a:lnTo>
                    <a:pt x="1622" y="1485"/>
                  </a:lnTo>
                  <a:lnTo>
                    <a:pt x="1525" y="1490"/>
                  </a:lnTo>
                  <a:lnTo>
                    <a:pt x="1427" y="1495"/>
                  </a:lnTo>
                  <a:lnTo>
                    <a:pt x="1329" y="1498"/>
                  </a:lnTo>
                  <a:lnTo>
                    <a:pt x="1231" y="1499"/>
                  </a:lnTo>
                  <a:lnTo>
                    <a:pt x="1133" y="1499"/>
                  </a:lnTo>
                  <a:lnTo>
                    <a:pt x="1035" y="1498"/>
                  </a:lnTo>
                  <a:lnTo>
                    <a:pt x="937" y="1496"/>
                  </a:lnTo>
                  <a:lnTo>
                    <a:pt x="839" y="1492"/>
                  </a:lnTo>
                  <a:lnTo>
                    <a:pt x="741" y="1487"/>
                  </a:lnTo>
                  <a:lnTo>
                    <a:pt x="643" y="1481"/>
                  </a:lnTo>
                  <a:lnTo>
                    <a:pt x="545" y="1473"/>
                  </a:lnTo>
                  <a:lnTo>
                    <a:pt x="447" y="1464"/>
                  </a:lnTo>
                  <a:lnTo>
                    <a:pt x="348" y="1453"/>
                  </a:lnTo>
                  <a:lnTo>
                    <a:pt x="348" y="1453"/>
                  </a:lnTo>
                  <a:lnTo>
                    <a:pt x="316" y="1449"/>
                  </a:lnTo>
                  <a:lnTo>
                    <a:pt x="286" y="1444"/>
                  </a:lnTo>
                  <a:lnTo>
                    <a:pt x="257" y="1436"/>
                  </a:lnTo>
                  <a:lnTo>
                    <a:pt x="231" y="1426"/>
                  </a:lnTo>
                  <a:lnTo>
                    <a:pt x="206" y="1415"/>
                  </a:lnTo>
                  <a:lnTo>
                    <a:pt x="183" y="1402"/>
                  </a:lnTo>
                  <a:lnTo>
                    <a:pt x="162" y="1388"/>
                  </a:lnTo>
                  <a:lnTo>
                    <a:pt x="143" y="1372"/>
                  </a:lnTo>
                  <a:lnTo>
                    <a:pt x="125" y="1354"/>
                  </a:lnTo>
                  <a:lnTo>
                    <a:pt x="109" y="1335"/>
                  </a:lnTo>
                  <a:lnTo>
                    <a:pt x="94" y="1313"/>
                  </a:lnTo>
                  <a:lnTo>
                    <a:pt x="81" y="1290"/>
                  </a:lnTo>
                  <a:lnTo>
                    <a:pt x="69" y="1265"/>
                  </a:lnTo>
                  <a:lnTo>
                    <a:pt x="58" y="1239"/>
                  </a:lnTo>
                  <a:lnTo>
                    <a:pt x="49" y="1211"/>
                  </a:lnTo>
                  <a:lnTo>
                    <a:pt x="42" y="1181"/>
                  </a:lnTo>
                  <a:lnTo>
                    <a:pt x="42" y="1181"/>
                  </a:lnTo>
                  <a:lnTo>
                    <a:pt x="30" y="1127"/>
                  </a:lnTo>
                  <a:lnTo>
                    <a:pt x="21" y="1072"/>
                  </a:lnTo>
                  <a:lnTo>
                    <a:pt x="13" y="1017"/>
                  </a:lnTo>
                  <a:lnTo>
                    <a:pt x="7" y="962"/>
                  </a:lnTo>
                  <a:lnTo>
                    <a:pt x="3" y="907"/>
                  </a:lnTo>
                  <a:lnTo>
                    <a:pt x="1" y="851"/>
                  </a:lnTo>
                  <a:lnTo>
                    <a:pt x="0" y="795"/>
                  </a:lnTo>
                  <a:lnTo>
                    <a:pt x="1" y="73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IN" sz="1349" dirty="0">
                <a:solidFill>
                  <a:srgbClr val="000000"/>
                </a:solidFill>
                <a:latin typeface="Arial"/>
              </a:endParaRPr>
            </a:p>
          </p:txBody>
        </p:sp>
        <p:sp>
          <p:nvSpPr>
            <p:cNvPr id="81" name="Freeform 80"/>
            <p:cNvSpPr>
              <a:spLocks/>
            </p:cNvSpPr>
            <p:nvPr/>
          </p:nvSpPr>
          <p:spPr bwMode="auto">
            <a:xfrm>
              <a:off x="787" y="1965"/>
              <a:ext cx="388" cy="250"/>
            </a:xfrm>
            <a:custGeom>
              <a:avLst/>
              <a:gdLst>
                <a:gd name="T0" fmla="*/ 0 w 2330"/>
                <a:gd name="T1" fmla="*/ 662 h 1499"/>
                <a:gd name="T2" fmla="*/ 9 w 2330"/>
                <a:gd name="T3" fmla="*/ 505 h 1499"/>
                <a:gd name="T4" fmla="*/ 30 w 2330"/>
                <a:gd name="T5" fmla="*/ 400 h 1499"/>
                <a:gd name="T6" fmla="*/ 69 w 2330"/>
                <a:gd name="T7" fmla="*/ 297 h 1499"/>
                <a:gd name="T8" fmla="*/ 129 w 2330"/>
                <a:gd name="T9" fmla="*/ 210 h 1499"/>
                <a:gd name="T10" fmla="*/ 207 w 2330"/>
                <a:gd name="T11" fmla="*/ 140 h 1499"/>
                <a:gd name="T12" fmla="*/ 280 w 2330"/>
                <a:gd name="T13" fmla="*/ 96 h 1499"/>
                <a:gd name="T14" fmla="*/ 428 w 2330"/>
                <a:gd name="T15" fmla="*/ 39 h 1499"/>
                <a:gd name="T16" fmla="*/ 582 w 2330"/>
                <a:gd name="T17" fmla="*/ 3 h 1499"/>
                <a:gd name="T18" fmla="*/ 631 w 2330"/>
                <a:gd name="T19" fmla="*/ 2 h 1499"/>
                <a:gd name="T20" fmla="*/ 692 w 2330"/>
                <a:gd name="T21" fmla="*/ 22 h 1499"/>
                <a:gd name="T22" fmla="*/ 760 w 2330"/>
                <a:gd name="T23" fmla="*/ 65 h 1499"/>
                <a:gd name="T24" fmla="*/ 873 w 2330"/>
                <a:gd name="T25" fmla="*/ 119 h 1499"/>
                <a:gd name="T26" fmla="*/ 987 w 2330"/>
                <a:gd name="T27" fmla="*/ 155 h 1499"/>
                <a:gd name="T28" fmla="*/ 1105 w 2330"/>
                <a:gd name="T29" fmla="*/ 173 h 1499"/>
                <a:gd name="T30" fmla="*/ 1221 w 2330"/>
                <a:gd name="T31" fmla="*/ 173 h 1499"/>
                <a:gd name="T32" fmla="*/ 1339 w 2330"/>
                <a:gd name="T33" fmla="*/ 156 h 1499"/>
                <a:gd name="T34" fmla="*/ 1453 w 2330"/>
                <a:gd name="T35" fmla="*/ 120 h 1499"/>
                <a:gd name="T36" fmla="*/ 1565 w 2330"/>
                <a:gd name="T37" fmla="*/ 67 h 1499"/>
                <a:gd name="T38" fmla="*/ 1634 w 2330"/>
                <a:gd name="T39" fmla="*/ 23 h 1499"/>
                <a:gd name="T40" fmla="*/ 1695 w 2330"/>
                <a:gd name="T41" fmla="*/ 2 h 1499"/>
                <a:gd name="T42" fmla="*/ 1744 w 2330"/>
                <a:gd name="T43" fmla="*/ 3 h 1499"/>
                <a:gd name="T44" fmla="*/ 1876 w 2330"/>
                <a:gd name="T45" fmla="*/ 31 h 1499"/>
                <a:gd name="T46" fmla="*/ 2004 w 2330"/>
                <a:gd name="T47" fmla="*/ 74 h 1499"/>
                <a:gd name="T48" fmla="*/ 2062 w 2330"/>
                <a:gd name="T49" fmla="*/ 102 h 1499"/>
                <a:gd name="T50" fmla="*/ 2128 w 2330"/>
                <a:gd name="T51" fmla="*/ 144 h 1499"/>
                <a:gd name="T52" fmla="*/ 2185 w 2330"/>
                <a:gd name="T53" fmla="*/ 193 h 1499"/>
                <a:gd name="T54" fmla="*/ 2231 w 2330"/>
                <a:gd name="T55" fmla="*/ 249 h 1499"/>
                <a:gd name="T56" fmla="*/ 2267 w 2330"/>
                <a:gd name="T57" fmla="*/ 313 h 1499"/>
                <a:gd name="T58" fmla="*/ 2299 w 2330"/>
                <a:gd name="T59" fmla="*/ 398 h 1499"/>
                <a:gd name="T60" fmla="*/ 2325 w 2330"/>
                <a:gd name="T61" fmla="*/ 555 h 1499"/>
                <a:gd name="T62" fmla="*/ 2330 w 2330"/>
                <a:gd name="T63" fmla="*/ 763 h 1499"/>
                <a:gd name="T64" fmla="*/ 2317 w 2330"/>
                <a:gd name="T65" fmla="*/ 1004 h 1499"/>
                <a:gd name="T66" fmla="*/ 2302 w 2330"/>
                <a:gd name="T67" fmla="*/ 1108 h 1499"/>
                <a:gd name="T68" fmla="*/ 2260 w 2330"/>
                <a:gd name="T69" fmla="*/ 1270 h 1499"/>
                <a:gd name="T70" fmla="*/ 2231 w 2330"/>
                <a:gd name="T71" fmla="*/ 1327 h 1499"/>
                <a:gd name="T72" fmla="*/ 2194 w 2330"/>
                <a:gd name="T73" fmla="*/ 1372 h 1499"/>
                <a:gd name="T74" fmla="*/ 2146 w 2330"/>
                <a:gd name="T75" fmla="*/ 1405 h 1499"/>
                <a:gd name="T76" fmla="*/ 2086 w 2330"/>
                <a:gd name="T77" fmla="*/ 1430 h 1499"/>
                <a:gd name="T78" fmla="*/ 1965 w 2330"/>
                <a:gd name="T79" fmla="*/ 1454 h 1499"/>
                <a:gd name="T80" fmla="*/ 1720 w 2330"/>
                <a:gd name="T81" fmla="*/ 1478 h 1499"/>
                <a:gd name="T82" fmla="*/ 1329 w 2330"/>
                <a:gd name="T83" fmla="*/ 1498 h 1499"/>
                <a:gd name="T84" fmla="*/ 937 w 2330"/>
                <a:gd name="T85" fmla="*/ 1496 h 1499"/>
                <a:gd name="T86" fmla="*/ 545 w 2330"/>
                <a:gd name="T87" fmla="*/ 1473 h 1499"/>
                <a:gd name="T88" fmla="*/ 316 w 2330"/>
                <a:gd name="T89" fmla="*/ 1449 h 1499"/>
                <a:gd name="T90" fmla="*/ 206 w 2330"/>
                <a:gd name="T91" fmla="*/ 1415 h 1499"/>
                <a:gd name="T92" fmla="*/ 125 w 2330"/>
                <a:gd name="T93" fmla="*/ 1354 h 1499"/>
                <a:gd name="T94" fmla="*/ 69 w 2330"/>
                <a:gd name="T95" fmla="*/ 1265 h 1499"/>
                <a:gd name="T96" fmla="*/ 42 w 2330"/>
                <a:gd name="T97" fmla="*/ 1181 h 1499"/>
                <a:gd name="T98" fmla="*/ 7 w 2330"/>
                <a:gd name="T99" fmla="*/ 962 h 1499"/>
                <a:gd name="T100" fmla="*/ 1 w 2330"/>
                <a:gd name="T101" fmla="*/ 738 h 1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30" h="1499">
                  <a:moveTo>
                    <a:pt x="1" y="738"/>
                  </a:moveTo>
                  <a:lnTo>
                    <a:pt x="1" y="738"/>
                  </a:lnTo>
                  <a:lnTo>
                    <a:pt x="0" y="700"/>
                  </a:lnTo>
                  <a:lnTo>
                    <a:pt x="0" y="662"/>
                  </a:lnTo>
                  <a:lnTo>
                    <a:pt x="0" y="622"/>
                  </a:lnTo>
                  <a:lnTo>
                    <a:pt x="2" y="583"/>
                  </a:lnTo>
                  <a:lnTo>
                    <a:pt x="5" y="544"/>
                  </a:lnTo>
                  <a:lnTo>
                    <a:pt x="9" y="505"/>
                  </a:lnTo>
                  <a:lnTo>
                    <a:pt x="15" y="466"/>
                  </a:lnTo>
                  <a:lnTo>
                    <a:pt x="23" y="427"/>
                  </a:lnTo>
                  <a:lnTo>
                    <a:pt x="23" y="427"/>
                  </a:lnTo>
                  <a:lnTo>
                    <a:pt x="30" y="400"/>
                  </a:lnTo>
                  <a:lnTo>
                    <a:pt x="37" y="372"/>
                  </a:lnTo>
                  <a:lnTo>
                    <a:pt x="47" y="346"/>
                  </a:lnTo>
                  <a:lnTo>
                    <a:pt x="58" y="321"/>
                  </a:lnTo>
                  <a:lnTo>
                    <a:pt x="69" y="297"/>
                  </a:lnTo>
                  <a:lnTo>
                    <a:pt x="82" y="275"/>
                  </a:lnTo>
                  <a:lnTo>
                    <a:pt x="96" y="252"/>
                  </a:lnTo>
                  <a:lnTo>
                    <a:pt x="111" y="231"/>
                  </a:lnTo>
                  <a:lnTo>
                    <a:pt x="129" y="210"/>
                  </a:lnTo>
                  <a:lnTo>
                    <a:pt x="146" y="191"/>
                  </a:lnTo>
                  <a:lnTo>
                    <a:pt x="166" y="173"/>
                  </a:lnTo>
                  <a:lnTo>
                    <a:pt x="185" y="156"/>
                  </a:lnTo>
                  <a:lnTo>
                    <a:pt x="207" y="140"/>
                  </a:lnTo>
                  <a:lnTo>
                    <a:pt x="230" y="123"/>
                  </a:lnTo>
                  <a:lnTo>
                    <a:pt x="255" y="109"/>
                  </a:lnTo>
                  <a:lnTo>
                    <a:pt x="280" y="96"/>
                  </a:lnTo>
                  <a:lnTo>
                    <a:pt x="280" y="96"/>
                  </a:lnTo>
                  <a:lnTo>
                    <a:pt x="316" y="79"/>
                  </a:lnTo>
                  <a:lnTo>
                    <a:pt x="353" y="64"/>
                  </a:lnTo>
                  <a:lnTo>
                    <a:pt x="390" y="50"/>
                  </a:lnTo>
                  <a:lnTo>
                    <a:pt x="428" y="39"/>
                  </a:lnTo>
                  <a:lnTo>
                    <a:pt x="466" y="28"/>
                  </a:lnTo>
                  <a:lnTo>
                    <a:pt x="504" y="18"/>
                  </a:lnTo>
                  <a:lnTo>
                    <a:pt x="543" y="10"/>
                  </a:lnTo>
                  <a:lnTo>
                    <a:pt x="582" y="3"/>
                  </a:lnTo>
                  <a:lnTo>
                    <a:pt x="582" y="3"/>
                  </a:lnTo>
                  <a:lnTo>
                    <a:pt x="599" y="0"/>
                  </a:lnTo>
                  <a:lnTo>
                    <a:pt x="616" y="0"/>
                  </a:lnTo>
                  <a:lnTo>
                    <a:pt x="631" y="2"/>
                  </a:lnTo>
                  <a:lnTo>
                    <a:pt x="646" y="4"/>
                  </a:lnTo>
                  <a:lnTo>
                    <a:pt x="661" y="8"/>
                  </a:lnTo>
                  <a:lnTo>
                    <a:pt x="677" y="15"/>
                  </a:lnTo>
                  <a:lnTo>
                    <a:pt x="692" y="22"/>
                  </a:lnTo>
                  <a:lnTo>
                    <a:pt x="707" y="31"/>
                  </a:lnTo>
                  <a:lnTo>
                    <a:pt x="707" y="31"/>
                  </a:lnTo>
                  <a:lnTo>
                    <a:pt x="733" y="48"/>
                  </a:lnTo>
                  <a:lnTo>
                    <a:pt x="760" y="65"/>
                  </a:lnTo>
                  <a:lnTo>
                    <a:pt x="789" y="80"/>
                  </a:lnTo>
                  <a:lnTo>
                    <a:pt x="816" y="94"/>
                  </a:lnTo>
                  <a:lnTo>
                    <a:pt x="844" y="107"/>
                  </a:lnTo>
                  <a:lnTo>
                    <a:pt x="873" y="119"/>
                  </a:lnTo>
                  <a:lnTo>
                    <a:pt x="901" y="130"/>
                  </a:lnTo>
                  <a:lnTo>
                    <a:pt x="929" y="140"/>
                  </a:lnTo>
                  <a:lnTo>
                    <a:pt x="959" y="147"/>
                  </a:lnTo>
                  <a:lnTo>
                    <a:pt x="987" y="155"/>
                  </a:lnTo>
                  <a:lnTo>
                    <a:pt x="1016" y="161"/>
                  </a:lnTo>
                  <a:lnTo>
                    <a:pt x="1046" y="167"/>
                  </a:lnTo>
                  <a:lnTo>
                    <a:pt x="1075" y="170"/>
                  </a:lnTo>
                  <a:lnTo>
                    <a:pt x="1105" y="173"/>
                  </a:lnTo>
                  <a:lnTo>
                    <a:pt x="1134" y="174"/>
                  </a:lnTo>
                  <a:lnTo>
                    <a:pt x="1163" y="176"/>
                  </a:lnTo>
                  <a:lnTo>
                    <a:pt x="1192" y="176"/>
                  </a:lnTo>
                  <a:lnTo>
                    <a:pt x="1221" y="173"/>
                  </a:lnTo>
                  <a:lnTo>
                    <a:pt x="1251" y="171"/>
                  </a:lnTo>
                  <a:lnTo>
                    <a:pt x="1280" y="167"/>
                  </a:lnTo>
                  <a:lnTo>
                    <a:pt x="1309" y="161"/>
                  </a:lnTo>
                  <a:lnTo>
                    <a:pt x="1339" y="156"/>
                  </a:lnTo>
                  <a:lnTo>
                    <a:pt x="1367" y="148"/>
                  </a:lnTo>
                  <a:lnTo>
                    <a:pt x="1397" y="140"/>
                  </a:lnTo>
                  <a:lnTo>
                    <a:pt x="1425" y="131"/>
                  </a:lnTo>
                  <a:lnTo>
                    <a:pt x="1453" y="120"/>
                  </a:lnTo>
                  <a:lnTo>
                    <a:pt x="1482" y="108"/>
                  </a:lnTo>
                  <a:lnTo>
                    <a:pt x="1510" y="95"/>
                  </a:lnTo>
                  <a:lnTo>
                    <a:pt x="1538" y="81"/>
                  </a:lnTo>
                  <a:lnTo>
                    <a:pt x="1565" y="67"/>
                  </a:lnTo>
                  <a:lnTo>
                    <a:pt x="1593" y="50"/>
                  </a:lnTo>
                  <a:lnTo>
                    <a:pt x="1620" y="33"/>
                  </a:lnTo>
                  <a:lnTo>
                    <a:pt x="1620" y="33"/>
                  </a:lnTo>
                  <a:lnTo>
                    <a:pt x="1634" y="23"/>
                  </a:lnTo>
                  <a:lnTo>
                    <a:pt x="1649" y="16"/>
                  </a:lnTo>
                  <a:lnTo>
                    <a:pt x="1664" y="9"/>
                  </a:lnTo>
                  <a:lnTo>
                    <a:pt x="1679" y="5"/>
                  </a:lnTo>
                  <a:lnTo>
                    <a:pt x="1695" y="2"/>
                  </a:lnTo>
                  <a:lnTo>
                    <a:pt x="1710" y="0"/>
                  </a:lnTo>
                  <a:lnTo>
                    <a:pt x="1727" y="0"/>
                  </a:lnTo>
                  <a:lnTo>
                    <a:pt x="1744" y="3"/>
                  </a:lnTo>
                  <a:lnTo>
                    <a:pt x="1744" y="3"/>
                  </a:lnTo>
                  <a:lnTo>
                    <a:pt x="1777" y="8"/>
                  </a:lnTo>
                  <a:lnTo>
                    <a:pt x="1810" y="15"/>
                  </a:lnTo>
                  <a:lnTo>
                    <a:pt x="1843" y="23"/>
                  </a:lnTo>
                  <a:lnTo>
                    <a:pt x="1876" y="31"/>
                  </a:lnTo>
                  <a:lnTo>
                    <a:pt x="1908" y="41"/>
                  </a:lnTo>
                  <a:lnTo>
                    <a:pt x="1940" y="52"/>
                  </a:lnTo>
                  <a:lnTo>
                    <a:pt x="1972" y="62"/>
                  </a:lnTo>
                  <a:lnTo>
                    <a:pt x="2004" y="74"/>
                  </a:lnTo>
                  <a:lnTo>
                    <a:pt x="2004" y="74"/>
                  </a:lnTo>
                  <a:lnTo>
                    <a:pt x="2024" y="83"/>
                  </a:lnTo>
                  <a:lnTo>
                    <a:pt x="2044" y="92"/>
                  </a:lnTo>
                  <a:lnTo>
                    <a:pt x="2062" y="102"/>
                  </a:lnTo>
                  <a:lnTo>
                    <a:pt x="2079" y="111"/>
                  </a:lnTo>
                  <a:lnTo>
                    <a:pt x="2097" y="121"/>
                  </a:lnTo>
                  <a:lnTo>
                    <a:pt x="2113" y="132"/>
                  </a:lnTo>
                  <a:lnTo>
                    <a:pt x="2128" y="144"/>
                  </a:lnTo>
                  <a:lnTo>
                    <a:pt x="2144" y="156"/>
                  </a:lnTo>
                  <a:lnTo>
                    <a:pt x="2158" y="168"/>
                  </a:lnTo>
                  <a:lnTo>
                    <a:pt x="2172" y="180"/>
                  </a:lnTo>
                  <a:lnTo>
                    <a:pt x="2185" y="193"/>
                  </a:lnTo>
                  <a:lnTo>
                    <a:pt x="2197" y="207"/>
                  </a:lnTo>
                  <a:lnTo>
                    <a:pt x="2209" y="220"/>
                  </a:lnTo>
                  <a:lnTo>
                    <a:pt x="2221" y="235"/>
                  </a:lnTo>
                  <a:lnTo>
                    <a:pt x="2231" y="249"/>
                  </a:lnTo>
                  <a:lnTo>
                    <a:pt x="2241" y="265"/>
                  </a:lnTo>
                  <a:lnTo>
                    <a:pt x="2250" y="280"/>
                  </a:lnTo>
                  <a:lnTo>
                    <a:pt x="2259" y="296"/>
                  </a:lnTo>
                  <a:lnTo>
                    <a:pt x="2267" y="313"/>
                  </a:lnTo>
                  <a:lnTo>
                    <a:pt x="2274" y="329"/>
                  </a:lnTo>
                  <a:lnTo>
                    <a:pt x="2282" y="346"/>
                  </a:lnTo>
                  <a:lnTo>
                    <a:pt x="2289" y="364"/>
                  </a:lnTo>
                  <a:lnTo>
                    <a:pt x="2299" y="398"/>
                  </a:lnTo>
                  <a:lnTo>
                    <a:pt x="2308" y="437"/>
                  </a:lnTo>
                  <a:lnTo>
                    <a:pt x="2316" y="475"/>
                  </a:lnTo>
                  <a:lnTo>
                    <a:pt x="2321" y="514"/>
                  </a:lnTo>
                  <a:lnTo>
                    <a:pt x="2325" y="555"/>
                  </a:lnTo>
                  <a:lnTo>
                    <a:pt x="2325" y="555"/>
                  </a:lnTo>
                  <a:lnTo>
                    <a:pt x="2328" y="625"/>
                  </a:lnTo>
                  <a:lnTo>
                    <a:pt x="2330" y="693"/>
                  </a:lnTo>
                  <a:lnTo>
                    <a:pt x="2330" y="763"/>
                  </a:lnTo>
                  <a:lnTo>
                    <a:pt x="2329" y="832"/>
                  </a:lnTo>
                  <a:lnTo>
                    <a:pt x="2327" y="901"/>
                  </a:lnTo>
                  <a:lnTo>
                    <a:pt x="2321" y="970"/>
                  </a:lnTo>
                  <a:lnTo>
                    <a:pt x="2317" y="1004"/>
                  </a:lnTo>
                  <a:lnTo>
                    <a:pt x="2313" y="1039"/>
                  </a:lnTo>
                  <a:lnTo>
                    <a:pt x="2308" y="1074"/>
                  </a:lnTo>
                  <a:lnTo>
                    <a:pt x="2302" y="1108"/>
                  </a:lnTo>
                  <a:lnTo>
                    <a:pt x="2302" y="1108"/>
                  </a:lnTo>
                  <a:lnTo>
                    <a:pt x="2293" y="1154"/>
                  </a:lnTo>
                  <a:lnTo>
                    <a:pt x="2283" y="1197"/>
                  </a:lnTo>
                  <a:lnTo>
                    <a:pt x="2272" y="1235"/>
                  </a:lnTo>
                  <a:lnTo>
                    <a:pt x="2260" y="1270"/>
                  </a:lnTo>
                  <a:lnTo>
                    <a:pt x="2254" y="1285"/>
                  </a:lnTo>
                  <a:lnTo>
                    <a:pt x="2247" y="1300"/>
                  </a:lnTo>
                  <a:lnTo>
                    <a:pt x="2240" y="1314"/>
                  </a:lnTo>
                  <a:lnTo>
                    <a:pt x="2231" y="1327"/>
                  </a:lnTo>
                  <a:lnTo>
                    <a:pt x="2223" y="1339"/>
                  </a:lnTo>
                  <a:lnTo>
                    <a:pt x="2213" y="1351"/>
                  </a:lnTo>
                  <a:lnTo>
                    <a:pt x="2205" y="1362"/>
                  </a:lnTo>
                  <a:lnTo>
                    <a:pt x="2194" y="1372"/>
                  </a:lnTo>
                  <a:lnTo>
                    <a:pt x="2183" y="1382"/>
                  </a:lnTo>
                  <a:lnTo>
                    <a:pt x="2172" y="1390"/>
                  </a:lnTo>
                  <a:lnTo>
                    <a:pt x="2159" y="1398"/>
                  </a:lnTo>
                  <a:lnTo>
                    <a:pt x="2146" y="1405"/>
                  </a:lnTo>
                  <a:lnTo>
                    <a:pt x="2133" y="1412"/>
                  </a:lnTo>
                  <a:lnTo>
                    <a:pt x="2118" y="1419"/>
                  </a:lnTo>
                  <a:lnTo>
                    <a:pt x="2102" y="1425"/>
                  </a:lnTo>
                  <a:lnTo>
                    <a:pt x="2086" y="1430"/>
                  </a:lnTo>
                  <a:lnTo>
                    <a:pt x="2069" y="1435"/>
                  </a:lnTo>
                  <a:lnTo>
                    <a:pt x="2050" y="1440"/>
                  </a:lnTo>
                  <a:lnTo>
                    <a:pt x="2010" y="1448"/>
                  </a:lnTo>
                  <a:lnTo>
                    <a:pt x="1965" y="1454"/>
                  </a:lnTo>
                  <a:lnTo>
                    <a:pt x="1916" y="1461"/>
                  </a:lnTo>
                  <a:lnTo>
                    <a:pt x="1916" y="1461"/>
                  </a:lnTo>
                  <a:lnTo>
                    <a:pt x="1818" y="1470"/>
                  </a:lnTo>
                  <a:lnTo>
                    <a:pt x="1720" y="1478"/>
                  </a:lnTo>
                  <a:lnTo>
                    <a:pt x="1622" y="1485"/>
                  </a:lnTo>
                  <a:lnTo>
                    <a:pt x="1525" y="1490"/>
                  </a:lnTo>
                  <a:lnTo>
                    <a:pt x="1427" y="1495"/>
                  </a:lnTo>
                  <a:lnTo>
                    <a:pt x="1329" y="1498"/>
                  </a:lnTo>
                  <a:lnTo>
                    <a:pt x="1231" y="1499"/>
                  </a:lnTo>
                  <a:lnTo>
                    <a:pt x="1133" y="1499"/>
                  </a:lnTo>
                  <a:lnTo>
                    <a:pt x="1035" y="1498"/>
                  </a:lnTo>
                  <a:lnTo>
                    <a:pt x="937" y="1496"/>
                  </a:lnTo>
                  <a:lnTo>
                    <a:pt x="839" y="1492"/>
                  </a:lnTo>
                  <a:lnTo>
                    <a:pt x="741" y="1487"/>
                  </a:lnTo>
                  <a:lnTo>
                    <a:pt x="643" y="1481"/>
                  </a:lnTo>
                  <a:lnTo>
                    <a:pt x="545" y="1473"/>
                  </a:lnTo>
                  <a:lnTo>
                    <a:pt x="447" y="1464"/>
                  </a:lnTo>
                  <a:lnTo>
                    <a:pt x="348" y="1453"/>
                  </a:lnTo>
                  <a:lnTo>
                    <a:pt x="348" y="1453"/>
                  </a:lnTo>
                  <a:lnTo>
                    <a:pt x="316" y="1449"/>
                  </a:lnTo>
                  <a:lnTo>
                    <a:pt x="286" y="1444"/>
                  </a:lnTo>
                  <a:lnTo>
                    <a:pt x="257" y="1436"/>
                  </a:lnTo>
                  <a:lnTo>
                    <a:pt x="231" y="1426"/>
                  </a:lnTo>
                  <a:lnTo>
                    <a:pt x="206" y="1415"/>
                  </a:lnTo>
                  <a:lnTo>
                    <a:pt x="183" y="1402"/>
                  </a:lnTo>
                  <a:lnTo>
                    <a:pt x="162" y="1388"/>
                  </a:lnTo>
                  <a:lnTo>
                    <a:pt x="143" y="1372"/>
                  </a:lnTo>
                  <a:lnTo>
                    <a:pt x="125" y="1354"/>
                  </a:lnTo>
                  <a:lnTo>
                    <a:pt x="109" y="1335"/>
                  </a:lnTo>
                  <a:lnTo>
                    <a:pt x="94" y="1313"/>
                  </a:lnTo>
                  <a:lnTo>
                    <a:pt x="81" y="1290"/>
                  </a:lnTo>
                  <a:lnTo>
                    <a:pt x="69" y="1265"/>
                  </a:lnTo>
                  <a:lnTo>
                    <a:pt x="58" y="1239"/>
                  </a:lnTo>
                  <a:lnTo>
                    <a:pt x="49" y="1211"/>
                  </a:lnTo>
                  <a:lnTo>
                    <a:pt x="42" y="1181"/>
                  </a:lnTo>
                  <a:lnTo>
                    <a:pt x="42" y="1181"/>
                  </a:lnTo>
                  <a:lnTo>
                    <a:pt x="30" y="1127"/>
                  </a:lnTo>
                  <a:lnTo>
                    <a:pt x="21" y="1072"/>
                  </a:lnTo>
                  <a:lnTo>
                    <a:pt x="13" y="1017"/>
                  </a:lnTo>
                  <a:lnTo>
                    <a:pt x="7" y="962"/>
                  </a:lnTo>
                  <a:lnTo>
                    <a:pt x="3" y="907"/>
                  </a:lnTo>
                  <a:lnTo>
                    <a:pt x="1" y="851"/>
                  </a:lnTo>
                  <a:lnTo>
                    <a:pt x="0" y="795"/>
                  </a:lnTo>
                  <a:lnTo>
                    <a:pt x="1" y="7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IN" sz="1349" dirty="0">
                <a:solidFill>
                  <a:srgbClr val="000000"/>
                </a:solidFill>
                <a:latin typeface="Arial"/>
              </a:endParaRPr>
            </a:p>
          </p:txBody>
        </p:sp>
        <p:sp>
          <p:nvSpPr>
            <p:cNvPr id="82" name="Freeform 81"/>
            <p:cNvSpPr>
              <a:spLocks/>
            </p:cNvSpPr>
            <p:nvPr/>
          </p:nvSpPr>
          <p:spPr bwMode="auto">
            <a:xfrm>
              <a:off x="851" y="1697"/>
              <a:ext cx="261" cy="262"/>
            </a:xfrm>
            <a:custGeom>
              <a:avLst/>
              <a:gdLst>
                <a:gd name="T0" fmla="*/ 734 w 1564"/>
                <a:gd name="T1" fmla="*/ 1566 h 1568"/>
                <a:gd name="T2" fmla="*/ 614 w 1564"/>
                <a:gd name="T3" fmla="*/ 1552 h 1568"/>
                <a:gd name="T4" fmla="*/ 502 w 1564"/>
                <a:gd name="T5" fmla="*/ 1521 h 1568"/>
                <a:gd name="T6" fmla="*/ 397 w 1564"/>
                <a:gd name="T7" fmla="*/ 1476 h 1568"/>
                <a:gd name="T8" fmla="*/ 303 w 1564"/>
                <a:gd name="T9" fmla="*/ 1416 h 1568"/>
                <a:gd name="T10" fmla="*/ 220 w 1564"/>
                <a:gd name="T11" fmla="*/ 1343 h 1568"/>
                <a:gd name="T12" fmla="*/ 148 w 1564"/>
                <a:gd name="T13" fmla="*/ 1259 h 1568"/>
                <a:gd name="T14" fmla="*/ 89 w 1564"/>
                <a:gd name="T15" fmla="*/ 1164 h 1568"/>
                <a:gd name="T16" fmla="*/ 44 w 1564"/>
                <a:gd name="T17" fmla="*/ 1059 h 1568"/>
                <a:gd name="T18" fmla="*/ 15 w 1564"/>
                <a:gd name="T19" fmla="*/ 946 h 1568"/>
                <a:gd name="T20" fmla="*/ 1 w 1564"/>
                <a:gd name="T21" fmla="*/ 825 h 1568"/>
                <a:gd name="T22" fmla="*/ 1 w 1564"/>
                <a:gd name="T23" fmla="*/ 743 h 1568"/>
                <a:gd name="T24" fmla="*/ 16 w 1564"/>
                <a:gd name="T25" fmla="*/ 623 h 1568"/>
                <a:gd name="T26" fmla="*/ 46 w 1564"/>
                <a:gd name="T27" fmla="*/ 510 h 1568"/>
                <a:gd name="T28" fmla="*/ 93 w 1564"/>
                <a:gd name="T29" fmla="*/ 405 h 1568"/>
                <a:gd name="T30" fmla="*/ 153 w 1564"/>
                <a:gd name="T31" fmla="*/ 309 h 1568"/>
                <a:gd name="T32" fmla="*/ 227 w 1564"/>
                <a:gd name="T33" fmla="*/ 223 h 1568"/>
                <a:gd name="T34" fmla="*/ 311 w 1564"/>
                <a:gd name="T35" fmla="*/ 150 h 1568"/>
                <a:gd name="T36" fmla="*/ 407 w 1564"/>
                <a:gd name="T37" fmla="*/ 89 h 1568"/>
                <a:gd name="T38" fmla="*/ 510 w 1564"/>
                <a:gd name="T39" fmla="*/ 44 h 1568"/>
                <a:gd name="T40" fmla="*/ 623 w 1564"/>
                <a:gd name="T41" fmla="*/ 13 h 1568"/>
                <a:gd name="T42" fmla="*/ 740 w 1564"/>
                <a:gd name="T43" fmla="*/ 0 h 1568"/>
                <a:gd name="T44" fmla="*/ 830 w 1564"/>
                <a:gd name="T45" fmla="*/ 1 h 1568"/>
                <a:gd name="T46" fmla="*/ 964 w 1564"/>
                <a:gd name="T47" fmla="*/ 21 h 1568"/>
                <a:gd name="T48" fmla="*/ 1086 w 1564"/>
                <a:gd name="T49" fmla="*/ 59 h 1568"/>
                <a:gd name="T50" fmla="*/ 1193 w 1564"/>
                <a:gd name="T51" fmla="*/ 113 h 1568"/>
                <a:gd name="T52" fmla="*/ 1288 w 1564"/>
                <a:gd name="T53" fmla="*/ 183 h 1568"/>
                <a:gd name="T54" fmla="*/ 1370 w 1564"/>
                <a:gd name="T55" fmla="*/ 263 h 1568"/>
                <a:gd name="T56" fmla="*/ 1436 w 1564"/>
                <a:gd name="T57" fmla="*/ 354 h 1568"/>
                <a:gd name="T58" fmla="*/ 1490 w 1564"/>
                <a:gd name="T59" fmla="*/ 452 h 1568"/>
                <a:gd name="T60" fmla="*/ 1529 w 1564"/>
                <a:gd name="T61" fmla="*/ 556 h 1568"/>
                <a:gd name="T62" fmla="*/ 1554 w 1564"/>
                <a:gd name="T63" fmla="*/ 662 h 1568"/>
                <a:gd name="T64" fmla="*/ 1564 w 1564"/>
                <a:gd name="T65" fmla="*/ 770 h 1568"/>
                <a:gd name="T66" fmla="*/ 1562 w 1564"/>
                <a:gd name="T67" fmla="*/ 844 h 1568"/>
                <a:gd name="T68" fmla="*/ 1545 w 1564"/>
                <a:gd name="T69" fmla="*/ 955 h 1568"/>
                <a:gd name="T70" fmla="*/ 1514 w 1564"/>
                <a:gd name="T71" fmla="*/ 1063 h 1568"/>
                <a:gd name="T72" fmla="*/ 1467 w 1564"/>
                <a:gd name="T73" fmla="*/ 1165 h 1568"/>
                <a:gd name="T74" fmla="*/ 1407 w 1564"/>
                <a:gd name="T75" fmla="*/ 1259 h 1568"/>
                <a:gd name="T76" fmla="*/ 1334 w 1564"/>
                <a:gd name="T77" fmla="*/ 1344 h 1568"/>
                <a:gd name="T78" fmla="*/ 1250 w 1564"/>
                <a:gd name="T79" fmla="*/ 1418 h 1568"/>
                <a:gd name="T80" fmla="*/ 1155 w 1564"/>
                <a:gd name="T81" fmla="*/ 1480 h 1568"/>
                <a:gd name="T82" fmla="*/ 1051 w 1564"/>
                <a:gd name="T83" fmla="*/ 1526 h 1568"/>
                <a:gd name="T84" fmla="*/ 937 w 1564"/>
                <a:gd name="T85" fmla="*/ 1556 h 1568"/>
                <a:gd name="T86" fmla="*/ 818 w 1564"/>
                <a:gd name="T87" fmla="*/ 1568 h 1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64" h="1568">
                  <a:moveTo>
                    <a:pt x="775" y="1567"/>
                  </a:moveTo>
                  <a:lnTo>
                    <a:pt x="775" y="1567"/>
                  </a:lnTo>
                  <a:lnTo>
                    <a:pt x="734" y="1566"/>
                  </a:lnTo>
                  <a:lnTo>
                    <a:pt x="693" y="1564"/>
                  </a:lnTo>
                  <a:lnTo>
                    <a:pt x="653" y="1558"/>
                  </a:lnTo>
                  <a:lnTo>
                    <a:pt x="614" y="1552"/>
                  </a:lnTo>
                  <a:lnTo>
                    <a:pt x="576" y="1543"/>
                  </a:lnTo>
                  <a:lnTo>
                    <a:pt x="538" y="1533"/>
                  </a:lnTo>
                  <a:lnTo>
                    <a:pt x="502" y="1521"/>
                  </a:lnTo>
                  <a:lnTo>
                    <a:pt x="466" y="1507"/>
                  </a:lnTo>
                  <a:lnTo>
                    <a:pt x="431" y="1492"/>
                  </a:lnTo>
                  <a:lnTo>
                    <a:pt x="397" y="1476"/>
                  </a:lnTo>
                  <a:lnTo>
                    <a:pt x="364" y="1457"/>
                  </a:lnTo>
                  <a:lnTo>
                    <a:pt x="334" y="1438"/>
                  </a:lnTo>
                  <a:lnTo>
                    <a:pt x="303" y="1416"/>
                  </a:lnTo>
                  <a:lnTo>
                    <a:pt x="274" y="1393"/>
                  </a:lnTo>
                  <a:lnTo>
                    <a:pt x="247" y="1369"/>
                  </a:lnTo>
                  <a:lnTo>
                    <a:pt x="220" y="1343"/>
                  </a:lnTo>
                  <a:lnTo>
                    <a:pt x="195" y="1317"/>
                  </a:lnTo>
                  <a:lnTo>
                    <a:pt x="171" y="1289"/>
                  </a:lnTo>
                  <a:lnTo>
                    <a:pt x="148" y="1259"/>
                  </a:lnTo>
                  <a:lnTo>
                    <a:pt x="127" y="1229"/>
                  </a:lnTo>
                  <a:lnTo>
                    <a:pt x="107" y="1197"/>
                  </a:lnTo>
                  <a:lnTo>
                    <a:pt x="89" y="1164"/>
                  </a:lnTo>
                  <a:lnTo>
                    <a:pt x="73" y="1130"/>
                  </a:lnTo>
                  <a:lnTo>
                    <a:pt x="57" y="1095"/>
                  </a:lnTo>
                  <a:lnTo>
                    <a:pt x="44" y="1059"/>
                  </a:lnTo>
                  <a:lnTo>
                    <a:pt x="32" y="1022"/>
                  </a:lnTo>
                  <a:lnTo>
                    <a:pt x="22" y="984"/>
                  </a:lnTo>
                  <a:lnTo>
                    <a:pt x="15" y="946"/>
                  </a:lnTo>
                  <a:lnTo>
                    <a:pt x="8" y="907"/>
                  </a:lnTo>
                  <a:lnTo>
                    <a:pt x="3" y="867"/>
                  </a:lnTo>
                  <a:lnTo>
                    <a:pt x="1" y="825"/>
                  </a:lnTo>
                  <a:lnTo>
                    <a:pt x="0" y="783"/>
                  </a:lnTo>
                  <a:lnTo>
                    <a:pt x="0" y="783"/>
                  </a:lnTo>
                  <a:lnTo>
                    <a:pt x="1" y="743"/>
                  </a:lnTo>
                  <a:lnTo>
                    <a:pt x="4" y="702"/>
                  </a:lnTo>
                  <a:lnTo>
                    <a:pt x="8" y="662"/>
                  </a:lnTo>
                  <a:lnTo>
                    <a:pt x="16" y="623"/>
                  </a:lnTo>
                  <a:lnTo>
                    <a:pt x="25" y="584"/>
                  </a:lnTo>
                  <a:lnTo>
                    <a:pt x="34" y="547"/>
                  </a:lnTo>
                  <a:lnTo>
                    <a:pt x="46" y="510"/>
                  </a:lnTo>
                  <a:lnTo>
                    <a:pt x="61" y="474"/>
                  </a:lnTo>
                  <a:lnTo>
                    <a:pt x="76" y="438"/>
                  </a:lnTo>
                  <a:lnTo>
                    <a:pt x="93" y="405"/>
                  </a:lnTo>
                  <a:lnTo>
                    <a:pt x="112" y="372"/>
                  </a:lnTo>
                  <a:lnTo>
                    <a:pt x="132" y="339"/>
                  </a:lnTo>
                  <a:lnTo>
                    <a:pt x="153" y="309"/>
                  </a:lnTo>
                  <a:lnTo>
                    <a:pt x="177" y="278"/>
                  </a:lnTo>
                  <a:lnTo>
                    <a:pt x="201" y="250"/>
                  </a:lnTo>
                  <a:lnTo>
                    <a:pt x="227" y="223"/>
                  </a:lnTo>
                  <a:lnTo>
                    <a:pt x="253" y="197"/>
                  </a:lnTo>
                  <a:lnTo>
                    <a:pt x="282" y="173"/>
                  </a:lnTo>
                  <a:lnTo>
                    <a:pt x="311" y="150"/>
                  </a:lnTo>
                  <a:lnTo>
                    <a:pt x="342" y="128"/>
                  </a:lnTo>
                  <a:lnTo>
                    <a:pt x="373" y="108"/>
                  </a:lnTo>
                  <a:lnTo>
                    <a:pt x="407" y="89"/>
                  </a:lnTo>
                  <a:lnTo>
                    <a:pt x="440" y="72"/>
                  </a:lnTo>
                  <a:lnTo>
                    <a:pt x="474" y="57"/>
                  </a:lnTo>
                  <a:lnTo>
                    <a:pt x="510" y="44"/>
                  </a:lnTo>
                  <a:lnTo>
                    <a:pt x="547" y="32"/>
                  </a:lnTo>
                  <a:lnTo>
                    <a:pt x="584" y="22"/>
                  </a:lnTo>
                  <a:lnTo>
                    <a:pt x="623" y="13"/>
                  </a:lnTo>
                  <a:lnTo>
                    <a:pt x="661" y="7"/>
                  </a:lnTo>
                  <a:lnTo>
                    <a:pt x="701" y="2"/>
                  </a:lnTo>
                  <a:lnTo>
                    <a:pt x="740" y="0"/>
                  </a:lnTo>
                  <a:lnTo>
                    <a:pt x="782" y="0"/>
                  </a:lnTo>
                  <a:lnTo>
                    <a:pt x="782" y="0"/>
                  </a:lnTo>
                  <a:lnTo>
                    <a:pt x="830" y="1"/>
                  </a:lnTo>
                  <a:lnTo>
                    <a:pt x="875" y="6"/>
                  </a:lnTo>
                  <a:lnTo>
                    <a:pt x="921" y="12"/>
                  </a:lnTo>
                  <a:lnTo>
                    <a:pt x="964" y="21"/>
                  </a:lnTo>
                  <a:lnTo>
                    <a:pt x="1006" y="32"/>
                  </a:lnTo>
                  <a:lnTo>
                    <a:pt x="1046" y="45"/>
                  </a:lnTo>
                  <a:lnTo>
                    <a:pt x="1086" y="59"/>
                  </a:lnTo>
                  <a:lnTo>
                    <a:pt x="1124" y="75"/>
                  </a:lnTo>
                  <a:lnTo>
                    <a:pt x="1160" y="94"/>
                  </a:lnTo>
                  <a:lnTo>
                    <a:pt x="1193" y="113"/>
                  </a:lnTo>
                  <a:lnTo>
                    <a:pt x="1227" y="135"/>
                  </a:lnTo>
                  <a:lnTo>
                    <a:pt x="1259" y="158"/>
                  </a:lnTo>
                  <a:lnTo>
                    <a:pt x="1288" y="183"/>
                  </a:lnTo>
                  <a:lnTo>
                    <a:pt x="1318" y="208"/>
                  </a:lnTo>
                  <a:lnTo>
                    <a:pt x="1344" y="235"/>
                  </a:lnTo>
                  <a:lnTo>
                    <a:pt x="1370" y="263"/>
                  </a:lnTo>
                  <a:lnTo>
                    <a:pt x="1394" y="293"/>
                  </a:lnTo>
                  <a:lnTo>
                    <a:pt x="1416" y="323"/>
                  </a:lnTo>
                  <a:lnTo>
                    <a:pt x="1436" y="354"/>
                  </a:lnTo>
                  <a:lnTo>
                    <a:pt x="1456" y="386"/>
                  </a:lnTo>
                  <a:lnTo>
                    <a:pt x="1473" y="419"/>
                  </a:lnTo>
                  <a:lnTo>
                    <a:pt x="1490" y="452"/>
                  </a:lnTo>
                  <a:lnTo>
                    <a:pt x="1505" y="486"/>
                  </a:lnTo>
                  <a:lnTo>
                    <a:pt x="1518" y="521"/>
                  </a:lnTo>
                  <a:lnTo>
                    <a:pt x="1529" y="556"/>
                  </a:lnTo>
                  <a:lnTo>
                    <a:pt x="1539" y="591"/>
                  </a:lnTo>
                  <a:lnTo>
                    <a:pt x="1546" y="626"/>
                  </a:lnTo>
                  <a:lnTo>
                    <a:pt x="1554" y="662"/>
                  </a:lnTo>
                  <a:lnTo>
                    <a:pt x="1558" y="698"/>
                  </a:lnTo>
                  <a:lnTo>
                    <a:pt x="1562" y="734"/>
                  </a:lnTo>
                  <a:lnTo>
                    <a:pt x="1564" y="770"/>
                  </a:lnTo>
                  <a:lnTo>
                    <a:pt x="1564" y="806"/>
                  </a:lnTo>
                  <a:lnTo>
                    <a:pt x="1564" y="806"/>
                  </a:lnTo>
                  <a:lnTo>
                    <a:pt x="1562" y="844"/>
                  </a:lnTo>
                  <a:lnTo>
                    <a:pt x="1558" y="881"/>
                  </a:lnTo>
                  <a:lnTo>
                    <a:pt x="1553" y="919"/>
                  </a:lnTo>
                  <a:lnTo>
                    <a:pt x="1545" y="955"/>
                  </a:lnTo>
                  <a:lnTo>
                    <a:pt x="1536" y="992"/>
                  </a:lnTo>
                  <a:lnTo>
                    <a:pt x="1526" y="1028"/>
                  </a:lnTo>
                  <a:lnTo>
                    <a:pt x="1514" y="1063"/>
                  </a:lnTo>
                  <a:lnTo>
                    <a:pt x="1499" y="1097"/>
                  </a:lnTo>
                  <a:lnTo>
                    <a:pt x="1484" y="1131"/>
                  </a:lnTo>
                  <a:lnTo>
                    <a:pt x="1467" y="1165"/>
                  </a:lnTo>
                  <a:lnTo>
                    <a:pt x="1448" y="1197"/>
                  </a:lnTo>
                  <a:lnTo>
                    <a:pt x="1429" y="1229"/>
                  </a:lnTo>
                  <a:lnTo>
                    <a:pt x="1407" y="1259"/>
                  </a:lnTo>
                  <a:lnTo>
                    <a:pt x="1384" y="1289"/>
                  </a:lnTo>
                  <a:lnTo>
                    <a:pt x="1360" y="1317"/>
                  </a:lnTo>
                  <a:lnTo>
                    <a:pt x="1334" y="1344"/>
                  </a:lnTo>
                  <a:lnTo>
                    <a:pt x="1308" y="1370"/>
                  </a:lnTo>
                  <a:lnTo>
                    <a:pt x="1279" y="1395"/>
                  </a:lnTo>
                  <a:lnTo>
                    <a:pt x="1250" y="1418"/>
                  </a:lnTo>
                  <a:lnTo>
                    <a:pt x="1219" y="1440"/>
                  </a:lnTo>
                  <a:lnTo>
                    <a:pt x="1188" y="1461"/>
                  </a:lnTo>
                  <a:lnTo>
                    <a:pt x="1155" y="1480"/>
                  </a:lnTo>
                  <a:lnTo>
                    <a:pt x="1121" y="1496"/>
                  </a:lnTo>
                  <a:lnTo>
                    <a:pt x="1087" y="1513"/>
                  </a:lnTo>
                  <a:lnTo>
                    <a:pt x="1051" y="1526"/>
                  </a:lnTo>
                  <a:lnTo>
                    <a:pt x="1014" y="1538"/>
                  </a:lnTo>
                  <a:lnTo>
                    <a:pt x="977" y="1549"/>
                  </a:lnTo>
                  <a:lnTo>
                    <a:pt x="937" y="1556"/>
                  </a:lnTo>
                  <a:lnTo>
                    <a:pt x="898" y="1562"/>
                  </a:lnTo>
                  <a:lnTo>
                    <a:pt x="858" y="1566"/>
                  </a:lnTo>
                  <a:lnTo>
                    <a:pt x="818" y="1568"/>
                  </a:lnTo>
                  <a:lnTo>
                    <a:pt x="775" y="156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IN" sz="1349" dirty="0">
                <a:solidFill>
                  <a:srgbClr val="000000"/>
                </a:solidFill>
                <a:latin typeface="Arial"/>
              </a:endParaRPr>
            </a:p>
          </p:txBody>
        </p:sp>
        <p:sp>
          <p:nvSpPr>
            <p:cNvPr id="83" name="Freeform 82"/>
            <p:cNvSpPr>
              <a:spLocks/>
            </p:cNvSpPr>
            <p:nvPr/>
          </p:nvSpPr>
          <p:spPr bwMode="auto">
            <a:xfrm>
              <a:off x="851" y="1697"/>
              <a:ext cx="261" cy="262"/>
            </a:xfrm>
            <a:custGeom>
              <a:avLst/>
              <a:gdLst>
                <a:gd name="T0" fmla="*/ 734 w 1564"/>
                <a:gd name="T1" fmla="*/ 1566 h 1568"/>
                <a:gd name="T2" fmla="*/ 614 w 1564"/>
                <a:gd name="T3" fmla="*/ 1552 h 1568"/>
                <a:gd name="T4" fmla="*/ 502 w 1564"/>
                <a:gd name="T5" fmla="*/ 1521 h 1568"/>
                <a:gd name="T6" fmla="*/ 397 w 1564"/>
                <a:gd name="T7" fmla="*/ 1476 h 1568"/>
                <a:gd name="T8" fmla="*/ 303 w 1564"/>
                <a:gd name="T9" fmla="*/ 1416 h 1568"/>
                <a:gd name="T10" fmla="*/ 220 w 1564"/>
                <a:gd name="T11" fmla="*/ 1343 h 1568"/>
                <a:gd name="T12" fmla="*/ 148 w 1564"/>
                <a:gd name="T13" fmla="*/ 1259 h 1568"/>
                <a:gd name="T14" fmla="*/ 89 w 1564"/>
                <a:gd name="T15" fmla="*/ 1164 h 1568"/>
                <a:gd name="T16" fmla="*/ 44 w 1564"/>
                <a:gd name="T17" fmla="*/ 1059 h 1568"/>
                <a:gd name="T18" fmla="*/ 15 w 1564"/>
                <a:gd name="T19" fmla="*/ 946 h 1568"/>
                <a:gd name="T20" fmla="*/ 1 w 1564"/>
                <a:gd name="T21" fmla="*/ 825 h 1568"/>
                <a:gd name="T22" fmla="*/ 1 w 1564"/>
                <a:gd name="T23" fmla="*/ 743 h 1568"/>
                <a:gd name="T24" fmla="*/ 16 w 1564"/>
                <a:gd name="T25" fmla="*/ 623 h 1568"/>
                <a:gd name="T26" fmla="*/ 46 w 1564"/>
                <a:gd name="T27" fmla="*/ 510 h 1568"/>
                <a:gd name="T28" fmla="*/ 93 w 1564"/>
                <a:gd name="T29" fmla="*/ 405 h 1568"/>
                <a:gd name="T30" fmla="*/ 153 w 1564"/>
                <a:gd name="T31" fmla="*/ 309 h 1568"/>
                <a:gd name="T32" fmla="*/ 227 w 1564"/>
                <a:gd name="T33" fmla="*/ 223 h 1568"/>
                <a:gd name="T34" fmla="*/ 311 w 1564"/>
                <a:gd name="T35" fmla="*/ 150 h 1568"/>
                <a:gd name="T36" fmla="*/ 407 w 1564"/>
                <a:gd name="T37" fmla="*/ 89 h 1568"/>
                <a:gd name="T38" fmla="*/ 510 w 1564"/>
                <a:gd name="T39" fmla="*/ 44 h 1568"/>
                <a:gd name="T40" fmla="*/ 623 w 1564"/>
                <a:gd name="T41" fmla="*/ 13 h 1568"/>
                <a:gd name="T42" fmla="*/ 740 w 1564"/>
                <a:gd name="T43" fmla="*/ 0 h 1568"/>
                <a:gd name="T44" fmla="*/ 830 w 1564"/>
                <a:gd name="T45" fmla="*/ 1 h 1568"/>
                <a:gd name="T46" fmla="*/ 964 w 1564"/>
                <a:gd name="T47" fmla="*/ 21 h 1568"/>
                <a:gd name="T48" fmla="*/ 1086 w 1564"/>
                <a:gd name="T49" fmla="*/ 59 h 1568"/>
                <a:gd name="T50" fmla="*/ 1193 w 1564"/>
                <a:gd name="T51" fmla="*/ 113 h 1568"/>
                <a:gd name="T52" fmla="*/ 1288 w 1564"/>
                <a:gd name="T53" fmla="*/ 183 h 1568"/>
                <a:gd name="T54" fmla="*/ 1370 w 1564"/>
                <a:gd name="T55" fmla="*/ 263 h 1568"/>
                <a:gd name="T56" fmla="*/ 1436 w 1564"/>
                <a:gd name="T57" fmla="*/ 354 h 1568"/>
                <a:gd name="T58" fmla="*/ 1490 w 1564"/>
                <a:gd name="T59" fmla="*/ 452 h 1568"/>
                <a:gd name="T60" fmla="*/ 1529 w 1564"/>
                <a:gd name="T61" fmla="*/ 556 h 1568"/>
                <a:gd name="T62" fmla="*/ 1554 w 1564"/>
                <a:gd name="T63" fmla="*/ 662 h 1568"/>
                <a:gd name="T64" fmla="*/ 1564 w 1564"/>
                <a:gd name="T65" fmla="*/ 770 h 1568"/>
                <a:gd name="T66" fmla="*/ 1562 w 1564"/>
                <a:gd name="T67" fmla="*/ 844 h 1568"/>
                <a:gd name="T68" fmla="*/ 1545 w 1564"/>
                <a:gd name="T69" fmla="*/ 955 h 1568"/>
                <a:gd name="T70" fmla="*/ 1514 w 1564"/>
                <a:gd name="T71" fmla="*/ 1063 h 1568"/>
                <a:gd name="T72" fmla="*/ 1467 w 1564"/>
                <a:gd name="T73" fmla="*/ 1165 h 1568"/>
                <a:gd name="T74" fmla="*/ 1407 w 1564"/>
                <a:gd name="T75" fmla="*/ 1259 h 1568"/>
                <a:gd name="T76" fmla="*/ 1334 w 1564"/>
                <a:gd name="T77" fmla="*/ 1344 h 1568"/>
                <a:gd name="T78" fmla="*/ 1250 w 1564"/>
                <a:gd name="T79" fmla="*/ 1418 h 1568"/>
                <a:gd name="T80" fmla="*/ 1155 w 1564"/>
                <a:gd name="T81" fmla="*/ 1480 h 1568"/>
                <a:gd name="T82" fmla="*/ 1051 w 1564"/>
                <a:gd name="T83" fmla="*/ 1526 h 1568"/>
                <a:gd name="T84" fmla="*/ 937 w 1564"/>
                <a:gd name="T85" fmla="*/ 1556 h 1568"/>
                <a:gd name="T86" fmla="*/ 818 w 1564"/>
                <a:gd name="T87" fmla="*/ 1568 h 1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64" h="1568">
                  <a:moveTo>
                    <a:pt x="775" y="1567"/>
                  </a:moveTo>
                  <a:lnTo>
                    <a:pt x="775" y="1567"/>
                  </a:lnTo>
                  <a:lnTo>
                    <a:pt x="734" y="1566"/>
                  </a:lnTo>
                  <a:lnTo>
                    <a:pt x="693" y="1564"/>
                  </a:lnTo>
                  <a:lnTo>
                    <a:pt x="653" y="1558"/>
                  </a:lnTo>
                  <a:lnTo>
                    <a:pt x="614" y="1552"/>
                  </a:lnTo>
                  <a:lnTo>
                    <a:pt x="576" y="1543"/>
                  </a:lnTo>
                  <a:lnTo>
                    <a:pt x="538" y="1533"/>
                  </a:lnTo>
                  <a:lnTo>
                    <a:pt x="502" y="1521"/>
                  </a:lnTo>
                  <a:lnTo>
                    <a:pt x="466" y="1507"/>
                  </a:lnTo>
                  <a:lnTo>
                    <a:pt x="431" y="1492"/>
                  </a:lnTo>
                  <a:lnTo>
                    <a:pt x="397" y="1476"/>
                  </a:lnTo>
                  <a:lnTo>
                    <a:pt x="364" y="1457"/>
                  </a:lnTo>
                  <a:lnTo>
                    <a:pt x="334" y="1438"/>
                  </a:lnTo>
                  <a:lnTo>
                    <a:pt x="303" y="1416"/>
                  </a:lnTo>
                  <a:lnTo>
                    <a:pt x="274" y="1393"/>
                  </a:lnTo>
                  <a:lnTo>
                    <a:pt x="247" y="1369"/>
                  </a:lnTo>
                  <a:lnTo>
                    <a:pt x="220" y="1343"/>
                  </a:lnTo>
                  <a:lnTo>
                    <a:pt x="195" y="1317"/>
                  </a:lnTo>
                  <a:lnTo>
                    <a:pt x="171" y="1289"/>
                  </a:lnTo>
                  <a:lnTo>
                    <a:pt x="148" y="1259"/>
                  </a:lnTo>
                  <a:lnTo>
                    <a:pt x="127" y="1229"/>
                  </a:lnTo>
                  <a:lnTo>
                    <a:pt x="107" y="1197"/>
                  </a:lnTo>
                  <a:lnTo>
                    <a:pt x="89" y="1164"/>
                  </a:lnTo>
                  <a:lnTo>
                    <a:pt x="73" y="1130"/>
                  </a:lnTo>
                  <a:lnTo>
                    <a:pt x="57" y="1095"/>
                  </a:lnTo>
                  <a:lnTo>
                    <a:pt x="44" y="1059"/>
                  </a:lnTo>
                  <a:lnTo>
                    <a:pt x="32" y="1022"/>
                  </a:lnTo>
                  <a:lnTo>
                    <a:pt x="22" y="984"/>
                  </a:lnTo>
                  <a:lnTo>
                    <a:pt x="15" y="946"/>
                  </a:lnTo>
                  <a:lnTo>
                    <a:pt x="8" y="907"/>
                  </a:lnTo>
                  <a:lnTo>
                    <a:pt x="3" y="867"/>
                  </a:lnTo>
                  <a:lnTo>
                    <a:pt x="1" y="825"/>
                  </a:lnTo>
                  <a:lnTo>
                    <a:pt x="0" y="783"/>
                  </a:lnTo>
                  <a:lnTo>
                    <a:pt x="0" y="783"/>
                  </a:lnTo>
                  <a:lnTo>
                    <a:pt x="1" y="743"/>
                  </a:lnTo>
                  <a:lnTo>
                    <a:pt x="4" y="702"/>
                  </a:lnTo>
                  <a:lnTo>
                    <a:pt x="8" y="662"/>
                  </a:lnTo>
                  <a:lnTo>
                    <a:pt x="16" y="623"/>
                  </a:lnTo>
                  <a:lnTo>
                    <a:pt x="25" y="584"/>
                  </a:lnTo>
                  <a:lnTo>
                    <a:pt x="34" y="547"/>
                  </a:lnTo>
                  <a:lnTo>
                    <a:pt x="46" y="510"/>
                  </a:lnTo>
                  <a:lnTo>
                    <a:pt x="61" y="474"/>
                  </a:lnTo>
                  <a:lnTo>
                    <a:pt x="76" y="438"/>
                  </a:lnTo>
                  <a:lnTo>
                    <a:pt x="93" y="405"/>
                  </a:lnTo>
                  <a:lnTo>
                    <a:pt x="112" y="372"/>
                  </a:lnTo>
                  <a:lnTo>
                    <a:pt x="132" y="339"/>
                  </a:lnTo>
                  <a:lnTo>
                    <a:pt x="153" y="309"/>
                  </a:lnTo>
                  <a:lnTo>
                    <a:pt x="177" y="278"/>
                  </a:lnTo>
                  <a:lnTo>
                    <a:pt x="201" y="250"/>
                  </a:lnTo>
                  <a:lnTo>
                    <a:pt x="227" y="223"/>
                  </a:lnTo>
                  <a:lnTo>
                    <a:pt x="253" y="197"/>
                  </a:lnTo>
                  <a:lnTo>
                    <a:pt x="282" y="173"/>
                  </a:lnTo>
                  <a:lnTo>
                    <a:pt x="311" y="150"/>
                  </a:lnTo>
                  <a:lnTo>
                    <a:pt x="342" y="128"/>
                  </a:lnTo>
                  <a:lnTo>
                    <a:pt x="373" y="108"/>
                  </a:lnTo>
                  <a:lnTo>
                    <a:pt x="407" y="89"/>
                  </a:lnTo>
                  <a:lnTo>
                    <a:pt x="440" y="72"/>
                  </a:lnTo>
                  <a:lnTo>
                    <a:pt x="474" y="57"/>
                  </a:lnTo>
                  <a:lnTo>
                    <a:pt x="510" y="44"/>
                  </a:lnTo>
                  <a:lnTo>
                    <a:pt x="547" y="32"/>
                  </a:lnTo>
                  <a:lnTo>
                    <a:pt x="584" y="22"/>
                  </a:lnTo>
                  <a:lnTo>
                    <a:pt x="623" y="13"/>
                  </a:lnTo>
                  <a:lnTo>
                    <a:pt x="661" y="7"/>
                  </a:lnTo>
                  <a:lnTo>
                    <a:pt x="701" y="2"/>
                  </a:lnTo>
                  <a:lnTo>
                    <a:pt x="740" y="0"/>
                  </a:lnTo>
                  <a:lnTo>
                    <a:pt x="782" y="0"/>
                  </a:lnTo>
                  <a:lnTo>
                    <a:pt x="782" y="0"/>
                  </a:lnTo>
                  <a:lnTo>
                    <a:pt x="830" y="1"/>
                  </a:lnTo>
                  <a:lnTo>
                    <a:pt x="875" y="6"/>
                  </a:lnTo>
                  <a:lnTo>
                    <a:pt x="921" y="12"/>
                  </a:lnTo>
                  <a:lnTo>
                    <a:pt x="964" y="21"/>
                  </a:lnTo>
                  <a:lnTo>
                    <a:pt x="1006" y="32"/>
                  </a:lnTo>
                  <a:lnTo>
                    <a:pt x="1046" y="45"/>
                  </a:lnTo>
                  <a:lnTo>
                    <a:pt x="1086" y="59"/>
                  </a:lnTo>
                  <a:lnTo>
                    <a:pt x="1124" y="75"/>
                  </a:lnTo>
                  <a:lnTo>
                    <a:pt x="1160" y="94"/>
                  </a:lnTo>
                  <a:lnTo>
                    <a:pt x="1193" y="113"/>
                  </a:lnTo>
                  <a:lnTo>
                    <a:pt x="1227" y="135"/>
                  </a:lnTo>
                  <a:lnTo>
                    <a:pt x="1259" y="158"/>
                  </a:lnTo>
                  <a:lnTo>
                    <a:pt x="1288" y="183"/>
                  </a:lnTo>
                  <a:lnTo>
                    <a:pt x="1318" y="208"/>
                  </a:lnTo>
                  <a:lnTo>
                    <a:pt x="1344" y="235"/>
                  </a:lnTo>
                  <a:lnTo>
                    <a:pt x="1370" y="263"/>
                  </a:lnTo>
                  <a:lnTo>
                    <a:pt x="1394" y="293"/>
                  </a:lnTo>
                  <a:lnTo>
                    <a:pt x="1416" y="323"/>
                  </a:lnTo>
                  <a:lnTo>
                    <a:pt x="1436" y="354"/>
                  </a:lnTo>
                  <a:lnTo>
                    <a:pt x="1456" y="386"/>
                  </a:lnTo>
                  <a:lnTo>
                    <a:pt x="1473" y="419"/>
                  </a:lnTo>
                  <a:lnTo>
                    <a:pt x="1490" y="452"/>
                  </a:lnTo>
                  <a:lnTo>
                    <a:pt x="1505" y="486"/>
                  </a:lnTo>
                  <a:lnTo>
                    <a:pt x="1518" y="521"/>
                  </a:lnTo>
                  <a:lnTo>
                    <a:pt x="1529" y="556"/>
                  </a:lnTo>
                  <a:lnTo>
                    <a:pt x="1539" y="591"/>
                  </a:lnTo>
                  <a:lnTo>
                    <a:pt x="1546" y="626"/>
                  </a:lnTo>
                  <a:lnTo>
                    <a:pt x="1554" y="662"/>
                  </a:lnTo>
                  <a:lnTo>
                    <a:pt x="1558" y="698"/>
                  </a:lnTo>
                  <a:lnTo>
                    <a:pt x="1562" y="734"/>
                  </a:lnTo>
                  <a:lnTo>
                    <a:pt x="1564" y="770"/>
                  </a:lnTo>
                  <a:lnTo>
                    <a:pt x="1564" y="806"/>
                  </a:lnTo>
                  <a:lnTo>
                    <a:pt x="1564" y="806"/>
                  </a:lnTo>
                  <a:lnTo>
                    <a:pt x="1562" y="844"/>
                  </a:lnTo>
                  <a:lnTo>
                    <a:pt x="1558" y="881"/>
                  </a:lnTo>
                  <a:lnTo>
                    <a:pt x="1553" y="919"/>
                  </a:lnTo>
                  <a:lnTo>
                    <a:pt x="1545" y="955"/>
                  </a:lnTo>
                  <a:lnTo>
                    <a:pt x="1536" y="992"/>
                  </a:lnTo>
                  <a:lnTo>
                    <a:pt x="1526" y="1028"/>
                  </a:lnTo>
                  <a:lnTo>
                    <a:pt x="1514" y="1063"/>
                  </a:lnTo>
                  <a:lnTo>
                    <a:pt x="1499" y="1097"/>
                  </a:lnTo>
                  <a:lnTo>
                    <a:pt x="1484" y="1131"/>
                  </a:lnTo>
                  <a:lnTo>
                    <a:pt x="1467" y="1165"/>
                  </a:lnTo>
                  <a:lnTo>
                    <a:pt x="1448" y="1197"/>
                  </a:lnTo>
                  <a:lnTo>
                    <a:pt x="1429" y="1229"/>
                  </a:lnTo>
                  <a:lnTo>
                    <a:pt x="1407" y="1259"/>
                  </a:lnTo>
                  <a:lnTo>
                    <a:pt x="1384" y="1289"/>
                  </a:lnTo>
                  <a:lnTo>
                    <a:pt x="1360" y="1317"/>
                  </a:lnTo>
                  <a:lnTo>
                    <a:pt x="1334" y="1344"/>
                  </a:lnTo>
                  <a:lnTo>
                    <a:pt x="1308" y="1370"/>
                  </a:lnTo>
                  <a:lnTo>
                    <a:pt x="1279" y="1395"/>
                  </a:lnTo>
                  <a:lnTo>
                    <a:pt x="1250" y="1418"/>
                  </a:lnTo>
                  <a:lnTo>
                    <a:pt x="1219" y="1440"/>
                  </a:lnTo>
                  <a:lnTo>
                    <a:pt x="1188" y="1461"/>
                  </a:lnTo>
                  <a:lnTo>
                    <a:pt x="1155" y="1480"/>
                  </a:lnTo>
                  <a:lnTo>
                    <a:pt x="1121" y="1496"/>
                  </a:lnTo>
                  <a:lnTo>
                    <a:pt x="1087" y="1513"/>
                  </a:lnTo>
                  <a:lnTo>
                    <a:pt x="1051" y="1526"/>
                  </a:lnTo>
                  <a:lnTo>
                    <a:pt x="1014" y="1538"/>
                  </a:lnTo>
                  <a:lnTo>
                    <a:pt x="977" y="1549"/>
                  </a:lnTo>
                  <a:lnTo>
                    <a:pt x="937" y="1556"/>
                  </a:lnTo>
                  <a:lnTo>
                    <a:pt x="898" y="1562"/>
                  </a:lnTo>
                  <a:lnTo>
                    <a:pt x="858" y="1566"/>
                  </a:lnTo>
                  <a:lnTo>
                    <a:pt x="818" y="1568"/>
                  </a:lnTo>
                  <a:lnTo>
                    <a:pt x="775" y="15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IN" sz="1349" dirty="0">
                <a:solidFill>
                  <a:srgbClr val="000000"/>
                </a:solidFill>
                <a:latin typeface="Arial"/>
              </a:endParaRPr>
            </a:p>
          </p:txBody>
        </p:sp>
        <p:sp>
          <p:nvSpPr>
            <p:cNvPr id="84" name="Freeform 83"/>
            <p:cNvSpPr>
              <a:spLocks/>
            </p:cNvSpPr>
            <p:nvPr/>
          </p:nvSpPr>
          <p:spPr bwMode="auto">
            <a:xfrm>
              <a:off x="1183" y="1985"/>
              <a:ext cx="204" cy="187"/>
            </a:xfrm>
            <a:custGeom>
              <a:avLst/>
              <a:gdLst>
                <a:gd name="T0" fmla="*/ 59 w 1224"/>
                <a:gd name="T1" fmla="*/ 56 h 1120"/>
                <a:gd name="T2" fmla="*/ 117 w 1224"/>
                <a:gd name="T3" fmla="*/ 82 h 1120"/>
                <a:gd name="T4" fmla="*/ 223 w 1224"/>
                <a:gd name="T5" fmla="*/ 114 h 1120"/>
                <a:gd name="T6" fmla="*/ 328 w 1224"/>
                <a:gd name="T7" fmla="*/ 128 h 1120"/>
                <a:gd name="T8" fmla="*/ 430 w 1224"/>
                <a:gd name="T9" fmla="*/ 122 h 1120"/>
                <a:gd name="T10" fmla="*/ 530 w 1224"/>
                <a:gd name="T11" fmla="*/ 98 h 1120"/>
                <a:gd name="T12" fmla="*/ 629 w 1224"/>
                <a:gd name="T13" fmla="*/ 53 h 1120"/>
                <a:gd name="T14" fmla="*/ 682 w 1224"/>
                <a:gd name="T15" fmla="*/ 23 h 1120"/>
                <a:gd name="T16" fmla="*/ 744 w 1224"/>
                <a:gd name="T17" fmla="*/ 2 h 1120"/>
                <a:gd name="T18" fmla="*/ 808 w 1224"/>
                <a:gd name="T19" fmla="*/ 2 h 1120"/>
                <a:gd name="T20" fmla="*/ 856 w 1224"/>
                <a:gd name="T21" fmla="*/ 12 h 1120"/>
                <a:gd name="T22" fmla="*/ 929 w 1224"/>
                <a:gd name="T23" fmla="*/ 34 h 1120"/>
                <a:gd name="T24" fmla="*/ 1000 w 1224"/>
                <a:gd name="T25" fmla="*/ 64 h 1120"/>
                <a:gd name="T26" fmla="*/ 1039 w 1224"/>
                <a:gd name="T27" fmla="*/ 85 h 1120"/>
                <a:gd name="T28" fmla="*/ 1083 w 1224"/>
                <a:gd name="T29" fmla="*/ 116 h 1120"/>
                <a:gd name="T30" fmla="*/ 1122 w 1224"/>
                <a:gd name="T31" fmla="*/ 152 h 1120"/>
                <a:gd name="T32" fmla="*/ 1153 w 1224"/>
                <a:gd name="T33" fmla="*/ 193 h 1120"/>
                <a:gd name="T34" fmla="*/ 1178 w 1224"/>
                <a:gd name="T35" fmla="*/ 239 h 1120"/>
                <a:gd name="T36" fmla="*/ 1195 w 1224"/>
                <a:gd name="T37" fmla="*/ 292 h 1120"/>
                <a:gd name="T38" fmla="*/ 1209 w 1224"/>
                <a:gd name="T39" fmla="*/ 372 h 1120"/>
                <a:gd name="T40" fmla="*/ 1222 w 1224"/>
                <a:gd name="T41" fmla="*/ 492 h 1120"/>
                <a:gd name="T42" fmla="*/ 1223 w 1224"/>
                <a:gd name="T43" fmla="*/ 611 h 1120"/>
                <a:gd name="T44" fmla="*/ 1213 w 1224"/>
                <a:gd name="T45" fmla="*/ 731 h 1120"/>
                <a:gd name="T46" fmla="*/ 1191 w 1224"/>
                <a:gd name="T47" fmla="*/ 850 h 1120"/>
                <a:gd name="T48" fmla="*/ 1172 w 1224"/>
                <a:gd name="T49" fmla="*/ 930 h 1120"/>
                <a:gd name="T50" fmla="*/ 1154 w 1224"/>
                <a:gd name="T51" fmla="*/ 976 h 1120"/>
                <a:gd name="T52" fmla="*/ 1130 w 1224"/>
                <a:gd name="T53" fmla="*/ 1011 h 1120"/>
                <a:gd name="T54" fmla="*/ 1100 w 1224"/>
                <a:gd name="T55" fmla="*/ 1041 h 1120"/>
                <a:gd name="T56" fmla="*/ 1062 w 1224"/>
                <a:gd name="T57" fmla="*/ 1063 h 1120"/>
                <a:gd name="T58" fmla="*/ 1016 w 1224"/>
                <a:gd name="T59" fmla="*/ 1076 h 1120"/>
                <a:gd name="T60" fmla="*/ 945 w 1224"/>
                <a:gd name="T61" fmla="*/ 1088 h 1120"/>
                <a:gd name="T62" fmla="*/ 781 w 1224"/>
                <a:gd name="T63" fmla="*/ 1106 h 1120"/>
                <a:gd name="T64" fmla="*/ 617 w 1224"/>
                <a:gd name="T65" fmla="*/ 1116 h 1120"/>
                <a:gd name="T66" fmla="*/ 343 w 1224"/>
                <a:gd name="T67" fmla="*/ 1120 h 1120"/>
                <a:gd name="T68" fmla="*/ 114 w 1224"/>
                <a:gd name="T69" fmla="*/ 1119 h 1120"/>
                <a:gd name="T70" fmla="*/ 92 w 1224"/>
                <a:gd name="T71" fmla="*/ 1114 h 1120"/>
                <a:gd name="T72" fmla="*/ 80 w 1224"/>
                <a:gd name="T73" fmla="*/ 1103 h 1120"/>
                <a:gd name="T74" fmla="*/ 75 w 1224"/>
                <a:gd name="T75" fmla="*/ 1089 h 1120"/>
                <a:gd name="T76" fmla="*/ 77 w 1224"/>
                <a:gd name="T77" fmla="*/ 1048 h 1120"/>
                <a:gd name="T78" fmla="*/ 91 w 1224"/>
                <a:gd name="T79" fmla="*/ 960 h 1120"/>
                <a:gd name="T80" fmla="*/ 105 w 1224"/>
                <a:gd name="T81" fmla="*/ 829 h 1120"/>
                <a:gd name="T82" fmla="*/ 112 w 1224"/>
                <a:gd name="T83" fmla="*/ 697 h 1120"/>
                <a:gd name="T84" fmla="*/ 112 w 1224"/>
                <a:gd name="T85" fmla="*/ 566 h 1120"/>
                <a:gd name="T86" fmla="*/ 105 w 1224"/>
                <a:gd name="T87" fmla="*/ 433 h 1120"/>
                <a:gd name="T88" fmla="*/ 98 w 1224"/>
                <a:gd name="T89" fmla="*/ 345 h 1120"/>
                <a:gd name="T90" fmla="*/ 74 w 1224"/>
                <a:gd name="T91" fmla="*/ 224 h 1120"/>
                <a:gd name="T92" fmla="*/ 34 w 1224"/>
                <a:gd name="T93" fmla="*/ 106 h 1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24" h="1120">
                  <a:moveTo>
                    <a:pt x="0" y="26"/>
                  </a:moveTo>
                  <a:lnTo>
                    <a:pt x="0" y="26"/>
                  </a:lnTo>
                  <a:lnTo>
                    <a:pt x="59" y="56"/>
                  </a:lnTo>
                  <a:lnTo>
                    <a:pt x="88" y="69"/>
                  </a:lnTo>
                  <a:lnTo>
                    <a:pt x="117" y="82"/>
                  </a:lnTo>
                  <a:lnTo>
                    <a:pt x="117" y="82"/>
                  </a:lnTo>
                  <a:lnTo>
                    <a:pt x="153" y="95"/>
                  </a:lnTo>
                  <a:lnTo>
                    <a:pt x="188" y="106"/>
                  </a:lnTo>
                  <a:lnTo>
                    <a:pt x="223" y="114"/>
                  </a:lnTo>
                  <a:lnTo>
                    <a:pt x="258" y="121"/>
                  </a:lnTo>
                  <a:lnTo>
                    <a:pt x="293" y="125"/>
                  </a:lnTo>
                  <a:lnTo>
                    <a:pt x="328" y="128"/>
                  </a:lnTo>
                  <a:lnTo>
                    <a:pt x="361" y="128"/>
                  </a:lnTo>
                  <a:lnTo>
                    <a:pt x="396" y="126"/>
                  </a:lnTo>
                  <a:lnTo>
                    <a:pt x="430" y="122"/>
                  </a:lnTo>
                  <a:lnTo>
                    <a:pt x="464" y="116"/>
                  </a:lnTo>
                  <a:lnTo>
                    <a:pt x="498" y="108"/>
                  </a:lnTo>
                  <a:lnTo>
                    <a:pt x="530" y="98"/>
                  </a:lnTo>
                  <a:lnTo>
                    <a:pt x="564" y="85"/>
                  </a:lnTo>
                  <a:lnTo>
                    <a:pt x="597" y="71"/>
                  </a:lnTo>
                  <a:lnTo>
                    <a:pt x="629" y="53"/>
                  </a:lnTo>
                  <a:lnTo>
                    <a:pt x="662" y="35"/>
                  </a:lnTo>
                  <a:lnTo>
                    <a:pt x="662" y="35"/>
                  </a:lnTo>
                  <a:lnTo>
                    <a:pt x="682" y="23"/>
                  </a:lnTo>
                  <a:lnTo>
                    <a:pt x="702" y="13"/>
                  </a:lnTo>
                  <a:lnTo>
                    <a:pt x="723" y="7"/>
                  </a:lnTo>
                  <a:lnTo>
                    <a:pt x="744" y="2"/>
                  </a:lnTo>
                  <a:lnTo>
                    <a:pt x="765" y="0"/>
                  </a:lnTo>
                  <a:lnTo>
                    <a:pt x="786" y="0"/>
                  </a:lnTo>
                  <a:lnTo>
                    <a:pt x="808" y="2"/>
                  </a:lnTo>
                  <a:lnTo>
                    <a:pt x="831" y="7"/>
                  </a:lnTo>
                  <a:lnTo>
                    <a:pt x="831" y="7"/>
                  </a:lnTo>
                  <a:lnTo>
                    <a:pt x="856" y="12"/>
                  </a:lnTo>
                  <a:lnTo>
                    <a:pt x="881" y="19"/>
                  </a:lnTo>
                  <a:lnTo>
                    <a:pt x="905" y="26"/>
                  </a:lnTo>
                  <a:lnTo>
                    <a:pt x="929" y="34"/>
                  </a:lnTo>
                  <a:lnTo>
                    <a:pt x="953" y="44"/>
                  </a:lnTo>
                  <a:lnTo>
                    <a:pt x="977" y="53"/>
                  </a:lnTo>
                  <a:lnTo>
                    <a:pt x="1000" y="64"/>
                  </a:lnTo>
                  <a:lnTo>
                    <a:pt x="1022" y="76"/>
                  </a:lnTo>
                  <a:lnTo>
                    <a:pt x="1022" y="76"/>
                  </a:lnTo>
                  <a:lnTo>
                    <a:pt x="1039" y="85"/>
                  </a:lnTo>
                  <a:lnTo>
                    <a:pt x="1054" y="95"/>
                  </a:lnTo>
                  <a:lnTo>
                    <a:pt x="1068" y="106"/>
                  </a:lnTo>
                  <a:lnTo>
                    <a:pt x="1083" y="116"/>
                  </a:lnTo>
                  <a:lnTo>
                    <a:pt x="1097" y="127"/>
                  </a:lnTo>
                  <a:lnTo>
                    <a:pt x="1110" y="139"/>
                  </a:lnTo>
                  <a:lnTo>
                    <a:pt x="1122" y="152"/>
                  </a:lnTo>
                  <a:lnTo>
                    <a:pt x="1133" y="165"/>
                  </a:lnTo>
                  <a:lnTo>
                    <a:pt x="1143" y="178"/>
                  </a:lnTo>
                  <a:lnTo>
                    <a:pt x="1153" y="193"/>
                  </a:lnTo>
                  <a:lnTo>
                    <a:pt x="1163" y="208"/>
                  </a:lnTo>
                  <a:lnTo>
                    <a:pt x="1171" y="223"/>
                  </a:lnTo>
                  <a:lnTo>
                    <a:pt x="1178" y="239"/>
                  </a:lnTo>
                  <a:lnTo>
                    <a:pt x="1185" y="256"/>
                  </a:lnTo>
                  <a:lnTo>
                    <a:pt x="1190" y="273"/>
                  </a:lnTo>
                  <a:lnTo>
                    <a:pt x="1195" y="292"/>
                  </a:lnTo>
                  <a:lnTo>
                    <a:pt x="1195" y="292"/>
                  </a:lnTo>
                  <a:lnTo>
                    <a:pt x="1202" y="332"/>
                  </a:lnTo>
                  <a:lnTo>
                    <a:pt x="1209" y="372"/>
                  </a:lnTo>
                  <a:lnTo>
                    <a:pt x="1214" y="411"/>
                  </a:lnTo>
                  <a:lnTo>
                    <a:pt x="1219" y="451"/>
                  </a:lnTo>
                  <a:lnTo>
                    <a:pt x="1222" y="492"/>
                  </a:lnTo>
                  <a:lnTo>
                    <a:pt x="1223" y="532"/>
                  </a:lnTo>
                  <a:lnTo>
                    <a:pt x="1224" y="572"/>
                  </a:lnTo>
                  <a:lnTo>
                    <a:pt x="1223" y="611"/>
                  </a:lnTo>
                  <a:lnTo>
                    <a:pt x="1221" y="651"/>
                  </a:lnTo>
                  <a:lnTo>
                    <a:pt x="1217" y="692"/>
                  </a:lnTo>
                  <a:lnTo>
                    <a:pt x="1213" y="731"/>
                  </a:lnTo>
                  <a:lnTo>
                    <a:pt x="1207" y="771"/>
                  </a:lnTo>
                  <a:lnTo>
                    <a:pt x="1200" y="811"/>
                  </a:lnTo>
                  <a:lnTo>
                    <a:pt x="1191" y="850"/>
                  </a:lnTo>
                  <a:lnTo>
                    <a:pt x="1183" y="891"/>
                  </a:lnTo>
                  <a:lnTo>
                    <a:pt x="1172" y="930"/>
                  </a:lnTo>
                  <a:lnTo>
                    <a:pt x="1172" y="930"/>
                  </a:lnTo>
                  <a:lnTo>
                    <a:pt x="1166" y="946"/>
                  </a:lnTo>
                  <a:lnTo>
                    <a:pt x="1161" y="961"/>
                  </a:lnTo>
                  <a:lnTo>
                    <a:pt x="1154" y="976"/>
                  </a:lnTo>
                  <a:lnTo>
                    <a:pt x="1148" y="989"/>
                  </a:lnTo>
                  <a:lnTo>
                    <a:pt x="1139" y="1001"/>
                  </a:lnTo>
                  <a:lnTo>
                    <a:pt x="1130" y="1011"/>
                  </a:lnTo>
                  <a:lnTo>
                    <a:pt x="1121" y="1022"/>
                  </a:lnTo>
                  <a:lnTo>
                    <a:pt x="1111" y="1032"/>
                  </a:lnTo>
                  <a:lnTo>
                    <a:pt x="1100" y="1041"/>
                  </a:lnTo>
                  <a:lnTo>
                    <a:pt x="1088" y="1048"/>
                  </a:lnTo>
                  <a:lnTo>
                    <a:pt x="1075" y="1056"/>
                  </a:lnTo>
                  <a:lnTo>
                    <a:pt x="1062" y="1063"/>
                  </a:lnTo>
                  <a:lnTo>
                    <a:pt x="1048" y="1068"/>
                  </a:lnTo>
                  <a:lnTo>
                    <a:pt x="1032" y="1072"/>
                  </a:lnTo>
                  <a:lnTo>
                    <a:pt x="1016" y="1076"/>
                  </a:lnTo>
                  <a:lnTo>
                    <a:pt x="1000" y="1079"/>
                  </a:lnTo>
                  <a:lnTo>
                    <a:pt x="1000" y="1079"/>
                  </a:lnTo>
                  <a:lnTo>
                    <a:pt x="945" y="1088"/>
                  </a:lnTo>
                  <a:lnTo>
                    <a:pt x="891" y="1095"/>
                  </a:lnTo>
                  <a:lnTo>
                    <a:pt x="836" y="1101"/>
                  </a:lnTo>
                  <a:lnTo>
                    <a:pt x="781" y="1106"/>
                  </a:lnTo>
                  <a:lnTo>
                    <a:pt x="726" y="1110"/>
                  </a:lnTo>
                  <a:lnTo>
                    <a:pt x="672" y="1114"/>
                  </a:lnTo>
                  <a:lnTo>
                    <a:pt x="617" y="1116"/>
                  </a:lnTo>
                  <a:lnTo>
                    <a:pt x="562" y="1118"/>
                  </a:lnTo>
                  <a:lnTo>
                    <a:pt x="453" y="1119"/>
                  </a:lnTo>
                  <a:lnTo>
                    <a:pt x="343" y="1120"/>
                  </a:lnTo>
                  <a:lnTo>
                    <a:pt x="123" y="1119"/>
                  </a:lnTo>
                  <a:lnTo>
                    <a:pt x="123" y="1119"/>
                  </a:lnTo>
                  <a:lnTo>
                    <a:pt x="114" y="1119"/>
                  </a:lnTo>
                  <a:lnTo>
                    <a:pt x="105" y="1118"/>
                  </a:lnTo>
                  <a:lnTo>
                    <a:pt x="99" y="1116"/>
                  </a:lnTo>
                  <a:lnTo>
                    <a:pt x="92" y="1114"/>
                  </a:lnTo>
                  <a:lnTo>
                    <a:pt x="88" y="1110"/>
                  </a:lnTo>
                  <a:lnTo>
                    <a:pt x="84" y="1107"/>
                  </a:lnTo>
                  <a:lnTo>
                    <a:pt x="80" y="1103"/>
                  </a:lnTo>
                  <a:lnTo>
                    <a:pt x="78" y="1098"/>
                  </a:lnTo>
                  <a:lnTo>
                    <a:pt x="76" y="1094"/>
                  </a:lnTo>
                  <a:lnTo>
                    <a:pt x="75" y="1089"/>
                  </a:lnTo>
                  <a:lnTo>
                    <a:pt x="74" y="1077"/>
                  </a:lnTo>
                  <a:lnTo>
                    <a:pt x="75" y="1063"/>
                  </a:lnTo>
                  <a:lnTo>
                    <a:pt x="77" y="1048"/>
                  </a:lnTo>
                  <a:lnTo>
                    <a:pt x="77" y="1048"/>
                  </a:lnTo>
                  <a:lnTo>
                    <a:pt x="85" y="1005"/>
                  </a:lnTo>
                  <a:lnTo>
                    <a:pt x="91" y="960"/>
                  </a:lnTo>
                  <a:lnTo>
                    <a:pt x="97" y="917"/>
                  </a:lnTo>
                  <a:lnTo>
                    <a:pt x="101" y="873"/>
                  </a:lnTo>
                  <a:lnTo>
                    <a:pt x="105" y="829"/>
                  </a:lnTo>
                  <a:lnTo>
                    <a:pt x="108" y="785"/>
                  </a:lnTo>
                  <a:lnTo>
                    <a:pt x="111" y="742"/>
                  </a:lnTo>
                  <a:lnTo>
                    <a:pt x="112" y="697"/>
                  </a:lnTo>
                  <a:lnTo>
                    <a:pt x="113" y="654"/>
                  </a:lnTo>
                  <a:lnTo>
                    <a:pt x="113" y="609"/>
                  </a:lnTo>
                  <a:lnTo>
                    <a:pt x="112" y="566"/>
                  </a:lnTo>
                  <a:lnTo>
                    <a:pt x="111" y="521"/>
                  </a:lnTo>
                  <a:lnTo>
                    <a:pt x="109" y="477"/>
                  </a:lnTo>
                  <a:lnTo>
                    <a:pt x="105" y="433"/>
                  </a:lnTo>
                  <a:lnTo>
                    <a:pt x="102" y="389"/>
                  </a:lnTo>
                  <a:lnTo>
                    <a:pt x="98" y="345"/>
                  </a:lnTo>
                  <a:lnTo>
                    <a:pt x="98" y="345"/>
                  </a:lnTo>
                  <a:lnTo>
                    <a:pt x="91" y="305"/>
                  </a:lnTo>
                  <a:lnTo>
                    <a:pt x="84" y="263"/>
                  </a:lnTo>
                  <a:lnTo>
                    <a:pt x="74" y="224"/>
                  </a:lnTo>
                  <a:lnTo>
                    <a:pt x="62" y="184"/>
                  </a:lnTo>
                  <a:lnTo>
                    <a:pt x="48" y="145"/>
                  </a:lnTo>
                  <a:lnTo>
                    <a:pt x="34" y="106"/>
                  </a:lnTo>
                  <a:lnTo>
                    <a:pt x="17" y="66"/>
                  </a:lnTo>
                  <a:lnTo>
                    <a:pt x="0" y="26"/>
                  </a:ln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IN" sz="1349" dirty="0">
                <a:solidFill>
                  <a:srgbClr val="000000"/>
                </a:solidFill>
                <a:latin typeface="Arial"/>
              </a:endParaRPr>
            </a:p>
          </p:txBody>
        </p:sp>
        <p:sp>
          <p:nvSpPr>
            <p:cNvPr id="85" name="Freeform 84"/>
            <p:cNvSpPr>
              <a:spLocks/>
            </p:cNvSpPr>
            <p:nvPr/>
          </p:nvSpPr>
          <p:spPr bwMode="auto">
            <a:xfrm>
              <a:off x="1183" y="1985"/>
              <a:ext cx="204" cy="187"/>
            </a:xfrm>
            <a:custGeom>
              <a:avLst/>
              <a:gdLst>
                <a:gd name="T0" fmla="*/ 59 w 1224"/>
                <a:gd name="T1" fmla="*/ 56 h 1120"/>
                <a:gd name="T2" fmla="*/ 117 w 1224"/>
                <a:gd name="T3" fmla="*/ 82 h 1120"/>
                <a:gd name="T4" fmla="*/ 223 w 1224"/>
                <a:gd name="T5" fmla="*/ 114 h 1120"/>
                <a:gd name="T6" fmla="*/ 328 w 1224"/>
                <a:gd name="T7" fmla="*/ 128 h 1120"/>
                <a:gd name="T8" fmla="*/ 430 w 1224"/>
                <a:gd name="T9" fmla="*/ 122 h 1120"/>
                <a:gd name="T10" fmla="*/ 530 w 1224"/>
                <a:gd name="T11" fmla="*/ 98 h 1120"/>
                <a:gd name="T12" fmla="*/ 629 w 1224"/>
                <a:gd name="T13" fmla="*/ 53 h 1120"/>
                <a:gd name="T14" fmla="*/ 682 w 1224"/>
                <a:gd name="T15" fmla="*/ 23 h 1120"/>
                <a:gd name="T16" fmla="*/ 744 w 1224"/>
                <a:gd name="T17" fmla="*/ 2 h 1120"/>
                <a:gd name="T18" fmla="*/ 808 w 1224"/>
                <a:gd name="T19" fmla="*/ 2 h 1120"/>
                <a:gd name="T20" fmla="*/ 856 w 1224"/>
                <a:gd name="T21" fmla="*/ 12 h 1120"/>
                <a:gd name="T22" fmla="*/ 929 w 1224"/>
                <a:gd name="T23" fmla="*/ 34 h 1120"/>
                <a:gd name="T24" fmla="*/ 1000 w 1224"/>
                <a:gd name="T25" fmla="*/ 64 h 1120"/>
                <a:gd name="T26" fmla="*/ 1039 w 1224"/>
                <a:gd name="T27" fmla="*/ 85 h 1120"/>
                <a:gd name="T28" fmla="*/ 1083 w 1224"/>
                <a:gd name="T29" fmla="*/ 116 h 1120"/>
                <a:gd name="T30" fmla="*/ 1122 w 1224"/>
                <a:gd name="T31" fmla="*/ 152 h 1120"/>
                <a:gd name="T32" fmla="*/ 1153 w 1224"/>
                <a:gd name="T33" fmla="*/ 193 h 1120"/>
                <a:gd name="T34" fmla="*/ 1178 w 1224"/>
                <a:gd name="T35" fmla="*/ 239 h 1120"/>
                <a:gd name="T36" fmla="*/ 1195 w 1224"/>
                <a:gd name="T37" fmla="*/ 292 h 1120"/>
                <a:gd name="T38" fmla="*/ 1209 w 1224"/>
                <a:gd name="T39" fmla="*/ 372 h 1120"/>
                <a:gd name="T40" fmla="*/ 1222 w 1224"/>
                <a:gd name="T41" fmla="*/ 492 h 1120"/>
                <a:gd name="T42" fmla="*/ 1223 w 1224"/>
                <a:gd name="T43" fmla="*/ 611 h 1120"/>
                <a:gd name="T44" fmla="*/ 1213 w 1224"/>
                <a:gd name="T45" fmla="*/ 731 h 1120"/>
                <a:gd name="T46" fmla="*/ 1191 w 1224"/>
                <a:gd name="T47" fmla="*/ 850 h 1120"/>
                <a:gd name="T48" fmla="*/ 1172 w 1224"/>
                <a:gd name="T49" fmla="*/ 930 h 1120"/>
                <a:gd name="T50" fmla="*/ 1154 w 1224"/>
                <a:gd name="T51" fmla="*/ 976 h 1120"/>
                <a:gd name="T52" fmla="*/ 1130 w 1224"/>
                <a:gd name="T53" fmla="*/ 1011 h 1120"/>
                <a:gd name="T54" fmla="*/ 1100 w 1224"/>
                <a:gd name="T55" fmla="*/ 1041 h 1120"/>
                <a:gd name="T56" fmla="*/ 1062 w 1224"/>
                <a:gd name="T57" fmla="*/ 1063 h 1120"/>
                <a:gd name="T58" fmla="*/ 1016 w 1224"/>
                <a:gd name="T59" fmla="*/ 1076 h 1120"/>
                <a:gd name="T60" fmla="*/ 945 w 1224"/>
                <a:gd name="T61" fmla="*/ 1088 h 1120"/>
                <a:gd name="T62" fmla="*/ 781 w 1224"/>
                <a:gd name="T63" fmla="*/ 1106 h 1120"/>
                <a:gd name="T64" fmla="*/ 617 w 1224"/>
                <a:gd name="T65" fmla="*/ 1116 h 1120"/>
                <a:gd name="T66" fmla="*/ 343 w 1224"/>
                <a:gd name="T67" fmla="*/ 1120 h 1120"/>
                <a:gd name="T68" fmla="*/ 114 w 1224"/>
                <a:gd name="T69" fmla="*/ 1119 h 1120"/>
                <a:gd name="T70" fmla="*/ 92 w 1224"/>
                <a:gd name="T71" fmla="*/ 1114 h 1120"/>
                <a:gd name="T72" fmla="*/ 80 w 1224"/>
                <a:gd name="T73" fmla="*/ 1103 h 1120"/>
                <a:gd name="T74" fmla="*/ 75 w 1224"/>
                <a:gd name="T75" fmla="*/ 1089 h 1120"/>
                <a:gd name="T76" fmla="*/ 77 w 1224"/>
                <a:gd name="T77" fmla="*/ 1048 h 1120"/>
                <a:gd name="T78" fmla="*/ 91 w 1224"/>
                <a:gd name="T79" fmla="*/ 960 h 1120"/>
                <a:gd name="T80" fmla="*/ 105 w 1224"/>
                <a:gd name="T81" fmla="*/ 829 h 1120"/>
                <a:gd name="T82" fmla="*/ 112 w 1224"/>
                <a:gd name="T83" fmla="*/ 697 h 1120"/>
                <a:gd name="T84" fmla="*/ 112 w 1224"/>
                <a:gd name="T85" fmla="*/ 566 h 1120"/>
                <a:gd name="T86" fmla="*/ 105 w 1224"/>
                <a:gd name="T87" fmla="*/ 433 h 1120"/>
                <a:gd name="T88" fmla="*/ 98 w 1224"/>
                <a:gd name="T89" fmla="*/ 345 h 1120"/>
                <a:gd name="T90" fmla="*/ 74 w 1224"/>
                <a:gd name="T91" fmla="*/ 224 h 1120"/>
                <a:gd name="T92" fmla="*/ 34 w 1224"/>
                <a:gd name="T93" fmla="*/ 106 h 1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24" h="1120">
                  <a:moveTo>
                    <a:pt x="0" y="26"/>
                  </a:moveTo>
                  <a:lnTo>
                    <a:pt x="0" y="26"/>
                  </a:lnTo>
                  <a:lnTo>
                    <a:pt x="59" y="56"/>
                  </a:lnTo>
                  <a:lnTo>
                    <a:pt x="88" y="69"/>
                  </a:lnTo>
                  <a:lnTo>
                    <a:pt x="117" y="82"/>
                  </a:lnTo>
                  <a:lnTo>
                    <a:pt x="117" y="82"/>
                  </a:lnTo>
                  <a:lnTo>
                    <a:pt x="153" y="95"/>
                  </a:lnTo>
                  <a:lnTo>
                    <a:pt x="188" y="106"/>
                  </a:lnTo>
                  <a:lnTo>
                    <a:pt x="223" y="114"/>
                  </a:lnTo>
                  <a:lnTo>
                    <a:pt x="258" y="121"/>
                  </a:lnTo>
                  <a:lnTo>
                    <a:pt x="293" y="125"/>
                  </a:lnTo>
                  <a:lnTo>
                    <a:pt x="328" y="128"/>
                  </a:lnTo>
                  <a:lnTo>
                    <a:pt x="361" y="128"/>
                  </a:lnTo>
                  <a:lnTo>
                    <a:pt x="396" y="126"/>
                  </a:lnTo>
                  <a:lnTo>
                    <a:pt x="430" y="122"/>
                  </a:lnTo>
                  <a:lnTo>
                    <a:pt x="464" y="116"/>
                  </a:lnTo>
                  <a:lnTo>
                    <a:pt x="498" y="108"/>
                  </a:lnTo>
                  <a:lnTo>
                    <a:pt x="530" y="98"/>
                  </a:lnTo>
                  <a:lnTo>
                    <a:pt x="564" y="85"/>
                  </a:lnTo>
                  <a:lnTo>
                    <a:pt x="597" y="71"/>
                  </a:lnTo>
                  <a:lnTo>
                    <a:pt x="629" y="53"/>
                  </a:lnTo>
                  <a:lnTo>
                    <a:pt x="662" y="35"/>
                  </a:lnTo>
                  <a:lnTo>
                    <a:pt x="662" y="35"/>
                  </a:lnTo>
                  <a:lnTo>
                    <a:pt x="682" y="23"/>
                  </a:lnTo>
                  <a:lnTo>
                    <a:pt x="702" y="13"/>
                  </a:lnTo>
                  <a:lnTo>
                    <a:pt x="723" y="7"/>
                  </a:lnTo>
                  <a:lnTo>
                    <a:pt x="744" y="2"/>
                  </a:lnTo>
                  <a:lnTo>
                    <a:pt x="765" y="0"/>
                  </a:lnTo>
                  <a:lnTo>
                    <a:pt x="786" y="0"/>
                  </a:lnTo>
                  <a:lnTo>
                    <a:pt x="808" y="2"/>
                  </a:lnTo>
                  <a:lnTo>
                    <a:pt x="831" y="7"/>
                  </a:lnTo>
                  <a:lnTo>
                    <a:pt x="831" y="7"/>
                  </a:lnTo>
                  <a:lnTo>
                    <a:pt x="856" y="12"/>
                  </a:lnTo>
                  <a:lnTo>
                    <a:pt x="881" y="19"/>
                  </a:lnTo>
                  <a:lnTo>
                    <a:pt x="905" y="26"/>
                  </a:lnTo>
                  <a:lnTo>
                    <a:pt x="929" y="34"/>
                  </a:lnTo>
                  <a:lnTo>
                    <a:pt x="953" y="44"/>
                  </a:lnTo>
                  <a:lnTo>
                    <a:pt x="977" y="53"/>
                  </a:lnTo>
                  <a:lnTo>
                    <a:pt x="1000" y="64"/>
                  </a:lnTo>
                  <a:lnTo>
                    <a:pt x="1022" y="76"/>
                  </a:lnTo>
                  <a:lnTo>
                    <a:pt x="1022" y="76"/>
                  </a:lnTo>
                  <a:lnTo>
                    <a:pt x="1039" y="85"/>
                  </a:lnTo>
                  <a:lnTo>
                    <a:pt x="1054" y="95"/>
                  </a:lnTo>
                  <a:lnTo>
                    <a:pt x="1068" y="106"/>
                  </a:lnTo>
                  <a:lnTo>
                    <a:pt x="1083" y="116"/>
                  </a:lnTo>
                  <a:lnTo>
                    <a:pt x="1097" y="127"/>
                  </a:lnTo>
                  <a:lnTo>
                    <a:pt x="1110" y="139"/>
                  </a:lnTo>
                  <a:lnTo>
                    <a:pt x="1122" y="152"/>
                  </a:lnTo>
                  <a:lnTo>
                    <a:pt x="1133" y="165"/>
                  </a:lnTo>
                  <a:lnTo>
                    <a:pt x="1143" y="178"/>
                  </a:lnTo>
                  <a:lnTo>
                    <a:pt x="1153" y="193"/>
                  </a:lnTo>
                  <a:lnTo>
                    <a:pt x="1163" y="208"/>
                  </a:lnTo>
                  <a:lnTo>
                    <a:pt x="1171" y="223"/>
                  </a:lnTo>
                  <a:lnTo>
                    <a:pt x="1178" y="239"/>
                  </a:lnTo>
                  <a:lnTo>
                    <a:pt x="1185" y="256"/>
                  </a:lnTo>
                  <a:lnTo>
                    <a:pt x="1190" y="273"/>
                  </a:lnTo>
                  <a:lnTo>
                    <a:pt x="1195" y="292"/>
                  </a:lnTo>
                  <a:lnTo>
                    <a:pt x="1195" y="292"/>
                  </a:lnTo>
                  <a:lnTo>
                    <a:pt x="1202" y="332"/>
                  </a:lnTo>
                  <a:lnTo>
                    <a:pt x="1209" y="372"/>
                  </a:lnTo>
                  <a:lnTo>
                    <a:pt x="1214" y="411"/>
                  </a:lnTo>
                  <a:lnTo>
                    <a:pt x="1219" y="451"/>
                  </a:lnTo>
                  <a:lnTo>
                    <a:pt x="1222" y="492"/>
                  </a:lnTo>
                  <a:lnTo>
                    <a:pt x="1223" y="532"/>
                  </a:lnTo>
                  <a:lnTo>
                    <a:pt x="1224" y="572"/>
                  </a:lnTo>
                  <a:lnTo>
                    <a:pt x="1223" y="611"/>
                  </a:lnTo>
                  <a:lnTo>
                    <a:pt x="1221" y="651"/>
                  </a:lnTo>
                  <a:lnTo>
                    <a:pt x="1217" y="692"/>
                  </a:lnTo>
                  <a:lnTo>
                    <a:pt x="1213" y="731"/>
                  </a:lnTo>
                  <a:lnTo>
                    <a:pt x="1207" y="771"/>
                  </a:lnTo>
                  <a:lnTo>
                    <a:pt x="1200" y="811"/>
                  </a:lnTo>
                  <a:lnTo>
                    <a:pt x="1191" y="850"/>
                  </a:lnTo>
                  <a:lnTo>
                    <a:pt x="1183" y="891"/>
                  </a:lnTo>
                  <a:lnTo>
                    <a:pt x="1172" y="930"/>
                  </a:lnTo>
                  <a:lnTo>
                    <a:pt x="1172" y="930"/>
                  </a:lnTo>
                  <a:lnTo>
                    <a:pt x="1166" y="946"/>
                  </a:lnTo>
                  <a:lnTo>
                    <a:pt x="1161" y="961"/>
                  </a:lnTo>
                  <a:lnTo>
                    <a:pt x="1154" y="976"/>
                  </a:lnTo>
                  <a:lnTo>
                    <a:pt x="1148" y="989"/>
                  </a:lnTo>
                  <a:lnTo>
                    <a:pt x="1139" y="1001"/>
                  </a:lnTo>
                  <a:lnTo>
                    <a:pt x="1130" y="1011"/>
                  </a:lnTo>
                  <a:lnTo>
                    <a:pt x="1121" y="1022"/>
                  </a:lnTo>
                  <a:lnTo>
                    <a:pt x="1111" y="1032"/>
                  </a:lnTo>
                  <a:lnTo>
                    <a:pt x="1100" y="1041"/>
                  </a:lnTo>
                  <a:lnTo>
                    <a:pt x="1088" y="1048"/>
                  </a:lnTo>
                  <a:lnTo>
                    <a:pt x="1075" y="1056"/>
                  </a:lnTo>
                  <a:lnTo>
                    <a:pt x="1062" y="1063"/>
                  </a:lnTo>
                  <a:lnTo>
                    <a:pt x="1048" y="1068"/>
                  </a:lnTo>
                  <a:lnTo>
                    <a:pt x="1032" y="1072"/>
                  </a:lnTo>
                  <a:lnTo>
                    <a:pt x="1016" y="1076"/>
                  </a:lnTo>
                  <a:lnTo>
                    <a:pt x="1000" y="1079"/>
                  </a:lnTo>
                  <a:lnTo>
                    <a:pt x="1000" y="1079"/>
                  </a:lnTo>
                  <a:lnTo>
                    <a:pt x="945" y="1088"/>
                  </a:lnTo>
                  <a:lnTo>
                    <a:pt x="891" y="1095"/>
                  </a:lnTo>
                  <a:lnTo>
                    <a:pt x="836" y="1101"/>
                  </a:lnTo>
                  <a:lnTo>
                    <a:pt x="781" y="1106"/>
                  </a:lnTo>
                  <a:lnTo>
                    <a:pt x="726" y="1110"/>
                  </a:lnTo>
                  <a:lnTo>
                    <a:pt x="672" y="1114"/>
                  </a:lnTo>
                  <a:lnTo>
                    <a:pt x="617" y="1116"/>
                  </a:lnTo>
                  <a:lnTo>
                    <a:pt x="562" y="1118"/>
                  </a:lnTo>
                  <a:lnTo>
                    <a:pt x="453" y="1119"/>
                  </a:lnTo>
                  <a:lnTo>
                    <a:pt x="343" y="1120"/>
                  </a:lnTo>
                  <a:lnTo>
                    <a:pt x="123" y="1119"/>
                  </a:lnTo>
                  <a:lnTo>
                    <a:pt x="123" y="1119"/>
                  </a:lnTo>
                  <a:lnTo>
                    <a:pt x="114" y="1119"/>
                  </a:lnTo>
                  <a:lnTo>
                    <a:pt x="105" y="1118"/>
                  </a:lnTo>
                  <a:lnTo>
                    <a:pt x="99" y="1116"/>
                  </a:lnTo>
                  <a:lnTo>
                    <a:pt x="92" y="1114"/>
                  </a:lnTo>
                  <a:lnTo>
                    <a:pt x="88" y="1110"/>
                  </a:lnTo>
                  <a:lnTo>
                    <a:pt x="84" y="1107"/>
                  </a:lnTo>
                  <a:lnTo>
                    <a:pt x="80" y="1103"/>
                  </a:lnTo>
                  <a:lnTo>
                    <a:pt x="78" y="1098"/>
                  </a:lnTo>
                  <a:lnTo>
                    <a:pt x="76" y="1094"/>
                  </a:lnTo>
                  <a:lnTo>
                    <a:pt x="75" y="1089"/>
                  </a:lnTo>
                  <a:lnTo>
                    <a:pt x="74" y="1077"/>
                  </a:lnTo>
                  <a:lnTo>
                    <a:pt x="75" y="1063"/>
                  </a:lnTo>
                  <a:lnTo>
                    <a:pt x="77" y="1048"/>
                  </a:lnTo>
                  <a:lnTo>
                    <a:pt x="77" y="1048"/>
                  </a:lnTo>
                  <a:lnTo>
                    <a:pt x="85" y="1005"/>
                  </a:lnTo>
                  <a:lnTo>
                    <a:pt x="91" y="960"/>
                  </a:lnTo>
                  <a:lnTo>
                    <a:pt x="97" y="917"/>
                  </a:lnTo>
                  <a:lnTo>
                    <a:pt x="101" y="873"/>
                  </a:lnTo>
                  <a:lnTo>
                    <a:pt x="105" y="829"/>
                  </a:lnTo>
                  <a:lnTo>
                    <a:pt x="108" y="785"/>
                  </a:lnTo>
                  <a:lnTo>
                    <a:pt x="111" y="742"/>
                  </a:lnTo>
                  <a:lnTo>
                    <a:pt x="112" y="697"/>
                  </a:lnTo>
                  <a:lnTo>
                    <a:pt x="113" y="654"/>
                  </a:lnTo>
                  <a:lnTo>
                    <a:pt x="113" y="609"/>
                  </a:lnTo>
                  <a:lnTo>
                    <a:pt x="112" y="566"/>
                  </a:lnTo>
                  <a:lnTo>
                    <a:pt x="111" y="521"/>
                  </a:lnTo>
                  <a:lnTo>
                    <a:pt x="109" y="477"/>
                  </a:lnTo>
                  <a:lnTo>
                    <a:pt x="105" y="433"/>
                  </a:lnTo>
                  <a:lnTo>
                    <a:pt x="102" y="389"/>
                  </a:lnTo>
                  <a:lnTo>
                    <a:pt x="98" y="345"/>
                  </a:lnTo>
                  <a:lnTo>
                    <a:pt x="98" y="345"/>
                  </a:lnTo>
                  <a:lnTo>
                    <a:pt x="91" y="305"/>
                  </a:lnTo>
                  <a:lnTo>
                    <a:pt x="84" y="263"/>
                  </a:lnTo>
                  <a:lnTo>
                    <a:pt x="74" y="224"/>
                  </a:lnTo>
                  <a:lnTo>
                    <a:pt x="62" y="184"/>
                  </a:lnTo>
                  <a:lnTo>
                    <a:pt x="48" y="145"/>
                  </a:lnTo>
                  <a:lnTo>
                    <a:pt x="34" y="106"/>
                  </a:lnTo>
                  <a:lnTo>
                    <a:pt x="17" y="66"/>
                  </a:lnTo>
                  <a:lnTo>
                    <a:pt x="0" y="2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IN" sz="1349" dirty="0">
                <a:solidFill>
                  <a:srgbClr val="000000"/>
                </a:solidFill>
                <a:latin typeface="Arial"/>
              </a:endParaRPr>
            </a:p>
          </p:txBody>
        </p:sp>
        <p:sp>
          <p:nvSpPr>
            <p:cNvPr id="86" name="Freeform 85"/>
            <p:cNvSpPr>
              <a:spLocks/>
            </p:cNvSpPr>
            <p:nvPr/>
          </p:nvSpPr>
          <p:spPr bwMode="auto">
            <a:xfrm>
              <a:off x="1142" y="1783"/>
              <a:ext cx="196" cy="197"/>
            </a:xfrm>
            <a:custGeom>
              <a:avLst/>
              <a:gdLst>
                <a:gd name="T0" fmla="*/ 1176 w 1177"/>
                <a:gd name="T1" fmla="*/ 621 h 1185"/>
                <a:gd name="T2" fmla="*/ 1165 w 1177"/>
                <a:gd name="T3" fmla="*/ 712 h 1185"/>
                <a:gd name="T4" fmla="*/ 1142 w 1177"/>
                <a:gd name="T5" fmla="*/ 796 h 1185"/>
                <a:gd name="T6" fmla="*/ 1108 w 1177"/>
                <a:gd name="T7" fmla="*/ 876 h 1185"/>
                <a:gd name="T8" fmla="*/ 1064 w 1177"/>
                <a:gd name="T9" fmla="*/ 948 h 1185"/>
                <a:gd name="T10" fmla="*/ 1009 w 1177"/>
                <a:gd name="T11" fmla="*/ 1012 h 1185"/>
                <a:gd name="T12" fmla="*/ 946 w 1177"/>
                <a:gd name="T13" fmla="*/ 1067 h 1185"/>
                <a:gd name="T14" fmla="*/ 875 w 1177"/>
                <a:gd name="T15" fmla="*/ 1113 h 1185"/>
                <a:gd name="T16" fmla="*/ 797 w 1177"/>
                <a:gd name="T17" fmla="*/ 1148 h 1185"/>
                <a:gd name="T18" fmla="*/ 712 w 1177"/>
                <a:gd name="T19" fmla="*/ 1172 h 1185"/>
                <a:gd name="T20" fmla="*/ 623 w 1177"/>
                <a:gd name="T21" fmla="*/ 1184 h 1185"/>
                <a:gd name="T22" fmla="*/ 562 w 1177"/>
                <a:gd name="T23" fmla="*/ 1185 h 1185"/>
                <a:gd name="T24" fmla="*/ 473 w 1177"/>
                <a:gd name="T25" fmla="*/ 1174 h 1185"/>
                <a:gd name="T26" fmla="*/ 390 w 1177"/>
                <a:gd name="T27" fmla="*/ 1150 h 1185"/>
                <a:gd name="T28" fmla="*/ 311 w 1177"/>
                <a:gd name="T29" fmla="*/ 1115 h 1185"/>
                <a:gd name="T30" fmla="*/ 239 w 1177"/>
                <a:gd name="T31" fmla="*/ 1068 h 1185"/>
                <a:gd name="T32" fmla="*/ 174 w 1177"/>
                <a:gd name="T33" fmla="*/ 1013 h 1185"/>
                <a:gd name="T34" fmla="*/ 118 w 1177"/>
                <a:gd name="T35" fmla="*/ 948 h 1185"/>
                <a:gd name="T36" fmla="*/ 71 w 1177"/>
                <a:gd name="T37" fmla="*/ 876 h 1185"/>
                <a:gd name="T38" fmla="*/ 37 w 1177"/>
                <a:gd name="T39" fmla="*/ 796 h 1185"/>
                <a:gd name="T40" fmla="*/ 12 w 1177"/>
                <a:gd name="T41" fmla="*/ 712 h 1185"/>
                <a:gd name="T42" fmla="*/ 1 w 1177"/>
                <a:gd name="T43" fmla="*/ 622 h 1185"/>
                <a:gd name="T44" fmla="*/ 1 w 1177"/>
                <a:gd name="T45" fmla="*/ 563 h 1185"/>
                <a:gd name="T46" fmla="*/ 12 w 1177"/>
                <a:gd name="T47" fmla="*/ 473 h 1185"/>
                <a:gd name="T48" fmla="*/ 36 w 1177"/>
                <a:gd name="T49" fmla="*/ 390 h 1185"/>
                <a:gd name="T50" fmla="*/ 70 w 1177"/>
                <a:gd name="T51" fmla="*/ 311 h 1185"/>
                <a:gd name="T52" fmla="*/ 116 w 1177"/>
                <a:gd name="T53" fmla="*/ 240 h 1185"/>
                <a:gd name="T54" fmla="*/ 172 w 1177"/>
                <a:gd name="T55" fmla="*/ 175 h 1185"/>
                <a:gd name="T56" fmla="*/ 235 w 1177"/>
                <a:gd name="T57" fmla="*/ 120 h 1185"/>
                <a:gd name="T58" fmla="*/ 306 w 1177"/>
                <a:gd name="T59" fmla="*/ 73 h 1185"/>
                <a:gd name="T60" fmla="*/ 384 w 1177"/>
                <a:gd name="T61" fmla="*/ 37 h 1185"/>
                <a:gd name="T62" fmla="*/ 468 w 1177"/>
                <a:gd name="T63" fmla="*/ 13 h 1185"/>
                <a:gd name="T64" fmla="*/ 556 w 1177"/>
                <a:gd name="T65" fmla="*/ 1 h 1185"/>
                <a:gd name="T66" fmla="*/ 616 w 1177"/>
                <a:gd name="T67" fmla="*/ 0 h 1185"/>
                <a:gd name="T68" fmla="*/ 705 w 1177"/>
                <a:gd name="T69" fmla="*/ 11 h 1185"/>
                <a:gd name="T70" fmla="*/ 789 w 1177"/>
                <a:gd name="T71" fmla="*/ 34 h 1185"/>
                <a:gd name="T72" fmla="*/ 868 w 1177"/>
                <a:gd name="T73" fmla="*/ 69 h 1185"/>
                <a:gd name="T74" fmla="*/ 940 w 1177"/>
                <a:gd name="T75" fmla="*/ 115 h 1185"/>
                <a:gd name="T76" fmla="*/ 1004 w 1177"/>
                <a:gd name="T77" fmla="*/ 170 h 1185"/>
                <a:gd name="T78" fmla="*/ 1059 w 1177"/>
                <a:gd name="T79" fmla="*/ 234 h 1185"/>
                <a:gd name="T80" fmla="*/ 1106 w 1177"/>
                <a:gd name="T81" fmla="*/ 306 h 1185"/>
                <a:gd name="T82" fmla="*/ 1141 w 1177"/>
                <a:gd name="T83" fmla="*/ 384 h 1185"/>
                <a:gd name="T84" fmla="*/ 1165 w 1177"/>
                <a:gd name="T85" fmla="*/ 469 h 1185"/>
                <a:gd name="T86" fmla="*/ 1176 w 1177"/>
                <a:gd name="T87" fmla="*/ 559 h 1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77" h="1185">
                  <a:moveTo>
                    <a:pt x="1177" y="590"/>
                  </a:moveTo>
                  <a:lnTo>
                    <a:pt x="1177" y="590"/>
                  </a:lnTo>
                  <a:lnTo>
                    <a:pt x="1176" y="621"/>
                  </a:lnTo>
                  <a:lnTo>
                    <a:pt x="1174" y="652"/>
                  </a:lnTo>
                  <a:lnTo>
                    <a:pt x="1170" y="682"/>
                  </a:lnTo>
                  <a:lnTo>
                    <a:pt x="1165" y="712"/>
                  </a:lnTo>
                  <a:lnTo>
                    <a:pt x="1160" y="741"/>
                  </a:lnTo>
                  <a:lnTo>
                    <a:pt x="1152" y="769"/>
                  </a:lnTo>
                  <a:lnTo>
                    <a:pt x="1142" y="796"/>
                  </a:lnTo>
                  <a:lnTo>
                    <a:pt x="1132" y="824"/>
                  </a:lnTo>
                  <a:lnTo>
                    <a:pt x="1120" y="850"/>
                  </a:lnTo>
                  <a:lnTo>
                    <a:pt x="1108" y="876"/>
                  </a:lnTo>
                  <a:lnTo>
                    <a:pt x="1094" y="901"/>
                  </a:lnTo>
                  <a:lnTo>
                    <a:pt x="1079" y="925"/>
                  </a:lnTo>
                  <a:lnTo>
                    <a:pt x="1064" y="948"/>
                  </a:lnTo>
                  <a:lnTo>
                    <a:pt x="1046" y="970"/>
                  </a:lnTo>
                  <a:lnTo>
                    <a:pt x="1028" y="991"/>
                  </a:lnTo>
                  <a:lnTo>
                    <a:pt x="1009" y="1012"/>
                  </a:lnTo>
                  <a:lnTo>
                    <a:pt x="989" y="1031"/>
                  </a:lnTo>
                  <a:lnTo>
                    <a:pt x="968" y="1050"/>
                  </a:lnTo>
                  <a:lnTo>
                    <a:pt x="946" y="1067"/>
                  </a:lnTo>
                  <a:lnTo>
                    <a:pt x="923" y="1083"/>
                  </a:lnTo>
                  <a:lnTo>
                    <a:pt x="899" y="1099"/>
                  </a:lnTo>
                  <a:lnTo>
                    <a:pt x="875" y="1113"/>
                  </a:lnTo>
                  <a:lnTo>
                    <a:pt x="849" y="1126"/>
                  </a:lnTo>
                  <a:lnTo>
                    <a:pt x="823" y="1138"/>
                  </a:lnTo>
                  <a:lnTo>
                    <a:pt x="797" y="1148"/>
                  </a:lnTo>
                  <a:lnTo>
                    <a:pt x="770" y="1157"/>
                  </a:lnTo>
                  <a:lnTo>
                    <a:pt x="741" y="1165"/>
                  </a:lnTo>
                  <a:lnTo>
                    <a:pt x="712" y="1172"/>
                  </a:lnTo>
                  <a:lnTo>
                    <a:pt x="683" y="1177"/>
                  </a:lnTo>
                  <a:lnTo>
                    <a:pt x="653" y="1181"/>
                  </a:lnTo>
                  <a:lnTo>
                    <a:pt x="623" y="1184"/>
                  </a:lnTo>
                  <a:lnTo>
                    <a:pt x="591" y="1185"/>
                  </a:lnTo>
                  <a:lnTo>
                    <a:pt x="591" y="1185"/>
                  </a:lnTo>
                  <a:lnTo>
                    <a:pt x="562" y="1185"/>
                  </a:lnTo>
                  <a:lnTo>
                    <a:pt x="531" y="1182"/>
                  </a:lnTo>
                  <a:lnTo>
                    <a:pt x="502" y="1179"/>
                  </a:lnTo>
                  <a:lnTo>
                    <a:pt x="473" y="1174"/>
                  </a:lnTo>
                  <a:lnTo>
                    <a:pt x="445" y="1167"/>
                  </a:lnTo>
                  <a:lnTo>
                    <a:pt x="417" y="1160"/>
                  </a:lnTo>
                  <a:lnTo>
                    <a:pt x="390" y="1150"/>
                  </a:lnTo>
                  <a:lnTo>
                    <a:pt x="362" y="1139"/>
                  </a:lnTo>
                  <a:lnTo>
                    <a:pt x="336" y="1128"/>
                  </a:lnTo>
                  <a:lnTo>
                    <a:pt x="311" y="1115"/>
                  </a:lnTo>
                  <a:lnTo>
                    <a:pt x="286" y="1100"/>
                  </a:lnTo>
                  <a:lnTo>
                    <a:pt x="262" y="1085"/>
                  </a:lnTo>
                  <a:lnTo>
                    <a:pt x="239" y="1068"/>
                  </a:lnTo>
                  <a:lnTo>
                    <a:pt x="216" y="1051"/>
                  </a:lnTo>
                  <a:lnTo>
                    <a:pt x="195" y="1032"/>
                  </a:lnTo>
                  <a:lnTo>
                    <a:pt x="174" y="1013"/>
                  </a:lnTo>
                  <a:lnTo>
                    <a:pt x="154" y="992"/>
                  </a:lnTo>
                  <a:lnTo>
                    <a:pt x="136" y="970"/>
                  </a:lnTo>
                  <a:lnTo>
                    <a:pt x="118" y="948"/>
                  </a:lnTo>
                  <a:lnTo>
                    <a:pt x="102" y="925"/>
                  </a:lnTo>
                  <a:lnTo>
                    <a:pt x="87" y="900"/>
                  </a:lnTo>
                  <a:lnTo>
                    <a:pt x="71" y="876"/>
                  </a:lnTo>
                  <a:lnTo>
                    <a:pt x="58" y="850"/>
                  </a:lnTo>
                  <a:lnTo>
                    <a:pt x="46" y="824"/>
                  </a:lnTo>
                  <a:lnTo>
                    <a:pt x="37" y="796"/>
                  </a:lnTo>
                  <a:lnTo>
                    <a:pt x="27" y="769"/>
                  </a:lnTo>
                  <a:lnTo>
                    <a:pt x="19" y="741"/>
                  </a:lnTo>
                  <a:lnTo>
                    <a:pt x="12" y="712"/>
                  </a:lnTo>
                  <a:lnTo>
                    <a:pt x="7" y="682"/>
                  </a:lnTo>
                  <a:lnTo>
                    <a:pt x="3" y="653"/>
                  </a:lnTo>
                  <a:lnTo>
                    <a:pt x="1" y="622"/>
                  </a:lnTo>
                  <a:lnTo>
                    <a:pt x="0" y="592"/>
                  </a:lnTo>
                  <a:lnTo>
                    <a:pt x="0" y="592"/>
                  </a:lnTo>
                  <a:lnTo>
                    <a:pt x="1" y="563"/>
                  </a:lnTo>
                  <a:lnTo>
                    <a:pt x="3" y="532"/>
                  </a:lnTo>
                  <a:lnTo>
                    <a:pt x="7" y="503"/>
                  </a:lnTo>
                  <a:lnTo>
                    <a:pt x="12" y="473"/>
                  </a:lnTo>
                  <a:lnTo>
                    <a:pt x="18" y="445"/>
                  </a:lnTo>
                  <a:lnTo>
                    <a:pt x="26" y="418"/>
                  </a:lnTo>
                  <a:lnTo>
                    <a:pt x="36" y="390"/>
                  </a:lnTo>
                  <a:lnTo>
                    <a:pt x="45" y="364"/>
                  </a:lnTo>
                  <a:lnTo>
                    <a:pt x="57" y="337"/>
                  </a:lnTo>
                  <a:lnTo>
                    <a:pt x="70" y="311"/>
                  </a:lnTo>
                  <a:lnTo>
                    <a:pt x="85" y="287"/>
                  </a:lnTo>
                  <a:lnTo>
                    <a:pt x="100" y="264"/>
                  </a:lnTo>
                  <a:lnTo>
                    <a:pt x="116" y="240"/>
                  </a:lnTo>
                  <a:lnTo>
                    <a:pt x="134" y="218"/>
                  </a:lnTo>
                  <a:lnTo>
                    <a:pt x="152" y="196"/>
                  </a:lnTo>
                  <a:lnTo>
                    <a:pt x="172" y="175"/>
                  </a:lnTo>
                  <a:lnTo>
                    <a:pt x="191" y="156"/>
                  </a:lnTo>
                  <a:lnTo>
                    <a:pt x="213" y="137"/>
                  </a:lnTo>
                  <a:lnTo>
                    <a:pt x="235" y="120"/>
                  </a:lnTo>
                  <a:lnTo>
                    <a:pt x="258" y="104"/>
                  </a:lnTo>
                  <a:lnTo>
                    <a:pt x="282" y="88"/>
                  </a:lnTo>
                  <a:lnTo>
                    <a:pt x="306" y="73"/>
                  </a:lnTo>
                  <a:lnTo>
                    <a:pt x="332" y="60"/>
                  </a:lnTo>
                  <a:lnTo>
                    <a:pt x="358" y="48"/>
                  </a:lnTo>
                  <a:lnTo>
                    <a:pt x="384" y="37"/>
                  </a:lnTo>
                  <a:lnTo>
                    <a:pt x="411" y="29"/>
                  </a:lnTo>
                  <a:lnTo>
                    <a:pt x="440" y="20"/>
                  </a:lnTo>
                  <a:lnTo>
                    <a:pt x="468" y="13"/>
                  </a:lnTo>
                  <a:lnTo>
                    <a:pt x="496" y="8"/>
                  </a:lnTo>
                  <a:lnTo>
                    <a:pt x="526" y="4"/>
                  </a:lnTo>
                  <a:lnTo>
                    <a:pt x="556" y="1"/>
                  </a:lnTo>
                  <a:lnTo>
                    <a:pt x="586" y="0"/>
                  </a:lnTo>
                  <a:lnTo>
                    <a:pt x="586" y="0"/>
                  </a:lnTo>
                  <a:lnTo>
                    <a:pt x="616" y="0"/>
                  </a:lnTo>
                  <a:lnTo>
                    <a:pt x="647" y="3"/>
                  </a:lnTo>
                  <a:lnTo>
                    <a:pt x="676" y="6"/>
                  </a:lnTo>
                  <a:lnTo>
                    <a:pt x="705" y="11"/>
                  </a:lnTo>
                  <a:lnTo>
                    <a:pt x="734" y="18"/>
                  </a:lnTo>
                  <a:lnTo>
                    <a:pt x="762" y="25"/>
                  </a:lnTo>
                  <a:lnTo>
                    <a:pt x="789" y="34"/>
                  </a:lnTo>
                  <a:lnTo>
                    <a:pt x="816" y="44"/>
                  </a:lnTo>
                  <a:lnTo>
                    <a:pt x="843" y="56"/>
                  </a:lnTo>
                  <a:lnTo>
                    <a:pt x="868" y="69"/>
                  </a:lnTo>
                  <a:lnTo>
                    <a:pt x="893" y="83"/>
                  </a:lnTo>
                  <a:lnTo>
                    <a:pt x="917" y="98"/>
                  </a:lnTo>
                  <a:lnTo>
                    <a:pt x="940" y="115"/>
                  </a:lnTo>
                  <a:lnTo>
                    <a:pt x="962" y="132"/>
                  </a:lnTo>
                  <a:lnTo>
                    <a:pt x="984" y="150"/>
                  </a:lnTo>
                  <a:lnTo>
                    <a:pt x="1004" y="170"/>
                  </a:lnTo>
                  <a:lnTo>
                    <a:pt x="1023" y="191"/>
                  </a:lnTo>
                  <a:lnTo>
                    <a:pt x="1042" y="211"/>
                  </a:lnTo>
                  <a:lnTo>
                    <a:pt x="1059" y="234"/>
                  </a:lnTo>
                  <a:lnTo>
                    <a:pt x="1076" y="257"/>
                  </a:lnTo>
                  <a:lnTo>
                    <a:pt x="1091" y="281"/>
                  </a:lnTo>
                  <a:lnTo>
                    <a:pt x="1106" y="306"/>
                  </a:lnTo>
                  <a:lnTo>
                    <a:pt x="1118" y="331"/>
                  </a:lnTo>
                  <a:lnTo>
                    <a:pt x="1130" y="358"/>
                  </a:lnTo>
                  <a:lnTo>
                    <a:pt x="1141" y="384"/>
                  </a:lnTo>
                  <a:lnTo>
                    <a:pt x="1150" y="413"/>
                  </a:lnTo>
                  <a:lnTo>
                    <a:pt x="1158" y="441"/>
                  </a:lnTo>
                  <a:lnTo>
                    <a:pt x="1165" y="469"/>
                  </a:lnTo>
                  <a:lnTo>
                    <a:pt x="1170" y="498"/>
                  </a:lnTo>
                  <a:lnTo>
                    <a:pt x="1174" y="529"/>
                  </a:lnTo>
                  <a:lnTo>
                    <a:pt x="1176" y="559"/>
                  </a:lnTo>
                  <a:lnTo>
                    <a:pt x="1177" y="590"/>
                  </a:ln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IN" sz="1349" dirty="0">
                <a:solidFill>
                  <a:srgbClr val="000000"/>
                </a:solidFill>
                <a:latin typeface="Arial"/>
              </a:endParaRPr>
            </a:p>
          </p:txBody>
        </p:sp>
        <p:sp>
          <p:nvSpPr>
            <p:cNvPr id="87" name="Freeform 86"/>
            <p:cNvSpPr>
              <a:spLocks/>
            </p:cNvSpPr>
            <p:nvPr/>
          </p:nvSpPr>
          <p:spPr bwMode="auto">
            <a:xfrm>
              <a:off x="1142" y="1783"/>
              <a:ext cx="196" cy="197"/>
            </a:xfrm>
            <a:custGeom>
              <a:avLst/>
              <a:gdLst>
                <a:gd name="T0" fmla="*/ 1176 w 1177"/>
                <a:gd name="T1" fmla="*/ 621 h 1185"/>
                <a:gd name="T2" fmla="*/ 1165 w 1177"/>
                <a:gd name="T3" fmla="*/ 712 h 1185"/>
                <a:gd name="T4" fmla="*/ 1142 w 1177"/>
                <a:gd name="T5" fmla="*/ 796 h 1185"/>
                <a:gd name="T6" fmla="*/ 1108 w 1177"/>
                <a:gd name="T7" fmla="*/ 876 h 1185"/>
                <a:gd name="T8" fmla="*/ 1064 w 1177"/>
                <a:gd name="T9" fmla="*/ 948 h 1185"/>
                <a:gd name="T10" fmla="*/ 1009 w 1177"/>
                <a:gd name="T11" fmla="*/ 1012 h 1185"/>
                <a:gd name="T12" fmla="*/ 946 w 1177"/>
                <a:gd name="T13" fmla="*/ 1067 h 1185"/>
                <a:gd name="T14" fmla="*/ 875 w 1177"/>
                <a:gd name="T15" fmla="*/ 1113 h 1185"/>
                <a:gd name="T16" fmla="*/ 797 w 1177"/>
                <a:gd name="T17" fmla="*/ 1148 h 1185"/>
                <a:gd name="T18" fmla="*/ 712 w 1177"/>
                <a:gd name="T19" fmla="*/ 1172 h 1185"/>
                <a:gd name="T20" fmla="*/ 623 w 1177"/>
                <a:gd name="T21" fmla="*/ 1184 h 1185"/>
                <a:gd name="T22" fmla="*/ 562 w 1177"/>
                <a:gd name="T23" fmla="*/ 1185 h 1185"/>
                <a:gd name="T24" fmla="*/ 473 w 1177"/>
                <a:gd name="T25" fmla="*/ 1174 h 1185"/>
                <a:gd name="T26" fmla="*/ 390 w 1177"/>
                <a:gd name="T27" fmla="*/ 1150 h 1185"/>
                <a:gd name="T28" fmla="*/ 311 w 1177"/>
                <a:gd name="T29" fmla="*/ 1115 h 1185"/>
                <a:gd name="T30" fmla="*/ 239 w 1177"/>
                <a:gd name="T31" fmla="*/ 1068 h 1185"/>
                <a:gd name="T32" fmla="*/ 174 w 1177"/>
                <a:gd name="T33" fmla="*/ 1013 h 1185"/>
                <a:gd name="T34" fmla="*/ 118 w 1177"/>
                <a:gd name="T35" fmla="*/ 948 h 1185"/>
                <a:gd name="T36" fmla="*/ 71 w 1177"/>
                <a:gd name="T37" fmla="*/ 876 h 1185"/>
                <a:gd name="T38" fmla="*/ 37 w 1177"/>
                <a:gd name="T39" fmla="*/ 796 h 1185"/>
                <a:gd name="T40" fmla="*/ 12 w 1177"/>
                <a:gd name="T41" fmla="*/ 712 h 1185"/>
                <a:gd name="T42" fmla="*/ 1 w 1177"/>
                <a:gd name="T43" fmla="*/ 622 h 1185"/>
                <a:gd name="T44" fmla="*/ 1 w 1177"/>
                <a:gd name="T45" fmla="*/ 563 h 1185"/>
                <a:gd name="T46" fmla="*/ 12 w 1177"/>
                <a:gd name="T47" fmla="*/ 473 h 1185"/>
                <a:gd name="T48" fmla="*/ 36 w 1177"/>
                <a:gd name="T49" fmla="*/ 390 h 1185"/>
                <a:gd name="T50" fmla="*/ 70 w 1177"/>
                <a:gd name="T51" fmla="*/ 311 h 1185"/>
                <a:gd name="T52" fmla="*/ 116 w 1177"/>
                <a:gd name="T53" fmla="*/ 240 h 1185"/>
                <a:gd name="T54" fmla="*/ 172 w 1177"/>
                <a:gd name="T55" fmla="*/ 175 h 1185"/>
                <a:gd name="T56" fmla="*/ 235 w 1177"/>
                <a:gd name="T57" fmla="*/ 120 h 1185"/>
                <a:gd name="T58" fmla="*/ 306 w 1177"/>
                <a:gd name="T59" fmla="*/ 73 h 1185"/>
                <a:gd name="T60" fmla="*/ 384 w 1177"/>
                <a:gd name="T61" fmla="*/ 37 h 1185"/>
                <a:gd name="T62" fmla="*/ 468 w 1177"/>
                <a:gd name="T63" fmla="*/ 13 h 1185"/>
                <a:gd name="T64" fmla="*/ 556 w 1177"/>
                <a:gd name="T65" fmla="*/ 1 h 1185"/>
                <a:gd name="T66" fmla="*/ 616 w 1177"/>
                <a:gd name="T67" fmla="*/ 0 h 1185"/>
                <a:gd name="T68" fmla="*/ 705 w 1177"/>
                <a:gd name="T69" fmla="*/ 11 h 1185"/>
                <a:gd name="T70" fmla="*/ 789 w 1177"/>
                <a:gd name="T71" fmla="*/ 34 h 1185"/>
                <a:gd name="T72" fmla="*/ 868 w 1177"/>
                <a:gd name="T73" fmla="*/ 69 h 1185"/>
                <a:gd name="T74" fmla="*/ 940 w 1177"/>
                <a:gd name="T75" fmla="*/ 115 h 1185"/>
                <a:gd name="T76" fmla="*/ 1004 w 1177"/>
                <a:gd name="T77" fmla="*/ 170 h 1185"/>
                <a:gd name="T78" fmla="*/ 1059 w 1177"/>
                <a:gd name="T79" fmla="*/ 234 h 1185"/>
                <a:gd name="T80" fmla="*/ 1106 w 1177"/>
                <a:gd name="T81" fmla="*/ 306 h 1185"/>
                <a:gd name="T82" fmla="*/ 1141 w 1177"/>
                <a:gd name="T83" fmla="*/ 384 h 1185"/>
                <a:gd name="T84" fmla="*/ 1165 w 1177"/>
                <a:gd name="T85" fmla="*/ 469 h 1185"/>
                <a:gd name="T86" fmla="*/ 1176 w 1177"/>
                <a:gd name="T87" fmla="*/ 559 h 1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77" h="1185">
                  <a:moveTo>
                    <a:pt x="1177" y="590"/>
                  </a:moveTo>
                  <a:lnTo>
                    <a:pt x="1177" y="590"/>
                  </a:lnTo>
                  <a:lnTo>
                    <a:pt x="1176" y="621"/>
                  </a:lnTo>
                  <a:lnTo>
                    <a:pt x="1174" y="652"/>
                  </a:lnTo>
                  <a:lnTo>
                    <a:pt x="1170" y="682"/>
                  </a:lnTo>
                  <a:lnTo>
                    <a:pt x="1165" y="712"/>
                  </a:lnTo>
                  <a:lnTo>
                    <a:pt x="1160" y="741"/>
                  </a:lnTo>
                  <a:lnTo>
                    <a:pt x="1152" y="769"/>
                  </a:lnTo>
                  <a:lnTo>
                    <a:pt x="1142" y="796"/>
                  </a:lnTo>
                  <a:lnTo>
                    <a:pt x="1132" y="824"/>
                  </a:lnTo>
                  <a:lnTo>
                    <a:pt x="1120" y="850"/>
                  </a:lnTo>
                  <a:lnTo>
                    <a:pt x="1108" y="876"/>
                  </a:lnTo>
                  <a:lnTo>
                    <a:pt x="1094" y="901"/>
                  </a:lnTo>
                  <a:lnTo>
                    <a:pt x="1079" y="925"/>
                  </a:lnTo>
                  <a:lnTo>
                    <a:pt x="1064" y="948"/>
                  </a:lnTo>
                  <a:lnTo>
                    <a:pt x="1046" y="970"/>
                  </a:lnTo>
                  <a:lnTo>
                    <a:pt x="1028" y="991"/>
                  </a:lnTo>
                  <a:lnTo>
                    <a:pt x="1009" y="1012"/>
                  </a:lnTo>
                  <a:lnTo>
                    <a:pt x="989" y="1031"/>
                  </a:lnTo>
                  <a:lnTo>
                    <a:pt x="968" y="1050"/>
                  </a:lnTo>
                  <a:lnTo>
                    <a:pt x="946" y="1067"/>
                  </a:lnTo>
                  <a:lnTo>
                    <a:pt x="923" y="1083"/>
                  </a:lnTo>
                  <a:lnTo>
                    <a:pt x="899" y="1099"/>
                  </a:lnTo>
                  <a:lnTo>
                    <a:pt x="875" y="1113"/>
                  </a:lnTo>
                  <a:lnTo>
                    <a:pt x="849" y="1126"/>
                  </a:lnTo>
                  <a:lnTo>
                    <a:pt x="823" y="1138"/>
                  </a:lnTo>
                  <a:lnTo>
                    <a:pt x="797" y="1148"/>
                  </a:lnTo>
                  <a:lnTo>
                    <a:pt x="770" y="1157"/>
                  </a:lnTo>
                  <a:lnTo>
                    <a:pt x="741" y="1165"/>
                  </a:lnTo>
                  <a:lnTo>
                    <a:pt x="712" y="1172"/>
                  </a:lnTo>
                  <a:lnTo>
                    <a:pt x="683" y="1177"/>
                  </a:lnTo>
                  <a:lnTo>
                    <a:pt x="653" y="1181"/>
                  </a:lnTo>
                  <a:lnTo>
                    <a:pt x="623" y="1184"/>
                  </a:lnTo>
                  <a:lnTo>
                    <a:pt x="591" y="1185"/>
                  </a:lnTo>
                  <a:lnTo>
                    <a:pt x="591" y="1185"/>
                  </a:lnTo>
                  <a:lnTo>
                    <a:pt x="562" y="1185"/>
                  </a:lnTo>
                  <a:lnTo>
                    <a:pt x="531" y="1182"/>
                  </a:lnTo>
                  <a:lnTo>
                    <a:pt x="502" y="1179"/>
                  </a:lnTo>
                  <a:lnTo>
                    <a:pt x="473" y="1174"/>
                  </a:lnTo>
                  <a:lnTo>
                    <a:pt x="445" y="1167"/>
                  </a:lnTo>
                  <a:lnTo>
                    <a:pt x="417" y="1160"/>
                  </a:lnTo>
                  <a:lnTo>
                    <a:pt x="390" y="1150"/>
                  </a:lnTo>
                  <a:lnTo>
                    <a:pt x="362" y="1139"/>
                  </a:lnTo>
                  <a:lnTo>
                    <a:pt x="336" y="1128"/>
                  </a:lnTo>
                  <a:lnTo>
                    <a:pt x="311" y="1115"/>
                  </a:lnTo>
                  <a:lnTo>
                    <a:pt x="286" y="1100"/>
                  </a:lnTo>
                  <a:lnTo>
                    <a:pt x="262" y="1085"/>
                  </a:lnTo>
                  <a:lnTo>
                    <a:pt x="239" y="1068"/>
                  </a:lnTo>
                  <a:lnTo>
                    <a:pt x="216" y="1051"/>
                  </a:lnTo>
                  <a:lnTo>
                    <a:pt x="195" y="1032"/>
                  </a:lnTo>
                  <a:lnTo>
                    <a:pt x="174" y="1013"/>
                  </a:lnTo>
                  <a:lnTo>
                    <a:pt x="154" y="992"/>
                  </a:lnTo>
                  <a:lnTo>
                    <a:pt x="136" y="970"/>
                  </a:lnTo>
                  <a:lnTo>
                    <a:pt x="118" y="948"/>
                  </a:lnTo>
                  <a:lnTo>
                    <a:pt x="102" y="925"/>
                  </a:lnTo>
                  <a:lnTo>
                    <a:pt x="87" y="900"/>
                  </a:lnTo>
                  <a:lnTo>
                    <a:pt x="71" y="876"/>
                  </a:lnTo>
                  <a:lnTo>
                    <a:pt x="58" y="850"/>
                  </a:lnTo>
                  <a:lnTo>
                    <a:pt x="46" y="824"/>
                  </a:lnTo>
                  <a:lnTo>
                    <a:pt x="37" y="796"/>
                  </a:lnTo>
                  <a:lnTo>
                    <a:pt x="27" y="769"/>
                  </a:lnTo>
                  <a:lnTo>
                    <a:pt x="19" y="741"/>
                  </a:lnTo>
                  <a:lnTo>
                    <a:pt x="12" y="712"/>
                  </a:lnTo>
                  <a:lnTo>
                    <a:pt x="7" y="682"/>
                  </a:lnTo>
                  <a:lnTo>
                    <a:pt x="3" y="653"/>
                  </a:lnTo>
                  <a:lnTo>
                    <a:pt x="1" y="622"/>
                  </a:lnTo>
                  <a:lnTo>
                    <a:pt x="0" y="592"/>
                  </a:lnTo>
                  <a:lnTo>
                    <a:pt x="0" y="592"/>
                  </a:lnTo>
                  <a:lnTo>
                    <a:pt x="1" y="563"/>
                  </a:lnTo>
                  <a:lnTo>
                    <a:pt x="3" y="532"/>
                  </a:lnTo>
                  <a:lnTo>
                    <a:pt x="7" y="503"/>
                  </a:lnTo>
                  <a:lnTo>
                    <a:pt x="12" y="473"/>
                  </a:lnTo>
                  <a:lnTo>
                    <a:pt x="18" y="445"/>
                  </a:lnTo>
                  <a:lnTo>
                    <a:pt x="26" y="418"/>
                  </a:lnTo>
                  <a:lnTo>
                    <a:pt x="36" y="390"/>
                  </a:lnTo>
                  <a:lnTo>
                    <a:pt x="45" y="364"/>
                  </a:lnTo>
                  <a:lnTo>
                    <a:pt x="57" y="337"/>
                  </a:lnTo>
                  <a:lnTo>
                    <a:pt x="70" y="311"/>
                  </a:lnTo>
                  <a:lnTo>
                    <a:pt x="85" y="287"/>
                  </a:lnTo>
                  <a:lnTo>
                    <a:pt x="100" y="264"/>
                  </a:lnTo>
                  <a:lnTo>
                    <a:pt x="116" y="240"/>
                  </a:lnTo>
                  <a:lnTo>
                    <a:pt x="134" y="218"/>
                  </a:lnTo>
                  <a:lnTo>
                    <a:pt x="152" y="196"/>
                  </a:lnTo>
                  <a:lnTo>
                    <a:pt x="172" y="175"/>
                  </a:lnTo>
                  <a:lnTo>
                    <a:pt x="191" y="156"/>
                  </a:lnTo>
                  <a:lnTo>
                    <a:pt x="213" y="137"/>
                  </a:lnTo>
                  <a:lnTo>
                    <a:pt x="235" y="120"/>
                  </a:lnTo>
                  <a:lnTo>
                    <a:pt x="258" y="104"/>
                  </a:lnTo>
                  <a:lnTo>
                    <a:pt x="282" y="88"/>
                  </a:lnTo>
                  <a:lnTo>
                    <a:pt x="306" y="73"/>
                  </a:lnTo>
                  <a:lnTo>
                    <a:pt x="332" y="60"/>
                  </a:lnTo>
                  <a:lnTo>
                    <a:pt x="358" y="48"/>
                  </a:lnTo>
                  <a:lnTo>
                    <a:pt x="384" y="37"/>
                  </a:lnTo>
                  <a:lnTo>
                    <a:pt x="411" y="29"/>
                  </a:lnTo>
                  <a:lnTo>
                    <a:pt x="440" y="20"/>
                  </a:lnTo>
                  <a:lnTo>
                    <a:pt x="468" y="13"/>
                  </a:lnTo>
                  <a:lnTo>
                    <a:pt x="496" y="8"/>
                  </a:lnTo>
                  <a:lnTo>
                    <a:pt x="526" y="4"/>
                  </a:lnTo>
                  <a:lnTo>
                    <a:pt x="556" y="1"/>
                  </a:lnTo>
                  <a:lnTo>
                    <a:pt x="586" y="0"/>
                  </a:lnTo>
                  <a:lnTo>
                    <a:pt x="586" y="0"/>
                  </a:lnTo>
                  <a:lnTo>
                    <a:pt x="616" y="0"/>
                  </a:lnTo>
                  <a:lnTo>
                    <a:pt x="647" y="3"/>
                  </a:lnTo>
                  <a:lnTo>
                    <a:pt x="676" y="6"/>
                  </a:lnTo>
                  <a:lnTo>
                    <a:pt x="705" y="11"/>
                  </a:lnTo>
                  <a:lnTo>
                    <a:pt x="734" y="18"/>
                  </a:lnTo>
                  <a:lnTo>
                    <a:pt x="762" y="25"/>
                  </a:lnTo>
                  <a:lnTo>
                    <a:pt x="789" y="34"/>
                  </a:lnTo>
                  <a:lnTo>
                    <a:pt x="816" y="44"/>
                  </a:lnTo>
                  <a:lnTo>
                    <a:pt x="843" y="56"/>
                  </a:lnTo>
                  <a:lnTo>
                    <a:pt x="868" y="69"/>
                  </a:lnTo>
                  <a:lnTo>
                    <a:pt x="893" y="83"/>
                  </a:lnTo>
                  <a:lnTo>
                    <a:pt x="917" y="98"/>
                  </a:lnTo>
                  <a:lnTo>
                    <a:pt x="940" y="115"/>
                  </a:lnTo>
                  <a:lnTo>
                    <a:pt x="962" y="132"/>
                  </a:lnTo>
                  <a:lnTo>
                    <a:pt x="984" y="150"/>
                  </a:lnTo>
                  <a:lnTo>
                    <a:pt x="1004" y="170"/>
                  </a:lnTo>
                  <a:lnTo>
                    <a:pt x="1023" y="191"/>
                  </a:lnTo>
                  <a:lnTo>
                    <a:pt x="1042" y="211"/>
                  </a:lnTo>
                  <a:lnTo>
                    <a:pt x="1059" y="234"/>
                  </a:lnTo>
                  <a:lnTo>
                    <a:pt x="1076" y="257"/>
                  </a:lnTo>
                  <a:lnTo>
                    <a:pt x="1091" y="281"/>
                  </a:lnTo>
                  <a:lnTo>
                    <a:pt x="1106" y="306"/>
                  </a:lnTo>
                  <a:lnTo>
                    <a:pt x="1118" y="331"/>
                  </a:lnTo>
                  <a:lnTo>
                    <a:pt x="1130" y="358"/>
                  </a:lnTo>
                  <a:lnTo>
                    <a:pt x="1141" y="384"/>
                  </a:lnTo>
                  <a:lnTo>
                    <a:pt x="1150" y="413"/>
                  </a:lnTo>
                  <a:lnTo>
                    <a:pt x="1158" y="441"/>
                  </a:lnTo>
                  <a:lnTo>
                    <a:pt x="1165" y="469"/>
                  </a:lnTo>
                  <a:lnTo>
                    <a:pt x="1170" y="498"/>
                  </a:lnTo>
                  <a:lnTo>
                    <a:pt x="1174" y="529"/>
                  </a:lnTo>
                  <a:lnTo>
                    <a:pt x="1176" y="559"/>
                  </a:lnTo>
                  <a:lnTo>
                    <a:pt x="1177" y="59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IN" sz="1349" dirty="0">
                <a:solidFill>
                  <a:srgbClr val="000000"/>
                </a:solidFill>
                <a:latin typeface="Arial"/>
              </a:endParaRPr>
            </a:p>
          </p:txBody>
        </p:sp>
        <p:sp>
          <p:nvSpPr>
            <p:cNvPr id="88" name="Freeform 87"/>
            <p:cNvSpPr>
              <a:spLocks/>
            </p:cNvSpPr>
            <p:nvPr/>
          </p:nvSpPr>
          <p:spPr bwMode="auto">
            <a:xfrm>
              <a:off x="624" y="1777"/>
              <a:ext cx="196" cy="197"/>
            </a:xfrm>
            <a:custGeom>
              <a:avLst/>
              <a:gdLst>
                <a:gd name="T0" fmla="*/ 0 w 1176"/>
                <a:gd name="T1" fmla="*/ 558 h 1182"/>
                <a:gd name="T2" fmla="*/ 12 w 1176"/>
                <a:gd name="T3" fmla="*/ 468 h 1182"/>
                <a:gd name="T4" fmla="*/ 35 w 1176"/>
                <a:gd name="T5" fmla="*/ 383 h 1182"/>
                <a:gd name="T6" fmla="*/ 70 w 1176"/>
                <a:gd name="T7" fmla="*/ 305 h 1182"/>
                <a:gd name="T8" fmla="*/ 116 w 1176"/>
                <a:gd name="T9" fmla="*/ 233 h 1182"/>
                <a:gd name="T10" fmla="*/ 171 w 1176"/>
                <a:gd name="T11" fmla="*/ 169 h 1182"/>
                <a:gd name="T12" fmla="*/ 234 w 1176"/>
                <a:gd name="T13" fmla="*/ 113 h 1182"/>
                <a:gd name="T14" fmla="*/ 306 w 1176"/>
                <a:gd name="T15" fmla="*/ 69 h 1182"/>
                <a:gd name="T16" fmla="*/ 385 w 1176"/>
                <a:gd name="T17" fmla="*/ 34 h 1182"/>
                <a:gd name="T18" fmla="*/ 470 w 1176"/>
                <a:gd name="T19" fmla="*/ 11 h 1182"/>
                <a:gd name="T20" fmla="*/ 559 w 1176"/>
                <a:gd name="T21" fmla="*/ 0 h 1182"/>
                <a:gd name="T22" fmla="*/ 620 w 1176"/>
                <a:gd name="T23" fmla="*/ 1 h 1182"/>
                <a:gd name="T24" fmla="*/ 708 w 1176"/>
                <a:gd name="T25" fmla="*/ 12 h 1182"/>
                <a:gd name="T26" fmla="*/ 792 w 1176"/>
                <a:gd name="T27" fmla="*/ 37 h 1182"/>
                <a:gd name="T28" fmla="*/ 869 w 1176"/>
                <a:gd name="T29" fmla="*/ 72 h 1182"/>
                <a:gd name="T30" fmla="*/ 941 w 1176"/>
                <a:gd name="T31" fmla="*/ 119 h 1182"/>
                <a:gd name="T32" fmla="*/ 1005 w 1176"/>
                <a:gd name="T33" fmla="*/ 174 h 1182"/>
                <a:gd name="T34" fmla="*/ 1060 w 1176"/>
                <a:gd name="T35" fmla="*/ 239 h 1182"/>
                <a:gd name="T36" fmla="*/ 1106 w 1176"/>
                <a:gd name="T37" fmla="*/ 310 h 1182"/>
                <a:gd name="T38" fmla="*/ 1142 w 1176"/>
                <a:gd name="T39" fmla="*/ 388 h 1182"/>
                <a:gd name="T40" fmla="*/ 1164 w 1176"/>
                <a:gd name="T41" fmla="*/ 471 h 1182"/>
                <a:gd name="T42" fmla="*/ 1176 w 1176"/>
                <a:gd name="T43" fmla="*/ 559 h 1182"/>
                <a:gd name="T44" fmla="*/ 1176 w 1176"/>
                <a:gd name="T45" fmla="*/ 620 h 1182"/>
                <a:gd name="T46" fmla="*/ 1164 w 1176"/>
                <a:gd name="T47" fmla="*/ 709 h 1182"/>
                <a:gd name="T48" fmla="*/ 1140 w 1176"/>
                <a:gd name="T49" fmla="*/ 793 h 1182"/>
                <a:gd name="T50" fmla="*/ 1105 w 1176"/>
                <a:gd name="T51" fmla="*/ 873 h 1182"/>
                <a:gd name="T52" fmla="*/ 1059 w 1176"/>
                <a:gd name="T53" fmla="*/ 944 h 1182"/>
                <a:gd name="T54" fmla="*/ 1003 w 1176"/>
                <a:gd name="T55" fmla="*/ 1010 h 1182"/>
                <a:gd name="T56" fmla="*/ 939 w 1176"/>
                <a:gd name="T57" fmla="*/ 1065 h 1182"/>
                <a:gd name="T58" fmla="*/ 867 w 1176"/>
                <a:gd name="T59" fmla="*/ 1112 h 1182"/>
                <a:gd name="T60" fmla="*/ 789 w 1176"/>
                <a:gd name="T61" fmla="*/ 1147 h 1182"/>
                <a:gd name="T62" fmla="*/ 704 w 1176"/>
                <a:gd name="T63" fmla="*/ 1171 h 1182"/>
                <a:gd name="T64" fmla="*/ 615 w 1176"/>
                <a:gd name="T65" fmla="*/ 1182 h 1182"/>
                <a:gd name="T66" fmla="*/ 554 w 1176"/>
                <a:gd name="T67" fmla="*/ 1182 h 1182"/>
                <a:gd name="T68" fmla="*/ 465 w 1176"/>
                <a:gd name="T69" fmla="*/ 1171 h 1182"/>
                <a:gd name="T70" fmla="*/ 380 w 1176"/>
                <a:gd name="T71" fmla="*/ 1148 h 1182"/>
                <a:gd name="T72" fmla="*/ 303 w 1176"/>
                <a:gd name="T73" fmla="*/ 1112 h 1182"/>
                <a:gd name="T74" fmla="*/ 231 w 1176"/>
                <a:gd name="T75" fmla="*/ 1066 h 1182"/>
                <a:gd name="T76" fmla="*/ 168 w 1176"/>
                <a:gd name="T77" fmla="*/ 1012 h 1182"/>
                <a:gd name="T78" fmla="*/ 113 w 1176"/>
                <a:gd name="T79" fmla="*/ 948 h 1182"/>
                <a:gd name="T80" fmla="*/ 69 w 1176"/>
                <a:gd name="T81" fmla="*/ 875 h 1182"/>
                <a:gd name="T82" fmla="*/ 34 w 1176"/>
                <a:gd name="T83" fmla="*/ 796 h 1182"/>
                <a:gd name="T84" fmla="*/ 11 w 1176"/>
                <a:gd name="T85" fmla="*/ 711 h 1182"/>
                <a:gd name="T86" fmla="*/ 0 w 1176"/>
                <a:gd name="T87" fmla="*/ 620 h 1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76" h="1182">
                  <a:moveTo>
                    <a:pt x="0" y="590"/>
                  </a:moveTo>
                  <a:lnTo>
                    <a:pt x="0" y="590"/>
                  </a:lnTo>
                  <a:lnTo>
                    <a:pt x="0" y="558"/>
                  </a:lnTo>
                  <a:lnTo>
                    <a:pt x="3" y="528"/>
                  </a:lnTo>
                  <a:lnTo>
                    <a:pt x="7" y="497"/>
                  </a:lnTo>
                  <a:lnTo>
                    <a:pt x="12" y="468"/>
                  </a:lnTo>
                  <a:lnTo>
                    <a:pt x="19" y="440"/>
                  </a:lnTo>
                  <a:lnTo>
                    <a:pt x="26" y="410"/>
                  </a:lnTo>
                  <a:lnTo>
                    <a:pt x="35" y="383"/>
                  </a:lnTo>
                  <a:lnTo>
                    <a:pt x="46" y="356"/>
                  </a:lnTo>
                  <a:lnTo>
                    <a:pt x="58" y="330"/>
                  </a:lnTo>
                  <a:lnTo>
                    <a:pt x="70" y="305"/>
                  </a:lnTo>
                  <a:lnTo>
                    <a:pt x="84" y="280"/>
                  </a:lnTo>
                  <a:lnTo>
                    <a:pt x="99" y="256"/>
                  </a:lnTo>
                  <a:lnTo>
                    <a:pt x="116" y="233"/>
                  </a:lnTo>
                  <a:lnTo>
                    <a:pt x="133" y="210"/>
                  </a:lnTo>
                  <a:lnTo>
                    <a:pt x="151" y="190"/>
                  </a:lnTo>
                  <a:lnTo>
                    <a:pt x="171" y="169"/>
                  </a:lnTo>
                  <a:lnTo>
                    <a:pt x="191" y="149"/>
                  </a:lnTo>
                  <a:lnTo>
                    <a:pt x="212" y="131"/>
                  </a:lnTo>
                  <a:lnTo>
                    <a:pt x="234" y="113"/>
                  </a:lnTo>
                  <a:lnTo>
                    <a:pt x="257" y="97"/>
                  </a:lnTo>
                  <a:lnTo>
                    <a:pt x="281" y="83"/>
                  </a:lnTo>
                  <a:lnTo>
                    <a:pt x="306" y="69"/>
                  </a:lnTo>
                  <a:lnTo>
                    <a:pt x="331" y="56"/>
                  </a:lnTo>
                  <a:lnTo>
                    <a:pt x="357" y="45"/>
                  </a:lnTo>
                  <a:lnTo>
                    <a:pt x="385" y="34"/>
                  </a:lnTo>
                  <a:lnTo>
                    <a:pt x="412" y="25"/>
                  </a:lnTo>
                  <a:lnTo>
                    <a:pt x="440" y="18"/>
                  </a:lnTo>
                  <a:lnTo>
                    <a:pt x="470" y="11"/>
                  </a:lnTo>
                  <a:lnTo>
                    <a:pt x="498" y="6"/>
                  </a:lnTo>
                  <a:lnTo>
                    <a:pt x="528" y="3"/>
                  </a:lnTo>
                  <a:lnTo>
                    <a:pt x="559" y="0"/>
                  </a:lnTo>
                  <a:lnTo>
                    <a:pt x="589" y="0"/>
                  </a:lnTo>
                  <a:lnTo>
                    <a:pt x="589" y="0"/>
                  </a:lnTo>
                  <a:lnTo>
                    <a:pt x="620" y="1"/>
                  </a:lnTo>
                  <a:lnTo>
                    <a:pt x="649" y="4"/>
                  </a:lnTo>
                  <a:lnTo>
                    <a:pt x="679" y="8"/>
                  </a:lnTo>
                  <a:lnTo>
                    <a:pt x="708" y="12"/>
                  </a:lnTo>
                  <a:lnTo>
                    <a:pt x="736" y="20"/>
                  </a:lnTo>
                  <a:lnTo>
                    <a:pt x="765" y="28"/>
                  </a:lnTo>
                  <a:lnTo>
                    <a:pt x="792" y="37"/>
                  </a:lnTo>
                  <a:lnTo>
                    <a:pt x="818" y="47"/>
                  </a:lnTo>
                  <a:lnTo>
                    <a:pt x="844" y="59"/>
                  </a:lnTo>
                  <a:lnTo>
                    <a:pt x="869" y="72"/>
                  </a:lnTo>
                  <a:lnTo>
                    <a:pt x="894" y="86"/>
                  </a:lnTo>
                  <a:lnTo>
                    <a:pt x="918" y="103"/>
                  </a:lnTo>
                  <a:lnTo>
                    <a:pt x="941" y="119"/>
                  </a:lnTo>
                  <a:lnTo>
                    <a:pt x="963" y="136"/>
                  </a:lnTo>
                  <a:lnTo>
                    <a:pt x="985" y="155"/>
                  </a:lnTo>
                  <a:lnTo>
                    <a:pt x="1005" y="174"/>
                  </a:lnTo>
                  <a:lnTo>
                    <a:pt x="1024" y="195"/>
                  </a:lnTo>
                  <a:lnTo>
                    <a:pt x="1042" y="216"/>
                  </a:lnTo>
                  <a:lnTo>
                    <a:pt x="1060" y="239"/>
                  </a:lnTo>
                  <a:lnTo>
                    <a:pt x="1076" y="261"/>
                  </a:lnTo>
                  <a:lnTo>
                    <a:pt x="1091" y="285"/>
                  </a:lnTo>
                  <a:lnTo>
                    <a:pt x="1106" y="310"/>
                  </a:lnTo>
                  <a:lnTo>
                    <a:pt x="1119" y="335"/>
                  </a:lnTo>
                  <a:lnTo>
                    <a:pt x="1131" y="361"/>
                  </a:lnTo>
                  <a:lnTo>
                    <a:pt x="1142" y="388"/>
                  </a:lnTo>
                  <a:lnTo>
                    <a:pt x="1150" y="416"/>
                  </a:lnTo>
                  <a:lnTo>
                    <a:pt x="1158" y="443"/>
                  </a:lnTo>
                  <a:lnTo>
                    <a:pt x="1164" y="471"/>
                  </a:lnTo>
                  <a:lnTo>
                    <a:pt x="1170" y="501"/>
                  </a:lnTo>
                  <a:lnTo>
                    <a:pt x="1174" y="530"/>
                  </a:lnTo>
                  <a:lnTo>
                    <a:pt x="1176" y="559"/>
                  </a:lnTo>
                  <a:lnTo>
                    <a:pt x="1176" y="590"/>
                  </a:lnTo>
                  <a:lnTo>
                    <a:pt x="1176" y="590"/>
                  </a:lnTo>
                  <a:lnTo>
                    <a:pt x="1176" y="620"/>
                  </a:lnTo>
                  <a:lnTo>
                    <a:pt x="1173" y="651"/>
                  </a:lnTo>
                  <a:lnTo>
                    <a:pt x="1170" y="680"/>
                  </a:lnTo>
                  <a:lnTo>
                    <a:pt x="1164" y="709"/>
                  </a:lnTo>
                  <a:lnTo>
                    <a:pt x="1158" y="738"/>
                  </a:lnTo>
                  <a:lnTo>
                    <a:pt x="1150" y="766"/>
                  </a:lnTo>
                  <a:lnTo>
                    <a:pt x="1140" y="793"/>
                  </a:lnTo>
                  <a:lnTo>
                    <a:pt x="1130" y="820"/>
                  </a:lnTo>
                  <a:lnTo>
                    <a:pt x="1118" y="846"/>
                  </a:lnTo>
                  <a:lnTo>
                    <a:pt x="1105" y="873"/>
                  </a:lnTo>
                  <a:lnTo>
                    <a:pt x="1090" y="898"/>
                  </a:lnTo>
                  <a:lnTo>
                    <a:pt x="1075" y="921"/>
                  </a:lnTo>
                  <a:lnTo>
                    <a:pt x="1059" y="944"/>
                  </a:lnTo>
                  <a:lnTo>
                    <a:pt x="1041" y="967"/>
                  </a:lnTo>
                  <a:lnTo>
                    <a:pt x="1023" y="989"/>
                  </a:lnTo>
                  <a:lnTo>
                    <a:pt x="1003" y="1010"/>
                  </a:lnTo>
                  <a:lnTo>
                    <a:pt x="983" y="1029"/>
                  </a:lnTo>
                  <a:lnTo>
                    <a:pt x="961" y="1048"/>
                  </a:lnTo>
                  <a:lnTo>
                    <a:pt x="939" y="1065"/>
                  </a:lnTo>
                  <a:lnTo>
                    <a:pt x="915" y="1081"/>
                  </a:lnTo>
                  <a:lnTo>
                    <a:pt x="891" y="1098"/>
                  </a:lnTo>
                  <a:lnTo>
                    <a:pt x="867" y="1112"/>
                  </a:lnTo>
                  <a:lnTo>
                    <a:pt x="841" y="1125"/>
                  </a:lnTo>
                  <a:lnTo>
                    <a:pt x="815" y="1137"/>
                  </a:lnTo>
                  <a:lnTo>
                    <a:pt x="789" y="1147"/>
                  </a:lnTo>
                  <a:lnTo>
                    <a:pt x="760" y="1156"/>
                  </a:lnTo>
                  <a:lnTo>
                    <a:pt x="733" y="1164"/>
                  </a:lnTo>
                  <a:lnTo>
                    <a:pt x="704" y="1171"/>
                  </a:lnTo>
                  <a:lnTo>
                    <a:pt x="675" y="1176"/>
                  </a:lnTo>
                  <a:lnTo>
                    <a:pt x="646" y="1180"/>
                  </a:lnTo>
                  <a:lnTo>
                    <a:pt x="615" y="1182"/>
                  </a:lnTo>
                  <a:lnTo>
                    <a:pt x="585" y="1182"/>
                  </a:lnTo>
                  <a:lnTo>
                    <a:pt x="585" y="1182"/>
                  </a:lnTo>
                  <a:lnTo>
                    <a:pt x="554" y="1182"/>
                  </a:lnTo>
                  <a:lnTo>
                    <a:pt x="524" y="1179"/>
                  </a:lnTo>
                  <a:lnTo>
                    <a:pt x="495" y="1176"/>
                  </a:lnTo>
                  <a:lnTo>
                    <a:pt x="465" y="1171"/>
                  </a:lnTo>
                  <a:lnTo>
                    <a:pt x="436" y="1164"/>
                  </a:lnTo>
                  <a:lnTo>
                    <a:pt x="409" y="1156"/>
                  </a:lnTo>
                  <a:lnTo>
                    <a:pt x="380" y="1148"/>
                  </a:lnTo>
                  <a:lnTo>
                    <a:pt x="354" y="1137"/>
                  </a:lnTo>
                  <a:lnTo>
                    <a:pt x="328" y="1125"/>
                  </a:lnTo>
                  <a:lnTo>
                    <a:pt x="303" y="1112"/>
                  </a:lnTo>
                  <a:lnTo>
                    <a:pt x="278" y="1098"/>
                  </a:lnTo>
                  <a:lnTo>
                    <a:pt x="254" y="1082"/>
                  </a:lnTo>
                  <a:lnTo>
                    <a:pt x="231" y="1066"/>
                  </a:lnTo>
                  <a:lnTo>
                    <a:pt x="209" y="1049"/>
                  </a:lnTo>
                  <a:lnTo>
                    <a:pt x="189" y="1030"/>
                  </a:lnTo>
                  <a:lnTo>
                    <a:pt x="168" y="1012"/>
                  </a:lnTo>
                  <a:lnTo>
                    <a:pt x="148" y="991"/>
                  </a:lnTo>
                  <a:lnTo>
                    <a:pt x="131" y="969"/>
                  </a:lnTo>
                  <a:lnTo>
                    <a:pt x="113" y="948"/>
                  </a:lnTo>
                  <a:lnTo>
                    <a:pt x="97" y="924"/>
                  </a:lnTo>
                  <a:lnTo>
                    <a:pt x="82" y="900"/>
                  </a:lnTo>
                  <a:lnTo>
                    <a:pt x="69" y="875"/>
                  </a:lnTo>
                  <a:lnTo>
                    <a:pt x="56" y="850"/>
                  </a:lnTo>
                  <a:lnTo>
                    <a:pt x="45" y="824"/>
                  </a:lnTo>
                  <a:lnTo>
                    <a:pt x="34" y="796"/>
                  </a:lnTo>
                  <a:lnTo>
                    <a:pt x="25" y="768"/>
                  </a:lnTo>
                  <a:lnTo>
                    <a:pt x="18" y="740"/>
                  </a:lnTo>
                  <a:lnTo>
                    <a:pt x="11" y="711"/>
                  </a:lnTo>
                  <a:lnTo>
                    <a:pt x="7" y="681"/>
                  </a:lnTo>
                  <a:lnTo>
                    <a:pt x="2" y="652"/>
                  </a:lnTo>
                  <a:lnTo>
                    <a:pt x="0" y="620"/>
                  </a:lnTo>
                  <a:lnTo>
                    <a:pt x="0" y="590"/>
                  </a:ln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IN" sz="1349" dirty="0">
                <a:solidFill>
                  <a:srgbClr val="000000"/>
                </a:solidFill>
                <a:latin typeface="Arial"/>
              </a:endParaRPr>
            </a:p>
          </p:txBody>
        </p:sp>
        <p:sp>
          <p:nvSpPr>
            <p:cNvPr id="89" name="Freeform 88"/>
            <p:cNvSpPr>
              <a:spLocks/>
            </p:cNvSpPr>
            <p:nvPr/>
          </p:nvSpPr>
          <p:spPr bwMode="auto">
            <a:xfrm>
              <a:off x="624" y="1777"/>
              <a:ext cx="196" cy="197"/>
            </a:xfrm>
            <a:custGeom>
              <a:avLst/>
              <a:gdLst>
                <a:gd name="T0" fmla="*/ 0 w 1176"/>
                <a:gd name="T1" fmla="*/ 558 h 1182"/>
                <a:gd name="T2" fmla="*/ 12 w 1176"/>
                <a:gd name="T3" fmla="*/ 468 h 1182"/>
                <a:gd name="T4" fmla="*/ 35 w 1176"/>
                <a:gd name="T5" fmla="*/ 383 h 1182"/>
                <a:gd name="T6" fmla="*/ 70 w 1176"/>
                <a:gd name="T7" fmla="*/ 305 h 1182"/>
                <a:gd name="T8" fmla="*/ 116 w 1176"/>
                <a:gd name="T9" fmla="*/ 233 h 1182"/>
                <a:gd name="T10" fmla="*/ 171 w 1176"/>
                <a:gd name="T11" fmla="*/ 169 h 1182"/>
                <a:gd name="T12" fmla="*/ 234 w 1176"/>
                <a:gd name="T13" fmla="*/ 113 h 1182"/>
                <a:gd name="T14" fmla="*/ 306 w 1176"/>
                <a:gd name="T15" fmla="*/ 69 h 1182"/>
                <a:gd name="T16" fmla="*/ 385 w 1176"/>
                <a:gd name="T17" fmla="*/ 34 h 1182"/>
                <a:gd name="T18" fmla="*/ 470 w 1176"/>
                <a:gd name="T19" fmla="*/ 11 h 1182"/>
                <a:gd name="T20" fmla="*/ 559 w 1176"/>
                <a:gd name="T21" fmla="*/ 0 h 1182"/>
                <a:gd name="T22" fmla="*/ 620 w 1176"/>
                <a:gd name="T23" fmla="*/ 1 h 1182"/>
                <a:gd name="T24" fmla="*/ 708 w 1176"/>
                <a:gd name="T25" fmla="*/ 12 h 1182"/>
                <a:gd name="T26" fmla="*/ 792 w 1176"/>
                <a:gd name="T27" fmla="*/ 37 h 1182"/>
                <a:gd name="T28" fmla="*/ 869 w 1176"/>
                <a:gd name="T29" fmla="*/ 72 h 1182"/>
                <a:gd name="T30" fmla="*/ 941 w 1176"/>
                <a:gd name="T31" fmla="*/ 119 h 1182"/>
                <a:gd name="T32" fmla="*/ 1005 w 1176"/>
                <a:gd name="T33" fmla="*/ 174 h 1182"/>
                <a:gd name="T34" fmla="*/ 1060 w 1176"/>
                <a:gd name="T35" fmla="*/ 239 h 1182"/>
                <a:gd name="T36" fmla="*/ 1106 w 1176"/>
                <a:gd name="T37" fmla="*/ 310 h 1182"/>
                <a:gd name="T38" fmla="*/ 1142 w 1176"/>
                <a:gd name="T39" fmla="*/ 388 h 1182"/>
                <a:gd name="T40" fmla="*/ 1164 w 1176"/>
                <a:gd name="T41" fmla="*/ 471 h 1182"/>
                <a:gd name="T42" fmla="*/ 1176 w 1176"/>
                <a:gd name="T43" fmla="*/ 559 h 1182"/>
                <a:gd name="T44" fmla="*/ 1176 w 1176"/>
                <a:gd name="T45" fmla="*/ 620 h 1182"/>
                <a:gd name="T46" fmla="*/ 1164 w 1176"/>
                <a:gd name="T47" fmla="*/ 709 h 1182"/>
                <a:gd name="T48" fmla="*/ 1140 w 1176"/>
                <a:gd name="T49" fmla="*/ 793 h 1182"/>
                <a:gd name="T50" fmla="*/ 1105 w 1176"/>
                <a:gd name="T51" fmla="*/ 873 h 1182"/>
                <a:gd name="T52" fmla="*/ 1059 w 1176"/>
                <a:gd name="T53" fmla="*/ 944 h 1182"/>
                <a:gd name="T54" fmla="*/ 1003 w 1176"/>
                <a:gd name="T55" fmla="*/ 1010 h 1182"/>
                <a:gd name="T56" fmla="*/ 939 w 1176"/>
                <a:gd name="T57" fmla="*/ 1065 h 1182"/>
                <a:gd name="T58" fmla="*/ 867 w 1176"/>
                <a:gd name="T59" fmla="*/ 1112 h 1182"/>
                <a:gd name="T60" fmla="*/ 789 w 1176"/>
                <a:gd name="T61" fmla="*/ 1147 h 1182"/>
                <a:gd name="T62" fmla="*/ 704 w 1176"/>
                <a:gd name="T63" fmla="*/ 1171 h 1182"/>
                <a:gd name="T64" fmla="*/ 615 w 1176"/>
                <a:gd name="T65" fmla="*/ 1182 h 1182"/>
                <a:gd name="T66" fmla="*/ 554 w 1176"/>
                <a:gd name="T67" fmla="*/ 1182 h 1182"/>
                <a:gd name="T68" fmla="*/ 465 w 1176"/>
                <a:gd name="T69" fmla="*/ 1171 h 1182"/>
                <a:gd name="T70" fmla="*/ 380 w 1176"/>
                <a:gd name="T71" fmla="*/ 1148 h 1182"/>
                <a:gd name="T72" fmla="*/ 303 w 1176"/>
                <a:gd name="T73" fmla="*/ 1112 h 1182"/>
                <a:gd name="T74" fmla="*/ 231 w 1176"/>
                <a:gd name="T75" fmla="*/ 1066 h 1182"/>
                <a:gd name="T76" fmla="*/ 168 w 1176"/>
                <a:gd name="T77" fmla="*/ 1012 h 1182"/>
                <a:gd name="T78" fmla="*/ 113 w 1176"/>
                <a:gd name="T79" fmla="*/ 948 h 1182"/>
                <a:gd name="T80" fmla="*/ 69 w 1176"/>
                <a:gd name="T81" fmla="*/ 875 h 1182"/>
                <a:gd name="T82" fmla="*/ 34 w 1176"/>
                <a:gd name="T83" fmla="*/ 796 h 1182"/>
                <a:gd name="T84" fmla="*/ 11 w 1176"/>
                <a:gd name="T85" fmla="*/ 711 h 1182"/>
                <a:gd name="T86" fmla="*/ 0 w 1176"/>
                <a:gd name="T87" fmla="*/ 620 h 1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76" h="1182">
                  <a:moveTo>
                    <a:pt x="0" y="590"/>
                  </a:moveTo>
                  <a:lnTo>
                    <a:pt x="0" y="590"/>
                  </a:lnTo>
                  <a:lnTo>
                    <a:pt x="0" y="558"/>
                  </a:lnTo>
                  <a:lnTo>
                    <a:pt x="3" y="528"/>
                  </a:lnTo>
                  <a:lnTo>
                    <a:pt x="7" y="497"/>
                  </a:lnTo>
                  <a:lnTo>
                    <a:pt x="12" y="468"/>
                  </a:lnTo>
                  <a:lnTo>
                    <a:pt x="19" y="440"/>
                  </a:lnTo>
                  <a:lnTo>
                    <a:pt x="26" y="410"/>
                  </a:lnTo>
                  <a:lnTo>
                    <a:pt x="35" y="383"/>
                  </a:lnTo>
                  <a:lnTo>
                    <a:pt x="46" y="356"/>
                  </a:lnTo>
                  <a:lnTo>
                    <a:pt x="58" y="330"/>
                  </a:lnTo>
                  <a:lnTo>
                    <a:pt x="70" y="305"/>
                  </a:lnTo>
                  <a:lnTo>
                    <a:pt x="84" y="280"/>
                  </a:lnTo>
                  <a:lnTo>
                    <a:pt x="99" y="256"/>
                  </a:lnTo>
                  <a:lnTo>
                    <a:pt x="116" y="233"/>
                  </a:lnTo>
                  <a:lnTo>
                    <a:pt x="133" y="210"/>
                  </a:lnTo>
                  <a:lnTo>
                    <a:pt x="151" y="190"/>
                  </a:lnTo>
                  <a:lnTo>
                    <a:pt x="171" y="169"/>
                  </a:lnTo>
                  <a:lnTo>
                    <a:pt x="191" y="149"/>
                  </a:lnTo>
                  <a:lnTo>
                    <a:pt x="212" y="131"/>
                  </a:lnTo>
                  <a:lnTo>
                    <a:pt x="234" y="113"/>
                  </a:lnTo>
                  <a:lnTo>
                    <a:pt x="257" y="97"/>
                  </a:lnTo>
                  <a:lnTo>
                    <a:pt x="281" y="83"/>
                  </a:lnTo>
                  <a:lnTo>
                    <a:pt x="306" y="69"/>
                  </a:lnTo>
                  <a:lnTo>
                    <a:pt x="331" y="56"/>
                  </a:lnTo>
                  <a:lnTo>
                    <a:pt x="357" y="45"/>
                  </a:lnTo>
                  <a:lnTo>
                    <a:pt x="385" y="34"/>
                  </a:lnTo>
                  <a:lnTo>
                    <a:pt x="412" y="25"/>
                  </a:lnTo>
                  <a:lnTo>
                    <a:pt x="440" y="18"/>
                  </a:lnTo>
                  <a:lnTo>
                    <a:pt x="470" y="11"/>
                  </a:lnTo>
                  <a:lnTo>
                    <a:pt x="498" y="6"/>
                  </a:lnTo>
                  <a:lnTo>
                    <a:pt x="528" y="3"/>
                  </a:lnTo>
                  <a:lnTo>
                    <a:pt x="559" y="0"/>
                  </a:lnTo>
                  <a:lnTo>
                    <a:pt x="589" y="0"/>
                  </a:lnTo>
                  <a:lnTo>
                    <a:pt x="589" y="0"/>
                  </a:lnTo>
                  <a:lnTo>
                    <a:pt x="620" y="1"/>
                  </a:lnTo>
                  <a:lnTo>
                    <a:pt x="649" y="4"/>
                  </a:lnTo>
                  <a:lnTo>
                    <a:pt x="679" y="8"/>
                  </a:lnTo>
                  <a:lnTo>
                    <a:pt x="708" y="12"/>
                  </a:lnTo>
                  <a:lnTo>
                    <a:pt x="736" y="20"/>
                  </a:lnTo>
                  <a:lnTo>
                    <a:pt x="765" y="28"/>
                  </a:lnTo>
                  <a:lnTo>
                    <a:pt x="792" y="37"/>
                  </a:lnTo>
                  <a:lnTo>
                    <a:pt x="818" y="47"/>
                  </a:lnTo>
                  <a:lnTo>
                    <a:pt x="844" y="59"/>
                  </a:lnTo>
                  <a:lnTo>
                    <a:pt x="869" y="72"/>
                  </a:lnTo>
                  <a:lnTo>
                    <a:pt x="894" y="86"/>
                  </a:lnTo>
                  <a:lnTo>
                    <a:pt x="918" y="103"/>
                  </a:lnTo>
                  <a:lnTo>
                    <a:pt x="941" y="119"/>
                  </a:lnTo>
                  <a:lnTo>
                    <a:pt x="963" y="136"/>
                  </a:lnTo>
                  <a:lnTo>
                    <a:pt x="985" y="155"/>
                  </a:lnTo>
                  <a:lnTo>
                    <a:pt x="1005" y="174"/>
                  </a:lnTo>
                  <a:lnTo>
                    <a:pt x="1024" y="195"/>
                  </a:lnTo>
                  <a:lnTo>
                    <a:pt x="1042" y="216"/>
                  </a:lnTo>
                  <a:lnTo>
                    <a:pt x="1060" y="239"/>
                  </a:lnTo>
                  <a:lnTo>
                    <a:pt x="1076" y="261"/>
                  </a:lnTo>
                  <a:lnTo>
                    <a:pt x="1091" y="285"/>
                  </a:lnTo>
                  <a:lnTo>
                    <a:pt x="1106" y="310"/>
                  </a:lnTo>
                  <a:lnTo>
                    <a:pt x="1119" y="335"/>
                  </a:lnTo>
                  <a:lnTo>
                    <a:pt x="1131" y="361"/>
                  </a:lnTo>
                  <a:lnTo>
                    <a:pt x="1142" y="388"/>
                  </a:lnTo>
                  <a:lnTo>
                    <a:pt x="1150" y="416"/>
                  </a:lnTo>
                  <a:lnTo>
                    <a:pt x="1158" y="443"/>
                  </a:lnTo>
                  <a:lnTo>
                    <a:pt x="1164" y="471"/>
                  </a:lnTo>
                  <a:lnTo>
                    <a:pt x="1170" y="501"/>
                  </a:lnTo>
                  <a:lnTo>
                    <a:pt x="1174" y="530"/>
                  </a:lnTo>
                  <a:lnTo>
                    <a:pt x="1176" y="559"/>
                  </a:lnTo>
                  <a:lnTo>
                    <a:pt x="1176" y="590"/>
                  </a:lnTo>
                  <a:lnTo>
                    <a:pt x="1176" y="590"/>
                  </a:lnTo>
                  <a:lnTo>
                    <a:pt x="1176" y="620"/>
                  </a:lnTo>
                  <a:lnTo>
                    <a:pt x="1173" y="651"/>
                  </a:lnTo>
                  <a:lnTo>
                    <a:pt x="1170" y="680"/>
                  </a:lnTo>
                  <a:lnTo>
                    <a:pt x="1164" y="709"/>
                  </a:lnTo>
                  <a:lnTo>
                    <a:pt x="1158" y="738"/>
                  </a:lnTo>
                  <a:lnTo>
                    <a:pt x="1150" y="766"/>
                  </a:lnTo>
                  <a:lnTo>
                    <a:pt x="1140" y="793"/>
                  </a:lnTo>
                  <a:lnTo>
                    <a:pt x="1130" y="820"/>
                  </a:lnTo>
                  <a:lnTo>
                    <a:pt x="1118" y="846"/>
                  </a:lnTo>
                  <a:lnTo>
                    <a:pt x="1105" y="873"/>
                  </a:lnTo>
                  <a:lnTo>
                    <a:pt x="1090" y="898"/>
                  </a:lnTo>
                  <a:lnTo>
                    <a:pt x="1075" y="921"/>
                  </a:lnTo>
                  <a:lnTo>
                    <a:pt x="1059" y="944"/>
                  </a:lnTo>
                  <a:lnTo>
                    <a:pt x="1041" y="967"/>
                  </a:lnTo>
                  <a:lnTo>
                    <a:pt x="1023" y="989"/>
                  </a:lnTo>
                  <a:lnTo>
                    <a:pt x="1003" y="1010"/>
                  </a:lnTo>
                  <a:lnTo>
                    <a:pt x="983" y="1029"/>
                  </a:lnTo>
                  <a:lnTo>
                    <a:pt x="961" y="1048"/>
                  </a:lnTo>
                  <a:lnTo>
                    <a:pt x="939" y="1065"/>
                  </a:lnTo>
                  <a:lnTo>
                    <a:pt x="915" y="1081"/>
                  </a:lnTo>
                  <a:lnTo>
                    <a:pt x="891" y="1098"/>
                  </a:lnTo>
                  <a:lnTo>
                    <a:pt x="867" y="1112"/>
                  </a:lnTo>
                  <a:lnTo>
                    <a:pt x="841" y="1125"/>
                  </a:lnTo>
                  <a:lnTo>
                    <a:pt x="815" y="1137"/>
                  </a:lnTo>
                  <a:lnTo>
                    <a:pt x="789" y="1147"/>
                  </a:lnTo>
                  <a:lnTo>
                    <a:pt x="760" y="1156"/>
                  </a:lnTo>
                  <a:lnTo>
                    <a:pt x="733" y="1164"/>
                  </a:lnTo>
                  <a:lnTo>
                    <a:pt x="704" y="1171"/>
                  </a:lnTo>
                  <a:lnTo>
                    <a:pt x="675" y="1176"/>
                  </a:lnTo>
                  <a:lnTo>
                    <a:pt x="646" y="1180"/>
                  </a:lnTo>
                  <a:lnTo>
                    <a:pt x="615" y="1182"/>
                  </a:lnTo>
                  <a:lnTo>
                    <a:pt x="585" y="1182"/>
                  </a:lnTo>
                  <a:lnTo>
                    <a:pt x="585" y="1182"/>
                  </a:lnTo>
                  <a:lnTo>
                    <a:pt x="554" y="1182"/>
                  </a:lnTo>
                  <a:lnTo>
                    <a:pt x="524" y="1179"/>
                  </a:lnTo>
                  <a:lnTo>
                    <a:pt x="495" y="1176"/>
                  </a:lnTo>
                  <a:lnTo>
                    <a:pt x="465" y="1171"/>
                  </a:lnTo>
                  <a:lnTo>
                    <a:pt x="436" y="1164"/>
                  </a:lnTo>
                  <a:lnTo>
                    <a:pt x="409" y="1156"/>
                  </a:lnTo>
                  <a:lnTo>
                    <a:pt x="380" y="1148"/>
                  </a:lnTo>
                  <a:lnTo>
                    <a:pt x="354" y="1137"/>
                  </a:lnTo>
                  <a:lnTo>
                    <a:pt x="328" y="1125"/>
                  </a:lnTo>
                  <a:lnTo>
                    <a:pt x="303" y="1112"/>
                  </a:lnTo>
                  <a:lnTo>
                    <a:pt x="278" y="1098"/>
                  </a:lnTo>
                  <a:lnTo>
                    <a:pt x="254" y="1082"/>
                  </a:lnTo>
                  <a:lnTo>
                    <a:pt x="231" y="1066"/>
                  </a:lnTo>
                  <a:lnTo>
                    <a:pt x="209" y="1049"/>
                  </a:lnTo>
                  <a:lnTo>
                    <a:pt x="189" y="1030"/>
                  </a:lnTo>
                  <a:lnTo>
                    <a:pt x="168" y="1012"/>
                  </a:lnTo>
                  <a:lnTo>
                    <a:pt x="148" y="991"/>
                  </a:lnTo>
                  <a:lnTo>
                    <a:pt x="131" y="969"/>
                  </a:lnTo>
                  <a:lnTo>
                    <a:pt x="113" y="948"/>
                  </a:lnTo>
                  <a:lnTo>
                    <a:pt x="97" y="924"/>
                  </a:lnTo>
                  <a:lnTo>
                    <a:pt x="82" y="900"/>
                  </a:lnTo>
                  <a:lnTo>
                    <a:pt x="69" y="875"/>
                  </a:lnTo>
                  <a:lnTo>
                    <a:pt x="56" y="850"/>
                  </a:lnTo>
                  <a:lnTo>
                    <a:pt x="45" y="824"/>
                  </a:lnTo>
                  <a:lnTo>
                    <a:pt x="34" y="796"/>
                  </a:lnTo>
                  <a:lnTo>
                    <a:pt x="25" y="768"/>
                  </a:lnTo>
                  <a:lnTo>
                    <a:pt x="18" y="740"/>
                  </a:lnTo>
                  <a:lnTo>
                    <a:pt x="11" y="711"/>
                  </a:lnTo>
                  <a:lnTo>
                    <a:pt x="7" y="681"/>
                  </a:lnTo>
                  <a:lnTo>
                    <a:pt x="2" y="652"/>
                  </a:lnTo>
                  <a:lnTo>
                    <a:pt x="0" y="620"/>
                  </a:lnTo>
                  <a:lnTo>
                    <a:pt x="0" y="59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IN" sz="1349" dirty="0">
                <a:solidFill>
                  <a:srgbClr val="000000"/>
                </a:solidFill>
                <a:latin typeface="Arial"/>
              </a:endParaRPr>
            </a:p>
          </p:txBody>
        </p:sp>
        <p:sp>
          <p:nvSpPr>
            <p:cNvPr id="90" name="Freeform 89"/>
            <p:cNvSpPr>
              <a:spLocks/>
            </p:cNvSpPr>
            <p:nvPr/>
          </p:nvSpPr>
          <p:spPr bwMode="auto">
            <a:xfrm>
              <a:off x="575" y="1978"/>
              <a:ext cx="205" cy="187"/>
            </a:xfrm>
            <a:custGeom>
              <a:avLst/>
              <a:gdLst>
                <a:gd name="T0" fmla="*/ 1211 w 1228"/>
                <a:gd name="T1" fmla="*/ 56 h 1122"/>
                <a:gd name="T2" fmla="*/ 1170 w 1228"/>
                <a:gd name="T3" fmla="*/ 130 h 1122"/>
                <a:gd name="T4" fmla="*/ 1137 w 1228"/>
                <a:gd name="T5" fmla="*/ 205 h 1122"/>
                <a:gd name="T6" fmla="*/ 1113 w 1228"/>
                <a:gd name="T7" fmla="*/ 280 h 1122"/>
                <a:gd name="T8" fmla="*/ 1095 w 1228"/>
                <a:gd name="T9" fmla="*/ 356 h 1122"/>
                <a:gd name="T10" fmla="*/ 1078 w 1228"/>
                <a:gd name="T11" fmla="*/ 484 h 1122"/>
                <a:gd name="T12" fmla="*/ 1074 w 1228"/>
                <a:gd name="T13" fmla="*/ 638 h 1122"/>
                <a:gd name="T14" fmla="*/ 1083 w 1228"/>
                <a:gd name="T15" fmla="*/ 844 h 1122"/>
                <a:gd name="T16" fmla="*/ 1091 w 1228"/>
                <a:gd name="T17" fmla="*/ 949 h 1122"/>
                <a:gd name="T18" fmla="*/ 1103 w 1228"/>
                <a:gd name="T19" fmla="*/ 1054 h 1122"/>
                <a:gd name="T20" fmla="*/ 1102 w 1228"/>
                <a:gd name="T21" fmla="*/ 1089 h 1122"/>
                <a:gd name="T22" fmla="*/ 1095 w 1228"/>
                <a:gd name="T23" fmla="*/ 1105 h 1122"/>
                <a:gd name="T24" fmla="*/ 1083 w 1228"/>
                <a:gd name="T25" fmla="*/ 1114 h 1122"/>
                <a:gd name="T26" fmla="*/ 1048 w 1228"/>
                <a:gd name="T27" fmla="*/ 1121 h 1122"/>
                <a:gd name="T28" fmla="*/ 743 w 1228"/>
                <a:gd name="T29" fmla="*/ 1121 h 1122"/>
                <a:gd name="T30" fmla="*/ 490 w 1228"/>
                <a:gd name="T31" fmla="*/ 1112 h 1122"/>
                <a:gd name="T32" fmla="*/ 338 w 1228"/>
                <a:gd name="T33" fmla="*/ 1098 h 1122"/>
                <a:gd name="T34" fmla="*/ 237 w 1228"/>
                <a:gd name="T35" fmla="*/ 1085 h 1122"/>
                <a:gd name="T36" fmla="*/ 184 w 1228"/>
                <a:gd name="T37" fmla="*/ 1072 h 1122"/>
                <a:gd name="T38" fmla="*/ 139 w 1228"/>
                <a:gd name="T39" fmla="*/ 1051 h 1122"/>
                <a:gd name="T40" fmla="*/ 102 w 1228"/>
                <a:gd name="T41" fmla="*/ 1022 h 1122"/>
                <a:gd name="T42" fmla="*/ 74 w 1228"/>
                <a:gd name="T43" fmla="*/ 984 h 1122"/>
                <a:gd name="T44" fmla="*/ 53 w 1228"/>
                <a:gd name="T45" fmla="*/ 937 h 1122"/>
                <a:gd name="T46" fmla="*/ 38 w 1228"/>
                <a:gd name="T47" fmla="*/ 881 h 1122"/>
                <a:gd name="T48" fmla="*/ 15 w 1228"/>
                <a:gd name="T49" fmla="*/ 763 h 1122"/>
                <a:gd name="T50" fmla="*/ 2 w 1228"/>
                <a:gd name="T51" fmla="*/ 646 h 1122"/>
                <a:gd name="T52" fmla="*/ 0 w 1228"/>
                <a:gd name="T53" fmla="*/ 528 h 1122"/>
                <a:gd name="T54" fmla="*/ 10 w 1228"/>
                <a:gd name="T55" fmla="*/ 411 h 1122"/>
                <a:gd name="T56" fmla="*/ 30 w 1228"/>
                <a:gd name="T57" fmla="*/ 292 h 1122"/>
                <a:gd name="T58" fmla="*/ 44 w 1228"/>
                <a:gd name="T59" fmla="*/ 248 h 1122"/>
                <a:gd name="T60" fmla="*/ 74 w 1228"/>
                <a:gd name="T61" fmla="*/ 189 h 1122"/>
                <a:gd name="T62" fmla="*/ 115 w 1228"/>
                <a:gd name="T63" fmla="*/ 140 h 1122"/>
                <a:gd name="T64" fmla="*/ 167 w 1228"/>
                <a:gd name="T65" fmla="*/ 99 h 1122"/>
                <a:gd name="T66" fmla="*/ 225 w 1228"/>
                <a:gd name="T67" fmla="*/ 65 h 1122"/>
                <a:gd name="T68" fmla="*/ 268 w 1228"/>
                <a:gd name="T69" fmla="*/ 47 h 1122"/>
                <a:gd name="T70" fmla="*/ 345 w 1228"/>
                <a:gd name="T71" fmla="*/ 20 h 1122"/>
                <a:gd name="T72" fmla="*/ 427 w 1228"/>
                <a:gd name="T73" fmla="*/ 3 h 1122"/>
                <a:gd name="T74" fmla="*/ 468 w 1228"/>
                <a:gd name="T75" fmla="*/ 0 h 1122"/>
                <a:gd name="T76" fmla="*/ 509 w 1228"/>
                <a:gd name="T77" fmla="*/ 7 h 1122"/>
                <a:gd name="T78" fmla="*/ 535 w 1228"/>
                <a:gd name="T79" fmla="*/ 20 h 1122"/>
                <a:gd name="T80" fmla="*/ 594 w 1228"/>
                <a:gd name="T81" fmla="*/ 56 h 1122"/>
                <a:gd name="T82" fmla="*/ 654 w 1228"/>
                <a:gd name="T83" fmla="*/ 85 h 1122"/>
                <a:gd name="T84" fmla="*/ 713 w 1228"/>
                <a:gd name="T85" fmla="*/ 106 h 1122"/>
                <a:gd name="T86" fmla="*/ 774 w 1228"/>
                <a:gd name="T87" fmla="*/ 120 h 1122"/>
                <a:gd name="T88" fmla="*/ 835 w 1228"/>
                <a:gd name="T89" fmla="*/ 129 h 1122"/>
                <a:gd name="T90" fmla="*/ 896 w 1228"/>
                <a:gd name="T91" fmla="*/ 130 h 1122"/>
                <a:gd name="T92" fmla="*/ 957 w 1228"/>
                <a:gd name="T93" fmla="*/ 125 h 1122"/>
                <a:gd name="T94" fmla="*/ 1019 w 1228"/>
                <a:gd name="T95" fmla="*/ 113 h 1122"/>
                <a:gd name="T96" fmla="*/ 1082 w 1228"/>
                <a:gd name="T97" fmla="*/ 94 h 1122"/>
                <a:gd name="T98" fmla="*/ 1144 w 1228"/>
                <a:gd name="T99" fmla="*/ 69 h 1122"/>
                <a:gd name="T100" fmla="*/ 1199 w 1228"/>
                <a:gd name="T101" fmla="*/ 42 h 1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28" h="1122">
                  <a:moveTo>
                    <a:pt x="1228" y="32"/>
                  </a:moveTo>
                  <a:lnTo>
                    <a:pt x="1228" y="32"/>
                  </a:lnTo>
                  <a:lnTo>
                    <a:pt x="1211" y="56"/>
                  </a:lnTo>
                  <a:lnTo>
                    <a:pt x="1196" y="81"/>
                  </a:lnTo>
                  <a:lnTo>
                    <a:pt x="1183" y="105"/>
                  </a:lnTo>
                  <a:lnTo>
                    <a:pt x="1170" y="130"/>
                  </a:lnTo>
                  <a:lnTo>
                    <a:pt x="1158" y="155"/>
                  </a:lnTo>
                  <a:lnTo>
                    <a:pt x="1147" y="180"/>
                  </a:lnTo>
                  <a:lnTo>
                    <a:pt x="1137" y="205"/>
                  </a:lnTo>
                  <a:lnTo>
                    <a:pt x="1128" y="230"/>
                  </a:lnTo>
                  <a:lnTo>
                    <a:pt x="1120" y="255"/>
                  </a:lnTo>
                  <a:lnTo>
                    <a:pt x="1113" y="280"/>
                  </a:lnTo>
                  <a:lnTo>
                    <a:pt x="1106" y="305"/>
                  </a:lnTo>
                  <a:lnTo>
                    <a:pt x="1100" y="331"/>
                  </a:lnTo>
                  <a:lnTo>
                    <a:pt x="1095" y="356"/>
                  </a:lnTo>
                  <a:lnTo>
                    <a:pt x="1090" y="381"/>
                  </a:lnTo>
                  <a:lnTo>
                    <a:pt x="1084" y="433"/>
                  </a:lnTo>
                  <a:lnTo>
                    <a:pt x="1078" y="484"/>
                  </a:lnTo>
                  <a:lnTo>
                    <a:pt x="1075" y="535"/>
                  </a:lnTo>
                  <a:lnTo>
                    <a:pt x="1074" y="586"/>
                  </a:lnTo>
                  <a:lnTo>
                    <a:pt x="1074" y="638"/>
                  </a:lnTo>
                  <a:lnTo>
                    <a:pt x="1076" y="689"/>
                  </a:lnTo>
                  <a:lnTo>
                    <a:pt x="1077" y="740"/>
                  </a:lnTo>
                  <a:lnTo>
                    <a:pt x="1083" y="844"/>
                  </a:lnTo>
                  <a:lnTo>
                    <a:pt x="1083" y="844"/>
                  </a:lnTo>
                  <a:lnTo>
                    <a:pt x="1087" y="897"/>
                  </a:lnTo>
                  <a:lnTo>
                    <a:pt x="1091" y="949"/>
                  </a:lnTo>
                  <a:lnTo>
                    <a:pt x="1097" y="1001"/>
                  </a:lnTo>
                  <a:lnTo>
                    <a:pt x="1103" y="1054"/>
                  </a:lnTo>
                  <a:lnTo>
                    <a:pt x="1103" y="1054"/>
                  </a:lnTo>
                  <a:lnTo>
                    <a:pt x="1104" y="1070"/>
                  </a:lnTo>
                  <a:lnTo>
                    <a:pt x="1103" y="1084"/>
                  </a:lnTo>
                  <a:lnTo>
                    <a:pt x="1102" y="1089"/>
                  </a:lnTo>
                  <a:lnTo>
                    <a:pt x="1100" y="1095"/>
                  </a:lnTo>
                  <a:lnTo>
                    <a:pt x="1098" y="1100"/>
                  </a:lnTo>
                  <a:lnTo>
                    <a:pt x="1095" y="1105"/>
                  </a:lnTo>
                  <a:lnTo>
                    <a:pt x="1091" y="1108"/>
                  </a:lnTo>
                  <a:lnTo>
                    <a:pt x="1087" y="1111"/>
                  </a:lnTo>
                  <a:lnTo>
                    <a:pt x="1083" y="1114"/>
                  </a:lnTo>
                  <a:lnTo>
                    <a:pt x="1076" y="1117"/>
                  </a:lnTo>
                  <a:lnTo>
                    <a:pt x="1063" y="1120"/>
                  </a:lnTo>
                  <a:lnTo>
                    <a:pt x="1048" y="1121"/>
                  </a:lnTo>
                  <a:lnTo>
                    <a:pt x="1048" y="1121"/>
                  </a:lnTo>
                  <a:lnTo>
                    <a:pt x="844" y="1122"/>
                  </a:lnTo>
                  <a:lnTo>
                    <a:pt x="743" y="1121"/>
                  </a:lnTo>
                  <a:lnTo>
                    <a:pt x="642" y="1119"/>
                  </a:lnTo>
                  <a:lnTo>
                    <a:pt x="540" y="1114"/>
                  </a:lnTo>
                  <a:lnTo>
                    <a:pt x="490" y="1112"/>
                  </a:lnTo>
                  <a:lnTo>
                    <a:pt x="439" y="1108"/>
                  </a:lnTo>
                  <a:lnTo>
                    <a:pt x="389" y="1104"/>
                  </a:lnTo>
                  <a:lnTo>
                    <a:pt x="338" y="1098"/>
                  </a:lnTo>
                  <a:lnTo>
                    <a:pt x="288" y="1092"/>
                  </a:lnTo>
                  <a:lnTo>
                    <a:pt x="237" y="1085"/>
                  </a:lnTo>
                  <a:lnTo>
                    <a:pt x="237" y="1085"/>
                  </a:lnTo>
                  <a:lnTo>
                    <a:pt x="219" y="1082"/>
                  </a:lnTo>
                  <a:lnTo>
                    <a:pt x="200" y="1077"/>
                  </a:lnTo>
                  <a:lnTo>
                    <a:pt x="184" y="1072"/>
                  </a:lnTo>
                  <a:lnTo>
                    <a:pt x="168" y="1067"/>
                  </a:lnTo>
                  <a:lnTo>
                    <a:pt x="154" y="1059"/>
                  </a:lnTo>
                  <a:lnTo>
                    <a:pt x="139" y="1051"/>
                  </a:lnTo>
                  <a:lnTo>
                    <a:pt x="126" y="1043"/>
                  </a:lnTo>
                  <a:lnTo>
                    <a:pt x="114" y="1033"/>
                  </a:lnTo>
                  <a:lnTo>
                    <a:pt x="102" y="1022"/>
                  </a:lnTo>
                  <a:lnTo>
                    <a:pt x="93" y="1010"/>
                  </a:lnTo>
                  <a:lnTo>
                    <a:pt x="83" y="998"/>
                  </a:lnTo>
                  <a:lnTo>
                    <a:pt x="74" y="984"/>
                  </a:lnTo>
                  <a:lnTo>
                    <a:pt x="66" y="970"/>
                  </a:lnTo>
                  <a:lnTo>
                    <a:pt x="59" y="953"/>
                  </a:lnTo>
                  <a:lnTo>
                    <a:pt x="53" y="937"/>
                  </a:lnTo>
                  <a:lnTo>
                    <a:pt x="48" y="919"/>
                  </a:lnTo>
                  <a:lnTo>
                    <a:pt x="48" y="919"/>
                  </a:lnTo>
                  <a:lnTo>
                    <a:pt x="38" y="881"/>
                  </a:lnTo>
                  <a:lnTo>
                    <a:pt x="29" y="841"/>
                  </a:lnTo>
                  <a:lnTo>
                    <a:pt x="22" y="802"/>
                  </a:lnTo>
                  <a:lnTo>
                    <a:pt x="15" y="763"/>
                  </a:lnTo>
                  <a:lnTo>
                    <a:pt x="10" y="724"/>
                  </a:lnTo>
                  <a:lnTo>
                    <a:pt x="5" y="685"/>
                  </a:lnTo>
                  <a:lnTo>
                    <a:pt x="2" y="646"/>
                  </a:lnTo>
                  <a:lnTo>
                    <a:pt x="1" y="607"/>
                  </a:lnTo>
                  <a:lnTo>
                    <a:pt x="0" y="567"/>
                  </a:lnTo>
                  <a:lnTo>
                    <a:pt x="0" y="528"/>
                  </a:lnTo>
                  <a:lnTo>
                    <a:pt x="2" y="489"/>
                  </a:lnTo>
                  <a:lnTo>
                    <a:pt x="5" y="450"/>
                  </a:lnTo>
                  <a:lnTo>
                    <a:pt x="10" y="411"/>
                  </a:lnTo>
                  <a:lnTo>
                    <a:pt x="15" y="372"/>
                  </a:lnTo>
                  <a:lnTo>
                    <a:pt x="22" y="333"/>
                  </a:lnTo>
                  <a:lnTo>
                    <a:pt x="30" y="292"/>
                  </a:lnTo>
                  <a:lnTo>
                    <a:pt x="30" y="292"/>
                  </a:lnTo>
                  <a:lnTo>
                    <a:pt x="36" y="269"/>
                  </a:lnTo>
                  <a:lnTo>
                    <a:pt x="44" y="248"/>
                  </a:lnTo>
                  <a:lnTo>
                    <a:pt x="52" y="227"/>
                  </a:lnTo>
                  <a:lnTo>
                    <a:pt x="63" y="207"/>
                  </a:lnTo>
                  <a:lnTo>
                    <a:pt x="74" y="189"/>
                  </a:lnTo>
                  <a:lnTo>
                    <a:pt x="87" y="172"/>
                  </a:lnTo>
                  <a:lnTo>
                    <a:pt x="101" y="155"/>
                  </a:lnTo>
                  <a:lnTo>
                    <a:pt x="115" y="140"/>
                  </a:lnTo>
                  <a:lnTo>
                    <a:pt x="132" y="125"/>
                  </a:lnTo>
                  <a:lnTo>
                    <a:pt x="149" y="112"/>
                  </a:lnTo>
                  <a:lnTo>
                    <a:pt x="167" y="99"/>
                  </a:lnTo>
                  <a:lnTo>
                    <a:pt x="185" y="87"/>
                  </a:lnTo>
                  <a:lnTo>
                    <a:pt x="205" y="76"/>
                  </a:lnTo>
                  <a:lnTo>
                    <a:pt x="225" y="65"/>
                  </a:lnTo>
                  <a:lnTo>
                    <a:pt x="246" y="55"/>
                  </a:lnTo>
                  <a:lnTo>
                    <a:pt x="268" y="47"/>
                  </a:lnTo>
                  <a:lnTo>
                    <a:pt x="268" y="47"/>
                  </a:lnTo>
                  <a:lnTo>
                    <a:pt x="286" y="39"/>
                  </a:lnTo>
                  <a:lnTo>
                    <a:pt x="306" y="32"/>
                  </a:lnTo>
                  <a:lnTo>
                    <a:pt x="345" y="20"/>
                  </a:lnTo>
                  <a:lnTo>
                    <a:pt x="386" y="11"/>
                  </a:lnTo>
                  <a:lnTo>
                    <a:pt x="427" y="3"/>
                  </a:lnTo>
                  <a:lnTo>
                    <a:pt x="427" y="3"/>
                  </a:lnTo>
                  <a:lnTo>
                    <a:pt x="440" y="1"/>
                  </a:lnTo>
                  <a:lnTo>
                    <a:pt x="454" y="0"/>
                  </a:lnTo>
                  <a:lnTo>
                    <a:pt x="468" y="0"/>
                  </a:lnTo>
                  <a:lnTo>
                    <a:pt x="481" y="1"/>
                  </a:lnTo>
                  <a:lnTo>
                    <a:pt x="496" y="4"/>
                  </a:lnTo>
                  <a:lnTo>
                    <a:pt x="509" y="7"/>
                  </a:lnTo>
                  <a:lnTo>
                    <a:pt x="522" y="13"/>
                  </a:lnTo>
                  <a:lnTo>
                    <a:pt x="535" y="20"/>
                  </a:lnTo>
                  <a:lnTo>
                    <a:pt x="535" y="20"/>
                  </a:lnTo>
                  <a:lnTo>
                    <a:pt x="554" y="33"/>
                  </a:lnTo>
                  <a:lnTo>
                    <a:pt x="574" y="45"/>
                  </a:lnTo>
                  <a:lnTo>
                    <a:pt x="594" y="56"/>
                  </a:lnTo>
                  <a:lnTo>
                    <a:pt x="614" y="66"/>
                  </a:lnTo>
                  <a:lnTo>
                    <a:pt x="634" y="76"/>
                  </a:lnTo>
                  <a:lnTo>
                    <a:pt x="654" y="85"/>
                  </a:lnTo>
                  <a:lnTo>
                    <a:pt x="674" y="92"/>
                  </a:lnTo>
                  <a:lnTo>
                    <a:pt x="694" y="100"/>
                  </a:lnTo>
                  <a:lnTo>
                    <a:pt x="713" y="106"/>
                  </a:lnTo>
                  <a:lnTo>
                    <a:pt x="734" y="112"/>
                  </a:lnTo>
                  <a:lnTo>
                    <a:pt x="754" y="116"/>
                  </a:lnTo>
                  <a:lnTo>
                    <a:pt x="774" y="120"/>
                  </a:lnTo>
                  <a:lnTo>
                    <a:pt x="795" y="124"/>
                  </a:lnTo>
                  <a:lnTo>
                    <a:pt x="815" y="127"/>
                  </a:lnTo>
                  <a:lnTo>
                    <a:pt x="835" y="129"/>
                  </a:lnTo>
                  <a:lnTo>
                    <a:pt x="855" y="130"/>
                  </a:lnTo>
                  <a:lnTo>
                    <a:pt x="876" y="130"/>
                  </a:lnTo>
                  <a:lnTo>
                    <a:pt x="896" y="130"/>
                  </a:lnTo>
                  <a:lnTo>
                    <a:pt x="917" y="129"/>
                  </a:lnTo>
                  <a:lnTo>
                    <a:pt x="937" y="127"/>
                  </a:lnTo>
                  <a:lnTo>
                    <a:pt x="957" y="125"/>
                  </a:lnTo>
                  <a:lnTo>
                    <a:pt x="978" y="122"/>
                  </a:lnTo>
                  <a:lnTo>
                    <a:pt x="999" y="117"/>
                  </a:lnTo>
                  <a:lnTo>
                    <a:pt x="1019" y="113"/>
                  </a:lnTo>
                  <a:lnTo>
                    <a:pt x="1040" y="107"/>
                  </a:lnTo>
                  <a:lnTo>
                    <a:pt x="1061" y="101"/>
                  </a:lnTo>
                  <a:lnTo>
                    <a:pt x="1082" y="94"/>
                  </a:lnTo>
                  <a:lnTo>
                    <a:pt x="1102" y="87"/>
                  </a:lnTo>
                  <a:lnTo>
                    <a:pt x="1123" y="78"/>
                  </a:lnTo>
                  <a:lnTo>
                    <a:pt x="1144" y="69"/>
                  </a:lnTo>
                  <a:lnTo>
                    <a:pt x="1185" y="49"/>
                  </a:lnTo>
                  <a:lnTo>
                    <a:pt x="1185" y="49"/>
                  </a:lnTo>
                  <a:lnTo>
                    <a:pt x="1199" y="42"/>
                  </a:lnTo>
                  <a:lnTo>
                    <a:pt x="1228" y="32"/>
                  </a:ln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IN" sz="1349" dirty="0">
                <a:solidFill>
                  <a:srgbClr val="000000"/>
                </a:solidFill>
                <a:latin typeface="Arial"/>
              </a:endParaRPr>
            </a:p>
          </p:txBody>
        </p:sp>
        <p:sp>
          <p:nvSpPr>
            <p:cNvPr id="91" name="Freeform 90"/>
            <p:cNvSpPr>
              <a:spLocks/>
            </p:cNvSpPr>
            <p:nvPr/>
          </p:nvSpPr>
          <p:spPr bwMode="auto">
            <a:xfrm>
              <a:off x="575" y="1978"/>
              <a:ext cx="205" cy="187"/>
            </a:xfrm>
            <a:custGeom>
              <a:avLst/>
              <a:gdLst>
                <a:gd name="T0" fmla="*/ 1211 w 1228"/>
                <a:gd name="T1" fmla="*/ 56 h 1122"/>
                <a:gd name="T2" fmla="*/ 1170 w 1228"/>
                <a:gd name="T3" fmla="*/ 130 h 1122"/>
                <a:gd name="T4" fmla="*/ 1137 w 1228"/>
                <a:gd name="T5" fmla="*/ 205 h 1122"/>
                <a:gd name="T6" fmla="*/ 1113 w 1228"/>
                <a:gd name="T7" fmla="*/ 280 h 1122"/>
                <a:gd name="T8" fmla="*/ 1095 w 1228"/>
                <a:gd name="T9" fmla="*/ 356 h 1122"/>
                <a:gd name="T10" fmla="*/ 1078 w 1228"/>
                <a:gd name="T11" fmla="*/ 484 h 1122"/>
                <a:gd name="T12" fmla="*/ 1074 w 1228"/>
                <a:gd name="T13" fmla="*/ 638 h 1122"/>
                <a:gd name="T14" fmla="*/ 1083 w 1228"/>
                <a:gd name="T15" fmla="*/ 844 h 1122"/>
                <a:gd name="T16" fmla="*/ 1091 w 1228"/>
                <a:gd name="T17" fmla="*/ 949 h 1122"/>
                <a:gd name="T18" fmla="*/ 1103 w 1228"/>
                <a:gd name="T19" fmla="*/ 1054 h 1122"/>
                <a:gd name="T20" fmla="*/ 1102 w 1228"/>
                <a:gd name="T21" fmla="*/ 1089 h 1122"/>
                <a:gd name="T22" fmla="*/ 1095 w 1228"/>
                <a:gd name="T23" fmla="*/ 1105 h 1122"/>
                <a:gd name="T24" fmla="*/ 1083 w 1228"/>
                <a:gd name="T25" fmla="*/ 1114 h 1122"/>
                <a:gd name="T26" fmla="*/ 1048 w 1228"/>
                <a:gd name="T27" fmla="*/ 1121 h 1122"/>
                <a:gd name="T28" fmla="*/ 743 w 1228"/>
                <a:gd name="T29" fmla="*/ 1121 h 1122"/>
                <a:gd name="T30" fmla="*/ 490 w 1228"/>
                <a:gd name="T31" fmla="*/ 1112 h 1122"/>
                <a:gd name="T32" fmla="*/ 338 w 1228"/>
                <a:gd name="T33" fmla="*/ 1098 h 1122"/>
                <a:gd name="T34" fmla="*/ 237 w 1228"/>
                <a:gd name="T35" fmla="*/ 1085 h 1122"/>
                <a:gd name="T36" fmla="*/ 184 w 1228"/>
                <a:gd name="T37" fmla="*/ 1072 h 1122"/>
                <a:gd name="T38" fmla="*/ 139 w 1228"/>
                <a:gd name="T39" fmla="*/ 1051 h 1122"/>
                <a:gd name="T40" fmla="*/ 102 w 1228"/>
                <a:gd name="T41" fmla="*/ 1022 h 1122"/>
                <a:gd name="T42" fmla="*/ 74 w 1228"/>
                <a:gd name="T43" fmla="*/ 984 h 1122"/>
                <a:gd name="T44" fmla="*/ 53 w 1228"/>
                <a:gd name="T45" fmla="*/ 937 h 1122"/>
                <a:gd name="T46" fmla="*/ 38 w 1228"/>
                <a:gd name="T47" fmla="*/ 881 h 1122"/>
                <a:gd name="T48" fmla="*/ 15 w 1228"/>
                <a:gd name="T49" fmla="*/ 763 h 1122"/>
                <a:gd name="T50" fmla="*/ 2 w 1228"/>
                <a:gd name="T51" fmla="*/ 646 h 1122"/>
                <a:gd name="T52" fmla="*/ 0 w 1228"/>
                <a:gd name="T53" fmla="*/ 528 h 1122"/>
                <a:gd name="T54" fmla="*/ 10 w 1228"/>
                <a:gd name="T55" fmla="*/ 411 h 1122"/>
                <a:gd name="T56" fmla="*/ 30 w 1228"/>
                <a:gd name="T57" fmla="*/ 292 h 1122"/>
                <a:gd name="T58" fmla="*/ 44 w 1228"/>
                <a:gd name="T59" fmla="*/ 248 h 1122"/>
                <a:gd name="T60" fmla="*/ 74 w 1228"/>
                <a:gd name="T61" fmla="*/ 189 h 1122"/>
                <a:gd name="T62" fmla="*/ 115 w 1228"/>
                <a:gd name="T63" fmla="*/ 140 h 1122"/>
                <a:gd name="T64" fmla="*/ 167 w 1228"/>
                <a:gd name="T65" fmla="*/ 99 h 1122"/>
                <a:gd name="T66" fmla="*/ 225 w 1228"/>
                <a:gd name="T67" fmla="*/ 65 h 1122"/>
                <a:gd name="T68" fmla="*/ 268 w 1228"/>
                <a:gd name="T69" fmla="*/ 47 h 1122"/>
                <a:gd name="T70" fmla="*/ 345 w 1228"/>
                <a:gd name="T71" fmla="*/ 20 h 1122"/>
                <a:gd name="T72" fmla="*/ 427 w 1228"/>
                <a:gd name="T73" fmla="*/ 3 h 1122"/>
                <a:gd name="T74" fmla="*/ 468 w 1228"/>
                <a:gd name="T75" fmla="*/ 0 h 1122"/>
                <a:gd name="T76" fmla="*/ 509 w 1228"/>
                <a:gd name="T77" fmla="*/ 7 h 1122"/>
                <a:gd name="T78" fmla="*/ 535 w 1228"/>
                <a:gd name="T79" fmla="*/ 20 h 1122"/>
                <a:gd name="T80" fmla="*/ 594 w 1228"/>
                <a:gd name="T81" fmla="*/ 56 h 1122"/>
                <a:gd name="T82" fmla="*/ 654 w 1228"/>
                <a:gd name="T83" fmla="*/ 85 h 1122"/>
                <a:gd name="T84" fmla="*/ 713 w 1228"/>
                <a:gd name="T85" fmla="*/ 106 h 1122"/>
                <a:gd name="T86" fmla="*/ 774 w 1228"/>
                <a:gd name="T87" fmla="*/ 120 h 1122"/>
                <a:gd name="T88" fmla="*/ 835 w 1228"/>
                <a:gd name="T89" fmla="*/ 129 h 1122"/>
                <a:gd name="T90" fmla="*/ 896 w 1228"/>
                <a:gd name="T91" fmla="*/ 130 h 1122"/>
                <a:gd name="T92" fmla="*/ 957 w 1228"/>
                <a:gd name="T93" fmla="*/ 125 h 1122"/>
                <a:gd name="T94" fmla="*/ 1019 w 1228"/>
                <a:gd name="T95" fmla="*/ 113 h 1122"/>
                <a:gd name="T96" fmla="*/ 1082 w 1228"/>
                <a:gd name="T97" fmla="*/ 94 h 1122"/>
                <a:gd name="T98" fmla="*/ 1144 w 1228"/>
                <a:gd name="T99" fmla="*/ 69 h 1122"/>
                <a:gd name="T100" fmla="*/ 1199 w 1228"/>
                <a:gd name="T101" fmla="*/ 42 h 1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28" h="1122">
                  <a:moveTo>
                    <a:pt x="1228" y="32"/>
                  </a:moveTo>
                  <a:lnTo>
                    <a:pt x="1228" y="32"/>
                  </a:lnTo>
                  <a:lnTo>
                    <a:pt x="1211" y="56"/>
                  </a:lnTo>
                  <a:lnTo>
                    <a:pt x="1196" y="81"/>
                  </a:lnTo>
                  <a:lnTo>
                    <a:pt x="1183" y="105"/>
                  </a:lnTo>
                  <a:lnTo>
                    <a:pt x="1170" y="130"/>
                  </a:lnTo>
                  <a:lnTo>
                    <a:pt x="1158" y="155"/>
                  </a:lnTo>
                  <a:lnTo>
                    <a:pt x="1147" y="180"/>
                  </a:lnTo>
                  <a:lnTo>
                    <a:pt x="1137" y="205"/>
                  </a:lnTo>
                  <a:lnTo>
                    <a:pt x="1128" y="230"/>
                  </a:lnTo>
                  <a:lnTo>
                    <a:pt x="1120" y="255"/>
                  </a:lnTo>
                  <a:lnTo>
                    <a:pt x="1113" y="280"/>
                  </a:lnTo>
                  <a:lnTo>
                    <a:pt x="1106" y="305"/>
                  </a:lnTo>
                  <a:lnTo>
                    <a:pt x="1100" y="331"/>
                  </a:lnTo>
                  <a:lnTo>
                    <a:pt x="1095" y="356"/>
                  </a:lnTo>
                  <a:lnTo>
                    <a:pt x="1090" y="381"/>
                  </a:lnTo>
                  <a:lnTo>
                    <a:pt x="1084" y="433"/>
                  </a:lnTo>
                  <a:lnTo>
                    <a:pt x="1078" y="484"/>
                  </a:lnTo>
                  <a:lnTo>
                    <a:pt x="1075" y="535"/>
                  </a:lnTo>
                  <a:lnTo>
                    <a:pt x="1074" y="586"/>
                  </a:lnTo>
                  <a:lnTo>
                    <a:pt x="1074" y="638"/>
                  </a:lnTo>
                  <a:lnTo>
                    <a:pt x="1076" y="689"/>
                  </a:lnTo>
                  <a:lnTo>
                    <a:pt x="1077" y="740"/>
                  </a:lnTo>
                  <a:lnTo>
                    <a:pt x="1083" y="844"/>
                  </a:lnTo>
                  <a:lnTo>
                    <a:pt x="1083" y="844"/>
                  </a:lnTo>
                  <a:lnTo>
                    <a:pt x="1087" y="897"/>
                  </a:lnTo>
                  <a:lnTo>
                    <a:pt x="1091" y="949"/>
                  </a:lnTo>
                  <a:lnTo>
                    <a:pt x="1097" y="1001"/>
                  </a:lnTo>
                  <a:lnTo>
                    <a:pt x="1103" y="1054"/>
                  </a:lnTo>
                  <a:lnTo>
                    <a:pt x="1103" y="1054"/>
                  </a:lnTo>
                  <a:lnTo>
                    <a:pt x="1104" y="1070"/>
                  </a:lnTo>
                  <a:lnTo>
                    <a:pt x="1103" y="1084"/>
                  </a:lnTo>
                  <a:lnTo>
                    <a:pt x="1102" y="1089"/>
                  </a:lnTo>
                  <a:lnTo>
                    <a:pt x="1100" y="1095"/>
                  </a:lnTo>
                  <a:lnTo>
                    <a:pt x="1098" y="1100"/>
                  </a:lnTo>
                  <a:lnTo>
                    <a:pt x="1095" y="1105"/>
                  </a:lnTo>
                  <a:lnTo>
                    <a:pt x="1091" y="1108"/>
                  </a:lnTo>
                  <a:lnTo>
                    <a:pt x="1087" y="1111"/>
                  </a:lnTo>
                  <a:lnTo>
                    <a:pt x="1083" y="1114"/>
                  </a:lnTo>
                  <a:lnTo>
                    <a:pt x="1076" y="1117"/>
                  </a:lnTo>
                  <a:lnTo>
                    <a:pt x="1063" y="1120"/>
                  </a:lnTo>
                  <a:lnTo>
                    <a:pt x="1048" y="1121"/>
                  </a:lnTo>
                  <a:lnTo>
                    <a:pt x="1048" y="1121"/>
                  </a:lnTo>
                  <a:lnTo>
                    <a:pt x="844" y="1122"/>
                  </a:lnTo>
                  <a:lnTo>
                    <a:pt x="743" y="1121"/>
                  </a:lnTo>
                  <a:lnTo>
                    <a:pt x="642" y="1119"/>
                  </a:lnTo>
                  <a:lnTo>
                    <a:pt x="540" y="1114"/>
                  </a:lnTo>
                  <a:lnTo>
                    <a:pt x="490" y="1112"/>
                  </a:lnTo>
                  <a:lnTo>
                    <a:pt x="439" y="1108"/>
                  </a:lnTo>
                  <a:lnTo>
                    <a:pt x="389" y="1104"/>
                  </a:lnTo>
                  <a:lnTo>
                    <a:pt x="338" y="1098"/>
                  </a:lnTo>
                  <a:lnTo>
                    <a:pt x="288" y="1092"/>
                  </a:lnTo>
                  <a:lnTo>
                    <a:pt x="237" y="1085"/>
                  </a:lnTo>
                  <a:lnTo>
                    <a:pt x="237" y="1085"/>
                  </a:lnTo>
                  <a:lnTo>
                    <a:pt x="219" y="1082"/>
                  </a:lnTo>
                  <a:lnTo>
                    <a:pt x="200" y="1077"/>
                  </a:lnTo>
                  <a:lnTo>
                    <a:pt x="184" y="1072"/>
                  </a:lnTo>
                  <a:lnTo>
                    <a:pt x="168" y="1067"/>
                  </a:lnTo>
                  <a:lnTo>
                    <a:pt x="154" y="1059"/>
                  </a:lnTo>
                  <a:lnTo>
                    <a:pt x="139" y="1051"/>
                  </a:lnTo>
                  <a:lnTo>
                    <a:pt x="126" y="1043"/>
                  </a:lnTo>
                  <a:lnTo>
                    <a:pt x="114" y="1033"/>
                  </a:lnTo>
                  <a:lnTo>
                    <a:pt x="102" y="1022"/>
                  </a:lnTo>
                  <a:lnTo>
                    <a:pt x="93" y="1010"/>
                  </a:lnTo>
                  <a:lnTo>
                    <a:pt x="83" y="998"/>
                  </a:lnTo>
                  <a:lnTo>
                    <a:pt x="74" y="984"/>
                  </a:lnTo>
                  <a:lnTo>
                    <a:pt x="66" y="970"/>
                  </a:lnTo>
                  <a:lnTo>
                    <a:pt x="59" y="953"/>
                  </a:lnTo>
                  <a:lnTo>
                    <a:pt x="53" y="937"/>
                  </a:lnTo>
                  <a:lnTo>
                    <a:pt x="48" y="919"/>
                  </a:lnTo>
                  <a:lnTo>
                    <a:pt x="48" y="919"/>
                  </a:lnTo>
                  <a:lnTo>
                    <a:pt x="38" y="881"/>
                  </a:lnTo>
                  <a:lnTo>
                    <a:pt x="29" y="841"/>
                  </a:lnTo>
                  <a:lnTo>
                    <a:pt x="22" y="802"/>
                  </a:lnTo>
                  <a:lnTo>
                    <a:pt x="15" y="763"/>
                  </a:lnTo>
                  <a:lnTo>
                    <a:pt x="10" y="724"/>
                  </a:lnTo>
                  <a:lnTo>
                    <a:pt x="5" y="685"/>
                  </a:lnTo>
                  <a:lnTo>
                    <a:pt x="2" y="646"/>
                  </a:lnTo>
                  <a:lnTo>
                    <a:pt x="1" y="607"/>
                  </a:lnTo>
                  <a:lnTo>
                    <a:pt x="0" y="567"/>
                  </a:lnTo>
                  <a:lnTo>
                    <a:pt x="0" y="528"/>
                  </a:lnTo>
                  <a:lnTo>
                    <a:pt x="2" y="489"/>
                  </a:lnTo>
                  <a:lnTo>
                    <a:pt x="5" y="450"/>
                  </a:lnTo>
                  <a:lnTo>
                    <a:pt x="10" y="411"/>
                  </a:lnTo>
                  <a:lnTo>
                    <a:pt x="15" y="372"/>
                  </a:lnTo>
                  <a:lnTo>
                    <a:pt x="22" y="333"/>
                  </a:lnTo>
                  <a:lnTo>
                    <a:pt x="30" y="292"/>
                  </a:lnTo>
                  <a:lnTo>
                    <a:pt x="30" y="292"/>
                  </a:lnTo>
                  <a:lnTo>
                    <a:pt x="36" y="269"/>
                  </a:lnTo>
                  <a:lnTo>
                    <a:pt x="44" y="248"/>
                  </a:lnTo>
                  <a:lnTo>
                    <a:pt x="52" y="227"/>
                  </a:lnTo>
                  <a:lnTo>
                    <a:pt x="63" y="207"/>
                  </a:lnTo>
                  <a:lnTo>
                    <a:pt x="74" y="189"/>
                  </a:lnTo>
                  <a:lnTo>
                    <a:pt x="87" y="172"/>
                  </a:lnTo>
                  <a:lnTo>
                    <a:pt x="101" y="155"/>
                  </a:lnTo>
                  <a:lnTo>
                    <a:pt x="115" y="140"/>
                  </a:lnTo>
                  <a:lnTo>
                    <a:pt x="132" y="125"/>
                  </a:lnTo>
                  <a:lnTo>
                    <a:pt x="149" y="112"/>
                  </a:lnTo>
                  <a:lnTo>
                    <a:pt x="167" y="99"/>
                  </a:lnTo>
                  <a:lnTo>
                    <a:pt x="185" y="87"/>
                  </a:lnTo>
                  <a:lnTo>
                    <a:pt x="205" y="76"/>
                  </a:lnTo>
                  <a:lnTo>
                    <a:pt x="225" y="65"/>
                  </a:lnTo>
                  <a:lnTo>
                    <a:pt x="246" y="55"/>
                  </a:lnTo>
                  <a:lnTo>
                    <a:pt x="268" y="47"/>
                  </a:lnTo>
                  <a:lnTo>
                    <a:pt x="268" y="47"/>
                  </a:lnTo>
                  <a:lnTo>
                    <a:pt x="286" y="39"/>
                  </a:lnTo>
                  <a:lnTo>
                    <a:pt x="306" y="32"/>
                  </a:lnTo>
                  <a:lnTo>
                    <a:pt x="345" y="20"/>
                  </a:lnTo>
                  <a:lnTo>
                    <a:pt x="386" y="11"/>
                  </a:lnTo>
                  <a:lnTo>
                    <a:pt x="427" y="3"/>
                  </a:lnTo>
                  <a:lnTo>
                    <a:pt x="427" y="3"/>
                  </a:lnTo>
                  <a:lnTo>
                    <a:pt x="440" y="1"/>
                  </a:lnTo>
                  <a:lnTo>
                    <a:pt x="454" y="0"/>
                  </a:lnTo>
                  <a:lnTo>
                    <a:pt x="468" y="0"/>
                  </a:lnTo>
                  <a:lnTo>
                    <a:pt x="481" y="1"/>
                  </a:lnTo>
                  <a:lnTo>
                    <a:pt x="496" y="4"/>
                  </a:lnTo>
                  <a:lnTo>
                    <a:pt x="509" y="7"/>
                  </a:lnTo>
                  <a:lnTo>
                    <a:pt x="522" y="13"/>
                  </a:lnTo>
                  <a:lnTo>
                    <a:pt x="535" y="20"/>
                  </a:lnTo>
                  <a:lnTo>
                    <a:pt x="535" y="20"/>
                  </a:lnTo>
                  <a:lnTo>
                    <a:pt x="554" y="33"/>
                  </a:lnTo>
                  <a:lnTo>
                    <a:pt x="574" y="45"/>
                  </a:lnTo>
                  <a:lnTo>
                    <a:pt x="594" y="56"/>
                  </a:lnTo>
                  <a:lnTo>
                    <a:pt x="614" y="66"/>
                  </a:lnTo>
                  <a:lnTo>
                    <a:pt x="634" y="76"/>
                  </a:lnTo>
                  <a:lnTo>
                    <a:pt x="654" y="85"/>
                  </a:lnTo>
                  <a:lnTo>
                    <a:pt x="674" y="92"/>
                  </a:lnTo>
                  <a:lnTo>
                    <a:pt x="694" y="100"/>
                  </a:lnTo>
                  <a:lnTo>
                    <a:pt x="713" y="106"/>
                  </a:lnTo>
                  <a:lnTo>
                    <a:pt x="734" y="112"/>
                  </a:lnTo>
                  <a:lnTo>
                    <a:pt x="754" y="116"/>
                  </a:lnTo>
                  <a:lnTo>
                    <a:pt x="774" y="120"/>
                  </a:lnTo>
                  <a:lnTo>
                    <a:pt x="795" y="124"/>
                  </a:lnTo>
                  <a:lnTo>
                    <a:pt x="815" y="127"/>
                  </a:lnTo>
                  <a:lnTo>
                    <a:pt x="835" y="129"/>
                  </a:lnTo>
                  <a:lnTo>
                    <a:pt x="855" y="130"/>
                  </a:lnTo>
                  <a:lnTo>
                    <a:pt x="876" y="130"/>
                  </a:lnTo>
                  <a:lnTo>
                    <a:pt x="896" y="130"/>
                  </a:lnTo>
                  <a:lnTo>
                    <a:pt x="917" y="129"/>
                  </a:lnTo>
                  <a:lnTo>
                    <a:pt x="937" y="127"/>
                  </a:lnTo>
                  <a:lnTo>
                    <a:pt x="957" y="125"/>
                  </a:lnTo>
                  <a:lnTo>
                    <a:pt x="978" y="122"/>
                  </a:lnTo>
                  <a:lnTo>
                    <a:pt x="999" y="117"/>
                  </a:lnTo>
                  <a:lnTo>
                    <a:pt x="1019" y="113"/>
                  </a:lnTo>
                  <a:lnTo>
                    <a:pt x="1040" y="107"/>
                  </a:lnTo>
                  <a:lnTo>
                    <a:pt x="1061" y="101"/>
                  </a:lnTo>
                  <a:lnTo>
                    <a:pt x="1082" y="94"/>
                  </a:lnTo>
                  <a:lnTo>
                    <a:pt x="1102" y="87"/>
                  </a:lnTo>
                  <a:lnTo>
                    <a:pt x="1123" y="78"/>
                  </a:lnTo>
                  <a:lnTo>
                    <a:pt x="1144" y="69"/>
                  </a:lnTo>
                  <a:lnTo>
                    <a:pt x="1185" y="49"/>
                  </a:lnTo>
                  <a:lnTo>
                    <a:pt x="1185" y="49"/>
                  </a:lnTo>
                  <a:lnTo>
                    <a:pt x="1199" y="42"/>
                  </a:lnTo>
                  <a:lnTo>
                    <a:pt x="1228" y="3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IN" sz="1349" dirty="0">
                <a:solidFill>
                  <a:srgbClr val="000000"/>
                </a:solidFill>
                <a:latin typeface="Arial"/>
              </a:endParaRPr>
            </a:p>
          </p:txBody>
        </p:sp>
        <p:sp>
          <p:nvSpPr>
            <p:cNvPr id="92" name="Freeform 91"/>
            <p:cNvSpPr>
              <a:spLocks/>
            </p:cNvSpPr>
            <p:nvPr/>
          </p:nvSpPr>
          <p:spPr bwMode="auto">
            <a:xfrm>
              <a:off x="950" y="1985"/>
              <a:ext cx="57" cy="43"/>
            </a:xfrm>
            <a:custGeom>
              <a:avLst/>
              <a:gdLst>
                <a:gd name="T0" fmla="*/ 0 w 342"/>
                <a:gd name="T1" fmla="*/ 0 h 261"/>
                <a:gd name="T2" fmla="*/ 174 w 342"/>
                <a:gd name="T3" fmla="*/ 261 h 261"/>
                <a:gd name="T4" fmla="*/ 342 w 342"/>
                <a:gd name="T5" fmla="*/ 8 h 261"/>
                <a:gd name="T6" fmla="*/ 0 w 342"/>
                <a:gd name="T7" fmla="*/ 0 h 261"/>
              </a:gdLst>
              <a:ahLst/>
              <a:cxnLst>
                <a:cxn ang="0">
                  <a:pos x="T0" y="T1"/>
                </a:cxn>
                <a:cxn ang="0">
                  <a:pos x="T2" y="T3"/>
                </a:cxn>
                <a:cxn ang="0">
                  <a:pos x="T4" y="T5"/>
                </a:cxn>
                <a:cxn ang="0">
                  <a:pos x="T6" y="T7"/>
                </a:cxn>
              </a:cxnLst>
              <a:rect l="0" t="0" r="r" b="b"/>
              <a:pathLst>
                <a:path w="342" h="261">
                  <a:moveTo>
                    <a:pt x="0" y="0"/>
                  </a:moveTo>
                  <a:lnTo>
                    <a:pt x="174" y="261"/>
                  </a:lnTo>
                  <a:lnTo>
                    <a:pt x="342" y="8"/>
                  </a:lnTo>
                  <a:lnTo>
                    <a:pt x="0" y="0"/>
                  </a:ln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IN" sz="1349" dirty="0">
                <a:solidFill>
                  <a:srgbClr val="000000"/>
                </a:solidFill>
                <a:latin typeface="Arial"/>
              </a:endParaRPr>
            </a:p>
          </p:txBody>
        </p:sp>
        <p:sp>
          <p:nvSpPr>
            <p:cNvPr id="93" name="Freeform 92"/>
            <p:cNvSpPr>
              <a:spLocks/>
            </p:cNvSpPr>
            <p:nvPr/>
          </p:nvSpPr>
          <p:spPr bwMode="auto">
            <a:xfrm>
              <a:off x="950" y="1985"/>
              <a:ext cx="57" cy="43"/>
            </a:xfrm>
            <a:custGeom>
              <a:avLst/>
              <a:gdLst>
                <a:gd name="T0" fmla="*/ 0 w 342"/>
                <a:gd name="T1" fmla="*/ 0 h 261"/>
                <a:gd name="T2" fmla="*/ 174 w 342"/>
                <a:gd name="T3" fmla="*/ 261 h 261"/>
                <a:gd name="T4" fmla="*/ 342 w 342"/>
                <a:gd name="T5" fmla="*/ 8 h 261"/>
              </a:gdLst>
              <a:ahLst/>
              <a:cxnLst>
                <a:cxn ang="0">
                  <a:pos x="T0" y="T1"/>
                </a:cxn>
                <a:cxn ang="0">
                  <a:pos x="T2" y="T3"/>
                </a:cxn>
                <a:cxn ang="0">
                  <a:pos x="T4" y="T5"/>
                </a:cxn>
              </a:cxnLst>
              <a:rect l="0" t="0" r="r" b="b"/>
              <a:pathLst>
                <a:path w="342" h="261">
                  <a:moveTo>
                    <a:pt x="0" y="0"/>
                  </a:moveTo>
                  <a:lnTo>
                    <a:pt x="174" y="261"/>
                  </a:lnTo>
                  <a:lnTo>
                    <a:pt x="342"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IN" sz="1349" dirty="0">
                <a:solidFill>
                  <a:srgbClr val="000000"/>
                </a:solidFill>
                <a:latin typeface="Arial"/>
              </a:endParaRPr>
            </a:p>
          </p:txBody>
        </p:sp>
        <p:sp>
          <p:nvSpPr>
            <p:cNvPr id="94" name="Freeform 93"/>
            <p:cNvSpPr>
              <a:spLocks/>
            </p:cNvSpPr>
            <p:nvPr/>
          </p:nvSpPr>
          <p:spPr bwMode="auto">
            <a:xfrm>
              <a:off x="952" y="2013"/>
              <a:ext cx="57" cy="170"/>
            </a:xfrm>
            <a:custGeom>
              <a:avLst/>
              <a:gdLst>
                <a:gd name="T0" fmla="*/ 342 w 342"/>
                <a:gd name="T1" fmla="*/ 854 h 1022"/>
                <a:gd name="T2" fmla="*/ 168 w 342"/>
                <a:gd name="T3" fmla="*/ 0 h 1022"/>
                <a:gd name="T4" fmla="*/ 0 w 342"/>
                <a:gd name="T5" fmla="*/ 855 h 1022"/>
                <a:gd name="T6" fmla="*/ 166 w 342"/>
                <a:gd name="T7" fmla="*/ 1022 h 1022"/>
                <a:gd name="T8" fmla="*/ 342 w 342"/>
                <a:gd name="T9" fmla="*/ 854 h 1022"/>
              </a:gdLst>
              <a:ahLst/>
              <a:cxnLst>
                <a:cxn ang="0">
                  <a:pos x="T0" y="T1"/>
                </a:cxn>
                <a:cxn ang="0">
                  <a:pos x="T2" y="T3"/>
                </a:cxn>
                <a:cxn ang="0">
                  <a:pos x="T4" y="T5"/>
                </a:cxn>
                <a:cxn ang="0">
                  <a:pos x="T6" y="T7"/>
                </a:cxn>
                <a:cxn ang="0">
                  <a:pos x="T8" y="T9"/>
                </a:cxn>
              </a:cxnLst>
              <a:rect l="0" t="0" r="r" b="b"/>
              <a:pathLst>
                <a:path w="342" h="1022">
                  <a:moveTo>
                    <a:pt x="342" y="854"/>
                  </a:moveTo>
                  <a:lnTo>
                    <a:pt x="168" y="0"/>
                  </a:lnTo>
                  <a:lnTo>
                    <a:pt x="0" y="855"/>
                  </a:lnTo>
                  <a:lnTo>
                    <a:pt x="166" y="1022"/>
                  </a:lnTo>
                  <a:lnTo>
                    <a:pt x="342" y="854"/>
                  </a:ln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IN" sz="1349" dirty="0">
                <a:solidFill>
                  <a:srgbClr val="000000"/>
                </a:solidFill>
                <a:latin typeface="Arial"/>
              </a:endParaRPr>
            </a:p>
          </p:txBody>
        </p:sp>
      </p:grpSp>
      <p:pic>
        <p:nvPicPr>
          <p:cNvPr id="95" name="Picture 94"/>
          <p:cNvPicPr>
            <a:picLocks noChangeAspect="1"/>
          </p:cNvPicPr>
          <p:nvPr/>
        </p:nvPicPr>
        <p:blipFill>
          <a:blip r:embed="rId2"/>
          <a:stretch>
            <a:fillRect/>
          </a:stretch>
        </p:blipFill>
        <p:spPr>
          <a:xfrm>
            <a:off x="8053083" y="4212832"/>
            <a:ext cx="564004" cy="488425"/>
          </a:xfrm>
          <a:prstGeom prst="rect">
            <a:avLst/>
          </a:prstGeom>
        </p:spPr>
      </p:pic>
      <p:sp>
        <p:nvSpPr>
          <p:cNvPr id="96" name="Rectangle 95"/>
          <p:cNvSpPr/>
          <p:nvPr/>
        </p:nvSpPr>
        <p:spPr>
          <a:xfrm>
            <a:off x="7645699" y="2984985"/>
            <a:ext cx="697039" cy="672401"/>
          </a:xfrm>
          <a:prstGeom prst="rect">
            <a:avLst/>
          </a:prstGeom>
          <a:solidFill>
            <a:schemeClr val="tx2"/>
          </a:solidFill>
          <a:ln w="95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IN" sz="747" dirty="0">
              <a:solidFill>
                <a:srgbClr val="000000"/>
              </a:solidFill>
              <a:latin typeface="Arial"/>
            </a:endParaRPr>
          </a:p>
        </p:txBody>
      </p:sp>
      <p:pic>
        <p:nvPicPr>
          <p:cNvPr id="97" name="Picture 96"/>
          <p:cNvPicPr>
            <a:picLocks noChangeAspect="1"/>
          </p:cNvPicPr>
          <p:nvPr/>
        </p:nvPicPr>
        <p:blipFill>
          <a:blip r:embed="rId3"/>
          <a:stretch>
            <a:fillRect/>
          </a:stretch>
        </p:blipFill>
        <p:spPr>
          <a:xfrm>
            <a:off x="7787003" y="3027438"/>
            <a:ext cx="529271" cy="598792"/>
          </a:xfrm>
          <a:prstGeom prst="rect">
            <a:avLst/>
          </a:prstGeom>
        </p:spPr>
      </p:pic>
      <p:sp>
        <p:nvSpPr>
          <p:cNvPr id="98" name="Rectangle 97"/>
          <p:cNvSpPr/>
          <p:nvPr/>
        </p:nvSpPr>
        <p:spPr>
          <a:xfrm>
            <a:off x="7974744" y="1813660"/>
            <a:ext cx="697039" cy="672401"/>
          </a:xfrm>
          <a:prstGeom prst="rect">
            <a:avLst/>
          </a:prstGeom>
          <a:solidFill>
            <a:schemeClr val="tx2"/>
          </a:solidFill>
          <a:ln w="95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IN" sz="747" dirty="0">
              <a:solidFill>
                <a:srgbClr val="000000"/>
              </a:solidFill>
              <a:latin typeface="Arial"/>
            </a:endParaRPr>
          </a:p>
        </p:txBody>
      </p:sp>
      <p:sp>
        <p:nvSpPr>
          <p:cNvPr id="99" name="Rectangle 98"/>
          <p:cNvSpPr/>
          <p:nvPr/>
        </p:nvSpPr>
        <p:spPr>
          <a:xfrm>
            <a:off x="3146639" y="4230970"/>
            <a:ext cx="697039" cy="672401"/>
          </a:xfrm>
          <a:prstGeom prst="rect">
            <a:avLst/>
          </a:prstGeom>
          <a:solidFill>
            <a:schemeClr val="tx2"/>
          </a:solidFill>
          <a:ln w="95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IN" sz="747" dirty="0">
              <a:solidFill>
                <a:srgbClr val="000000"/>
              </a:solidFill>
              <a:latin typeface="Arial"/>
            </a:endParaRPr>
          </a:p>
        </p:txBody>
      </p:sp>
      <p:sp>
        <p:nvSpPr>
          <p:cNvPr id="100" name="Rectangle 99"/>
          <p:cNvSpPr/>
          <p:nvPr/>
        </p:nvSpPr>
        <p:spPr>
          <a:xfrm>
            <a:off x="3379042" y="3039559"/>
            <a:ext cx="767859" cy="672401"/>
          </a:xfrm>
          <a:prstGeom prst="rect">
            <a:avLst/>
          </a:prstGeom>
          <a:solidFill>
            <a:schemeClr val="tx2"/>
          </a:solidFill>
          <a:ln w="95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IN" sz="747" dirty="0">
              <a:solidFill>
                <a:srgbClr val="000000"/>
              </a:solidFill>
              <a:latin typeface="Arial"/>
            </a:endParaRPr>
          </a:p>
        </p:txBody>
      </p:sp>
      <p:sp>
        <p:nvSpPr>
          <p:cNvPr id="101" name="Rectangle 100"/>
          <p:cNvSpPr/>
          <p:nvPr/>
        </p:nvSpPr>
        <p:spPr>
          <a:xfrm>
            <a:off x="3174061" y="1811866"/>
            <a:ext cx="697039" cy="672401"/>
          </a:xfrm>
          <a:prstGeom prst="rect">
            <a:avLst/>
          </a:prstGeom>
          <a:solidFill>
            <a:schemeClr val="tx2"/>
          </a:solidFill>
          <a:ln w="95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IN" sz="747" dirty="0">
              <a:solidFill>
                <a:srgbClr val="000000"/>
              </a:solidFill>
              <a:latin typeface="Arial"/>
            </a:endParaRPr>
          </a:p>
        </p:txBody>
      </p:sp>
      <p:pic>
        <p:nvPicPr>
          <p:cNvPr id="102" name="Picture 101"/>
          <p:cNvPicPr>
            <a:picLocks noChangeAspect="1"/>
          </p:cNvPicPr>
          <p:nvPr/>
        </p:nvPicPr>
        <p:blipFill>
          <a:blip r:embed="rId4"/>
          <a:stretch>
            <a:fillRect/>
          </a:stretch>
        </p:blipFill>
        <p:spPr>
          <a:xfrm>
            <a:off x="8074326" y="1913944"/>
            <a:ext cx="545203" cy="483648"/>
          </a:xfrm>
          <a:prstGeom prst="rect">
            <a:avLst/>
          </a:prstGeom>
        </p:spPr>
      </p:pic>
      <p:pic>
        <p:nvPicPr>
          <p:cNvPr id="103" name="Picture 102"/>
          <p:cNvPicPr>
            <a:picLocks noChangeAspect="1"/>
          </p:cNvPicPr>
          <p:nvPr/>
        </p:nvPicPr>
        <p:blipFill>
          <a:blip r:embed="rId5"/>
          <a:stretch>
            <a:fillRect/>
          </a:stretch>
        </p:blipFill>
        <p:spPr>
          <a:xfrm>
            <a:off x="3184163" y="4293467"/>
            <a:ext cx="616087" cy="627531"/>
          </a:xfrm>
          <a:prstGeom prst="rect">
            <a:avLst/>
          </a:prstGeom>
        </p:spPr>
      </p:pic>
      <p:pic>
        <p:nvPicPr>
          <p:cNvPr id="116" name="Picture 115"/>
          <p:cNvPicPr>
            <a:picLocks noChangeAspect="1"/>
          </p:cNvPicPr>
          <p:nvPr/>
        </p:nvPicPr>
        <p:blipFill>
          <a:blip r:embed="rId6"/>
          <a:stretch>
            <a:fillRect/>
          </a:stretch>
        </p:blipFill>
        <p:spPr>
          <a:xfrm>
            <a:off x="3271691" y="1834457"/>
            <a:ext cx="580675" cy="587299"/>
          </a:xfrm>
          <a:prstGeom prst="rect">
            <a:avLst/>
          </a:prstGeom>
        </p:spPr>
      </p:pic>
      <p:pic>
        <p:nvPicPr>
          <p:cNvPr id="68" name="Picture 67"/>
          <p:cNvPicPr>
            <a:picLocks noChangeAspect="1"/>
          </p:cNvPicPr>
          <p:nvPr/>
        </p:nvPicPr>
        <p:blipFill>
          <a:blip r:embed="rId7"/>
          <a:stretch>
            <a:fillRect/>
          </a:stretch>
        </p:blipFill>
        <p:spPr>
          <a:xfrm>
            <a:off x="3528577" y="3068315"/>
            <a:ext cx="437717" cy="605852"/>
          </a:xfrm>
          <a:prstGeom prst="rect">
            <a:avLst/>
          </a:prstGeom>
        </p:spPr>
      </p:pic>
    </p:spTree>
    <p:extLst>
      <p:ext uri="{BB962C8B-B14F-4D97-AF65-F5344CB8AC3E}">
        <p14:creationId xmlns:p14="http://schemas.microsoft.com/office/powerpoint/2010/main" val="10939465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solidFill>
                  <a:schemeClr val="tx1"/>
                </a:solidFill>
                <a:latin typeface="+mj-lt"/>
              </a:rPr>
              <a:t>Competitive federalism</a:t>
            </a:r>
            <a:endParaRPr lang="en-IN" dirty="0">
              <a:solidFill>
                <a:schemeClr val="tx1"/>
              </a:solidFill>
              <a:latin typeface="+mj-lt"/>
            </a:endParaRPr>
          </a:p>
        </p:txBody>
      </p:sp>
      <p:sp>
        <p:nvSpPr>
          <p:cNvPr id="15" name="TextBox 14"/>
          <p:cNvSpPr txBox="1"/>
          <p:nvPr/>
        </p:nvSpPr>
        <p:spPr>
          <a:xfrm>
            <a:off x="1986520" y="5815915"/>
            <a:ext cx="8230633" cy="145410"/>
          </a:xfrm>
          <a:prstGeom prst="rect">
            <a:avLst/>
          </a:prstGeom>
          <a:noFill/>
        </p:spPr>
        <p:txBody>
          <a:bodyPr wrap="square" lIns="0" tIns="27418" rIns="0" bIns="0" rtlCol="0">
            <a:spAutoFit/>
          </a:bodyPr>
          <a:lstStyle/>
          <a:p>
            <a:pPr>
              <a:lnSpc>
                <a:spcPct val="85000"/>
              </a:lnSpc>
              <a:spcAft>
                <a:spcPts val="450"/>
              </a:spcAft>
              <a:buClr>
                <a:srgbClr val="FFE600"/>
              </a:buClr>
              <a:buSzPct val="70000"/>
            </a:pPr>
            <a:r>
              <a:rPr lang="en-IN" sz="900" i="1" dirty="0">
                <a:solidFill>
                  <a:srgbClr val="646464"/>
                </a:solidFill>
                <a:latin typeface="Arial"/>
              </a:rPr>
              <a:t>Source: </a:t>
            </a:r>
            <a:r>
              <a:rPr lang="en-IN" sz="900" i="1" dirty="0">
                <a:solidFill>
                  <a:srgbClr val="646464"/>
                </a:solidFill>
              </a:rPr>
              <a:t>https://eodb.dipp.gov.in/</a:t>
            </a:r>
            <a:endParaRPr lang="en-IN" sz="900" i="1" dirty="0">
              <a:solidFill>
                <a:srgbClr val="646464"/>
              </a:solidFill>
              <a:latin typeface="Arial"/>
            </a:endParaRPr>
          </a:p>
        </p:txBody>
      </p:sp>
      <p:sp>
        <p:nvSpPr>
          <p:cNvPr id="25" name="Content Placeholder 2">
            <a:extLst>
              <a:ext uri="{FF2B5EF4-FFF2-40B4-BE49-F238E27FC236}">
                <a16:creationId xmlns:a16="http://schemas.microsoft.com/office/drawing/2014/main" id="{0593E535-92CE-4FF6-B13C-1105F5D9495D}"/>
              </a:ext>
            </a:extLst>
          </p:cNvPr>
          <p:cNvSpPr txBox="1">
            <a:spLocks/>
          </p:cNvSpPr>
          <p:nvPr/>
        </p:nvSpPr>
        <p:spPr>
          <a:xfrm>
            <a:off x="645106" y="1249724"/>
            <a:ext cx="5343233" cy="3372019"/>
          </a:xfrm>
          <a:prstGeom prst="rect">
            <a:avLst/>
          </a:prstGeom>
        </p:spPr>
        <p:txBody>
          <a:bodyPr lIns="0" tIns="0" rIns="0"/>
          <a:lstStyle>
            <a:lvl1pPr marL="356616"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ClrTx/>
              <a:buNone/>
            </a:pPr>
            <a:r>
              <a:rPr lang="en-IN" sz="1537" dirty="0">
                <a:solidFill>
                  <a:srgbClr val="000000"/>
                </a:solidFill>
                <a:latin typeface="Arial"/>
              </a:rPr>
              <a:t>Competitiveness among States</a:t>
            </a:r>
          </a:p>
          <a:p>
            <a:pPr>
              <a:buClrTx/>
            </a:pPr>
            <a:endParaRPr lang="en-IN" sz="1537" dirty="0">
              <a:solidFill>
                <a:srgbClr val="000000"/>
              </a:solidFill>
              <a:latin typeface="Arial"/>
            </a:endParaRPr>
          </a:p>
          <a:p>
            <a:pPr>
              <a:buClrTx/>
            </a:pPr>
            <a:r>
              <a:rPr lang="en-IN" sz="1537" dirty="0">
                <a:solidFill>
                  <a:srgbClr val="000000"/>
                </a:solidFill>
                <a:latin typeface="Arial"/>
              </a:rPr>
              <a:t>Industrial policies by states every 5 years that lay down the policy framework for incentives offered in the state</a:t>
            </a:r>
          </a:p>
          <a:p>
            <a:pPr>
              <a:buClrTx/>
            </a:pPr>
            <a:endParaRPr lang="en-IN" sz="1537" dirty="0">
              <a:solidFill>
                <a:srgbClr val="000000"/>
              </a:solidFill>
              <a:latin typeface="Arial"/>
            </a:endParaRPr>
          </a:p>
          <a:p>
            <a:pPr>
              <a:buClrTx/>
            </a:pPr>
            <a:r>
              <a:rPr lang="en-IN" sz="1537" dirty="0">
                <a:solidFill>
                  <a:srgbClr val="000000"/>
                </a:solidFill>
                <a:latin typeface="Arial"/>
              </a:rPr>
              <a:t>A list of parameters were released in 2017 and form the basis for the ranking of states according to the Ease of Doing Business (EoDB)</a:t>
            </a:r>
          </a:p>
          <a:p>
            <a:pPr>
              <a:buClrTx/>
            </a:pPr>
            <a:endParaRPr lang="en-IN" sz="1537" dirty="0">
              <a:solidFill>
                <a:srgbClr val="000000"/>
              </a:solidFill>
              <a:latin typeface="Arial"/>
            </a:endParaRPr>
          </a:p>
          <a:p>
            <a:pPr>
              <a:buClrTx/>
            </a:pPr>
            <a:r>
              <a:rPr lang="en-IN" sz="1537" dirty="0">
                <a:solidFill>
                  <a:srgbClr val="000000"/>
                </a:solidFill>
                <a:latin typeface="Arial"/>
              </a:rPr>
              <a:t>The ranking methodology, entitled Business Reforms Action Plan 2017 (BRAP), consolidates values that measure evidence of reform and feedback</a:t>
            </a:r>
          </a:p>
        </p:txBody>
      </p:sp>
      <p:graphicFrame>
        <p:nvGraphicFramePr>
          <p:cNvPr id="3" name="Table 2">
            <a:extLst>
              <a:ext uri="{FF2B5EF4-FFF2-40B4-BE49-F238E27FC236}">
                <a16:creationId xmlns:a16="http://schemas.microsoft.com/office/drawing/2014/main" id="{BDAA521C-F437-42AA-935E-9FEDC4D907A1}"/>
              </a:ext>
            </a:extLst>
          </p:cNvPr>
          <p:cNvGraphicFramePr>
            <a:graphicFrameLocks noGrp="1"/>
          </p:cNvGraphicFramePr>
          <p:nvPr>
            <p:extLst>
              <p:ext uri="{D42A27DB-BD31-4B8C-83A1-F6EECF244321}">
                <p14:modId xmlns:p14="http://schemas.microsoft.com/office/powerpoint/2010/main" val="25730791"/>
              </p:ext>
            </p:extLst>
          </p:nvPr>
        </p:nvGraphicFramePr>
        <p:xfrm>
          <a:off x="6210011" y="1252030"/>
          <a:ext cx="5343231" cy="4079240"/>
        </p:xfrm>
        <a:graphic>
          <a:graphicData uri="http://schemas.openxmlformats.org/drawingml/2006/table">
            <a:tbl>
              <a:tblPr firstRow="1" bandRow="1">
                <a:tableStyleId>{72833802-FEF1-4C79-8D5D-14CF1EAF98D9}</a:tableStyleId>
              </a:tblPr>
              <a:tblGrid>
                <a:gridCol w="1084670">
                  <a:extLst>
                    <a:ext uri="{9D8B030D-6E8A-4147-A177-3AD203B41FA5}">
                      <a16:colId xmlns:a16="http://schemas.microsoft.com/office/drawing/2014/main" val="3492066079"/>
                    </a:ext>
                  </a:extLst>
                </a:gridCol>
                <a:gridCol w="2477484">
                  <a:extLst>
                    <a:ext uri="{9D8B030D-6E8A-4147-A177-3AD203B41FA5}">
                      <a16:colId xmlns:a16="http://schemas.microsoft.com/office/drawing/2014/main" val="1388381319"/>
                    </a:ext>
                  </a:extLst>
                </a:gridCol>
                <a:gridCol w="1781077">
                  <a:extLst>
                    <a:ext uri="{9D8B030D-6E8A-4147-A177-3AD203B41FA5}">
                      <a16:colId xmlns:a16="http://schemas.microsoft.com/office/drawing/2014/main" val="513181929"/>
                    </a:ext>
                  </a:extLst>
                </a:gridCol>
              </a:tblGrid>
              <a:tr h="370840">
                <a:tc>
                  <a:txBody>
                    <a:bodyPr/>
                    <a:lstStyle/>
                    <a:p>
                      <a:endParaRPr lang="en-IN" dirty="0"/>
                    </a:p>
                  </a:txBody>
                  <a:tcPr>
                    <a:lnL w="12700" cap="flat" cmpd="sng" algn="ctr">
                      <a:solidFill>
                        <a:srgbClr val="FFC000"/>
                      </a:solidFill>
                      <a:prstDash val="solid"/>
                      <a:round/>
                      <a:headEnd type="none" w="med" len="med"/>
                      <a:tailEnd type="none" w="med" len="med"/>
                    </a:lnL>
                    <a:lnR w="12700" cap="flat" cmpd="sng" algn="ctr">
                      <a:solidFill>
                        <a:srgbClr val="FFC000"/>
                      </a:solidFill>
                      <a:prstDash val="solid"/>
                      <a:round/>
                      <a:headEnd type="none" w="med" len="med"/>
                      <a:tailEnd type="none" w="med" len="med"/>
                    </a:lnR>
                    <a:lnT w="12700" cap="flat" cmpd="sng" algn="ctr">
                      <a:solidFill>
                        <a:srgbClr val="FFC000"/>
                      </a:solidFill>
                      <a:prstDash val="solid"/>
                      <a:round/>
                      <a:headEnd type="none" w="med" len="med"/>
                      <a:tailEnd type="none" w="med" len="med"/>
                    </a:lnT>
                    <a:lnB w="12700" cap="flat" cmpd="sng" algn="ctr">
                      <a:solidFill>
                        <a:srgbClr val="FFC000"/>
                      </a:solidFill>
                      <a:prstDash val="solid"/>
                      <a:round/>
                      <a:headEnd type="none" w="med" len="med"/>
                      <a:tailEnd type="none" w="med" len="med"/>
                    </a:lnB>
                    <a:solidFill>
                      <a:srgbClr val="FFC000"/>
                    </a:solidFill>
                  </a:tcPr>
                </a:tc>
                <a:tc>
                  <a:txBody>
                    <a:bodyPr/>
                    <a:lstStyle/>
                    <a:p>
                      <a:r>
                        <a:rPr lang="en-IN" dirty="0">
                          <a:solidFill>
                            <a:schemeClr val="tx1"/>
                          </a:solidFill>
                        </a:rPr>
                        <a:t>State </a:t>
                      </a:r>
                    </a:p>
                  </a:txBody>
                  <a:tcPr>
                    <a:lnL w="12700" cap="flat" cmpd="sng" algn="ctr">
                      <a:solidFill>
                        <a:srgbClr val="FFC000"/>
                      </a:solidFill>
                      <a:prstDash val="solid"/>
                      <a:round/>
                      <a:headEnd type="none" w="med" len="med"/>
                      <a:tailEnd type="none" w="med" len="med"/>
                    </a:lnL>
                    <a:lnR w="12700" cap="flat" cmpd="sng" algn="ctr">
                      <a:solidFill>
                        <a:srgbClr val="FFC000"/>
                      </a:solidFill>
                      <a:prstDash val="solid"/>
                      <a:round/>
                      <a:headEnd type="none" w="med" len="med"/>
                      <a:tailEnd type="none" w="med" len="med"/>
                    </a:lnR>
                    <a:lnT w="12700" cap="flat" cmpd="sng" algn="ctr">
                      <a:solidFill>
                        <a:srgbClr val="FFC000"/>
                      </a:solidFill>
                      <a:prstDash val="solid"/>
                      <a:round/>
                      <a:headEnd type="none" w="med" len="med"/>
                      <a:tailEnd type="none" w="med" len="med"/>
                    </a:lnT>
                    <a:lnB w="12700" cap="flat" cmpd="sng" algn="ctr">
                      <a:solidFill>
                        <a:srgbClr val="FFC000"/>
                      </a:solidFill>
                      <a:prstDash val="solid"/>
                      <a:round/>
                      <a:headEnd type="none" w="med" len="med"/>
                      <a:tailEnd type="none" w="med" len="med"/>
                    </a:lnB>
                    <a:solidFill>
                      <a:srgbClr val="FFC000"/>
                    </a:solidFill>
                  </a:tcPr>
                </a:tc>
                <a:tc>
                  <a:txBody>
                    <a:bodyPr/>
                    <a:lstStyle/>
                    <a:p>
                      <a:r>
                        <a:rPr lang="en-IN" dirty="0">
                          <a:solidFill>
                            <a:schemeClr val="tx1"/>
                          </a:solidFill>
                        </a:rPr>
                        <a:t>Rank</a:t>
                      </a:r>
                    </a:p>
                  </a:txBody>
                  <a:tcPr>
                    <a:lnL w="12700" cap="flat" cmpd="sng" algn="ctr">
                      <a:solidFill>
                        <a:srgbClr val="FFC000"/>
                      </a:solidFill>
                      <a:prstDash val="solid"/>
                      <a:round/>
                      <a:headEnd type="none" w="med" len="med"/>
                      <a:tailEnd type="none" w="med" len="med"/>
                    </a:lnL>
                    <a:lnR w="12700" cap="flat" cmpd="sng" algn="ctr">
                      <a:solidFill>
                        <a:srgbClr val="FFC000"/>
                      </a:solidFill>
                      <a:prstDash val="solid"/>
                      <a:round/>
                      <a:headEnd type="none" w="med" len="med"/>
                      <a:tailEnd type="none" w="med" len="med"/>
                    </a:lnR>
                    <a:lnT w="12700" cap="flat" cmpd="sng" algn="ctr">
                      <a:solidFill>
                        <a:srgbClr val="FFC000"/>
                      </a:solidFill>
                      <a:prstDash val="solid"/>
                      <a:round/>
                      <a:headEnd type="none" w="med" len="med"/>
                      <a:tailEnd type="none" w="med" len="med"/>
                    </a:lnT>
                    <a:lnB w="12700" cap="flat" cmpd="sng" algn="ctr">
                      <a:solidFill>
                        <a:srgbClr val="FFC000"/>
                      </a:solidFill>
                      <a:prstDash val="solid"/>
                      <a:round/>
                      <a:headEnd type="none" w="med" len="med"/>
                      <a:tailEnd type="none" w="med" len="med"/>
                    </a:lnB>
                    <a:solidFill>
                      <a:srgbClr val="FFC000"/>
                    </a:solidFill>
                  </a:tcPr>
                </a:tc>
                <a:extLst>
                  <a:ext uri="{0D108BD9-81ED-4DB2-BD59-A6C34878D82A}">
                    <a16:rowId xmlns:a16="http://schemas.microsoft.com/office/drawing/2014/main" val="262307622"/>
                  </a:ext>
                </a:extLst>
              </a:tr>
              <a:tr h="370840">
                <a:tc rowSpan="10">
                  <a:txBody>
                    <a:bodyPr/>
                    <a:lstStyle/>
                    <a:p>
                      <a:endParaRPr lang="en-IN" dirty="0"/>
                    </a:p>
                  </a:txBody>
                  <a:tcPr>
                    <a:lnL w="12700" cap="flat" cmpd="sng" algn="ctr">
                      <a:solidFill>
                        <a:srgbClr val="FFC000"/>
                      </a:solidFill>
                      <a:prstDash val="solid"/>
                      <a:round/>
                      <a:headEnd type="none" w="med" len="med"/>
                      <a:tailEnd type="none" w="med" len="med"/>
                    </a:lnL>
                    <a:lnR w="12700" cap="flat" cmpd="sng" algn="ctr">
                      <a:solidFill>
                        <a:srgbClr val="FFC000"/>
                      </a:solidFill>
                      <a:prstDash val="solid"/>
                      <a:round/>
                      <a:headEnd type="none" w="med" len="med"/>
                      <a:tailEnd type="none" w="med" len="med"/>
                    </a:lnR>
                    <a:lnT w="12700" cap="flat" cmpd="sng" algn="ctr">
                      <a:solidFill>
                        <a:srgbClr val="FFC000"/>
                      </a:solidFill>
                      <a:prstDash val="solid"/>
                      <a:round/>
                      <a:headEnd type="none" w="med" len="med"/>
                      <a:tailEnd type="none" w="med" len="med"/>
                    </a:lnT>
                    <a:lnB w="12700" cap="flat" cmpd="sng" algn="ctr">
                      <a:solidFill>
                        <a:srgbClr val="FFC000"/>
                      </a:solidFill>
                      <a:prstDash val="solid"/>
                      <a:round/>
                      <a:headEnd type="none" w="med" len="med"/>
                      <a:tailEnd type="none" w="med" len="med"/>
                    </a:lnB>
                  </a:tcPr>
                </a:tc>
                <a:tc>
                  <a:txBody>
                    <a:bodyPr/>
                    <a:lstStyle/>
                    <a:p>
                      <a:pPr algn="l"/>
                      <a:r>
                        <a:rPr lang="en-US" sz="1500" dirty="0">
                          <a:solidFill>
                            <a:schemeClr val="tx1"/>
                          </a:solidFill>
                        </a:rPr>
                        <a:t>Andhra Pradesh</a:t>
                      </a:r>
                      <a:endParaRPr lang="en-US" sz="1500" dirty="0">
                        <a:solidFill>
                          <a:schemeClr val="tx1"/>
                        </a:solidFill>
                        <a:latin typeface="+mj-lt"/>
                      </a:endParaRPr>
                    </a:p>
                  </a:txBody>
                  <a:tcPr marL="68544" marR="68544" marT="34272" marB="34272" anchor="ctr">
                    <a:lnL w="12700" cap="flat" cmpd="sng" algn="ctr">
                      <a:solidFill>
                        <a:srgbClr val="FFC000"/>
                      </a:solidFill>
                      <a:prstDash val="solid"/>
                      <a:round/>
                      <a:headEnd type="none" w="med" len="med"/>
                      <a:tailEnd type="none" w="med" len="med"/>
                    </a:lnL>
                    <a:lnR w="12700" cap="flat" cmpd="sng" algn="ctr">
                      <a:solidFill>
                        <a:srgbClr val="FFC000"/>
                      </a:solidFill>
                      <a:prstDash val="solid"/>
                      <a:round/>
                      <a:headEnd type="none" w="med" len="med"/>
                      <a:tailEnd type="none" w="med" len="med"/>
                    </a:lnR>
                    <a:lnT w="12700" cap="flat" cmpd="sng" algn="ctr">
                      <a:solidFill>
                        <a:srgbClr val="FFC000"/>
                      </a:solidFill>
                      <a:prstDash val="solid"/>
                      <a:round/>
                      <a:headEnd type="none" w="med" len="med"/>
                      <a:tailEnd type="none" w="med" len="med"/>
                    </a:lnT>
                    <a:lnB w="12700" cap="flat" cmpd="sng" algn="ctr">
                      <a:solidFill>
                        <a:srgbClr val="FFC000"/>
                      </a:solidFill>
                      <a:prstDash val="solid"/>
                      <a:round/>
                      <a:headEnd type="none" w="med" len="med"/>
                      <a:tailEnd type="none" w="med" len="med"/>
                    </a:lnB>
                  </a:tcPr>
                </a:tc>
                <a:tc>
                  <a:txBody>
                    <a:bodyPr/>
                    <a:lstStyle/>
                    <a:p>
                      <a:pPr algn="r"/>
                      <a:r>
                        <a:rPr lang="en-US" sz="1500" dirty="0">
                          <a:solidFill>
                            <a:schemeClr val="tx1"/>
                          </a:solidFill>
                        </a:rPr>
                        <a:t>1</a:t>
                      </a:r>
                      <a:endParaRPr lang="en-US" sz="1500" dirty="0">
                        <a:solidFill>
                          <a:schemeClr val="tx1"/>
                        </a:solidFill>
                        <a:latin typeface="+mj-lt"/>
                      </a:endParaRPr>
                    </a:p>
                  </a:txBody>
                  <a:tcPr marL="68544" marR="68544" marT="34272" marB="34272" anchor="ctr">
                    <a:lnL w="12700" cap="flat" cmpd="sng" algn="ctr">
                      <a:solidFill>
                        <a:srgbClr val="FFC000"/>
                      </a:solidFill>
                      <a:prstDash val="solid"/>
                      <a:round/>
                      <a:headEnd type="none" w="med" len="med"/>
                      <a:tailEnd type="none" w="med" len="med"/>
                    </a:lnL>
                    <a:lnR w="12700" cap="flat" cmpd="sng" algn="ctr">
                      <a:solidFill>
                        <a:srgbClr val="FFC000"/>
                      </a:solidFill>
                      <a:prstDash val="solid"/>
                      <a:round/>
                      <a:headEnd type="none" w="med" len="med"/>
                      <a:tailEnd type="none" w="med" len="med"/>
                    </a:lnR>
                    <a:lnT w="12700" cap="flat" cmpd="sng" algn="ctr">
                      <a:solidFill>
                        <a:srgbClr val="FFC000"/>
                      </a:solidFill>
                      <a:prstDash val="solid"/>
                      <a:round/>
                      <a:headEnd type="none" w="med" len="med"/>
                      <a:tailEnd type="none" w="med" len="med"/>
                    </a:lnT>
                    <a:lnB w="12700" cap="flat" cmpd="sng" algn="ctr">
                      <a:solidFill>
                        <a:srgbClr val="FFC000"/>
                      </a:solidFill>
                      <a:prstDash val="solid"/>
                      <a:round/>
                      <a:headEnd type="none" w="med" len="med"/>
                      <a:tailEnd type="none" w="med" len="med"/>
                    </a:lnB>
                  </a:tcPr>
                </a:tc>
                <a:extLst>
                  <a:ext uri="{0D108BD9-81ED-4DB2-BD59-A6C34878D82A}">
                    <a16:rowId xmlns:a16="http://schemas.microsoft.com/office/drawing/2014/main" val="1259068031"/>
                  </a:ext>
                </a:extLst>
              </a:tr>
              <a:tr h="370840">
                <a:tc vMerge="1">
                  <a:txBody>
                    <a:bodyPr/>
                    <a:lstStyle/>
                    <a:p>
                      <a:endParaRPr lang="en-IN"/>
                    </a:p>
                  </a:txBody>
                  <a:tcPr/>
                </a:tc>
                <a:tc>
                  <a:txBody>
                    <a:bodyPr/>
                    <a:lstStyle/>
                    <a:p>
                      <a:pPr algn="l"/>
                      <a:r>
                        <a:rPr lang="en-US" sz="1500" dirty="0">
                          <a:solidFill>
                            <a:schemeClr val="tx1"/>
                          </a:solidFill>
                          <a:latin typeface="+mj-lt"/>
                        </a:rPr>
                        <a:t>Uttar Pradesh</a:t>
                      </a:r>
                    </a:p>
                  </a:txBody>
                  <a:tcPr marL="68544" marR="68544" marT="34272" marB="34272" anchor="ctr">
                    <a:lnL w="12700" cap="flat" cmpd="sng" algn="ctr">
                      <a:solidFill>
                        <a:srgbClr val="FFC000"/>
                      </a:solidFill>
                      <a:prstDash val="solid"/>
                      <a:round/>
                      <a:headEnd type="none" w="med" len="med"/>
                      <a:tailEnd type="none" w="med" len="med"/>
                    </a:lnL>
                    <a:lnR w="12700" cap="flat" cmpd="sng" algn="ctr">
                      <a:solidFill>
                        <a:srgbClr val="FFC000"/>
                      </a:solidFill>
                      <a:prstDash val="solid"/>
                      <a:round/>
                      <a:headEnd type="none" w="med" len="med"/>
                      <a:tailEnd type="none" w="med" len="med"/>
                    </a:lnR>
                    <a:lnT w="12700" cap="flat" cmpd="sng" algn="ctr">
                      <a:solidFill>
                        <a:srgbClr val="FFC000"/>
                      </a:solidFill>
                      <a:prstDash val="solid"/>
                      <a:round/>
                      <a:headEnd type="none" w="med" len="med"/>
                      <a:tailEnd type="none" w="med" len="med"/>
                    </a:lnT>
                    <a:lnB w="12700" cap="flat" cmpd="sng" algn="ctr">
                      <a:solidFill>
                        <a:srgbClr val="FFC000"/>
                      </a:solidFill>
                      <a:prstDash val="solid"/>
                      <a:round/>
                      <a:headEnd type="none" w="med" len="med"/>
                      <a:tailEnd type="none" w="med" len="med"/>
                    </a:lnB>
                  </a:tcPr>
                </a:tc>
                <a:tc>
                  <a:txBody>
                    <a:bodyPr/>
                    <a:lstStyle/>
                    <a:p>
                      <a:pPr algn="r"/>
                      <a:r>
                        <a:rPr lang="en-US" sz="1500" dirty="0">
                          <a:solidFill>
                            <a:schemeClr val="tx1"/>
                          </a:solidFill>
                        </a:rPr>
                        <a:t>2</a:t>
                      </a:r>
                      <a:endParaRPr lang="en-US" sz="1500" dirty="0">
                        <a:solidFill>
                          <a:schemeClr val="tx1"/>
                        </a:solidFill>
                        <a:latin typeface="+mj-lt"/>
                      </a:endParaRPr>
                    </a:p>
                  </a:txBody>
                  <a:tcPr marL="68544" marR="68544" marT="34272" marB="34272" anchor="ctr">
                    <a:lnL w="12700" cap="flat" cmpd="sng" algn="ctr">
                      <a:solidFill>
                        <a:srgbClr val="FFC000"/>
                      </a:solidFill>
                      <a:prstDash val="solid"/>
                      <a:round/>
                      <a:headEnd type="none" w="med" len="med"/>
                      <a:tailEnd type="none" w="med" len="med"/>
                    </a:lnL>
                    <a:lnR w="12700" cap="flat" cmpd="sng" algn="ctr">
                      <a:solidFill>
                        <a:srgbClr val="FFC000"/>
                      </a:solidFill>
                      <a:prstDash val="solid"/>
                      <a:round/>
                      <a:headEnd type="none" w="med" len="med"/>
                      <a:tailEnd type="none" w="med" len="med"/>
                    </a:lnR>
                    <a:lnT w="12700" cap="flat" cmpd="sng" algn="ctr">
                      <a:solidFill>
                        <a:srgbClr val="FFC000"/>
                      </a:solidFill>
                      <a:prstDash val="solid"/>
                      <a:round/>
                      <a:headEnd type="none" w="med" len="med"/>
                      <a:tailEnd type="none" w="med" len="med"/>
                    </a:lnT>
                    <a:lnB w="12700" cap="flat" cmpd="sng" algn="ctr">
                      <a:solidFill>
                        <a:srgbClr val="FFC000"/>
                      </a:solidFill>
                      <a:prstDash val="solid"/>
                      <a:round/>
                      <a:headEnd type="none" w="med" len="med"/>
                      <a:tailEnd type="none" w="med" len="med"/>
                    </a:lnB>
                  </a:tcPr>
                </a:tc>
                <a:extLst>
                  <a:ext uri="{0D108BD9-81ED-4DB2-BD59-A6C34878D82A}">
                    <a16:rowId xmlns:a16="http://schemas.microsoft.com/office/drawing/2014/main" val="406670380"/>
                  </a:ext>
                </a:extLst>
              </a:tr>
              <a:tr h="370840">
                <a:tc vMerge="1">
                  <a:txBody>
                    <a:bodyPr/>
                    <a:lstStyle/>
                    <a:p>
                      <a:endParaRPr lang="en-IN"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500" dirty="0">
                          <a:solidFill>
                            <a:schemeClr val="tx1"/>
                          </a:solidFill>
                        </a:rPr>
                        <a:t>Telangana</a:t>
                      </a:r>
                    </a:p>
                  </a:txBody>
                  <a:tcPr marL="68544" marR="68544" marT="34272" marB="34272" anchor="ctr">
                    <a:lnL w="12700" cap="flat" cmpd="sng" algn="ctr">
                      <a:solidFill>
                        <a:srgbClr val="FFC000"/>
                      </a:solidFill>
                      <a:prstDash val="solid"/>
                      <a:round/>
                      <a:headEnd type="none" w="med" len="med"/>
                      <a:tailEnd type="none" w="med" len="med"/>
                    </a:lnL>
                    <a:lnR w="12700" cap="flat" cmpd="sng" algn="ctr">
                      <a:solidFill>
                        <a:srgbClr val="FFC000"/>
                      </a:solidFill>
                      <a:prstDash val="solid"/>
                      <a:round/>
                      <a:headEnd type="none" w="med" len="med"/>
                      <a:tailEnd type="none" w="med" len="med"/>
                    </a:lnR>
                    <a:lnT w="12700" cap="flat" cmpd="sng" algn="ctr">
                      <a:solidFill>
                        <a:srgbClr val="FFC000"/>
                      </a:solidFill>
                      <a:prstDash val="solid"/>
                      <a:round/>
                      <a:headEnd type="none" w="med" len="med"/>
                      <a:tailEnd type="none" w="med" len="med"/>
                    </a:lnT>
                    <a:lnB w="12700" cap="flat" cmpd="sng" algn="ctr">
                      <a:solidFill>
                        <a:srgbClr val="FFC000"/>
                      </a:solidFill>
                      <a:prstDash val="solid"/>
                      <a:round/>
                      <a:headEnd type="none" w="med" len="med"/>
                      <a:tailEnd type="none" w="med" len="med"/>
                    </a:lnB>
                  </a:tcPr>
                </a:tc>
                <a:tc>
                  <a:txBody>
                    <a:bodyPr/>
                    <a:lstStyle/>
                    <a:p>
                      <a:pPr algn="r"/>
                      <a:r>
                        <a:rPr lang="en-US" sz="1500" dirty="0">
                          <a:solidFill>
                            <a:schemeClr val="tx1"/>
                          </a:solidFill>
                        </a:rPr>
                        <a:t>3</a:t>
                      </a:r>
                      <a:endParaRPr lang="en-US" sz="1500" dirty="0">
                        <a:solidFill>
                          <a:schemeClr val="tx1"/>
                        </a:solidFill>
                        <a:latin typeface="+mj-lt"/>
                      </a:endParaRPr>
                    </a:p>
                  </a:txBody>
                  <a:tcPr marL="68544" marR="68544" marT="34272" marB="34272" anchor="ctr">
                    <a:lnL w="12700" cap="flat" cmpd="sng" algn="ctr">
                      <a:solidFill>
                        <a:srgbClr val="FFC000"/>
                      </a:solidFill>
                      <a:prstDash val="solid"/>
                      <a:round/>
                      <a:headEnd type="none" w="med" len="med"/>
                      <a:tailEnd type="none" w="med" len="med"/>
                    </a:lnL>
                    <a:lnR w="12700" cap="flat" cmpd="sng" algn="ctr">
                      <a:solidFill>
                        <a:srgbClr val="FFC000"/>
                      </a:solidFill>
                      <a:prstDash val="solid"/>
                      <a:round/>
                      <a:headEnd type="none" w="med" len="med"/>
                      <a:tailEnd type="none" w="med" len="med"/>
                    </a:lnR>
                    <a:lnT w="12700" cap="flat" cmpd="sng" algn="ctr">
                      <a:solidFill>
                        <a:srgbClr val="FFC000"/>
                      </a:solidFill>
                      <a:prstDash val="solid"/>
                      <a:round/>
                      <a:headEnd type="none" w="med" len="med"/>
                      <a:tailEnd type="none" w="med" len="med"/>
                    </a:lnT>
                    <a:lnB w="12700" cap="flat" cmpd="sng" algn="ctr">
                      <a:solidFill>
                        <a:srgbClr val="FFC000"/>
                      </a:solidFill>
                      <a:prstDash val="solid"/>
                      <a:round/>
                      <a:headEnd type="none" w="med" len="med"/>
                      <a:tailEnd type="none" w="med" len="med"/>
                    </a:lnB>
                  </a:tcPr>
                </a:tc>
                <a:extLst>
                  <a:ext uri="{0D108BD9-81ED-4DB2-BD59-A6C34878D82A}">
                    <a16:rowId xmlns:a16="http://schemas.microsoft.com/office/drawing/2014/main" val="2922235321"/>
                  </a:ext>
                </a:extLst>
              </a:tr>
              <a:tr h="370840">
                <a:tc vMerge="1">
                  <a:txBody>
                    <a:bodyPr/>
                    <a:lstStyle/>
                    <a:p>
                      <a:endParaRPr lang="en-IN" dirty="0"/>
                    </a:p>
                  </a:txBody>
                  <a:tcPr/>
                </a:tc>
                <a:tc>
                  <a:txBody>
                    <a:bodyPr/>
                    <a:lstStyle/>
                    <a:p>
                      <a:pPr algn="l"/>
                      <a:r>
                        <a:rPr lang="en-US" sz="1500" dirty="0">
                          <a:solidFill>
                            <a:schemeClr val="tx1"/>
                          </a:solidFill>
                        </a:rPr>
                        <a:t>Madhya Pradesh</a:t>
                      </a:r>
                    </a:p>
                  </a:txBody>
                  <a:tcPr marL="68544" marR="68544" marT="34272" marB="34272" anchor="ctr">
                    <a:lnL w="12700" cap="flat" cmpd="sng" algn="ctr">
                      <a:solidFill>
                        <a:srgbClr val="FFC000"/>
                      </a:solidFill>
                      <a:prstDash val="solid"/>
                      <a:round/>
                      <a:headEnd type="none" w="med" len="med"/>
                      <a:tailEnd type="none" w="med" len="med"/>
                    </a:lnL>
                    <a:lnR w="12700" cap="flat" cmpd="sng" algn="ctr">
                      <a:solidFill>
                        <a:srgbClr val="FFC000"/>
                      </a:solidFill>
                      <a:prstDash val="solid"/>
                      <a:round/>
                      <a:headEnd type="none" w="med" len="med"/>
                      <a:tailEnd type="none" w="med" len="med"/>
                    </a:lnR>
                    <a:lnT w="12700" cap="flat" cmpd="sng" algn="ctr">
                      <a:solidFill>
                        <a:srgbClr val="FFC000"/>
                      </a:solidFill>
                      <a:prstDash val="solid"/>
                      <a:round/>
                      <a:headEnd type="none" w="med" len="med"/>
                      <a:tailEnd type="none" w="med" len="med"/>
                    </a:lnT>
                    <a:lnB w="12700" cap="flat" cmpd="sng" algn="ctr">
                      <a:solidFill>
                        <a:srgbClr val="FFC000"/>
                      </a:solidFill>
                      <a:prstDash val="solid"/>
                      <a:round/>
                      <a:headEnd type="none" w="med" len="med"/>
                      <a:tailEnd type="none" w="med" len="med"/>
                    </a:lnB>
                  </a:tcPr>
                </a:tc>
                <a:tc>
                  <a:txBody>
                    <a:bodyPr/>
                    <a:lstStyle/>
                    <a:p>
                      <a:pPr algn="r"/>
                      <a:r>
                        <a:rPr lang="en-US" sz="1500" dirty="0">
                          <a:solidFill>
                            <a:schemeClr val="tx1"/>
                          </a:solidFill>
                        </a:rPr>
                        <a:t>4</a:t>
                      </a:r>
                      <a:endParaRPr lang="en-US" sz="1500" dirty="0">
                        <a:solidFill>
                          <a:schemeClr val="tx1"/>
                        </a:solidFill>
                        <a:latin typeface="+mj-lt"/>
                      </a:endParaRPr>
                    </a:p>
                  </a:txBody>
                  <a:tcPr marL="68544" marR="68544" marT="34272" marB="34272" anchor="ctr">
                    <a:lnL w="12700" cap="flat" cmpd="sng" algn="ctr">
                      <a:solidFill>
                        <a:srgbClr val="FFC000"/>
                      </a:solidFill>
                      <a:prstDash val="solid"/>
                      <a:round/>
                      <a:headEnd type="none" w="med" len="med"/>
                      <a:tailEnd type="none" w="med" len="med"/>
                    </a:lnL>
                    <a:lnR w="12700" cap="flat" cmpd="sng" algn="ctr">
                      <a:solidFill>
                        <a:srgbClr val="FFC000"/>
                      </a:solidFill>
                      <a:prstDash val="solid"/>
                      <a:round/>
                      <a:headEnd type="none" w="med" len="med"/>
                      <a:tailEnd type="none" w="med" len="med"/>
                    </a:lnR>
                    <a:lnT w="12700" cap="flat" cmpd="sng" algn="ctr">
                      <a:solidFill>
                        <a:srgbClr val="FFC000"/>
                      </a:solidFill>
                      <a:prstDash val="solid"/>
                      <a:round/>
                      <a:headEnd type="none" w="med" len="med"/>
                      <a:tailEnd type="none" w="med" len="med"/>
                    </a:lnT>
                    <a:lnB w="12700" cap="flat" cmpd="sng" algn="ctr">
                      <a:solidFill>
                        <a:srgbClr val="FFC000"/>
                      </a:solidFill>
                      <a:prstDash val="solid"/>
                      <a:round/>
                      <a:headEnd type="none" w="med" len="med"/>
                      <a:tailEnd type="none" w="med" len="med"/>
                    </a:lnB>
                  </a:tcPr>
                </a:tc>
                <a:extLst>
                  <a:ext uri="{0D108BD9-81ED-4DB2-BD59-A6C34878D82A}">
                    <a16:rowId xmlns:a16="http://schemas.microsoft.com/office/drawing/2014/main" val="4223873996"/>
                  </a:ext>
                </a:extLst>
              </a:tr>
              <a:tr h="370840">
                <a:tc vMerge="1">
                  <a:txBody>
                    <a:bodyPr/>
                    <a:lstStyle/>
                    <a:p>
                      <a:endParaRPr lang="en-IN"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500" dirty="0">
                          <a:solidFill>
                            <a:schemeClr val="tx1"/>
                          </a:solidFill>
                        </a:rPr>
                        <a:t>Jharkhand</a:t>
                      </a:r>
                    </a:p>
                  </a:txBody>
                  <a:tcPr marL="68544" marR="68544" marT="34272" marB="34272" anchor="ctr">
                    <a:lnL w="12700" cap="flat" cmpd="sng" algn="ctr">
                      <a:solidFill>
                        <a:srgbClr val="FFC000"/>
                      </a:solidFill>
                      <a:prstDash val="solid"/>
                      <a:round/>
                      <a:headEnd type="none" w="med" len="med"/>
                      <a:tailEnd type="none" w="med" len="med"/>
                    </a:lnL>
                    <a:lnR w="12700" cap="flat" cmpd="sng" algn="ctr">
                      <a:solidFill>
                        <a:srgbClr val="FFC000"/>
                      </a:solidFill>
                      <a:prstDash val="solid"/>
                      <a:round/>
                      <a:headEnd type="none" w="med" len="med"/>
                      <a:tailEnd type="none" w="med" len="med"/>
                    </a:lnR>
                    <a:lnT w="12700" cap="flat" cmpd="sng" algn="ctr">
                      <a:solidFill>
                        <a:srgbClr val="FFC000"/>
                      </a:solidFill>
                      <a:prstDash val="solid"/>
                      <a:round/>
                      <a:headEnd type="none" w="med" len="med"/>
                      <a:tailEnd type="none" w="med" len="med"/>
                    </a:lnT>
                    <a:lnB w="12700" cap="flat" cmpd="sng" algn="ctr">
                      <a:solidFill>
                        <a:srgbClr val="FFC000"/>
                      </a:solidFill>
                      <a:prstDash val="solid"/>
                      <a:round/>
                      <a:headEnd type="none" w="med" len="med"/>
                      <a:tailEnd type="none" w="med" len="med"/>
                    </a:lnB>
                  </a:tcPr>
                </a:tc>
                <a:tc>
                  <a:txBody>
                    <a:bodyPr/>
                    <a:lstStyle/>
                    <a:p>
                      <a:pPr algn="r"/>
                      <a:r>
                        <a:rPr lang="en-US" sz="1500" dirty="0">
                          <a:solidFill>
                            <a:schemeClr val="tx1"/>
                          </a:solidFill>
                        </a:rPr>
                        <a:t>5</a:t>
                      </a:r>
                      <a:endParaRPr lang="en-US" sz="1500" dirty="0">
                        <a:solidFill>
                          <a:schemeClr val="tx1"/>
                        </a:solidFill>
                        <a:latin typeface="+mj-lt"/>
                      </a:endParaRPr>
                    </a:p>
                  </a:txBody>
                  <a:tcPr marL="68544" marR="68544" marT="34272" marB="34272" anchor="ctr">
                    <a:lnL w="12700" cap="flat" cmpd="sng" algn="ctr">
                      <a:solidFill>
                        <a:srgbClr val="FFC000"/>
                      </a:solidFill>
                      <a:prstDash val="solid"/>
                      <a:round/>
                      <a:headEnd type="none" w="med" len="med"/>
                      <a:tailEnd type="none" w="med" len="med"/>
                    </a:lnL>
                    <a:lnR w="12700" cap="flat" cmpd="sng" algn="ctr">
                      <a:solidFill>
                        <a:srgbClr val="FFC000"/>
                      </a:solidFill>
                      <a:prstDash val="solid"/>
                      <a:round/>
                      <a:headEnd type="none" w="med" len="med"/>
                      <a:tailEnd type="none" w="med" len="med"/>
                    </a:lnR>
                    <a:lnT w="12700" cap="flat" cmpd="sng" algn="ctr">
                      <a:solidFill>
                        <a:srgbClr val="FFC000"/>
                      </a:solidFill>
                      <a:prstDash val="solid"/>
                      <a:round/>
                      <a:headEnd type="none" w="med" len="med"/>
                      <a:tailEnd type="none" w="med" len="med"/>
                    </a:lnT>
                    <a:lnB w="12700" cap="flat" cmpd="sng" algn="ctr">
                      <a:solidFill>
                        <a:srgbClr val="FFC000"/>
                      </a:solidFill>
                      <a:prstDash val="solid"/>
                      <a:round/>
                      <a:headEnd type="none" w="med" len="med"/>
                      <a:tailEnd type="none" w="med" len="med"/>
                    </a:lnB>
                  </a:tcPr>
                </a:tc>
                <a:extLst>
                  <a:ext uri="{0D108BD9-81ED-4DB2-BD59-A6C34878D82A}">
                    <a16:rowId xmlns:a16="http://schemas.microsoft.com/office/drawing/2014/main" val="499754529"/>
                  </a:ext>
                </a:extLst>
              </a:tr>
              <a:tr h="370840">
                <a:tc vMerge="1">
                  <a:txBody>
                    <a:bodyPr/>
                    <a:lstStyle/>
                    <a:p>
                      <a:endParaRPr lang="en-IN" dirty="0"/>
                    </a:p>
                  </a:txBody>
                  <a:tcPr/>
                </a:tc>
                <a:tc>
                  <a:txBody>
                    <a:bodyPr/>
                    <a:lstStyle/>
                    <a:p>
                      <a:pPr algn="l"/>
                      <a:r>
                        <a:rPr lang="en-US" sz="1500" dirty="0">
                          <a:solidFill>
                            <a:schemeClr val="tx1"/>
                          </a:solidFill>
                        </a:rPr>
                        <a:t>Chhattisgarh </a:t>
                      </a:r>
                      <a:endParaRPr lang="en-US" sz="1500" dirty="0">
                        <a:solidFill>
                          <a:schemeClr val="tx1"/>
                        </a:solidFill>
                        <a:latin typeface="+mj-lt"/>
                      </a:endParaRPr>
                    </a:p>
                  </a:txBody>
                  <a:tcPr marL="68544" marR="68544" marT="34272" marB="34272" anchor="ctr">
                    <a:lnL w="12700" cap="flat" cmpd="sng" algn="ctr">
                      <a:solidFill>
                        <a:srgbClr val="FFC000"/>
                      </a:solidFill>
                      <a:prstDash val="solid"/>
                      <a:round/>
                      <a:headEnd type="none" w="med" len="med"/>
                      <a:tailEnd type="none" w="med" len="med"/>
                    </a:lnL>
                    <a:lnR w="12700" cap="flat" cmpd="sng" algn="ctr">
                      <a:solidFill>
                        <a:srgbClr val="FFC000"/>
                      </a:solidFill>
                      <a:prstDash val="solid"/>
                      <a:round/>
                      <a:headEnd type="none" w="med" len="med"/>
                      <a:tailEnd type="none" w="med" len="med"/>
                    </a:lnR>
                    <a:lnT w="12700" cap="flat" cmpd="sng" algn="ctr">
                      <a:solidFill>
                        <a:srgbClr val="FFC000"/>
                      </a:solidFill>
                      <a:prstDash val="solid"/>
                      <a:round/>
                      <a:headEnd type="none" w="med" len="med"/>
                      <a:tailEnd type="none" w="med" len="med"/>
                    </a:lnT>
                    <a:lnB w="12700" cap="flat" cmpd="sng" algn="ctr">
                      <a:solidFill>
                        <a:srgbClr val="FFC000"/>
                      </a:solidFill>
                      <a:prstDash val="solid"/>
                      <a:round/>
                      <a:headEnd type="none" w="med" len="med"/>
                      <a:tailEnd type="none" w="med" len="med"/>
                    </a:lnB>
                  </a:tcPr>
                </a:tc>
                <a:tc>
                  <a:txBody>
                    <a:bodyPr/>
                    <a:lstStyle/>
                    <a:p>
                      <a:pPr algn="r"/>
                      <a:r>
                        <a:rPr lang="en-US" sz="1500" dirty="0">
                          <a:solidFill>
                            <a:schemeClr val="tx1"/>
                          </a:solidFill>
                        </a:rPr>
                        <a:t>6</a:t>
                      </a:r>
                      <a:endParaRPr lang="en-US" sz="1500" dirty="0">
                        <a:solidFill>
                          <a:schemeClr val="tx1"/>
                        </a:solidFill>
                        <a:latin typeface="+mj-lt"/>
                      </a:endParaRPr>
                    </a:p>
                  </a:txBody>
                  <a:tcPr marL="68544" marR="68544" marT="34272" marB="34272" anchor="ctr">
                    <a:lnL w="12700" cap="flat" cmpd="sng" algn="ctr">
                      <a:solidFill>
                        <a:srgbClr val="FFC000"/>
                      </a:solidFill>
                      <a:prstDash val="solid"/>
                      <a:round/>
                      <a:headEnd type="none" w="med" len="med"/>
                      <a:tailEnd type="none" w="med" len="med"/>
                    </a:lnL>
                    <a:lnR w="12700" cap="flat" cmpd="sng" algn="ctr">
                      <a:solidFill>
                        <a:srgbClr val="FFC000"/>
                      </a:solidFill>
                      <a:prstDash val="solid"/>
                      <a:round/>
                      <a:headEnd type="none" w="med" len="med"/>
                      <a:tailEnd type="none" w="med" len="med"/>
                    </a:lnR>
                    <a:lnT w="12700" cap="flat" cmpd="sng" algn="ctr">
                      <a:solidFill>
                        <a:srgbClr val="FFC000"/>
                      </a:solidFill>
                      <a:prstDash val="solid"/>
                      <a:round/>
                      <a:headEnd type="none" w="med" len="med"/>
                      <a:tailEnd type="none" w="med" len="med"/>
                    </a:lnT>
                    <a:lnB w="12700" cap="flat" cmpd="sng" algn="ctr">
                      <a:solidFill>
                        <a:srgbClr val="FFC000"/>
                      </a:solidFill>
                      <a:prstDash val="solid"/>
                      <a:round/>
                      <a:headEnd type="none" w="med" len="med"/>
                      <a:tailEnd type="none" w="med" len="med"/>
                    </a:lnB>
                  </a:tcPr>
                </a:tc>
                <a:extLst>
                  <a:ext uri="{0D108BD9-81ED-4DB2-BD59-A6C34878D82A}">
                    <a16:rowId xmlns:a16="http://schemas.microsoft.com/office/drawing/2014/main" val="98492571"/>
                  </a:ext>
                </a:extLst>
              </a:tr>
              <a:tr h="370840">
                <a:tc vMerge="1">
                  <a:txBody>
                    <a:bodyPr/>
                    <a:lstStyle/>
                    <a:p>
                      <a:endParaRPr lang="en-IN" dirty="0"/>
                    </a:p>
                  </a:txBody>
                  <a:tcPr/>
                </a:tc>
                <a:tc>
                  <a:txBody>
                    <a:bodyPr/>
                    <a:lstStyle/>
                    <a:p>
                      <a:pPr algn="l"/>
                      <a:r>
                        <a:rPr lang="en-US" sz="1500" dirty="0">
                          <a:solidFill>
                            <a:schemeClr val="tx1"/>
                          </a:solidFill>
                        </a:rPr>
                        <a:t>Himachal Pradesh</a:t>
                      </a:r>
                      <a:endParaRPr lang="en-US" sz="1500" dirty="0">
                        <a:solidFill>
                          <a:schemeClr val="tx1"/>
                        </a:solidFill>
                        <a:latin typeface="+mj-lt"/>
                      </a:endParaRPr>
                    </a:p>
                  </a:txBody>
                  <a:tcPr marL="68544" marR="68544" marT="34272" marB="34272" anchor="ctr">
                    <a:lnL w="12700" cap="flat" cmpd="sng" algn="ctr">
                      <a:solidFill>
                        <a:srgbClr val="FFC000"/>
                      </a:solidFill>
                      <a:prstDash val="solid"/>
                      <a:round/>
                      <a:headEnd type="none" w="med" len="med"/>
                      <a:tailEnd type="none" w="med" len="med"/>
                    </a:lnL>
                    <a:lnR w="12700" cap="flat" cmpd="sng" algn="ctr">
                      <a:solidFill>
                        <a:srgbClr val="FFC000"/>
                      </a:solidFill>
                      <a:prstDash val="solid"/>
                      <a:round/>
                      <a:headEnd type="none" w="med" len="med"/>
                      <a:tailEnd type="none" w="med" len="med"/>
                    </a:lnR>
                    <a:lnT w="12700" cap="flat" cmpd="sng" algn="ctr">
                      <a:solidFill>
                        <a:srgbClr val="FFC000"/>
                      </a:solidFill>
                      <a:prstDash val="solid"/>
                      <a:round/>
                      <a:headEnd type="none" w="med" len="med"/>
                      <a:tailEnd type="none" w="med" len="med"/>
                    </a:lnT>
                    <a:lnB w="12700" cap="flat" cmpd="sng" algn="ctr">
                      <a:solidFill>
                        <a:srgbClr val="FFC000"/>
                      </a:solidFill>
                      <a:prstDash val="solid"/>
                      <a:round/>
                      <a:headEnd type="none" w="med" len="med"/>
                      <a:tailEnd type="none" w="med" len="med"/>
                    </a:lnB>
                  </a:tcPr>
                </a:tc>
                <a:tc>
                  <a:txBody>
                    <a:bodyPr/>
                    <a:lstStyle/>
                    <a:p>
                      <a:pPr algn="r"/>
                      <a:r>
                        <a:rPr lang="en-US" sz="1500" dirty="0">
                          <a:solidFill>
                            <a:schemeClr val="tx1"/>
                          </a:solidFill>
                        </a:rPr>
                        <a:t>7</a:t>
                      </a:r>
                      <a:endParaRPr lang="en-US" sz="1500" dirty="0">
                        <a:solidFill>
                          <a:schemeClr val="tx1"/>
                        </a:solidFill>
                        <a:latin typeface="+mj-lt"/>
                      </a:endParaRPr>
                    </a:p>
                  </a:txBody>
                  <a:tcPr marL="68544" marR="68544" marT="34272" marB="34272" anchor="ctr">
                    <a:lnL w="12700" cap="flat" cmpd="sng" algn="ctr">
                      <a:solidFill>
                        <a:srgbClr val="FFC000"/>
                      </a:solidFill>
                      <a:prstDash val="solid"/>
                      <a:round/>
                      <a:headEnd type="none" w="med" len="med"/>
                      <a:tailEnd type="none" w="med" len="med"/>
                    </a:lnL>
                    <a:lnR w="12700" cap="flat" cmpd="sng" algn="ctr">
                      <a:solidFill>
                        <a:srgbClr val="FFC000"/>
                      </a:solidFill>
                      <a:prstDash val="solid"/>
                      <a:round/>
                      <a:headEnd type="none" w="med" len="med"/>
                      <a:tailEnd type="none" w="med" len="med"/>
                    </a:lnR>
                    <a:lnT w="12700" cap="flat" cmpd="sng" algn="ctr">
                      <a:solidFill>
                        <a:srgbClr val="FFC000"/>
                      </a:solidFill>
                      <a:prstDash val="solid"/>
                      <a:round/>
                      <a:headEnd type="none" w="med" len="med"/>
                      <a:tailEnd type="none" w="med" len="med"/>
                    </a:lnT>
                    <a:lnB w="12700" cap="flat" cmpd="sng" algn="ctr">
                      <a:solidFill>
                        <a:srgbClr val="FFC000"/>
                      </a:solidFill>
                      <a:prstDash val="solid"/>
                      <a:round/>
                      <a:headEnd type="none" w="med" len="med"/>
                      <a:tailEnd type="none" w="med" len="med"/>
                    </a:lnB>
                  </a:tcPr>
                </a:tc>
                <a:extLst>
                  <a:ext uri="{0D108BD9-81ED-4DB2-BD59-A6C34878D82A}">
                    <a16:rowId xmlns:a16="http://schemas.microsoft.com/office/drawing/2014/main" val="750095034"/>
                  </a:ext>
                </a:extLst>
              </a:tr>
              <a:tr h="370840">
                <a:tc vMerge="1">
                  <a:txBody>
                    <a:bodyPr/>
                    <a:lstStyle/>
                    <a:p>
                      <a:endParaRPr lang="en-IN" dirty="0"/>
                    </a:p>
                  </a:txBody>
                  <a:tcPr/>
                </a:tc>
                <a:tc>
                  <a:txBody>
                    <a:bodyPr/>
                    <a:lstStyle/>
                    <a:p>
                      <a:pPr algn="l"/>
                      <a:r>
                        <a:rPr lang="en-US" sz="1500" dirty="0">
                          <a:solidFill>
                            <a:schemeClr val="tx1"/>
                          </a:solidFill>
                        </a:rPr>
                        <a:t>Rajasthan</a:t>
                      </a:r>
                    </a:p>
                  </a:txBody>
                  <a:tcPr marL="68544" marR="68544" marT="34272" marB="34272" anchor="ctr">
                    <a:lnL w="12700" cap="flat" cmpd="sng" algn="ctr">
                      <a:solidFill>
                        <a:srgbClr val="FFC000"/>
                      </a:solidFill>
                      <a:prstDash val="solid"/>
                      <a:round/>
                      <a:headEnd type="none" w="med" len="med"/>
                      <a:tailEnd type="none" w="med" len="med"/>
                    </a:lnL>
                    <a:lnR w="12700" cap="flat" cmpd="sng" algn="ctr">
                      <a:solidFill>
                        <a:srgbClr val="FFC000"/>
                      </a:solidFill>
                      <a:prstDash val="solid"/>
                      <a:round/>
                      <a:headEnd type="none" w="med" len="med"/>
                      <a:tailEnd type="none" w="med" len="med"/>
                    </a:lnR>
                    <a:lnT w="12700" cap="flat" cmpd="sng" algn="ctr">
                      <a:solidFill>
                        <a:srgbClr val="FFC000"/>
                      </a:solidFill>
                      <a:prstDash val="solid"/>
                      <a:round/>
                      <a:headEnd type="none" w="med" len="med"/>
                      <a:tailEnd type="none" w="med" len="med"/>
                    </a:lnT>
                    <a:lnB w="12700" cap="flat" cmpd="sng" algn="ctr">
                      <a:solidFill>
                        <a:srgbClr val="FFC000"/>
                      </a:solidFill>
                      <a:prstDash val="solid"/>
                      <a:round/>
                      <a:headEnd type="none" w="med" len="med"/>
                      <a:tailEnd type="none" w="med" len="med"/>
                    </a:lnB>
                  </a:tcPr>
                </a:tc>
                <a:tc>
                  <a:txBody>
                    <a:bodyPr/>
                    <a:lstStyle/>
                    <a:p>
                      <a:pPr algn="r"/>
                      <a:r>
                        <a:rPr lang="en-US" sz="1500" dirty="0">
                          <a:solidFill>
                            <a:schemeClr val="tx1"/>
                          </a:solidFill>
                        </a:rPr>
                        <a:t>8</a:t>
                      </a:r>
                      <a:endParaRPr lang="en-US" sz="1500" dirty="0">
                        <a:solidFill>
                          <a:schemeClr val="tx1"/>
                        </a:solidFill>
                        <a:latin typeface="+mj-lt"/>
                      </a:endParaRPr>
                    </a:p>
                  </a:txBody>
                  <a:tcPr marL="68544" marR="68544" marT="34272" marB="34272" anchor="ctr">
                    <a:lnL w="12700" cap="flat" cmpd="sng" algn="ctr">
                      <a:solidFill>
                        <a:srgbClr val="FFC000"/>
                      </a:solidFill>
                      <a:prstDash val="solid"/>
                      <a:round/>
                      <a:headEnd type="none" w="med" len="med"/>
                      <a:tailEnd type="none" w="med" len="med"/>
                    </a:lnL>
                    <a:lnR w="12700" cap="flat" cmpd="sng" algn="ctr">
                      <a:solidFill>
                        <a:srgbClr val="FFC000"/>
                      </a:solidFill>
                      <a:prstDash val="solid"/>
                      <a:round/>
                      <a:headEnd type="none" w="med" len="med"/>
                      <a:tailEnd type="none" w="med" len="med"/>
                    </a:lnR>
                    <a:lnT w="12700" cap="flat" cmpd="sng" algn="ctr">
                      <a:solidFill>
                        <a:srgbClr val="FFC000"/>
                      </a:solidFill>
                      <a:prstDash val="solid"/>
                      <a:round/>
                      <a:headEnd type="none" w="med" len="med"/>
                      <a:tailEnd type="none" w="med" len="med"/>
                    </a:lnT>
                    <a:lnB w="12700" cap="flat" cmpd="sng" algn="ctr">
                      <a:solidFill>
                        <a:srgbClr val="FFC000"/>
                      </a:solidFill>
                      <a:prstDash val="solid"/>
                      <a:round/>
                      <a:headEnd type="none" w="med" len="med"/>
                      <a:tailEnd type="none" w="med" len="med"/>
                    </a:lnB>
                  </a:tcPr>
                </a:tc>
                <a:extLst>
                  <a:ext uri="{0D108BD9-81ED-4DB2-BD59-A6C34878D82A}">
                    <a16:rowId xmlns:a16="http://schemas.microsoft.com/office/drawing/2014/main" val="2721667911"/>
                  </a:ext>
                </a:extLst>
              </a:tr>
              <a:tr h="370840">
                <a:tc vMerge="1">
                  <a:txBody>
                    <a:bodyPr/>
                    <a:lstStyle/>
                    <a:p>
                      <a:endParaRPr lang="en-IN"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500" dirty="0">
                          <a:solidFill>
                            <a:schemeClr val="tx1"/>
                          </a:solidFill>
                        </a:rPr>
                        <a:t>West Bengal </a:t>
                      </a:r>
                      <a:endParaRPr lang="en-US" sz="1500" dirty="0">
                        <a:solidFill>
                          <a:schemeClr val="tx1"/>
                        </a:solidFill>
                        <a:latin typeface="+mj-lt"/>
                      </a:endParaRPr>
                    </a:p>
                  </a:txBody>
                  <a:tcPr marL="68544" marR="68544" marT="34272" marB="34272" anchor="ctr">
                    <a:lnL w="12700" cap="flat" cmpd="sng" algn="ctr">
                      <a:solidFill>
                        <a:srgbClr val="FFC000"/>
                      </a:solidFill>
                      <a:prstDash val="solid"/>
                      <a:round/>
                      <a:headEnd type="none" w="med" len="med"/>
                      <a:tailEnd type="none" w="med" len="med"/>
                    </a:lnL>
                    <a:lnR w="12700" cap="flat" cmpd="sng" algn="ctr">
                      <a:solidFill>
                        <a:srgbClr val="FFC000"/>
                      </a:solidFill>
                      <a:prstDash val="solid"/>
                      <a:round/>
                      <a:headEnd type="none" w="med" len="med"/>
                      <a:tailEnd type="none" w="med" len="med"/>
                    </a:lnR>
                    <a:lnT w="12700" cap="flat" cmpd="sng" algn="ctr">
                      <a:solidFill>
                        <a:srgbClr val="FFC000"/>
                      </a:solidFill>
                      <a:prstDash val="solid"/>
                      <a:round/>
                      <a:headEnd type="none" w="med" len="med"/>
                      <a:tailEnd type="none" w="med" len="med"/>
                    </a:lnT>
                    <a:lnB w="12700" cap="flat" cmpd="sng" algn="ctr">
                      <a:solidFill>
                        <a:srgbClr val="FFC000"/>
                      </a:solidFill>
                      <a:prstDash val="solid"/>
                      <a:round/>
                      <a:headEnd type="none" w="med" len="med"/>
                      <a:tailEnd type="none" w="med" len="med"/>
                    </a:lnB>
                  </a:tcPr>
                </a:tc>
                <a:tc>
                  <a:txBody>
                    <a:bodyPr/>
                    <a:lstStyle/>
                    <a:p>
                      <a:pPr algn="r"/>
                      <a:r>
                        <a:rPr lang="en-US" sz="1500" dirty="0">
                          <a:solidFill>
                            <a:schemeClr val="tx1"/>
                          </a:solidFill>
                        </a:rPr>
                        <a:t>9</a:t>
                      </a:r>
                      <a:endParaRPr lang="en-US" sz="1500" dirty="0">
                        <a:solidFill>
                          <a:schemeClr val="tx1"/>
                        </a:solidFill>
                        <a:latin typeface="+mj-lt"/>
                      </a:endParaRPr>
                    </a:p>
                  </a:txBody>
                  <a:tcPr marL="68544" marR="68544" marT="34272" marB="34272" anchor="ctr">
                    <a:lnL w="12700" cap="flat" cmpd="sng" algn="ctr">
                      <a:solidFill>
                        <a:srgbClr val="FFC000"/>
                      </a:solidFill>
                      <a:prstDash val="solid"/>
                      <a:round/>
                      <a:headEnd type="none" w="med" len="med"/>
                      <a:tailEnd type="none" w="med" len="med"/>
                    </a:lnL>
                    <a:lnR w="12700" cap="flat" cmpd="sng" algn="ctr">
                      <a:solidFill>
                        <a:srgbClr val="FFC000"/>
                      </a:solidFill>
                      <a:prstDash val="solid"/>
                      <a:round/>
                      <a:headEnd type="none" w="med" len="med"/>
                      <a:tailEnd type="none" w="med" len="med"/>
                    </a:lnR>
                    <a:lnT w="12700" cap="flat" cmpd="sng" algn="ctr">
                      <a:solidFill>
                        <a:srgbClr val="FFC000"/>
                      </a:solidFill>
                      <a:prstDash val="solid"/>
                      <a:round/>
                      <a:headEnd type="none" w="med" len="med"/>
                      <a:tailEnd type="none" w="med" len="med"/>
                    </a:lnT>
                    <a:lnB w="12700" cap="flat" cmpd="sng" algn="ctr">
                      <a:solidFill>
                        <a:srgbClr val="FFC000"/>
                      </a:solidFill>
                      <a:prstDash val="solid"/>
                      <a:round/>
                      <a:headEnd type="none" w="med" len="med"/>
                      <a:tailEnd type="none" w="med" len="med"/>
                    </a:lnB>
                  </a:tcPr>
                </a:tc>
                <a:extLst>
                  <a:ext uri="{0D108BD9-81ED-4DB2-BD59-A6C34878D82A}">
                    <a16:rowId xmlns:a16="http://schemas.microsoft.com/office/drawing/2014/main" val="941994312"/>
                  </a:ext>
                </a:extLst>
              </a:tr>
              <a:tr h="370840">
                <a:tc vMerge="1">
                  <a:txBody>
                    <a:bodyPr/>
                    <a:lstStyle/>
                    <a:p>
                      <a:endParaRPr lang="en-IN" dirty="0"/>
                    </a:p>
                  </a:txBody>
                  <a:tcPr/>
                </a:tc>
                <a:tc>
                  <a:txBody>
                    <a:bodyPr/>
                    <a:lstStyle/>
                    <a:p>
                      <a:pPr algn="l"/>
                      <a:r>
                        <a:rPr lang="en-US" sz="1500" dirty="0">
                          <a:solidFill>
                            <a:schemeClr val="tx1"/>
                          </a:solidFill>
                          <a:latin typeface="+mj-lt"/>
                        </a:rPr>
                        <a:t>Gujarat</a:t>
                      </a:r>
                    </a:p>
                  </a:txBody>
                  <a:tcPr marL="68544" marR="68544" marT="34272" marB="34272" anchor="ctr">
                    <a:lnL w="12700" cap="flat" cmpd="sng" algn="ctr">
                      <a:solidFill>
                        <a:srgbClr val="FFC000"/>
                      </a:solidFill>
                      <a:prstDash val="solid"/>
                      <a:round/>
                      <a:headEnd type="none" w="med" len="med"/>
                      <a:tailEnd type="none" w="med" len="med"/>
                    </a:lnL>
                    <a:lnR w="12700" cap="flat" cmpd="sng" algn="ctr">
                      <a:solidFill>
                        <a:srgbClr val="FFC000"/>
                      </a:solidFill>
                      <a:prstDash val="solid"/>
                      <a:round/>
                      <a:headEnd type="none" w="med" len="med"/>
                      <a:tailEnd type="none" w="med" len="med"/>
                    </a:lnR>
                    <a:lnT w="12700" cap="flat" cmpd="sng" algn="ctr">
                      <a:solidFill>
                        <a:srgbClr val="FFC000"/>
                      </a:solidFill>
                      <a:prstDash val="solid"/>
                      <a:round/>
                      <a:headEnd type="none" w="med" len="med"/>
                      <a:tailEnd type="none" w="med" len="med"/>
                    </a:lnT>
                    <a:lnB w="12700" cap="flat" cmpd="sng" algn="ctr">
                      <a:solidFill>
                        <a:srgbClr val="FFC000"/>
                      </a:solidFill>
                      <a:prstDash val="solid"/>
                      <a:round/>
                      <a:headEnd type="none" w="med" len="med"/>
                      <a:tailEnd type="none" w="med" len="med"/>
                    </a:lnB>
                  </a:tcPr>
                </a:tc>
                <a:tc>
                  <a:txBody>
                    <a:bodyPr/>
                    <a:lstStyle/>
                    <a:p>
                      <a:pPr algn="r"/>
                      <a:r>
                        <a:rPr lang="en-US" sz="1500" dirty="0">
                          <a:solidFill>
                            <a:schemeClr val="tx1"/>
                          </a:solidFill>
                        </a:rPr>
                        <a:t>10</a:t>
                      </a:r>
                      <a:endParaRPr lang="en-US" sz="1500" dirty="0">
                        <a:solidFill>
                          <a:schemeClr val="tx1"/>
                        </a:solidFill>
                        <a:latin typeface="+mj-lt"/>
                      </a:endParaRPr>
                    </a:p>
                  </a:txBody>
                  <a:tcPr marL="68544" marR="68544" marT="34272" marB="34272" anchor="ctr">
                    <a:lnL w="12700" cap="flat" cmpd="sng" algn="ctr">
                      <a:solidFill>
                        <a:srgbClr val="FFC000"/>
                      </a:solidFill>
                      <a:prstDash val="solid"/>
                      <a:round/>
                      <a:headEnd type="none" w="med" len="med"/>
                      <a:tailEnd type="none" w="med" len="med"/>
                    </a:lnL>
                    <a:lnR w="12700" cap="flat" cmpd="sng" algn="ctr">
                      <a:solidFill>
                        <a:srgbClr val="FFC000"/>
                      </a:solidFill>
                      <a:prstDash val="solid"/>
                      <a:round/>
                      <a:headEnd type="none" w="med" len="med"/>
                      <a:tailEnd type="none" w="med" len="med"/>
                    </a:lnR>
                    <a:lnT w="12700" cap="flat" cmpd="sng" algn="ctr">
                      <a:solidFill>
                        <a:srgbClr val="FFC000"/>
                      </a:solidFill>
                      <a:prstDash val="solid"/>
                      <a:round/>
                      <a:headEnd type="none" w="med" len="med"/>
                      <a:tailEnd type="none" w="med" len="med"/>
                    </a:lnT>
                    <a:lnB w="12700" cap="flat" cmpd="sng" algn="ctr">
                      <a:solidFill>
                        <a:srgbClr val="FFC000"/>
                      </a:solidFill>
                      <a:prstDash val="solid"/>
                      <a:round/>
                      <a:headEnd type="none" w="med" len="med"/>
                      <a:tailEnd type="none" w="med" len="med"/>
                    </a:lnB>
                  </a:tcPr>
                </a:tc>
                <a:extLst>
                  <a:ext uri="{0D108BD9-81ED-4DB2-BD59-A6C34878D82A}">
                    <a16:rowId xmlns:a16="http://schemas.microsoft.com/office/drawing/2014/main" val="3967420335"/>
                  </a:ext>
                </a:extLst>
              </a:tr>
            </a:tbl>
          </a:graphicData>
        </a:graphic>
      </p:graphicFrame>
      <p:sp>
        <p:nvSpPr>
          <p:cNvPr id="4" name="TextBox 3">
            <a:extLst>
              <a:ext uri="{FF2B5EF4-FFF2-40B4-BE49-F238E27FC236}">
                <a16:creationId xmlns:a16="http://schemas.microsoft.com/office/drawing/2014/main" id="{954D1771-69E6-4E44-BA8B-A4FB05F41B39}"/>
              </a:ext>
            </a:extLst>
          </p:cNvPr>
          <p:cNvSpPr txBox="1"/>
          <p:nvPr/>
        </p:nvSpPr>
        <p:spPr>
          <a:xfrm rot="16200000">
            <a:off x="5022279" y="3108299"/>
            <a:ext cx="3482391" cy="738664"/>
          </a:xfrm>
          <a:prstGeom prst="rect">
            <a:avLst/>
          </a:prstGeom>
          <a:noFill/>
        </p:spPr>
        <p:txBody>
          <a:bodyPr wrap="square" lIns="0" tIns="36576" rIns="0" bIns="0" rtlCol="0">
            <a:spAutoFit/>
          </a:bodyPr>
          <a:lstStyle/>
          <a:p>
            <a:pPr algn="ctr"/>
            <a:r>
              <a:rPr lang="en-US" sz="1600" b="1" dirty="0">
                <a:solidFill>
                  <a:srgbClr val="000000"/>
                </a:solidFill>
                <a:latin typeface="Arial"/>
              </a:rPr>
              <a:t>Top 10 States ranked in BRAP </a:t>
            </a:r>
          </a:p>
          <a:p>
            <a:pPr algn="ctr"/>
            <a:r>
              <a:rPr lang="en-US" sz="1600" b="1" dirty="0">
                <a:solidFill>
                  <a:srgbClr val="000000"/>
                </a:solidFill>
                <a:latin typeface="Arial"/>
              </a:rPr>
              <a:t>(2019)</a:t>
            </a:r>
          </a:p>
          <a:p>
            <a:pPr>
              <a:lnSpc>
                <a:spcPct val="85000"/>
              </a:lnSpc>
              <a:spcAft>
                <a:spcPts val="600"/>
              </a:spcAft>
              <a:buClr>
                <a:srgbClr val="FFE600"/>
              </a:buClr>
              <a:buSzPct val="70000"/>
            </a:pPr>
            <a:endParaRPr lang="en-IN" sz="1600" b="1" dirty="0" err="1">
              <a:solidFill>
                <a:srgbClr val="646464"/>
              </a:solidFill>
              <a:latin typeface="Arial"/>
            </a:endParaRPr>
          </a:p>
        </p:txBody>
      </p:sp>
    </p:spTree>
    <p:extLst>
      <p:ext uri="{BB962C8B-B14F-4D97-AF65-F5344CB8AC3E}">
        <p14:creationId xmlns:p14="http://schemas.microsoft.com/office/powerpoint/2010/main" val="4134388132"/>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23" name="Rectangle 7"/>
          <p:cNvSpPr>
            <a:spLocks noGrp="1" noChangeArrowheads="1"/>
          </p:cNvSpPr>
          <p:nvPr>
            <p:ph type="body" sz="quarter" idx="13"/>
          </p:nvPr>
        </p:nvSpPr>
        <p:spPr>
          <a:xfrm>
            <a:off x="2118246" y="1820663"/>
            <a:ext cx="7888520" cy="2706744"/>
          </a:xfrm>
        </p:spPr>
        <p:txBody>
          <a:bodyPr anchor="ctr"/>
          <a:lstStyle/>
          <a:p>
            <a:pPr marL="0" indent="0" algn="ctr">
              <a:buNone/>
            </a:pPr>
            <a:r>
              <a:rPr lang="en-US" sz="4400" b="1" dirty="0"/>
              <a:t>Questions please?</a:t>
            </a:r>
          </a:p>
        </p:txBody>
      </p:sp>
      <p:pic>
        <p:nvPicPr>
          <p:cNvPr id="2" name="Picture 1"/>
          <p:cNvPicPr>
            <a:picLocks noChangeAspect="1"/>
          </p:cNvPicPr>
          <p:nvPr/>
        </p:nvPicPr>
        <p:blipFill rotWithShape="1">
          <a:blip r:embed="rId3" cstate="print">
            <a:extLst>
              <a:ext uri="{28A0092B-C50C-407E-A947-70E740481C1C}">
                <a14:useLocalDpi xmlns:a14="http://schemas.microsoft.com/office/drawing/2010/main" val="0"/>
              </a:ext>
            </a:extLst>
          </a:blip>
          <a:srcRect l="4199" t="5673" r="5412" b="55883"/>
          <a:stretch/>
        </p:blipFill>
        <p:spPr>
          <a:xfrm>
            <a:off x="1527175" y="3"/>
            <a:ext cx="9144000" cy="2811029"/>
          </a:xfrm>
          <a:prstGeom prst="rect">
            <a:avLst/>
          </a:prstGeom>
        </p:spPr>
      </p:pic>
      <p:pic>
        <p:nvPicPr>
          <p:cNvPr id="5" name="Picture 4"/>
          <p:cNvPicPr>
            <a:picLocks noChangeAspect="1"/>
          </p:cNvPicPr>
          <p:nvPr/>
        </p:nvPicPr>
        <p:blipFill rotWithShape="1">
          <a:blip r:embed="rId3" cstate="print">
            <a:extLst>
              <a:ext uri="{28A0092B-C50C-407E-A947-70E740481C1C}">
                <a14:useLocalDpi xmlns:a14="http://schemas.microsoft.com/office/drawing/2010/main" val="0"/>
              </a:ext>
            </a:extLst>
          </a:blip>
          <a:srcRect l="6281" t="51065" r="5048" b="4818"/>
          <a:stretch/>
        </p:blipFill>
        <p:spPr>
          <a:xfrm>
            <a:off x="1527175" y="3630613"/>
            <a:ext cx="9144001" cy="3225800"/>
          </a:xfrm>
          <a:prstGeom prst="rect">
            <a:avLst/>
          </a:prstGeom>
          <a:noFill/>
          <a:ln>
            <a:noFill/>
          </a:ln>
        </p:spPr>
      </p:pic>
    </p:spTree>
    <p:extLst>
      <p:ext uri="{BB962C8B-B14F-4D97-AF65-F5344CB8AC3E}">
        <p14:creationId xmlns:p14="http://schemas.microsoft.com/office/powerpoint/2010/main" val="181663208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rot="10800000" flipH="1" flipV="1">
            <a:off x="0" y="1"/>
            <a:ext cx="12198350" cy="6855143"/>
          </a:xfrm>
          <a:prstGeom prst="rect">
            <a:avLst/>
          </a:prstGeom>
        </p:spPr>
      </p:pic>
      <p:sp>
        <p:nvSpPr>
          <p:cNvPr id="4" name="Content Placeholder 3">
            <a:extLst>
              <a:ext uri="{FF2B5EF4-FFF2-40B4-BE49-F238E27FC236}">
                <a16:creationId xmlns:a16="http://schemas.microsoft.com/office/drawing/2014/main" id="{76C0396C-A219-40E5-B994-44918A640A67}"/>
              </a:ext>
            </a:extLst>
          </p:cNvPr>
          <p:cNvSpPr>
            <a:spLocks noGrp="1"/>
          </p:cNvSpPr>
          <p:nvPr>
            <p:ph idx="1"/>
          </p:nvPr>
        </p:nvSpPr>
        <p:spPr>
          <a:xfrm>
            <a:off x="246351" y="719139"/>
            <a:ext cx="8688388" cy="5210062"/>
          </a:xfrm>
        </p:spPr>
        <p:txBody>
          <a:bodyPr/>
          <a:lstStyle/>
          <a:p>
            <a:pPr defTabSz="781538">
              <a:defRPr/>
            </a:pPr>
            <a:r>
              <a:rPr lang="en-US" sz="3200" b="1" dirty="0">
                <a:solidFill>
                  <a:srgbClr val="FFFFFF"/>
                </a:solidFill>
              </a:rPr>
              <a:t>MSME criteria and registration</a:t>
            </a:r>
          </a:p>
        </p:txBody>
      </p:sp>
    </p:spTree>
    <p:extLst>
      <p:ext uri="{BB962C8B-B14F-4D97-AF65-F5344CB8AC3E}">
        <p14:creationId xmlns:p14="http://schemas.microsoft.com/office/powerpoint/2010/main" val="114117361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A4FC1B47-249A-4316-B8F5-A6B4C2622D4F}"/>
              </a:ext>
            </a:extLst>
          </p:cNvPr>
          <p:cNvSpPr txBox="1"/>
          <p:nvPr/>
        </p:nvSpPr>
        <p:spPr>
          <a:xfrm>
            <a:off x="627967" y="977815"/>
            <a:ext cx="10917488" cy="404268"/>
          </a:xfrm>
          <a:prstGeom prst="rect">
            <a:avLst/>
          </a:prstGeom>
          <a:noFill/>
        </p:spPr>
        <p:txBody>
          <a:bodyPr wrap="square" lIns="0" tIns="34598" rIns="0" bIns="0" rtlCol="0">
            <a:spAutoFit/>
          </a:bodyPr>
          <a:lstStyle/>
          <a:p>
            <a:pPr marL="270290" indent="-270290" defTabSz="864927">
              <a:spcBef>
                <a:spcPts val="1135"/>
              </a:spcBef>
              <a:buClr>
                <a:srgbClr val="FFE600"/>
              </a:buClr>
              <a:buSzPct val="70000"/>
              <a:buFont typeface="Arial" panose="020B0604020202020204" pitchFamily="34" charset="0"/>
              <a:buChar char="►"/>
            </a:pPr>
            <a:r>
              <a:rPr lang="en-IN" sz="1200" dirty="0">
                <a:solidFill>
                  <a:srgbClr val="2E2E38"/>
                </a:solidFill>
                <a:latin typeface="Arial" panose="020B0604020202020204" pitchFamily="34" charset="0"/>
                <a:cs typeface="Arial" panose="020B0604020202020204" pitchFamily="34" charset="0"/>
              </a:rPr>
              <a:t>Government of India has enacted the Micro, Small and Medium Enterprises Development (MSMED) Act, 2006 wherein enterprises have been classified as under:</a:t>
            </a:r>
          </a:p>
        </p:txBody>
      </p:sp>
      <p:graphicFrame>
        <p:nvGraphicFramePr>
          <p:cNvPr id="7" name="Table 6">
            <a:extLst>
              <a:ext uri="{FF2B5EF4-FFF2-40B4-BE49-F238E27FC236}">
                <a16:creationId xmlns:a16="http://schemas.microsoft.com/office/drawing/2014/main" id="{6173B409-A827-4CB0-A87E-290F7ABF2653}"/>
              </a:ext>
            </a:extLst>
          </p:cNvPr>
          <p:cNvGraphicFramePr>
            <a:graphicFrameLocks noGrp="1"/>
          </p:cNvGraphicFramePr>
          <p:nvPr>
            <p:extLst>
              <p:ext uri="{D42A27DB-BD31-4B8C-83A1-F6EECF244321}">
                <p14:modId xmlns:p14="http://schemas.microsoft.com/office/powerpoint/2010/main" val="3810979566"/>
              </p:ext>
            </p:extLst>
          </p:nvPr>
        </p:nvGraphicFramePr>
        <p:xfrm>
          <a:off x="1010174" y="2851135"/>
          <a:ext cx="10350553" cy="1161606"/>
        </p:xfrm>
        <a:graphic>
          <a:graphicData uri="http://schemas.openxmlformats.org/drawingml/2006/table">
            <a:tbl>
              <a:tblPr firstRow="1" bandRow="1">
                <a:tableStyleId>{5C22544A-7EE6-4342-B048-85BDC9FD1C3A}</a:tableStyleId>
              </a:tblPr>
              <a:tblGrid>
                <a:gridCol w="3074171">
                  <a:extLst>
                    <a:ext uri="{9D8B030D-6E8A-4147-A177-3AD203B41FA5}">
                      <a16:colId xmlns:a16="http://schemas.microsoft.com/office/drawing/2014/main" val="1211925217"/>
                    </a:ext>
                  </a:extLst>
                </a:gridCol>
                <a:gridCol w="1952074">
                  <a:extLst>
                    <a:ext uri="{9D8B030D-6E8A-4147-A177-3AD203B41FA5}">
                      <a16:colId xmlns:a16="http://schemas.microsoft.com/office/drawing/2014/main" val="2326792223"/>
                    </a:ext>
                  </a:extLst>
                </a:gridCol>
                <a:gridCol w="2622814">
                  <a:extLst>
                    <a:ext uri="{9D8B030D-6E8A-4147-A177-3AD203B41FA5}">
                      <a16:colId xmlns:a16="http://schemas.microsoft.com/office/drawing/2014/main" val="544038690"/>
                    </a:ext>
                  </a:extLst>
                </a:gridCol>
                <a:gridCol w="2701494">
                  <a:extLst>
                    <a:ext uri="{9D8B030D-6E8A-4147-A177-3AD203B41FA5}">
                      <a16:colId xmlns:a16="http://schemas.microsoft.com/office/drawing/2014/main" val="594646754"/>
                    </a:ext>
                  </a:extLst>
                </a:gridCol>
              </a:tblGrid>
              <a:tr h="386687">
                <a:tc>
                  <a:txBody>
                    <a:bodyPr/>
                    <a:lstStyle/>
                    <a:p>
                      <a:pPr algn="ctr"/>
                      <a:r>
                        <a:rPr lang="en-IN" sz="1200" dirty="0">
                          <a:solidFill>
                            <a:schemeClr val="bg2"/>
                          </a:solidFill>
                          <a:latin typeface="Arial" panose="020B0604020202020204" pitchFamily="34" charset="0"/>
                          <a:cs typeface="Arial" panose="020B0604020202020204" pitchFamily="34" charset="0"/>
                        </a:rPr>
                        <a:t>Classification</a:t>
                      </a:r>
                    </a:p>
                  </a:txBody>
                  <a:tcPr marL="102161" marR="68107" marT="102161" marB="102161">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IN" sz="1200" dirty="0">
                          <a:solidFill>
                            <a:schemeClr val="bg2"/>
                          </a:solidFill>
                          <a:latin typeface="Arial" panose="020B0604020202020204" pitchFamily="34" charset="0"/>
                          <a:cs typeface="Arial" panose="020B0604020202020204" pitchFamily="34" charset="0"/>
                        </a:rPr>
                        <a:t>Micro</a:t>
                      </a:r>
                    </a:p>
                  </a:txBody>
                  <a:tcPr marL="102161" marR="68107" marT="102161" marB="102161">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IN" sz="1200" dirty="0">
                          <a:solidFill>
                            <a:schemeClr val="bg2"/>
                          </a:solidFill>
                          <a:latin typeface="Arial" panose="020B0604020202020204" pitchFamily="34" charset="0"/>
                          <a:cs typeface="Arial" panose="020B0604020202020204" pitchFamily="34" charset="0"/>
                        </a:rPr>
                        <a:t>Small</a:t>
                      </a:r>
                    </a:p>
                  </a:txBody>
                  <a:tcPr marL="102161" marR="68107" marT="102161" marB="102161">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IN" sz="1200" dirty="0">
                          <a:solidFill>
                            <a:schemeClr val="bg2"/>
                          </a:solidFill>
                          <a:latin typeface="Arial" panose="020B0604020202020204" pitchFamily="34" charset="0"/>
                          <a:cs typeface="Arial" panose="020B0604020202020204" pitchFamily="34" charset="0"/>
                        </a:rPr>
                        <a:t>Medium</a:t>
                      </a:r>
                    </a:p>
                  </a:txBody>
                  <a:tcPr marL="102161" marR="68107" marT="102161" marB="102161">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2100260829"/>
                  </a:ext>
                </a:extLst>
              </a:tr>
              <a:tr h="386687">
                <a:tc>
                  <a:txBody>
                    <a:bodyPr/>
                    <a:lstStyle/>
                    <a:p>
                      <a:pPr algn="l"/>
                      <a:r>
                        <a:rPr lang="en-IN" sz="1200" b="0" dirty="0">
                          <a:solidFill>
                            <a:schemeClr val="bg1"/>
                          </a:solidFill>
                          <a:latin typeface="Arial" panose="020B0604020202020204" pitchFamily="34" charset="0"/>
                          <a:cs typeface="Arial" panose="020B0604020202020204" pitchFamily="34" charset="0"/>
                        </a:rPr>
                        <a:t>Manufacturing Enterprises</a:t>
                      </a:r>
                    </a:p>
                  </a:txBody>
                  <a:tcPr marL="102161" marR="68107" marT="102161" marB="102161">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r"/>
                      <a:r>
                        <a:rPr lang="en-IN" sz="1200" u="sng" dirty="0">
                          <a:solidFill>
                            <a:schemeClr val="bg1"/>
                          </a:solidFill>
                          <a:latin typeface="Arial" panose="020B0604020202020204" pitchFamily="34" charset="0"/>
                          <a:cs typeface="Arial" panose="020B0604020202020204" pitchFamily="34" charset="0"/>
                        </a:rPr>
                        <a:t>&lt;</a:t>
                      </a:r>
                      <a:r>
                        <a:rPr lang="en-IN" sz="1200" dirty="0">
                          <a:solidFill>
                            <a:schemeClr val="bg1"/>
                          </a:solidFill>
                          <a:latin typeface="Arial" panose="020B0604020202020204" pitchFamily="34" charset="0"/>
                          <a:cs typeface="Arial" panose="020B0604020202020204" pitchFamily="34" charset="0"/>
                        </a:rPr>
                        <a:t> INR 25 lacs </a:t>
                      </a:r>
                    </a:p>
                  </a:txBody>
                  <a:tcPr marL="102161" marR="68107" marT="102161" marB="102161">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r"/>
                      <a:r>
                        <a:rPr lang="en-IN" sz="1200" u="sng" dirty="0">
                          <a:solidFill>
                            <a:schemeClr val="bg1"/>
                          </a:solidFill>
                          <a:latin typeface="Arial" panose="020B0604020202020204" pitchFamily="34" charset="0"/>
                          <a:cs typeface="Arial" panose="020B0604020202020204" pitchFamily="34" charset="0"/>
                        </a:rPr>
                        <a:t>&lt;</a:t>
                      </a:r>
                      <a:r>
                        <a:rPr lang="en-IN" sz="1200" dirty="0">
                          <a:solidFill>
                            <a:schemeClr val="bg1"/>
                          </a:solidFill>
                          <a:latin typeface="Arial" panose="020B0604020202020204" pitchFamily="34" charset="0"/>
                          <a:cs typeface="Arial" panose="020B0604020202020204" pitchFamily="34" charset="0"/>
                        </a:rPr>
                        <a:t> INR 5 crore </a:t>
                      </a:r>
                    </a:p>
                  </a:txBody>
                  <a:tcPr marL="102161" marR="68107" marT="102161" marB="102161">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r"/>
                      <a:r>
                        <a:rPr lang="en-IN" sz="1200" u="sng" dirty="0">
                          <a:solidFill>
                            <a:schemeClr val="bg1"/>
                          </a:solidFill>
                          <a:latin typeface="Arial" panose="020B0604020202020204" pitchFamily="34" charset="0"/>
                          <a:cs typeface="Arial" panose="020B0604020202020204" pitchFamily="34" charset="0"/>
                        </a:rPr>
                        <a:t>&lt;</a:t>
                      </a:r>
                      <a:r>
                        <a:rPr lang="en-IN" sz="1200" dirty="0">
                          <a:solidFill>
                            <a:schemeClr val="bg1"/>
                          </a:solidFill>
                          <a:latin typeface="Arial" panose="020B0604020202020204" pitchFamily="34" charset="0"/>
                          <a:cs typeface="Arial" panose="020B0604020202020204" pitchFamily="34" charset="0"/>
                        </a:rPr>
                        <a:t> INR 10 crore </a:t>
                      </a:r>
                    </a:p>
                  </a:txBody>
                  <a:tcPr marL="102161" marR="68107" marT="102161" marB="102161">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854084339"/>
                  </a:ext>
                </a:extLst>
              </a:tr>
              <a:tr h="386687">
                <a:tc>
                  <a:txBody>
                    <a:bodyPr/>
                    <a:lstStyle/>
                    <a:p>
                      <a:pPr marL="0" marR="0" lvl="0" indent="0" algn="l" defTabSz="685434" rtl="0" eaLnBrk="1" fontAlgn="auto" latinLnBrk="0" hangingPunct="1">
                        <a:lnSpc>
                          <a:spcPct val="100000"/>
                        </a:lnSpc>
                        <a:spcBef>
                          <a:spcPts val="0"/>
                        </a:spcBef>
                        <a:spcAft>
                          <a:spcPts val="0"/>
                        </a:spcAft>
                        <a:buClrTx/>
                        <a:buSzTx/>
                        <a:buFontTx/>
                        <a:buNone/>
                        <a:tabLst/>
                        <a:defRPr/>
                      </a:pPr>
                      <a:r>
                        <a:rPr lang="en-IN" sz="1200" b="0" dirty="0">
                          <a:solidFill>
                            <a:schemeClr val="bg1"/>
                          </a:solidFill>
                          <a:latin typeface="Arial" panose="020B0604020202020204" pitchFamily="34" charset="0"/>
                          <a:cs typeface="Arial" panose="020B0604020202020204" pitchFamily="34" charset="0"/>
                        </a:rPr>
                        <a:t>Service Enterprises</a:t>
                      </a:r>
                    </a:p>
                  </a:txBody>
                  <a:tcPr marL="102161" marR="68107" marT="102161" marB="102161">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r"/>
                      <a:r>
                        <a:rPr lang="en-IN" sz="1200" u="sng" dirty="0">
                          <a:solidFill>
                            <a:schemeClr val="bg1"/>
                          </a:solidFill>
                          <a:latin typeface="Arial" panose="020B0604020202020204" pitchFamily="34" charset="0"/>
                          <a:cs typeface="Arial" panose="020B0604020202020204" pitchFamily="34" charset="0"/>
                        </a:rPr>
                        <a:t>&lt;</a:t>
                      </a:r>
                      <a:r>
                        <a:rPr lang="en-IN" sz="1200" dirty="0">
                          <a:solidFill>
                            <a:schemeClr val="bg1"/>
                          </a:solidFill>
                          <a:latin typeface="Arial" panose="020B0604020202020204" pitchFamily="34" charset="0"/>
                          <a:cs typeface="Arial" panose="020B0604020202020204" pitchFamily="34" charset="0"/>
                        </a:rPr>
                        <a:t> INR 10 lacs</a:t>
                      </a:r>
                    </a:p>
                  </a:txBody>
                  <a:tcPr marL="102161" marR="68107" marT="102161" marB="102161">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r"/>
                      <a:r>
                        <a:rPr lang="en-IN" sz="1200" u="sng" dirty="0">
                          <a:solidFill>
                            <a:schemeClr val="bg1"/>
                          </a:solidFill>
                          <a:latin typeface="Arial" panose="020B0604020202020204" pitchFamily="34" charset="0"/>
                          <a:cs typeface="Arial" panose="020B0604020202020204" pitchFamily="34" charset="0"/>
                        </a:rPr>
                        <a:t>&lt;</a:t>
                      </a:r>
                      <a:r>
                        <a:rPr lang="en-IN" sz="1200" dirty="0">
                          <a:solidFill>
                            <a:schemeClr val="bg1"/>
                          </a:solidFill>
                          <a:latin typeface="Arial" panose="020B0604020202020204" pitchFamily="34" charset="0"/>
                          <a:cs typeface="Arial" panose="020B0604020202020204" pitchFamily="34" charset="0"/>
                        </a:rPr>
                        <a:t> INR 2 crore </a:t>
                      </a:r>
                    </a:p>
                  </a:txBody>
                  <a:tcPr marL="102161" marR="68107" marT="102161" marB="102161">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r"/>
                      <a:r>
                        <a:rPr lang="en-IN" sz="1200" u="sng" dirty="0">
                          <a:solidFill>
                            <a:schemeClr val="bg1"/>
                          </a:solidFill>
                          <a:latin typeface="Arial" panose="020B0604020202020204" pitchFamily="34" charset="0"/>
                          <a:cs typeface="Arial" panose="020B0604020202020204" pitchFamily="34" charset="0"/>
                        </a:rPr>
                        <a:t>&lt;</a:t>
                      </a:r>
                      <a:r>
                        <a:rPr lang="en-IN" sz="1200" dirty="0">
                          <a:solidFill>
                            <a:schemeClr val="bg1"/>
                          </a:solidFill>
                          <a:latin typeface="Arial" panose="020B0604020202020204" pitchFamily="34" charset="0"/>
                          <a:cs typeface="Arial" panose="020B0604020202020204" pitchFamily="34" charset="0"/>
                        </a:rPr>
                        <a:t> INR 5 crore </a:t>
                      </a:r>
                    </a:p>
                  </a:txBody>
                  <a:tcPr marL="102161" marR="68107" marT="102161" marB="102161">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4109050727"/>
                  </a:ext>
                </a:extLst>
              </a:tr>
            </a:tbl>
          </a:graphicData>
        </a:graphic>
      </p:graphicFrame>
      <p:sp>
        <p:nvSpPr>
          <p:cNvPr id="14" name="TextBox 13">
            <a:extLst>
              <a:ext uri="{FF2B5EF4-FFF2-40B4-BE49-F238E27FC236}">
                <a16:creationId xmlns:a16="http://schemas.microsoft.com/office/drawing/2014/main" id="{F1D14730-4F70-4ECC-BAE2-595630CA6939}"/>
              </a:ext>
            </a:extLst>
          </p:cNvPr>
          <p:cNvSpPr txBox="1"/>
          <p:nvPr/>
        </p:nvSpPr>
        <p:spPr>
          <a:xfrm>
            <a:off x="686415" y="2392509"/>
            <a:ext cx="10859040" cy="404268"/>
          </a:xfrm>
          <a:prstGeom prst="rect">
            <a:avLst/>
          </a:prstGeom>
          <a:noFill/>
        </p:spPr>
        <p:txBody>
          <a:bodyPr wrap="square" lIns="0" tIns="34598" rIns="0" bIns="0" rtlCol="0">
            <a:spAutoFit/>
          </a:bodyPr>
          <a:lstStyle/>
          <a:p>
            <a:pPr marL="270290" indent="-270290" defTabSz="864927">
              <a:spcBef>
                <a:spcPts val="1135"/>
              </a:spcBef>
              <a:buClr>
                <a:srgbClr val="FFE600"/>
              </a:buClr>
              <a:buSzPct val="70000"/>
              <a:buFont typeface="Arial" panose="020B0604020202020204" pitchFamily="34" charset="0"/>
              <a:buChar char="►"/>
            </a:pPr>
            <a:r>
              <a:rPr lang="en-IN" sz="1200" dirty="0">
                <a:solidFill>
                  <a:srgbClr val="2E2E38"/>
                </a:solidFill>
                <a:latin typeface="Arial" panose="020B0604020202020204" pitchFamily="34" charset="0"/>
                <a:cs typeface="Arial" panose="020B0604020202020204" pitchFamily="34" charset="0"/>
              </a:rPr>
              <a:t>The categorization of Micro Small and Medium Enterprises (MSMEs) was based on </a:t>
            </a:r>
            <a:r>
              <a:rPr lang="en-IN" sz="1200" b="1" u="sng" dirty="0">
                <a:solidFill>
                  <a:srgbClr val="2E2E38"/>
                </a:solidFill>
                <a:latin typeface="Arial" panose="020B0604020202020204" pitchFamily="34" charset="0"/>
                <a:cs typeface="Arial" panose="020B0604020202020204" pitchFamily="34" charset="0"/>
              </a:rPr>
              <a:t>investment</a:t>
            </a:r>
            <a:r>
              <a:rPr lang="en-IN" sz="1200" dirty="0">
                <a:solidFill>
                  <a:srgbClr val="2E2E38"/>
                </a:solidFill>
                <a:latin typeface="Arial" panose="020B0604020202020204" pitchFamily="34" charset="0"/>
                <a:cs typeface="Arial" panose="020B0604020202020204" pitchFamily="34" charset="0"/>
              </a:rPr>
              <a:t> in plant and machinery (for manufacturing) and equipment (for service enterprises), same is tabulated as under:</a:t>
            </a:r>
          </a:p>
        </p:txBody>
      </p:sp>
      <p:grpSp>
        <p:nvGrpSpPr>
          <p:cNvPr id="3" name="Group 2">
            <a:extLst>
              <a:ext uri="{FF2B5EF4-FFF2-40B4-BE49-F238E27FC236}">
                <a16:creationId xmlns:a16="http://schemas.microsoft.com/office/drawing/2014/main" id="{A9EF20DC-3781-45AF-BF6E-42EB0BB07270}"/>
              </a:ext>
            </a:extLst>
          </p:cNvPr>
          <p:cNvGrpSpPr/>
          <p:nvPr/>
        </p:nvGrpSpPr>
        <p:grpSpPr>
          <a:xfrm>
            <a:off x="1181494" y="1616246"/>
            <a:ext cx="10086870" cy="629654"/>
            <a:chOff x="739139" y="1512638"/>
            <a:chExt cx="7985761" cy="713875"/>
          </a:xfrm>
        </p:grpSpPr>
        <p:pic>
          <p:nvPicPr>
            <p:cNvPr id="15" name="Graphic 14">
              <a:extLst>
                <a:ext uri="{FF2B5EF4-FFF2-40B4-BE49-F238E27FC236}">
                  <a16:creationId xmlns:a16="http://schemas.microsoft.com/office/drawing/2014/main" id="{DDB76720-2EE4-4FD3-9100-6DF502D515B2}"/>
                </a:ext>
              </a:extLst>
            </p:cNvPr>
            <p:cNvPicPr>
              <a:picLocks noChangeAspect="1"/>
            </p:cNvPicPr>
            <p:nvPr/>
          </p:nvPicPr>
          <p:blipFill rotWithShape="1">
            <a:blip r:embed="rId3">
              <a:extLst>
                <a:ext uri="{96DAC541-7B7A-43D3-8B79-37D633B846F1}">
                  <asvg:svgBlip xmlns:asvg="http://schemas.microsoft.com/office/drawing/2016/SVG/main" r:embed="rId4"/>
                </a:ext>
              </a:extLst>
            </a:blip>
            <a:srcRect l="14939"/>
            <a:stretch/>
          </p:blipFill>
          <p:spPr>
            <a:xfrm>
              <a:off x="739139" y="1512638"/>
              <a:ext cx="1909085" cy="683264"/>
            </a:xfrm>
            <a:prstGeom prst="rect">
              <a:avLst/>
            </a:prstGeom>
          </p:spPr>
        </p:pic>
        <p:sp>
          <p:nvSpPr>
            <p:cNvPr id="9" name="TextBox 8">
              <a:extLst>
                <a:ext uri="{FF2B5EF4-FFF2-40B4-BE49-F238E27FC236}">
                  <a16:creationId xmlns:a16="http://schemas.microsoft.com/office/drawing/2014/main" id="{88706394-8C36-4693-AA3A-FE7194EC750B}"/>
                </a:ext>
              </a:extLst>
            </p:cNvPr>
            <p:cNvSpPr txBox="1"/>
            <p:nvPr/>
          </p:nvSpPr>
          <p:spPr>
            <a:xfrm>
              <a:off x="2769150" y="1558804"/>
              <a:ext cx="2308860" cy="667709"/>
            </a:xfrm>
            <a:prstGeom prst="rect">
              <a:avLst/>
            </a:prstGeom>
            <a:noFill/>
          </p:spPr>
          <p:txBody>
            <a:bodyPr wrap="square" lIns="0" tIns="34598" rIns="0" bIns="0" rtlCol="0">
              <a:spAutoFit/>
            </a:bodyPr>
            <a:lstStyle/>
            <a:p>
              <a:pPr marL="0" lvl="1" defTabSz="864927">
                <a:spcBef>
                  <a:spcPts val="1135"/>
                </a:spcBef>
                <a:buClr>
                  <a:srgbClr val="FFE600"/>
                </a:buClr>
                <a:buSzPct val="70000"/>
              </a:pPr>
              <a:r>
                <a:rPr lang="en-IN" sz="1200" dirty="0">
                  <a:solidFill>
                    <a:srgbClr val="2E2E38"/>
                  </a:solidFill>
                  <a:latin typeface="Arial" panose="020B0604020202020204" pitchFamily="34" charset="0"/>
                  <a:cs typeface="Arial" panose="020B0604020202020204" pitchFamily="34" charset="0"/>
                </a:rPr>
                <a:t>Enterprises engaged in the manufacture or production of goods pertaining to any industry</a:t>
              </a:r>
            </a:p>
          </p:txBody>
        </p:sp>
        <p:sp>
          <p:nvSpPr>
            <p:cNvPr id="11" name="TextBox 10">
              <a:extLst>
                <a:ext uri="{FF2B5EF4-FFF2-40B4-BE49-F238E27FC236}">
                  <a16:creationId xmlns:a16="http://schemas.microsoft.com/office/drawing/2014/main" id="{EBD12829-9861-4DEC-8090-37A49BE6BDB7}"/>
                </a:ext>
              </a:extLst>
            </p:cNvPr>
            <p:cNvSpPr txBox="1"/>
            <p:nvPr/>
          </p:nvSpPr>
          <p:spPr>
            <a:xfrm>
              <a:off x="860065" y="1600041"/>
              <a:ext cx="1311636" cy="458342"/>
            </a:xfrm>
            <a:prstGeom prst="rect">
              <a:avLst/>
            </a:prstGeom>
            <a:noFill/>
          </p:spPr>
          <p:txBody>
            <a:bodyPr wrap="square" lIns="0" tIns="34598" rIns="0" bIns="0" rtlCol="0">
              <a:spAutoFit/>
            </a:bodyPr>
            <a:lstStyle/>
            <a:p>
              <a:pPr marL="0" lvl="1" defTabSz="864927">
                <a:buClr>
                  <a:srgbClr val="FFE600"/>
                </a:buClr>
                <a:buSzPct val="70000"/>
              </a:pPr>
              <a:r>
                <a:rPr lang="en-IN" sz="1200" b="1" dirty="0">
                  <a:solidFill>
                    <a:srgbClr val="FFFFFF"/>
                  </a:solidFill>
                  <a:latin typeface="Arial" panose="020B0604020202020204" pitchFamily="34" charset="0"/>
                  <a:cs typeface="Arial" panose="020B0604020202020204" pitchFamily="34" charset="0"/>
                </a:rPr>
                <a:t>Manufacturing Enterprises</a:t>
              </a:r>
              <a:endParaRPr lang="en-IN" sz="1200" dirty="0">
                <a:solidFill>
                  <a:srgbClr val="FFFFFF"/>
                </a:solidFill>
                <a:latin typeface="Arial" panose="020B0604020202020204" pitchFamily="34" charset="0"/>
                <a:cs typeface="Arial" panose="020B0604020202020204" pitchFamily="34" charset="0"/>
              </a:endParaRPr>
            </a:p>
          </p:txBody>
        </p:sp>
        <p:pic>
          <p:nvPicPr>
            <p:cNvPr id="16" name="Graphic 15">
              <a:extLst>
                <a:ext uri="{FF2B5EF4-FFF2-40B4-BE49-F238E27FC236}">
                  <a16:creationId xmlns:a16="http://schemas.microsoft.com/office/drawing/2014/main" id="{2D25C27D-9618-4881-8EF2-6DD5574C7041}"/>
                </a:ext>
              </a:extLst>
            </p:cNvPr>
            <p:cNvPicPr>
              <a:picLocks noChangeAspect="1"/>
            </p:cNvPicPr>
            <p:nvPr/>
          </p:nvPicPr>
          <p:blipFill rotWithShape="1">
            <a:blip r:embed="rId3">
              <a:extLst>
                <a:ext uri="{96DAC541-7B7A-43D3-8B79-37D633B846F1}">
                  <asvg:svgBlip xmlns:asvg="http://schemas.microsoft.com/office/drawing/2016/SVG/main" r:embed="rId4"/>
                </a:ext>
              </a:extLst>
            </a:blip>
            <a:srcRect l="14939"/>
            <a:stretch/>
          </p:blipFill>
          <p:spPr>
            <a:xfrm>
              <a:off x="5105399" y="1512638"/>
              <a:ext cx="1909085" cy="683264"/>
            </a:xfrm>
            <a:prstGeom prst="rect">
              <a:avLst/>
            </a:prstGeom>
          </p:spPr>
        </p:pic>
        <p:sp>
          <p:nvSpPr>
            <p:cNvPr id="17" name="TextBox 16">
              <a:extLst>
                <a:ext uri="{FF2B5EF4-FFF2-40B4-BE49-F238E27FC236}">
                  <a16:creationId xmlns:a16="http://schemas.microsoft.com/office/drawing/2014/main" id="{F9E1C0A0-DAB3-439E-99A7-29A7B8E4244F}"/>
                </a:ext>
              </a:extLst>
            </p:cNvPr>
            <p:cNvSpPr txBox="1"/>
            <p:nvPr/>
          </p:nvSpPr>
          <p:spPr>
            <a:xfrm>
              <a:off x="7135410" y="1558803"/>
              <a:ext cx="1589490" cy="667708"/>
            </a:xfrm>
            <a:prstGeom prst="rect">
              <a:avLst/>
            </a:prstGeom>
            <a:noFill/>
          </p:spPr>
          <p:txBody>
            <a:bodyPr wrap="square" lIns="0" tIns="34598" rIns="0" bIns="0" rtlCol="0">
              <a:spAutoFit/>
            </a:bodyPr>
            <a:lstStyle/>
            <a:p>
              <a:pPr marL="0" lvl="1" defTabSz="864927">
                <a:spcBef>
                  <a:spcPts val="1135"/>
                </a:spcBef>
                <a:buClr>
                  <a:srgbClr val="FFE600"/>
                </a:buClr>
                <a:buSzPct val="70000"/>
              </a:pPr>
              <a:r>
                <a:rPr lang="en-IN" sz="1200" dirty="0">
                  <a:solidFill>
                    <a:srgbClr val="2E2E38"/>
                  </a:solidFill>
                  <a:latin typeface="Arial" panose="020B0604020202020204" pitchFamily="34" charset="0"/>
                  <a:cs typeface="Arial" panose="020B0604020202020204" pitchFamily="34" charset="0"/>
                </a:rPr>
                <a:t>Enterprises engaged in providing or rendering of services</a:t>
              </a:r>
            </a:p>
          </p:txBody>
        </p:sp>
        <p:sp>
          <p:nvSpPr>
            <p:cNvPr id="18" name="TextBox 17">
              <a:extLst>
                <a:ext uri="{FF2B5EF4-FFF2-40B4-BE49-F238E27FC236}">
                  <a16:creationId xmlns:a16="http://schemas.microsoft.com/office/drawing/2014/main" id="{FE563E2C-CBF2-4200-8962-FB87B96FBD23}"/>
                </a:ext>
              </a:extLst>
            </p:cNvPr>
            <p:cNvSpPr txBox="1"/>
            <p:nvPr/>
          </p:nvSpPr>
          <p:spPr>
            <a:xfrm>
              <a:off x="5226325" y="1600041"/>
              <a:ext cx="1311636" cy="458342"/>
            </a:xfrm>
            <a:prstGeom prst="rect">
              <a:avLst/>
            </a:prstGeom>
            <a:noFill/>
          </p:spPr>
          <p:txBody>
            <a:bodyPr wrap="square" lIns="0" tIns="34598" rIns="0" bIns="0" rtlCol="0">
              <a:spAutoFit/>
            </a:bodyPr>
            <a:lstStyle/>
            <a:p>
              <a:pPr marL="0" lvl="1" defTabSz="864927">
                <a:buClr>
                  <a:srgbClr val="FFE600"/>
                </a:buClr>
                <a:buSzPct val="70000"/>
              </a:pPr>
              <a:r>
                <a:rPr lang="en-IN" sz="1200" b="1" dirty="0">
                  <a:solidFill>
                    <a:srgbClr val="FFFFFF"/>
                  </a:solidFill>
                  <a:latin typeface="Arial" panose="020B0604020202020204" pitchFamily="34" charset="0"/>
                  <a:cs typeface="Arial" panose="020B0604020202020204" pitchFamily="34" charset="0"/>
                </a:rPr>
                <a:t>Services Enterprises </a:t>
              </a:r>
            </a:p>
          </p:txBody>
        </p:sp>
      </p:grpSp>
      <p:sp>
        <p:nvSpPr>
          <p:cNvPr id="12" name="TextBox 11">
            <a:extLst>
              <a:ext uri="{FF2B5EF4-FFF2-40B4-BE49-F238E27FC236}">
                <a16:creationId xmlns:a16="http://schemas.microsoft.com/office/drawing/2014/main" id="{6D3FCA2C-01EF-4308-A66D-ECED57274BCE}"/>
              </a:ext>
            </a:extLst>
          </p:cNvPr>
          <p:cNvSpPr txBox="1"/>
          <p:nvPr/>
        </p:nvSpPr>
        <p:spPr>
          <a:xfrm>
            <a:off x="686415" y="4107978"/>
            <a:ext cx="10674312" cy="404268"/>
          </a:xfrm>
          <a:prstGeom prst="rect">
            <a:avLst/>
          </a:prstGeom>
          <a:noFill/>
        </p:spPr>
        <p:txBody>
          <a:bodyPr wrap="square" lIns="0" tIns="34598" rIns="0" bIns="0" rtlCol="0">
            <a:spAutoFit/>
          </a:bodyPr>
          <a:lstStyle/>
          <a:p>
            <a:pPr marL="270290" indent="-270290" defTabSz="864927">
              <a:spcBef>
                <a:spcPts val="1135"/>
              </a:spcBef>
              <a:buClr>
                <a:srgbClr val="FFE600"/>
              </a:buClr>
              <a:buSzPct val="70000"/>
              <a:buFont typeface="Arial" panose="020B0604020202020204" pitchFamily="34" charset="0"/>
              <a:buChar char="►"/>
            </a:pPr>
            <a:r>
              <a:rPr lang="en-IN" sz="1200" b="1" dirty="0">
                <a:solidFill>
                  <a:srgbClr val="2E2E38"/>
                </a:solidFill>
                <a:latin typeface="Arial" panose="020B0604020202020204" pitchFamily="34" charset="0"/>
                <a:cs typeface="Arial" panose="020B0604020202020204" pitchFamily="34" charset="0"/>
              </a:rPr>
              <a:t>Amongst the various announcements made by the Finance Minister, provisions related to categorization of MSMEs revised (w.e.f. 1 July 2020) and notified on 26 June 2020 to be based on Investment and Annual Turnover, same is as under:</a:t>
            </a:r>
          </a:p>
        </p:txBody>
      </p:sp>
      <p:graphicFrame>
        <p:nvGraphicFramePr>
          <p:cNvPr id="13" name="Table 12">
            <a:extLst>
              <a:ext uri="{FF2B5EF4-FFF2-40B4-BE49-F238E27FC236}">
                <a16:creationId xmlns:a16="http://schemas.microsoft.com/office/drawing/2014/main" id="{BE72A74A-BFFE-40D1-AF44-18AA19685A4B}"/>
              </a:ext>
            </a:extLst>
          </p:cNvPr>
          <p:cNvGraphicFramePr>
            <a:graphicFrameLocks noGrp="1"/>
          </p:cNvGraphicFramePr>
          <p:nvPr>
            <p:extLst>
              <p:ext uri="{D42A27DB-BD31-4B8C-83A1-F6EECF244321}">
                <p14:modId xmlns:p14="http://schemas.microsoft.com/office/powerpoint/2010/main" val="3047608009"/>
              </p:ext>
            </p:extLst>
          </p:nvPr>
        </p:nvGraphicFramePr>
        <p:xfrm>
          <a:off x="1065563" y="4712922"/>
          <a:ext cx="10295165" cy="1161606"/>
        </p:xfrm>
        <a:graphic>
          <a:graphicData uri="http://schemas.openxmlformats.org/drawingml/2006/table">
            <a:tbl>
              <a:tblPr firstRow="1" bandRow="1">
                <a:tableStyleId>{5C22544A-7EE6-4342-B048-85BDC9FD1C3A}</a:tableStyleId>
              </a:tblPr>
              <a:tblGrid>
                <a:gridCol w="2107176">
                  <a:extLst>
                    <a:ext uri="{9D8B030D-6E8A-4147-A177-3AD203B41FA5}">
                      <a16:colId xmlns:a16="http://schemas.microsoft.com/office/drawing/2014/main" val="293623402"/>
                    </a:ext>
                  </a:extLst>
                </a:gridCol>
                <a:gridCol w="2010890">
                  <a:extLst>
                    <a:ext uri="{9D8B030D-6E8A-4147-A177-3AD203B41FA5}">
                      <a16:colId xmlns:a16="http://schemas.microsoft.com/office/drawing/2014/main" val="1211925217"/>
                    </a:ext>
                  </a:extLst>
                </a:gridCol>
                <a:gridCol w="2010890">
                  <a:extLst>
                    <a:ext uri="{9D8B030D-6E8A-4147-A177-3AD203B41FA5}">
                      <a16:colId xmlns:a16="http://schemas.microsoft.com/office/drawing/2014/main" val="2326792223"/>
                    </a:ext>
                  </a:extLst>
                </a:gridCol>
                <a:gridCol w="2155318">
                  <a:extLst>
                    <a:ext uri="{9D8B030D-6E8A-4147-A177-3AD203B41FA5}">
                      <a16:colId xmlns:a16="http://schemas.microsoft.com/office/drawing/2014/main" val="544038690"/>
                    </a:ext>
                  </a:extLst>
                </a:gridCol>
                <a:gridCol w="2010891">
                  <a:extLst>
                    <a:ext uri="{9D8B030D-6E8A-4147-A177-3AD203B41FA5}">
                      <a16:colId xmlns:a16="http://schemas.microsoft.com/office/drawing/2014/main" val="594646754"/>
                    </a:ext>
                  </a:extLst>
                </a:gridCol>
              </a:tblGrid>
              <a:tr h="386687">
                <a:tc>
                  <a:txBody>
                    <a:bodyPr/>
                    <a:lstStyle/>
                    <a:p>
                      <a:pPr algn="ctr"/>
                      <a:r>
                        <a:rPr lang="en-IN" sz="1200" dirty="0">
                          <a:solidFill>
                            <a:schemeClr val="bg2"/>
                          </a:solidFill>
                          <a:latin typeface="Arial" panose="020B0604020202020204" pitchFamily="34" charset="0"/>
                          <a:cs typeface="Arial" panose="020B0604020202020204" pitchFamily="34" charset="0"/>
                        </a:rPr>
                        <a:t>Classifications</a:t>
                      </a:r>
                    </a:p>
                  </a:txBody>
                  <a:tcPr marL="86497" marR="86497" marT="102161" marB="102161">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IN" sz="1200" dirty="0">
                          <a:solidFill>
                            <a:schemeClr val="bg2"/>
                          </a:solidFill>
                          <a:latin typeface="Arial" panose="020B0604020202020204" pitchFamily="34" charset="0"/>
                          <a:cs typeface="Arial" panose="020B0604020202020204" pitchFamily="34" charset="0"/>
                        </a:rPr>
                        <a:t>Criteria</a:t>
                      </a:r>
                    </a:p>
                  </a:txBody>
                  <a:tcPr marL="86497" marR="86497" marT="102161" marB="102161">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IN" sz="1200" dirty="0">
                          <a:solidFill>
                            <a:schemeClr val="bg2"/>
                          </a:solidFill>
                          <a:latin typeface="Arial" panose="020B0604020202020204" pitchFamily="34" charset="0"/>
                          <a:cs typeface="Arial" panose="020B0604020202020204" pitchFamily="34" charset="0"/>
                        </a:rPr>
                        <a:t>Micro</a:t>
                      </a:r>
                    </a:p>
                  </a:txBody>
                  <a:tcPr marL="86497" marR="86497" marT="102161" marB="102161">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IN" sz="1200" dirty="0">
                          <a:solidFill>
                            <a:schemeClr val="bg2"/>
                          </a:solidFill>
                          <a:latin typeface="Arial" panose="020B0604020202020204" pitchFamily="34" charset="0"/>
                          <a:cs typeface="Arial" panose="020B0604020202020204" pitchFamily="34" charset="0"/>
                        </a:rPr>
                        <a:t>Small</a:t>
                      </a:r>
                    </a:p>
                  </a:txBody>
                  <a:tcPr marL="86497" marR="86497" marT="102161" marB="102161">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IN" sz="1200" dirty="0">
                          <a:solidFill>
                            <a:schemeClr val="bg2"/>
                          </a:solidFill>
                          <a:latin typeface="Arial" panose="020B0604020202020204" pitchFamily="34" charset="0"/>
                          <a:cs typeface="Arial" panose="020B0604020202020204" pitchFamily="34" charset="0"/>
                        </a:rPr>
                        <a:t>Medium</a:t>
                      </a:r>
                    </a:p>
                  </a:txBody>
                  <a:tcPr marL="86497" marR="86497" marT="102161" marB="102161">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2100260829"/>
                  </a:ext>
                </a:extLst>
              </a:tr>
              <a:tr h="386687">
                <a:tc rowSpan="2">
                  <a:txBody>
                    <a:bodyPr/>
                    <a:lstStyle/>
                    <a:p>
                      <a:pPr algn="l"/>
                      <a:r>
                        <a:rPr lang="en-IN" sz="1200" b="0" dirty="0">
                          <a:solidFill>
                            <a:schemeClr val="bg1"/>
                          </a:solidFill>
                          <a:latin typeface="Arial" panose="020B0604020202020204" pitchFamily="34" charset="0"/>
                          <a:cs typeface="Arial" panose="020B0604020202020204" pitchFamily="34" charset="0"/>
                        </a:rPr>
                        <a:t>Manufacturing &amp; Service Enterprises</a:t>
                      </a:r>
                    </a:p>
                  </a:txBody>
                  <a:tcPr marL="86497" marR="86497" marT="102161" marB="102161">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l"/>
                      <a:r>
                        <a:rPr lang="en-IN" sz="1200" b="0" dirty="0">
                          <a:solidFill>
                            <a:schemeClr val="bg1"/>
                          </a:solidFill>
                          <a:latin typeface="Arial" panose="020B0604020202020204" pitchFamily="34" charset="0"/>
                          <a:cs typeface="Arial" panose="020B0604020202020204" pitchFamily="34" charset="0"/>
                        </a:rPr>
                        <a:t>Investment</a:t>
                      </a:r>
                    </a:p>
                  </a:txBody>
                  <a:tcPr marL="86497" marR="86497" marT="102161" marB="102161">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r"/>
                      <a:r>
                        <a:rPr lang="en-IN" sz="1200" u="sng" dirty="0">
                          <a:solidFill>
                            <a:schemeClr val="bg1"/>
                          </a:solidFill>
                          <a:latin typeface="Arial" panose="020B0604020202020204" pitchFamily="34" charset="0"/>
                          <a:cs typeface="Arial" panose="020B0604020202020204" pitchFamily="34" charset="0"/>
                        </a:rPr>
                        <a:t>&lt;</a:t>
                      </a:r>
                      <a:r>
                        <a:rPr lang="en-IN" sz="1200" dirty="0">
                          <a:solidFill>
                            <a:schemeClr val="bg1"/>
                          </a:solidFill>
                          <a:latin typeface="Arial" panose="020B0604020202020204" pitchFamily="34" charset="0"/>
                          <a:cs typeface="Arial" panose="020B0604020202020204" pitchFamily="34" charset="0"/>
                        </a:rPr>
                        <a:t> INR 1 crore </a:t>
                      </a:r>
                    </a:p>
                  </a:txBody>
                  <a:tcPr marL="86497" marR="86497" marT="102161" marB="102161">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r"/>
                      <a:r>
                        <a:rPr lang="en-IN" sz="1200" u="sng" dirty="0">
                          <a:solidFill>
                            <a:schemeClr val="bg1"/>
                          </a:solidFill>
                          <a:latin typeface="Arial" panose="020B0604020202020204" pitchFamily="34" charset="0"/>
                          <a:cs typeface="Arial" panose="020B0604020202020204" pitchFamily="34" charset="0"/>
                        </a:rPr>
                        <a:t>&lt; </a:t>
                      </a:r>
                      <a:r>
                        <a:rPr lang="en-IN" sz="1200" dirty="0">
                          <a:solidFill>
                            <a:schemeClr val="bg1"/>
                          </a:solidFill>
                          <a:latin typeface="Arial" panose="020B0604020202020204" pitchFamily="34" charset="0"/>
                          <a:cs typeface="Arial" panose="020B0604020202020204" pitchFamily="34" charset="0"/>
                        </a:rPr>
                        <a:t>INR 10 crore </a:t>
                      </a:r>
                    </a:p>
                  </a:txBody>
                  <a:tcPr marL="86497" marR="86497" marT="102161" marB="102161">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r"/>
                      <a:r>
                        <a:rPr lang="en-IN" sz="1200" u="sng" dirty="0">
                          <a:solidFill>
                            <a:schemeClr val="bg1"/>
                          </a:solidFill>
                          <a:latin typeface="Arial" panose="020B0604020202020204" pitchFamily="34" charset="0"/>
                          <a:cs typeface="Arial" panose="020B0604020202020204" pitchFamily="34" charset="0"/>
                        </a:rPr>
                        <a:t>&lt;</a:t>
                      </a:r>
                      <a:r>
                        <a:rPr lang="en-IN" sz="1200" dirty="0">
                          <a:solidFill>
                            <a:schemeClr val="bg1"/>
                          </a:solidFill>
                          <a:latin typeface="Arial" panose="020B0604020202020204" pitchFamily="34" charset="0"/>
                          <a:cs typeface="Arial" panose="020B0604020202020204" pitchFamily="34" charset="0"/>
                        </a:rPr>
                        <a:t> INR 50 crore </a:t>
                      </a:r>
                    </a:p>
                  </a:txBody>
                  <a:tcPr marL="86497" marR="86497" marT="102161" marB="102161">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1854084339"/>
                  </a:ext>
                </a:extLst>
              </a:tr>
              <a:tr h="386687">
                <a:tc vMerge="1">
                  <a:txBody>
                    <a:bodyPr/>
                    <a:lstStyle/>
                    <a:p>
                      <a:endParaRPr lang="en-IN" sz="1500" b="1" dirty="0">
                        <a:solidFill>
                          <a:schemeClr val="bg1"/>
                        </a:solidFill>
                      </a:endParaRPr>
                    </a:p>
                  </a:txBody>
                  <a:tcPr>
                    <a:solidFill>
                      <a:schemeClr val="tx1">
                        <a:lumMod val="85000"/>
                      </a:schemeClr>
                    </a:solidFill>
                  </a:tcPr>
                </a:tc>
                <a:tc>
                  <a:txBody>
                    <a:bodyPr/>
                    <a:lstStyle/>
                    <a:p>
                      <a:pPr algn="l"/>
                      <a:r>
                        <a:rPr lang="en-IN" sz="1200" b="0" dirty="0">
                          <a:solidFill>
                            <a:schemeClr val="bg1"/>
                          </a:solidFill>
                          <a:latin typeface="Arial" panose="020B0604020202020204" pitchFamily="34" charset="0"/>
                          <a:cs typeface="Arial" panose="020B0604020202020204" pitchFamily="34" charset="0"/>
                        </a:rPr>
                        <a:t>Annual Turnover*</a:t>
                      </a:r>
                    </a:p>
                  </a:txBody>
                  <a:tcPr marL="86497" marR="86497" marT="102161" marB="102161">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r"/>
                      <a:r>
                        <a:rPr lang="en-IN" sz="1200" u="sng" dirty="0">
                          <a:solidFill>
                            <a:schemeClr val="bg1"/>
                          </a:solidFill>
                          <a:latin typeface="Arial" panose="020B0604020202020204" pitchFamily="34" charset="0"/>
                          <a:cs typeface="Arial" panose="020B0604020202020204" pitchFamily="34" charset="0"/>
                        </a:rPr>
                        <a:t>&lt;</a:t>
                      </a:r>
                      <a:r>
                        <a:rPr lang="en-IN" sz="1200" dirty="0">
                          <a:solidFill>
                            <a:schemeClr val="bg1"/>
                          </a:solidFill>
                          <a:latin typeface="Arial" panose="020B0604020202020204" pitchFamily="34" charset="0"/>
                          <a:cs typeface="Arial" panose="020B0604020202020204" pitchFamily="34" charset="0"/>
                        </a:rPr>
                        <a:t> INR 5 crore </a:t>
                      </a:r>
                    </a:p>
                  </a:txBody>
                  <a:tcPr marL="86497" marR="86497" marT="102161" marB="102161">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r"/>
                      <a:r>
                        <a:rPr lang="en-IN" sz="1200" u="sng" dirty="0">
                          <a:solidFill>
                            <a:schemeClr val="bg1"/>
                          </a:solidFill>
                          <a:latin typeface="Arial" panose="020B0604020202020204" pitchFamily="34" charset="0"/>
                          <a:cs typeface="Arial" panose="020B0604020202020204" pitchFamily="34" charset="0"/>
                        </a:rPr>
                        <a:t>&lt;</a:t>
                      </a:r>
                      <a:r>
                        <a:rPr lang="en-IN" sz="1200" dirty="0">
                          <a:solidFill>
                            <a:schemeClr val="bg1"/>
                          </a:solidFill>
                          <a:latin typeface="Arial" panose="020B0604020202020204" pitchFamily="34" charset="0"/>
                          <a:cs typeface="Arial" panose="020B0604020202020204" pitchFamily="34" charset="0"/>
                        </a:rPr>
                        <a:t> INR 50 crore </a:t>
                      </a:r>
                    </a:p>
                  </a:txBody>
                  <a:tcPr marL="86497" marR="86497" marT="102161" marB="102161">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r"/>
                      <a:r>
                        <a:rPr lang="en-IN" sz="1200" u="sng" dirty="0">
                          <a:solidFill>
                            <a:schemeClr val="bg1"/>
                          </a:solidFill>
                          <a:latin typeface="Arial" panose="020B0604020202020204" pitchFamily="34" charset="0"/>
                          <a:cs typeface="Arial" panose="020B0604020202020204" pitchFamily="34" charset="0"/>
                        </a:rPr>
                        <a:t>&lt;</a:t>
                      </a:r>
                      <a:r>
                        <a:rPr lang="en-IN" sz="1200" dirty="0">
                          <a:solidFill>
                            <a:schemeClr val="bg1"/>
                          </a:solidFill>
                          <a:latin typeface="Arial" panose="020B0604020202020204" pitchFamily="34" charset="0"/>
                          <a:cs typeface="Arial" panose="020B0604020202020204" pitchFamily="34" charset="0"/>
                        </a:rPr>
                        <a:t> INR 250 crore </a:t>
                      </a:r>
                    </a:p>
                  </a:txBody>
                  <a:tcPr marL="86497" marR="86497" marT="102161" marB="102161">
                    <a:lnL w="12700" cap="flat" cmpd="sng" algn="ctr">
                      <a:solidFill>
                        <a:schemeClr val="bg1">
                          <a:lumMod val="20000"/>
                          <a:lumOff val="80000"/>
                        </a:schemeClr>
                      </a:solidFill>
                      <a:prstDash val="solid"/>
                      <a:round/>
                      <a:headEnd type="none" w="med" len="med"/>
                      <a:tailEnd type="none" w="med" len="med"/>
                    </a:lnL>
                    <a:lnR w="12700" cap="flat" cmpd="sng" algn="ctr">
                      <a:solidFill>
                        <a:schemeClr val="bg1">
                          <a:lumMod val="20000"/>
                          <a:lumOff val="80000"/>
                        </a:schemeClr>
                      </a:solidFill>
                      <a:prstDash val="solid"/>
                      <a:round/>
                      <a:headEnd type="none" w="med" len="med"/>
                      <a:tailEnd type="none" w="med" len="med"/>
                    </a:lnR>
                    <a:lnT w="12700" cap="flat" cmpd="sng" algn="ctr">
                      <a:solidFill>
                        <a:schemeClr val="bg1">
                          <a:lumMod val="20000"/>
                          <a:lumOff val="80000"/>
                        </a:schemeClr>
                      </a:solidFill>
                      <a:prstDash val="solid"/>
                      <a:round/>
                      <a:headEnd type="none" w="med" len="med"/>
                      <a:tailEnd type="none" w="med" len="med"/>
                    </a:lnT>
                    <a:lnB w="12700" cap="flat" cmpd="sng" algn="ctr">
                      <a:solidFill>
                        <a:schemeClr val="bg1">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4109050727"/>
                  </a:ext>
                </a:extLst>
              </a:tr>
            </a:tbl>
          </a:graphicData>
        </a:graphic>
      </p:graphicFrame>
      <p:sp>
        <p:nvSpPr>
          <p:cNvPr id="19" name="Rectangle 18">
            <a:extLst>
              <a:ext uri="{FF2B5EF4-FFF2-40B4-BE49-F238E27FC236}">
                <a16:creationId xmlns:a16="http://schemas.microsoft.com/office/drawing/2014/main" id="{1A0CF531-26D1-4925-A941-1B6196F2C216}"/>
              </a:ext>
            </a:extLst>
          </p:cNvPr>
          <p:cNvSpPr/>
          <p:nvPr/>
        </p:nvSpPr>
        <p:spPr>
          <a:xfrm>
            <a:off x="1127803" y="5885598"/>
            <a:ext cx="7698100" cy="276999"/>
          </a:xfrm>
          <a:prstGeom prst="rect">
            <a:avLst/>
          </a:prstGeom>
        </p:spPr>
        <p:txBody>
          <a:bodyPr wrap="square">
            <a:spAutoFit/>
          </a:bodyPr>
          <a:lstStyle/>
          <a:p>
            <a:pPr defTabSz="864927"/>
            <a:r>
              <a:rPr lang="en-IN" sz="1200" dirty="0">
                <a:solidFill>
                  <a:srgbClr val="000000"/>
                </a:solidFill>
                <a:latin typeface="Arial" panose="020B0604020202020204" pitchFamily="34" charset="0"/>
                <a:cs typeface="Arial" panose="020B0604020202020204" pitchFamily="34" charset="0"/>
              </a:rPr>
              <a:t>*</a:t>
            </a:r>
            <a:r>
              <a:rPr lang="en-IN" sz="1200" i="1" dirty="0">
                <a:solidFill>
                  <a:srgbClr val="000000"/>
                </a:solidFill>
                <a:latin typeface="Arial" panose="020B0604020202020204" pitchFamily="34" charset="0"/>
                <a:cs typeface="Arial" panose="020B0604020202020204" pitchFamily="34" charset="0"/>
              </a:rPr>
              <a:t>Exports will not form part of the annual turnover</a:t>
            </a:r>
          </a:p>
        </p:txBody>
      </p:sp>
      <p:sp>
        <p:nvSpPr>
          <p:cNvPr id="21" name="Title 1">
            <a:extLst>
              <a:ext uri="{FF2B5EF4-FFF2-40B4-BE49-F238E27FC236}">
                <a16:creationId xmlns:a16="http://schemas.microsoft.com/office/drawing/2014/main" id="{8E026E70-1F28-462E-820B-2B8C962305C7}"/>
              </a:ext>
            </a:extLst>
          </p:cNvPr>
          <p:cNvSpPr txBox="1">
            <a:spLocks/>
          </p:cNvSpPr>
          <p:nvPr/>
        </p:nvSpPr>
        <p:spPr>
          <a:xfrm>
            <a:off x="591127" y="149290"/>
            <a:ext cx="9810761" cy="660824"/>
          </a:xfrm>
          <a:prstGeom prst="rect">
            <a:avLst/>
          </a:prstGeom>
        </p:spPr>
        <p:txBody>
          <a:bodyPr vert="horz" lIns="0" tIns="0" rIns="0" bIns="0" rtlCol="0" anchor="t" anchorCtr="0">
            <a:noAutofit/>
          </a:bodyPr>
          <a:lstStyle>
            <a:lvl1pPr algn="l" defTabSz="914316" rtl="0" eaLnBrk="1" latinLnBrk="0" hangingPunct="1">
              <a:lnSpc>
                <a:spcPct val="85000"/>
              </a:lnSpc>
              <a:spcBef>
                <a:spcPct val="0"/>
              </a:spcBef>
              <a:buNone/>
              <a:defRPr lang="en-GB" sz="3000" b="1" kern="1200" dirty="0">
                <a:solidFill>
                  <a:schemeClr val="bg2"/>
                </a:solidFill>
                <a:latin typeface="EYInterstate" panose="02000503020000020004" pitchFamily="2" charset="0"/>
                <a:ea typeface="+mj-ea"/>
                <a:cs typeface="Arial" pitchFamily="34" charset="0"/>
              </a:defRPr>
            </a:lvl1pPr>
          </a:lstStyle>
          <a:p>
            <a:pPr defTabSz="781466"/>
            <a:r>
              <a:rPr lang="en-IN" sz="2800" dirty="0">
                <a:solidFill>
                  <a:srgbClr val="000000"/>
                </a:solidFill>
                <a:latin typeface="Arial" panose="020B0604020202020204" pitchFamily="34" charset="0"/>
              </a:rPr>
              <a:t>About MSME</a:t>
            </a:r>
          </a:p>
          <a:p>
            <a:pPr defTabSz="781466"/>
            <a:r>
              <a:rPr lang="en-IN" sz="2000" dirty="0">
                <a:solidFill>
                  <a:srgbClr val="000000"/>
                </a:solidFill>
                <a:latin typeface="Arial" panose="020B0604020202020204" pitchFamily="34" charset="0"/>
              </a:rPr>
              <a:t>Definitions</a:t>
            </a: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Title 1">
            <a:extLst>
              <a:ext uri="{FF2B5EF4-FFF2-40B4-BE49-F238E27FC236}">
                <a16:creationId xmlns:a16="http://schemas.microsoft.com/office/drawing/2014/main" id="{8E026E70-1F28-462E-820B-2B8C962305C7}"/>
              </a:ext>
            </a:extLst>
          </p:cNvPr>
          <p:cNvSpPr txBox="1">
            <a:spLocks/>
          </p:cNvSpPr>
          <p:nvPr/>
        </p:nvSpPr>
        <p:spPr>
          <a:xfrm>
            <a:off x="2024070" y="149290"/>
            <a:ext cx="8377818" cy="660824"/>
          </a:xfrm>
          <a:prstGeom prst="rect">
            <a:avLst/>
          </a:prstGeom>
        </p:spPr>
        <p:txBody>
          <a:bodyPr vert="horz" lIns="0" tIns="0" rIns="0" bIns="0" rtlCol="0" anchor="t" anchorCtr="0">
            <a:noAutofit/>
          </a:bodyPr>
          <a:lstStyle>
            <a:lvl1pPr algn="l" defTabSz="914316" rtl="0" eaLnBrk="1" latinLnBrk="0" hangingPunct="1">
              <a:lnSpc>
                <a:spcPct val="85000"/>
              </a:lnSpc>
              <a:spcBef>
                <a:spcPct val="0"/>
              </a:spcBef>
              <a:buNone/>
              <a:defRPr lang="en-GB" sz="3000" b="1" kern="1200" dirty="0">
                <a:solidFill>
                  <a:schemeClr val="bg2"/>
                </a:solidFill>
                <a:latin typeface="EYInterstate" panose="02000503020000020004" pitchFamily="2" charset="0"/>
                <a:ea typeface="+mj-ea"/>
                <a:cs typeface="Arial" pitchFamily="34" charset="0"/>
              </a:defRPr>
            </a:lvl1pPr>
          </a:lstStyle>
          <a:p>
            <a:pPr defTabSz="781466"/>
            <a:endParaRPr lang="en-IN" sz="2000" dirty="0">
              <a:solidFill>
                <a:srgbClr val="000000"/>
              </a:solidFill>
              <a:latin typeface="Arial" panose="020B0604020202020204" pitchFamily="34" charset="0"/>
            </a:endParaRPr>
          </a:p>
        </p:txBody>
      </p:sp>
      <p:sp>
        <p:nvSpPr>
          <p:cNvPr id="5" name="Title 4">
            <a:extLst>
              <a:ext uri="{FF2B5EF4-FFF2-40B4-BE49-F238E27FC236}">
                <a16:creationId xmlns:a16="http://schemas.microsoft.com/office/drawing/2014/main" id="{75F7CF2C-CDC5-4BFB-9508-8C8121A25385}"/>
              </a:ext>
            </a:extLst>
          </p:cNvPr>
          <p:cNvSpPr>
            <a:spLocks noGrp="1"/>
          </p:cNvSpPr>
          <p:nvPr>
            <p:ph type="title"/>
          </p:nvPr>
        </p:nvSpPr>
        <p:spPr/>
        <p:txBody>
          <a:bodyPr/>
          <a:lstStyle/>
          <a:p>
            <a:pPr defTabSz="781466"/>
            <a:r>
              <a:rPr lang="en-IN" sz="3600" dirty="0">
                <a:solidFill>
                  <a:srgbClr val="000000"/>
                </a:solidFill>
                <a:latin typeface="Arial" panose="020B0604020202020204" pitchFamily="34" charset="0"/>
              </a:rPr>
              <a:t>About MSME</a:t>
            </a:r>
            <a:br>
              <a:rPr lang="en-IN" sz="3600" dirty="0">
                <a:solidFill>
                  <a:srgbClr val="000000"/>
                </a:solidFill>
                <a:latin typeface="Arial" panose="020B0604020202020204" pitchFamily="34" charset="0"/>
              </a:rPr>
            </a:br>
            <a:r>
              <a:rPr lang="en-IN" sz="2400" b="0" dirty="0">
                <a:solidFill>
                  <a:srgbClr val="000000"/>
                </a:solidFill>
                <a:latin typeface="Arial" panose="020B0604020202020204" pitchFamily="34" charset="0"/>
              </a:rPr>
              <a:t>Definitions</a:t>
            </a:r>
            <a:endParaRPr lang="en-IN" sz="2400" b="0" dirty="0"/>
          </a:p>
        </p:txBody>
      </p:sp>
      <p:sp>
        <p:nvSpPr>
          <p:cNvPr id="6" name="Content Placeholder 5">
            <a:extLst>
              <a:ext uri="{FF2B5EF4-FFF2-40B4-BE49-F238E27FC236}">
                <a16:creationId xmlns:a16="http://schemas.microsoft.com/office/drawing/2014/main" id="{1BE4CBA0-C700-44BC-9DEF-009D7B1F093F}"/>
              </a:ext>
            </a:extLst>
          </p:cNvPr>
          <p:cNvSpPr>
            <a:spLocks noGrp="1"/>
          </p:cNvSpPr>
          <p:nvPr>
            <p:ph idx="1"/>
          </p:nvPr>
        </p:nvSpPr>
        <p:spPr>
          <a:xfrm>
            <a:off x="683491" y="1147529"/>
            <a:ext cx="10909179" cy="4698977"/>
          </a:xfrm>
        </p:spPr>
        <p:txBody>
          <a:bodyPr/>
          <a:lstStyle/>
          <a:p>
            <a:pPr marL="0" indent="0">
              <a:buClrTx/>
              <a:buSzPct val="100000"/>
              <a:buNone/>
            </a:pPr>
            <a:r>
              <a:rPr lang="en-IN" sz="1600" b="1" u="sng" dirty="0">
                <a:solidFill>
                  <a:schemeClr val="tx1"/>
                </a:solidFill>
              </a:rPr>
              <a:t>Plant &amp; Machinery:</a:t>
            </a:r>
          </a:p>
          <a:p>
            <a:pPr marL="342900" indent="-342900">
              <a:buClrTx/>
              <a:buFont typeface="+mj-lt"/>
              <a:buAutoNum type="arabicPeriod"/>
            </a:pPr>
            <a:endParaRPr lang="en-IN" sz="1600" dirty="0">
              <a:solidFill>
                <a:schemeClr val="tx1"/>
              </a:solidFill>
            </a:endParaRPr>
          </a:p>
          <a:p>
            <a:pPr marL="342900" indent="-342900">
              <a:buClrTx/>
              <a:buSzPct val="100000"/>
              <a:buFont typeface="+mj-lt"/>
              <a:buAutoNum type="arabicPeriod"/>
            </a:pPr>
            <a:r>
              <a:rPr lang="en-IN" sz="1600" dirty="0">
                <a:solidFill>
                  <a:schemeClr val="tx1"/>
                </a:solidFill>
              </a:rPr>
              <a:t>The new notification states that Investment in plant and machinery or equipment will be determined from previously filed Income Tax Return (ITR) under the Income Tax Act, 1961</a:t>
            </a:r>
          </a:p>
          <a:p>
            <a:pPr lvl="1">
              <a:buClrTx/>
            </a:pPr>
            <a:r>
              <a:rPr lang="en-IN" sz="1600" dirty="0">
                <a:solidFill>
                  <a:schemeClr val="tx1"/>
                </a:solidFill>
              </a:rPr>
              <a:t>In case of new enterprise where no ITR is available, value of investment shall be taken based on self-declaration basis until the end of the financial year in which ITR is filed. </a:t>
            </a:r>
          </a:p>
          <a:p>
            <a:pPr marL="363538" lvl="1" indent="-363538">
              <a:buClrTx/>
              <a:buSzPct val="100000"/>
              <a:buAutoNum type="arabicPeriod" startAt="2"/>
            </a:pPr>
            <a:r>
              <a:rPr lang="en-IN" sz="1600" dirty="0">
                <a:solidFill>
                  <a:schemeClr val="tx1"/>
                </a:solidFill>
              </a:rPr>
              <a:t>Value of Plant and machinery or equipment of the enterprise shall be determined as per Income Tax Rules, 1962 and shall include all tangible assets (other than land and  building, furniture and fittings)</a:t>
            </a:r>
          </a:p>
          <a:p>
            <a:pPr marL="363538" lvl="1" indent="-363538">
              <a:buClrTx/>
              <a:buSzPct val="100000"/>
              <a:buAutoNum type="arabicPeriod" startAt="2"/>
            </a:pPr>
            <a:r>
              <a:rPr lang="en-IN" sz="1600" dirty="0">
                <a:solidFill>
                  <a:schemeClr val="tx1"/>
                </a:solidFill>
              </a:rPr>
              <a:t>The purchase (invoice) value of a plant and machinery or equipment, whether purchased first hand or second hand, shall be taken into account excluding Goods and Services Tax (GST), on self-disclosure basis, if the enterprise is a new one without any ITR</a:t>
            </a:r>
          </a:p>
          <a:p>
            <a:pPr marL="363538" lvl="1" indent="-363538">
              <a:buClrTx/>
              <a:buSzPct val="100000"/>
              <a:buAutoNum type="arabicPeriod" startAt="2"/>
            </a:pPr>
            <a:r>
              <a:rPr lang="en-IN" sz="1600" dirty="0">
                <a:solidFill>
                  <a:schemeClr val="tx1"/>
                </a:solidFill>
              </a:rPr>
              <a:t>The cost of certain items specified in the Explanation I to sub-section (1) of section 7 of the Act shall be excluded from the calculation of the amount of investment in plant and machinery</a:t>
            </a:r>
          </a:p>
          <a:p>
            <a:pPr marL="363538" lvl="1" indent="-363538">
              <a:buClrTx/>
              <a:buFont typeface="+mj-lt"/>
              <a:buAutoNum type="arabicPeriod"/>
            </a:pPr>
            <a:endParaRPr lang="en-IN" sz="1600" dirty="0">
              <a:solidFill>
                <a:schemeClr val="tx1"/>
              </a:solidFill>
            </a:endParaRPr>
          </a:p>
          <a:p>
            <a:pPr marL="342900" indent="-342900">
              <a:buClrTx/>
              <a:buSzPct val="100000"/>
              <a:buFont typeface="+mj-lt"/>
              <a:buAutoNum type="arabicPeriod"/>
            </a:pPr>
            <a:endParaRPr lang="en-IN" sz="1600" dirty="0">
              <a:solidFill>
                <a:schemeClr val="tx1"/>
              </a:solidFill>
            </a:endParaRPr>
          </a:p>
        </p:txBody>
      </p:sp>
    </p:spTree>
    <p:extLst>
      <p:ext uri="{BB962C8B-B14F-4D97-AF65-F5344CB8AC3E}">
        <p14:creationId xmlns:p14="http://schemas.microsoft.com/office/powerpoint/2010/main" val="393657083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CC1DBB65-1648-4E94-8EFF-E06740E3AB09}"/>
              </a:ext>
            </a:extLst>
          </p:cNvPr>
          <p:cNvSpPr>
            <a:spLocks noGrp="1"/>
          </p:cNvSpPr>
          <p:nvPr>
            <p:ph type="title"/>
          </p:nvPr>
        </p:nvSpPr>
        <p:spPr/>
        <p:txBody>
          <a:bodyPr/>
          <a:lstStyle/>
          <a:p>
            <a:r>
              <a:rPr lang="en-GB" sz="3200" dirty="0">
                <a:solidFill>
                  <a:schemeClr val="tx1"/>
                </a:solidFill>
              </a:rPr>
              <a:t>Registration process</a:t>
            </a:r>
            <a:br>
              <a:rPr lang="en-GB" sz="3200" dirty="0">
                <a:solidFill>
                  <a:schemeClr val="tx1"/>
                </a:solidFill>
              </a:rPr>
            </a:br>
            <a:endParaRPr lang="en-IN" sz="3200" dirty="0">
              <a:solidFill>
                <a:schemeClr val="tx1"/>
              </a:solidFill>
            </a:endParaRPr>
          </a:p>
        </p:txBody>
      </p:sp>
      <p:sp>
        <p:nvSpPr>
          <p:cNvPr id="8" name="Rectangle: Rounded Corners 7">
            <a:extLst>
              <a:ext uri="{FF2B5EF4-FFF2-40B4-BE49-F238E27FC236}">
                <a16:creationId xmlns:a16="http://schemas.microsoft.com/office/drawing/2014/main" id="{5DE44FDA-FCF0-4E8F-82F8-31C4CFD2DD18}"/>
              </a:ext>
            </a:extLst>
          </p:cNvPr>
          <p:cNvSpPr/>
          <p:nvPr/>
        </p:nvSpPr>
        <p:spPr>
          <a:xfrm>
            <a:off x="1984377" y="1068529"/>
            <a:ext cx="8232775" cy="442874"/>
          </a:xfrm>
          <a:prstGeom prst="roundRect">
            <a:avLst/>
          </a:prstGeom>
          <a:solidFill>
            <a:srgbClr val="FFC000"/>
          </a:solidFill>
          <a:ln w="9525">
            <a:solidFill>
              <a:schemeClr val="bg2"/>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r>
              <a:rPr lang="en-IN" sz="1600" dirty="0">
                <a:solidFill>
                  <a:srgbClr val="000000"/>
                </a:solidFill>
                <a:latin typeface="Arial"/>
              </a:rPr>
              <a:t>The firm shall register itself on </a:t>
            </a:r>
            <a:r>
              <a:rPr lang="en-IN" sz="1600" dirty="0" err="1">
                <a:solidFill>
                  <a:srgbClr val="000000"/>
                </a:solidFill>
                <a:latin typeface="Arial"/>
              </a:rPr>
              <a:t>Udhyam</a:t>
            </a:r>
            <a:r>
              <a:rPr lang="en-IN" sz="1600" dirty="0">
                <a:solidFill>
                  <a:srgbClr val="000000"/>
                </a:solidFill>
                <a:latin typeface="Arial"/>
              </a:rPr>
              <a:t> Registration Portal. </a:t>
            </a:r>
          </a:p>
        </p:txBody>
      </p:sp>
      <p:sp>
        <p:nvSpPr>
          <p:cNvPr id="9" name="Arrow: Down 8">
            <a:extLst>
              <a:ext uri="{FF2B5EF4-FFF2-40B4-BE49-F238E27FC236}">
                <a16:creationId xmlns:a16="http://schemas.microsoft.com/office/drawing/2014/main" id="{F5D4AAEA-7E54-4774-9BAB-89337A8A84B6}"/>
              </a:ext>
            </a:extLst>
          </p:cNvPr>
          <p:cNvSpPr/>
          <p:nvPr/>
        </p:nvSpPr>
        <p:spPr>
          <a:xfrm>
            <a:off x="5851525" y="1509757"/>
            <a:ext cx="495300" cy="409575"/>
          </a:xfrm>
          <a:prstGeom prst="downArrow">
            <a:avLst/>
          </a:prstGeom>
          <a:solidFill>
            <a:schemeClr val="accent1"/>
          </a:solidFill>
          <a:ln w="952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IN" sz="1200" dirty="0">
              <a:solidFill>
                <a:srgbClr val="000000"/>
              </a:solidFill>
              <a:latin typeface="Arial"/>
            </a:endParaRPr>
          </a:p>
        </p:txBody>
      </p:sp>
      <p:sp>
        <p:nvSpPr>
          <p:cNvPr id="12" name="Rectangle: Rounded Corners 11">
            <a:extLst>
              <a:ext uri="{FF2B5EF4-FFF2-40B4-BE49-F238E27FC236}">
                <a16:creationId xmlns:a16="http://schemas.microsoft.com/office/drawing/2014/main" id="{C0A0C56A-BD89-44DA-B780-10FF6CFC7593}"/>
              </a:ext>
            </a:extLst>
          </p:cNvPr>
          <p:cNvSpPr/>
          <p:nvPr/>
        </p:nvSpPr>
        <p:spPr>
          <a:xfrm>
            <a:off x="1984377" y="1919332"/>
            <a:ext cx="8232775" cy="881017"/>
          </a:xfrm>
          <a:prstGeom prst="roundRect">
            <a:avLst/>
          </a:prstGeom>
          <a:solidFill>
            <a:srgbClr val="FFC000"/>
          </a:solidFill>
          <a:ln w="9525">
            <a:solidFill>
              <a:schemeClr val="bg2"/>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r>
              <a:rPr lang="en-IN" sz="1600" dirty="0">
                <a:solidFill>
                  <a:srgbClr val="000000"/>
                </a:solidFill>
                <a:latin typeface="Arial"/>
              </a:rPr>
              <a:t>Aadhar (incase of proprietor) and PAN  (In case of a Company or a Limited Liability Partnership or a Cooperative Society or a Society or a Trust) shall be mandatory for registration on this portal. No fees is required to be paid nor any documents required</a:t>
            </a:r>
          </a:p>
        </p:txBody>
      </p:sp>
      <p:sp>
        <p:nvSpPr>
          <p:cNvPr id="13" name="Arrow: Down 12">
            <a:extLst>
              <a:ext uri="{FF2B5EF4-FFF2-40B4-BE49-F238E27FC236}">
                <a16:creationId xmlns:a16="http://schemas.microsoft.com/office/drawing/2014/main" id="{E323C1F1-4B6A-4CC2-8539-9B56174DA1BB}"/>
              </a:ext>
            </a:extLst>
          </p:cNvPr>
          <p:cNvSpPr/>
          <p:nvPr/>
        </p:nvSpPr>
        <p:spPr>
          <a:xfrm>
            <a:off x="5851525" y="2800349"/>
            <a:ext cx="495300" cy="409575"/>
          </a:xfrm>
          <a:prstGeom prst="downArrow">
            <a:avLst/>
          </a:prstGeom>
          <a:solidFill>
            <a:schemeClr val="accent1"/>
          </a:solidFill>
          <a:ln w="952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IN" sz="1200" dirty="0">
              <a:solidFill>
                <a:srgbClr val="000000"/>
              </a:solidFill>
              <a:latin typeface="Arial"/>
            </a:endParaRPr>
          </a:p>
        </p:txBody>
      </p:sp>
      <p:sp>
        <p:nvSpPr>
          <p:cNvPr id="14" name="Rectangle: Rounded Corners 13">
            <a:extLst>
              <a:ext uri="{FF2B5EF4-FFF2-40B4-BE49-F238E27FC236}">
                <a16:creationId xmlns:a16="http://schemas.microsoft.com/office/drawing/2014/main" id="{082314F2-3AC0-45AC-A377-114B60222F24}"/>
              </a:ext>
            </a:extLst>
          </p:cNvPr>
          <p:cNvSpPr/>
          <p:nvPr/>
        </p:nvSpPr>
        <p:spPr>
          <a:xfrm>
            <a:off x="1984377" y="3209923"/>
            <a:ext cx="8232775" cy="590550"/>
          </a:xfrm>
          <a:prstGeom prst="roundRect">
            <a:avLst/>
          </a:prstGeom>
          <a:solidFill>
            <a:srgbClr val="FFC000"/>
          </a:solidFill>
          <a:ln w="9525">
            <a:solidFill>
              <a:schemeClr val="bg2"/>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r>
              <a:rPr lang="en-IN" sz="1600">
                <a:solidFill>
                  <a:srgbClr val="000000"/>
                </a:solidFill>
                <a:latin typeface="Arial"/>
              </a:rPr>
              <a:t>A Permanent ID number shall be generated and on completion of registration an e-certificate for registration containing permanent Identity Number shall be generated</a:t>
            </a:r>
            <a:endParaRPr lang="en-IN" sz="1600" dirty="0">
              <a:solidFill>
                <a:srgbClr val="000000"/>
              </a:solidFill>
              <a:latin typeface="Arial"/>
            </a:endParaRPr>
          </a:p>
        </p:txBody>
      </p:sp>
      <p:sp>
        <p:nvSpPr>
          <p:cNvPr id="15" name="Arrow: Down 14">
            <a:extLst>
              <a:ext uri="{FF2B5EF4-FFF2-40B4-BE49-F238E27FC236}">
                <a16:creationId xmlns:a16="http://schemas.microsoft.com/office/drawing/2014/main" id="{706D20A6-F8A3-432B-896E-CC1903724642}"/>
              </a:ext>
            </a:extLst>
          </p:cNvPr>
          <p:cNvSpPr/>
          <p:nvPr/>
        </p:nvSpPr>
        <p:spPr>
          <a:xfrm>
            <a:off x="5851525" y="3800473"/>
            <a:ext cx="495300" cy="409575"/>
          </a:xfrm>
          <a:prstGeom prst="downArrow">
            <a:avLst/>
          </a:prstGeom>
          <a:solidFill>
            <a:schemeClr val="accent1"/>
          </a:solidFill>
          <a:ln w="952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IN" sz="1200" dirty="0">
              <a:solidFill>
                <a:srgbClr val="000000"/>
              </a:solidFill>
              <a:latin typeface="Arial"/>
            </a:endParaRPr>
          </a:p>
        </p:txBody>
      </p:sp>
      <p:sp>
        <p:nvSpPr>
          <p:cNvPr id="16" name="Rectangle: Rounded Corners 15">
            <a:extLst>
              <a:ext uri="{FF2B5EF4-FFF2-40B4-BE49-F238E27FC236}">
                <a16:creationId xmlns:a16="http://schemas.microsoft.com/office/drawing/2014/main" id="{72ECE527-CE7C-4D2B-B256-27A6A940BAE8}"/>
              </a:ext>
            </a:extLst>
          </p:cNvPr>
          <p:cNvSpPr/>
          <p:nvPr/>
        </p:nvSpPr>
        <p:spPr>
          <a:xfrm>
            <a:off x="1984377" y="4210047"/>
            <a:ext cx="8232775" cy="590550"/>
          </a:xfrm>
          <a:prstGeom prst="roundRect">
            <a:avLst/>
          </a:prstGeom>
          <a:solidFill>
            <a:srgbClr val="FFC000"/>
          </a:solidFill>
          <a:ln w="9525">
            <a:solidFill>
              <a:schemeClr val="bg2"/>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r>
              <a:rPr lang="en-IN" sz="1600" dirty="0">
                <a:solidFill>
                  <a:srgbClr val="000000"/>
                </a:solidFill>
                <a:latin typeface="Arial"/>
              </a:rPr>
              <a:t>On the basis of Income tax returns / GST returns uploaded the re-classification within categories of MSME may be made</a:t>
            </a:r>
          </a:p>
        </p:txBody>
      </p:sp>
      <p:sp>
        <p:nvSpPr>
          <p:cNvPr id="18" name="Rectangle 17">
            <a:extLst>
              <a:ext uri="{FF2B5EF4-FFF2-40B4-BE49-F238E27FC236}">
                <a16:creationId xmlns:a16="http://schemas.microsoft.com/office/drawing/2014/main" id="{65F24673-48F0-4CC9-B57B-7F3164A8F153}"/>
              </a:ext>
            </a:extLst>
          </p:cNvPr>
          <p:cNvSpPr/>
          <p:nvPr/>
        </p:nvSpPr>
        <p:spPr>
          <a:xfrm>
            <a:off x="1984376" y="4968865"/>
            <a:ext cx="8232774" cy="1077218"/>
          </a:xfrm>
          <a:prstGeom prst="rect">
            <a:avLst/>
          </a:prstGeom>
          <a:solidFill>
            <a:schemeClr val="accent6">
              <a:lumMod val="60000"/>
              <a:lumOff val="40000"/>
            </a:schemeClr>
          </a:solidFill>
          <a:ln>
            <a:noFill/>
          </a:ln>
          <a:effectLst/>
          <a:scene3d>
            <a:camera prst="orthographicFront">
              <a:rot lat="0" lon="0" rev="0"/>
            </a:camera>
            <a:lightRig rig="contrasting" dir="t">
              <a:rot lat="0" lon="0" rev="7800000"/>
            </a:lightRig>
          </a:scene3d>
          <a:sp3d>
            <a:bevelT w="139700" h="139700"/>
          </a:sp3d>
        </p:spPr>
        <p:txBody>
          <a:bodyPr wrap="square">
            <a:spAutoFit/>
          </a:bodyPr>
          <a:lstStyle/>
          <a:p>
            <a:pPr marL="395478" indent="-285750">
              <a:lnSpc>
                <a:spcPct val="80000"/>
              </a:lnSpc>
              <a:buSzPct val="70000"/>
              <a:buFont typeface="Arial" panose="020B0604020202020204" pitchFamily="34" charset="0"/>
              <a:buChar char="►"/>
              <a:defRPr/>
            </a:pPr>
            <a:r>
              <a:rPr lang="en-IN" sz="1600" dirty="0">
                <a:solidFill>
                  <a:srgbClr val="000000"/>
                </a:solidFill>
                <a:latin typeface="Arial"/>
              </a:rPr>
              <a:t>All existing enterprises registered under EM–Part-II or UAM shall register again on the </a:t>
            </a:r>
            <a:r>
              <a:rPr lang="en-IN" sz="1600" dirty="0" err="1">
                <a:solidFill>
                  <a:srgbClr val="000000"/>
                </a:solidFill>
                <a:latin typeface="Arial"/>
              </a:rPr>
              <a:t>Udyam</a:t>
            </a:r>
            <a:r>
              <a:rPr lang="en-IN" sz="1600" dirty="0">
                <a:solidFill>
                  <a:srgbClr val="000000"/>
                </a:solidFill>
                <a:latin typeface="Arial"/>
              </a:rPr>
              <a:t> Registration portal on or after the 1st day of July, 2020</a:t>
            </a:r>
          </a:p>
          <a:p>
            <a:pPr marL="395478" indent="-285750">
              <a:lnSpc>
                <a:spcPct val="80000"/>
              </a:lnSpc>
              <a:buSzPct val="70000"/>
              <a:buFont typeface="Arial" panose="020B0604020202020204" pitchFamily="34" charset="0"/>
              <a:buChar char="►"/>
              <a:defRPr/>
            </a:pPr>
            <a:r>
              <a:rPr lang="en-IN" sz="1600" dirty="0">
                <a:solidFill>
                  <a:srgbClr val="000000"/>
                </a:solidFill>
                <a:latin typeface="Arial"/>
              </a:rPr>
              <a:t>All enterprises registered till 30th June, 2020, shall be re-classified</a:t>
            </a:r>
          </a:p>
          <a:p>
            <a:pPr marL="395478" indent="-285750">
              <a:lnSpc>
                <a:spcPct val="80000"/>
              </a:lnSpc>
              <a:buSzPct val="70000"/>
              <a:buFont typeface="Arial" panose="020B0604020202020204" pitchFamily="34" charset="0"/>
              <a:buChar char="►"/>
              <a:defRPr/>
            </a:pPr>
            <a:r>
              <a:rPr lang="en-IN" sz="1600" dirty="0">
                <a:solidFill>
                  <a:srgbClr val="000000"/>
                </a:solidFill>
                <a:latin typeface="Arial"/>
              </a:rPr>
              <a:t>The existing enterprises registered prior to 30th June, 2020, shall continue to be valid only for a period up to the 31stday of March, 2021. </a:t>
            </a:r>
          </a:p>
        </p:txBody>
      </p:sp>
    </p:spTree>
    <p:extLst>
      <p:ext uri="{BB962C8B-B14F-4D97-AF65-F5344CB8AC3E}">
        <p14:creationId xmlns:p14="http://schemas.microsoft.com/office/powerpoint/2010/main" val="352430998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flipH="1">
            <a:off x="-1" y="0"/>
            <a:ext cx="12198350" cy="6858000"/>
          </a:xfrm>
          <a:prstGeom prst="rect">
            <a:avLst/>
          </a:prstGeom>
        </p:spPr>
      </p:pic>
      <p:sp>
        <p:nvSpPr>
          <p:cNvPr id="4" name="Content Placeholder 3">
            <a:extLst>
              <a:ext uri="{FF2B5EF4-FFF2-40B4-BE49-F238E27FC236}">
                <a16:creationId xmlns:a16="http://schemas.microsoft.com/office/drawing/2014/main" id="{76C0396C-A219-40E5-B994-44918A640A67}"/>
              </a:ext>
            </a:extLst>
          </p:cNvPr>
          <p:cNvSpPr>
            <a:spLocks noGrp="1"/>
          </p:cNvSpPr>
          <p:nvPr>
            <p:ph idx="1"/>
          </p:nvPr>
        </p:nvSpPr>
        <p:spPr>
          <a:xfrm>
            <a:off x="264823" y="719139"/>
            <a:ext cx="8688388" cy="5210062"/>
          </a:xfrm>
        </p:spPr>
        <p:txBody>
          <a:bodyPr/>
          <a:lstStyle/>
          <a:p>
            <a:pPr defTabSz="781538">
              <a:defRPr/>
            </a:pPr>
            <a:r>
              <a:rPr lang="en-US" sz="3200" b="1" dirty="0">
                <a:solidFill>
                  <a:schemeClr val="tx1"/>
                </a:solidFill>
              </a:rPr>
              <a:t>MSME benefits</a:t>
            </a:r>
          </a:p>
        </p:txBody>
      </p:sp>
    </p:spTree>
    <p:extLst>
      <p:ext uri="{BB962C8B-B14F-4D97-AF65-F5344CB8AC3E}">
        <p14:creationId xmlns:p14="http://schemas.microsoft.com/office/powerpoint/2010/main" val="2751024380"/>
      </p:ext>
    </p:extLst>
  </p:cSld>
  <p:clrMapOvr>
    <a:masterClrMapping/>
  </p:clrMapOvr>
</p:sld>
</file>

<file path=ppt/theme/theme1.xml><?xml version="1.0" encoding="utf-8"?>
<a:theme xmlns:a="http://schemas.openxmlformats.org/drawingml/2006/main" name="EY dark background">
  <a:themeElements>
    <a:clrScheme name="EY Color">
      <a:dk1>
        <a:srgbClr val="2E2E38"/>
      </a:dk1>
      <a:lt1>
        <a:sysClr val="window" lastClr="FFFFFF"/>
      </a:lt1>
      <a:dk2>
        <a:srgbClr val="FFE600"/>
      </a:dk2>
      <a:lt2>
        <a:srgbClr val="000000"/>
      </a:lt2>
      <a:accent1>
        <a:srgbClr val="2DB757"/>
      </a:accent1>
      <a:accent2>
        <a:srgbClr val="27ACAA"/>
      </a:accent2>
      <a:accent3>
        <a:srgbClr val="188CE5"/>
      </a:accent3>
      <a:accent4>
        <a:srgbClr val="3D108A"/>
      </a:accent4>
      <a:accent5>
        <a:srgbClr val="FF4136"/>
      </a:accent5>
      <a:accent6>
        <a:srgbClr val="FF6D00"/>
      </a:accent6>
      <a:hlink>
        <a:srgbClr val="0000FF"/>
      </a:hlink>
      <a:folHlink>
        <a:srgbClr val="800080"/>
      </a:folHlink>
    </a:clrScheme>
    <a:fontScheme name="Custom 1">
      <a:majorFont>
        <a:latin typeface="EYInterstate Light"/>
        <a:ea typeface=""/>
        <a:cs typeface=""/>
      </a:majorFont>
      <a:minorFont>
        <a:latin typeface="EYInterstate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9525">
          <a:solidFill>
            <a:schemeClr val="accent1"/>
          </a:solidFill>
        </a:ln>
      </a:spPr>
      <a:bodyPr rtlCol="0" anchor="t" anchorCtr="0"/>
      <a:lstStyle>
        <a:defPPr algn="ctr">
          <a:defRPr sz="12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9525">
          <a:solidFill>
            <a:schemeClr val="accent1"/>
          </a:solidFill>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none" lIns="0" tIns="36576" rIns="0" bIns="0" rtlCol="0">
        <a:spAutoFit/>
      </a:bodyPr>
      <a:lstStyle>
        <a:defPPr marL="356616" indent="-356616">
          <a:lnSpc>
            <a:spcPct val="85000"/>
          </a:lnSpc>
          <a:spcAft>
            <a:spcPts val="600"/>
          </a:spcAft>
          <a:buClr>
            <a:schemeClr val="accent2"/>
          </a:buClr>
          <a:buSzPct val="70000"/>
          <a:buFont typeface="Arial" pitchFamily="34" charset="0"/>
          <a:buChar char="►"/>
          <a:defRPr sz="1200" dirty="0" err="1" smtClean="0">
            <a:solidFill>
              <a:schemeClr val="bg1"/>
            </a:solidFill>
          </a:defRPr>
        </a:defPPr>
      </a:lstStyle>
    </a:txDef>
  </a:objectDefaults>
  <a:extraClrSchemeLst/>
</a:theme>
</file>

<file path=ppt/theme/theme10.xml><?xml version="1.0" encoding="utf-8"?>
<a:theme xmlns:a="http://schemas.openxmlformats.org/drawingml/2006/main" name="5_EY light background">
  <a:themeElements>
    <a:clrScheme name="Custom 26">
      <a:dk1>
        <a:srgbClr val="FFFFFF"/>
      </a:dk1>
      <a:lt1>
        <a:srgbClr val="2E2E38"/>
      </a:lt1>
      <a:dk2>
        <a:srgbClr val="FFE600"/>
      </a:dk2>
      <a:lt2>
        <a:srgbClr val="000000"/>
      </a:lt2>
      <a:accent1>
        <a:srgbClr val="2DB757"/>
      </a:accent1>
      <a:accent2>
        <a:srgbClr val="27ACAA"/>
      </a:accent2>
      <a:accent3>
        <a:srgbClr val="188CE5"/>
      </a:accent3>
      <a:accent4>
        <a:srgbClr val="3D108A"/>
      </a:accent4>
      <a:accent5>
        <a:srgbClr val="FF4136"/>
      </a:accent5>
      <a:accent6>
        <a:srgbClr val="FF6D00"/>
      </a:accent6>
      <a:hlink>
        <a:srgbClr val="0000FF"/>
      </a:hlink>
      <a:folHlink>
        <a:srgbClr val="800080"/>
      </a:folHlink>
    </a:clrScheme>
    <a:fontScheme name="Custom 1">
      <a:majorFont>
        <a:latin typeface="EYInterstate Light"/>
        <a:ea typeface=""/>
        <a:cs typeface=""/>
      </a:majorFont>
      <a:minorFont>
        <a:latin typeface="EYInterstate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9525">
          <a:solidFill>
            <a:schemeClr val="accent1"/>
          </a:solidFill>
        </a:ln>
      </a:spPr>
      <a:bodyPr rtlCol="0" anchor="t" anchorCtr="0"/>
      <a:lstStyle>
        <a:defPPr algn="ctr">
          <a:defRPr sz="12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9525">
          <a:solidFill>
            <a:schemeClr val="accent1"/>
          </a:solidFill>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none" lIns="0" tIns="36576" rIns="0" bIns="0" rtlCol="0">
        <a:spAutoFit/>
      </a:bodyPr>
      <a:lstStyle>
        <a:defPPr marL="356616" indent="-356616">
          <a:lnSpc>
            <a:spcPct val="85000"/>
          </a:lnSpc>
          <a:spcAft>
            <a:spcPts val="600"/>
          </a:spcAft>
          <a:buClr>
            <a:schemeClr val="accent2"/>
          </a:buClr>
          <a:buSzPct val="70000"/>
          <a:buFont typeface="Arial" pitchFamily="34" charset="0"/>
          <a:buChar char="►"/>
          <a:defRPr sz="1200" dirty="0" err="1" smtClean="0">
            <a:solidFill>
              <a:schemeClr val="bg1"/>
            </a:solidFill>
          </a:defRPr>
        </a:defPPr>
      </a:lstStyle>
    </a:txDef>
  </a:objectDefaults>
  <a:extraClrSchemeLst/>
  <a:extLst>
    <a:ext uri="{05A4C25C-085E-4340-85A3-A5531E510DB2}">
      <thm15:themeFamily xmlns:thm15="http://schemas.microsoft.com/office/thememl/2012/main" name="Global_EY_standard_presentation_2019_v1.4.pptx" id="{56E278E2-AB89-45D4-B9C4-D1211FB6DB2E}" vid="{F7BF4A56-23C4-48F7-AE2D-9619C096E807}"/>
    </a:ext>
  </a:extLst>
</a:theme>
</file>

<file path=ppt/theme/theme11.xml><?xml version="1.0" encoding="utf-8"?>
<a:theme xmlns:a="http://schemas.openxmlformats.org/drawingml/2006/main" name="6_EY light background">
  <a:themeElements>
    <a:clrScheme name="Custom 8">
      <a:dk1>
        <a:srgbClr val="FFFFFF"/>
      </a:dk1>
      <a:lt1>
        <a:srgbClr val="2E2E38"/>
      </a:lt1>
      <a:dk2>
        <a:srgbClr val="FFE600"/>
      </a:dk2>
      <a:lt2>
        <a:srgbClr val="000000"/>
      </a:lt2>
      <a:accent1>
        <a:srgbClr val="2DB757"/>
      </a:accent1>
      <a:accent2>
        <a:srgbClr val="27ACAA"/>
      </a:accent2>
      <a:accent3>
        <a:srgbClr val="188CE5"/>
      </a:accent3>
      <a:accent4>
        <a:srgbClr val="3D108A"/>
      </a:accent4>
      <a:accent5>
        <a:srgbClr val="FF4136"/>
      </a:accent5>
      <a:accent6>
        <a:srgbClr val="FF6D00"/>
      </a:accent6>
      <a:hlink>
        <a:srgbClr val="0000FF"/>
      </a:hlink>
      <a:folHlink>
        <a:srgbClr val="800080"/>
      </a:folHlink>
    </a:clrScheme>
    <a:fontScheme name="Custom 1">
      <a:majorFont>
        <a:latin typeface="EYInterstate Light"/>
        <a:ea typeface=""/>
        <a:cs typeface=""/>
      </a:majorFont>
      <a:minorFont>
        <a:latin typeface="EYInterstate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9525">
          <a:solidFill>
            <a:schemeClr val="accent1"/>
          </a:solidFill>
        </a:ln>
      </a:spPr>
      <a:bodyPr rtlCol="0" anchor="t" anchorCtr="0"/>
      <a:lstStyle>
        <a:defPPr algn="ctr">
          <a:defRPr sz="12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9525">
          <a:solidFill>
            <a:schemeClr val="accent1"/>
          </a:solidFill>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none" lIns="0" tIns="36576" rIns="0" bIns="0" rtlCol="0">
        <a:spAutoFit/>
      </a:bodyPr>
      <a:lstStyle>
        <a:defPPr marL="356616" indent="-356616">
          <a:lnSpc>
            <a:spcPct val="85000"/>
          </a:lnSpc>
          <a:spcAft>
            <a:spcPts val="600"/>
          </a:spcAft>
          <a:buClr>
            <a:schemeClr val="accent2"/>
          </a:buClr>
          <a:buSzPct val="70000"/>
          <a:buFont typeface="Arial" pitchFamily="34" charset="0"/>
          <a:buChar char="►"/>
          <a:defRPr sz="1200" dirty="0" err="1" smtClean="0">
            <a:solidFill>
              <a:schemeClr val="bg1"/>
            </a:solidFill>
          </a:defRPr>
        </a:defPPr>
      </a:lstStyle>
    </a:txDef>
  </a:objectDefaults>
  <a:extraClrSchemeLst/>
</a:theme>
</file>

<file path=ppt/theme/theme12.xml><?xml version="1.0" encoding="utf-8"?>
<a:theme xmlns:a="http://schemas.openxmlformats.org/drawingml/2006/main" name="1_EY regular presentation 2015 v1">
  <a:themeElements>
    <a:clrScheme name="EY light print">
      <a:dk1>
        <a:srgbClr val="000000"/>
      </a:dk1>
      <a:lt1>
        <a:srgbClr val="646464"/>
      </a:lt1>
      <a:dk2>
        <a:srgbClr val="FFFFFF"/>
      </a:dk2>
      <a:lt2>
        <a:srgbClr val="646464"/>
      </a:lt2>
      <a:accent1>
        <a:srgbClr val="808080"/>
      </a:accent1>
      <a:accent2>
        <a:srgbClr val="FFE600"/>
      </a:accent2>
      <a:accent3>
        <a:srgbClr val="999999"/>
      </a:accent3>
      <a:accent4>
        <a:srgbClr val="F0F0F0"/>
      </a:accent4>
      <a:accent5>
        <a:srgbClr val="00A3AE"/>
      </a:accent5>
      <a:accent6>
        <a:srgbClr val="C0C0C0"/>
      </a:accent6>
      <a:hlink>
        <a:srgbClr val="336699"/>
      </a:hlink>
      <a:folHlink>
        <a:srgbClr val="91278F"/>
      </a:folHlink>
    </a:clrScheme>
    <a:fontScheme name="EY_Handou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9525">
          <a:solidFill>
            <a:schemeClr val="accent1"/>
          </a:solidFill>
        </a:ln>
      </a:spPr>
      <a:bodyPr rtlCol="0" anchor="t" anchorCtr="0"/>
      <a:lstStyle>
        <a:defPPr algn="ctr">
          <a:defRPr sz="12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9525">
          <a:solidFill>
            <a:schemeClr val="accent1"/>
          </a:solidFill>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none" lIns="0" tIns="36576" rIns="0" bIns="0" rtlCol="0">
        <a:spAutoFit/>
      </a:bodyPr>
      <a:lstStyle>
        <a:defPPr marL="356616" indent="-356616">
          <a:lnSpc>
            <a:spcPct val="85000"/>
          </a:lnSpc>
          <a:spcAft>
            <a:spcPts val="600"/>
          </a:spcAft>
          <a:buClr>
            <a:schemeClr val="accent2"/>
          </a:buClr>
          <a:buSzPct val="70000"/>
          <a:buFont typeface="Arial" pitchFamily="34" charset="0"/>
          <a:buChar char="►"/>
          <a:defRPr sz="1200" dirty="0" err="1" smtClean="0">
            <a:solidFill>
              <a:schemeClr val="bg1"/>
            </a:solidFill>
          </a:defRPr>
        </a:defPPr>
      </a:lstStyle>
    </a:txDef>
  </a:objectDefaults>
  <a:extraClrSchemeLst/>
  <a:custClrLst>
    <a:custClr name="EY Special Use Red">
      <a:srgbClr val="F04C3E"/>
    </a:custClr>
    <a:custClr name="EY Special Use Blue 50%">
      <a:srgbClr val="7FD1D6"/>
    </a:custClr>
    <a:custClr name="EY Special Use Purple">
      <a:srgbClr val="91278F"/>
    </a:custClr>
    <a:custClr name="EY Special Use Purple 50%">
      <a:srgbClr val="C893C7"/>
    </a:custClr>
    <a:custClr name="EY Special Use Green">
      <a:srgbClr val="2C973E"/>
    </a:custClr>
    <a:custClr name="EY Special Use Green 50%">
      <a:srgbClr val="95CB89"/>
    </a:custClr>
    <a:custClr name="EY Yellow 50%">
      <a:srgbClr val="FFF27F"/>
    </a:custClr>
    <a:custClr name="EY Special Use Lilac">
      <a:srgbClr val="AC98DB"/>
    </a:custClr>
    <a:custClr name="EY Special Use Lilac 50%">
      <a:srgbClr val="D8D2E0"/>
    </a:custClr>
    <a:custClr name="EY Link Blue">
      <a:srgbClr val="336699"/>
    </a:custClr>
  </a:custClrLst>
</a:theme>
</file>

<file path=ppt/theme/theme13.xml><?xml version="1.0" encoding="utf-8"?>
<a:theme xmlns:a="http://schemas.openxmlformats.org/drawingml/2006/main" name="1_EY dark background">
  <a:themeElements>
    <a:clrScheme name="EY Color">
      <a:dk1>
        <a:srgbClr val="2E2E38"/>
      </a:dk1>
      <a:lt1>
        <a:sysClr val="window" lastClr="FFFFFF"/>
      </a:lt1>
      <a:dk2>
        <a:srgbClr val="FFE600"/>
      </a:dk2>
      <a:lt2>
        <a:srgbClr val="000000"/>
      </a:lt2>
      <a:accent1>
        <a:srgbClr val="2DB757"/>
      </a:accent1>
      <a:accent2>
        <a:srgbClr val="27ACAA"/>
      </a:accent2>
      <a:accent3>
        <a:srgbClr val="188CE5"/>
      </a:accent3>
      <a:accent4>
        <a:srgbClr val="3D108A"/>
      </a:accent4>
      <a:accent5>
        <a:srgbClr val="FF4136"/>
      </a:accent5>
      <a:accent6>
        <a:srgbClr val="FF6D00"/>
      </a:accent6>
      <a:hlink>
        <a:srgbClr val="0000FF"/>
      </a:hlink>
      <a:folHlink>
        <a:srgbClr val="800080"/>
      </a:folHlink>
    </a:clrScheme>
    <a:fontScheme name="Custom 1">
      <a:majorFont>
        <a:latin typeface="EYInterstate Light"/>
        <a:ea typeface=""/>
        <a:cs typeface=""/>
      </a:majorFont>
      <a:minorFont>
        <a:latin typeface="EYInterstate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9525">
          <a:solidFill>
            <a:schemeClr val="accent1"/>
          </a:solidFill>
        </a:ln>
      </a:spPr>
      <a:bodyPr rtlCol="0" anchor="t" anchorCtr="0"/>
      <a:lstStyle>
        <a:defPPr algn="ctr">
          <a:defRPr sz="12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9525">
          <a:solidFill>
            <a:schemeClr val="accent1"/>
          </a:solidFill>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none" lIns="0" tIns="36576" rIns="0" bIns="0" rtlCol="0">
        <a:spAutoFit/>
      </a:bodyPr>
      <a:lstStyle>
        <a:defPPr marL="356616" indent="-356616">
          <a:lnSpc>
            <a:spcPct val="85000"/>
          </a:lnSpc>
          <a:spcAft>
            <a:spcPts val="600"/>
          </a:spcAft>
          <a:buClr>
            <a:schemeClr val="accent2"/>
          </a:buClr>
          <a:buSzPct val="70000"/>
          <a:buFont typeface="Arial" pitchFamily="34" charset="0"/>
          <a:buChar char="►"/>
          <a:defRPr sz="1200" dirty="0" err="1" smtClean="0">
            <a:solidFill>
              <a:schemeClr val="bg1"/>
            </a:solidFill>
          </a:defRPr>
        </a:defPPr>
      </a:lstStyle>
    </a:txDef>
  </a:objectDefaults>
  <a:extraClrSchemeLst/>
</a:theme>
</file>

<file path=ppt/theme/theme14.xml><?xml version="1.0" encoding="utf-8"?>
<a:theme xmlns:a="http://schemas.openxmlformats.org/drawingml/2006/main" name="7_EY light background">
  <a:themeElements>
    <a:clrScheme name="Custom 8">
      <a:dk1>
        <a:srgbClr val="FFFFFF"/>
      </a:dk1>
      <a:lt1>
        <a:srgbClr val="2E2E38"/>
      </a:lt1>
      <a:dk2>
        <a:srgbClr val="FFE600"/>
      </a:dk2>
      <a:lt2>
        <a:srgbClr val="000000"/>
      </a:lt2>
      <a:accent1>
        <a:srgbClr val="2DB757"/>
      </a:accent1>
      <a:accent2>
        <a:srgbClr val="27ACAA"/>
      </a:accent2>
      <a:accent3>
        <a:srgbClr val="188CE5"/>
      </a:accent3>
      <a:accent4>
        <a:srgbClr val="3D108A"/>
      </a:accent4>
      <a:accent5>
        <a:srgbClr val="FF4136"/>
      </a:accent5>
      <a:accent6>
        <a:srgbClr val="FF6D00"/>
      </a:accent6>
      <a:hlink>
        <a:srgbClr val="0000FF"/>
      </a:hlink>
      <a:folHlink>
        <a:srgbClr val="800080"/>
      </a:folHlink>
    </a:clrScheme>
    <a:fontScheme name="Custom 1">
      <a:majorFont>
        <a:latin typeface="EYInterstate Light"/>
        <a:ea typeface=""/>
        <a:cs typeface=""/>
      </a:majorFont>
      <a:minorFont>
        <a:latin typeface="EYInterstate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9525">
          <a:solidFill>
            <a:schemeClr val="accent1"/>
          </a:solidFill>
        </a:ln>
      </a:spPr>
      <a:bodyPr rtlCol="0" anchor="t" anchorCtr="0"/>
      <a:lstStyle>
        <a:defPPr algn="ctr">
          <a:defRPr sz="12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9525">
          <a:solidFill>
            <a:schemeClr val="accent1"/>
          </a:solidFill>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none" lIns="0" tIns="36576" rIns="0" bIns="0" rtlCol="0">
        <a:spAutoFit/>
      </a:bodyPr>
      <a:lstStyle>
        <a:defPPr marL="356616" indent="-356616">
          <a:lnSpc>
            <a:spcPct val="85000"/>
          </a:lnSpc>
          <a:spcAft>
            <a:spcPts val="600"/>
          </a:spcAft>
          <a:buClr>
            <a:schemeClr val="accent2"/>
          </a:buClr>
          <a:buSzPct val="70000"/>
          <a:buFont typeface="Arial" pitchFamily="34" charset="0"/>
          <a:buChar char="►"/>
          <a:defRPr sz="1200" dirty="0" err="1" smtClean="0">
            <a:solidFill>
              <a:schemeClr val="bg1"/>
            </a:solidFill>
          </a:defRPr>
        </a:defPPr>
      </a:lstStyle>
    </a:txDef>
  </a:objectDefaults>
  <a:extraClrSchemeLst/>
</a:theme>
</file>

<file path=ppt/theme/theme15.xml><?xml version="1.0" encoding="utf-8"?>
<a:theme xmlns:a="http://schemas.openxmlformats.org/drawingml/2006/main" name="2_EY regular presentation 2015 v1">
  <a:themeElements>
    <a:clrScheme name="EY light print">
      <a:dk1>
        <a:srgbClr val="000000"/>
      </a:dk1>
      <a:lt1>
        <a:srgbClr val="646464"/>
      </a:lt1>
      <a:dk2>
        <a:srgbClr val="FFFFFF"/>
      </a:dk2>
      <a:lt2>
        <a:srgbClr val="646464"/>
      </a:lt2>
      <a:accent1>
        <a:srgbClr val="808080"/>
      </a:accent1>
      <a:accent2>
        <a:srgbClr val="FFE600"/>
      </a:accent2>
      <a:accent3>
        <a:srgbClr val="999999"/>
      </a:accent3>
      <a:accent4>
        <a:srgbClr val="F0F0F0"/>
      </a:accent4>
      <a:accent5>
        <a:srgbClr val="00A3AE"/>
      </a:accent5>
      <a:accent6>
        <a:srgbClr val="C0C0C0"/>
      </a:accent6>
      <a:hlink>
        <a:srgbClr val="336699"/>
      </a:hlink>
      <a:folHlink>
        <a:srgbClr val="91278F"/>
      </a:folHlink>
    </a:clrScheme>
    <a:fontScheme name="EY_Handou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9525">
          <a:solidFill>
            <a:schemeClr val="accent1"/>
          </a:solidFill>
        </a:ln>
      </a:spPr>
      <a:bodyPr rtlCol="0" anchor="t" anchorCtr="0"/>
      <a:lstStyle>
        <a:defPPr algn="ctr">
          <a:defRPr sz="12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9525">
          <a:solidFill>
            <a:schemeClr val="accent1"/>
          </a:solidFill>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none" lIns="0" tIns="36576" rIns="0" bIns="0" rtlCol="0">
        <a:spAutoFit/>
      </a:bodyPr>
      <a:lstStyle>
        <a:defPPr marL="356616" indent="-356616">
          <a:lnSpc>
            <a:spcPct val="85000"/>
          </a:lnSpc>
          <a:spcAft>
            <a:spcPts val="600"/>
          </a:spcAft>
          <a:buClr>
            <a:schemeClr val="accent2"/>
          </a:buClr>
          <a:buSzPct val="70000"/>
          <a:buFont typeface="Arial" pitchFamily="34" charset="0"/>
          <a:buChar char="►"/>
          <a:defRPr sz="1200" dirty="0" err="1" smtClean="0">
            <a:solidFill>
              <a:schemeClr val="bg1"/>
            </a:solidFill>
          </a:defRPr>
        </a:defPPr>
      </a:lstStyle>
    </a:txDef>
  </a:objectDefaults>
  <a:extraClrSchemeLst/>
  <a:custClrLst>
    <a:custClr name="EY Special Use Red">
      <a:srgbClr val="F04C3E"/>
    </a:custClr>
    <a:custClr name="EY Special Use Blue 50%">
      <a:srgbClr val="7FD1D6"/>
    </a:custClr>
    <a:custClr name="EY Special Use Purple">
      <a:srgbClr val="91278F"/>
    </a:custClr>
    <a:custClr name="EY Special Use Purple 50%">
      <a:srgbClr val="C893C7"/>
    </a:custClr>
    <a:custClr name="EY Special Use Green">
      <a:srgbClr val="2C973E"/>
    </a:custClr>
    <a:custClr name="EY Special Use Green 50%">
      <a:srgbClr val="95CB89"/>
    </a:custClr>
    <a:custClr name="EY Yellow 50%">
      <a:srgbClr val="FFF27F"/>
    </a:custClr>
    <a:custClr name="EY Special Use Lilac">
      <a:srgbClr val="AC98DB"/>
    </a:custClr>
    <a:custClr name="EY Special Use Lilac 50%">
      <a:srgbClr val="D8D2E0"/>
    </a:custClr>
    <a:custClr name="EY Link Blue">
      <a:srgbClr val="336699"/>
    </a:custClr>
  </a:custClrLst>
</a:theme>
</file>

<file path=ppt/theme/theme16.xml><?xml version="1.0" encoding="utf-8"?>
<a:theme xmlns:a="http://schemas.openxmlformats.org/drawingml/2006/main" name="EY_Presentation_Regular_Print">
  <a:themeElements>
    <a:clrScheme name="Custom 2">
      <a:dk1>
        <a:srgbClr val="000000"/>
      </a:dk1>
      <a:lt1>
        <a:srgbClr val="808080"/>
      </a:lt1>
      <a:dk2>
        <a:srgbClr val="FFFFFF"/>
      </a:dk2>
      <a:lt2>
        <a:srgbClr val="808080"/>
      </a:lt2>
      <a:accent1>
        <a:srgbClr val="808080"/>
      </a:accent1>
      <a:accent2>
        <a:srgbClr val="FFE600"/>
      </a:accent2>
      <a:accent3>
        <a:srgbClr val="999999"/>
      </a:accent3>
      <a:accent4>
        <a:srgbClr val="F0F0F0"/>
      </a:accent4>
      <a:accent5>
        <a:srgbClr val="00A3AE"/>
      </a:accent5>
      <a:accent6>
        <a:srgbClr val="C0C0C0"/>
      </a:accent6>
      <a:hlink>
        <a:srgbClr val="336699"/>
      </a:hlink>
      <a:folHlink>
        <a:srgbClr val="91278F"/>
      </a:folHlink>
    </a:clrScheme>
    <a:fontScheme name="EY_Handou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9525">
          <a:solidFill>
            <a:schemeClr val="accent1"/>
          </a:solidFill>
        </a:ln>
      </a:spPr>
      <a:bodyPr rtlCol="0" anchor="t" anchorCtr="0"/>
      <a:lstStyle>
        <a:defPPr algn="ctr">
          <a:defRPr sz="12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9525">
          <a:solidFill>
            <a:schemeClr val="accent1"/>
          </a:solidFill>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36576" rIns="0" bIns="0" rtlCol="0">
        <a:spAutoFit/>
      </a:bodyPr>
      <a:lstStyle>
        <a:defPPr marL="285750" indent="-285750">
          <a:lnSpc>
            <a:spcPct val="85000"/>
          </a:lnSpc>
          <a:spcAft>
            <a:spcPts val="600"/>
          </a:spcAft>
          <a:buClr>
            <a:schemeClr val="accent2"/>
          </a:buClr>
          <a:buSzPct val="70000"/>
          <a:buFont typeface="Arial" pitchFamily="34" charset="0"/>
          <a:buChar char="►"/>
          <a:defRPr sz="1200" dirty="0" smtClean="0"/>
        </a:defPPr>
      </a:lstStyle>
    </a:txDef>
  </a:objectDefaults>
  <a:extraClrSchemeLst/>
  <a:custClrLst>
    <a:custClr name="EY Special Use Red">
      <a:srgbClr val="F04C3E"/>
    </a:custClr>
    <a:custClr name="EY Special Use Blue 50%">
      <a:srgbClr val="7FD1D6"/>
    </a:custClr>
    <a:custClr name="EY Special Use Purple">
      <a:srgbClr val="91278F"/>
    </a:custClr>
    <a:custClr name="EY Special Use Purple 50%">
      <a:srgbClr val="C893C7"/>
    </a:custClr>
    <a:custClr name="EY Special Use Green">
      <a:srgbClr val="2C973E"/>
    </a:custClr>
    <a:custClr name="EY Special Use Green 50%">
      <a:srgbClr val="95CB89"/>
    </a:custClr>
    <a:custClr name="EY Yellow 50%">
      <a:srgbClr val="FFF27F"/>
    </a:custClr>
    <a:custClr name="EY Special Use Lilac">
      <a:srgbClr val="AC98DB"/>
    </a:custClr>
    <a:custClr name="EY Special Use Lilac 50%">
      <a:srgbClr val="D8D2E0"/>
    </a:custClr>
    <a:custClr name="EY Link Blue">
      <a:srgbClr val="336699"/>
    </a:custClr>
  </a:custClrLst>
</a:theme>
</file>

<file path=ppt/theme/theme17.xml><?xml version="1.0" encoding="utf-8"?>
<a:theme xmlns:a="http://schemas.openxmlformats.org/drawingml/2006/main" name="8_EY light background">
  <a:themeElements>
    <a:clrScheme name="Custom 26">
      <a:dk1>
        <a:srgbClr val="FFFFFF"/>
      </a:dk1>
      <a:lt1>
        <a:srgbClr val="2E2E38"/>
      </a:lt1>
      <a:dk2>
        <a:srgbClr val="FFE600"/>
      </a:dk2>
      <a:lt2>
        <a:srgbClr val="000000"/>
      </a:lt2>
      <a:accent1>
        <a:srgbClr val="2DB757"/>
      </a:accent1>
      <a:accent2>
        <a:srgbClr val="27ACAA"/>
      </a:accent2>
      <a:accent3>
        <a:srgbClr val="188CE5"/>
      </a:accent3>
      <a:accent4>
        <a:srgbClr val="3D108A"/>
      </a:accent4>
      <a:accent5>
        <a:srgbClr val="FF4136"/>
      </a:accent5>
      <a:accent6>
        <a:srgbClr val="FF6D00"/>
      </a:accent6>
      <a:hlink>
        <a:srgbClr val="0000FF"/>
      </a:hlink>
      <a:folHlink>
        <a:srgbClr val="800080"/>
      </a:folHlink>
    </a:clrScheme>
    <a:fontScheme name="Custom 1">
      <a:majorFont>
        <a:latin typeface="EYInterstate Light"/>
        <a:ea typeface=""/>
        <a:cs typeface=""/>
      </a:majorFont>
      <a:minorFont>
        <a:latin typeface="EYInterstate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9525">
          <a:solidFill>
            <a:schemeClr val="accent1"/>
          </a:solidFill>
        </a:ln>
      </a:spPr>
      <a:bodyPr rtlCol="0" anchor="t" anchorCtr="0"/>
      <a:lstStyle>
        <a:defPPr algn="ctr">
          <a:defRPr sz="12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9525">
          <a:solidFill>
            <a:schemeClr val="accent1"/>
          </a:solidFill>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none" lIns="0" tIns="36576" rIns="0" bIns="0" rtlCol="0">
        <a:spAutoFit/>
      </a:bodyPr>
      <a:lstStyle>
        <a:defPPr marL="356616" indent="-356616">
          <a:lnSpc>
            <a:spcPct val="85000"/>
          </a:lnSpc>
          <a:spcAft>
            <a:spcPts val="600"/>
          </a:spcAft>
          <a:buClr>
            <a:schemeClr val="accent2"/>
          </a:buClr>
          <a:buSzPct val="70000"/>
          <a:buFont typeface="Arial" pitchFamily="34" charset="0"/>
          <a:buChar char="►"/>
          <a:defRPr sz="1200" dirty="0" err="1" smtClean="0">
            <a:solidFill>
              <a:schemeClr val="bg1"/>
            </a:solidFill>
          </a:defRPr>
        </a:defPPr>
      </a:lstStyle>
    </a:txDef>
  </a:objectDefaults>
  <a:extraClrSchemeLst/>
</a:theme>
</file>

<file path=ppt/theme/theme18.xml><?xml version="1.0" encoding="utf-8"?>
<a:theme xmlns:a="http://schemas.openxmlformats.org/drawingml/2006/main" name="9_EY light background">
  <a:themeElements>
    <a:clrScheme name="Custom 8">
      <a:dk1>
        <a:srgbClr val="FFFFFF"/>
      </a:dk1>
      <a:lt1>
        <a:srgbClr val="2E2E38"/>
      </a:lt1>
      <a:dk2>
        <a:srgbClr val="FFE600"/>
      </a:dk2>
      <a:lt2>
        <a:srgbClr val="000000"/>
      </a:lt2>
      <a:accent1>
        <a:srgbClr val="2DB757"/>
      </a:accent1>
      <a:accent2>
        <a:srgbClr val="27ACAA"/>
      </a:accent2>
      <a:accent3>
        <a:srgbClr val="188CE5"/>
      </a:accent3>
      <a:accent4>
        <a:srgbClr val="3D108A"/>
      </a:accent4>
      <a:accent5>
        <a:srgbClr val="FF4136"/>
      </a:accent5>
      <a:accent6>
        <a:srgbClr val="FF6D00"/>
      </a:accent6>
      <a:hlink>
        <a:srgbClr val="0000FF"/>
      </a:hlink>
      <a:folHlink>
        <a:srgbClr val="800080"/>
      </a:folHlink>
    </a:clrScheme>
    <a:fontScheme name="Custom 1">
      <a:majorFont>
        <a:latin typeface="EYInterstate Light"/>
        <a:ea typeface=""/>
        <a:cs typeface=""/>
      </a:majorFont>
      <a:minorFont>
        <a:latin typeface="EYInterstate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9525">
          <a:solidFill>
            <a:schemeClr val="accent1"/>
          </a:solidFill>
        </a:ln>
      </a:spPr>
      <a:bodyPr rtlCol="0" anchor="t" anchorCtr="0"/>
      <a:lstStyle>
        <a:defPPr algn="ctr">
          <a:defRPr sz="12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9525">
          <a:solidFill>
            <a:schemeClr val="accent1"/>
          </a:solidFill>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none" lIns="0" tIns="36576" rIns="0" bIns="0" rtlCol="0">
        <a:spAutoFit/>
      </a:bodyPr>
      <a:lstStyle>
        <a:defPPr marL="356616" indent="-356616">
          <a:lnSpc>
            <a:spcPct val="85000"/>
          </a:lnSpc>
          <a:spcAft>
            <a:spcPts val="600"/>
          </a:spcAft>
          <a:buClr>
            <a:schemeClr val="accent2"/>
          </a:buClr>
          <a:buSzPct val="70000"/>
          <a:buFont typeface="Arial" pitchFamily="34" charset="0"/>
          <a:buChar char="►"/>
          <a:defRPr sz="1200" dirty="0" err="1" smtClean="0">
            <a:solidFill>
              <a:schemeClr val="bg1"/>
            </a:solidFill>
          </a:defRPr>
        </a:defPPr>
      </a:lstStyle>
    </a:txDef>
  </a:objectDefaults>
  <a:extraClrSchemeLst/>
</a:theme>
</file>

<file path=ppt/theme/theme19.xml><?xml version="1.0" encoding="utf-8"?>
<a:theme xmlns:a="http://schemas.openxmlformats.org/drawingml/2006/main" name="3_EY regular presentation 2015 v1">
  <a:themeElements>
    <a:clrScheme name="EY light print">
      <a:dk1>
        <a:srgbClr val="000000"/>
      </a:dk1>
      <a:lt1>
        <a:srgbClr val="646464"/>
      </a:lt1>
      <a:dk2>
        <a:srgbClr val="FFFFFF"/>
      </a:dk2>
      <a:lt2>
        <a:srgbClr val="646464"/>
      </a:lt2>
      <a:accent1>
        <a:srgbClr val="808080"/>
      </a:accent1>
      <a:accent2>
        <a:srgbClr val="FFE600"/>
      </a:accent2>
      <a:accent3>
        <a:srgbClr val="999999"/>
      </a:accent3>
      <a:accent4>
        <a:srgbClr val="F0F0F0"/>
      </a:accent4>
      <a:accent5>
        <a:srgbClr val="00A3AE"/>
      </a:accent5>
      <a:accent6>
        <a:srgbClr val="C0C0C0"/>
      </a:accent6>
      <a:hlink>
        <a:srgbClr val="336699"/>
      </a:hlink>
      <a:folHlink>
        <a:srgbClr val="91278F"/>
      </a:folHlink>
    </a:clrScheme>
    <a:fontScheme name="EY_Handou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9525">
          <a:solidFill>
            <a:schemeClr val="accent1"/>
          </a:solidFill>
        </a:ln>
      </a:spPr>
      <a:bodyPr rtlCol="0" anchor="t" anchorCtr="0"/>
      <a:lstStyle>
        <a:defPPr algn="ctr">
          <a:defRPr sz="12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9525">
          <a:solidFill>
            <a:schemeClr val="accent1"/>
          </a:solidFill>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none" lIns="0" tIns="36576" rIns="0" bIns="0" rtlCol="0">
        <a:spAutoFit/>
      </a:bodyPr>
      <a:lstStyle>
        <a:defPPr marL="356616" indent="-356616">
          <a:lnSpc>
            <a:spcPct val="85000"/>
          </a:lnSpc>
          <a:spcAft>
            <a:spcPts val="600"/>
          </a:spcAft>
          <a:buClr>
            <a:schemeClr val="accent2"/>
          </a:buClr>
          <a:buSzPct val="70000"/>
          <a:buFont typeface="Arial" pitchFamily="34" charset="0"/>
          <a:buChar char="►"/>
          <a:defRPr sz="1200" dirty="0" err="1" smtClean="0">
            <a:solidFill>
              <a:schemeClr val="bg1"/>
            </a:solidFill>
          </a:defRPr>
        </a:defPPr>
      </a:lstStyle>
    </a:txDef>
  </a:objectDefaults>
  <a:extraClrSchemeLst/>
  <a:custClrLst>
    <a:custClr name="EY Special Use Red">
      <a:srgbClr val="F04C3E"/>
    </a:custClr>
    <a:custClr name="EY Special Use Blue 50%">
      <a:srgbClr val="7FD1D6"/>
    </a:custClr>
    <a:custClr name="EY Special Use Purple">
      <a:srgbClr val="91278F"/>
    </a:custClr>
    <a:custClr name="EY Special Use Purple 50%">
      <a:srgbClr val="C893C7"/>
    </a:custClr>
    <a:custClr name="EY Special Use Green">
      <a:srgbClr val="2C973E"/>
    </a:custClr>
    <a:custClr name="EY Special Use Green 50%">
      <a:srgbClr val="95CB89"/>
    </a:custClr>
    <a:custClr name="EY Yellow 50%">
      <a:srgbClr val="FFF27F"/>
    </a:custClr>
    <a:custClr name="EY Special Use Lilac">
      <a:srgbClr val="AC98DB"/>
    </a:custClr>
    <a:custClr name="EY Special Use Lilac 50%">
      <a:srgbClr val="D8D2E0"/>
    </a:custClr>
    <a:custClr name="EY Link Blue">
      <a:srgbClr val="336699"/>
    </a:custClr>
  </a:custClrLst>
</a:theme>
</file>

<file path=ppt/theme/theme2.xml><?xml version="1.0" encoding="utf-8"?>
<a:theme xmlns:a="http://schemas.openxmlformats.org/drawingml/2006/main" name="EY light background">
  <a:themeElements>
    <a:clrScheme name="Custom 8">
      <a:dk1>
        <a:srgbClr val="FFFFFF"/>
      </a:dk1>
      <a:lt1>
        <a:srgbClr val="2E2E38"/>
      </a:lt1>
      <a:dk2>
        <a:srgbClr val="FFE600"/>
      </a:dk2>
      <a:lt2>
        <a:srgbClr val="000000"/>
      </a:lt2>
      <a:accent1>
        <a:srgbClr val="2DB757"/>
      </a:accent1>
      <a:accent2>
        <a:srgbClr val="27ACAA"/>
      </a:accent2>
      <a:accent3>
        <a:srgbClr val="188CE5"/>
      </a:accent3>
      <a:accent4>
        <a:srgbClr val="3D108A"/>
      </a:accent4>
      <a:accent5>
        <a:srgbClr val="FF4136"/>
      </a:accent5>
      <a:accent6>
        <a:srgbClr val="FF6D00"/>
      </a:accent6>
      <a:hlink>
        <a:srgbClr val="0000FF"/>
      </a:hlink>
      <a:folHlink>
        <a:srgbClr val="800080"/>
      </a:folHlink>
    </a:clrScheme>
    <a:fontScheme name="Custom 1">
      <a:majorFont>
        <a:latin typeface="EYInterstate Light"/>
        <a:ea typeface=""/>
        <a:cs typeface=""/>
      </a:majorFont>
      <a:minorFont>
        <a:latin typeface="EYInterstate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9525">
          <a:solidFill>
            <a:schemeClr val="accent1"/>
          </a:solidFill>
        </a:ln>
      </a:spPr>
      <a:bodyPr rtlCol="0" anchor="t" anchorCtr="0"/>
      <a:lstStyle>
        <a:defPPr algn="ctr">
          <a:defRPr sz="12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9525">
          <a:solidFill>
            <a:schemeClr val="accent1"/>
          </a:solidFill>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none" lIns="0" tIns="36576" rIns="0" bIns="0" rtlCol="0">
        <a:spAutoFit/>
      </a:bodyPr>
      <a:lstStyle>
        <a:defPPr marL="356616" indent="-356616">
          <a:lnSpc>
            <a:spcPct val="85000"/>
          </a:lnSpc>
          <a:spcAft>
            <a:spcPts val="600"/>
          </a:spcAft>
          <a:buClr>
            <a:schemeClr val="accent2"/>
          </a:buClr>
          <a:buSzPct val="70000"/>
          <a:buFont typeface="Arial" pitchFamily="34" charset="0"/>
          <a:buChar char="►"/>
          <a:defRPr sz="1200" dirty="0" err="1" smtClean="0">
            <a:solidFill>
              <a:schemeClr val="bg1"/>
            </a:solidFill>
          </a:defRPr>
        </a:defPPr>
      </a:lstStyle>
    </a:txDef>
  </a:objectDefaults>
  <a:extraClrSchemeLst/>
</a:theme>
</file>

<file path=ppt/theme/theme20.xml><?xml version="1.0" encoding="utf-8"?>
<a:theme xmlns:a="http://schemas.openxmlformats.org/drawingml/2006/main" name="1_EY widescreen presentation 2015 v1">
  <a:themeElements>
    <a:clrScheme name="Custom 2">
      <a:dk1>
        <a:srgbClr val="000000"/>
      </a:dk1>
      <a:lt1>
        <a:srgbClr val="646464"/>
      </a:lt1>
      <a:dk2>
        <a:srgbClr val="FFFFFF"/>
      </a:dk2>
      <a:lt2>
        <a:srgbClr val="646464"/>
      </a:lt2>
      <a:accent1>
        <a:srgbClr val="808080"/>
      </a:accent1>
      <a:accent2>
        <a:srgbClr val="FFE600"/>
      </a:accent2>
      <a:accent3>
        <a:srgbClr val="999999"/>
      </a:accent3>
      <a:accent4>
        <a:srgbClr val="F0F0F0"/>
      </a:accent4>
      <a:accent5>
        <a:srgbClr val="00A3AE"/>
      </a:accent5>
      <a:accent6>
        <a:srgbClr val="C0C0C0"/>
      </a:accent6>
      <a:hlink>
        <a:srgbClr val="336699"/>
      </a:hlink>
      <a:folHlink>
        <a:srgbClr val="91278F"/>
      </a:folHlink>
    </a:clrScheme>
    <a:fontScheme name="EY_Handou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9525">
          <a:solidFill>
            <a:schemeClr val="accent1"/>
          </a:solidFill>
        </a:ln>
      </a:spPr>
      <a:bodyPr rtlCol="0" anchor="t" anchorCtr="0"/>
      <a:lstStyle>
        <a:defPPr algn="ctr">
          <a:defRPr sz="12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9525">
          <a:solidFill>
            <a:schemeClr val="accent1"/>
          </a:solidFill>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none" lIns="0" tIns="36576" rIns="0" bIns="0" rtlCol="0">
        <a:spAutoFit/>
      </a:bodyPr>
      <a:lstStyle>
        <a:defPPr marL="356616" indent="-356616">
          <a:lnSpc>
            <a:spcPct val="85000"/>
          </a:lnSpc>
          <a:spcAft>
            <a:spcPts val="600"/>
          </a:spcAft>
          <a:buClr>
            <a:schemeClr val="accent2"/>
          </a:buClr>
          <a:buSzPct val="70000"/>
          <a:buFont typeface="Arial" pitchFamily="34" charset="0"/>
          <a:buChar char="►"/>
          <a:defRPr sz="1200" dirty="0" err="1" smtClean="0">
            <a:solidFill>
              <a:schemeClr val="bg1"/>
            </a:solidFill>
          </a:defRPr>
        </a:defPPr>
      </a:lstStyle>
    </a:txDef>
  </a:objectDefaults>
  <a:extraClrSchemeLst/>
  <a:custClrLst>
    <a:custClr name="EY Special Use Red">
      <a:srgbClr val="F04C3E"/>
    </a:custClr>
    <a:custClr name="EY Special Use Blue 50%">
      <a:srgbClr val="7FD1D6"/>
    </a:custClr>
    <a:custClr name="EY Special Use Purple">
      <a:srgbClr val="91278F"/>
    </a:custClr>
    <a:custClr name="EY Special Use Purple 50%">
      <a:srgbClr val="C893C7"/>
    </a:custClr>
    <a:custClr name="EY Special Use Green">
      <a:srgbClr val="2C973E"/>
    </a:custClr>
    <a:custClr name="EY Special Use Green 50%">
      <a:srgbClr val="95CB89"/>
    </a:custClr>
    <a:custClr name="EY Yellow 50%">
      <a:srgbClr val="FFF27F"/>
    </a:custClr>
    <a:custClr name="EY Special Use Lilac">
      <a:srgbClr val="AC98DB"/>
    </a:custClr>
    <a:custClr name="EY Special Use Lilac 50%">
      <a:srgbClr val="D8D2E0"/>
    </a:custClr>
    <a:custClr name="EY Link Blue">
      <a:srgbClr val="336699"/>
    </a:custClr>
  </a:custClrLst>
</a:theme>
</file>

<file path=ppt/theme/theme2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EY light background">
  <a:themeElements>
    <a:clrScheme name="Custom 26">
      <a:dk1>
        <a:srgbClr val="FFFFFF"/>
      </a:dk1>
      <a:lt1>
        <a:srgbClr val="2E2E38"/>
      </a:lt1>
      <a:dk2>
        <a:srgbClr val="FFE600"/>
      </a:dk2>
      <a:lt2>
        <a:srgbClr val="000000"/>
      </a:lt2>
      <a:accent1>
        <a:srgbClr val="2DB757"/>
      </a:accent1>
      <a:accent2>
        <a:srgbClr val="27ACAA"/>
      </a:accent2>
      <a:accent3>
        <a:srgbClr val="188CE5"/>
      </a:accent3>
      <a:accent4>
        <a:srgbClr val="3D108A"/>
      </a:accent4>
      <a:accent5>
        <a:srgbClr val="FF4136"/>
      </a:accent5>
      <a:accent6>
        <a:srgbClr val="FF6D00"/>
      </a:accent6>
      <a:hlink>
        <a:srgbClr val="0000FF"/>
      </a:hlink>
      <a:folHlink>
        <a:srgbClr val="800080"/>
      </a:folHlink>
    </a:clrScheme>
    <a:fontScheme name="Custom 1">
      <a:majorFont>
        <a:latin typeface="EYInterstate Light"/>
        <a:ea typeface=""/>
        <a:cs typeface=""/>
      </a:majorFont>
      <a:minorFont>
        <a:latin typeface="EYInterstate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9525">
          <a:solidFill>
            <a:schemeClr val="accent1"/>
          </a:solidFill>
        </a:ln>
      </a:spPr>
      <a:bodyPr rtlCol="0" anchor="t" anchorCtr="0"/>
      <a:lstStyle>
        <a:defPPr algn="ctr">
          <a:defRPr sz="12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9525">
          <a:solidFill>
            <a:schemeClr val="accent1"/>
          </a:solidFill>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none" lIns="0" tIns="36576" rIns="0" bIns="0" rtlCol="0">
        <a:spAutoFit/>
      </a:bodyPr>
      <a:lstStyle>
        <a:defPPr marL="356616" indent="-356616">
          <a:lnSpc>
            <a:spcPct val="85000"/>
          </a:lnSpc>
          <a:spcAft>
            <a:spcPts val="600"/>
          </a:spcAft>
          <a:buClr>
            <a:schemeClr val="accent2"/>
          </a:buClr>
          <a:buSzPct val="70000"/>
          <a:buFont typeface="Arial" pitchFamily="34" charset="0"/>
          <a:buChar char="►"/>
          <a:defRPr sz="1200" dirty="0" err="1" smtClean="0">
            <a:solidFill>
              <a:schemeClr val="bg1"/>
            </a:solidFill>
          </a:defRPr>
        </a:defPPr>
      </a:lstStyle>
    </a:txDef>
  </a:objectDefaults>
  <a:extraClrSchemeLst/>
</a:theme>
</file>

<file path=ppt/theme/theme4.xml><?xml version="1.0" encoding="utf-8"?>
<a:theme xmlns:a="http://schemas.openxmlformats.org/drawingml/2006/main" name="2_EY widescreen presentation 2015 v1">
  <a:themeElements>
    <a:clrScheme name="Custom 2">
      <a:dk1>
        <a:srgbClr val="000000"/>
      </a:dk1>
      <a:lt1>
        <a:srgbClr val="646464"/>
      </a:lt1>
      <a:dk2>
        <a:srgbClr val="FFFFFF"/>
      </a:dk2>
      <a:lt2>
        <a:srgbClr val="646464"/>
      </a:lt2>
      <a:accent1>
        <a:srgbClr val="808080"/>
      </a:accent1>
      <a:accent2>
        <a:srgbClr val="FFE600"/>
      </a:accent2>
      <a:accent3>
        <a:srgbClr val="999999"/>
      </a:accent3>
      <a:accent4>
        <a:srgbClr val="F0F0F0"/>
      </a:accent4>
      <a:accent5>
        <a:srgbClr val="00A3AE"/>
      </a:accent5>
      <a:accent6>
        <a:srgbClr val="C0C0C0"/>
      </a:accent6>
      <a:hlink>
        <a:srgbClr val="336699"/>
      </a:hlink>
      <a:folHlink>
        <a:srgbClr val="91278F"/>
      </a:folHlink>
    </a:clrScheme>
    <a:fontScheme name="EY_Handou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9525">
          <a:solidFill>
            <a:schemeClr val="accent1"/>
          </a:solidFill>
        </a:ln>
      </a:spPr>
      <a:bodyPr rtlCol="0" anchor="t" anchorCtr="0"/>
      <a:lstStyle>
        <a:defPPr algn="ctr">
          <a:defRPr sz="12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9525">
          <a:solidFill>
            <a:schemeClr val="accent1"/>
          </a:solidFill>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none" lIns="0" tIns="36576" rIns="0" bIns="0" rtlCol="0">
        <a:spAutoFit/>
      </a:bodyPr>
      <a:lstStyle>
        <a:defPPr marL="356616" indent="-356616">
          <a:lnSpc>
            <a:spcPct val="85000"/>
          </a:lnSpc>
          <a:spcAft>
            <a:spcPts val="600"/>
          </a:spcAft>
          <a:buClr>
            <a:schemeClr val="accent2"/>
          </a:buClr>
          <a:buSzPct val="70000"/>
          <a:buFont typeface="Arial" pitchFamily="34" charset="0"/>
          <a:buChar char="►"/>
          <a:defRPr sz="1200" dirty="0" err="1" smtClean="0">
            <a:solidFill>
              <a:schemeClr val="bg1"/>
            </a:solidFill>
          </a:defRPr>
        </a:defPPr>
      </a:lstStyle>
    </a:txDef>
  </a:objectDefaults>
  <a:extraClrSchemeLst/>
  <a:custClrLst>
    <a:custClr name="EY Special Use Red">
      <a:srgbClr val="F04C3E"/>
    </a:custClr>
    <a:custClr name="EY Special Use Blue 50%">
      <a:srgbClr val="7FD1D6"/>
    </a:custClr>
    <a:custClr name="EY Special Use Purple">
      <a:srgbClr val="91278F"/>
    </a:custClr>
    <a:custClr name="EY Special Use Purple 50%">
      <a:srgbClr val="C893C7"/>
    </a:custClr>
    <a:custClr name="EY Special Use Green">
      <a:srgbClr val="2C973E"/>
    </a:custClr>
    <a:custClr name="EY Special Use Green 50%">
      <a:srgbClr val="95CB89"/>
    </a:custClr>
    <a:custClr name="EY Yellow 50%">
      <a:srgbClr val="FFF27F"/>
    </a:custClr>
    <a:custClr name="EY Special Use Lilac">
      <a:srgbClr val="AC98DB"/>
    </a:custClr>
    <a:custClr name="EY Special Use Lilac 50%">
      <a:srgbClr val="D8D2E0"/>
    </a:custClr>
    <a:custClr name="EY Link Blue">
      <a:srgbClr val="336699"/>
    </a:custClr>
  </a:custClrLst>
</a:theme>
</file>

<file path=ppt/theme/theme5.xml><?xml version="1.0" encoding="utf-8"?>
<a:theme xmlns:a="http://schemas.openxmlformats.org/drawingml/2006/main" name="3_EY light background">
  <a:themeElements>
    <a:clrScheme name="Custom 8">
      <a:dk1>
        <a:srgbClr val="FFFFFF"/>
      </a:dk1>
      <a:lt1>
        <a:srgbClr val="2E2E38"/>
      </a:lt1>
      <a:dk2>
        <a:srgbClr val="FFE600"/>
      </a:dk2>
      <a:lt2>
        <a:srgbClr val="000000"/>
      </a:lt2>
      <a:accent1>
        <a:srgbClr val="2DB757"/>
      </a:accent1>
      <a:accent2>
        <a:srgbClr val="27ACAA"/>
      </a:accent2>
      <a:accent3>
        <a:srgbClr val="188CE5"/>
      </a:accent3>
      <a:accent4>
        <a:srgbClr val="3D108A"/>
      </a:accent4>
      <a:accent5>
        <a:srgbClr val="FF4136"/>
      </a:accent5>
      <a:accent6>
        <a:srgbClr val="FF6D00"/>
      </a:accent6>
      <a:hlink>
        <a:srgbClr val="0000FF"/>
      </a:hlink>
      <a:folHlink>
        <a:srgbClr val="800080"/>
      </a:folHlink>
    </a:clrScheme>
    <a:fontScheme name="Custom 1">
      <a:majorFont>
        <a:latin typeface="EYInterstate Light"/>
        <a:ea typeface=""/>
        <a:cs typeface=""/>
      </a:majorFont>
      <a:minorFont>
        <a:latin typeface="EYInterstate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9525">
          <a:solidFill>
            <a:schemeClr val="accent1"/>
          </a:solidFill>
        </a:ln>
      </a:spPr>
      <a:bodyPr rtlCol="0" anchor="t" anchorCtr="0"/>
      <a:lstStyle>
        <a:defPPr algn="ctr">
          <a:defRPr sz="12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9525">
          <a:solidFill>
            <a:schemeClr val="accent1"/>
          </a:solidFill>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none" lIns="0" tIns="36576" rIns="0" bIns="0" rtlCol="0">
        <a:spAutoFit/>
      </a:bodyPr>
      <a:lstStyle>
        <a:defPPr marL="356616" indent="-356616">
          <a:lnSpc>
            <a:spcPct val="85000"/>
          </a:lnSpc>
          <a:spcAft>
            <a:spcPts val="600"/>
          </a:spcAft>
          <a:buClr>
            <a:schemeClr val="accent2"/>
          </a:buClr>
          <a:buSzPct val="70000"/>
          <a:buFont typeface="Arial" pitchFamily="34" charset="0"/>
          <a:buChar char="►"/>
          <a:defRPr sz="1200" dirty="0" err="1" smtClean="0">
            <a:solidFill>
              <a:schemeClr val="bg1"/>
            </a:solidFill>
          </a:defRPr>
        </a:defPPr>
      </a:lstStyle>
    </a:txDef>
  </a:objectDefaults>
  <a:extraClrSchemeLst/>
</a:theme>
</file>

<file path=ppt/theme/theme6.xml><?xml version="1.0" encoding="utf-8"?>
<a:theme xmlns:a="http://schemas.openxmlformats.org/drawingml/2006/main" name="2_EY light background">
  <a:themeElements>
    <a:clrScheme name="Custom 8">
      <a:dk1>
        <a:srgbClr val="FFFFFF"/>
      </a:dk1>
      <a:lt1>
        <a:srgbClr val="2E2E38"/>
      </a:lt1>
      <a:dk2>
        <a:srgbClr val="FFE600"/>
      </a:dk2>
      <a:lt2>
        <a:srgbClr val="000000"/>
      </a:lt2>
      <a:accent1>
        <a:srgbClr val="2DB757"/>
      </a:accent1>
      <a:accent2>
        <a:srgbClr val="27ACAA"/>
      </a:accent2>
      <a:accent3>
        <a:srgbClr val="188CE5"/>
      </a:accent3>
      <a:accent4>
        <a:srgbClr val="3D108A"/>
      </a:accent4>
      <a:accent5>
        <a:srgbClr val="FF4136"/>
      </a:accent5>
      <a:accent6>
        <a:srgbClr val="FF6D00"/>
      </a:accent6>
      <a:hlink>
        <a:srgbClr val="0000FF"/>
      </a:hlink>
      <a:folHlink>
        <a:srgbClr val="800080"/>
      </a:folHlink>
    </a:clrScheme>
    <a:fontScheme name="Custom 1">
      <a:majorFont>
        <a:latin typeface="EYInterstate Light"/>
        <a:ea typeface=""/>
        <a:cs typeface=""/>
      </a:majorFont>
      <a:minorFont>
        <a:latin typeface="EYInterstate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9525">
          <a:solidFill>
            <a:schemeClr val="accent1"/>
          </a:solidFill>
        </a:ln>
      </a:spPr>
      <a:bodyPr rtlCol="0" anchor="t" anchorCtr="0"/>
      <a:lstStyle>
        <a:defPPr algn="ctr">
          <a:defRPr sz="12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9525">
          <a:solidFill>
            <a:schemeClr val="accent1"/>
          </a:solidFill>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none" lIns="0" tIns="36576" rIns="0" bIns="0" rtlCol="0">
        <a:spAutoFit/>
      </a:bodyPr>
      <a:lstStyle>
        <a:defPPr marL="356616" indent="-356616">
          <a:lnSpc>
            <a:spcPct val="85000"/>
          </a:lnSpc>
          <a:spcAft>
            <a:spcPts val="600"/>
          </a:spcAft>
          <a:buClr>
            <a:schemeClr val="accent2"/>
          </a:buClr>
          <a:buSzPct val="70000"/>
          <a:buFont typeface="Arial" pitchFamily="34" charset="0"/>
          <a:buChar char="►"/>
          <a:defRPr sz="1200" dirty="0" err="1" smtClean="0">
            <a:solidFill>
              <a:schemeClr val="bg1"/>
            </a:solidFill>
          </a:defRPr>
        </a:defPPr>
      </a:lstStyle>
    </a:txDef>
  </a:objectDefaults>
  <a:extraClrSchemeLst/>
</a:theme>
</file>

<file path=ppt/theme/theme7.xml><?xml version="1.0" encoding="utf-8"?>
<a:theme xmlns:a="http://schemas.openxmlformats.org/drawingml/2006/main" name="EY regular presentation 2015 v1">
  <a:themeElements>
    <a:clrScheme name="EY light print">
      <a:dk1>
        <a:srgbClr val="000000"/>
      </a:dk1>
      <a:lt1>
        <a:srgbClr val="646464"/>
      </a:lt1>
      <a:dk2>
        <a:srgbClr val="FFFFFF"/>
      </a:dk2>
      <a:lt2>
        <a:srgbClr val="646464"/>
      </a:lt2>
      <a:accent1>
        <a:srgbClr val="808080"/>
      </a:accent1>
      <a:accent2>
        <a:srgbClr val="FFE600"/>
      </a:accent2>
      <a:accent3>
        <a:srgbClr val="999999"/>
      </a:accent3>
      <a:accent4>
        <a:srgbClr val="F0F0F0"/>
      </a:accent4>
      <a:accent5>
        <a:srgbClr val="00A3AE"/>
      </a:accent5>
      <a:accent6>
        <a:srgbClr val="C0C0C0"/>
      </a:accent6>
      <a:hlink>
        <a:srgbClr val="336699"/>
      </a:hlink>
      <a:folHlink>
        <a:srgbClr val="91278F"/>
      </a:folHlink>
    </a:clrScheme>
    <a:fontScheme name="EY_Handou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9525">
          <a:solidFill>
            <a:schemeClr val="accent1"/>
          </a:solidFill>
        </a:ln>
      </a:spPr>
      <a:bodyPr rtlCol="0" anchor="t" anchorCtr="0"/>
      <a:lstStyle>
        <a:defPPr algn="ctr">
          <a:defRPr sz="12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9525">
          <a:solidFill>
            <a:schemeClr val="accent1"/>
          </a:solidFill>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none" lIns="0" tIns="36576" rIns="0" bIns="0" rtlCol="0">
        <a:spAutoFit/>
      </a:bodyPr>
      <a:lstStyle>
        <a:defPPr marL="356616" indent="-356616">
          <a:lnSpc>
            <a:spcPct val="85000"/>
          </a:lnSpc>
          <a:spcAft>
            <a:spcPts val="600"/>
          </a:spcAft>
          <a:buClr>
            <a:schemeClr val="accent2"/>
          </a:buClr>
          <a:buSzPct val="70000"/>
          <a:buFont typeface="Arial" pitchFamily="34" charset="0"/>
          <a:buChar char="►"/>
          <a:defRPr sz="1200" dirty="0" err="1" smtClean="0">
            <a:solidFill>
              <a:schemeClr val="bg1"/>
            </a:solidFill>
          </a:defRPr>
        </a:defPPr>
      </a:lstStyle>
    </a:txDef>
  </a:objectDefaults>
  <a:extraClrSchemeLst/>
  <a:custClrLst>
    <a:custClr name="EY Special Use Red">
      <a:srgbClr val="F04C3E"/>
    </a:custClr>
    <a:custClr name="EY Special Use Blue 50%">
      <a:srgbClr val="7FD1D6"/>
    </a:custClr>
    <a:custClr name="EY Special Use Purple">
      <a:srgbClr val="91278F"/>
    </a:custClr>
    <a:custClr name="EY Special Use Purple 50%">
      <a:srgbClr val="C893C7"/>
    </a:custClr>
    <a:custClr name="EY Special Use Green">
      <a:srgbClr val="2C973E"/>
    </a:custClr>
    <a:custClr name="EY Special Use Green 50%">
      <a:srgbClr val="95CB89"/>
    </a:custClr>
    <a:custClr name="EY Yellow 50%">
      <a:srgbClr val="FFF27F"/>
    </a:custClr>
    <a:custClr name="EY Special Use Lilac">
      <a:srgbClr val="AC98DB"/>
    </a:custClr>
    <a:custClr name="EY Special Use Lilac 50%">
      <a:srgbClr val="D8D2E0"/>
    </a:custClr>
    <a:custClr name="EY Link Blue">
      <a:srgbClr val="336699"/>
    </a:custClr>
  </a:custClrLst>
</a:theme>
</file>

<file path=ppt/theme/theme8.xml><?xml version="1.0" encoding="utf-8"?>
<a:theme xmlns:a="http://schemas.openxmlformats.org/drawingml/2006/main" name="4_EY light background">
  <a:themeElements>
    <a:clrScheme name="Custom 8">
      <a:dk1>
        <a:srgbClr val="FFFFFF"/>
      </a:dk1>
      <a:lt1>
        <a:srgbClr val="2E2E38"/>
      </a:lt1>
      <a:dk2>
        <a:srgbClr val="FFE600"/>
      </a:dk2>
      <a:lt2>
        <a:srgbClr val="000000"/>
      </a:lt2>
      <a:accent1>
        <a:srgbClr val="2DB757"/>
      </a:accent1>
      <a:accent2>
        <a:srgbClr val="27ACAA"/>
      </a:accent2>
      <a:accent3>
        <a:srgbClr val="188CE5"/>
      </a:accent3>
      <a:accent4>
        <a:srgbClr val="3D108A"/>
      </a:accent4>
      <a:accent5>
        <a:srgbClr val="FF4136"/>
      </a:accent5>
      <a:accent6>
        <a:srgbClr val="FF6D00"/>
      </a:accent6>
      <a:hlink>
        <a:srgbClr val="0000FF"/>
      </a:hlink>
      <a:folHlink>
        <a:srgbClr val="800080"/>
      </a:folHlink>
    </a:clrScheme>
    <a:fontScheme name="Custom 1">
      <a:majorFont>
        <a:latin typeface="EYInterstate Light"/>
        <a:ea typeface=""/>
        <a:cs typeface=""/>
      </a:majorFont>
      <a:minorFont>
        <a:latin typeface="EYInterstate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9525">
          <a:solidFill>
            <a:schemeClr val="accent1"/>
          </a:solidFill>
        </a:ln>
      </a:spPr>
      <a:bodyPr rtlCol="0" anchor="t" anchorCtr="0"/>
      <a:lstStyle>
        <a:defPPr algn="ctr">
          <a:defRPr sz="12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9525">
          <a:solidFill>
            <a:schemeClr val="accent1"/>
          </a:solidFill>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none" lIns="0" tIns="36576" rIns="0" bIns="0" rtlCol="0">
        <a:spAutoFit/>
      </a:bodyPr>
      <a:lstStyle>
        <a:defPPr marL="356616" indent="-356616">
          <a:lnSpc>
            <a:spcPct val="85000"/>
          </a:lnSpc>
          <a:spcAft>
            <a:spcPts val="600"/>
          </a:spcAft>
          <a:buClr>
            <a:schemeClr val="accent2"/>
          </a:buClr>
          <a:buSzPct val="70000"/>
          <a:buFont typeface="Arial" pitchFamily="34" charset="0"/>
          <a:buChar char="►"/>
          <a:defRPr sz="1200" dirty="0" err="1" smtClean="0">
            <a:solidFill>
              <a:schemeClr val="bg1"/>
            </a:solidFill>
          </a:defRPr>
        </a:defPPr>
      </a:lstStyle>
    </a:txDef>
  </a:objectDefaults>
  <a:extraClrSchemeLst/>
</a:theme>
</file>

<file path=ppt/theme/theme9.xml><?xml version="1.0" encoding="utf-8"?>
<a:theme xmlns:a="http://schemas.openxmlformats.org/drawingml/2006/main" name="EY widescreen presentation 2015 v1">
  <a:themeElements>
    <a:clrScheme name="Custom 2">
      <a:dk1>
        <a:srgbClr val="000000"/>
      </a:dk1>
      <a:lt1>
        <a:srgbClr val="646464"/>
      </a:lt1>
      <a:dk2>
        <a:srgbClr val="FFFFFF"/>
      </a:dk2>
      <a:lt2>
        <a:srgbClr val="646464"/>
      </a:lt2>
      <a:accent1>
        <a:srgbClr val="808080"/>
      </a:accent1>
      <a:accent2>
        <a:srgbClr val="FFE600"/>
      </a:accent2>
      <a:accent3>
        <a:srgbClr val="999999"/>
      </a:accent3>
      <a:accent4>
        <a:srgbClr val="F0F0F0"/>
      </a:accent4>
      <a:accent5>
        <a:srgbClr val="00A3AE"/>
      </a:accent5>
      <a:accent6>
        <a:srgbClr val="C0C0C0"/>
      </a:accent6>
      <a:hlink>
        <a:srgbClr val="336699"/>
      </a:hlink>
      <a:folHlink>
        <a:srgbClr val="91278F"/>
      </a:folHlink>
    </a:clrScheme>
    <a:fontScheme name="EY_Handou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9525">
          <a:solidFill>
            <a:schemeClr val="accent1"/>
          </a:solidFill>
        </a:ln>
      </a:spPr>
      <a:bodyPr rtlCol="0" anchor="t" anchorCtr="0"/>
      <a:lstStyle>
        <a:defPPr algn="ctr">
          <a:defRPr sz="12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9525">
          <a:solidFill>
            <a:schemeClr val="accent1"/>
          </a:solidFill>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none" lIns="0" tIns="36576" rIns="0" bIns="0" rtlCol="0">
        <a:spAutoFit/>
      </a:bodyPr>
      <a:lstStyle>
        <a:defPPr marL="356616" indent="-356616">
          <a:lnSpc>
            <a:spcPct val="85000"/>
          </a:lnSpc>
          <a:spcAft>
            <a:spcPts val="600"/>
          </a:spcAft>
          <a:buClr>
            <a:schemeClr val="accent2"/>
          </a:buClr>
          <a:buSzPct val="70000"/>
          <a:buFont typeface="Arial" pitchFamily="34" charset="0"/>
          <a:buChar char="►"/>
          <a:defRPr sz="1200" dirty="0" err="1" smtClean="0">
            <a:solidFill>
              <a:schemeClr val="bg1"/>
            </a:solidFill>
          </a:defRPr>
        </a:defPPr>
      </a:lstStyle>
    </a:txDef>
  </a:objectDefaults>
  <a:extraClrSchemeLst/>
  <a:custClrLst>
    <a:custClr name="EY Special Use Red">
      <a:srgbClr val="F04C3E"/>
    </a:custClr>
    <a:custClr name="EY Special Use Blue 50%">
      <a:srgbClr val="7FD1D6"/>
    </a:custClr>
    <a:custClr name="EY Special Use Purple">
      <a:srgbClr val="91278F"/>
    </a:custClr>
    <a:custClr name="EY Special Use Purple 50%">
      <a:srgbClr val="C893C7"/>
    </a:custClr>
    <a:custClr name="EY Special Use Green">
      <a:srgbClr val="2C973E"/>
    </a:custClr>
    <a:custClr name="EY Special Use Green 50%">
      <a:srgbClr val="95CB89"/>
    </a:custClr>
    <a:custClr name="EY Yellow 50%">
      <a:srgbClr val="FFF27F"/>
    </a:custClr>
    <a:custClr name="EY Special Use Lilac">
      <a:srgbClr val="AC98DB"/>
    </a:custClr>
    <a:custClr name="EY Special Use Lilac 50%">
      <a:srgbClr val="D8D2E0"/>
    </a:custClr>
    <a:custClr name="EY Link Blue">
      <a:srgbClr val="336699"/>
    </a:custClr>
  </a:custClr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 ma:contentTypeID="0x0101006B06D8038985AE49A995D57758B217B9" ma:contentTypeVersion="12" ma:contentTypeDescription="Create a new document." ma:contentTypeScope="" ma:versionID="fd16a5fc361be3e2e8ac83e7e57b496f">
  <xsd:schema xmlns:xsd="http://www.w3.org/2001/XMLSchema" xmlns:xs="http://www.w3.org/2001/XMLSchema" xmlns:p="http://schemas.microsoft.com/office/2006/metadata/properties" xmlns:ns3="bba414ab-63e1-45d7-9e52-15d642c5e48c" xmlns:ns4="b0d5b843-865b-41ee-b4ed-6c9566ca99b3" targetNamespace="http://schemas.microsoft.com/office/2006/metadata/properties" ma:root="true" ma:fieldsID="ece0f1b80c0feb679a05083be17b418d" ns3:_="" ns4:_="">
    <xsd:import namespace="bba414ab-63e1-45d7-9e52-15d642c5e48c"/>
    <xsd:import namespace="b0d5b843-865b-41ee-b4ed-6c9566ca99b3"/>
    <xsd:element name="properties">
      <xsd:complexType>
        <xsd:sequence>
          <xsd:element name="documentManagement">
            <xsd:complexType>
              <xsd:all>
                <xsd:element ref="ns3:SharedWithUsers" minOccurs="0"/>
                <xsd:element ref="ns3:SharedWithDetails" minOccurs="0"/>
                <xsd:element ref="ns3:SharingHintHash" minOccurs="0"/>
                <xsd:element ref="ns4:MediaServiceMetadata" minOccurs="0"/>
                <xsd:element ref="ns4:MediaServiceFastMetadata" minOccurs="0"/>
                <xsd:element ref="ns4:MediaServiceDateTaken" minOccurs="0"/>
                <xsd:element ref="ns4:MediaServiceAutoTags" minOccurs="0"/>
                <xsd:element ref="ns4:MediaServiceOCR" minOccurs="0"/>
                <xsd:element ref="ns4:MediaServiceGenerationTime" minOccurs="0"/>
                <xsd:element ref="ns4:MediaServiceEventHashCode" minOccurs="0"/>
                <xsd:element ref="ns4:MediaServiceAutoKeyPoints" minOccurs="0"/>
                <xsd:element ref="ns4:MediaServiceKeyPoint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bba414ab-63e1-45d7-9e52-15d642c5e48c" elementFormDefault="qualified">
    <xsd:import namespace="http://schemas.microsoft.com/office/2006/documentManagement/types"/>
    <xsd:import namespace="http://schemas.microsoft.com/office/infopath/2007/PartnerControls"/>
    <xsd:element name="SharedWithUsers" ma:index="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9" nillable="true" ma:displayName="Shared With Details" ma:internalName="SharedWithDetails" ma:readOnly="true">
      <xsd:simpleType>
        <xsd:restriction base="dms:Note">
          <xsd:maxLength value="255"/>
        </xsd:restriction>
      </xsd:simpleType>
    </xsd:element>
    <xsd:element name="SharingHintHash" ma:index="10" nillable="true" ma:displayName="Sharing Hint Hash" ma:hidden="true" ma:internalName="SharingHintHash"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b0d5b843-865b-41ee-b4ed-6c9566ca99b3" elementFormDefault="qualified">
    <xsd:import namespace="http://schemas.microsoft.com/office/2006/documentManagement/types"/>
    <xsd:import namespace="http://schemas.microsoft.com/office/infopath/2007/PartnerControls"/>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DateTaken" ma:index="13" nillable="true" ma:displayName="MediaServiceDateTaken" ma:hidden="true" ma:internalName="MediaServiceDateTaken" ma:readOnly="true">
      <xsd:simpleType>
        <xsd:restriction base="dms:Text"/>
      </xsd:simpleType>
    </xsd:element>
    <xsd:element name="MediaServiceAutoTags" ma:index="14" nillable="true" ma:displayName="Tags" ma:internalName="MediaServiceAutoTags" ma:readOnly="true">
      <xsd:simpleType>
        <xsd:restriction base="dms:Text"/>
      </xsd:simpleType>
    </xsd:element>
    <xsd:element name="MediaServiceOCR" ma:index="15" nillable="true" ma:displayName="Extracted Text" ma:internalName="MediaServiceOCR" ma:readOnly="true">
      <xsd:simpleType>
        <xsd:restriction base="dms:Note">
          <xsd:maxLength value="255"/>
        </xsd:restriction>
      </xsd:simpleType>
    </xsd:element>
    <xsd:element name="MediaServiceGenerationTime" ma:index="16" nillable="true" ma:displayName="MediaServiceGenerationTime" ma:hidden="true" ma:internalName="MediaServiceGenerationTime" ma:readOnly="true">
      <xsd:simpleType>
        <xsd:restriction base="dms:Text"/>
      </xsd:simpleType>
    </xsd:element>
    <xsd:element name="MediaServiceEventHashCode" ma:index="17" nillable="true" ma:displayName="MediaServiceEventHashCode" ma:hidden="true" ma:internalName="MediaServiceEventHashCode" ma:readOnly="true">
      <xsd:simpleType>
        <xsd:restriction base="dms:Text"/>
      </xsd:simpleType>
    </xsd:element>
    <xsd:element name="MediaServiceAutoKeyPoints" ma:index="18" nillable="true" ma:displayName="MediaServiceAutoKeyPoints" ma:hidden="true" ma:internalName="MediaServiceAutoKeyPoints" ma:readOnly="true">
      <xsd:simpleType>
        <xsd:restriction base="dms:Note"/>
      </xsd:simpleType>
    </xsd:element>
    <xsd:element name="MediaServiceKeyPoints" ma:index="19" nillable="true" ma:displayName="KeyPoints" ma:internalName="MediaServiceKeyPoint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p:properties>
</file>

<file path=customXml/itemProps1.xml><?xml version="1.0" encoding="utf-8"?>
<ds:datastoreItem xmlns:ds="http://schemas.openxmlformats.org/officeDocument/2006/customXml" ds:itemID="{9923C269-89CA-413A-9F49-CCE7D987A5EA}">
  <ds:schemaRefs>
    <ds:schemaRef ds:uri="http://schemas.microsoft.com/sharepoint/v3/contenttype/forms"/>
  </ds:schemaRefs>
</ds:datastoreItem>
</file>

<file path=customXml/itemProps2.xml><?xml version="1.0" encoding="utf-8"?>
<ds:datastoreItem xmlns:ds="http://schemas.openxmlformats.org/officeDocument/2006/customXml" ds:itemID="{34A62F49-E9A5-4DF8-8D79-D85B909611BF}">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bba414ab-63e1-45d7-9e52-15d642c5e48c"/>
    <ds:schemaRef ds:uri="b0d5b843-865b-41ee-b4ed-6c9566ca99b3"/>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306B300F-A729-485E-8A37-F3FEEC1AC13B}">
  <ds:schemaRefs>
    <ds:schemaRef ds:uri="http://purl.org/dc/terms/"/>
    <ds:schemaRef ds:uri="http://schemas.openxmlformats.org/package/2006/metadata/core-properties"/>
    <ds:schemaRef ds:uri="http://schemas.microsoft.com/office/2006/documentManagement/types"/>
    <ds:schemaRef ds:uri="http://schemas.microsoft.com/office/infopath/2007/PartnerControls"/>
    <ds:schemaRef ds:uri="bba414ab-63e1-45d7-9e52-15d642c5e48c"/>
    <ds:schemaRef ds:uri="http://purl.org/dc/elements/1.1/"/>
    <ds:schemaRef ds:uri="http://schemas.microsoft.com/office/2006/metadata/properties"/>
    <ds:schemaRef ds:uri="b0d5b843-865b-41ee-b4ed-6c9566ca99b3"/>
    <ds:schemaRef ds:uri="http://www.w3.org/XML/1998/namespace"/>
    <ds:schemaRef ds:uri="http://purl.org/dc/dcmitype/"/>
  </ds:schemaRefs>
</ds:datastoreItem>
</file>

<file path=docProps/app.xml><?xml version="1.0" encoding="utf-8"?>
<Properties xmlns="http://schemas.openxmlformats.org/officeDocument/2006/extended-properties" xmlns:vt="http://schemas.openxmlformats.org/officeDocument/2006/docPropsVTypes">
  <Template/>
  <TotalTime>0</TotalTime>
  <Words>5149</Words>
  <Application>Microsoft Office PowerPoint</Application>
  <PresentationFormat>Custom</PresentationFormat>
  <Paragraphs>711</Paragraphs>
  <Slides>40</Slides>
  <Notes>19</Notes>
  <HiddenSlides>0</HiddenSlides>
  <MMClips>0</MMClips>
  <ScaleCrop>false</ScaleCrop>
  <HeadingPairs>
    <vt:vector size="6" baseType="variant">
      <vt:variant>
        <vt:lpstr>Fonts Used</vt:lpstr>
      </vt:variant>
      <vt:variant>
        <vt:i4>10</vt:i4>
      </vt:variant>
      <vt:variant>
        <vt:lpstr>Theme</vt:lpstr>
      </vt:variant>
      <vt:variant>
        <vt:i4>20</vt:i4>
      </vt:variant>
      <vt:variant>
        <vt:lpstr>Slide Titles</vt:lpstr>
      </vt:variant>
      <vt:variant>
        <vt:i4>40</vt:i4>
      </vt:variant>
    </vt:vector>
  </HeadingPairs>
  <TitlesOfParts>
    <vt:vector size="70" baseType="lpstr">
      <vt:lpstr>Arial</vt:lpstr>
      <vt:lpstr>Arial </vt:lpstr>
      <vt:lpstr>Calibri</vt:lpstr>
      <vt:lpstr>EYInterstate</vt:lpstr>
      <vt:lpstr>EYInterstate Light</vt:lpstr>
      <vt:lpstr>EYInterstate-LightBold</vt:lpstr>
      <vt:lpstr>EYInterstate-LightItalic</vt:lpstr>
      <vt:lpstr>Georgia</vt:lpstr>
      <vt:lpstr>Times New Roman</vt:lpstr>
      <vt:lpstr>Wingdings</vt:lpstr>
      <vt:lpstr>EY dark background</vt:lpstr>
      <vt:lpstr>EY light background</vt:lpstr>
      <vt:lpstr>1_EY light background</vt:lpstr>
      <vt:lpstr>2_EY widescreen presentation 2015 v1</vt:lpstr>
      <vt:lpstr>3_EY light background</vt:lpstr>
      <vt:lpstr>2_EY light background</vt:lpstr>
      <vt:lpstr>EY regular presentation 2015 v1</vt:lpstr>
      <vt:lpstr>4_EY light background</vt:lpstr>
      <vt:lpstr>EY widescreen presentation 2015 v1</vt:lpstr>
      <vt:lpstr>5_EY light background</vt:lpstr>
      <vt:lpstr>6_EY light background</vt:lpstr>
      <vt:lpstr>1_EY regular presentation 2015 v1</vt:lpstr>
      <vt:lpstr>1_EY dark background</vt:lpstr>
      <vt:lpstr>7_EY light background</vt:lpstr>
      <vt:lpstr>2_EY regular presentation 2015 v1</vt:lpstr>
      <vt:lpstr>EY_Presentation_Regular_Print</vt:lpstr>
      <vt:lpstr>8_EY light background</vt:lpstr>
      <vt:lpstr>9_EY light background</vt:lpstr>
      <vt:lpstr>3_EY regular presentation 2015 v1</vt:lpstr>
      <vt:lpstr>1_EY widescreen presentation 2015 v1</vt:lpstr>
      <vt:lpstr>PowerPoint Presentation</vt:lpstr>
      <vt:lpstr>PowerPoint Presentation</vt:lpstr>
      <vt:lpstr>Overview</vt:lpstr>
      <vt:lpstr>Competitive federalism</vt:lpstr>
      <vt:lpstr>PowerPoint Presentation</vt:lpstr>
      <vt:lpstr>PowerPoint Presentation</vt:lpstr>
      <vt:lpstr>About MSME Definitions</vt:lpstr>
      <vt:lpstr>Registration process </vt:lpstr>
      <vt:lpstr>PowerPoint Presentation</vt:lpstr>
      <vt:lpstr>Benefits – MSME/MSE – Central Government</vt:lpstr>
      <vt:lpstr>Trade Receivables Discounting System (TReDS)</vt:lpstr>
      <vt:lpstr>PowerPoint Presentation</vt:lpstr>
      <vt:lpstr>Covid-19 Stimulus - Existing MSMEs</vt:lpstr>
      <vt:lpstr>PowerPoint Presentation</vt:lpstr>
      <vt:lpstr>Benefits of Registration under the MSMED Act</vt:lpstr>
      <vt:lpstr>Ministry of Corporate Affairs [MCA]</vt:lpstr>
      <vt:lpstr>MSME Samadhaan and MSME Sambandh</vt:lpstr>
      <vt:lpstr>NSE and BSE SME Listing</vt:lpstr>
      <vt:lpstr>PowerPoint Presentation</vt:lpstr>
      <vt:lpstr>Investment incentives Overview</vt:lpstr>
      <vt:lpstr>PowerPoint Presentation</vt:lpstr>
      <vt:lpstr>Incentives in Maharashtra Micro, small and medium enterprises (MSMEs)</vt:lpstr>
      <vt:lpstr>MSME Incentives  </vt:lpstr>
      <vt:lpstr>Other Incentives for MSMEs</vt:lpstr>
      <vt:lpstr>Incentives in Gujarat Micro, small and medium enterprises (MSMEs)</vt:lpstr>
      <vt:lpstr>Investment Period</vt:lpstr>
      <vt:lpstr>State incentives Recent developments</vt:lpstr>
      <vt:lpstr>Some considerations</vt:lpstr>
      <vt:lpstr>PowerPoint Presentation</vt:lpstr>
      <vt:lpstr>PowerPoint Presentation</vt:lpstr>
      <vt:lpstr>Manufacture and Other Operations in Warehouse Regulations   </vt:lpstr>
      <vt:lpstr>Manufacture and Other Operations in Warehouse Regulations Illustration  </vt:lpstr>
      <vt:lpstr>Production linked incentives (PLI) schemes</vt:lpstr>
      <vt:lpstr>Central Government incentives to textile sector RODTEP</vt:lpstr>
      <vt:lpstr>PowerPoint Presentation</vt:lpstr>
      <vt:lpstr>Concessional Tax Rates An expeditious measure taken by the Indian Government   </vt:lpstr>
      <vt:lpstr>PowerPoint Presentation</vt:lpstr>
      <vt:lpstr>PowerPoint Presentation</vt:lpstr>
      <vt:lpstr>Our Role</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
  <cp:keywords/>
  <cp:lastModifiedBy/>
  <cp:revision>313</cp:revision>
  <dcterms:created xsi:type="dcterms:W3CDTF">2016-03-16T05:57:48Z</dcterms:created>
  <dcterms:modified xsi:type="dcterms:W3CDTF">2021-04-19T13:02:55Z</dcterms:modified>
  <cp:contentStatus/>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0x0101006B06D8038985AE49A995D57758B217B9</vt:lpwstr>
  </property>
</Properties>
</file>